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4.xml" ContentType="application/vnd.openxmlformats-officedocument.presentationml.notesSlide+xml"/>
  <Override PartName="/ppt/ink/ink41.xml" ContentType="application/inkml+xml"/>
  <Override PartName="/ppt/ink/ink42.xml" ContentType="application/inkml+xml"/>
  <Override PartName="/ppt/notesSlides/notesSlide5.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notesSlides/notesSlide6.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notesSlides/notesSlide9.xml" ContentType="application/vnd.openxmlformats-officedocument.presentationml.notesSlide+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notesSlides/notesSlide10.xml" ContentType="application/vnd.openxmlformats-officedocument.presentationml.notesSlide+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notesSlides/notesSlide11.xml" ContentType="application/vnd.openxmlformats-officedocument.presentationml.notesSlide+xml"/>
  <Override PartName="/ppt/ink/ink400.xml" ContentType="application/inkml+xml"/>
  <Override PartName="/ppt/notesSlides/notesSlide12.xml" ContentType="application/vnd.openxmlformats-officedocument.presentationml.notesSlide+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notesSlides/notesSlide13.xml" ContentType="application/vnd.openxmlformats-officedocument.presentationml.notesSlide+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notesSlides/notesSlide16.xml" ContentType="application/vnd.openxmlformats-officedocument.presentationml.notesSlide+xml"/>
  <Override PartName="/ppt/ink/ink469.xml" ContentType="application/inkml+xml"/>
  <Override PartName="/ppt/notesSlides/notesSlide17.xml" ContentType="application/vnd.openxmlformats-officedocument.presentationml.notesSlide+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474.xml" ContentType="application/inkml+xml"/>
  <Override PartName="/ppt/ink/ink475.xml" ContentType="application/inkml+xml"/>
  <Override PartName="/ppt/ink/ink476.xml" ContentType="application/inkml+xml"/>
  <Override PartName="/ppt/notesSlides/notesSlide19.xml" ContentType="application/vnd.openxmlformats-officedocument.presentationml.notesSlide+xml"/>
  <Override PartName="/ppt/ink/ink477.xml" ContentType="application/inkml+xml"/>
  <Override PartName="/ppt/ink/ink478.xml" ContentType="application/inkml+xml"/>
  <Override PartName="/ppt/ink/ink479.xml" ContentType="application/inkml+xml"/>
  <Override PartName="/ppt/notesSlides/notesSlide20.xml" ContentType="application/vnd.openxmlformats-officedocument.presentationml.notesSlide+xml"/>
  <Override PartName="/ppt/ink/ink480.xml" ContentType="application/inkml+xml"/>
  <Override PartName="/ppt/ink/ink48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ink/ink482.xml" ContentType="application/inkml+xml"/>
  <Override PartName="/ppt/ink/ink483.xml" ContentType="application/inkml+xml"/>
  <Override PartName="/ppt/ink/ink484.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485.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490.xml" ContentType="application/inkml+xml"/>
  <Override PartName="/ppt/notesSlides/notesSlide33.xml" ContentType="application/vnd.openxmlformats-officedocument.presentationml.notesSlide+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notesSlides/notesSlide34.xml" ContentType="application/vnd.openxmlformats-officedocument.presentationml.notesSlide+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62" r:id="rId4"/>
    <p:sldId id="299" r:id="rId5"/>
    <p:sldId id="263" r:id="rId6"/>
    <p:sldId id="258" r:id="rId7"/>
    <p:sldId id="266" r:id="rId8"/>
    <p:sldId id="271" r:id="rId9"/>
    <p:sldId id="259" r:id="rId10"/>
    <p:sldId id="272" r:id="rId11"/>
    <p:sldId id="273" r:id="rId12"/>
    <p:sldId id="296" r:id="rId13"/>
    <p:sldId id="275" r:id="rId14"/>
    <p:sldId id="277" r:id="rId15"/>
    <p:sldId id="264" r:id="rId16"/>
    <p:sldId id="276" r:id="rId17"/>
    <p:sldId id="278" r:id="rId18"/>
    <p:sldId id="280" r:id="rId19"/>
    <p:sldId id="265" r:id="rId20"/>
    <p:sldId id="288" r:id="rId21"/>
    <p:sldId id="279" r:id="rId22"/>
    <p:sldId id="282" r:id="rId23"/>
    <p:sldId id="281" r:id="rId24"/>
    <p:sldId id="283" r:id="rId25"/>
    <p:sldId id="298" r:id="rId26"/>
    <p:sldId id="284" r:id="rId27"/>
    <p:sldId id="289" r:id="rId28"/>
    <p:sldId id="286" r:id="rId29"/>
    <p:sldId id="295" r:id="rId30"/>
    <p:sldId id="294" r:id="rId31"/>
    <p:sldId id="287" r:id="rId32"/>
    <p:sldId id="290" r:id="rId33"/>
    <p:sldId id="292" r:id="rId34"/>
    <p:sldId id="291" r:id="rId35"/>
    <p:sldId id="293" r:id="rId36"/>
    <p:sldId id="260" r:id="rId37"/>
    <p:sldId id="261" r:id="rId38"/>
    <p:sldId id="267" r:id="rId39"/>
    <p:sldId id="268" r:id="rId40"/>
    <p:sldId id="269" r:id="rId41"/>
    <p:sldId id="270" r:id="rId42"/>
    <p:sldId id="274" r:id="rId43"/>
  </p:sldIdLst>
  <p:sldSz cx="7772400" cy="10058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16C00B-DE44-44CF-98AA-662166FE2F00}" v="213" dt="2019-05-13T03:55:19.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2" d="100"/>
          <a:sy n="122" d="100"/>
        </p:scale>
        <p:origin x="270" y="-3762"/>
      </p:cViewPr>
      <p:guideLst>
        <p:guide orient="horz" pos="3144"/>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8D8D6-FA31-43FB-A53D-C3B5D0BF8AF7}" type="doc">
      <dgm:prSet loTypeId="urn:microsoft.com/office/officeart/2008/layout/HalfCircleOrganizationChart" loCatId="hierarchy" qsTypeId="urn:microsoft.com/office/officeart/2005/8/quickstyle/simple1" qsCatId="simple" csTypeId="urn:microsoft.com/office/officeart/2005/8/colors/accent3_1" csCatId="accent3" phldr="1"/>
      <dgm:spPr/>
      <dgm:t>
        <a:bodyPr/>
        <a:lstStyle/>
        <a:p>
          <a:endParaRPr lang="en-US"/>
        </a:p>
      </dgm:t>
    </dgm:pt>
    <dgm:pt modelId="{26D6D4A3-735C-4541-9086-FC32F6E356DE}">
      <dgm:prSet phldrT="[Text]"/>
      <dgm:spPr/>
      <dgm:t>
        <a:bodyPr/>
        <a:lstStyle/>
        <a:p>
          <a:r>
            <a:rPr lang="en-US"/>
            <a:t>4</a:t>
          </a:r>
        </a:p>
      </dgm:t>
    </dgm:pt>
    <dgm:pt modelId="{C0A4B5E2-6078-4DBB-B206-ABAE2815BF2A}" type="parTrans" cxnId="{B90B77BC-58C3-40C6-B551-7049DDA9F683}">
      <dgm:prSet/>
      <dgm:spPr/>
      <dgm:t>
        <a:bodyPr/>
        <a:lstStyle/>
        <a:p>
          <a:endParaRPr lang="en-US"/>
        </a:p>
      </dgm:t>
    </dgm:pt>
    <dgm:pt modelId="{8FFC2D87-3030-4085-B9A3-601A6D9DA31A}" type="sibTrans" cxnId="{B90B77BC-58C3-40C6-B551-7049DDA9F683}">
      <dgm:prSet/>
      <dgm:spPr/>
      <dgm:t>
        <a:bodyPr/>
        <a:lstStyle/>
        <a:p>
          <a:endParaRPr lang="en-US"/>
        </a:p>
      </dgm:t>
    </dgm:pt>
    <dgm:pt modelId="{602AA043-E119-4C43-A9AF-43D86105693C}">
      <dgm:prSet phldrT="[Text]"/>
      <dgm:spPr/>
      <dgm:t>
        <a:bodyPr/>
        <a:lstStyle/>
        <a:p>
          <a:r>
            <a:rPr lang="en-US"/>
            <a:t>2</a:t>
          </a:r>
        </a:p>
      </dgm:t>
    </dgm:pt>
    <dgm:pt modelId="{E252C286-86DF-4A5D-A49E-23294098468A}" type="parTrans" cxnId="{2E78C43A-D326-4A02-889A-035FBCED3AC3}">
      <dgm:prSet/>
      <dgm:spPr/>
      <dgm:t>
        <a:bodyPr/>
        <a:lstStyle/>
        <a:p>
          <a:endParaRPr lang="en-US"/>
        </a:p>
      </dgm:t>
    </dgm:pt>
    <dgm:pt modelId="{86B2A5E0-FF09-4611-AAAB-58201E6562FF}" type="sibTrans" cxnId="{2E78C43A-D326-4A02-889A-035FBCED3AC3}">
      <dgm:prSet/>
      <dgm:spPr/>
      <dgm:t>
        <a:bodyPr/>
        <a:lstStyle/>
        <a:p>
          <a:endParaRPr lang="en-US"/>
        </a:p>
      </dgm:t>
    </dgm:pt>
    <dgm:pt modelId="{494BE076-5940-4EF7-9A6A-1A0992025AC1}">
      <dgm:prSet phldrT="[Text]"/>
      <dgm:spPr/>
      <dgm:t>
        <a:bodyPr/>
        <a:lstStyle/>
        <a:p>
          <a:r>
            <a:rPr lang="en-US"/>
            <a:t>2</a:t>
          </a:r>
        </a:p>
      </dgm:t>
    </dgm:pt>
    <dgm:pt modelId="{1ABDE2E2-E2A4-4D28-B03D-98FBEF48A0FB}" type="sibTrans" cxnId="{46CB25E3-E073-4000-A60D-BD089DF8CE35}">
      <dgm:prSet/>
      <dgm:spPr/>
      <dgm:t>
        <a:bodyPr/>
        <a:lstStyle/>
        <a:p>
          <a:endParaRPr lang="en-US"/>
        </a:p>
      </dgm:t>
    </dgm:pt>
    <dgm:pt modelId="{4DEDA605-205C-40F4-B611-119395645308}" type="parTrans" cxnId="{46CB25E3-E073-4000-A60D-BD089DF8CE35}">
      <dgm:prSet/>
      <dgm:spPr/>
      <dgm:t>
        <a:bodyPr/>
        <a:lstStyle/>
        <a:p>
          <a:endParaRPr lang="en-US"/>
        </a:p>
      </dgm:t>
    </dgm:pt>
    <dgm:pt modelId="{F0E8C775-1A7E-4D33-9016-7295BBEE2A39}" type="pres">
      <dgm:prSet presAssocID="{9EA8D8D6-FA31-43FB-A53D-C3B5D0BF8AF7}" presName="Name0" presStyleCnt="0">
        <dgm:presLayoutVars>
          <dgm:orgChart val="1"/>
          <dgm:chPref val="1"/>
          <dgm:dir/>
          <dgm:animOne val="branch"/>
          <dgm:animLvl val="lvl"/>
          <dgm:resizeHandles/>
        </dgm:presLayoutVars>
      </dgm:prSet>
      <dgm:spPr/>
    </dgm:pt>
    <dgm:pt modelId="{064ED9D4-09F5-4699-AA27-F5D7390DB8C1}" type="pres">
      <dgm:prSet presAssocID="{26D6D4A3-735C-4541-9086-FC32F6E356DE}" presName="hierRoot1" presStyleCnt="0">
        <dgm:presLayoutVars>
          <dgm:hierBranch val="init"/>
        </dgm:presLayoutVars>
      </dgm:prSet>
      <dgm:spPr/>
    </dgm:pt>
    <dgm:pt modelId="{424FBF9B-A81F-4C5C-9199-F0065E99245A}" type="pres">
      <dgm:prSet presAssocID="{26D6D4A3-735C-4541-9086-FC32F6E356DE}" presName="rootComposite1" presStyleCnt="0"/>
      <dgm:spPr/>
    </dgm:pt>
    <dgm:pt modelId="{99FF2D3A-424A-4AD2-B346-24DE94056964}" type="pres">
      <dgm:prSet presAssocID="{26D6D4A3-735C-4541-9086-FC32F6E356DE}" presName="rootText1" presStyleLbl="alignAcc1" presStyleIdx="0" presStyleCnt="0">
        <dgm:presLayoutVars>
          <dgm:chPref val="3"/>
        </dgm:presLayoutVars>
      </dgm:prSet>
      <dgm:spPr/>
    </dgm:pt>
    <dgm:pt modelId="{354DAE3A-B216-4A08-A36C-83326A7BDE18}" type="pres">
      <dgm:prSet presAssocID="{26D6D4A3-735C-4541-9086-FC32F6E356DE}" presName="topArc1" presStyleLbl="parChTrans1D1" presStyleIdx="0" presStyleCnt="6"/>
      <dgm:spPr/>
    </dgm:pt>
    <dgm:pt modelId="{A78924AD-A94E-4E8D-BF4E-877D0212921E}" type="pres">
      <dgm:prSet presAssocID="{26D6D4A3-735C-4541-9086-FC32F6E356DE}" presName="bottomArc1" presStyleLbl="parChTrans1D1" presStyleIdx="1" presStyleCnt="6"/>
      <dgm:spPr/>
    </dgm:pt>
    <dgm:pt modelId="{74BFA506-DB7E-4032-A20F-53928CCAF685}" type="pres">
      <dgm:prSet presAssocID="{26D6D4A3-735C-4541-9086-FC32F6E356DE}" presName="topConnNode1" presStyleLbl="node1" presStyleIdx="0" presStyleCnt="0"/>
      <dgm:spPr/>
    </dgm:pt>
    <dgm:pt modelId="{7C91F91A-2F72-44D1-894E-2FBD8FF4E6BE}" type="pres">
      <dgm:prSet presAssocID="{26D6D4A3-735C-4541-9086-FC32F6E356DE}" presName="hierChild2" presStyleCnt="0"/>
      <dgm:spPr/>
    </dgm:pt>
    <dgm:pt modelId="{028B7B71-78CA-40DB-97C4-33D4342811D1}" type="pres">
      <dgm:prSet presAssocID="{E252C286-86DF-4A5D-A49E-23294098468A}" presName="Name28" presStyleLbl="parChTrans1D2" presStyleIdx="0" presStyleCnt="2"/>
      <dgm:spPr/>
    </dgm:pt>
    <dgm:pt modelId="{1EC4AEB2-F4E7-4990-982F-17AE6E75032B}" type="pres">
      <dgm:prSet presAssocID="{602AA043-E119-4C43-A9AF-43D86105693C}" presName="hierRoot2" presStyleCnt="0">
        <dgm:presLayoutVars>
          <dgm:hierBranch val="init"/>
        </dgm:presLayoutVars>
      </dgm:prSet>
      <dgm:spPr/>
    </dgm:pt>
    <dgm:pt modelId="{0AE07CDD-EC84-40BE-9223-B240A9DA8576}" type="pres">
      <dgm:prSet presAssocID="{602AA043-E119-4C43-A9AF-43D86105693C}" presName="rootComposite2" presStyleCnt="0"/>
      <dgm:spPr/>
    </dgm:pt>
    <dgm:pt modelId="{647D6E5E-257D-4D30-97B7-9265F5BB70C6}" type="pres">
      <dgm:prSet presAssocID="{602AA043-E119-4C43-A9AF-43D86105693C}" presName="rootText2" presStyleLbl="alignAcc1" presStyleIdx="0" presStyleCnt="0">
        <dgm:presLayoutVars>
          <dgm:chPref val="3"/>
        </dgm:presLayoutVars>
      </dgm:prSet>
      <dgm:spPr/>
    </dgm:pt>
    <dgm:pt modelId="{3A692C55-C804-4A3E-AA84-1B24C1D43A64}" type="pres">
      <dgm:prSet presAssocID="{602AA043-E119-4C43-A9AF-43D86105693C}" presName="topArc2" presStyleLbl="parChTrans1D1" presStyleIdx="2" presStyleCnt="6"/>
      <dgm:spPr/>
    </dgm:pt>
    <dgm:pt modelId="{191C8231-CBD3-42D3-B00D-829046DD112E}" type="pres">
      <dgm:prSet presAssocID="{602AA043-E119-4C43-A9AF-43D86105693C}" presName="bottomArc2" presStyleLbl="parChTrans1D1" presStyleIdx="3" presStyleCnt="6"/>
      <dgm:spPr/>
    </dgm:pt>
    <dgm:pt modelId="{D7FE7FB6-C93A-4C4C-A617-D16C0F581157}" type="pres">
      <dgm:prSet presAssocID="{602AA043-E119-4C43-A9AF-43D86105693C}" presName="topConnNode2" presStyleLbl="node2" presStyleIdx="0" presStyleCnt="0"/>
      <dgm:spPr/>
    </dgm:pt>
    <dgm:pt modelId="{D72277DE-55D8-440D-903B-01C79500329E}" type="pres">
      <dgm:prSet presAssocID="{602AA043-E119-4C43-A9AF-43D86105693C}" presName="hierChild4" presStyleCnt="0"/>
      <dgm:spPr/>
    </dgm:pt>
    <dgm:pt modelId="{6A6FB0B0-48D6-417B-86B6-2F704D2006E9}" type="pres">
      <dgm:prSet presAssocID="{602AA043-E119-4C43-A9AF-43D86105693C}" presName="hierChild5" presStyleCnt="0"/>
      <dgm:spPr/>
    </dgm:pt>
    <dgm:pt modelId="{ECCB3578-D275-42B6-A060-B5222E9D36D3}" type="pres">
      <dgm:prSet presAssocID="{4DEDA605-205C-40F4-B611-119395645308}" presName="Name28" presStyleLbl="parChTrans1D2" presStyleIdx="1" presStyleCnt="2"/>
      <dgm:spPr/>
    </dgm:pt>
    <dgm:pt modelId="{8B3B3A2D-D96C-457C-A5E4-1EDE80ED732C}" type="pres">
      <dgm:prSet presAssocID="{494BE076-5940-4EF7-9A6A-1A0992025AC1}" presName="hierRoot2" presStyleCnt="0">
        <dgm:presLayoutVars>
          <dgm:hierBranch val="init"/>
        </dgm:presLayoutVars>
      </dgm:prSet>
      <dgm:spPr/>
    </dgm:pt>
    <dgm:pt modelId="{E69F7C31-B318-46D7-9926-5BE401C63C99}" type="pres">
      <dgm:prSet presAssocID="{494BE076-5940-4EF7-9A6A-1A0992025AC1}" presName="rootComposite2" presStyleCnt="0"/>
      <dgm:spPr/>
    </dgm:pt>
    <dgm:pt modelId="{BCE55E33-BCC2-4291-B84D-6B4B43AB6F2E}" type="pres">
      <dgm:prSet presAssocID="{494BE076-5940-4EF7-9A6A-1A0992025AC1}" presName="rootText2" presStyleLbl="alignAcc1" presStyleIdx="0" presStyleCnt="0">
        <dgm:presLayoutVars>
          <dgm:chPref val="3"/>
        </dgm:presLayoutVars>
      </dgm:prSet>
      <dgm:spPr/>
    </dgm:pt>
    <dgm:pt modelId="{D737D156-85DF-42F9-9971-F17AF74F7020}" type="pres">
      <dgm:prSet presAssocID="{494BE076-5940-4EF7-9A6A-1A0992025AC1}" presName="topArc2" presStyleLbl="parChTrans1D1" presStyleIdx="4" presStyleCnt="6"/>
      <dgm:spPr/>
    </dgm:pt>
    <dgm:pt modelId="{BCEAD138-D402-4612-919E-4C44A3E780F9}" type="pres">
      <dgm:prSet presAssocID="{494BE076-5940-4EF7-9A6A-1A0992025AC1}" presName="bottomArc2" presStyleLbl="parChTrans1D1" presStyleIdx="5" presStyleCnt="6"/>
      <dgm:spPr/>
    </dgm:pt>
    <dgm:pt modelId="{1F248281-B56F-4252-A0EB-948C61342C2A}" type="pres">
      <dgm:prSet presAssocID="{494BE076-5940-4EF7-9A6A-1A0992025AC1}" presName="topConnNode2" presStyleLbl="node2" presStyleIdx="0" presStyleCnt="0"/>
      <dgm:spPr/>
    </dgm:pt>
    <dgm:pt modelId="{F92A4330-A981-4C9A-8F35-A9861DB7A7CE}" type="pres">
      <dgm:prSet presAssocID="{494BE076-5940-4EF7-9A6A-1A0992025AC1}" presName="hierChild4" presStyleCnt="0"/>
      <dgm:spPr/>
    </dgm:pt>
    <dgm:pt modelId="{B541F15B-7366-452B-8612-926168828018}" type="pres">
      <dgm:prSet presAssocID="{494BE076-5940-4EF7-9A6A-1A0992025AC1}" presName="hierChild5" presStyleCnt="0"/>
      <dgm:spPr/>
    </dgm:pt>
    <dgm:pt modelId="{51F43E62-EAFE-4843-B5D9-3D60514A8D59}" type="pres">
      <dgm:prSet presAssocID="{26D6D4A3-735C-4541-9086-FC32F6E356DE}" presName="hierChild3" presStyleCnt="0"/>
      <dgm:spPr/>
    </dgm:pt>
  </dgm:ptLst>
  <dgm:cxnLst>
    <dgm:cxn modelId="{CB3F2230-F074-46A4-A78E-434228B12381}" type="presOf" srcId="{602AA043-E119-4C43-A9AF-43D86105693C}" destId="{647D6E5E-257D-4D30-97B7-9265F5BB70C6}" srcOrd="0" destOrd="0" presId="urn:microsoft.com/office/officeart/2008/layout/HalfCircleOrganizationChart"/>
    <dgm:cxn modelId="{2E78C43A-D326-4A02-889A-035FBCED3AC3}" srcId="{26D6D4A3-735C-4541-9086-FC32F6E356DE}" destId="{602AA043-E119-4C43-A9AF-43D86105693C}" srcOrd="0" destOrd="0" parTransId="{E252C286-86DF-4A5D-A49E-23294098468A}" sibTransId="{86B2A5E0-FF09-4611-AAAB-58201E6562FF}"/>
    <dgm:cxn modelId="{57485C5D-D28E-4745-81AB-B72ECF13C51E}" type="presOf" srcId="{26D6D4A3-735C-4541-9086-FC32F6E356DE}" destId="{74BFA506-DB7E-4032-A20F-53928CCAF685}" srcOrd="1" destOrd="0" presId="urn:microsoft.com/office/officeart/2008/layout/HalfCircleOrganizationChart"/>
    <dgm:cxn modelId="{96DF3F76-B7C2-4769-BBBF-1AE798B0F0D7}" type="presOf" srcId="{E252C286-86DF-4A5D-A49E-23294098468A}" destId="{028B7B71-78CA-40DB-97C4-33D4342811D1}" srcOrd="0" destOrd="0" presId="urn:microsoft.com/office/officeart/2008/layout/HalfCircleOrganizationChart"/>
    <dgm:cxn modelId="{7B960B9C-6118-4434-9D80-BC19E7200555}" type="presOf" srcId="{602AA043-E119-4C43-A9AF-43D86105693C}" destId="{D7FE7FB6-C93A-4C4C-A617-D16C0F581157}" srcOrd="1" destOrd="0" presId="urn:microsoft.com/office/officeart/2008/layout/HalfCircleOrganizationChart"/>
    <dgm:cxn modelId="{4AAF119D-F0F2-446A-9DA7-6981B8EF90B5}" type="presOf" srcId="{494BE076-5940-4EF7-9A6A-1A0992025AC1}" destId="{BCE55E33-BCC2-4291-B84D-6B4B43AB6F2E}" srcOrd="0" destOrd="0" presId="urn:microsoft.com/office/officeart/2008/layout/HalfCircleOrganizationChart"/>
    <dgm:cxn modelId="{538739A4-E6BA-439B-8BD4-842F6FD56C25}" type="presOf" srcId="{494BE076-5940-4EF7-9A6A-1A0992025AC1}" destId="{1F248281-B56F-4252-A0EB-948C61342C2A}" srcOrd="1" destOrd="0" presId="urn:microsoft.com/office/officeart/2008/layout/HalfCircleOrganizationChart"/>
    <dgm:cxn modelId="{B90B77BC-58C3-40C6-B551-7049DDA9F683}" srcId="{9EA8D8D6-FA31-43FB-A53D-C3B5D0BF8AF7}" destId="{26D6D4A3-735C-4541-9086-FC32F6E356DE}" srcOrd="0" destOrd="0" parTransId="{C0A4B5E2-6078-4DBB-B206-ABAE2815BF2A}" sibTransId="{8FFC2D87-3030-4085-B9A3-601A6D9DA31A}"/>
    <dgm:cxn modelId="{A073C2C2-0EE8-43D2-BB8A-D3E6034FB686}" type="presOf" srcId="{9EA8D8D6-FA31-43FB-A53D-C3B5D0BF8AF7}" destId="{F0E8C775-1A7E-4D33-9016-7295BBEE2A39}" srcOrd="0" destOrd="0" presId="urn:microsoft.com/office/officeart/2008/layout/HalfCircleOrganizationChart"/>
    <dgm:cxn modelId="{77E722C3-7B39-4A1B-8592-8716BFB06878}" type="presOf" srcId="{4DEDA605-205C-40F4-B611-119395645308}" destId="{ECCB3578-D275-42B6-A060-B5222E9D36D3}" srcOrd="0" destOrd="0" presId="urn:microsoft.com/office/officeart/2008/layout/HalfCircleOrganizationChart"/>
    <dgm:cxn modelId="{15321AC9-3781-4851-930F-54AA73212957}" type="presOf" srcId="{26D6D4A3-735C-4541-9086-FC32F6E356DE}" destId="{99FF2D3A-424A-4AD2-B346-24DE94056964}" srcOrd="0" destOrd="0" presId="urn:microsoft.com/office/officeart/2008/layout/HalfCircleOrganizationChart"/>
    <dgm:cxn modelId="{46CB25E3-E073-4000-A60D-BD089DF8CE35}" srcId="{26D6D4A3-735C-4541-9086-FC32F6E356DE}" destId="{494BE076-5940-4EF7-9A6A-1A0992025AC1}" srcOrd="1" destOrd="0" parTransId="{4DEDA605-205C-40F4-B611-119395645308}" sibTransId="{1ABDE2E2-E2A4-4D28-B03D-98FBEF48A0FB}"/>
    <dgm:cxn modelId="{5E614CE1-A0B6-46FF-9CE4-4176C1E32771}" type="presParOf" srcId="{F0E8C775-1A7E-4D33-9016-7295BBEE2A39}" destId="{064ED9D4-09F5-4699-AA27-F5D7390DB8C1}" srcOrd="0" destOrd="0" presId="urn:microsoft.com/office/officeart/2008/layout/HalfCircleOrganizationChart"/>
    <dgm:cxn modelId="{F40F2403-6ACE-4DA2-95E4-AA81420EACCB}" type="presParOf" srcId="{064ED9D4-09F5-4699-AA27-F5D7390DB8C1}" destId="{424FBF9B-A81F-4C5C-9199-F0065E99245A}" srcOrd="0" destOrd="0" presId="urn:microsoft.com/office/officeart/2008/layout/HalfCircleOrganizationChart"/>
    <dgm:cxn modelId="{46DA0F9D-CBD5-40FC-8AA8-AC34DB8518E6}" type="presParOf" srcId="{424FBF9B-A81F-4C5C-9199-F0065E99245A}" destId="{99FF2D3A-424A-4AD2-B346-24DE94056964}" srcOrd="0" destOrd="0" presId="urn:microsoft.com/office/officeart/2008/layout/HalfCircleOrganizationChart"/>
    <dgm:cxn modelId="{A7146190-3214-462C-A5A1-E698288FFCB7}" type="presParOf" srcId="{424FBF9B-A81F-4C5C-9199-F0065E99245A}" destId="{354DAE3A-B216-4A08-A36C-83326A7BDE18}" srcOrd="1" destOrd="0" presId="urn:microsoft.com/office/officeart/2008/layout/HalfCircleOrganizationChart"/>
    <dgm:cxn modelId="{4AC74FED-D887-4B5F-830B-11F07D04084E}" type="presParOf" srcId="{424FBF9B-A81F-4C5C-9199-F0065E99245A}" destId="{A78924AD-A94E-4E8D-BF4E-877D0212921E}" srcOrd="2" destOrd="0" presId="urn:microsoft.com/office/officeart/2008/layout/HalfCircleOrganizationChart"/>
    <dgm:cxn modelId="{B8D04E57-C460-4DCA-BFE4-7AADF6EB1442}" type="presParOf" srcId="{424FBF9B-A81F-4C5C-9199-F0065E99245A}" destId="{74BFA506-DB7E-4032-A20F-53928CCAF685}" srcOrd="3" destOrd="0" presId="urn:microsoft.com/office/officeart/2008/layout/HalfCircleOrganizationChart"/>
    <dgm:cxn modelId="{226F5AFD-F26B-43A8-988F-5A7FD5B262D9}" type="presParOf" srcId="{064ED9D4-09F5-4699-AA27-F5D7390DB8C1}" destId="{7C91F91A-2F72-44D1-894E-2FBD8FF4E6BE}" srcOrd="1" destOrd="0" presId="urn:microsoft.com/office/officeart/2008/layout/HalfCircleOrganizationChart"/>
    <dgm:cxn modelId="{A4213F7D-AA1A-4303-8808-D7A37DD4E13D}" type="presParOf" srcId="{7C91F91A-2F72-44D1-894E-2FBD8FF4E6BE}" destId="{028B7B71-78CA-40DB-97C4-33D4342811D1}" srcOrd="0" destOrd="0" presId="urn:microsoft.com/office/officeart/2008/layout/HalfCircleOrganizationChart"/>
    <dgm:cxn modelId="{C10F943E-63AB-4D0A-A3D5-795394AD55CF}" type="presParOf" srcId="{7C91F91A-2F72-44D1-894E-2FBD8FF4E6BE}" destId="{1EC4AEB2-F4E7-4990-982F-17AE6E75032B}" srcOrd="1" destOrd="0" presId="urn:microsoft.com/office/officeart/2008/layout/HalfCircleOrganizationChart"/>
    <dgm:cxn modelId="{B08A1618-57E7-41DC-846C-288D459D0B4C}" type="presParOf" srcId="{1EC4AEB2-F4E7-4990-982F-17AE6E75032B}" destId="{0AE07CDD-EC84-40BE-9223-B240A9DA8576}" srcOrd="0" destOrd="0" presId="urn:microsoft.com/office/officeart/2008/layout/HalfCircleOrganizationChart"/>
    <dgm:cxn modelId="{AE7873B1-CB42-49C9-8E91-0F0FCFE7182F}" type="presParOf" srcId="{0AE07CDD-EC84-40BE-9223-B240A9DA8576}" destId="{647D6E5E-257D-4D30-97B7-9265F5BB70C6}" srcOrd="0" destOrd="0" presId="urn:microsoft.com/office/officeart/2008/layout/HalfCircleOrganizationChart"/>
    <dgm:cxn modelId="{9B2414AC-6C74-4BFC-BE0A-EB0EB3688E66}" type="presParOf" srcId="{0AE07CDD-EC84-40BE-9223-B240A9DA8576}" destId="{3A692C55-C804-4A3E-AA84-1B24C1D43A64}" srcOrd="1" destOrd="0" presId="urn:microsoft.com/office/officeart/2008/layout/HalfCircleOrganizationChart"/>
    <dgm:cxn modelId="{64F43EA3-CF31-41A2-BCFA-61B12E3C4B2E}" type="presParOf" srcId="{0AE07CDD-EC84-40BE-9223-B240A9DA8576}" destId="{191C8231-CBD3-42D3-B00D-829046DD112E}" srcOrd="2" destOrd="0" presId="urn:microsoft.com/office/officeart/2008/layout/HalfCircleOrganizationChart"/>
    <dgm:cxn modelId="{F4E119C4-6E3D-426C-A32A-F1C1069D93A1}" type="presParOf" srcId="{0AE07CDD-EC84-40BE-9223-B240A9DA8576}" destId="{D7FE7FB6-C93A-4C4C-A617-D16C0F581157}" srcOrd="3" destOrd="0" presId="urn:microsoft.com/office/officeart/2008/layout/HalfCircleOrganizationChart"/>
    <dgm:cxn modelId="{21873DAE-C4CB-463A-AC13-2E0E01526D64}" type="presParOf" srcId="{1EC4AEB2-F4E7-4990-982F-17AE6E75032B}" destId="{D72277DE-55D8-440D-903B-01C79500329E}" srcOrd="1" destOrd="0" presId="urn:microsoft.com/office/officeart/2008/layout/HalfCircleOrganizationChart"/>
    <dgm:cxn modelId="{4A9539CC-3838-4F8E-B7EB-02BF4C1ABF59}" type="presParOf" srcId="{1EC4AEB2-F4E7-4990-982F-17AE6E75032B}" destId="{6A6FB0B0-48D6-417B-86B6-2F704D2006E9}" srcOrd="2" destOrd="0" presId="urn:microsoft.com/office/officeart/2008/layout/HalfCircleOrganizationChart"/>
    <dgm:cxn modelId="{41F149AA-AFEF-4992-BAFA-B341DFB7A137}" type="presParOf" srcId="{7C91F91A-2F72-44D1-894E-2FBD8FF4E6BE}" destId="{ECCB3578-D275-42B6-A060-B5222E9D36D3}" srcOrd="2" destOrd="0" presId="urn:microsoft.com/office/officeart/2008/layout/HalfCircleOrganizationChart"/>
    <dgm:cxn modelId="{8918A530-AF9B-4825-9446-C5AF9FA714E5}" type="presParOf" srcId="{7C91F91A-2F72-44D1-894E-2FBD8FF4E6BE}" destId="{8B3B3A2D-D96C-457C-A5E4-1EDE80ED732C}" srcOrd="3" destOrd="0" presId="urn:microsoft.com/office/officeart/2008/layout/HalfCircleOrganizationChart"/>
    <dgm:cxn modelId="{54FB703C-B5BB-4E0C-8353-E8E1CBD82B53}" type="presParOf" srcId="{8B3B3A2D-D96C-457C-A5E4-1EDE80ED732C}" destId="{E69F7C31-B318-46D7-9926-5BE401C63C99}" srcOrd="0" destOrd="0" presId="urn:microsoft.com/office/officeart/2008/layout/HalfCircleOrganizationChart"/>
    <dgm:cxn modelId="{11003B2A-92D0-4CAF-8139-C94E4A2788B4}" type="presParOf" srcId="{E69F7C31-B318-46D7-9926-5BE401C63C99}" destId="{BCE55E33-BCC2-4291-B84D-6B4B43AB6F2E}" srcOrd="0" destOrd="0" presId="urn:microsoft.com/office/officeart/2008/layout/HalfCircleOrganizationChart"/>
    <dgm:cxn modelId="{60B25B07-87B0-46E9-97C2-B39CCC6807A6}" type="presParOf" srcId="{E69F7C31-B318-46D7-9926-5BE401C63C99}" destId="{D737D156-85DF-42F9-9971-F17AF74F7020}" srcOrd="1" destOrd="0" presId="urn:microsoft.com/office/officeart/2008/layout/HalfCircleOrganizationChart"/>
    <dgm:cxn modelId="{D73FF873-B623-46BD-84BE-9A8AAFA45ED9}" type="presParOf" srcId="{E69F7C31-B318-46D7-9926-5BE401C63C99}" destId="{BCEAD138-D402-4612-919E-4C44A3E780F9}" srcOrd="2" destOrd="0" presId="urn:microsoft.com/office/officeart/2008/layout/HalfCircleOrganizationChart"/>
    <dgm:cxn modelId="{16658BAC-ED73-45E4-A079-5ABA07E3FE90}" type="presParOf" srcId="{E69F7C31-B318-46D7-9926-5BE401C63C99}" destId="{1F248281-B56F-4252-A0EB-948C61342C2A}" srcOrd="3" destOrd="0" presId="urn:microsoft.com/office/officeart/2008/layout/HalfCircleOrganizationChart"/>
    <dgm:cxn modelId="{A143437B-9C0E-4D5C-86FC-DB9111DA0F7F}" type="presParOf" srcId="{8B3B3A2D-D96C-457C-A5E4-1EDE80ED732C}" destId="{F92A4330-A981-4C9A-8F35-A9861DB7A7CE}" srcOrd="1" destOrd="0" presId="urn:microsoft.com/office/officeart/2008/layout/HalfCircleOrganizationChart"/>
    <dgm:cxn modelId="{5D3C9C83-B484-4876-82F3-206381A18F46}" type="presParOf" srcId="{8B3B3A2D-D96C-457C-A5E4-1EDE80ED732C}" destId="{B541F15B-7366-452B-8612-926168828018}" srcOrd="2" destOrd="0" presId="urn:microsoft.com/office/officeart/2008/layout/HalfCircleOrganizationChart"/>
    <dgm:cxn modelId="{0DBD5C87-82AE-40D9-B882-8CB07516A816}" type="presParOf" srcId="{064ED9D4-09F5-4699-AA27-F5D7390DB8C1}" destId="{51F43E62-EAFE-4843-B5D9-3D60514A8D59}"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A8D8D6-FA31-43FB-A53D-C3B5D0BF8AF7}"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26D6D4A3-735C-4541-9086-FC32F6E356DE}">
      <dgm:prSet phldrT="[Text]"/>
      <dgm:spPr/>
      <dgm:t>
        <a:bodyPr/>
        <a:lstStyle/>
        <a:p>
          <a:r>
            <a:rPr lang="en-US"/>
            <a:t>9</a:t>
          </a:r>
        </a:p>
      </dgm:t>
    </dgm:pt>
    <dgm:pt modelId="{C0A4B5E2-6078-4DBB-B206-ABAE2815BF2A}" type="parTrans" cxnId="{B90B77BC-58C3-40C6-B551-7049DDA9F683}">
      <dgm:prSet/>
      <dgm:spPr/>
      <dgm:t>
        <a:bodyPr/>
        <a:lstStyle/>
        <a:p>
          <a:endParaRPr lang="en-US"/>
        </a:p>
      </dgm:t>
    </dgm:pt>
    <dgm:pt modelId="{8FFC2D87-3030-4085-B9A3-601A6D9DA31A}" type="sibTrans" cxnId="{B90B77BC-58C3-40C6-B551-7049DDA9F683}">
      <dgm:prSet/>
      <dgm:spPr/>
      <dgm:t>
        <a:bodyPr/>
        <a:lstStyle/>
        <a:p>
          <a:endParaRPr lang="en-US"/>
        </a:p>
      </dgm:t>
    </dgm:pt>
    <dgm:pt modelId="{602AA043-E119-4C43-A9AF-43D86105693C}">
      <dgm:prSet phldrT="[Text]"/>
      <dgm:spPr/>
      <dgm:t>
        <a:bodyPr/>
        <a:lstStyle/>
        <a:p>
          <a:r>
            <a:rPr lang="en-US"/>
            <a:t>3</a:t>
          </a:r>
        </a:p>
      </dgm:t>
    </dgm:pt>
    <dgm:pt modelId="{E252C286-86DF-4A5D-A49E-23294098468A}" type="parTrans" cxnId="{2E78C43A-D326-4A02-889A-035FBCED3AC3}">
      <dgm:prSet/>
      <dgm:spPr/>
      <dgm:t>
        <a:bodyPr/>
        <a:lstStyle/>
        <a:p>
          <a:endParaRPr lang="en-US"/>
        </a:p>
      </dgm:t>
    </dgm:pt>
    <dgm:pt modelId="{86B2A5E0-FF09-4611-AAAB-58201E6562FF}" type="sibTrans" cxnId="{2E78C43A-D326-4A02-889A-035FBCED3AC3}">
      <dgm:prSet/>
      <dgm:spPr/>
      <dgm:t>
        <a:bodyPr/>
        <a:lstStyle/>
        <a:p>
          <a:endParaRPr lang="en-US"/>
        </a:p>
      </dgm:t>
    </dgm:pt>
    <dgm:pt modelId="{0531C7C0-04F0-4589-91A0-97765C6801E6}">
      <dgm:prSet phldrT="[Text]"/>
      <dgm:spPr/>
      <dgm:t>
        <a:bodyPr/>
        <a:lstStyle/>
        <a:p>
          <a:r>
            <a:rPr lang="en-US"/>
            <a:t>3</a:t>
          </a:r>
        </a:p>
      </dgm:t>
    </dgm:pt>
    <dgm:pt modelId="{EC766C6D-CCE4-443B-A205-F2EB50D86746}" type="parTrans" cxnId="{98B2DA9F-CFF3-4AF7-8E6D-52E932220ABE}">
      <dgm:prSet/>
      <dgm:spPr/>
      <dgm:t>
        <a:bodyPr/>
        <a:lstStyle/>
        <a:p>
          <a:endParaRPr lang="en-US"/>
        </a:p>
      </dgm:t>
    </dgm:pt>
    <dgm:pt modelId="{A0201BD5-9006-4A3F-99EF-69972FF94724}" type="sibTrans" cxnId="{98B2DA9F-CFF3-4AF7-8E6D-52E932220ABE}">
      <dgm:prSet/>
      <dgm:spPr/>
      <dgm:t>
        <a:bodyPr/>
        <a:lstStyle/>
        <a:p>
          <a:endParaRPr lang="en-US"/>
        </a:p>
      </dgm:t>
    </dgm:pt>
    <dgm:pt modelId="{FA23AB7E-3CBD-49CB-81C5-D24795B33F86}" type="pres">
      <dgm:prSet presAssocID="{9EA8D8D6-FA31-43FB-A53D-C3B5D0BF8AF7}" presName="Name0" presStyleCnt="0">
        <dgm:presLayoutVars>
          <dgm:orgChart val="1"/>
          <dgm:chPref val="1"/>
          <dgm:dir/>
          <dgm:animOne val="branch"/>
          <dgm:animLvl val="lvl"/>
          <dgm:resizeHandles/>
        </dgm:presLayoutVars>
      </dgm:prSet>
      <dgm:spPr/>
    </dgm:pt>
    <dgm:pt modelId="{575AA420-04C7-4F8D-AF7B-AC9544A3D9B3}" type="pres">
      <dgm:prSet presAssocID="{26D6D4A3-735C-4541-9086-FC32F6E356DE}" presName="hierRoot1" presStyleCnt="0">
        <dgm:presLayoutVars>
          <dgm:hierBranch val="init"/>
        </dgm:presLayoutVars>
      </dgm:prSet>
      <dgm:spPr/>
    </dgm:pt>
    <dgm:pt modelId="{EA010542-8268-4D19-BCD8-CEAB850B4039}" type="pres">
      <dgm:prSet presAssocID="{26D6D4A3-735C-4541-9086-FC32F6E356DE}" presName="rootComposite1" presStyleCnt="0"/>
      <dgm:spPr/>
    </dgm:pt>
    <dgm:pt modelId="{2DBE95C7-F70F-4275-B9EA-D866BF2DA76A}" type="pres">
      <dgm:prSet presAssocID="{26D6D4A3-735C-4541-9086-FC32F6E356DE}" presName="rootText1" presStyleLbl="alignAcc1" presStyleIdx="0" presStyleCnt="0">
        <dgm:presLayoutVars>
          <dgm:chPref val="3"/>
        </dgm:presLayoutVars>
      </dgm:prSet>
      <dgm:spPr/>
    </dgm:pt>
    <dgm:pt modelId="{D08F1CF9-C02B-4A6C-BC76-150EC59842BB}" type="pres">
      <dgm:prSet presAssocID="{26D6D4A3-735C-4541-9086-FC32F6E356DE}" presName="topArc1" presStyleLbl="parChTrans1D1" presStyleIdx="0" presStyleCnt="6"/>
      <dgm:spPr/>
    </dgm:pt>
    <dgm:pt modelId="{227E2439-455F-4E82-8A42-CF5EBC2BBB9C}" type="pres">
      <dgm:prSet presAssocID="{26D6D4A3-735C-4541-9086-FC32F6E356DE}" presName="bottomArc1" presStyleLbl="parChTrans1D1" presStyleIdx="1" presStyleCnt="6"/>
      <dgm:spPr/>
    </dgm:pt>
    <dgm:pt modelId="{4F7D6FDF-E032-4C24-BB4E-A890A8A3517A}" type="pres">
      <dgm:prSet presAssocID="{26D6D4A3-735C-4541-9086-FC32F6E356DE}" presName="topConnNode1" presStyleLbl="node1" presStyleIdx="0" presStyleCnt="0"/>
      <dgm:spPr/>
    </dgm:pt>
    <dgm:pt modelId="{95AA82A2-DF61-48D5-9093-1937F85D32F0}" type="pres">
      <dgm:prSet presAssocID="{26D6D4A3-735C-4541-9086-FC32F6E356DE}" presName="hierChild2" presStyleCnt="0"/>
      <dgm:spPr/>
    </dgm:pt>
    <dgm:pt modelId="{D1062396-3331-4C68-BBD6-2E0C911F3C75}" type="pres">
      <dgm:prSet presAssocID="{E252C286-86DF-4A5D-A49E-23294098468A}" presName="Name28" presStyleLbl="parChTrans1D2" presStyleIdx="0" presStyleCnt="2"/>
      <dgm:spPr/>
    </dgm:pt>
    <dgm:pt modelId="{55820B15-3377-4901-B447-5E52D7B54B15}" type="pres">
      <dgm:prSet presAssocID="{602AA043-E119-4C43-A9AF-43D86105693C}" presName="hierRoot2" presStyleCnt="0">
        <dgm:presLayoutVars>
          <dgm:hierBranch val="init"/>
        </dgm:presLayoutVars>
      </dgm:prSet>
      <dgm:spPr/>
    </dgm:pt>
    <dgm:pt modelId="{25F1C65E-200E-4EB9-9AF7-B2B5E8101F87}" type="pres">
      <dgm:prSet presAssocID="{602AA043-E119-4C43-A9AF-43D86105693C}" presName="rootComposite2" presStyleCnt="0"/>
      <dgm:spPr/>
    </dgm:pt>
    <dgm:pt modelId="{316BEB4C-BB65-49F8-8BF0-47FB4D1293B1}" type="pres">
      <dgm:prSet presAssocID="{602AA043-E119-4C43-A9AF-43D86105693C}" presName="rootText2" presStyleLbl="alignAcc1" presStyleIdx="0" presStyleCnt="0">
        <dgm:presLayoutVars>
          <dgm:chPref val="3"/>
        </dgm:presLayoutVars>
      </dgm:prSet>
      <dgm:spPr/>
    </dgm:pt>
    <dgm:pt modelId="{032BDBA5-40C0-4CC5-A8C3-C4B5EF801819}" type="pres">
      <dgm:prSet presAssocID="{602AA043-E119-4C43-A9AF-43D86105693C}" presName="topArc2" presStyleLbl="parChTrans1D1" presStyleIdx="2" presStyleCnt="6"/>
      <dgm:spPr/>
    </dgm:pt>
    <dgm:pt modelId="{460D9805-F8C5-4B8D-8C8E-9D9D6DE7C72E}" type="pres">
      <dgm:prSet presAssocID="{602AA043-E119-4C43-A9AF-43D86105693C}" presName="bottomArc2" presStyleLbl="parChTrans1D1" presStyleIdx="3" presStyleCnt="6"/>
      <dgm:spPr/>
    </dgm:pt>
    <dgm:pt modelId="{25858555-48C5-4941-9C4D-D8019B473662}" type="pres">
      <dgm:prSet presAssocID="{602AA043-E119-4C43-A9AF-43D86105693C}" presName="topConnNode2" presStyleLbl="node2" presStyleIdx="0" presStyleCnt="0"/>
      <dgm:spPr/>
    </dgm:pt>
    <dgm:pt modelId="{C7501475-3BCE-47E7-8947-A20F57F800E0}" type="pres">
      <dgm:prSet presAssocID="{602AA043-E119-4C43-A9AF-43D86105693C}" presName="hierChild4" presStyleCnt="0"/>
      <dgm:spPr/>
    </dgm:pt>
    <dgm:pt modelId="{C6533EFD-4194-4DF0-A0D6-2DED65B4D046}" type="pres">
      <dgm:prSet presAssocID="{602AA043-E119-4C43-A9AF-43D86105693C}" presName="hierChild5" presStyleCnt="0"/>
      <dgm:spPr/>
    </dgm:pt>
    <dgm:pt modelId="{E28AEAC5-2C1E-4BFE-95AC-F55F15061800}" type="pres">
      <dgm:prSet presAssocID="{EC766C6D-CCE4-443B-A205-F2EB50D86746}" presName="Name28" presStyleLbl="parChTrans1D2" presStyleIdx="1" presStyleCnt="2"/>
      <dgm:spPr/>
    </dgm:pt>
    <dgm:pt modelId="{01AF3741-DAFD-4F2D-B9E9-534803217C4E}" type="pres">
      <dgm:prSet presAssocID="{0531C7C0-04F0-4589-91A0-97765C6801E6}" presName="hierRoot2" presStyleCnt="0">
        <dgm:presLayoutVars>
          <dgm:hierBranch val="init"/>
        </dgm:presLayoutVars>
      </dgm:prSet>
      <dgm:spPr/>
    </dgm:pt>
    <dgm:pt modelId="{98AC6A27-8564-428C-82B2-4B400F004E4B}" type="pres">
      <dgm:prSet presAssocID="{0531C7C0-04F0-4589-91A0-97765C6801E6}" presName="rootComposite2" presStyleCnt="0"/>
      <dgm:spPr/>
    </dgm:pt>
    <dgm:pt modelId="{92FEB0A1-EBCC-4329-B7AF-09BC4E59184C}" type="pres">
      <dgm:prSet presAssocID="{0531C7C0-04F0-4589-91A0-97765C6801E6}" presName="rootText2" presStyleLbl="alignAcc1" presStyleIdx="0" presStyleCnt="0">
        <dgm:presLayoutVars>
          <dgm:chPref val="3"/>
        </dgm:presLayoutVars>
      </dgm:prSet>
      <dgm:spPr/>
    </dgm:pt>
    <dgm:pt modelId="{80C36544-12F3-451B-B131-611EA7EE0117}" type="pres">
      <dgm:prSet presAssocID="{0531C7C0-04F0-4589-91A0-97765C6801E6}" presName="topArc2" presStyleLbl="parChTrans1D1" presStyleIdx="4" presStyleCnt="6"/>
      <dgm:spPr/>
    </dgm:pt>
    <dgm:pt modelId="{C8C6B294-8D1A-4EC7-B323-C97E7694BC31}" type="pres">
      <dgm:prSet presAssocID="{0531C7C0-04F0-4589-91A0-97765C6801E6}" presName="bottomArc2" presStyleLbl="parChTrans1D1" presStyleIdx="5" presStyleCnt="6"/>
      <dgm:spPr/>
    </dgm:pt>
    <dgm:pt modelId="{32D43ADD-B892-4D88-B461-3664BE32668F}" type="pres">
      <dgm:prSet presAssocID="{0531C7C0-04F0-4589-91A0-97765C6801E6}" presName="topConnNode2" presStyleLbl="node2" presStyleIdx="0" presStyleCnt="0"/>
      <dgm:spPr/>
    </dgm:pt>
    <dgm:pt modelId="{96F8EF7C-3B05-44B2-B5BB-A721E63D381F}" type="pres">
      <dgm:prSet presAssocID="{0531C7C0-04F0-4589-91A0-97765C6801E6}" presName="hierChild4" presStyleCnt="0"/>
      <dgm:spPr/>
    </dgm:pt>
    <dgm:pt modelId="{45A10FC3-43AA-4088-9F68-C954F1DD5D94}" type="pres">
      <dgm:prSet presAssocID="{0531C7C0-04F0-4589-91A0-97765C6801E6}" presName="hierChild5" presStyleCnt="0"/>
      <dgm:spPr/>
    </dgm:pt>
    <dgm:pt modelId="{6A872CD7-E3BE-4B7E-A728-B98A67E2D12C}" type="pres">
      <dgm:prSet presAssocID="{26D6D4A3-735C-4541-9086-FC32F6E356DE}" presName="hierChild3" presStyleCnt="0"/>
      <dgm:spPr/>
    </dgm:pt>
  </dgm:ptLst>
  <dgm:cxnLst>
    <dgm:cxn modelId="{3B46361C-2323-4C99-9F08-BAF8459DA54D}" type="presOf" srcId="{602AA043-E119-4C43-A9AF-43D86105693C}" destId="{25858555-48C5-4941-9C4D-D8019B473662}" srcOrd="1" destOrd="0" presId="urn:microsoft.com/office/officeart/2008/layout/HalfCircleOrganizationChart"/>
    <dgm:cxn modelId="{8CF74C3A-A163-4F74-B110-DBE7035EE207}" type="presOf" srcId="{0531C7C0-04F0-4589-91A0-97765C6801E6}" destId="{32D43ADD-B892-4D88-B461-3664BE32668F}" srcOrd="1" destOrd="0" presId="urn:microsoft.com/office/officeart/2008/layout/HalfCircleOrganizationChart"/>
    <dgm:cxn modelId="{2E78C43A-D326-4A02-889A-035FBCED3AC3}" srcId="{26D6D4A3-735C-4541-9086-FC32F6E356DE}" destId="{602AA043-E119-4C43-A9AF-43D86105693C}" srcOrd="0" destOrd="0" parTransId="{E252C286-86DF-4A5D-A49E-23294098468A}" sibTransId="{86B2A5E0-FF09-4611-AAAB-58201E6562FF}"/>
    <dgm:cxn modelId="{5BADB53E-F412-4DFC-84C3-EEAD56E7B690}" type="presOf" srcId="{602AA043-E119-4C43-A9AF-43D86105693C}" destId="{316BEB4C-BB65-49F8-8BF0-47FB4D1293B1}" srcOrd="0" destOrd="0" presId="urn:microsoft.com/office/officeart/2008/layout/HalfCircleOrganizationChart"/>
    <dgm:cxn modelId="{DF34E263-D778-44FF-934C-84DB770C4FF1}" type="presOf" srcId="{EC766C6D-CCE4-443B-A205-F2EB50D86746}" destId="{E28AEAC5-2C1E-4BFE-95AC-F55F15061800}" srcOrd="0" destOrd="0" presId="urn:microsoft.com/office/officeart/2008/layout/HalfCircleOrganizationChart"/>
    <dgm:cxn modelId="{1143E468-14D4-42A5-AFA8-292598EF585F}" type="presOf" srcId="{9EA8D8D6-FA31-43FB-A53D-C3B5D0BF8AF7}" destId="{FA23AB7E-3CBD-49CB-81C5-D24795B33F86}" srcOrd="0" destOrd="0" presId="urn:microsoft.com/office/officeart/2008/layout/HalfCircleOrganizationChart"/>
    <dgm:cxn modelId="{C1305C80-D877-4702-B550-4BFBBDCE2144}" type="presOf" srcId="{0531C7C0-04F0-4589-91A0-97765C6801E6}" destId="{92FEB0A1-EBCC-4329-B7AF-09BC4E59184C}" srcOrd="0" destOrd="0" presId="urn:microsoft.com/office/officeart/2008/layout/HalfCircleOrganizationChart"/>
    <dgm:cxn modelId="{98B2DA9F-CFF3-4AF7-8E6D-52E932220ABE}" srcId="{26D6D4A3-735C-4541-9086-FC32F6E356DE}" destId="{0531C7C0-04F0-4589-91A0-97765C6801E6}" srcOrd="1" destOrd="0" parTransId="{EC766C6D-CCE4-443B-A205-F2EB50D86746}" sibTransId="{A0201BD5-9006-4A3F-99EF-69972FF94724}"/>
    <dgm:cxn modelId="{B90B77BC-58C3-40C6-B551-7049DDA9F683}" srcId="{9EA8D8D6-FA31-43FB-A53D-C3B5D0BF8AF7}" destId="{26D6D4A3-735C-4541-9086-FC32F6E356DE}" srcOrd="0" destOrd="0" parTransId="{C0A4B5E2-6078-4DBB-B206-ABAE2815BF2A}" sibTransId="{8FFC2D87-3030-4085-B9A3-601A6D9DA31A}"/>
    <dgm:cxn modelId="{6AAB94C0-9D63-4687-8E40-737AC48E9E76}" type="presOf" srcId="{26D6D4A3-735C-4541-9086-FC32F6E356DE}" destId="{2DBE95C7-F70F-4275-B9EA-D866BF2DA76A}" srcOrd="0" destOrd="0" presId="urn:microsoft.com/office/officeart/2008/layout/HalfCircleOrganizationChart"/>
    <dgm:cxn modelId="{8BB3AEC2-2005-4D7C-B614-469AAC435662}" type="presOf" srcId="{E252C286-86DF-4A5D-A49E-23294098468A}" destId="{D1062396-3331-4C68-BBD6-2E0C911F3C75}" srcOrd="0" destOrd="0" presId="urn:microsoft.com/office/officeart/2008/layout/HalfCircleOrganizationChart"/>
    <dgm:cxn modelId="{0B1E51E0-DE3C-4F99-919B-956D5F53E5A4}" type="presOf" srcId="{26D6D4A3-735C-4541-9086-FC32F6E356DE}" destId="{4F7D6FDF-E032-4C24-BB4E-A890A8A3517A}" srcOrd="1" destOrd="0" presId="urn:microsoft.com/office/officeart/2008/layout/HalfCircleOrganizationChart"/>
    <dgm:cxn modelId="{D577E279-1EA4-4029-AD9C-6E8EE90D3F5C}" type="presParOf" srcId="{FA23AB7E-3CBD-49CB-81C5-D24795B33F86}" destId="{575AA420-04C7-4F8D-AF7B-AC9544A3D9B3}" srcOrd="0" destOrd="0" presId="urn:microsoft.com/office/officeart/2008/layout/HalfCircleOrganizationChart"/>
    <dgm:cxn modelId="{3F909BA6-18F1-40EE-ABE1-F843C720E32B}" type="presParOf" srcId="{575AA420-04C7-4F8D-AF7B-AC9544A3D9B3}" destId="{EA010542-8268-4D19-BCD8-CEAB850B4039}" srcOrd="0" destOrd="0" presId="urn:microsoft.com/office/officeart/2008/layout/HalfCircleOrganizationChart"/>
    <dgm:cxn modelId="{5F200632-368C-4D9F-8025-148D50E5B7EB}" type="presParOf" srcId="{EA010542-8268-4D19-BCD8-CEAB850B4039}" destId="{2DBE95C7-F70F-4275-B9EA-D866BF2DA76A}" srcOrd="0" destOrd="0" presId="urn:microsoft.com/office/officeart/2008/layout/HalfCircleOrganizationChart"/>
    <dgm:cxn modelId="{C1BBCC44-68FB-4833-92B0-5433E7E7F9A3}" type="presParOf" srcId="{EA010542-8268-4D19-BCD8-CEAB850B4039}" destId="{D08F1CF9-C02B-4A6C-BC76-150EC59842BB}" srcOrd="1" destOrd="0" presId="urn:microsoft.com/office/officeart/2008/layout/HalfCircleOrganizationChart"/>
    <dgm:cxn modelId="{B129F7A0-FF5F-4A4E-A65E-9E8F31E3DE8C}" type="presParOf" srcId="{EA010542-8268-4D19-BCD8-CEAB850B4039}" destId="{227E2439-455F-4E82-8A42-CF5EBC2BBB9C}" srcOrd="2" destOrd="0" presId="urn:microsoft.com/office/officeart/2008/layout/HalfCircleOrganizationChart"/>
    <dgm:cxn modelId="{E78C2845-8960-4E69-85DA-611D0F17BBB4}" type="presParOf" srcId="{EA010542-8268-4D19-BCD8-CEAB850B4039}" destId="{4F7D6FDF-E032-4C24-BB4E-A890A8A3517A}" srcOrd="3" destOrd="0" presId="urn:microsoft.com/office/officeart/2008/layout/HalfCircleOrganizationChart"/>
    <dgm:cxn modelId="{E485AFF4-5048-4B7B-AD89-7C527937CA72}" type="presParOf" srcId="{575AA420-04C7-4F8D-AF7B-AC9544A3D9B3}" destId="{95AA82A2-DF61-48D5-9093-1937F85D32F0}" srcOrd="1" destOrd="0" presId="urn:microsoft.com/office/officeart/2008/layout/HalfCircleOrganizationChart"/>
    <dgm:cxn modelId="{88AE6379-2A45-48E0-8207-5B4D65060015}" type="presParOf" srcId="{95AA82A2-DF61-48D5-9093-1937F85D32F0}" destId="{D1062396-3331-4C68-BBD6-2E0C911F3C75}" srcOrd="0" destOrd="0" presId="urn:microsoft.com/office/officeart/2008/layout/HalfCircleOrganizationChart"/>
    <dgm:cxn modelId="{FCF31FE0-85FE-4496-A95D-0BE081D48651}" type="presParOf" srcId="{95AA82A2-DF61-48D5-9093-1937F85D32F0}" destId="{55820B15-3377-4901-B447-5E52D7B54B15}" srcOrd="1" destOrd="0" presId="urn:microsoft.com/office/officeart/2008/layout/HalfCircleOrganizationChart"/>
    <dgm:cxn modelId="{B1FF112A-A368-4CEB-892F-F9226FC82A78}" type="presParOf" srcId="{55820B15-3377-4901-B447-5E52D7B54B15}" destId="{25F1C65E-200E-4EB9-9AF7-B2B5E8101F87}" srcOrd="0" destOrd="0" presId="urn:microsoft.com/office/officeart/2008/layout/HalfCircleOrganizationChart"/>
    <dgm:cxn modelId="{ECEEDBBE-75BD-4C08-BBF0-2912C29EE726}" type="presParOf" srcId="{25F1C65E-200E-4EB9-9AF7-B2B5E8101F87}" destId="{316BEB4C-BB65-49F8-8BF0-47FB4D1293B1}" srcOrd="0" destOrd="0" presId="urn:microsoft.com/office/officeart/2008/layout/HalfCircleOrganizationChart"/>
    <dgm:cxn modelId="{DD518BF7-FB90-40BB-9B33-CFC4CE130A4C}" type="presParOf" srcId="{25F1C65E-200E-4EB9-9AF7-B2B5E8101F87}" destId="{032BDBA5-40C0-4CC5-A8C3-C4B5EF801819}" srcOrd="1" destOrd="0" presId="urn:microsoft.com/office/officeart/2008/layout/HalfCircleOrganizationChart"/>
    <dgm:cxn modelId="{87B09188-F5FF-440D-A320-D09A624AF4F1}" type="presParOf" srcId="{25F1C65E-200E-4EB9-9AF7-B2B5E8101F87}" destId="{460D9805-F8C5-4B8D-8C8E-9D9D6DE7C72E}" srcOrd="2" destOrd="0" presId="urn:microsoft.com/office/officeart/2008/layout/HalfCircleOrganizationChart"/>
    <dgm:cxn modelId="{A6D87C37-4DA0-49AD-AB29-1E5C8543E74F}" type="presParOf" srcId="{25F1C65E-200E-4EB9-9AF7-B2B5E8101F87}" destId="{25858555-48C5-4941-9C4D-D8019B473662}" srcOrd="3" destOrd="0" presId="urn:microsoft.com/office/officeart/2008/layout/HalfCircleOrganizationChart"/>
    <dgm:cxn modelId="{57DDCD26-F6DF-4BA1-B66C-1918D88AA53D}" type="presParOf" srcId="{55820B15-3377-4901-B447-5E52D7B54B15}" destId="{C7501475-3BCE-47E7-8947-A20F57F800E0}" srcOrd="1" destOrd="0" presId="urn:microsoft.com/office/officeart/2008/layout/HalfCircleOrganizationChart"/>
    <dgm:cxn modelId="{8FF0D837-8D6D-4E4D-8F56-A29B0FFA589D}" type="presParOf" srcId="{55820B15-3377-4901-B447-5E52D7B54B15}" destId="{C6533EFD-4194-4DF0-A0D6-2DED65B4D046}" srcOrd="2" destOrd="0" presId="urn:microsoft.com/office/officeart/2008/layout/HalfCircleOrganizationChart"/>
    <dgm:cxn modelId="{9B06C6F5-E9BE-46E3-B032-46B5986D3FD3}" type="presParOf" srcId="{95AA82A2-DF61-48D5-9093-1937F85D32F0}" destId="{E28AEAC5-2C1E-4BFE-95AC-F55F15061800}" srcOrd="2" destOrd="0" presId="urn:microsoft.com/office/officeart/2008/layout/HalfCircleOrganizationChart"/>
    <dgm:cxn modelId="{4996FCC3-592E-4E5A-B93E-FE413D1EA4D4}" type="presParOf" srcId="{95AA82A2-DF61-48D5-9093-1937F85D32F0}" destId="{01AF3741-DAFD-4F2D-B9E9-534803217C4E}" srcOrd="3" destOrd="0" presId="urn:microsoft.com/office/officeart/2008/layout/HalfCircleOrganizationChart"/>
    <dgm:cxn modelId="{E51BF0B6-3ECA-46A5-B8C0-61ED24A21F3E}" type="presParOf" srcId="{01AF3741-DAFD-4F2D-B9E9-534803217C4E}" destId="{98AC6A27-8564-428C-82B2-4B400F004E4B}" srcOrd="0" destOrd="0" presId="urn:microsoft.com/office/officeart/2008/layout/HalfCircleOrganizationChart"/>
    <dgm:cxn modelId="{681F3B22-5190-4666-9974-3F0EDAC21570}" type="presParOf" srcId="{98AC6A27-8564-428C-82B2-4B400F004E4B}" destId="{92FEB0A1-EBCC-4329-B7AF-09BC4E59184C}" srcOrd="0" destOrd="0" presId="urn:microsoft.com/office/officeart/2008/layout/HalfCircleOrganizationChart"/>
    <dgm:cxn modelId="{85395F97-4B4D-4BE9-880B-75CA09D43D5E}" type="presParOf" srcId="{98AC6A27-8564-428C-82B2-4B400F004E4B}" destId="{80C36544-12F3-451B-B131-611EA7EE0117}" srcOrd="1" destOrd="0" presId="urn:microsoft.com/office/officeart/2008/layout/HalfCircleOrganizationChart"/>
    <dgm:cxn modelId="{5AD58AD7-5ECA-416F-9E94-245D0D206BB7}" type="presParOf" srcId="{98AC6A27-8564-428C-82B2-4B400F004E4B}" destId="{C8C6B294-8D1A-4EC7-B323-C97E7694BC31}" srcOrd="2" destOrd="0" presId="urn:microsoft.com/office/officeart/2008/layout/HalfCircleOrganizationChart"/>
    <dgm:cxn modelId="{68001247-BA0F-45C9-BF68-14D48453F068}" type="presParOf" srcId="{98AC6A27-8564-428C-82B2-4B400F004E4B}" destId="{32D43ADD-B892-4D88-B461-3664BE32668F}" srcOrd="3" destOrd="0" presId="urn:microsoft.com/office/officeart/2008/layout/HalfCircleOrganizationChart"/>
    <dgm:cxn modelId="{C88463A7-6355-4F3E-9C49-88D012E13F35}" type="presParOf" srcId="{01AF3741-DAFD-4F2D-B9E9-534803217C4E}" destId="{96F8EF7C-3B05-44B2-B5BB-A721E63D381F}" srcOrd="1" destOrd="0" presId="urn:microsoft.com/office/officeart/2008/layout/HalfCircleOrganizationChart"/>
    <dgm:cxn modelId="{D1F1EFB9-3511-442F-BF18-6D5F8D038463}" type="presParOf" srcId="{01AF3741-DAFD-4F2D-B9E9-534803217C4E}" destId="{45A10FC3-43AA-4088-9F68-C954F1DD5D94}" srcOrd="2" destOrd="0" presId="urn:microsoft.com/office/officeart/2008/layout/HalfCircleOrganizationChart"/>
    <dgm:cxn modelId="{EB6E8C26-9151-4DA4-992A-38503224C7E5}" type="presParOf" srcId="{575AA420-04C7-4F8D-AF7B-AC9544A3D9B3}" destId="{6A872CD7-E3BE-4B7E-A728-B98A67E2D12C}" srcOrd="2" destOrd="0" presId="urn:microsoft.com/office/officeart/2008/layout/HalfCircleOrganizationChar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3F4CF5-BF6E-42CB-A552-2FDD6FF583A6}"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A0EF32C8-7AC3-4A57-9AF1-8CD2186941C7}">
      <dgm:prSet phldrT="[Text]"/>
      <dgm:spPr/>
      <dgm:t>
        <a:bodyPr/>
        <a:lstStyle/>
        <a:p>
          <a:r>
            <a:rPr lang="en-US"/>
            <a:t>8</a:t>
          </a:r>
        </a:p>
      </dgm:t>
    </dgm:pt>
    <dgm:pt modelId="{AC6C8609-7329-4043-B99D-8B110986D347}" type="parTrans" cxnId="{FE6D0870-FF49-4FC2-BA5A-233A69886484}">
      <dgm:prSet/>
      <dgm:spPr/>
      <dgm:t>
        <a:bodyPr/>
        <a:lstStyle/>
        <a:p>
          <a:endParaRPr lang="en-US"/>
        </a:p>
      </dgm:t>
    </dgm:pt>
    <dgm:pt modelId="{2350D5CD-ED58-4B41-848C-434E5D9DE363}" type="sibTrans" cxnId="{FE6D0870-FF49-4FC2-BA5A-233A69886484}">
      <dgm:prSet/>
      <dgm:spPr/>
      <dgm:t>
        <a:bodyPr/>
        <a:lstStyle/>
        <a:p>
          <a:endParaRPr lang="en-US"/>
        </a:p>
      </dgm:t>
    </dgm:pt>
    <dgm:pt modelId="{097C4560-59A7-498F-870C-1ADA477A8D9B}" type="asst">
      <dgm:prSet phldrT="[Text]"/>
      <dgm:spPr/>
      <dgm:t>
        <a:bodyPr/>
        <a:lstStyle/>
        <a:p>
          <a:r>
            <a:rPr lang="en-US"/>
            <a:t>2</a:t>
          </a:r>
        </a:p>
      </dgm:t>
    </dgm:pt>
    <dgm:pt modelId="{798FC771-C6F7-412C-AD2E-7BDC94355237}" type="parTrans" cxnId="{1FDB5D68-39C8-4864-AF9B-8C59FE378388}">
      <dgm:prSet/>
      <dgm:spPr/>
      <dgm:t>
        <a:bodyPr/>
        <a:lstStyle/>
        <a:p>
          <a:endParaRPr lang="en-US"/>
        </a:p>
      </dgm:t>
    </dgm:pt>
    <dgm:pt modelId="{A3F40E23-BEED-4F2B-9854-C44EF7B46250}" type="sibTrans" cxnId="{1FDB5D68-39C8-4864-AF9B-8C59FE378388}">
      <dgm:prSet/>
      <dgm:spPr/>
      <dgm:t>
        <a:bodyPr/>
        <a:lstStyle/>
        <a:p>
          <a:endParaRPr lang="en-US"/>
        </a:p>
      </dgm:t>
    </dgm:pt>
    <dgm:pt modelId="{4A166D31-3082-42A0-A969-FEB909597D72}" type="asst">
      <dgm:prSet phldrT="[Text]"/>
      <dgm:spPr/>
      <dgm:t>
        <a:bodyPr/>
        <a:lstStyle/>
        <a:p>
          <a:r>
            <a:rPr lang="en-US"/>
            <a:t>2</a:t>
          </a:r>
        </a:p>
      </dgm:t>
    </dgm:pt>
    <dgm:pt modelId="{0E8804C8-4E77-47C4-8BB5-18922B642548}" type="parTrans" cxnId="{2BBECE9B-D30A-4024-8E7F-31A618DED227}">
      <dgm:prSet/>
      <dgm:spPr/>
      <dgm:t>
        <a:bodyPr/>
        <a:lstStyle/>
        <a:p>
          <a:endParaRPr lang="en-US"/>
        </a:p>
      </dgm:t>
    </dgm:pt>
    <dgm:pt modelId="{607F7DE3-CFCD-4D11-A496-1DF2B2C144EE}" type="sibTrans" cxnId="{2BBECE9B-D30A-4024-8E7F-31A618DED227}">
      <dgm:prSet/>
      <dgm:spPr/>
      <dgm:t>
        <a:bodyPr/>
        <a:lstStyle/>
        <a:p>
          <a:endParaRPr lang="en-US"/>
        </a:p>
      </dgm:t>
    </dgm:pt>
    <dgm:pt modelId="{263516E6-BCD7-420C-8C60-3ADABE38DFA6}" type="asst">
      <dgm:prSet phldrT="[Text]"/>
      <dgm:spPr/>
      <dgm:t>
        <a:bodyPr/>
        <a:lstStyle/>
        <a:p>
          <a:r>
            <a:rPr lang="en-US"/>
            <a:t>2</a:t>
          </a:r>
        </a:p>
      </dgm:t>
    </dgm:pt>
    <dgm:pt modelId="{80F429A5-6F41-413F-8585-B6A9AF5E0923}" type="parTrans" cxnId="{01185962-A859-4D16-B5D0-792710B8B7D2}">
      <dgm:prSet/>
      <dgm:spPr/>
      <dgm:t>
        <a:bodyPr/>
        <a:lstStyle/>
        <a:p>
          <a:endParaRPr lang="en-US"/>
        </a:p>
      </dgm:t>
    </dgm:pt>
    <dgm:pt modelId="{55225250-468F-479E-9EDC-36493FB3793E}" type="sibTrans" cxnId="{01185962-A859-4D16-B5D0-792710B8B7D2}">
      <dgm:prSet/>
      <dgm:spPr/>
      <dgm:t>
        <a:bodyPr/>
        <a:lstStyle/>
        <a:p>
          <a:endParaRPr lang="en-US"/>
        </a:p>
      </dgm:t>
    </dgm:pt>
    <dgm:pt modelId="{E822EB27-3E8E-497B-B966-21A90D487799}" type="asst">
      <dgm:prSet phldrT="[Text]"/>
      <dgm:spPr/>
      <dgm:t>
        <a:bodyPr/>
        <a:lstStyle/>
        <a:p>
          <a:r>
            <a:rPr lang="en-US"/>
            <a:t>4</a:t>
          </a:r>
        </a:p>
      </dgm:t>
    </dgm:pt>
    <dgm:pt modelId="{B885FCA2-7852-41F1-9908-73502B1BA761}" type="parTrans" cxnId="{DB336D80-FDC5-43A6-8055-6E984C83882B}">
      <dgm:prSet/>
      <dgm:spPr/>
      <dgm:t>
        <a:bodyPr/>
        <a:lstStyle/>
        <a:p>
          <a:endParaRPr lang="en-US"/>
        </a:p>
      </dgm:t>
    </dgm:pt>
    <dgm:pt modelId="{C7833E51-86E1-40E4-B806-78A74B39CFC3}" type="sibTrans" cxnId="{DB336D80-FDC5-43A6-8055-6E984C83882B}">
      <dgm:prSet/>
      <dgm:spPr/>
      <dgm:t>
        <a:bodyPr/>
        <a:lstStyle/>
        <a:p>
          <a:endParaRPr lang="en-US"/>
        </a:p>
      </dgm:t>
    </dgm:pt>
    <dgm:pt modelId="{66D988B1-45BC-45C1-9C83-A3FF2A89A555}" type="pres">
      <dgm:prSet presAssocID="{F23F4CF5-BF6E-42CB-A552-2FDD6FF583A6}" presName="Name0" presStyleCnt="0">
        <dgm:presLayoutVars>
          <dgm:orgChart val="1"/>
          <dgm:chPref val="1"/>
          <dgm:dir/>
          <dgm:animOne val="branch"/>
          <dgm:animLvl val="lvl"/>
          <dgm:resizeHandles/>
        </dgm:presLayoutVars>
      </dgm:prSet>
      <dgm:spPr/>
    </dgm:pt>
    <dgm:pt modelId="{7A0D1C2F-7540-417E-B251-EBCD110F8461}" type="pres">
      <dgm:prSet presAssocID="{A0EF32C8-7AC3-4A57-9AF1-8CD2186941C7}" presName="hierRoot1" presStyleCnt="0">
        <dgm:presLayoutVars>
          <dgm:hierBranch val="init"/>
        </dgm:presLayoutVars>
      </dgm:prSet>
      <dgm:spPr/>
    </dgm:pt>
    <dgm:pt modelId="{E09C11C2-2AE5-46D7-BD32-81FC2FD90D1A}" type="pres">
      <dgm:prSet presAssocID="{A0EF32C8-7AC3-4A57-9AF1-8CD2186941C7}" presName="rootComposite1" presStyleCnt="0"/>
      <dgm:spPr/>
    </dgm:pt>
    <dgm:pt modelId="{9ED9AB03-4039-4071-8C9F-7408D20E238F}" type="pres">
      <dgm:prSet presAssocID="{A0EF32C8-7AC3-4A57-9AF1-8CD2186941C7}" presName="rootText1" presStyleLbl="alignAcc1" presStyleIdx="0" presStyleCnt="0">
        <dgm:presLayoutVars>
          <dgm:chPref val="3"/>
        </dgm:presLayoutVars>
      </dgm:prSet>
      <dgm:spPr/>
    </dgm:pt>
    <dgm:pt modelId="{248BC810-1185-46B7-B798-468A81EC89D2}" type="pres">
      <dgm:prSet presAssocID="{A0EF32C8-7AC3-4A57-9AF1-8CD2186941C7}" presName="topArc1" presStyleLbl="parChTrans1D1" presStyleIdx="0" presStyleCnt="10"/>
      <dgm:spPr/>
    </dgm:pt>
    <dgm:pt modelId="{FD334693-D028-4D40-B1DD-12EE96BD4A78}" type="pres">
      <dgm:prSet presAssocID="{A0EF32C8-7AC3-4A57-9AF1-8CD2186941C7}" presName="bottomArc1" presStyleLbl="parChTrans1D1" presStyleIdx="1" presStyleCnt="10"/>
      <dgm:spPr/>
    </dgm:pt>
    <dgm:pt modelId="{C439242A-CBF0-4F5B-A6E5-669DFBDA97E8}" type="pres">
      <dgm:prSet presAssocID="{A0EF32C8-7AC3-4A57-9AF1-8CD2186941C7}" presName="topConnNode1" presStyleLbl="node1" presStyleIdx="0" presStyleCnt="0"/>
      <dgm:spPr/>
    </dgm:pt>
    <dgm:pt modelId="{385050B3-BF60-45A8-9CDB-5875BAE88427}" type="pres">
      <dgm:prSet presAssocID="{A0EF32C8-7AC3-4A57-9AF1-8CD2186941C7}" presName="hierChild2" presStyleCnt="0"/>
      <dgm:spPr/>
    </dgm:pt>
    <dgm:pt modelId="{D684922A-3A87-46BD-8B4C-DC3F7CAC2FD9}" type="pres">
      <dgm:prSet presAssocID="{A0EF32C8-7AC3-4A57-9AF1-8CD2186941C7}" presName="hierChild3" presStyleCnt="0"/>
      <dgm:spPr/>
    </dgm:pt>
    <dgm:pt modelId="{24768BCD-FA6E-4B9E-A00A-94FFADD90FDF}" type="pres">
      <dgm:prSet presAssocID="{798FC771-C6F7-412C-AD2E-7BDC94355237}" presName="Name101" presStyleLbl="parChTrans1D2" presStyleIdx="0" presStyleCnt="2"/>
      <dgm:spPr/>
    </dgm:pt>
    <dgm:pt modelId="{57E7AF67-50F8-4239-B2B1-DA13A3BD436C}" type="pres">
      <dgm:prSet presAssocID="{097C4560-59A7-498F-870C-1ADA477A8D9B}" presName="hierRoot3" presStyleCnt="0">
        <dgm:presLayoutVars>
          <dgm:hierBranch val="init"/>
        </dgm:presLayoutVars>
      </dgm:prSet>
      <dgm:spPr/>
    </dgm:pt>
    <dgm:pt modelId="{1B8D94AE-7546-44CF-9624-122EFFB9535F}" type="pres">
      <dgm:prSet presAssocID="{097C4560-59A7-498F-870C-1ADA477A8D9B}" presName="rootComposite3" presStyleCnt="0"/>
      <dgm:spPr/>
    </dgm:pt>
    <dgm:pt modelId="{9FF826E8-7F44-480E-8D16-FEEDF5025025}" type="pres">
      <dgm:prSet presAssocID="{097C4560-59A7-498F-870C-1ADA477A8D9B}" presName="rootText3" presStyleLbl="alignAcc1" presStyleIdx="0" presStyleCnt="0">
        <dgm:presLayoutVars>
          <dgm:chPref val="3"/>
        </dgm:presLayoutVars>
      </dgm:prSet>
      <dgm:spPr/>
    </dgm:pt>
    <dgm:pt modelId="{661548C1-4DFD-4D1D-AF02-952D98D68833}" type="pres">
      <dgm:prSet presAssocID="{097C4560-59A7-498F-870C-1ADA477A8D9B}" presName="topArc3" presStyleLbl="parChTrans1D1" presStyleIdx="2" presStyleCnt="10"/>
      <dgm:spPr/>
    </dgm:pt>
    <dgm:pt modelId="{A30012AE-97E7-4B81-85C8-CB56DAE9C6E3}" type="pres">
      <dgm:prSet presAssocID="{097C4560-59A7-498F-870C-1ADA477A8D9B}" presName="bottomArc3" presStyleLbl="parChTrans1D1" presStyleIdx="3" presStyleCnt="10"/>
      <dgm:spPr/>
    </dgm:pt>
    <dgm:pt modelId="{A9AD20E1-595A-4414-9022-6F05815818F3}" type="pres">
      <dgm:prSet presAssocID="{097C4560-59A7-498F-870C-1ADA477A8D9B}" presName="topConnNode3" presStyleLbl="asst1" presStyleIdx="0" presStyleCnt="0"/>
      <dgm:spPr/>
    </dgm:pt>
    <dgm:pt modelId="{71158338-316E-420B-B1A7-18AE5DA5E67D}" type="pres">
      <dgm:prSet presAssocID="{097C4560-59A7-498F-870C-1ADA477A8D9B}" presName="hierChild6" presStyleCnt="0"/>
      <dgm:spPr/>
    </dgm:pt>
    <dgm:pt modelId="{4C620F3B-7E3B-48D7-B8F8-6A933B877A85}" type="pres">
      <dgm:prSet presAssocID="{097C4560-59A7-498F-870C-1ADA477A8D9B}" presName="hierChild7" presStyleCnt="0"/>
      <dgm:spPr/>
    </dgm:pt>
    <dgm:pt modelId="{A5CB9F40-8057-4975-B392-EE451C8C3F31}" type="pres">
      <dgm:prSet presAssocID="{B885FCA2-7852-41F1-9908-73502B1BA761}" presName="Name101" presStyleLbl="parChTrans1D2" presStyleIdx="1" presStyleCnt="2"/>
      <dgm:spPr/>
    </dgm:pt>
    <dgm:pt modelId="{797F7357-D3F7-474A-BDF8-7E11FBD4B6B9}" type="pres">
      <dgm:prSet presAssocID="{E822EB27-3E8E-497B-B966-21A90D487799}" presName="hierRoot3" presStyleCnt="0">
        <dgm:presLayoutVars>
          <dgm:hierBranch val="init"/>
        </dgm:presLayoutVars>
      </dgm:prSet>
      <dgm:spPr/>
    </dgm:pt>
    <dgm:pt modelId="{D1C90E87-1D7E-49C0-BAEF-FE2F1C24364D}" type="pres">
      <dgm:prSet presAssocID="{E822EB27-3E8E-497B-B966-21A90D487799}" presName="rootComposite3" presStyleCnt="0"/>
      <dgm:spPr/>
    </dgm:pt>
    <dgm:pt modelId="{6A25EFF6-0278-4DF4-9383-FCE8D39D0893}" type="pres">
      <dgm:prSet presAssocID="{E822EB27-3E8E-497B-B966-21A90D487799}" presName="rootText3" presStyleLbl="alignAcc1" presStyleIdx="0" presStyleCnt="0">
        <dgm:presLayoutVars>
          <dgm:chPref val="3"/>
        </dgm:presLayoutVars>
      </dgm:prSet>
      <dgm:spPr/>
    </dgm:pt>
    <dgm:pt modelId="{030FC03C-4D90-492B-B9D2-802050DC8EE5}" type="pres">
      <dgm:prSet presAssocID="{E822EB27-3E8E-497B-B966-21A90D487799}" presName="topArc3" presStyleLbl="parChTrans1D1" presStyleIdx="4" presStyleCnt="10"/>
      <dgm:spPr/>
    </dgm:pt>
    <dgm:pt modelId="{1D97ADC9-B5ED-4C01-9F45-2AF6E33416DA}" type="pres">
      <dgm:prSet presAssocID="{E822EB27-3E8E-497B-B966-21A90D487799}" presName="bottomArc3" presStyleLbl="parChTrans1D1" presStyleIdx="5" presStyleCnt="10"/>
      <dgm:spPr/>
    </dgm:pt>
    <dgm:pt modelId="{A3D01C73-0A28-47F9-BE46-793DB8E9C04E}" type="pres">
      <dgm:prSet presAssocID="{E822EB27-3E8E-497B-B966-21A90D487799}" presName="topConnNode3" presStyleLbl="asst1" presStyleIdx="0" presStyleCnt="0"/>
      <dgm:spPr/>
    </dgm:pt>
    <dgm:pt modelId="{D25C4788-A5E6-4C6D-ACEA-D3478DF937BA}" type="pres">
      <dgm:prSet presAssocID="{E822EB27-3E8E-497B-B966-21A90D487799}" presName="hierChild6" presStyleCnt="0"/>
      <dgm:spPr/>
    </dgm:pt>
    <dgm:pt modelId="{4EDD69D0-E132-4B1C-89A8-D1891A8E2199}" type="pres">
      <dgm:prSet presAssocID="{E822EB27-3E8E-497B-B966-21A90D487799}" presName="hierChild7" presStyleCnt="0"/>
      <dgm:spPr/>
    </dgm:pt>
    <dgm:pt modelId="{A8707D51-4B77-432B-B819-2B7038286123}" type="pres">
      <dgm:prSet presAssocID="{0E8804C8-4E77-47C4-8BB5-18922B642548}" presName="Name101" presStyleLbl="parChTrans1D3" presStyleIdx="0" presStyleCnt="2"/>
      <dgm:spPr/>
    </dgm:pt>
    <dgm:pt modelId="{15C11DE2-E7BB-4916-B426-1F49B7E43005}" type="pres">
      <dgm:prSet presAssocID="{4A166D31-3082-42A0-A969-FEB909597D72}" presName="hierRoot3" presStyleCnt="0">
        <dgm:presLayoutVars>
          <dgm:hierBranch val="init"/>
        </dgm:presLayoutVars>
      </dgm:prSet>
      <dgm:spPr/>
    </dgm:pt>
    <dgm:pt modelId="{508BE2CD-BDA5-4565-9240-B302C2206C46}" type="pres">
      <dgm:prSet presAssocID="{4A166D31-3082-42A0-A969-FEB909597D72}" presName="rootComposite3" presStyleCnt="0"/>
      <dgm:spPr/>
    </dgm:pt>
    <dgm:pt modelId="{858C8D12-275D-46D4-8C86-CF2CCB9BE498}" type="pres">
      <dgm:prSet presAssocID="{4A166D31-3082-42A0-A969-FEB909597D72}" presName="rootText3" presStyleLbl="alignAcc1" presStyleIdx="0" presStyleCnt="0">
        <dgm:presLayoutVars>
          <dgm:chPref val="3"/>
        </dgm:presLayoutVars>
      </dgm:prSet>
      <dgm:spPr/>
    </dgm:pt>
    <dgm:pt modelId="{35DFF377-A007-47D6-B27C-13CF3C8F79EB}" type="pres">
      <dgm:prSet presAssocID="{4A166D31-3082-42A0-A969-FEB909597D72}" presName="topArc3" presStyleLbl="parChTrans1D1" presStyleIdx="6" presStyleCnt="10"/>
      <dgm:spPr/>
    </dgm:pt>
    <dgm:pt modelId="{23EE39D4-F29D-4CF2-AD73-18F7D9FFA559}" type="pres">
      <dgm:prSet presAssocID="{4A166D31-3082-42A0-A969-FEB909597D72}" presName="bottomArc3" presStyleLbl="parChTrans1D1" presStyleIdx="7" presStyleCnt="10"/>
      <dgm:spPr/>
    </dgm:pt>
    <dgm:pt modelId="{9ED9BF10-D8AD-46EB-ACB5-EB29B8AB6A8D}" type="pres">
      <dgm:prSet presAssocID="{4A166D31-3082-42A0-A969-FEB909597D72}" presName="topConnNode3" presStyleLbl="asst1" presStyleIdx="0" presStyleCnt="0"/>
      <dgm:spPr/>
    </dgm:pt>
    <dgm:pt modelId="{193141F8-45A5-4E39-9780-C7888D0ECF8F}" type="pres">
      <dgm:prSet presAssocID="{4A166D31-3082-42A0-A969-FEB909597D72}" presName="hierChild6" presStyleCnt="0"/>
      <dgm:spPr/>
    </dgm:pt>
    <dgm:pt modelId="{DBE74660-1169-41B3-A073-6533F4A4350E}" type="pres">
      <dgm:prSet presAssocID="{4A166D31-3082-42A0-A969-FEB909597D72}" presName="hierChild7" presStyleCnt="0"/>
      <dgm:spPr/>
    </dgm:pt>
    <dgm:pt modelId="{942CBDF5-F5DF-4DF5-82B7-34674EA2E265}" type="pres">
      <dgm:prSet presAssocID="{80F429A5-6F41-413F-8585-B6A9AF5E0923}" presName="Name101" presStyleLbl="parChTrans1D3" presStyleIdx="1" presStyleCnt="2"/>
      <dgm:spPr/>
    </dgm:pt>
    <dgm:pt modelId="{B4068A06-EAEC-49B6-BB57-EB8E36378887}" type="pres">
      <dgm:prSet presAssocID="{263516E6-BCD7-420C-8C60-3ADABE38DFA6}" presName="hierRoot3" presStyleCnt="0">
        <dgm:presLayoutVars>
          <dgm:hierBranch val="init"/>
        </dgm:presLayoutVars>
      </dgm:prSet>
      <dgm:spPr/>
    </dgm:pt>
    <dgm:pt modelId="{C1588E95-21E9-4254-A0AD-D6357C07B666}" type="pres">
      <dgm:prSet presAssocID="{263516E6-BCD7-420C-8C60-3ADABE38DFA6}" presName="rootComposite3" presStyleCnt="0"/>
      <dgm:spPr/>
    </dgm:pt>
    <dgm:pt modelId="{12290AD3-7B34-4401-A7D4-7FB8BD67E286}" type="pres">
      <dgm:prSet presAssocID="{263516E6-BCD7-420C-8C60-3ADABE38DFA6}" presName="rootText3" presStyleLbl="alignAcc1" presStyleIdx="0" presStyleCnt="0">
        <dgm:presLayoutVars>
          <dgm:chPref val="3"/>
        </dgm:presLayoutVars>
      </dgm:prSet>
      <dgm:spPr/>
    </dgm:pt>
    <dgm:pt modelId="{5803543A-8738-4DD4-924C-3689E2F71DC1}" type="pres">
      <dgm:prSet presAssocID="{263516E6-BCD7-420C-8C60-3ADABE38DFA6}" presName="topArc3" presStyleLbl="parChTrans1D1" presStyleIdx="8" presStyleCnt="10"/>
      <dgm:spPr/>
    </dgm:pt>
    <dgm:pt modelId="{2FD15BCF-749D-44F0-AAA4-2BC94E146A4C}" type="pres">
      <dgm:prSet presAssocID="{263516E6-BCD7-420C-8C60-3ADABE38DFA6}" presName="bottomArc3" presStyleLbl="parChTrans1D1" presStyleIdx="9" presStyleCnt="10"/>
      <dgm:spPr/>
    </dgm:pt>
    <dgm:pt modelId="{3139364A-7DB9-4159-9BDB-2384CE448326}" type="pres">
      <dgm:prSet presAssocID="{263516E6-BCD7-420C-8C60-3ADABE38DFA6}" presName="topConnNode3" presStyleLbl="asst1" presStyleIdx="0" presStyleCnt="0"/>
      <dgm:spPr/>
    </dgm:pt>
    <dgm:pt modelId="{57B6A2E5-258C-4175-86B5-41F5CF0567F5}" type="pres">
      <dgm:prSet presAssocID="{263516E6-BCD7-420C-8C60-3ADABE38DFA6}" presName="hierChild6" presStyleCnt="0"/>
      <dgm:spPr/>
    </dgm:pt>
    <dgm:pt modelId="{99BD8640-9A68-4207-917D-F7D7DDF392A6}" type="pres">
      <dgm:prSet presAssocID="{263516E6-BCD7-420C-8C60-3ADABE38DFA6}" presName="hierChild7" presStyleCnt="0"/>
      <dgm:spPr/>
    </dgm:pt>
  </dgm:ptLst>
  <dgm:cxnLst>
    <dgm:cxn modelId="{676CED05-A4A0-4210-A468-D6541DA8FF0D}" type="presOf" srcId="{0E8804C8-4E77-47C4-8BB5-18922B642548}" destId="{A8707D51-4B77-432B-B819-2B7038286123}" srcOrd="0" destOrd="0" presId="urn:microsoft.com/office/officeart/2008/layout/HalfCircleOrganizationChart"/>
    <dgm:cxn modelId="{13EAF108-4C29-4B5D-AB7E-BFDD06B6E554}" type="presOf" srcId="{A0EF32C8-7AC3-4A57-9AF1-8CD2186941C7}" destId="{9ED9AB03-4039-4071-8C9F-7408D20E238F}" srcOrd="0" destOrd="0" presId="urn:microsoft.com/office/officeart/2008/layout/HalfCircleOrganizationChart"/>
    <dgm:cxn modelId="{C5A92926-6518-4E66-926E-ED45834CB7A8}" type="presOf" srcId="{097C4560-59A7-498F-870C-1ADA477A8D9B}" destId="{A9AD20E1-595A-4414-9022-6F05815818F3}" srcOrd="1" destOrd="0" presId="urn:microsoft.com/office/officeart/2008/layout/HalfCircleOrganizationChart"/>
    <dgm:cxn modelId="{AB9CBB5D-CD22-49B7-AA32-74475C38C27D}" type="presOf" srcId="{E822EB27-3E8E-497B-B966-21A90D487799}" destId="{6A25EFF6-0278-4DF4-9383-FCE8D39D0893}" srcOrd="0" destOrd="0" presId="urn:microsoft.com/office/officeart/2008/layout/HalfCircleOrganizationChart"/>
    <dgm:cxn modelId="{ADB09E60-09B9-4F7B-9E5B-0EA5E950B471}" type="presOf" srcId="{097C4560-59A7-498F-870C-1ADA477A8D9B}" destId="{9FF826E8-7F44-480E-8D16-FEEDF5025025}" srcOrd="0" destOrd="0" presId="urn:microsoft.com/office/officeart/2008/layout/HalfCircleOrganizationChart"/>
    <dgm:cxn modelId="{01185962-A859-4D16-B5D0-792710B8B7D2}" srcId="{E822EB27-3E8E-497B-B966-21A90D487799}" destId="{263516E6-BCD7-420C-8C60-3ADABE38DFA6}" srcOrd="1" destOrd="0" parTransId="{80F429A5-6F41-413F-8585-B6A9AF5E0923}" sibTransId="{55225250-468F-479E-9EDC-36493FB3793E}"/>
    <dgm:cxn modelId="{1FDB5D68-39C8-4864-AF9B-8C59FE378388}" srcId="{A0EF32C8-7AC3-4A57-9AF1-8CD2186941C7}" destId="{097C4560-59A7-498F-870C-1ADA477A8D9B}" srcOrd="0" destOrd="0" parTransId="{798FC771-C6F7-412C-AD2E-7BDC94355237}" sibTransId="{A3F40E23-BEED-4F2B-9854-C44EF7B46250}"/>
    <dgm:cxn modelId="{FE6D0870-FF49-4FC2-BA5A-233A69886484}" srcId="{F23F4CF5-BF6E-42CB-A552-2FDD6FF583A6}" destId="{A0EF32C8-7AC3-4A57-9AF1-8CD2186941C7}" srcOrd="0" destOrd="0" parTransId="{AC6C8609-7329-4043-B99D-8B110986D347}" sibTransId="{2350D5CD-ED58-4B41-848C-434E5D9DE363}"/>
    <dgm:cxn modelId="{DB336D80-FDC5-43A6-8055-6E984C83882B}" srcId="{A0EF32C8-7AC3-4A57-9AF1-8CD2186941C7}" destId="{E822EB27-3E8E-497B-B966-21A90D487799}" srcOrd="1" destOrd="0" parTransId="{B885FCA2-7852-41F1-9908-73502B1BA761}" sibTransId="{C7833E51-86E1-40E4-B806-78A74B39CFC3}"/>
    <dgm:cxn modelId="{774EAF81-9141-4411-9900-1A0EA0CF11EA}" type="presOf" srcId="{A0EF32C8-7AC3-4A57-9AF1-8CD2186941C7}" destId="{C439242A-CBF0-4F5B-A6E5-669DFBDA97E8}" srcOrd="1" destOrd="0" presId="urn:microsoft.com/office/officeart/2008/layout/HalfCircleOrganizationChart"/>
    <dgm:cxn modelId="{3F23E58E-B5E7-4F86-A29E-64AB457B5F92}" type="presOf" srcId="{80F429A5-6F41-413F-8585-B6A9AF5E0923}" destId="{942CBDF5-F5DF-4DF5-82B7-34674EA2E265}" srcOrd="0" destOrd="0" presId="urn:microsoft.com/office/officeart/2008/layout/HalfCircleOrganizationChart"/>
    <dgm:cxn modelId="{2BBECE9B-D30A-4024-8E7F-31A618DED227}" srcId="{E822EB27-3E8E-497B-B966-21A90D487799}" destId="{4A166D31-3082-42A0-A969-FEB909597D72}" srcOrd="0" destOrd="0" parTransId="{0E8804C8-4E77-47C4-8BB5-18922B642548}" sibTransId="{607F7DE3-CFCD-4D11-A496-1DF2B2C144EE}"/>
    <dgm:cxn modelId="{6AABAB9C-0CE9-4EA5-8DB3-55EA42F383FA}" type="presOf" srcId="{263516E6-BCD7-420C-8C60-3ADABE38DFA6}" destId="{3139364A-7DB9-4159-9BDB-2384CE448326}" srcOrd="1" destOrd="0" presId="urn:microsoft.com/office/officeart/2008/layout/HalfCircleOrganizationChart"/>
    <dgm:cxn modelId="{C24908AD-57FD-4BAA-9BAA-6F916CAA0675}" type="presOf" srcId="{4A166D31-3082-42A0-A969-FEB909597D72}" destId="{9ED9BF10-D8AD-46EB-ACB5-EB29B8AB6A8D}" srcOrd="1" destOrd="0" presId="urn:microsoft.com/office/officeart/2008/layout/HalfCircleOrganizationChart"/>
    <dgm:cxn modelId="{20DE61B0-CDEA-41C0-8648-18E93DD324DF}" type="presOf" srcId="{B885FCA2-7852-41F1-9908-73502B1BA761}" destId="{A5CB9F40-8057-4975-B392-EE451C8C3F31}" srcOrd="0" destOrd="0" presId="urn:microsoft.com/office/officeart/2008/layout/HalfCircleOrganizationChart"/>
    <dgm:cxn modelId="{667EC2B0-BC24-4CA4-A024-5C35151745C3}" type="presOf" srcId="{798FC771-C6F7-412C-AD2E-7BDC94355237}" destId="{24768BCD-FA6E-4B9E-A00A-94FFADD90FDF}" srcOrd="0" destOrd="0" presId="urn:microsoft.com/office/officeart/2008/layout/HalfCircleOrganizationChart"/>
    <dgm:cxn modelId="{003A22BC-3394-41F2-A619-CF164A999576}" type="presOf" srcId="{F23F4CF5-BF6E-42CB-A552-2FDD6FF583A6}" destId="{66D988B1-45BC-45C1-9C83-A3FF2A89A555}" srcOrd="0" destOrd="0" presId="urn:microsoft.com/office/officeart/2008/layout/HalfCircleOrganizationChart"/>
    <dgm:cxn modelId="{C86221DC-45DA-42EC-AB8D-F20A402F7985}" type="presOf" srcId="{4A166D31-3082-42A0-A969-FEB909597D72}" destId="{858C8D12-275D-46D4-8C86-CF2CCB9BE498}" srcOrd="0" destOrd="0" presId="urn:microsoft.com/office/officeart/2008/layout/HalfCircleOrganizationChart"/>
    <dgm:cxn modelId="{4206C8E8-0150-43E2-8E7C-09E837E621DA}" type="presOf" srcId="{E822EB27-3E8E-497B-B966-21A90D487799}" destId="{A3D01C73-0A28-47F9-BE46-793DB8E9C04E}" srcOrd="1" destOrd="0" presId="urn:microsoft.com/office/officeart/2008/layout/HalfCircleOrganizationChart"/>
    <dgm:cxn modelId="{AC2E96F6-7086-44EE-8F24-2DD1B38E4BEF}" type="presOf" srcId="{263516E6-BCD7-420C-8C60-3ADABE38DFA6}" destId="{12290AD3-7B34-4401-A7D4-7FB8BD67E286}" srcOrd="0" destOrd="0" presId="urn:microsoft.com/office/officeart/2008/layout/HalfCircleOrganizationChart"/>
    <dgm:cxn modelId="{2CC55D7B-31E2-4464-A413-8F4245C3121B}" type="presParOf" srcId="{66D988B1-45BC-45C1-9C83-A3FF2A89A555}" destId="{7A0D1C2F-7540-417E-B251-EBCD110F8461}" srcOrd="0" destOrd="0" presId="urn:microsoft.com/office/officeart/2008/layout/HalfCircleOrganizationChart"/>
    <dgm:cxn modelId="{CBA433EB-C27D-4476-ABFD-FA6174A47259}" type="presParOf" srcId="{7A0D1C2F-7540-417E-B251-EBCD110F8461}" destId="{E09C11C2-2AE5-46D7-BD32-81FC2FD90D1A}" srcOrd="0" destOrd="0" presId="urn:microsoft.com/office/officeart/2008/layout/HalfCircleOrganizationChart"/>
    <dgm:cxn modelId="{C6B012A1-7D16-4D3F-95C1-6A197B72FE56}" type="presParOf" srcId="{E09C11C2-2AE5-46D7-BD32-81FC2FD90D1A}" destId="{9ED9AB03-4039-4071-8C9F-7408D20E238F}" srcOrd="0" destOrd="0" presId="urn:microsoft.com/office/officeart/2008/layout/HalfCircleOrganizationChart"/>
    <dgm:cxn modelId="{2E9412DF-CD25-48ED-B75F-31FB61EBE5E9}" type="presParOf" srcId="{E09C11C2-2AE5-46D7-BD32-81FC2FD90D1A}" destId="{248BC810-1185-46B7-B798-468A81EC89D2}" srcOrd="1" destOrd="0" presId="urn:microsoft.com/office/officeart/2008/layout/HalfCircleOrganizationChart"/>
    <dgm:cxn modelId="{12AC9AF1-3103-44F9-AF4E-88EFBCFB80D6}" type="presParOf" srcId="{E09C11C2-2AE5-46D7-BD32-81FC2FD90D1A}" destId="{FD334693-D028-4D40-B1DD-12EE96BD4A78}" srcOrd="2" destOrd="0" presId="urn:microsoft.com/office/officeart/2008/layout/HalfCircleOrganizationChart"/>
    <dgm:cxn modelId="{D87A7DC3-4B49-4256-BAC4-6B221C5E1CD3}" type="presParOf" srcId="{E09C11C2-2AE5-46D7-BD32-81FC2FD90D1A}" destId="{C439242A-CBF0-4F5B-A6E5-669DFBDA97E8}" srcOrd="3" destOrd="0" presId="urn:microsoft.com/office/officeart/2008/layout/HalfCircleOrganizationChart"/>
    <dgm:cxn modelId="{6F15088F-192D-4E89-8053-D9F0D86BEC91}" type="presParOf" srcId="{7A0D1C2F-7540-417E-B251-EBCD110F8461}" destId="{385050B3-BF60-45A8-9CDB-5875BAE88427}" srcOrd="1" destOrd="0" presId="urn:microsoft.com/office/officeart/2008/layout/HalfCircleOrganizationChart"/>
    <dgm:cxn modelId="{2BB41ACE-3B16-4F2A-ADA5-1B7C75072FC0}" type="presParOf" srcId="{7A0D1C2F-7540-417E-B251-EBCD110F8461}" destId="{D684922A-3A87-46BD-8B4C-DC3F7CAC2FD9}" srcOrd="2" destOrd="0" presId="urn:microsoft.com/office/officeart/2008/layout/HalfCircleOrganizationChart"/>
    <dgm:cxn modelId="{A2DA35A5-4218-4EF0-905D-C4E15BCE3E05}" type="presParOf" srcId="{D684922A-3A87-46BD-8B4C-DC3F7CAC2FD9}" destId="{24768BCD-FA6E-4B9E-A00A-94FFADD90FDF}" srcOrd="0" destOrd="0" presId="urn:microsoft.com/office/officeart/2008/layout/HalfCircleOrganizationChart"/>
    <dgm:cxn modelId="{A743579D-41E2-4835-B10E-EAD6A66F89BA}" type="presParOf" srcId="{D684922A-3A87-46BD-8B4C-DC3F7CAC2FD9}" destId="{57E7AF67-50F8-4239-B2B1-DA13A3BD436C}" srcOrd="1" destOrd="0" presId="urn:microsoft.com/office/officeart/2008/layout/HalfCircleOrganizationChart"/>
    <dgm:cxn modelId="{7B6657A0-4AEB-4AC4-9D62-6468DB499909}" type="presParOf" srcId="{57E7AF67-50F8-4239-B2B1-DA13A3BD436C}" destId="{1B8D94AE-7546-44CF-9624-122EFFB9535F}" srcOrd="0" destOrd="0" presId="urn:microsoft.com/office/officeart/2008/layout/HalfCircleOrganizationChart"/>
    <dgm:cxn modelId="{3C6AE169-119C-42C2-9595-B936122581EF}" type="presParOf" srcId="{1B8D94AE-7546-44CF-9624-122EFFB9535F}" destId="{9FF826E8-7F44-480E-8D16-FEEDF5025025}" srcOrd="0" destOrd="0" presId="urn:microsoft.com/office/officeart/2008/layout/HalfCircleOrganizationChart"/>
    <dgm:cxn modelId="{2A46F077-B350-466F-ADED-763E98B14FEE}" type="presParOf" srcId="{1B8D94AE-7546-44CF-9624-122EFFB9535F}" destId="{661548C1-4DFD-4D1D-AF02-952D98D68833}" srcOrd="1" destOrd="0" presId="urn:microsoft.com/office/officeart/2008/layout/HalfCircleOrganizationChart"/>
    <dgm:cxn modelId="{1F98C028-EDDA-4904-A42A-11D94A04FBE7}" type="presParOf" srcId="{1B8D94AE-7546-44CF-9624-122EFFB9535F}" destId="{A30012AE-97E7-4B81-85C8-CB56DAE9C6E3}" srcOrd="2" destOrd="0" presId="urn:microsoft.com/office/officeart/2008/layout/HalfCircleOrganizationChart"/>
    <dgm:cxn modelId="{3F7D234B-F524-4825-9F0B-F73460FE9E30}" type="presParOf" srcId="{1B8D94AE-7546-44CF-9624-122EFFB9535F}" destId="{A9AD20E1-595A-4414-9022-6F05815818F3}" srcOrd="3" destOrd="0" presId="urn:microsoft.com/office/officeart/2008/layout/HalfCircleOrganizationChart"/>
    <dgm:cxn modelId="{8FA7CCDA-4A6B-44E7-8DB7-F653075FC1ED}" type="presParOf" srcId="{57E7AF67-50F8-4239-B2B1-DA13A3BD436C}" destId="{71158338-316E-420B-B1A7-18AE5DA5E67D}" srcOrd="1" destOrd="0" presId="urn:microsoft.com/office/officeart/2008/layout/HalfCircleOrganizationChart"/>
    <dgm:cxn modelId="{44D34116-918D-479C-8535-16C76B320442}" type="presParOf" srcId="{57E7AF67-50F8-4239-B2B1-DA13A3BD436C}" destId="{4C620F3B-7E3B-48D7-B8F8-6A933B877A85}" srcOrd="2" destOrd="0" presId="urn:microsoft.com/office/officeart/2008/layout/HalfCircleOrganizationChart"/>
    <dgm:cxn modelId="{C95F9BE6-F16C-4DEB-BCB7-86FA99247F9F}" type="presParOf" srcId="{D684922A-3A87-46BD-8B4C-DC3F7CAC2FD9}" destId="{A5CB9F40-8057-4975-B392-EE451C8C3F31}" srcOrd="2" destOrd="0" presId="urn:microsoft.com/office/officeart/2008/layout/HalfCircleOrganizationChart"/>
    <dgm:cxn modelId="{8F547877-E1D6-4652-A411-842833121D6A}" type="presParOf" srcId="{D684922A-3A87-46BD-8B4C-DC3F7CAC2FD9}" destId="{797F7357-D3F7-474A-BDF8-7E11FBD4B6B9}" srcOrd="3" destOrd="0" presId="urn:microsoft.com/office/officeart/2008/layout/HalfCircleOrganizationChart"/>
    <dgm:cxn modelId="{B2596E7D-28F0-40E6-B47A-C6A3D27B5937}" type="presParOf" srcId="{797F7357-D3F7-474A-BDF8-7E11FBD4B6B9}" destId="{D1C90E87-1D7E-49C0-BAEF-FE2F1C24364D}" srcOrd="0" destOrd="0" presId="urn:microsoft.com/office/officeart/2008/layout/HalfCircleOrganizationChart"/>
    <dgm:cxn modelId="{1A211689-1915-41BF-91D7-075D3A6BEB46}" type="presParOf" srcId="{D1C90E87-1D7E-49C0-BAEF-FE2F1C24364D}" destId="{6A25EFF6-0278-4DF4-9383-FCE8D39D0893}" srcOrd="0" destOrd="0" presId="urn:microsoft.com/office/officeart/2008/layout/HalfCircleOrganizationChart"/>
    <dgm:cxn modelId="{87366856-59E9-4EA3-AA73-7CE73C86CCD3}" type="presParOf" srcId="{D1C90E87-1D7E-49C0-BAEF-FE2F1C24364D}" destId="{030FC03C-4D90-492B-B9D2-802050DC8EE5}" srcOrd="1" destOrd="0" presId="urn:microsoft.com/office/officeart/2008/layout/HalfCircleOrganizationChart"/>
    <dgm:cxn modelId="{92E43753-812C-420F-A646-6A0F4C087B48}" type="presParOf" srcId="{D1C90E87-1D7E-49C0-BAEF-FE2F1C24364D}" destId="{1D97ADC9-B5ED-4C01-9F45-2AF6E33416DA}" srcOrd="2" destOrd="0" presId="urn:microsoft.com/office/officeart/2008/layout/HalfCircleOrganizationChart"/>
    <dgm:cxn modelId="{04854A8B-6C4E-40A8-BBF3-902C46C8023D}" type="presParOf" srcId="{D1C90E87-1D7E-49C0-BAEF-FE2F1C24364D}" destId="{A3D01C73-0A28-47F9-BE46-793DB8E9C04E}" srcOrd="3" destOrd="0" presId="urn:microsoft.com/office/officeart/2008/layout/HalfCircleOrganizationChart"/>
    <dgm:cxn modelId="{E5954A28-3B58-4BED-9C84-787B389AE059}" type="presParOf" srcId="{797F7357-D3F7-474A-BDF8-7E11FBD4B6B9}" destId="{D25C4788-A5E6-4C6D-ACEA-D3478DF937BA}" srcOrd="1" destOrd="0" presId="urn:microsoft.com/office/officeart/2008/layout/HalfCircleOrganizationChart"/>
    <dgm:cxn modelId="{1B91546D-C441-4152-A2E5-1FAB4D22E5BF}" type="presParOf" srcId="{797F7357-D3F7-474A-BDF8-7E11FBD4B6B9}" destId="{4EDD69D0-E132-4B1C-89A8-D1891A8E2199}" srcOrd="2" destOrd="0" presId="urn:microsoft.com/office/officeart/2008/layout/HalfCircleOrganizationChart"/>
    <dgm:cxn modelId="{8A66FFC6-0947-4B33-804C-8383FD33FD05}" type="presParOf" srcId="{4EDD69D0-E132-4B1C-89A8-D1891A8E2199}" destId="{A8707D51-4B77-432B-B819-2B7038286123}" srcOrd="0" destOrd="0" presId="urn:microsoft.com/office/officeart/2008/layout/HalfCircleOrganizationChart"/>
    <dgm:cxn modelId="{ADE6A83D-F299-4C6F-BF87-7851CBBBADC8}" type="presParOf" srcId="{4EDD69D0-E132-4B1C-89A8-D1891A8E2199}" destId="{15C11DE2-E7BB-4916-B426-1F49B7E43005}" srcOrd="1" destOrd="0" presId="urn:microsoft.com/office/officeart/2008/layout/HalfCircleOrganizationChart"/>
    <dgm:cxn modelId="{7B971D95-148B-4C09-A245-7AE9711D83A3}" type="presParOf" srcId="{15C11DE2-E7BB-4916-B426-1F49B7E43005}" destId="{508BE2CD-BDA5-4565-9240-B302C2206C46}" srcOrd="0" destOrd="0" presId="urn:microsoft.com/office/officeart/2008/layout/HalfCircleOrganizationChart"/>
    <dgm:cxn modelId="{96D3F6FC-D51D-4A1B-8D0E-C75AE5E54DCE}" type="presParOf" srcId="{508BE2CD-BDA5-4565-9240-B302C2206C46}" destId="{858C8D12-275D-46D4-8C86-CF2CCB9BE498}" srcOrd="0" destOrd="0" presId="urn:microsoft.com/office/officeart/2008/layout/HalfCircleOrganizationChart"/>
    <dgm:cxn modelId="{CF1B2DE3-B424-4C89-9147-F9594C26B777}" type="presParOf" srcId="{508BE2CD-BDA5-4565-9240-B302C2206C46}" destId="{35DFF377-A007-47D6-B27C-13CF3C8F79EB}" srcOrd="1" destOrd="0" presId="urn:microsoft.com/office/officeart/2008/layout/HalfCircleOrganizationChart"/>
    <dgm:cxn modelId="{8E3845FB-A9AA-419D-B977-189DC2715E62}" type="presParOf" srcId="{508BE2CD-BDA5-4565-9240-B302C2206C46}" destId="{23EE39D4-F29D-4CF2-AD73-18F7D9FFA559}" srcOrd="2" destOrd="0" presId="urn:microsoft.com/office/officeart/2008/layout/HalfCircleOrganizationChart"/>
    <dgm:cxn modelId="{A02AF766-42D3-492D-BEAB-59DCD12838D9}" type="presParOf" srcId="{508BE2CD-BDA5-4565-9240-B302C2206C46}" destId="{9ED9BF10-D8AD-46EB-ACB5-EB29B8AB6A8D}" srcOrd="3" destOrd="0" presId="urn:microsoft.com/office/officeart/2008/layout/HalfCircleOrganizationChart"/>
    <dgm:cxn modelId="{D4170A03-26AF-4CFD-A529-28E31BF13924}" type="presParOf" srcId="{15C11DE2-E7BB-4916-B426-1F49B7E43005}" destId="{193141F8-45A5-4E39-9780-C7888D0ECF8F}" srcOrd="1" destOrd="0" presId="urn:microsoft.com/office/officeart/2008/layout/HalfCircleOrganizationChart"/>
    <dgm:cxn modelId="{6D1D3861-CB2B-475E-887A-7E881A90D0A8}" type="presParOf" srcId="{15C11DE2-E7BB-4916-B426-1F49B7E43005}" destId="{DBE74660-1169-41B3-A073-6533F4A4350E}" srcOrd="2" destOrd="0" presId="urn:microsoft.com/office/officeart/2008/layout/HalfCircleOrganizationChart"/>
    <dgm:cxn modelId="{0FD1ABC6-F76B-49B9-BD8F-C91E7FD97076}" type="presParOf" srcId="{4EDD69D0-E132-4B1C-89A8-D1891A8E2199}" destId="{942CBDF5-F5DF-4DF5-82B7-34674EA2E265}" srcOrd="2" destOrd="0" presId="urn:microsoft.com/office/officeart/2008/layout/HalfCircleOrganizationChart"/>
    <dgm:cxn modelId="{B4D4FFD7-0001-4D63-B42A-BF49A3FF9C2A}" type="presParOf" srcId="{4EDD69D0-E132-4B1C-89A8-D1891A8E2199}" destId="{B4068A06-EAEC-49B6-BB57-EB8E36378887}" srcOrd="3" destOrd="0" presId="urn:microsoft.com/office/officeart/2008/layout/HalfCircleOrganizationChart"/>
    <dgm:cxn modelId="{0719CE51-2B5F-4CAB-AD62-1DAED8727C7F}" type="presParOf" srcId="{B4068A06-EAEC-49B6-BB57-EB8E36378887}" destId="{C1588E95-21E9-4254-A0AD-D6357C07B666}" srcOrd="0" destOrd="0" presId="urn:microsoft.com/office/officeart/2008/layout/HalfCircleOrganizationChart"/>
    <dgm:cxn modelId="{79D1C1CA-B07A-45EB-A131-BAAB60A72634}" type="presParOf" srcId="{C1588E95-21E9-4254-A0AD-D6357C07B666}" destId="{12290AD3-7B34-4401-A7D4-7FB8BD67E286}" srcOrd="0" destOrd="0" presId="urn:microsoft.com/office/officeart/2008/layout/HalfCircleOrganizationChart"/>
    <dgm:cxn modelId="{AA41F04D-F40F-4ED4-B671-9B2487805557}" type="presParOf" srcId="{C1588E95-21E9-4254-A0AD-D6357C07B666}" destId="{5803543A-8738-4DD4-924C-3689E2F71DC1}" srcOrd="1" destOrd="0" presId="urn:microsoft.com/office/officeart/2008/layout/HalfCircleOrganizationChart"/>
    <dgm:cxn modelId="{6C9898FF-CB76-4A00-BCAE-EBB0DA76D2F5}" type="presParOf" srcId="{C1588E95-21E9-4254-A0AD-D6357C07B666}" destId="{2FD15BCF-749D-44F0-AAA4-2BC94E146A4C}" srcOrd="2" destOrd="0" presId="urn:microsoft.com/office/officeart/2008/layout/HalfCircleOrganizationChart"/>
    <dgm:cxn modelId="{287E50EA-36EC-42F8-869B-15902D8E5F09}" type="presParOf" srcId="{C1588E95-21E9-4254-A0AD-D6357C07B666}" destId="{3139364A-7DB9-4159-9BDB-2384CE448326}" srcOrd="3" destOrd="0" presId="urn:microsoft.com/office/officeart/2008/layout/HalfCircleOrganizationChart"/>
    <dgm:cxn modelId="{53B30675-C749-44B0-9A85-E336CAF41581}" type="presParOf" srcId="{B4068A06-EAEC-49B6-BB57-EB8E36378887}" destId="{57B6A2E5-258C-4175-86B5-41F5CF0567F5}" srcOrd="1" destOrd="0" presId="urn:microsoft.com/office/officeart/2008/layout/HalfCircleOrganizationChart"/>
    <dgm:cxn modelId="{C4B01A60-465D-4528-84FB-985D38982D85}" type="presParOf" srcId="{B4068A06-EAEC-49B6-BB57-EB8E36378887}" destId="{99BD8640-9A68-4207-917D-F7D7DDF392A6}" srcOrd="2" destOrd="0" presId="urn:microsoft.com/office/officeart/2008/layout/HalfCircleOrganizationChar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3F4CF5-BF6E-42CB-A552-2FDD6FF583A6}"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A0EF32C8-7AC3-4A57-9AF1-8CD2186941C7}">
      <dgm:prSet phldrT="[Text]"/>
      <dgm:spPr/>
      <dgm:t>
        <a:bodyPr/>
        <a:lstStyle/>
        <a:p>
          <a:r>
            <a:rPr lang="en-US"/>
            <a:t>12</a:t>
          </a:r>
        </a:p>
      </dgm:t>
    </dgm:pt>
    <dgm:pt modelId="{AC6C8609-7329-4043-B99D-8B110986D347}" type="parTrans" cxnId="{FE6D0870-FF49-4FC2-BA5A-233A69886484}">
      <dgm:prSet/>
      <dgm:spPr/>
      <dgm:t>
        <a:bodyPr/>
        <a:lstStyle/>
        <a:p>
          <a:endParaRPr lang="en-US"/>
        </a:p>
      </dgm:t>
    </dgm:pt>
    <dgm:pt modelId="{2350D5CD-ED58-4B41-848C-434E5D9DE363}" type="sibTrans" cxnId="{FE6D0870-FF49-4FC2-BA5A-233A69886484}">
      <dgm:prSet/>
      <dgm:spPr/>
      <dgm:t>
        <a:bodyPr/>
        <a:lstStyle/>
        <a:p>
          <a:endParaRPr lang="en-US"/>
        </a:p>
      </dgm:t>
    </dgm:pt>
    <dgm:pt modelId="{097C4560-59A7-498F-870C-1ADA477A8D9B}" type="asst">
      <dgm:prSet phldrT="[Text]"/>
      <dgm:spPr/>
      <dgm:t>
        <a:bodyPr/>
        <a:lstStyle/>
        <a:p>
          <a:r>
            <a:rPr lang="en-US"/>
            <a:t>3</a:t>
          </a:r>
        </a:p>
      </dgm:t>
    </dgm:pt>
    <dgm:pt modelId="{798FC771-C6F7-412C-AD2E-7BDC94355237}" type="parTrans" cxnId="{1FDB5D68-39C8-4864-AF9B-8C59FE378388}">
      <dgm:prSet/>
      <dgm:spPr/>
      <dgm:t>
        <a:bodyPr/>
        <a:lstStyle/>
        <a:p>
          <a:endParaRPr lang="en-US"/>
        </a:p>
      </dgm:t>
    </dgm:pt>
    <dgm:pt modelId="{A3F40E23-BEED-4F2B-9854-C44EF7B46250}" type="sibTrans" cxnId="{1FDB5D68-39C8-4864-AF9B-8C59FE378388}">
      <dgm:prSet/>
      <dgm:spPr/>
      <dgm:t>
        <a:bodyPr/>
        <a:lstStyle/>
        <a:p>
          <a:endParaRPr lang="en-US"/>
        </a:p>
      </dgm:t>
    </dgm:pt>
    <dgm:pt modelId="{4A166D31-3082-42A0-A969-FEB909597D72}" type="asst">
      <dgm:prSet phldrT="[Text]"/>
      <dgm:spPr/>
      <dgm:t>
        <a:bodyPr/>
        <a:lstStyle/>
        <a:p>
          <a:r>
            <a:rPr lang="en-US"/>
            <a:t>2</a:t>
          </a:r>
        </a:p>
      </dgm:t>
    </dgm:pt>
    <dgm:pt modelId="{0E8804C8-4E77-47C4-8BB5-18922B642548}" type="parTrans" cxnId="{2BBECE9B-D30A-4024-8E7F-31A618DED227}">
      <dgm:prSet/>
      <dgm:spPr/>
      <dgm:t>
        <a:bodyPr/>
        <a:lstStyle/>
        <a:p>
          <a:endParaRPr lang="en-US"/>
        </a:p>
      </dgm:t>
    </dgm:pt>
    <dgm:pt modelId="{607F7DE3-CFCD-4D11-A496-1DF2B2C144EE}" type="sibTrans" cxnId="{2BBECE9B-D30A-4024-8E7F-31A618DED227}">
      <dgm:prSet/>
      <dgm:spPr/>
      <dgm:t>
        <a:bodyPr/>
        <a:lstStyle/>
        <a:p>
          <a:endParaRPr lang="en-US"/>
        </a:p>
      </dgm:t>
    </dgm:pt>
    <dgm:pt modelId="{263516E6-BCD7-420C-8C60-3ADABE38DFA6}" type="asst">
      <dgm:prSet phldrT="[Text]"/>
      <dgm:spPr/>
      <dgm:t>
        <a:bodyPr/>
        <a:lstStyle/>
        <a:p>
          <a:r>
            <a:rPr lang="en-US"/>
            <a:t>2</a:t>
          </a:r>
        </a:p>
      </dgm:t>
    </dgm:pt>
    <dgm:pt modelId="{80F429A5-6F41-413F-8585-B6A9AF5E0923}" type="parTrans" cxnId="{01185962-A859-4D16-B5D0-792710B8B7D2}">
      <dgm:prSet/>
      <dgm:spPr/>
      <dgm:t>
        <a:bodyPr/>
        <a:lstStyle/>
        <a:p>
          <a:endParaRPr lang="en-US"/>
        </a:p>
      </dgm:t>
    </dgm:pt>
    <dgm:pt modelId="{55225250-468F-479E-9EDC-36493FB3793E}" type="sibTrans" cxnId="{01185962-A859-4D16-B5D0-792710B8B7D2}">
      <dgm:prSet/>
      <dgm:spPr/>
      <dgm:t>
        <a:bodyPr/>
        <a:lstStyle/>
        <a:p>
          <a:endParaRPr lang="en-US"/>
        </a:p>
      </dgm:t>
    </dgm:pt>
    <dgm:pt modelId="{E822EB27-3E8E-497B-B966-21A90D487799}" type="asst">
      <dgm:prSet phldrT="[Text]"/>
      <dgm:spPr/>
      <dgm:t>
        <a:bodyPr/>
        <a:lstStyle/>
        <a:p>
          <a:r>
            <a:rPr lang="en-US"/>
            <a:t>4</a:t>
          </a:r>
        </a:p>
      </dgm:t>
    </dgm:pt>
    <dgm:pt modelId="{B885FCA2-7852-41F1-9908-73502B1BA761}" type="parTrans" cxnId="{DB336D80-FDC5-43A6-8055-6E984C83882B}">
      <dgm:prSet/>
      <dgm:spPr/>
      <dgm:t>
        <a:bodyPr/>
        <a:lstStyle/>
        <a:p>
          <a:endParaRPr lang="en-US"/>
        </a:p>
      </dgm:t>
    </dgm:pt>
    <dgm:pt modelId="{C7833E51-86E1-40E4-B806-78A74B39CFC3}" type="sibTrans" cxnId="{DB336D80-FDC5-43A6-8055-6E984C83882B}">
      <dgm:prSet/>
      <dgm:spPr/>
      <dgm:t>
        <a:bodyPr/>
        <a:lstStyle/>
        <a:p>
          <a:endParaRPr lang="en-US"/>
        </a:p>
      </dgm:t>
    </dgm:pt>
    <dgm:pt modelId="{66D988B1-45BC-45C1-9C83-A3FF2A89A555}" type="pres">
      <dgm:prSet presAssocID="{F23F4CF5-BF6E-42CB-A552-2FDD6FF583A6}" presName="Name0" presStyleCnt="0">
        <dgm:presLayoutVars>
          <dgm:orgChart val="1"/>
          <dgm:chPref val="1"/>
          <dgm:dir/>
          <dgm:animOne val="branch"/>
          <dgm:animLvl val="lvl"/>
          <dgm:resizeHandles/>
        </dgm:presLayoutVars>
      </dgm:prSet>
      <dgm:spPr/>
    </dgm:pt>
    <dgm:pt modelId="{7A0D1C2F-7540-417E-B251-EBCD110F8461}" type="pres">
      <dgm:prSet presAssocID="{A0EF32C8-7AC3-4A57-9AF1-8CD2186941C7}" presName="hierRoot1" presStyleCnt="0">
        <dgm:presLayoutVars>
          <dgm:hierBranch val="init"/>
        </dgm:presLayoutVars>
      </dgm:prSet>
      <dgm:spPr/>
    </dgm:pt>
    <dgm:pt modelId="{E09C11C2-2AE5-46D7-BD32-81FC2FD90D1A}" type="pres">
      <dgm:prSet presAssocID="{A0EF32C8-7AC3-4A57-9AF1-8CD2186941C7}" presName="rootComposite1" presStyleCnt="0"/>
      <dgm:spPr/>
    </dgm:pt>
    <dgm:pt modelId="{9ED9AB03-4039-4071-8C9F-7408D20E238F}" type="pres">
      <dgm:prSet presAssocID="{A0EF32C8-7AC3-4A57-9AF1-8CD2186941C7}" presName="rootText1" presStyleLbl="alignAcc1" presStyleIdx="0" presStyleCnt="0">
        <dgm:presLayoutVars>
          <dgm:chPref val="3"/>
        </dgm:presLayoutVars>
      </dgm:prSet>
      <dgm:spPr/>
    </dgm:pt>
    <dgm:pt modelId="{248BC810-1185-46B7-B798-468A81EC89D2}" type="pres">
      <dgm:prSet presAssocID="{A0EF32C8-7AC3-4A57-9AF1-8CD2186941C7}" presName="topArc1" presStyleLbl="parChTrans1D1" presStyleIdx="0" presStyleCnt="10"/>
      <dgm:spPr/>
    </dgm:pt>
    <dgm:pt modelId="{FD334693-D028-4D40-B1DD-12EE96BD4A78}" type="pres">
      <dgm:prSet presAssocID="{A0EF32C8-7AC3-4A57-9AF1-8CD2186941C7}" presName="bottomArc1" presStyleLbl="parChTrans1D1" presStyleIdx="1" presStyleCnt="10"/>
      <dgm:spPr/>
    </dgm:pt>
    <dgm:pt modelId="{C439242A-CBF0-4F5B-A6E5-669DFBDA97E8}" type="pres">
      <dgm:prSet presAssocID="{A0EF32C8-7AC3-4A57-9AF1-8CD2186941C7}" presName="topConnNode1" presStyleLbl="node1" presStyleIdx="0" presStyleCnt="0"/>
      <dgm:spPr/>
    </dgm:pt>
    <dgm:pt modelId="{385050B3-BF60-45A8-9CDB-5875BAE88427}" type="pres">
      <dgm:prSet presAssocID="{A0EF32C8-7AC3-4A57-9AF1-8CD2186941C7}" presName="hierChild2" presStyleCnt="0"/>
      <dgm:spPr/>
    </dgm:pt>
    <dgm:pt modelId="{D684922A-3A87-46BD-8B4C-DC3F7CAC2FD9}" type="pres">
      <dgm:prSet presAssocID="{A0EF32C8-7AC3-4A57-9AF1-8CD2186941C7}" presName="hierChild3" presStyleCnt="0"/>
      <dgm:spPr/>
    </dgm:pt>
    <dgm:pt modelId="{24768BCD-FA6E-4B9E-A00A-94FFADD90FDF}" type="pres">
      <dgm:prSet presAssocID="{798FC771-C6F7-412C-AD2E-7BDC94355237}" presName="Name101" presStyleLbl="parChTrans1D2" presStyleIdx="0" presStyleCnt="2"/>
      <dgm:spPr/>
    </dgm:pt>
    <dgm:pt modelId="{57E7AF67-50F8-4239-B2B1-DA13A3BD436C}" type="pres">
      <dgm:prSet presAssocID="{097C4560-59A7-498F-870C-1ADA477A8D9B}" presName="hierRoot3" presStyleCnt="0">
        <dgm:presLayoutVars>
          <dgm:hierBranch val="init"/>
        </dgm:presLayoutVars>
      </dgm:prSet>
      <dgm:spPr/>
    </dgm:pt>
    <dgm:pt modelId="{1B8D94AE-7546-44CF-9624-122EFFB9535F}" type="pres">
      <dgm:prSet presAssocID="{097C4560-59A7-498F-870C-1ADA477A8D9B}" presName="rootComposite3" presStyleCnt="0"/>
      <dgm:spPr/>
    </dgm:pt>
    <dgm:pt modelId="{9FF826E8-7F44-480E-8D16-FEEDF5025025}" type="pres">
      <dgm:prSet presAssocID="{097C4560-59A7-498F-870C-1ADA477A8D9B}" presName="rootText3" presStyleLbl="alignAcc1" presStyleIdx="0" presStyleCnt="0">
        <dgm:presLayoutVars>
          <dgm:chPref val="3"/>
        </dgm:presLayoutVars>
      </dgm:prSet>
      <dgm:spPr/>
    </dgm:pt>
    <dgm:pt modelId="{661548C1-4DFD-4D1D-AF02-952D98D68833}" type="pres">
      <dgm:prSet presAssocID="{097C4560-59A7-498F-870C-1ADA477A8D9B}" presName="topArc3" presStyleLbl="parChTrans1D1" presStyleIdx="2" presStyleCnt="10"/>
      <dgm:spPr/>
    </dgm:pt>
    <dgm:pt modelId="{A30012AE-97E7-4B81-85C8-CB56DAE9C6E3}" type="pres">
      <dgm:prSet presAssocID="{097C4560-59A7-498F-870C-1ADA477A8D9B}" presName="bottomArc3" presStyleLbl="parChTrans1D1" presStyleIdx="3" presStyleCnt="10"/>
      <dgm:spPr/>
    </dgm:pt>
    <dgm:pt modelId="{A9AD20E1-595A-4414-9022-6F05815818F3}" type="pres">
      <dgm:prSet presAssocID="{097C4560-59A7-498F-870C-1ADA477A8D9B}" presName="topConnNode3" presStyleLbl="asst1" presStyleIdx="0" presStyleCnt="0"/>
      <dgm:spPr/>
    </dgm:pt>
    <dgm:pt modelId="{71158338-316E-420B-B1A7-18AE5DA5E67D}" type="pres">
      <dgm:prSet presAssocID="{097C4560-59A7-498F-870C-1ADA477A8D9B}" presName="hierChild6" presStyleCnt="0"/>
      <dgm:spPr/>
    </dgm:pt>
    <dgm:pt modelId="{4C620F3B-7E3B-48D7-B8F8-6A933B877A85}" type="pres">
      <dgm:prSet presAssocID="{097C4560-59A7-498F-870C-1ADA477A8D9B}" presName="hierChild7" presStyleCnt="0"/>
      <dgm:spPr/>
    </dgm:pt>
    <dgm:pt modelId="{A5CB9F40-8057-4975-B392-EE451C8C3F31}" type="pres">
      <dgm:prSet presAssocID="{B885FCA2-7852-41F1-9908-73502B1BA761}" presName="Name101" presStyleLbl="parChTrans1D2" presStyleIdx="1" presStyleCnt="2"/>
      <dgm:spPr/>
    </dgm:pt>
    <dgm:pt modelId="{797F7357-D3F7-474A-BDF8-7E11FBD4B6B9}" type="pres">
      <dgm:prSet presAssocID="{E822EB27-3E8E-497B-B966-21A90D487799}" presName="hierRoot3" presStyleCnt="0">
        <dgm:presLayoutVars>
          <dgm:hierBranch val="init"/>
        </dgm:presLayoutVars>
      </dgm:prSet>
      <dgm:spPr/>
    </dgm:pt>
    <dgm:pt modelId="{D1C90E87-1D7E-49C0-BAEF-FE2F1C24364D}" type="pres">
      <dgm:prSet presAssocID="{E822EB27-3E8E-497B-B966-21A90D487799}" presName="rootComposite3" presStyleCnt="0"/>
      <dgm:spPr/>
    </dgm:pt>
    <dgm:pt modelId="{6A25EFF6-0278-4DF4-9383-FCE8D39D0893}" type="pres">
      <dgm:prSet presAssocID="{E822EB27-3E8E-497B-B966-21A90D487799}" presName="rootText3" presStyleLbl="alignAcc1" presStyleIdx="0" presStyleCnt="0">
        <dgm:presLayoutVars>
          <dgm:chPref val="3"/>
        </dgm:presLayoutVars>
      </dgm:prSet>
      <dgm:spPr/>
    </dgm:pt>
    <dgm:pt modelId="{030FC03C-4D90-492B-B9D2-802050DC8EE5}" type="pres">
      <dgm:prSet presAssocID="{E822EB27-3E8E-497B-B966-21A90D487799}" presName="topArc3" presStyleLbl="parChTrans1D1" presStyleIdx="4" presStyleCnt="10"/>
      <dgm:spPr/>
    </dgm:pt>
    <dgm:pt modelId="{1D97ADC9-B5ED-4C01-9F45-2AF6E33416DA}" type="pres">
      <dgm:prSet presAssocID="{E822EB27-3E8E-497B-B966-21A90D487799}" presName="bottomArc3" presStyleLbl="parChTrans1D1" presStyleIdx="5" presStyleCnt="10"/>
      <dgm:spPr/>
    </dgm:pt>
    <dgm:pt modelId="{A3D01C73-0A28-47F9-BE46-793DB8E9C04E}" type="pres">
      <dgm:prSet presAssocID="{E822EB27-3E8E-497B-B966-21A90D487799}" presName="topConnNode3" presStyleLbl="asst1" presStyleIdx="0" presStyleCnt="0"/>
      <dgm:spPr/>
    </dgm:pt>
    <dgm:pt modelId="{D25C4788-A5E6-4C6D-ACEA-D3478DF937BA}" type="pres">
      <dgm:prSet presAssocID="{E822EB27-3E8E-497B-B966-21A90D487799}" presName="hierChild6" presStyleCnt="0"/>
      <dgm:spPr/>
    </dgm:pt>
    <dgm:pt modelId="{4EDD69D0-E132-4B1C-89A8-D1891A8E2199}" type="pres">
      <dgm:prSet presAssocID="{E822EB27-3E8E-497B-B966-21A90D487799}" presName="hierChild7" presStyleCnt="0"/>
      <dgm:spPr/>
    </dgm:pt>
    <dgm:pt modelId="{A8707D51-4B77-432B-B819-2B7038286123}" type="pres">
      <dgm:prSet presAssocID="{0E8804C8-4E77-47C4-8BB5-18922B642548}" presName="Name101" presStyleLbl="parChTrans1D3" presStyleIdx="0" presStyleCnt="2"/>
      <dgm:spPr/>
    </dgm:pt>
    <dgm:pt modelId="{15C11DE2-E7BB-4916-B426-1F49B7E43005}" type="pres">
      <dgm:prSet presAssocID="{4A166D31-3082-42A0-A969-FEB909597D72}" presName="hierRoot3" presStyleCnt="0">
        <dgm:presLayoutVars>
          <dgm:hierBranch val="init"/>
        </dgm:presLayoutVars>
      </dgm:prSet>
      <dgm:spPr/>
    </dgm:pt>
    <dgm:pt modelId="{508BE2CD-BDA5-4565-9240-B302C2206C46}" type="pres">
      <dgm:prSet presAssocID="{4A166D31-3082-42A0-A969-FEB909597D72}" presName="rootComposite3" presStyleCnt="0"/>
      <dgm:spPr/>
    </dgm:pt>
    <dgm:pt modelId="{858C8D12-275D-46D4-8C86-CF2CCB9BE498}" type="pres">
      <dgm:prSet presAssocID="{4A166D31-3082-42A0-A969-FEB909597D72}" presName="rootText3" presStyleLbl="alignAcc1" presStyleIdx="0" presStyleCnt="0">
        <dgm:presLayoutVars>
          <dgm:chPref val="3"/>
        </dgm:presLayoutVars>
      </dgm:prSet>
      <dgm:spPr/>
    </dgm:pt>
    <dgm:pt modelId="{35DFF377-A007-47D6-B27C-13CF3C8F79EB}" type="pres">
      <dgm:prSet presAssocID="{4A166D31-3082-42A0-A969-FEB909597D72}" presName="topArc3" presStyleLbl="parChTrans1D1" presStyleIdx="6" presStyleCnt="10"/>
      <dgm:spPr/>
    </dgm:pt>
    <dgm:pt modelId="{23EE39D4-F29D-4CF2-AD73-18F7D9FFA559}" type="pres">
      <dgm:prSet presAssocID="{4A166D31-3082-42A0-A969-FEB909597D72}" presName="bottomArc3" presStyleLbl="parChTrans1D1" presStyleIdx="7" presStyleCnt="10"/>
      <dgm:spPr/>
    </dgm:pt>
    <dgm:pt modelId="{9ED9BF10-D8AD-46EB-ACB5-EB29B8AB6A8D}" type="pres">
      <dgm:prSet presAssocID="{4A166D31-3082-42A0-A969-FEB909597D72}" presName="topConnNode3" presStyleLbl="asst1" presStyleIdx="0" presStyleCnt="0"/>
      <dgm:spPr/>
    </dgm:pt>
    <dgm:pt modelId="{193141F8-45A5-4E39-9780-C7888D0ECF8F}" type="pres">
      <dgm:prSet presAssocID="{4A166D31-3082-42A0-A969-FEB909597D72}" presName="hierChild6" presStyleCnt="0"/>
      <dgm:spPr/>
    </dgm:pt>
    <dgm:pt modelId="{DBE74660-1169-41B3-A073-6533F4A4350E}" type="pres">
      <dgm:prSet presAssocID="{4A166D31-3082-42A0-A969-FEB909597D72}" presName="hierChild7" presStyleCnt="0"/>
      <dgm:spPr/>
    </dgm:pt>
    <dgm:pt modelId="{942CBDF5-F5DF-4DF5-82B7-34674EA2E265}" type="pres">
      <dgm:prSet presAssocID="{80F429A5-6F41-413F-8585-B6A9AF5E0923}" presName="Name101" presStyleLbl="parChTrans1D3" presStyleIdx="1" presStyleCnt="2"/>
      <dgm:spPr/>
    </dgm:pt>
    <dgm:pt modelId="{B4068A06-EAEC-49B6-BB57-EB8E36378887}" type="pres">
      <dgm:prSet presAssocID="{263516E6-BCD7-420C-8C60-3ADABE38DFA6}" presName="hierRoot3" presStyleCnt="0">
        <dgm:presLayoutVars>
          <dgm:hierBranch val="init"/>
        </dgm:presLayoutVars>
      </dgm:prSet>
      <dgm:spPr/>
    </dgm:pt>
    <dgm:pt modelId="{C1588E95-21E9-4254-A0AD-D6357C07B666}" type="pres">
      <dgm:prSet presAssocID="{263516E6-BCD7-420C-8C60-3ADABE38DFA6}" presName="rootComposite3" presStyleCnt="0"/>
      <dgm:spPr/>
    </dgm:pt>
    <dgm:pt modelId="{12290AD3-7B34-4401-A7D4-7FB8BD67E286}" type="pres">
      <dgm:prSet presAssocID="{263516E6-BCD7-420C-8C60-3ADABE38DFA6}" presName="rootText3" presStyleLbl="alignAcc1" presStyleIdx="0" presStyleCnt="0">
        <dgm:presLayoutVars>
          <dgm:chPref val="3"/>
        </dgm:presLayoutVars>
      </dgm:prSet>
      <dgm:spPr/>
    </dgm:pt>
    <dgm:pt modelId="{5803543A-8738-4DD4-924C-3689E2F71DC1}" type="pres">
      <dgm:prSet presAssocID="{263516E6-BCD7-420C-8C60-3ADABE38DFA6}" presName="topArc3" presStyleLbl="parChTrans1D1" presStyleIdx="8" presStyleCnt="10"/>
      <dgm:spPr/>
    </dgm:pt>
    <dgm:pt modelId="{2FD15BCF-749D-44F0-AAA4-2BC94E146A4C}" type="pres">
      <dgm:prSet presAssocID="{263516E6-BCD7-420C-8C60-3ADABE38DFA6}" presName="bottomArc3" presStyleLbl="parChTrans1D1" presStyleIdx="9" presStyleCnt="10"/>
      <dgm:spPr/>
    </dgm:pt>
    <dgm:pt modelId="{3139364A-7DB9-4159-9BDB-2384CE448326}" type="pres">
      <dgm:prSet presAssocID="{263516E6-BCD7-420C-8C60-3ADABE38DFA6}" presName="topConnNode3" presStyleLbl="asst1" presStyleIdx="0" presStyleCnt="0"/>
      <dgm:spPr/>
    </dgm:pt>
    <dgm:pt modelId="{57B6A2E5-258C-4175-86B5-41F5CF0567F5}" type="pres">
      <dgm:prSet presAssocID="{263516E6-BCD7-420C-8C60-3ADABE38DFA6}" presName="hierChild6" presStyleCnt="0"/>
      <dgm:spPr/>
    </dgm:pt>
    <dgm:pt modelId="{99BD8640-9A68-4207-917D-F7D7DDF392A6}" type="pres">
      <dgm:prSet presAssocID="{263516E6-BCD7-420C-8C60-3ADABE38DFA6}" presName="hierChild7" presStyleCnt="0"/>
      <dgm:spPr/>
    </dgm:pt>
  </dgm:ptLst>
  <dgm:cxnLst>
    <dgm:cxn modelId="{B16A2D05-5F02-43AB-92B4-3C490ADE06EC}" type="presOf" srcId="{80F429A5-6F41-413F-8585-B6A9AF5E0923}" destId="{942CBDF5-F5DF-4DF5-82B7-34674EA2E265}" srcOrd="0" destOrd="0" presId="urn:microsoft.com/office/officeart/2008/layout/HalfCircleOrganizationChart"/>
    <dgm:cxn modelId="{4936B80C-7C9A-4B3C-9E67-38A1FAA4D627}" type="presOf" srcId="{097C4560-59A7-498F-870C-1ADA477A8D9B}" destId="{A9AD20E1-595A-4414-9022-6F05815818F3}" srcOrd="1" destOrd="0" presId="urn:microsoft.com/office/officeart/2008/layout/HalfCircleOrganizationChart"/>
    <dgm:cxn modelId="{F7B9AE27-041F-439C-9754-11B36A6CD5B7}" type="presOf" srcId="{F23F4CF5-BF6E-42CB-A552-2FDD6FF583A6}" destId="{66D988B1-45BC-45C1-9C83-A3FF2A89A555}" srcOrd="0" destOrd="0" presId="urn:microsoft.com/office/officeart/2008/layout/HalfCircleOrganizationChart"/>
    <dgm:cxn modelId="{9878EB30-7758-4E53-9210-7DCD0E2B2F94}" type="presOf" srcId="{4A166D31-3082-42A0-A969-FEB909597D72}" destId="{858C8D12-275D-46D4-8C86-CF2CCB9BE498}" srcOrd="0" destOrd="0" presId="urn:microsoft.com/office/officeart/2008/layout/HalfCircleOrganizationChart"/>
    <dgm:cxn modelId="{8DF53261-8AAD-4C7C-A538-60DDE2FA0610}" type="presOf" srcId="{A0EF32C8-7AC3-4A57-9AF1-8CD2186941C7}" destId="{9ED9AB03-4039-4071-8C9F-7408D20E238F}" srcOrd="0" destOrd="0" presId="urn:microsoft.com/office/officeart/2008/layout/HalfCircleOrganizationChart"/>
    <dgm:cxn modelId="{01185962-A859-4D16-B5D0-792710B8B7D2}" srcId="{E822EB27-3E8E-497B-B966-21A90D487799}" destId="{263516E6-BCD7-420C-8C60-3ADABE38DFA6}" srcOrd="1" destOrd="0" parTransId="{80F429A5-6F41-413F-8585-B6A9AF5E0923}" sibTransId="{55225250-468F-479E-9EDC-36493FB3793E}"/>
    <dgm:cxn modelId="{1FDB5D68-39C8-4864-AF9B-8C59FE378388}" srcId="{A0EF32C8-7AC3-4A57-9AF1-8CD2186941C7}" destId="{097C4560-59A7-498F-870C-1ADA477A8D9B}" srcOrd="0" destOrd="0" parTransId="{798FC771-C6F7-412C-AD2E-7BDC94355237}" sibTransId="{A3F40E23-BEED-4F2B-9854-C44EF7B46250}"/>
    <dgm:cxn modelId="{381DCC6E-34CA-4485-95B0-2434ECD88837}" type="presOf" srcId="{B885FCA2-7852-41F1-9908-73502B1BA761}" destId="{A5CB9F40-8057-4975-B392-EE451C8C3F31}" srcOrd="0" destOrd="0" presId="urn:microsoft.com/office/officeart/2008/layout/HalfCircleOrganizationChart"/>
    <dgm:cxn modelId="{FE6D0870-FF49-4FC2-BA5A-233A69886484}" srcId="{F23F4CF5-BF6E-42CB-A552-2FDD6FF583A6}" destId="{A0EF32C8-7AC3-4A57-9AF1-8CD2186941C7}" srcOrd="0" destOrd="0" parTransId="{AC6C8609-7329-4043-B99D-8B110986D347}" sibTransId="{2350D5CD-ED58-4B41-848C-434E5D9DE363}"/>
    <dgm:cxn modelId="{95A5AE58-9BA2-4591-9335-6E0B35CDAE36}" type="presOf" srcId="{0E8804C8-4E77-47C4-8BB5-18922B642548}" destId="{A8707D51-4B77-432B-B819-2B7038286123}" srcOrd="0" destOrd="0" presId="urn:microsoft.com/office/officeart/2008/layout/HalfCircleOrganizationChart"/>
    <dgm:cxn modelId="{A845D079-BE32-471D-8873-7CB82D6A5F7C}" type="presOf" srcId="{263516E6-BCD7-420C-8C60-3ADABE38DFA6}" destId="{3139364A-7DB9-4159-9BDB-2384CE448326}" srcOrd="1" destOrd="0" presId="urn:microsoft.com/office/officeart/2008/layout/HalfCircleOrganizationChart"/>
    <dgm:cxn modelId="{DB336D80-FDC5-43A6-8055-6E984C83882B}" srcId="{A0EF32C8-7AC3-4A57-9AF1-8CD2186941C7}" destId="{E822EB27-3E8E-497B-B966-21A90D487799}" srcOrd="1" destOrd="0" parTransId="{B885FCA2-7852-41F1-9908-73502B1BA761}" sibTransId="{C7833E51-86E1-40E4-B806-78A74B39CFC3}"/>
    <dgm:cxn modelId="{EB7B1C89-CF83-4E52-91C5-3CF753A56A5A}" type="presOf" srcId="{4A166D31-3082-42A0-A969-FEB909597D72}" destId="{9ED9BF10-D8AD-46EB-ACB5-EB29B8AB6A8D}" srcOrd="1" destOrd="0" presId="urn:microsoft.com/office/officeart/2008/layout/HalfCircleOrganizationChart"/>
    <dgm:cxn modelId="{4C151196-BB92-4498-AA5F-07898DE7F8D1}" type="presOf" srcId="{263516E6-BCD7-420C-8C60-3ADABE38DFA6}" destId="{12290AD3-7B34-4401-A7D4-7FB8BD67E286}" srcOrd="0" destOrd="0" presId="urn:microsoft.com/office/officeart/2008/layout/HalfCircleOrganizationChart"/>
    <dgm:cxn modelId="{2BBECE9B-D30A-4024-8E7F-31A618DED227}" srcId="{E822EB27-3E8E-497B-B966-21A90D487799}" destId="{4A166D31-3082-42A0-A969-FEB909597D72}" srcOrd="0" destOrd="0" parTransId="{0E8804C8-4E77-47C4-8BB5-18922B642548}" sibTransId="{607F7DE3-CFCD-4D11-A496-1DF2B2C144EE}"/>
    <dgm:cxn modelId="{1ADAD2A5-9D0B-4290-92E6-18C558C29CDA}" type="presOf" srcId="{097C4560-59A7-498F-870C-1ADA477A8D9B}" destId="{9FF826E8-7F44-480E-8D16-FEEDF5025025}" srcOrd="0" destOrd="0" presId="urn:microsoft.com/office/officeart/2008/layout/HalfCircleOrganizationChart"/>
    <dgm:cxn modelId="{E07EBAB9-527D-440A-8217-9062524A0A17}" type="presOf" srcId="{798FC771-C6F7-412C-AD2E-7BDC94355237}" destId="{24768BCD-FA6E-4B9E-A00A-94FFADD90FDF}" srcOrd="0" destOrd="0" presId="urn:microsoft.com/office/officeart/2008/layout/HalfCircleOrganizationChart"/>
    <dgm:cxn modelId="{371D01DE-9AE9-48A6-B640-2A7FDEAD2C57}" type="presOf" srcId="{E822EB27-3E8E-497B-B966-21A90D487799}" destId="{6A25EFF6-0278-4DF4-9383-FCE8D39D0893}" srcOrd="0" destOrd="0" presId="urn:microsoft.com/office/officeart/2008/layout/HalfCircleOrganizationChart"/>
    <dgm:cxn modelId="{869EFDF1-D28C-43A6-8E23-D3EEE926BA41}" type="presOf" srcId="{E822EB27-3E8E-497B-B966-21A90D487799}" destId="{A3D01C73-0A28-47F9-BE46-793DB8E9C04E}" srcOrd="1" destOrd="0" presId="urn:microsoft.com/office/officeart/2008/layout/HalfCircleOrganizationChart"/>
    <dgm:cxn modelId="{0C26AFF5-35AC-4455-82DB-7602F3EC89FA}" type="presOf" srcId="{A0EF32C8-7AC3-4A57-9AF1-8CD2186941C7}" destId="{C439242A-CBF0-4F5B-A6E5-669DFBDA97E8}" srcOrd="1" destOrd="0" presId="urn:microsoft.com/office/officeart/2008/layout/HalfCircleOrganizationChart"/>
    <dgm:cxn modelId="{723CA9C9-0036-4E7D-989F-360CE3F507EB}" type="presParOf" srcId="{66D988B1-45BC-45C1-9C83-A3FF2A89A555}" destId="{7A0D1C2F-7540-417E-B251-EBCD110F8461}" srcOrd="0" destOrd="0" presId="urn:microsoft.com/office/officeart/2008/layout/HalfCircleOrganizationChart"/>
    <dgm:cxn modelId="{5D9E0018-BE84-4090-8573-8786B4B99D8C}" type="presParOf" srcId="{7A0D1C2F-7540-417E-B251-EBCD110F8461}" destId="{E09C11C2-2AE5-46D7-BD32-81FC2FD90D1A}" srcOrd="0" destOrd="0" presId="urn:microsoft.com/office/officeart/2008/layout/HalfCircleOrganizationChart"/>
    <dgm:cxn modelId="{E7DC0822-E2BC-4283-B75A-339A4FA8C412}" type="presParOf" srcId="{E09C11C2-2AE5-46D7-BD32-81FC2FD90D1A}" destId="{9ED9AB03-4039-4071-8C9F-7408D20E238F}" srcOrd="0" destOrd="0" presId="urn:microsoft.com/office/officeart/2008/layout/HalfCircleOrganizationChart"/>
    <dgm:cxn modelId="{DEA789BF-E2F0-4BD3-B89D-05180DA43013}" type="presParOf" srcId="{E09C11C2-2AE5-46D7-BD32-81FC2FD90D1A}" destId="{248BC810-1185-46B7-B798-468A81EC89D2}" srcOrd="1" destOrd="0" presId="urn:microsoft.com/office/officeart/2008/layout/HalfCircleOrganizationChart"/>
    <dgm:cxn modelId="{918F1A99-1AF4-4514-8BE2-3B713DED5872}" type="presParOf" srcId="{E09C11C2-2AE5-46D7-BD32-81FC2FD90D1A}" destId="{FD334693-D028-4D40-B1DD-12EE96BD4A78}" srcOrd="2" destOrd="0" presId="urn:microsoft.com/office/officeart/2008/layout/HalfCircleOrganizationChart"/>
    <dgm:cxn modelId="{6B03BAAB-B677-446B-93BE-5A22E6D343AD}" type="presParOf" srcId="{E09C11C2-2AE5-46D7-BD32-81FC2FD90D1A}" destId="{C439242A-CBF0-4F5B-A6E5-669DFBDA97E8}" srcOrd="3" destOrd="0" presId="urn:microsoft.com/office/officeart/2008/layout/HalfCircleOrganizationChart"/>
    <dgm:cxn modelId="{A93AB18E-4620-429F-BD57-2B898A847FA3}" type="presParOf" srcId="{7A0D1C2F-7540-417E-B251-EBCD110F8461}" destId="{385050B3-BF60-45A8-9CDB-5875BAE88427}" srcOrd="1" destOrd="0" presId="urn:microsoft.com/office/officeart/2008/layout/HalfCircleOrganizationChart"/>
    <dgm:cxn modelId="{6762F851-3A47-4104-9870-A513017F1E8E}" type="presParOf" srcId="{7A0D1C2F-7540-417E-B251-EBCD110F8461}" destId="{D684922A-3A87-46BD-8B4C-DC3F7CAC2FD9}" srcOrd="2" destOrd="0" presId="urn:microsoft.com/office/officeart/2008/layout/HalfCircleOrganizationChart"/>
    <dgm:cxn modelId="{BA9347C7-CEFB-4EFB-8FD8-48B4568EF712}" type="presParOf" srcId="{D684922A-3A87-46BD-8B4C-DC3F7CAC2FD9}" destId="{24768BCD-FA6E-4B9E-A00A-94FFADD90FDF}" srcOrd="0" destOrd="0" presId="urn:microsoft.com/office/officeart/2008/layout/HalfCircleOrganizationChart"/>
    <dgm:cxn modelId="{05E492AC-265D-4A14-91D9-D917E61465CE}" type="presParOf" srcId="{D684922A-3A87-46BD-8B4C-DC3F7CAC2FD9}" destId="{57E7AF67-50F8-4239-B2B1-DA13A3BD436C}" srcOrd="1" destOrd="0" presId="urn:microsoft.com/office/officeart/2008/layout/HalfCircleOrganizationChart"/>
    <dgm:cxn modelId="{A1C1EF7A-1164-4904-A20E-CECF64713E3F}" type="presParOf" srcId="{57E7AF67-50F8-4239-B2B1-DA13A3BD436C}" destId="{1B8D94AE-7546-44CF-9624-122EFFB9535F}" srcOrd="0" destOrd="0" presId="urn:microsoft.com/office/officeart/2008/layout/HalfCircleOrganizationChart"/>
    <dgm:cxn modelId="{F71BE88B-F112-40A3-84D7-B39A8A00432D}" type="presParOf" srcId="{1B8D94AE-7546-44CF-9624-122EFFB9535F}" destId="{9FF826E8-7F44-480E-8D16-FEEDF5025025}" srcOrd="0" destOrd="0" presId="urn:microsoft.com/office/officeart/2008/layout/HalfCircleOrganizationChart"/>
    <dgm:cxn modelId="{1CD78A5E-B4BB-479E-BD4C-1333FC2A616B}" type="presParOf" srcId="{1B8D94AE-7546-44CF-9624-122EFFB9535F}" destId="{661548C1-4DFD-4D1D-AF02-952D98D68833}" srcOrd="1" destOrd="0" presId="urn:microsoft.com/office/officeart/2008/layout/HalfCircleOrganizationChart"/>
    <dgm:cxn modelId="{8B9E7106-5C7E-4620-B612-B74CC5401959}" type="presParOf" srcId="{1B8D94AE-7546-44CF-9624-122EFFB9535F}" destId="{A30012AE-97E7-4B81-85C8-CB56DAE9C6E3}" srcOrd="2" destOrd="0" presId="urn:microsoft.com/office/officeart/2008/layout/HalfCircleOrganizationChart"/>
    <dgm:cxn modelId="{680F98D0-8F9C-4BFD-B4BD-5A7AA02CE536}" type="presParOf" srcId="{1B8D94AE-7546-44CF-9624-122EFFB9535F}" destId="{A9AD20E1-595A-4414-9022-6F05815818F3}" srcOrd="3" destOrd="0" presId="urn:microsoft.com/office/officeart/2008/layout/HalfCircleOrganizationChart"/>
    <dgm:cxn modelId="{B10DDCC4-4D66-4C7A-98E3-F73C84E65856}" type="presParOf" srcId="{57E7AF67-50F8-4239-B2B1-DA13A3BD436C}" destId="{71158338-316E-420B-B1A7-18AE5DA5E67D}" srcOrd="1" destOrd="0" presId="urn:microsoft.com/office/officeart/2008/layout/HalfCircleOrganizationChart"/>
    <dgm:cxn modelId="{B441EED6-51FD-41D2-A84B-E2712B839433}" type="presParOf" srcId="{57E7AF67-50F8-4239-B2B1-DA13A3BD436C}" destId="{4C620F3B-7E3B-48D7-B8F8-6A933B877A85}" srcOrd="2" destOrd="0" presId="urn:microsoft.com/office/officeart/2008/layout/HalfCircleOrganizationChart"/>
    <dgm:cxn modelId="{0F380EE8-781F-455D-BCEF-7E687A67D033}" type="presParOf" srcId="{D684922A-3A87-46BD-8B4C-DC3F7CAC2FD9}" destId="{A5CB9F40-8057-4975-B392-EE451C8C3F31}" srcOrd="2" destOrd="0" presId="urn:microsoft.com/office/officeart/2008/layout/HalfCircleOrganizationChart"/>
    <dgm:cxn modelId="{C64CD918-71D6-4B40-B2A1-4A6A470D1FD3}" type="presParOf" srcId="{D684922A-3A87-46BD-8B4C-DC3F7CAC2FD9}" destId="{797F7357-D3F7-474A-BDF8-7E11FBD4B6B9}" srcOrd="3" destOrd="0" presId="urn:microsoft.com/office/officeart/2008/layout/HalfCircleOrganizationChart"/>
    <dgm:cxn modelId="{20BDCCD0-ABBD-4C17-8EDA-81281A05D11E}" type="presParOf" srcId="{797F7357-D3F7-474A-BDF8-7E11FBD4B6B9}" destId="{D1C90E87-1D7E-49C0-BAEF-FE2F1C24364D}" srcOrd="0" destOrd="0" presId="urn:microsoft.com/office/officeart/2008/layout/HalfCircleOrganizationChart"/>
    <dgm:cxn modelId="{5BD19F2A-F305-407B-A7F6-036E94C8A044}" type="presParOf" srcId="{D1C90E87-1D7E-49C0-BAEF-FE2F1C24364D}" destId="{6A25EFF6-0278-4DF4-9383-FCE8D39D0893}" srcOrd="0" destOrd="0" presId="urn:microsoft.com/office/officeart/2008/layout/HalfCircleOrganizationChart"/>
    <dgm:cxn modelId="{AE077667-7CA1-4E58-ACB7-45FB4813D470}" type="presParOf" srcId="{D1C90E87-1D7E-49C0-BAEF-FE2F1C24364D}" destId="{030FC03C-4D90-492B-B9D2-802050DC8EE5}" srcOrd="1" destOrd="0" presId="urn:microsoft.com/office/officeart/2008/layout/HalfCircleOrganizationChart"/>
    <dgm:cxn modelId="{4D2EE748-AC73-49C9-B4A1-EB634F0DCC43}" type="presParOf" srcId="{D1C90E87-1D7E-49C0-BAEF-FE2F1C24364D}" destId="{1D97ADC9-B5ED-4C01-9F45-2AF6E33416DA}" srcOrd="2" destOrd="0" presId="urn:microsoft.com/office/officeart/2008/layout/HalfCircleOrganizationChart"/>
    <dgm:cxn modelId="{989C2B93-3DFF-4E24-9BFC-41F784DDE01E}" type="presParOf" srcId="{D1C90E87-1D7E-49C0-BAEF-FE2F1C24364D}" destId="{A3D01C73-0A28-47F9-BE46-793DB8E9C04E}" srcOrd="3" destOrd="0" presId="urn:microsoft.com/office/officeart/2008/layout/HalfCircleOrganizationChart"/>
    <dgm:cxn modelId="{7053E520-4C9F-4751-8293-95D5D96CDC76}" type="presParOf" srcId="{797F7357-D3F7-474A-BDF8-7E11FBD4B6B9}" destId="{D25C4788-A5E6-4C6D-ACEA-D3478DF937BA}" srcOrd="1" destOrd="0" presId="urn:microsoft.com/office/officeart/2008/layout/HalfCircleOrganizationChart"/>
    <dgm:cxn modelId="{E7CACB20-54E6-44B0-8AC8-052EA1A26C33}" type="presParOf" srcId="{797F7357-D3F7-474A-BDF8-7E11FBD4B6B9}" destId="{4EDD69D0-E132-4B1C-89A8-D1891A8E2199}" srcOrd="2" destOrd="0" presId="urn:microsoft.com/office/officeart/2008/layout/HalfCircleOrganizationChart"/>
    <dgm:cxn modelId="{62474247-4267-42DF-8EAF-6EF555B5C075}" type="presParOf" srcId="{4EDD69D0-E132-4B1C-89A8-D1891A8E2199}" destId="{A8707D51-4B77-432B-B819-2B7038286123}" srcOrd="0" destOrd="0" presId="urn:microsoft.com/office/officeart/2008/layout/HalfCircleOrganizationChart"/>
    <dgm:cxn modelId="{FB7810AA-5AA5-47EC-8227-DB4491DCFBA0}" type="presParOf" srcId="{4EDD69D0-E132-4B1C-89A8-D1891A8E2199}" destId="{15C11DE2-E7BB-4916-B426-1F49B7E43005}" srcOrd="1" destOrd="0" presId="urn:microsoft.com/office/officeart/2008/layout/HalfCircleOrganizationChart"/>
    <dgm:cxn modelId="{803884C1-F565-4CB6-A7EF-ED70B415F50B}" type="presParOf" srcId="{15C11DE2-E7BB-4916-B426-1F49B7E43005}" destId="{508BE2CD-BDA5-4565-9240-B302C2206C46}" srcOrd="0" destOrd="0" presId="urn:microsoft.com/office/officeart/2008/layout/HalfCircleOrganizationChart"/>
    <dgm:cxn modelId="{0A49DBEF-3E34-4027-837F-1161E16DBC17}" type="presParOf" srcId="{508BE2CD-BDA5-4565-9240-B302C2206C46}" destId="{858C8D12-275D-46D4-8C86-CF2CCB9BE498}" srcOrd="0" destOrd="0" presId="urn:microsoft.com/office/officeart/2008/layout/HalfCircleOrganizationChart"/>
    <dgm:cxn modelId="{E98572E4-D862-4A45-8AB7-5915F19F40C0}" type="presParOf" srcId="{508BE2CD-BDA5-4565-9240-B302C2206C46}" destId="{35DFF377-A007-47D6-B27C-13CF3C8F79EB}" srcOrd="1" destOrd="0" presId="urn:microsoft.com/office/officeart/2008/layout/HalfCircleOrganizationChart"/>
    <dgm:cxn modelId="{CDFF4845-7C63-4020-9695-2F12803BE158}" type="presParOf" srcId="{508BE2CD-BDA5-4565-9240-B302C2206C46}" destId="{23EE39D4-F29D-4CF2-AD73-18F7D9FFA559}" srcOrd="2" destOrd="0" presId="urn:microsoft.com/office/officeart/2008/layout/HalfCircleOrganizationChart"/>
    <dgm:cxn modelId="{EC17CF54-D94D-4421-B1A5-2145E57724D3}" type="presParOf" srcId="{508BE2CD-BDA5-4565-9240-B302C2206C46}" destId="{9ED9BF10-D8AD-46EB-ACB5-EB29B8AB6A8D}" srcOrd="3" destOrd="0" presId="urn:microsoft.com/office/officeart/2008/layout/HalfCircleOrganizationChart"/>
    <dgm:cxn modelId="{289C9FB7-5392-4ED4-92F5-3D4222376D16}" type="presParOf" srcId="{15C11DE2-E7BB-4916-B426-1F49B7E43005}" destId="{193141F8-45A5-4E39-9780-C7888D0ECF8F}" srcOrd="1" destOrd="0" presId="urn:microsoft.com/office/officeart/2008/layout/HalfCircleOrganizationChart"/>
    <dgm:cxn modelId="{C1C16DFE-A371-4DDC-8F50-3A6DA9B45558}" type="presParOf" srcId="{15C11DE2-E7BB-4916-B426-1F49B7E43005}" destId="{DBE74660-1169-41B3-A073-6533F4A4350E}" srcOrd="2" destOrd="0" presId="urn:microsoft.com/office/officeart/2008/layout/HalfCircleOrganizationChart"/>
    <dgm:cxn modelId="{0754D2A5-1FC2-4340-8D31-AAEFC802FEE8}" type="presParOf" srcId="{4EDD69D0-E132-4B1C-89A8-D1891A8E2199}" destId="{942CBDF5-F5DF-4DF5-82B7-34674EA2E265}" srcOrd="2" destOrd="0" presId="urn:microsoft.com/office/officeart/2008/layout/HalfCircleOrganizationChart"/>
    <dgm:cxn modelId="{2F3CC2F8-95B9-4523-9C86-10192FEADD57}" type="presParOf" srcId="{4EDD69D0-E132-4B1C-89A8-D1891A8E2199}" destId="{B4068A06-EAEC-49B6-BB57-EB8E36378887}" srcOrd="3" destOrd="0" presId="urn:microsoft.com/office/officeart/2008/layout/HalfCircleOrganizationChart"/>
    <dgm:cxn modelId="{195A35DD-3034-4366-9499-7C9ADEAD17F8}" type="presParOf" srcId="{B4068A06-EAEC-49B6-BB57-EB8E36378887}" destId="{C1588E95-21E9-4254-A0AD-D6357C07B666}" srcOrd="0" destOrd="0" presId="urn:microsoft.com/office/officeart/2008/layout/HalfCircleOrganizationChart"/>
    <dgm:cxn modelId="{7ECCD2C9-A7CA-49C7-B81A-0B782A2196BC}" type="presParOf" srcId="{C1588E95-21E9-4254-A0AD-D6357C07B666}" destId="{12290AD3-7B34-4401-A7D4-7FB8BD67E286}" srcOrd="0" destOrd="0" presId="urn:microsoft.com/office/officeart/2008/layout/HalfCircleOrganizationChart"/>
    <dgm:cxn modelId="{94F2829F-4418-4197-A49C-AF3FCADD273F}" type="presParOf" srcId="{C1588E95-21E9-4254-A0AD-D6357C07B666}" destId="{5803543A-8738-4DD4-924C-3689E2F71DC1}" srcOrd="1" destOrd="0" presId="urn:microsoft.com/office/officeart/2008/layout/HalfCircleOrganizationChart"/>
    <dgm:cxn modelId="{520F2CFD-BDDC-4A76-B6CE-5139B1F0DFF9}" type="presParOf" srcId="{C1588E95-21E9-4254-A0AD-D6357C07B666}" destId="{2FD15BCF-749D-44F0-AAA4-2BC94E146A4C}" srcOrd="2" destOrd="0" presId="urn:microsoft.com/office/officeart/2008/layout/HalfCircleOrganizationChart"/>
    <dgm:cxn modelId="{2E19F081-55AB-4D5E-893F-FE33634A699C}" type="presParOf" srcId="{C1588E95-21E9-4254-A0AD-D6357C07B666}" destId="{3139364A-7DB9-4159-9BDB-2384CE448326}" srcOrd="3" destOrd="0" presId="urn:microsoft.com/office/officeart/2008/layout/HalfCircleOrganizationChart"/>
    <dgm:cxn modelId="{90C0178C-0F63-4AB1-8BFD-A3EFE7C2E6DA}" type="presParOf" srcId="{B4068A06-EAEC-49B6-BB57-EB8E36378887}" destId="{57B6A2E5-258C-4175-86B5-41F5CF0567F5}" srcOrd="1" destOrd="0" presId="urn:microsoft.com/office/officeart/2008/layout/HalfCircleOrganizationChart"/>
    <dgm:cxn modelId="{2B44BC81-2BE0-48D5-B795-D87CF332F0DE}" type="presParOf" srcId="{B4068A06-EAEC-49B6-BB57-EB8E36378887}" destId="{99BD8640-9A68-4207-917D-F7D7DDF392A6}" srcOrd="2" destOrd="0" presId="urn:microsoft.com/office/officeart/2008/layout/HalfCircleOrganizationChar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3F4CF5-BF6E-42CB-A552-2FDD6FF583A6}"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A0EF32C8-7AC3-4A57-9AF1-8CD2186941C7}">
      <dgm:prSet phldrT="[Text]"/>
      <dgm:spPr/>
      <dgm:t>
        <a:bodyPr/>
        <a:lstStyle/>
        <a:p>
          <a:r>
            <a:rPr lang="en-US"/>
            <a:t>18</a:t>
          </a:r>
        </a:p>
      </dgm:t>
    </dgm:pt>
    <dgm:pt modelId="{AC6C8609-7329-4043-B99D-8B110986D347}" type="parTrans" cxnId="{FE6D0870-FF49-4FC2-BA5A-233A69886484}">
      <dgm:prSet/>
      <dgm:spPr/>
      <dgm:t>
        <a:bodyPr/>
        <a:lstStyle/>
        <a:p>
          <a:endParaRPr lang="en-US"/>
        </a:p>
      </dgm:t>
    </dgm:pt>
    <dgm:pt modelId="{2350D5CD-ED58-4B41-848C-434E5D9DE363}" type="sibTrans" cxnId="{FE6D0870-FF49-4FC2-BA5A-233A69886484}">
      <dgm:prSet/>
      <dgm:spPr/>
      <dgm:t>
        <a:bodyPr/>
        <a:lstStyle/>
        <a:p>
          <a:endParaRPr lang="en-US"/>
        </a:p>
      </dgm:t>
    </dgm:pt>
    <dgm:pt modelId="{097C4560-59A7-498F-870C-1ADA477A8D9B}" type="asst">
      <dgm:prSet phldrT="[Text]"/>
      <dgm:spPr/>
      <dgm:t>
        <a:bodyPr/>
        <a:lstStyle/>
        <a:p>
          <a:r>
            <a:rPr lang="en-US"/>
            <a:t>3</a:t>
          </a:r>
        </a:p>
      </dgm:t>
    </dgm:pt>
    <dgm:pt modelId="{798FC771-C6F7-412C-AD2E-7BDC94355237}" type="parTrans" cxnId="{1FDB5D68-39C8-4864-AF9B-8C59FE378388}">
      <dgm:prSet/>
      <dgm:spPr/>
      <dgm:t>
        <a:bodyPr/>
        <a:lstStyle/>
        <a:p>
          <a:endParaRPr lang="en-US"/>
        </a:p>
      </dgm:t>
    </dgm:pt>
    <dgm:pt modelId="{A3F40E23-BEED-4F2B-9854-C44EF7B46250}" type="sibTrans" cxnId="{1FDB5D68-39C8-4864-AF9B-8C59FE378388}">
      <dgm:prSet/>
      <dgm:spPr/>
      <dgm:t>
        <a:bodyPr/>
        <a:lstStyle/>
        <a:p>
          <a:endParaRPr lang="en-US"/>
        </a:p>
      </dgm:t>
    </dgm:pt>
    <dgm:pt modelId="{4A166D31-3082-42A0-A969-FEB909597D72}" type="asst">
      <dgm:prSet phldrT="[Text]"/>
      <dgm:spPr/>
      <dgm:t>
        <a:bodyPr/>
        <a:lstStyle/>
        <a:p>
          <a:r>
            <a:rPr lang="en-US"/>
            <a:t>2</a:t>
          </a:r>
        </a:p>
      </dgm:t>
    </dgm:pt>
    <dgm:pt modelId="{0E8804C8-4E77-47C4-8BB5-18922B642548}" type="parTrans" cxnId="{2BBECE9B-D30A-4024-8E7F-31A618DED227}">
      <dgm:prSet/>
      <dgm:spPr/>
      <dgm:t>
        <a:bodyPr/>
        <a:lstStyle/>
        <a:p>
          <a:endParaRPr lang="en-US"/>
        </a:p>
      </dgm:t>
    </dgm:pt>
    <dgm:pt modelId="{607F7DE3-CFCD-4D11-A496-1DF2B2C144EE}" type="sibTrans" cxnId="{2BBECE9B-D30A-4024-8E7F-31A618DED227}">
      <dgm:prSet/>
      <dgm:spPr/>
      <dgm:t>
        <a:bodyPr/>
        <a:lstStyle/>
        <a:p>
          <a:endParaRPr lang="en-US"/>
        </a:p>
      </dgm:t>
    </dgm:pt>
    <dgm:pt modelId="{263516E6-BCD7-420C-8C60-3ADABE38DFA6}" type="asst">
      <dgm:prSet phldrT="[Text]"/>
      <dgm:spPr/>
      <dgm:t>
        <a:bodyPr/>
        <a:lstStyle/>
        <a:p>
          <a:r>
            <a:rPr lang="en-US"/>
            <a:t>3</a:t>
          </a:r>
        </a:p>
      </dgm:t>
    </dgm:pt>
    <dgm:pt modelId="{80F429A5-6F41-413F-8585-B6A9AF5E0923}" type="parTrans" cxnId="{01185962-A859-4D16-B5D0-792710B8B7D2}">
      <dgm:prSet/>
      <dgm:spPr/>
      <dgm:t>
        <a:bodyPr/>
        <a:lstStyle/>
        <a:p>
          <a:endParaRPr lang="en-US"/>
        </a:p>
      </dgm:t>
    </dgm:pt>
    <dgm:pt modelId="{55225250-468F-479E-9EDC-36493FB3793E}" type="sibTrans" cxnId="{01185962-A859-4D16-B5D0-792710B8B7D2}">
      <dgm:prSet/>
      <dgm:spPr/>
      <dgm:t>
        <a:bodyPr/>
        <a:lstStyle/>
        <a:p>
          <a:endParaRPr lang="en-US"/>
        </a:p>
      </dgm:t>
    </dgm:pt>
    <dgm:pt modelId="{E822EB27-3E8E-497B-B966-21A90D487799}" type="asst">
      <dgm:prSet phldrT="[Text]"/>
      <dgm:spPr/>
      <dgm:t>
        <a:bodyPr/>
        <a:lstStyle/>
        <a:p>
          <a:r>
            <a:rPr lang="en-US"/>
            <a:t>6</a:t>
          </a:r>
        </a:p>
      </dgm:t>
    </dgm:pt>
    <dgm:pt modelId="{B885FCA2-7852-41F1-9908-73502B1BA761}" type="parTrans" cxnId="{DB336D80-FDC5-43A6-8055-6E984C83882B}">
      <dgm:prSet/>
      <dgm:spPr/>
      <dgm:t>
        <a:bodyPr/>
        <a:lstStyle/>
        <a:p>
          <a:endParaRPr lang="en-US"/>
        </a:p>
      </dgm:t>
    </dgm:pt>
    <dgm:pt modelId="{C7833E51-86E1-40E4-B806-78A74B39CFC3}" type="sibTrans" cxnId="{DB336D80-FDC5-43A6-8055-6E984C83882B}">
      <dgm:prSet/>
      <dgm:spPr/>
      <dgm:t>
        <a:bodyPr/>
        <a:lstStyle/>
        <a:p>
          <a:endParaRPr lang="en-US"/>
        </a:p>
      </dgm:t>
    </dgm:pt>
    <dgm:pt modelId="{66D988B1-45BC-45C1-9C83-A3FF2A89A555}" type="pres">
      <dgm:prSet presAssocID="{F23F4CF5-BF6E-42CB-A552-2FDD6FF583A6}" presName="Name0" presStyleCnt="0">
        <dgm:presLayoutVars>
          <dgm:orgChart val="1"/>
          <dgm:chPref val="1"/>
          <dgm:dir/>
          <dgm:animOne val="branch"/>
          <dgm:animLvl val="lvl"/>
          <dgm:resizeHandles/>
        </dgm:presLayoutVars>
      </dgm:prSet>
      <dgm:spPr/>
    </dgm:pt>
    <dgm:pt modelId="{7A0D1C2F-7540-417E-B251-EBCD110F8461}" type="pres">
      <dgm:prSet presAssocID="{A0EF32C8-7AC3-4A57-9AF1-8CD2186941C7}" presName="hierRoot1" presStyleCnt="0">
        <dgm:presLayoutVars>
          <dgm:hierBranch val="init"/>
        </dgm:presLayoutVars>
      </dgm:prSet>
      <dgm:spPr/>
    </dgm:pt>
    <dgm:pt modelId="{E09C11C2-2AE5-46D7-BD32-81FC2FD90D1A}" type="pres">
      <dgm:prSet presAssocID="{A0EF32C8-7AC3-4A57-9AF1-8CD2186941C7}" presName="rootComposite1" presStyleCnt="0"/>
      <dgm:spPr/>
    </dgm:pt>
    <dgm:pt modelId="{9ED9AB03-4039-4071-8C9F-7408D20E238F}" type="pres">
      <dgm:prSet presAssocID="{A0EF32C8-7AC3-4A57-9AF1-8CD2186941C7}" presName="rootText1" presStyleLbl="alignAcc1" presStyleIdx="0" presStyleCnt="0">
        <dgm:presLayoutVars>
          <dgm:chPref val="3"/>
        </dgm:presLayoutVars>
      </dgm:prSet>
      <dgm:spPr/>
    </dgm:pt>
    <dgm:pt modelId="{248BC810-1185-46B7-B798-468A81EC89D2}" type="pres">
      <dgm:prSet presAssocID="{A0EF32C8-7AC3-4A57-9AF1-8CD2186941C7}" presName="topArc1" presStyleLbl="parChTrans1D1" presStyleIdx="0" presStyleCnt="10"/>
      <dgm:spPr/>
    </dgm:pt>
    <dgm:pt modelId="{FD334693-D028-4D40-B1DD-12EE96BD4A78}" type="pres">
      <dgm:prSet presAssocID="{A0EF32C8-7AC3-4A57-9AF1-8CD2186941C7}" presName="bottomArc1" presStyleLbl="parChTrans1D1" presStyleIdx="1" presStyleCnt="10"/>
      <dgm:spPr/>
    </dgm:pt>
    <dgm:pt modelId="{C439242A-CBF0-4F5B-A6E5-669DFBDA97E8}" type="pres">
      <dgm:prSet presAssocID="{A0EF32C8-7AC3-4A57-9AF1-8CD2186941C7}" presName="topConnNode1" presStyleLbl="node1" presStyleIdx="0" presStyleCnt="0"/>
      <dgm:spPr/>
    </dgm:pt>
    <dgm:pt modelId="{385050B3-BF60-45A8-9CDB-5875BAE88427}" type="pres">
      <dgm:prSet presAssocID="{A0EF32C8-7AC3-4A57-9AF1-8CD2186941C7}" presName="hierChild2" presStyleCnt="0"/>
      <dgm:spPr/>
    </dgm:pt>
    <dgm:pt modelId="{D684922A-3A87-46BD-8B4C-DC3F7CAC2FD9}" type="pres">
      <dgm:prSet presAssocID="{A0EF32C8-7AC3-4A57-9AF1-8CD2186941C7}" presName="hierChild3" presStyleCnt="0"/>
      <dgm:spPr/>
    </dgm:pt>
    <dgm:pt modelId="{24768BCD-FA6E-4B9E-A00A-94FFADD90FDF}" type="pres">
      <dgm:prSet presAssocID="{798FC771-C6F7-412C-AD2E-7BDC94355237}" presName="Name101" presStyleLbl="parChTrans1D2" presStyleIdx="0" presStyleCnt="2"/>
      <dgm:spPr/>
    </dgm:pt>
    <dgm:pt modelId="{57E7AF67-50F8-4239-B2B1-DA13A3BD436C}" type="pres">
      <dgm:prSet presAssocID="{097C4560-59A7-498F-870C-1ADA477A8D9B}" presName="hierRoot3" presStyleCnt="0">
        <dgm:presLayoutVars>
          <dgm:hierBranch val="init"/>
        </dgm:presLayoutVars>
      </dgm:prSet>
      <dgm:spPr/>
    </dgm:pt>
    <dgm:pt modelId="{1B8D94AE-7546-44CF-9624-122EFFB9535F}" type="pres">
      <dgm:prSet presAssocID="{097C4560-59A7-498F-870C-1ADA477A8D9B}" presName="rootComposite3" presStyleCnt="0"/>
      <dgm:spPr/>
    </dgm:pt>
    <dgm:pt modelId="{9FF826E8-7F44-480E-8D16-FEEDF5025025}" type="pres">
      <dgm:prSet presAssocID="{097C4560-59A7-498F-870C-1ADA477A8D9B}" presName="rootText3" presStyleLbl="alignAcc1" presStyleIdx="0" presStyleCnt="0">
        <dgm:presLayoutVars>
          <dgm:chPref val="3"/>
        </dgm:presLayoutVars>
      </dgm:prSet>
      <dgm:spPr/>
    </dgm:pt>
    <dgm:pt modelId="{661548C1-4DFD-4D1D-AF02-952D98D68833}" type="pres">
      <dgm:prSet presAssocID="{097C4560-59A7-498F-870C-1ADA477A8D9B}" presName="topArc3" presStyleLbl="parChTrans1D1" presStyleIdx="2" presStyleCnt="10"/>
      <dgm:spPr/>
    </dgm:pt>
    <dgm:pt modelId="{A30012AE-97E7-4B81-85C8-CB56DAE9C6E3}" type="pres">
      <dgm:prSet presAssocID="{097C4560-59A7-498F-870C-1ADA477A8D9B}" presName="bottomArc3" presStyleLbl="parChTrans1D1" presStyleIdx="3" presStyleCnt="10"/>
      <dgm:spPr/>
    </dgm:pt>
    <dgm:pt modelId="{A9AD20E1-595A-4414-9022-6F05815818F3}" type="pres">
      <dgm:prSet presAssocID="{097C4560-59A7-498F-870C-1ADA477A8D9B}" presName="topConnNode3" presStyleLbl="asst1" presStyleIdx="0" presStyleCnt="0"/>
      <dgm:spPr/>
    </dgm:pt>
    <dgm:pt modelId="{71158338-316E-420B-B1A7-18AE5DA5E67D}" type="pres">
      <dgm:prSet presAssocID="{097C4560-59A7-498F-870C-1ADA477A8D9B}" presName="hierChild6" presStyleCnt="0"/>
      <dgm:spPr/>
    </dgm:pt>
    <dgm:pt modelId="{4C620F3B-7E3B-48D7-B8F8-6A933B877A85}" type="pres">
      <dgm:prSet presAssocID="{097C4560-59A7-498F-870C-1ADA477A8D9B}" presName="hierChild7" presStyleCnt="0"/>
      <dgm:spPr/>
    </dgm:pt>
    <dgm:pt modelId="{A5CB9F40-8057-4975-B392-EE451C8C3F31}" type="pres">
      <dgm:prSet presAssocID="{B885FCA2-7852-41F1-9908-73502B1BA761}" presName="Name101" presStyleLbl="parChTrans1D2" presStyleIdx="1" presStyleCnt="2"/>
      <dgm:spPr/>
    </dgm:pt>
    <dgm:pt modelId="{797F7357-D3F7-474A-BDF8-7E11FBD4B6B9}" type="pres">
      <dgm:prSet presAssocID="{E822EB27-3E8E-497B-B966-21A90D487799}" presName="hierRoot3" presStyleCnt="0">
        <dgm:presLayoutVars>
          <dgm:hierBranch val="init"/>
        </dgm:presLayoutVars>
      </dgm:prSet>
      <dgm:spPr/>
    </dgm:pt>
    <dgm:pt modelId="{D1C90E87-1D7E-49C0-BAEF-FE2F1C24364D}" type="pres">
      <dgm:prSet presAssocID="{E822EB27-3E8E-497B-B966-21A90D487799}" presName="rootComposite3" presStyleCnt="0"/>
      <dgm:spPr/>
    </dgm:pt>
    <dgm:pt modelId="{6A25EFF6-0278-4DF4-9383-FCE8D39D0893}" type="pres">
      <dgm:prSet presAssocID="{E822EB27-3E8E-497B-B966-21A90D487799}" presName="rootText3" presStyleLbl="alignAcc1" presStyleIdx="0" presStyleCnt="0">
        <dgm:presLayoutVars>
          <dgm:chPref val="3"/>
        </dgm:presLayoutVars>
      </dgm:prSet>
      <dgm:spPr/>
    </dgm:pt>
    <dgm:pt modelId="{030FC03C-4D90-492B-B9D2-802050DC8EE5}" type="pres">
      <dgm:prSet presAssocID="{E822EB27-3E8E-497B-B966-21A90D487799}" presName="topArc3" presStyleLbl="parChTrans1D1" presStyleIdx="4" presStyleCnt="10"/>
      <dgm:spPr/>
    </dgm:pt>
    <dgm:pt modelId="{1D97ADC9-B5ED-4C01-9F45-2AF6E33416DA}" type="pres">
      <dgm:prSet presAssocID="{E822EB27-3E8E-497B-B966-21A90D487799}" presName="bottomArc3" presStyleLbl="parChTrans1D1" presStyleIdx="5" presStyleCnt="10"/>
      <dgm:spPr/>
    </dgm:pt>
    <dgm:pt modelId="{A3D01C73-0A28-47F9-BE46-793DB8E9C04E}" type="pres">
      <dgm:prSet presAssocID="{E822EB27-3E8E-497B-B966-21A90D487799}" presName="topConnNode3" presStyleLbl="asst1" presStyleIdx="0" presStyleCnt="0"/>
      <dgm:spPr/>
    </dgm:pt>
    <dgm:pt modelId="{D25C4788-A5E6-4C6D-ACEA-D3478DF937BA}" type="pres">
      <dgm:prSet presAssocID="{E822EB27-3E8E-497B-B966-21A90D487799}" presName="hierChild6" presStyleCnt="0"/>
      <dgm:spPr/>
    </dgm:pt>
    <dgm:pt modelId="{4EDD69D0-E132-4B1C-89A8-D1891A8E2199}" type="pres">
      <dgm:prSet presAssocID="{E822EB27-3E8E-497B-B966-21A90D487799}" presName="hierChild7" presStyleCnt="0"/>
      <dgm:spPr/>
    </dgm:pt>
    <dgm:pt modelId="{A8707D51-4B77-432B-B819-2B7038286123}" type="pres">
      <dgm:prSet presAssocID="{0E8804C8-4E77-47C4-8BB5-18922B642548}" presName="Name101" presStyleLbl="parChTrans1D3" presStyleIdx="0" presStyleCnt="2"/>
      <dgm:spPr/>
    </dgm:pt>
    <dgm:pt modelId="{15C11DE2-E7BB-4916-B426-1F49B7E43005}" type="pres">
      <dgm:prSet presAssocID="{4A166D31-3082-42A0-A969-FEB909597D72}" presName="hierRoot3" presStyleCnt="0">
        <dgm:presLayoutVars>
          <dgm:hierBranch val="init"/>
        </dgm:presLayoutVars>
      </dgm:prSet>
      <dgm:spPr/>
    </dgm:pt>
    <dgm:pt modelId="{508BE2CD-BDA5-4565-9240-B302C2206C46}" type="pres">
      <dgm:prSet presAssocID="{4A166D31-3082-42A0-A969-FEB909597D72}" presName="rootComposite3" presStyleCnt="0"/>
      <dgm:spPr/>
    </dgm:pt>
    <dgm:pt modelId="{858C8D12-275D-46D4-8C86-CF2CCB9BE498}" type="pres">
      <dgm:prSet presAssocID="{4A166D31-3082-42A0-A969-FEB909597D72}" presName="rootText3" presStyleLbl="alignAcc1" presStyleIdx="0" presStyleCnt="0">
        <dgm:presLayoutVars>
          <dgm:chPref val="3"/>
        </dgm:presLayoutVars>
      </dgm:prSet>
      <dgm:spPr/>
    </dgm:pt>
    <dgm:pt modelId="{35DFF377-A007-47D6-B27C-13CF3C8F79EB}" type="pres">
      <dgm:prSet presAssocID="{4A166D31-3082-42A0-A969-FEB909597D72}" presName="topArc3" presStyleLbl="parChTrans1D1" presStyleIdx="6" presStyleCnt="10"/>
      <dgm:spPr/>
    </dgm:pt>
    <dgm:pt modelId="{23EE39D4-F29D-4CF2-AD73-18F7D9FFA559}" type="pres">
      <dgm:prSet presAssocID="{4A166D31-3082-42A0-A969-FEB909597D72}" presName="bottomArc3" presStyleLbl="parChTrans1D1" presStyleIdx="7" presStyleCnt="10"/>
      <dgm:spPr/>
    </dgm:pt>
    <dgm:pt modelId="{9ED9BF10-D8AD-46EB-ACB5-EB29B8AB6A8D}" type="pres">
      <dgm:prSet presAssocID="{4A166D31-3082-42A0-A969-FEB909597D72}" presName="topConnNode3" presStyleLbl="asst1" presStyleIdx="0" presStyleCnt="0"/>
      <dgm:spPr/>
    </dgm:pt>
    <dgm:pt modelId="{193141F8-45A5-4E39-9780-C7888D0ECF8F}" type="pres">
      <dgm:prSet presAssocID="{4A166D31-3082-42A0-A969-FEB909597D72}" presName="hierChild6" presStyleCnt="0"/>
      <dgm:spPr/>
    </dgm:pt>
    <dgm:pt modelId="{DBE74660-1169-41B3-A073-6533F4A4350E}" type="pres">
      <dgm:prSet presAssocID="{4A166D31-3082-42A0-A969-FEB909597D72}" presName="hierChild7" presStyleCnt="0"/>
      <dgm:spPr/>
    </dgm:pt>
    <dgm:pt modelId="{942CBDF5-F5DF-4DF5-82B7-34674EA2E265}" type="pres">
      <dgm:prSet presAssocID="{80F429A5-6F41-413F-8585-B6A9AF5E0923}" presName="Name101" presStyleLbl="parChTrans1D3" presStyleIdx="1" presStyleCnt="2"/>
      <dgm:spPr/>
    </dgm:pt>
    <dgm:pt modelId="{B4068A06-EAEC-49B6-BB57-EB8E36378887}" type="pres">
      <dgm:prSet presAssocID="{263516E6-BCD7-420C-8C60-3ADABE38DFA6}" presName="hierRoot3" presStyleCnt="0">
        <dgm:presLayoutVars>
          <dgm:hierBranch val="init"/>
        </dgm:presLayoutVars>
      </dgm:prSet>
      <dgm:spPr/>
    </dgm:pt>
    <dgm:pt modelId="{C1588E95-21E9-4254-A0AD-D6357C07B666}" type="pres">
      <dgm:prSet presAssocID="{263516E6-BCD7-420C-8C60-3ADABE38DFA6}" presName="rootComposite3" presStyleCnt="0"/>
      <dgm:spPr/>
    </dgm:pt>
    <dgm:pt modelId="{12290AD3-7B34-4401-A7D4-7FB8BD67E286}" type="pres">
      <dgm:prSet presAssocID="{263516E6-BCD7-420C-8C60-3ADABE38DFA6}" presName="rootText3" presStyleLbl="alignAcc1" presStyleIdx="0" presStyleCnt="0">
        <dgm:presLayoutVars>
          <dgm:chPref val="3"/>
        </dgm:presLayoutVars>
      </dgm:prSet>
      <dgm:spPr/>
    </dgm:pt>
    <dgm:pt modelId="{5803543A-8738-4DD4-924C-3689E2F71DC1}" type="pres">
      <dgm:prSet presAssocID="{263516E6-BCD7-420C-8C60-3ADABE38DFA6}" presName="topArc3" presStyleLbl="parChTrans1D1" presStyleIdx="8" presStyleCnt="10"/>
      <dgm:spPr/>
    </dgm:pt>
    <dgm:pt modelId="{2FD15BCF-749D-44F0-AAA4-2BC94E146A4C}" type="pres">
      <dgm:prSet presAssocID="{263516E6-BCD7-420C-8C60-3ADABE38DFA6}" presName="bottomArc3" presStyleLbl="parChTrans1D1" presStyleIdx="9" presStyleCnt="10"/>
      <dgm:spPr/>
    </dgm:pt>
    <dgm:pt modelId="{3139364A-7DB9-4159-9BDB-2384CE448326}" type="pres">
      <dgm:prSet presAssocID="{263516E6-BCD7-420C-8C60-3ADABE38DFA6}" presName="topConnNode3" presStyleLbl="asst1" presStyleIdx="0" presStyleCnt="0"/>
      <dgm:spPr/>
    </dgm:pt>
    <dgm:pt modelId="{57B6A2E5-258C-4175-86B5-41F5CF0567F5}" type="pres">
      <dgm:prSet presAssocID="{263516E6-BCD7-420C-8C60-3ADABE38DFA6}" presName="hierChild6" presStyleCnt="0"/>
      <dgm:spPr/>
    </dgm:pt>
    <dgm:pt modelId="{99BD8640-9A68-4207-917D-F7D7DDF392A6}" type="pres">
      <dgm:prSet presAssocID="{263516E6-BCD7-420C-8C60-3ADABE38DFA6}" presName="hierChild7" presStyleCnt="0"/>
      <dgm:spPr/>
    </dgm:pt>
  </dgm:ptLst>
  <dgm:cxnLst>
    <dgm:cxn modelId="{676CED05-A4A0-4210-A468-D6541DA8FF0D}" type="presOf" srcId="{0E8804C8-4E77-47C4-8BB5-18922B642548}" destId="{A8707D51-4B77-432B-B819-2B7038286123}" srcOrd="0" destOrd="0" presId="urn:microsoft.com/office/officeart/2008/layout/HalfCircleOrganizationChart"/>
    <dgm:cxn modelId="{13EAF108-4C29-4B5D-AB7E-BFDD06B6E554}" type="presOf" srcId="{A0EF32C8-7AC3-4A57-9AF1-8CD2186941C7}" destId="{9ED9AB03-4039-4071-8C9F-7408D20E238F}" srcOrd="0" destOrd="0" presId="urn:microsoft.com/office/officeart/2008/layout/HalfCircleOrganizationChart"/>
    <dgm:cxn modelId="{C5A92926-6518-4E66-926E-ED45834CB7A8}" type="presOf" srcId="{097C4560-59A7-498F-870C-1ADA477A8D9B}" destId="{A9AD20E1-595A-4414-9022-6F05815818F3}" srcOrd="1" destOrd="0" presId="urn:microsoft.com/office/officeart/2008/layout/HalfCircleOrganizationChart"/>
    <dgm:cxn modelId="{AB9CBB5D-CD22-49B7-AA32-74475C38C27D}" type="presOf" srcId="{E822EB27-3E8E-497B-B966-21A90D487799}" destId="{6A25EFF6-0278-4DF4-9383-FCE8D39D0893}" srcOrd="0" destOrd="0" presId="urn:microsoft.com/office/officeart/2008/layout/HalfCircleOrganizationChart"/>
    <dgm:cxn modelId="{ADB09E60-09B9-4F7B-9E5B-0EA5E950B471}" type="presOf" srcId="{097C4560-59A7-498F-870C-1ADA477A8D9B}" destId="{9FF826E8-7F44-480E-8D16-FEEDF5025025}" srcOrd="0" destOrd="0" presId="urn:microsoft.com/office/officeart/2008/layout/HalfCircleOrganizationChart"/>
    <dgm:cxn modelId="{01185962-A859-4D16-B5D0-792710B8B7D2}" srcId="{E822EB27-3E8E-497B-B966-21A90D487799}" destId="{263516E6-BCD7-420C-8C60-3ADABE38DFA6}" srcOrd="1" destOrd="0" parTransId="{80F429A5-6F41-413F-8585-B6A9AF5E0923}" sibTransId="{55225250-468F-479E-9EDC-36493FB3793E}"/>
    <dgm:cxn modelId="{1FDB5D68-39C8-4864-AF9B-8C59FE378388}" srcId="{A0EF32C8-7AC3-4A57-9AF1-8CD2186941C7}" destId="{097C4560-59A7-498F-870C-1ADA477A8D9B}" srcOrd="0" destOrd="0" parTransId="{798FC771-C6F7-412C-AD2E-7BDC94355237}" sibTransId="{A3F40E23-BEED-4F2B-9854-C44EF7B46250}"/>
    <dgm:cxn modelId="{FE6D0870-FF49-4FC2-BA5A-233A69886484}" srcId="{F23F4CF5-BF6E-42CB-A552-2FDD6FF583A6}" destId="{A0EF32C8-7AC3-4A57-9AF1-8CD2186941C7}" srcOrd="0" destOrd="0" parTransId="{AC6C8609-7329-4043-B99D-8B110986D347}" sibTransId="{2350D5CD-ED58-4B41-848C-434E5D9DE363}"/>
    <dgm:cxn modelId="{DB336D80-FDC5-43A6-8055-6E984C83882B}" srcId="{A0EF32C8-7AC3-4A57-9AF1-8CD2186941C7}" destId="{E822EB27-3E8E-497B-B966-21A90D487799}" srcOrd="1" destOrd="0" parTransId="{B885FCA2-7852-41F1-9908-73502B1BA761}" sibTransId="{C7833E51-86E1-40E4-B806-78A74B39CFC3}"/>
    <dgm:cxn modelId="{774EAF81-9141-4411-9900-1A0EA0CF11EA}" type="presOf" srcId="{A0EF32C8-7AC3-4A57-9AF1-8CD2186941C7}" destId="{C439242A-CBF0-4F5B-A6E5-669DFBDA97E8}" srcOrd="1" destOrd="0" presId="urn:microsoft.com/office/officeart/2008/layout/HalfCircleOrganizationChart"/>
    <dgm:cxn modelId="{3F23E58E-B5E7-4F86-A29E-64AB457B5F92}" type="presOf" srcId="{80F429A5-6F41-413F-8585-B6A9AF5E0923}" destId="{942CBDF5-F5DF-4DF5-82B7-34674EA2E265}" srcOrd="0" destOrd="0" presId="urn:microsoft.com/office/officeart/2008/layout/HalfCircleOrganizationChart"/>
    <dgm:cxn modelId="{2BBECE9B-D30A-4024-8E7F-31A618DED227}" srcId="{E822EB27-3E8E-497B-B966-21A90D487799}" destId="{4A166D31-3082-42A0-A969-FEB909597D72}" srcOrd="0" destOrd="0" parTransId="{0E8804C8-4E77-47C4-8BB5-18922B642548}" sibTransId="{607F7DE3-CFCD-4D11-A496-1DF2B2C144EE}"/>
    <dgm:cxn modelId="{6AABAB9C-0CE9-4EA5-8DB3-55EA42F383FA}" type="presOf" srcId="{263516E6-BCD7-420C-8C60-3ADABE38DFA6}" destId="{3139364A-7DB9-4159-9BDB-2384CE448326}" srcOrd="1" destOrd="0" presId="urn:microsoft.com/office/officeart/2008/layout/HalfCircleOrganizationChart"/>
    <dgm:cxn modelId="{C24908AD-57FD-4BAA-9BAA-6F916CAA0675}" type="presOf" srcId="{4A166D31-3082-42A0-A969-FEB909597D72}" destId="{9ED9BF10-D8AD-46EB-ACB5-EB29B8AB6A8D}" srcOrd="1" destOrd="0" presId="urn:microsoft.com/office/officeart/2008/layout/HalfCircleOrganizationChart"/>
    <dgm:cxn modelId="{20DE61B0-CDEA-41C0-8648-18E93DD324DF}" type="presOf" srcId="{B885FCA2-7852-41F1-9908-73502B1BA761}" destId="{A5CB9F40-8057-4975-B392-EE451C8C3F31}" srcOrd="0" destOrd="0" presId="urn:microsoft.com/office/officeart/2008/layout/HalfCircleOrganizationChart"/>
    <dgm:cxn modelId="{667EC2B0-BC24-4CA4-A024-5C35151745C3}" type="presOf" srcId="{798FC771-C6F7-412C-AD2E-7BDC94355237}" destId="{24768BCD-FA6E-4B9E-A00A-94FFADD90FDF}" srcOrd="0" destOrd="0" presId="urn:microsoft.com/office/officeart/2008/layout/HalfCircleOrganizationChart"/>
    <dgm:cxn modelId="{003A22BC-3394-41F2-A619-CF164A999576}" type="presOf" srcId="{F23F4CF5-BF6E-42CB-A552-2FDD6FF583A6}" destId="{66D988B1-45BC-45C1-9C83-A3FF2A89A555}" srcOrd="0" destOrd="0" presId="urn:microsoft.com/office/officeart/2008/layout/HalfCircleOrganizationChart"/>
    <dgm:cxn modelId="{C86221DC-45DA-42EC-AB8D-F20A402F7985}" type="presOf" srcId="{4A166D31-3082-42A0-A969-FEB909597D72}" destId="{858C8D12-275D-46D4-8C86-CF2CCB9BE498}" srcOrd="0" destOrd="0" presId="urn:microsoft.com/office/officeart/2008/layout/HalfCircleOrganizationChart"/>
    <dgm:cxn modelId="{4206C8E8-0150-43E2-8E7C-09E837E621DA}" type="presOf" srcId="{E822EB27-3E8E-497B-B966-21A90D487799}" destId="{A3D01C73-0A28-47F9-BE46-793DB8E9C04E}" srcOrd="1" destOrd="0" presId="urn:microsoft.com/office/officeart/2008/layout/HalfCircleOrganizationChart"/>
    <dgm:cxn modelId="{AC2E96F6-7086-44EE-8F24-2DD1B38E4BEF}" type="presOf" srcId="{263516E6-BCD7-420C-8C60-3ADABE38DFA6}" destId="{12290AD3-7B34-4401-A7D4-7FB8BD67E286}" srcOrd="0" destOrd="0" presId="urn:microsoft.com/office/officeart/2008/layout/HalfCircleOrganizationChart"/>
    <dgm:cxn modelId="{2CC55D7B-31E2-4464-A413-8F4245C3121B}" type="presParOf" srcId="{66D988B1-45BC-45C1-9C83-A3FF2A89A555}" destId="{7A0D1C2F-7540-417E-B251-EBCD110F8461}" srcOrd="0" destOrd="0" presId="urn:microsoft.com/office/officeart/2008/layout/HalfCircleOrganizationChart"/>
    <dgm:cxn modelId="{CBA433EB-C27D-4476-ABFD-FA6174A47259}" type="presParOf" srcId="{7A0D1C2F-7540-417E-B251-EBCD110F8461}" destId="{E09C11C2-2AE5-46D7-BD32-81FC2FD90D1A}" srcOrd="0" destOrd="0" presId="urn:microsoft.com/office/officeart/2008/layout/HalfCircleOrganizationChart"/>
    <dgm:cxn modelId="{C6B012A1-7D16-4D3F-95C1-6A197B72FE56}" type="presParOf" srcId="{E09C11C2-2AE5-46D7-BD32-81FC2FD90D1A}" destId="{9ED9AB03-4039-4071-8C9F-7408D20E238F}" srcOrd="0" destOrd="0" presId="urn:microsoft.com/office/officeart/2008/layout/HalfCircleOrganizationChart"/>
    <dgm:cxn modelId="{2E9412DF-CD25-48ED-B75F-31FB61EBE5E9}" type="presParOf" srcId="{E09C11C2-2AE5-46D7-BD32-81FC2FD90D1A}" destId="{248BC810-1185-46B7-B798-468A81EC89D2}" srcOrd="1" destOrd="0" presId="urn:microsoft.com/office/officeart/2008/layout/HalfCircleOrganizationChart"/>
    <dgm:cxn modelId="{12AC9AF1-3103-44F9-AF4E-88EFBCFB80D6}" type="presParOf" srcId="{E09C11C2-2AE5-46D7-BD32-81FC2FD90D1A}" destId="{FD334693-D028-4D40-B1DD-12EE96BD4A78}" srcOrd="2" destOrd="0" presId="urn:microsoft.com/office/officeart/2008/layout/HalfCircleOrganizationChart"/>
    <dgm:cxn modelId="{D87A7DC3-4B49-4256-BAC4-6B221C5E1CD3}" type="presParOf" srcId="{E09C11C2-2AE5-46D7-BD32-81FC2FD90D1A}" destId="{C439242A-CBF0-4F5B-A6E5-669DFBDA97E8}" srcOrd="3" destOrd="0" presId="urn:microsoft.com/office/officeart/2008/layout/HalfCircleOrganizationChart"/>
    <dgm:cxn modelId="{6F15088F-192D-4E89-8053-D9F0D86BEC91}" type="presParOf" srcId="{7A0D1C2F-7540-417E-B251-EBCD110F8461}" destId="{385050B3-BF60-45A8-9CDB-5875BAE88427}" srcOrd="1" destOrd="0" presId="urn:microsoft.com/office/officeart/2008/layout/HalfCircleOrganizationChart"/>
    <dgm:cxn modelId="{2BB41ACE-3B16-4F2A-ADA5-1B7C75072FC0}" type="presParOf" srcId="{7A0D1C2F-7540-417E-B251-EBCD110F8461}" destId="{D684922A-3A87-46BD-8B4C-DC3F7CAC2FD9}" srcOrd="2" destOrd="0" presId="urn:microsoft.com/office/officeart/2008/layout/HalfCircleOrganizationChart"/>
    <dgm:cxn modelId="{A2DA35A5-4218-4EF0-905D-C4E15BCE3E05}" type="presParOf" srcId="{D684922A-3A87-46BD-8B4C-DC3F7CAC2FD9}" destId="{24768BCD-FA6E-4B9E-A00A-94FFADD90FDF}" srcOrd="0" destOrd="0" presId="urn:microsoft.com/office/officeart/2008/layout/HalfCircleOrganizationChart"/>
    <dgm:cxn modelId="{A743579D-41E2-4835-B10E-EAD6A66F89BA}" type="presParOf" srcId="{D684922A-3A87-46BD-8B4C-DC3F7CAC2FD9}" destId="{57E7AF67-50F8-4239-B2B1-DA13A3BD436C}" srcOrd="1" destOrd="0" presId="urn:microsoft.com/office/officeart/2008/layout/HalfCircleOrganizationChart"/>
    <dgm:cxn modelId="{7B6657A0-4AEB-4AC4-9D62-6468DB499909}" type="presParOf" srcId="{57E7AF67-50F8-4239-B2B1-DA13A3BD436C}" destId="{1B8D94AE-7546-44CF-9624-122EFFB9535F}" srcOrd="0" destOrd="0" presId="urn:microsoft.com/office/officeart/2008/layout/HalfCircleOrganizationChart"/>
    <dgm:cxn modelId="{3C6AE169-119C-42C2-9595-B936122581EF}" type="presParOf" srcId="{1B8D94AE-7546-44CF-9624-122EFFB9535F}" destId="{9FF826E8-7F44-480E-8D16-FEEDF5025025}" srcOrd="0" destOrd="0" presId="urn:microsoft.com/office/officeart/2008/layout/HalfCircleOrganizationChart"/>
    <dgm:cxn modelId="{2A46F077-B350-466F-ADED-763E98B14FEE}" type="presParOf" srcId="{1B8D94AE-7546-44CF-9624-122EFFB9535F}" destId="{661548C1-4DFD-4D1D-AF02-952D98D68833}" srcOrd="1" destOrd="0" presId="urn:microsoft.com/office/officeart/2008/layout/HalfCircleOrganizationChart"/>
    <dgm:cxn modelId="{1F98C028-EDDA-4904-A42A-11D94A04FBE7}" type="presParOf" srcId="{1B8D94AE-7546-44CF-9624-122EFFB9535F}" destId="{A30012AE-97E7-4B81-85C8-CB56DAE9C6E3}" srcOrd="2" destOrd="0" presId="urn:microsoft.com/office/officeart/2008/layout/HalfCircleOrganizationChart"/>
    <dgm:cxn modelId="{3F7D234B-F524-4825-9F0B-F73460FE9E30}" type="presParOf" srcId="{1B8D94AE-7546-44CF-9624-122EFFB9535F}" destId="{A9AD20E1-595A-4414-9022-6F05815818F3}" srcOrd="3" destOrd="0" presId="urn:microsoft.com/office/officeart/2008/layout/HalfCircleOrganizationChart"/>
    <dgm:cxn modelId="{8FA7CCDA-4A6B-44E7-8DB7-F653075FC1ED}" type="presParOf" srcId="{57E7AF67-50F8-4239-B2B1-DA13A3BD436C}" destId="{71158338-316E-420B-B1A7-18AE5DA5E67D}" srcOrd="1" destOrd="0" presId="urn:microsoft.com/office/officeart/2008/layout/HalfCircleOrganizationChart"/>
    <dgm:cxn modelId="{44D34116-918D-479C-8535-16C76B320442}" type="presParOf" srcId="{57E7AF67-50F8-4239-B2B1-DA13A3BD436C}" destId="{4C620F3B-7E3B-48D7-B8F8-6A933B877A85}" srcOrd="2" destOrd="0" presId="urn:microsoft.com/office/officeart/2008/layout/HalfCircleOrganizationChart"/>
    <dgm:cxn modelId="{C95F9BE6-F16C-4DEB-BCB7-86FA99247F9F}" type="presParOf" srcId="{D684922A-3A87-46BD-8B4C-DC3F7CAC2FD9}" destId="{A5CB9F40-8057-4975-B392-EE451C8C3F31}" srcOrd="2" destOrd="0" presId="urn:microsoft.com/office/officeart/2008/layout/HalfCircleOrganizationChart"/>
    <dgm:cxn modelId="{8F547877-E1D6-4652-A411-842833121D6A}" type="presParOf" srcId="{D684922A-3A87-46BD-8B4C-DC3F7CAC2FD9}" destId="{797F7357-D3F7-474A-BDF8-7E11FBD4B6B9}" srcOrd="3" destOrd="0" presId="urn:microsoft.com/office/officeart/2008/layout/HalfCircleOrganizationChart"/>
    <dgm:cxn modelId="{B2596E7D-28F0-40E6-B47A-C6A3D27B5937}" type="presParOf" srcId="{797F7357-D3F7-474A-BDF8-7E11FBD4B6B9}" destId="{D1C90E87-1D7E-49C0-BAEF-FE2F1C24364D}" srcOrd="0" destOrd="0" presId="urn:microsoft.com/office/officeart/2008/layout/HalfCircleOrganizationChart"/>
    <dgm:cxn modelId="{1A211689-1915-41BF-91D7-075D3A6BEB46}" type="presParOf" srcId="{D1C90E87-1D7E-49C0-BAEF-FE2F1C24364D}" destId="{6A25EFF6-0278-4DF4-9383-FCE8D39D0893}" srcOrd="0" destOrd="0" presId="urn:microsoft.com/office/officeart/2008/layout/HalfCircleOrganizationChart"/>
    <dgm:cxn modelId="{87366856-59E9-4EA3-AA73-7CE73C86CCD3}" type="presParOf" srcId="{D1C90E87-1D7E-49C0-BAEF-FE2F1C24364D}" destId="{030FC03C-4D90-492B-B9D2-802050DC8EE5}" srcOrd="1" destOrd="0" presId="urn:microsoft.com/office/officeart/2008/layout/HalfCircleOrganizationChart"/>
    <dgm:cxn modelId="{92E43753-812C-420F-A646-6A0F4C087B48}" type="presParOf" srcId="{D1C90E87-1D7E-49C0-BAEF-FE2F1C24364D}" destId="{1D97ADC9-B5ED-4C01-9F45-2AF6E33416DA}" srcOrd="2" destOrd="0" presId="urn:microsoft.com/office/officeart/2008/layout/HalfCircleOrganizationChart"/>
    <dgm:cxn modelId="{04854A8B-6C4E-40A8-BBF3-902C46C8023D}" type="presParOf" srcId="{D1C90E87-1D7E-49C0-BAEF-FE2F1C24364D}" destId="{A3D01C73-0A28-47F9-BE46-793DB8E9C04E}" srcOrd="3" destOrd="0" presId="urn:microsoft.com/office/officeart/2008/layout/HalfCircleOrganizationChart"/>
    <dgm:cxn modelId="{E5954A28-3B58-4BED-9C84-787B389AE059}" type="presParOf" srcId="{797F7357-D3F7-474A-BDF8-7E11FBD4B6B9}" destId="{D25C4788-A5E6-4C6D-ACEA-D3478DF937BA}" srcOrd="1" destOrd="0" presId="urn:microsoft.com/office/officeart/2008/layout/HalfCircleOrganizationChart"/>
    <dgm:cxn modelId="{1B91546D-C441-4152-A2E5-1FAB4D22E5BF}" type="presParOf" srcId="{797F7357-D3F7-474A-BDF8-7E11FBD4B6B9}" destId="{4EDD69D0-E132-4B1C-89A8-D1891A8E2199}" srcOrd="2" destOrd="0" presId="urn:microsoft.com/office/officeart/2008/layout/HalfCircleOrganizationChart"/>
    <dgm:cxn modelId="{8A66FFC6-0947-4B33-804C-8383FD33FD05}" type="presParOf" srcId="{4EDD69D0-E132-4B1C-89A8-D1891A8E2199}" destId="{A8707D51-4B77-432B-B819-2B7038286123}" srcOrd="0" destOrd="0" presId="urn:microsoft.com/office/officeart/2008/layout/HalfCircleOrganizationChart"/>
    <dgm:cxn modelId="{ADE6A83D-F299-4C6F-BF87-7851CBBBADC8}" type="presParOf" srcId="{4EDD69D0-E132-4B1C-89A8-D1891A8E2199}" destId="{15C11DE2-E7BB-4916-B426-1F49B7E43005}" srcOrd="1" destOrd="0" presId="urn:microsoft.com/office/officeart/2008/layout/HalfCircleOrganizationChart"/>
    <dgm:cxn modelId="{7B971D95-148B-4C09-A245-7AE9711D83A3}" type="presParOf" srcId="{15C11DE2-E7BB-4916-B426-1F49B7E43005}" destId="{508BE2CD-BDA5-4565-9240-B302C2206C46}" srcOrd="0" destOrd="0" presId="urn:microsoft.com/office/officeart/2008/layout/HalfCircleOrganizationChart"/>
    <dgm:cxn modelId="{96D3F6FC-D51D-4A1B-8D0E-C75AE5E54DCE}" type="presParOf" srcId="{508BE2CD-BDA5-4565-9240-B302C2206C46}" destId="{858C8D12-275D-46D4-8C86-CF2CCB9BE498}" srcOrd="0" destOrd="0" presId="urn:microsoft.com/office/officeart/2008/layout/HalfCircleOrganizationChart"/>
    <dgm:cxn modelId="{CF1B2DE3-B424-4C89-9147-F9594C26B777}" type="presParOf" srcId="{508BE2CD-BDA5-4565-9240-B302C2206C46}" destId="{35DFF377-A007-47D6-B27C-13CF3C8F79EB}" srcOrd="1" destOrd="0" presId="urn:microsoft.com/office/officeart/2008/layout/HalfCircleOrganizationChart"/>
    <dgm:cxn modelId="{8E3845FB-A9AA-419D-B977-189DC2715E62}" type="presParOf" srcId="{508BE2CD-BDA5-4565-9240-B302C2206C46}" destId="{23EE39D4-F29D-4CF2-AD73-18F7D9FFA559}" srcOrd="2" destOrd="0" presId="urn:microsoft.com/office/officeart/2008/layout/HalfCircleOrganizationChart"/>
    <dgm:cxn modelId="{A02AF766-42D3-492D-BEAB-59DCD12838D9}" type="presParOf" srcId="{508BE2CD-BDA5-4565-9240-B302C2206C46}" destId="{9ED9BF10-D8AD-46EB-ACB5-EB29B8AB6A8D}" srcOrd="3" destOrd="0" presId="urn:microsoft.com/office/officeart/2008/layout/HalfCircleOrganizationChart"/>
    <dgm:cxn modelId="{D4170A03-26AF-4CFD-A529-28E31BF13924}" type="presParOf" srcId="{15C11DE2-E7BB-4916-B426-1F49B7E43005}" destId="{193141F8-45A5-4E39-9780-C7888D0ECF8F}" srcOrd="1" destOrd="0" presId="urn:microsoft.com/office/officeart/2008/layout/HalfCircleOrganizationChart"/>
    <dgm:cxn modelId="{6D1D3861-CB2B-475E-887A-7E881A90D0A8}" type="presParOf" srcId="{15C11DE2-E7BB-4916-B426-1F49B7E43005}" destId="{DBE74660-1169-41B3-A073-6533F4A4350E}" srcOrd="2" destOrd="0" presId="urn:microsoft.com/office/officeart/2008/layout/HalfCircleOrganizationChart"/>
    <dgm:cxn modelId="{0FD1ABC6-F76B-49B9-BD8F-C91E7FD97076}" type="presParOf" srcId="{4EDD69D0-E132-4B1C-89A8-D1891A8E2199}" destId="{942CBDF5-F5DF-4DF5-82B7-34674EA2E265}" srcOrd="2" destOrd="0" presId="urn:microsoft.com/office/officeart/2008/layout/HalfCircleOrganizationChart"/>
    <dgm:cxn modelId="{B4D4FFD7-0001-4D63-B42A-BF49A3FF9C2A}" type="presParOf" srcId="{4EDD69D0-E132-4B1C-89A8-D1891A8E2199}" destId="{B4068A06-EAEC-49B6-BB57-EB8E36378887}" srcOrd="3" destOrd="0" presId="urn:microsoft.com/office/officeart/2008/layout/HalfCircleOrganizationChart"/>
    <dgm:cxn modelId="{0719CE51-2B5F-4CAB-AD62-1DAED8727C7F}" type="presParOf" srcId="{B4068A06-EAEC-49B6-BB57-EB8E36378887}" destId="{C1588E95-21E9-4254-A0AD-D6357C07B666}" srcOrd="0" destOrd="0" presId="urn:microsoft.com/office/officeart/2008/layout/HalfCircleOrganizationChart"/>
    <dgm:cxn modelId="{79D1C1CA-B07A-45EB-A131-BAAB60A72634}" type="presParOf" srcId="{C1588E95-21E9-4254-A0AD-D6357C07B666}" destId="{12290AD3-7B34-4401-A7D4-7FB8BD67E286}" srcOrd="0" destOrd="0" presId="urn:microsoft.com/office/officeart/2008/layout/HalfCircleOrganizationChart"/>
    <dgm:cxn modelId="{AA41F04D-F40F-4ED4-B671-9B2487805557}" type="presParOf" srcId="{C1588E95-21E9-4254-A0AD-D6357C07B666}" destId="{5803543A-8738-4DD4-924C-3689E2F71DC1}" srcOrd="1" destOrd="0" presId="urn:microsoft.com/office/officeart/2008/layout/HalfCircleOrganizationChart"/>
    <dgm:cxn modelId="{6C9898FF-CB76-4A00-BCAE-EBB0DA76D2F5}" type="presParOf" srcId="{C1588E95-21E9-4254-A0AD-D6357C07B666}" destId="{2FD15BCF-749D-44F0-AAA4-2BC94E146A4C}" srcOrd="2" destOrd="0" presId="urn:microsoft.com/office/officeart/2008/layout/HalfCircleOrganizationChart"/>
    <dgm:cxn modelId="{287E50EA-36EC-42F8-869B-15902D8E5F09}" type="presParOf" srcId="{C1588E95-21E9-4254-A0AD-D6357C07B666}" destId="{3139364A-7DB9-4159-9BDB-2384CE448326}" srcOrd="3" destOrd="0" presId="urn:microsoft.com/office/officeart/2008/layout/HalfCircleOrganizationChart"/>
    <dgm:cxn modelId="{53B30675-C749-44B0-9A85-E336CAF41581}" type="presParOf" srcId="{B4068A06-EAEC-49B6-BB57-EB8E36378887}" destId="{57B6A2E5-258C-4175-86B5-41F5CF0567F5}" srcOrd="1" destOrd="0" presId="urn:microsoft.com/office/officeart/2008/layout/HalfCircleOrganizationChart"/>
    <dgm:cxn modelId="{C4B01A60-465D-4528-84FB-985D38982D85}" type="presParOf" srcId="{B4068A06-EAEC-49B6-BB57-EB8E36378887}" destId="{99BD8640-9A68-4207-917D-F7D7DDF392A6}"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3F4CF5-BF6E-42CB-A552-2FDD6FF583A6}"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A0EF32C8-7AC3-4A57-9AF1-8CD2186941C7}">
      <dgm:prSet phldrT="[Text]"/>
      <dgm:spPr/>
      <dgm:t>
        <a:bodyPr/>
        <a:lstStyle/>
        <a:p>
          <a:r>
            <a:rPr lang="en-US"/>
            <a:t>24</a:t>
          </a:r>
        </a:p>
      </dgm:t>
    </dgm:pt>
    <dgm:pt modelId="{AC6C8609-7329-4043-B99D-8B110986D347}" type="parTrans" cxnId="{FE6D0870-FF49-4FC2-BA5A-233A69886484}">
      <dgm:prSet/>
      <dgm:spPr/>
      <dgm:t>
        <a:bodyPr/>
        <a:lstStyle/>
        <a:p>
          <a:endParaRPr lang="en-US"/>
        </a:p>
      </dgm:t>
    </dgm:pt>
    <dgm:pt modelId="{2350D5CD-ED58-4B41-848C-434E5D9DE363}" type="sibTrans" cxnId="{FE6D0870-FF49-4FC2-BA5A-233A69886484}">
      <dgm:prSet/>
      <dgm:spPr/>
      <dgm:t>
        <a:bodyPr/>
        <a:lstStyle/>
        <a:p>
          <a:endParaRPr lang="en-US"/>
        </a:p>
      </dgm:t>
    </dgm:pt>
    <dgm:pt modelId="{097C4560-59A7-498F-870C-1ADA477A8D9B}" type="asst">
      <dgm:prSet phldrT="[Text]"/>
      <dgm:spPr/>
      <dgm:t>
        <a:bodyPr/>
        <a:lstStyle/>
        <a:p>
          <a:r>
            <a:rPr lang="en-US"/>
            <a:t>3</a:t>
          </a:r>
        </a:p>
      </dgm:t>
    </dgm:pt>
    <dgm:pt modelId="{798FC771-C6F7-412C-AD2E-7BDC94355237}" type="parTrans" cxnId="{1FDB5D68-39C8-4864-AF9B-8C59FE378388}">
      <dgm:prSet/>
      <dgm:spPr/>
      <dgm:t>
        <a:bodyPr/>
        <a:lstStyle/>
        <a:p>
          <a:endParaRPr lang="en-US"/>
        </a:p>
      </dgm:t>
    </dgm:pt>
    <dgm:pt modelId="{A3F40E23-BEED-4F2B-9854-C44EF7B46250}" type="sibTrans" cxnId="{1FDB5D68-39C8-4864-AF9B-8C59FE378388}">
      <dgm:prSet/>
      <dgm:spPr/>
      <dgm:t>
        <a:bodyPr/>
        <a:lstStyle/>
        <a:p>
          <a:endParaRPr lang="en-US"/>
        </a:p>
      </dgm:t>
    </dgm:pt>
    <dgm:pt modelId="{4A166D31-3082-42A0-A969-FEB909597D72}" type="asst">
      <dgm:prSet phldrT="[Text]"/>
      <dgm:spPr/>
      <dgm:t>
        <a:bodyPr/>
        <a:lstStyle/>
        <a:p>
          <a:r>
            <a:rPr lang="en-US"/>
            <a:t>2</a:t>
          </a:r>
        </a:p>
      </dgm:t>
    </dgm:pt>
    <dgm:pt modelId="{0E8804C8-4E77-47C4-8BB5-18922B642548}" type="parTrans" cxnId="{2BBECE9B-D30A-4024-8E7F-31A618DED227}">
      <dgm:prSet/>
      <dgm:spPr/>
      <dgm:t>
        <a:bodyPr/>
        <a:lstStyle/>
        <a:p>
          <a:endParaRPr lang="en-US"/>
        </a:p>
      </dgm:t>
    </dgm:pt>
    <dgm:pt modelId="{607F7DE3-CFCD-4D11-A496-1DF2B2C144EE}" type="sibTrans" cxnId="{2BBECE9B-D30A-4024-8E7F-31A618DED227}">
      <dgm:prSet/>
      <dgm:spPr/>
      <dgm:t>
        <a:bodyPr/>
        <a:lstStyle/>
        <a:p>
          <a:endParaRPr lang="en-US"/>
        </a:p>
      </dgm:t>
    </dgm:pt>
    <dgm:pt modelId="{263516E6-BCD7-420C-8C60-3ADABE38DFA6}" type="asst">
      <dgm:prSet phldrT="[Text]"/>
      <dgm:spPr/>
      <dgm:t>
        <a:bodyPr/>
        <a:lstStyle/>
        <a:p>
          <a:r>
            <a:rPr lang="en-US"/>
            <a:t>2</a:t>
          </a:r>
        </a:p>
      </dgm:t>
    </dgm:pt>
    <dgm:pt modelId="{80F429A5-6F41-413F-8585-B6A9AF5E0923}" type="parTrans" cxnId="{01185962-A859-4D16-B5D0-792710B8B7D2}">
      <dgm:prSet/>
      <dgm:spPr/>
      <dgm:t>
        <a:bodyPr/>
        <a:lstStyle/>
        <a:p>
          <a:endParaRPr lang="en-US"/>
        </a:p>
      </dgm:t>
    </dgm:pt>
    <dgm:pt modelId="{55225250-468F-479E-9EDC-36493FB3793E}" type="sibTrans" cxnId="{01185962-A859-4D16-B5D0-792710B8B7D2}">
      <dgm:prSet/>
      <dgm:spPr/>
      <dgm:t>
        <a:bodyPr/>
        <a:lstStyle/>
        <a:p>
          <a:endParaRPr lang="en-US"/>
        </a:p>
      </dgm:t>
    </dgm:pt>
    <dgm:pt modelId="{E822EB27-3E8E-497B-B966-21A90D487799}" type="asst">
      <dgm:prSet phldrT="[Text]"/>
      <dgm:spPr/>
      <dgm:t>
        <a:bodyPr/>
        <a:lstStyle/>
        <a:p>
          <a:r>
            <a:rPr lang="en-US"/>
            <a:t>8</a:t>
          </a:r>
        </a:p>
      </dgm:t>
    </dgm:pt>
    <dgm:pt modelId="{B885FCA2-7852-41F1-9908-73502B1BA761}" type="parTrans" cxnId="{DB336D80-FDC5-43A6-8055-6E984C83882B}">
      <dgm:prSet/>
      <dgm:spPr/>
      <dgm:t>
        <a:bodyPr/>
        <a:lstStyle/>
        <a:p>
          <a:endParaRPr lang="en-US"/>
        </a:p>
      </dgm:t>
    </dgm:pt>
    <dgm:pt modelId="{C7833E51-86E1-40E4-B806-78A74B39CFC3}" type="sibTrans" cxnId="{DB336D80-FDC5-43A6-8055-6E984C83882B}">
      <dgm:prSet/>
      <dgm:spPr/>
      <dgm:t>
        <a:bodyPr/>
        <a:lstStyle/>
        <a:p>
          <a:endParaRPr lang="en-US"/>
        </a:p>
      </dgm:t>
    </dgm:pt>
    <dgm:pt modelId="{3A04CF79-420B-461F-B5FE-23FEA085C49F}" type="asst">
      <dgm:prSet phldrT="[Text]"/>
      <dgm:spPr/>
      <dgm:t>
        <a:bodyPr/>
        <a:lstStyle/>
        <a:p>
          <a:r>
            <a:rPr lang="en-US"/>
            <a:t>2</a:t>
          </a:r>
        </a:p>
      </dgm:t>
    </dgm:pt>
    <dgm:pt modelId="{B52EC6A6-43D0-4CF2-8769-331FC50CF20C}" type="parTrans" cxnId="{AC48954C-85F2-45C5-83BD-0D548D624F9E}">
      <dgm:prSet/>
      <dgm:spPr/>
      <dgm:t>
        <a:bodyPr/>
        <a:lstStyle/>
        <a:p>
          <a:endParaRPr lang="en-US"/>
        </a:p>
      </dgm:t>
    </dgm:pt>
    <dgm:pt modelId="{E214F0E3-A42E-4832-A672-3859952D598E}" type="sibTrans" cxnId="{AC48954C-85F2-45C5-83BD-0D548D624F9E}">
      <dgm:prSet/>
      <dgm:spPr/>
      <dgm:t>
        <a:bodyPr/>
        <a:lstStyle/>
        <a:p>
          <a:endParaRPr lang="en-US"/>
        </a:p>
      </dgm:t>
    </dgm:pt>
    <dgm:pt modelId="{66D988B1-45BC-45C1-9C83-A3FF2A89A555}" type="pres">
      <dgm:prSet presAssocID="{F23F4CF5-BF6E-42CB-A552-2FDD6FF583A6}" presName="Name0" presStyleCnt="0">
        <dgm:presLayoutVars>
          <dgm:orgChart val="1"/>
          <dgm:chPref val="1"/>
          <dgm:dir/>
          <dgm:animOne val="branch"/>
          <dgm:animLvl val="lvl"/>
          <dgm:resizeHandles/>
        </dgm:presLayoutVars>
      </dgm:prSet>
      <dgm:spPr/>
    </dgm:pt>
    <dgm:pt modelId="{7A0D1C2F-7540-417E-B251-EBCD110F8461}" type="pres">
      <dgm:prSet presAssocID="{A0EF32C8-7AC3-4A57-9AF1-8CD2186941C7}" presName="hierRoot1" presStyleCnt="0">
        <dgm:presLayoutVars>
          <dgm:hierBranch val="init"/>
        </dgm:presLayoutVars>
      </dgm:prSet>
      <dgm:spPr/>
    </dgm:pt>
    <dgm:pt modelId="{E09C11C2-2AE5-46D7-BD32-81FC2FD90D1A}" type="pres">
      <dgm:prSet presAssocID="{A0EF32C8-7AC3-4A57-9AF1-8CD2186941C7}" presName="rootComposite1" presStyleCnt="0"/>
      <dgm:spPr/>
    </dgm:pt>
    <dgm:pt modelId="{9ED9AB03-4039-4071-8C9F-7408D20E238F}" type="pres">
      <dgm:prSet presAssocID="{A0EF32C8-7AC3-4A57-9AF1-8CD2186941C7}" presName="rootText1" presStyleLbl="alignAcc1" presStyleIdx="0" presStyleCnt="0">
        <dgm:presLayoutVars>
          <dgm:chPref val="3"/>
        </dgm:presLayoutVars>
      </dgm:prSet>
      <dgm:spPr/>
    </dgm:pt>
    <dgm:pt modelId="{248BC810-1185-46B7-B798-468A81EC89D2}" type="pres">
      <dgm:prSet presAssocID="{A0EF32C8-7AC3-4A57-9AF1-8CD2186941C7}" presName="topArc1" presStyleLbl="parChTrans1D1" presStyleIdx="0" presStyleCnt="12"/>
      <dgm:spPr/>
    </dgm:pt>
    <dgm:pt modelId="{FD334693-D028-4D40-B1DD-12EE96BD4A78}" type="pres">
      <dgm:prSet presAssocID="{A0EF32C8-7AC3-4A57-9AF1-8CD2186941C7}" presName="bottomArc1" presStyleLbl="parChTrans1D1" presStyleIdx="1" presStyleCnt="12"/>
      <dgm:spPr/>
    </dgm:pt>
    <dgm:pt modelId="{C439242A-CBF0-4F5B-A6E5-669DFBDA97E8}" type="pres">
      <dgm:prSet presAssocID="{A0EF32C8-7AC3-4A57-9AF1-8CD2186941C7}" presName="topConnNode1" presStyleLbl="node1" presStyleIdx="0" presStyleCnt="0"/>
      <dgm:spPr/>
    </dgm:pt>
    <dgm:pt modelId="{385050B3-BF60-45A8-9CDB-5875BAE88427}" type="pres">
      <dgm:prSet presAssocID="{A0EF32C8-7AC3-4A57-9AF1-8CD2186941C7}" presName="hierChild2" presStyleCnt="0"/>
      <dgm:spPr/>
    </dgm:pt>
    <dgm:pt modelId="{D684922A-3A87-46BD-8B4C-DC3F7CAC2FD9}" type="pres">
      <dgm:prSet presAssocID="{A0EF32C8-7AC3-4A57-9AF1-8CD2186941C7}" presName="hierChild3" presStyleCnt="0"/>
      <dgm:spPr/>
    </dgm:pt>
    <dgm:pt modelId="{24768BCD-FA6E-4B9E-A00A-94FFADD90FDF}" type="pres">
      <dgm:prSet presAssocID="{798FC771-C6F7-412C-AD2E-7BDC94355237}" presName="Name101" presStyleLbl="parChTrans1D2" presStyleIdx="0" presStyleCnt="2"/>
      <dgm:spPr/>
    </dgm:pt>
    <dgm:pt modelId="{57E7AF67-50F8-4239-B2B1-DA13A3BD436C}" type="pres">
      <dgm:prSet presAssocID="{097C4560-59A7-498F-870C-1ADA477A8D9B}" presName="hierRoot3" presStyleCnt="0">
        <dgm:presLayoutVars>
          <dgm:hierBranch val="init"/>
        </dgm:presLayoutVars>
      </dgm:prSet>
      <dgm:spPr/>
    </dgm:pt>
    <dgm:pt modelId="{1B8D94AE-7546-44CF-9624-122EFFB9535F}" type="pres">
      <dgm:prSet presAssocID="{097C4560-59A7-498F-870C-1ADA477A8D9B}" presName="rootComposite3" presStyleCnt="0"/>
      <dgm:spPr/>
    </dgm:pt>
    <dgm:pt modelId="{9FF826E8-7F44-480E-8D16-FEEDF5025025}" type="pres">
      <dgm:prSet presAssocID="{097C4560-59A7-498F-870C-1ADA477A8D9B}" presName="rootText3" presStyleLbl="alignAcc1" presStyleIdx="0" presStyleCnt="0">
        <dgm:presLayoutVars>
          <dgm:chPref val="3"/>
        </dgm:presLayoutVars>
      </dgm:prSet>
      <dgm:spPr/>
    </dgm:pt>
    <dgm:pt modelId="{661548C1-4DFD-4D1D-AF02-952D98D68833}" type="pres">
      <dgm:prSet presAssocID="{097C4560-59A7-498F-870C-1ADA477A8D9B}" presName="topArc3" presStyleLbl="parChTrans1D1" presStyleIdx="2" presStyleCnt="12"/>
      <dgm:spPr/>
    </dgm:pt>
    <dgm:pt modelId="{A30012AE-97E7-4B81-85C8-CB56DAE9C6E3}" type="pres">
      <dgm:prSet presAssocID="{097C4560-59A7-498F-870C-1ADA477A8D9B}" presName="bottomArc3" presStyleLbl="parChTrans1D1" presStyleIdx="3" presStyleCnt="12"/>
      <dgm:spPr/>
    </dgm:pt>
    <dgm:pt modelId="{A9AD20E1-595A-4414-9022-6F05815818F3}" type="pres">
      <dgm:prSet presAssocID="{097C4560-59A7-498F-870C-1ADA477A8D9B}" presName="topConnNode3" presStyleLbl="asst1" presStyleIdx="0" presStyleCnt="0"/>
      <dgm:spPr/>
    </dgm:pt>
    <dgm:pt modelId="{71158338-316E-420B-B1A7-18AE5DA5E67D}" type="pres">
      <dgm:prSet presAssocID="{097C4560-59A7-498F-870C-1ADA477A8D9B}" presName="hierChild6" presStyleCnt="0"/>
      <dgm:spPr/>
    </dgm:pt>
    <dgm:pt modelId="{4C620F3B-7E3B-48D7-B8F8-6A933B877A85}" type="pres">
      <dgm:prSet presAssocID="{097C4560-59A7-498F-870C-1ADA477A8D9B}" presName="hierChild7" presStyleCnt="0"/>
      <dgm:spPr/>
    </dgm:pt>
    <dgm:pt modelId="{A5CB9F40-8057-4975-B392-EE451C8C3F31}" type="pres">
      <dgm:prSet presAssocID="{B885FCA2-7852-41F1-9908-73502B1BA761}" presName="Name101" presStyleLbl="parChTrans1D2" presStyleIdx="1" presStyleCnt="2"/>
      <dgm:spPr/>
    </dgm:pt>
    <dgm:pt modelId="{797F7357-D3F7-474A-BDF8-7E11FBD4B6B9}" type="pres">
      <dgm:prSet presAssocID="{E822EB27-3E8E-497B-B966-21A90D487799}" presName="hierRoot3" presStyleCnt="0">
        <dgm:presLayoutVars>
          <dgm:hierBranch val="init"/>
        </dgm:presLayoutVars>
      </dgm:prSet>
      <dgm:spPr/>
    </dgm:pt>
    <dgm:pt modelId="{D1C90E87-1D7E-49C0-BAEF-FE2F1C24364D}" type="pres">
      <dgm:prSet presAssocID="{E822EB27-3E8E-497B-B966-21A90D487799}" presName="rootComposite3" presStyleCnt="0"/>
      <dgm:spPr/>
    </dgm:pt>
    <dgm:pt modelId="{6A25EFF6-0278-4DF4-9383-FCE8D39D0893}" type="pres">
      <dgm:prSet presAssocID="{E822EB27-3E8E-497B-B966-21A90D487799}" presName="rootText3" presStyleLbl="alignAcc1" presStyleIdx="0" presStyleCnt="0">
        <dgm:presLayoutVars>
          <dgm:chPref val="3"/>
        </dgm:presLayoutVars>
      </dgm:prSet>
      <dgm:spPr/>
    </dgm:pt>
    <dgm:pt modelId="{030FC03C-4D90-492B-B9D2-802050DC8EE5}" type="pres">
      <dgm:prSet presAssocID="{E822EB27-3E8E-497B-B966-21A90D487799}" presName="topArc3" presStyleLbl="parChTrans1D1" presStyleIdx="4" presStyleCnt="12"/>
      <dgm:spPr/>
    </dgm:pt>
    <dgm:pt modelId="{1D97ADC9-B5ED-4C01-9F45-2AF6E33416DA}" type="pres">
      <dgm:prSet presAssocID="{E822EB27-3E8E-497B-B966-21A90D487799}" presName="bottomArc3" presStyleLbl="parChTrans1D1" presStyleIdx="5" presStyleCnt="12"/>
      <dgm:spPr/>
    </dgm:pt>
    <dgm:pt modelId="{A3D01C73-0A28-47F9-BE46-793DB8E9C04E}" type="pres">
      <dgm:prSet presAssocID="{E822EB27-3E8E-497B-B966-21A90D487799}" presName="topConnNode3" presStyleLbl="asst1" presStyleIdx="0" presStyleCnt="0"/>
      <dgm:spPr/>
    </dgm:pt>
    <dgm:pt modelId="{D25C4788-A5E6-4C6D-ACEA-D3478DF937BA}" type="pres">
      <dgm:prSet presAssocID="{E822EB27-3E8E-497B-B966-21A90D487799}" presName="hierChild6" presStyleCnt="0"/>
      <dgm:spPr/>
    </dgm:pt>
    <dgm:pt modelId="{4EDD69D0-E132-4B1C-89A8-D1891A8E2199}" type="pres">
      <dgm:prSet presAssocID="{E822EB27-3E8E-497B-B966-21A90D487799}" presName="hierChild7" presStyleCnt="0"/>
      <dgm:spPr/>
    </dgm:pt>
    <dgm:pt modelId="{A8707D51-4B77-432B-B819-2B7038286123}" type="pres">
      <dgm:prSet presAssocID="{0E8804C8-4E77-47C4-8BB5-18922B642548}" presName="Name101" presStyleLbl="parChTrans1D3" presStyleIdx="0" presStyleCnt="3"/>
      <dgm:spPr/>
    </dgm:pt>
    <dgm:pt modelId="{15C11DE2-E7BB-4916-B426-1F49B7E43005}" type="pres">
      <dgm:prSet presAssocID="{4A166D31-3082-42A0-A969-FEB909597D72}" presName="hierRoot3" presStyleCnt="0">
        <dgm:presLayoutVars>
          <dgm:hierBranch val="init"/>
        </dgm:presLayoutVars>
      </dgm:prSet>
      <dgm:spPr/>
    </dgm:pt>
    <dgm:pt modelId="{508BE2CD-BDA5-4565-9240-B302C2206C46}" type="pres">
      <dgm:prSet presAssocID="{4A166D31-3082-42A0-A969-FEB909597D72}" presName="rootComposite3" presStyleCnt="0"/>
      <dgm:spPr/>
    </dgm:pt>
    <dgm:pt modelId="{858C8D12-275D-46D4-8C86-CF2CCB9BE498}" type="pres">
      <dgm:prSet presAssocID="{4A166D31-3082-42A0-A969-FEB909597D72}" presName="rootText3" presStyleLbl="alignAcc1" presStyleIdx="0" presStyleCnt="0">
        <dgm:presLayoutVars>
          <dgm:chPref val="3"/>
        </dgm:presLayoutVars>
      </dgm:prSet>
      <dgm:spPr/>
    </dgm:pt>
    <dgm:pt modelId="{35DFF377-A007-47D6-B27C-13CF3C8F79EB}" type="pres">
      <dgm:prSet presAssocID="{4A166D31-3082-42A0-A969-FEB909597D72}" presName="topArc3" presStyleLbl="parChTrans1D1" presStyleIdx="6" presStyleCnt="12"/>
      <dgm:spPr/>
    </dgm:pt>
    <dgm:pt modelId="{23EE39D4-F29D-4CF2-AD73-18F7D9FFA559}" type="pres">
      <dgm:prSet presAssocID="{4A166D31-3082-42A0-A969-FEB909597D72}" presName="bottomArc3" presStyleLbl="parChTrans1D1" presStyleIdx="7" presStyleCnt="12"/>
      <dgm:spPr/>
    </dgm:pt>
    <dgm:pt modelId="{9ED9BF10-D8AD-46EB-ACB5-EB29B8AB6A8D}" type="pres">
      <dgm:prSet presAssocID="{4A166D31-3082-42A0-A969-FEB909597D72}" presName="topConnNode3" presStyleLbl="asst1" presStyleIdx="0" presStyleCnt="0"/>
      <dgm:spPr/>
    </dgm:pt>
    <dgm:pt modelId="{193141F8-45A5-4E39-9780-C7888D0ECF8F}" type="pres">
      <dgm:prSet presAssocID="{4A166D31-3082-42A0-A969-FEB909597D72}" presName="hierChild6" presStyleCnt="0"/>
      <dgm:spPr/>
    </dgm:pt>
    <dgm:pt modelId="{DBE74660-1169-41B3-A073-6533F4A4350E}" type="pres">
      <dgm:prSet presAssocID="{4A166D31-3082-42A0-A969-FEB909597D72}" presName="hierChild7" presStyleCnt="0"/>
      <dgm:spPr/>
    </dgm:pt>
    <dgm:pt modelId="{942CBDF5-F5DF-4DF5-82B7-34674EA2E265}" type="pres">
      <dgm:prSet presAssocID="{80F429A5-6F41-413F-8585-B6A9AF5E0923}" presName="Name101" presStyleLbl="parChTrans1D3" presStyleIdx="1" presStyleCnt="3"/>
      <dgm:spPr/>
    </dgm:pt>
    <dgm:pt modelId="{B4068A06-EAEC-49B6-BB57-EB8E36378887}" type="pres">
      <dgm:prSet presAssocID="{263516E6-BCD7-420C-8C60-3ADABE38DFA6}" presName="hierRoot3" presStyleCnt="0">
        <dgm:presLayoutVars>
          <dgm:hierBranch val="init"/>
        </dgm:presLayoutVars>
      </dgm:prSet>
      <dgm:spPr/>
    </dgm:pt>
    <dgm:pt modelId="{C1588E95-21E9-4254-A0AD-D6357C07B666}" type="pres">
      <dgm:prSet presAssocID="{263516E6-BCD7-420C-8C60-3ADABE38DFA6}" presName="rootComposite3" presStyleCnt="0"/>
      <dgm:spPr/>
    </dgm:pt>
    <dgm:pt modelId="{12290AD3-7B34-4401-A7D4-7FB8BD67E286}" type="pres">
      <dgm:prSet presAssocID="{263516E6-BCD7-420C-8C60-3ADABE38DFA6}" presName="rootText3" presStyleLbl="alignAcc1" presStyleIdx="0" presStyleCnt="0">
        <dgm:presLayoutVars>
          <dgm:chPref val="3"/>
        </dgm:presLayoutVars>
      </dgm:prSet>
      <dgm:spPr/>
    </dgm:pt>
    <dgm:pt modelId="{5803543A-8738-4DD4-924C-3689E2F71DC1}" type="pres">
      <dgm:prSet presAssocID="{263516E6-BCD7-420C-8C60-3ADABE38DFA6}" presName="topArc3" presStyleLbl="parChTrans1D1" presStyleIdx="8" presStyleCnt="12"/>
      <dgm:spPr/>
    </dgm:pt>
    <dgm:pt modelId="{2FD15BCF-749D-44F0-AAA4-2BC94E146A4C}" type="pres">
      <dgm:prSet presAssocID="{263516E6-BCD7-420C-8C60-3ADABE38DFA6}" presName="bottomArc3" presStyleLbl="parChTrans1D1" presStyleIdx="9" presStyleCnt="12"/>
      <dgm:spPr/>
    </dgm:pt>
    <dgm:pt modelId="{3139364A-7DB9-4159-9BDB-2384CE448326}" type="pres">
      <dgm:prSet presAssocID="{263516E6-BCD7-420C-8C60-3ADABE38DFA6}" presName="topConnNode3" presStyleLbl="asst1" presStyleIdx="0" presStyleCnt="0"/>
      <dgm:spPr/>
    </dgm:pt>
    <dgm:pt modelId="{57B6A2E5-258C-4175-86B5-41F5CF0567F5}" type="pres">
      <dgm:prSet presAssocID="{263516E6-BCD7-420C-8C60-3ADABE38DFA6}" presName="hierChild6" presStyleCnt="0"/>
      <dgm:spPr/>
    </dgm:pt>
    <dgm:pt modelId="{99BD8640-9A68-4207-917D-F7D7DDF392A6}" type="pres">
      <dgm:prSet presAssocID="{263516E6-BCD7-420C-8C60-3ADABE38DFA6}" presName="hierChild7" presStyleCnt="0"/>
      <dgm:spPr/>
    </dgm:pt>
    <dgm:pt modelId="{893A7EB4-AFC7-48E2-A4A7-60636F9D3CD7}" type="pres">
      <dgm:prSet presAssocID="{B52EC6A6-43D0-4CF2-8769-331FC50CF20C}" presName="Name101" presStyleLbl="parChTrans1D3" presStyleIdx="2" presStyleCnt="3"/>
      <dgm:spPr/>
    </dgm:pt>
    <dgm:pt modelId="{DF89766D-D9E7-48EF-A85C-F528CE220744}" type="pres">
      <dgm:prSet presAssocID="{3A04CF79-420B-461F-B5FE-23FEA085C49F}" presName="hierRoot3" presStyleCnt="0">
        <dgm:presLayoutVars>
          <dgm:hierBranch val="init"/>
        </dgm:presLayoutVars>
      </dgm:prSet>
      <dgm:spPr/>
    </dgm:pt>
    <dgm:pt modelId="{8A996C2F-E4FC-46A2-A2FE-C4B7C9EEFB6C}" type="pres">
      <dgm:prSet presAssocID="{3A04CF79-420B-461F-B5FE-23FEA085C49F}" presName="rootComposite3" presStyleCnt="0"/>
      <dgm:spPr/>
    </dgm:pt>
    <dgm:pt modelId="{94F5C948-9CCC-46DC-AEFE-18BADE28DE8E}" type="pres">
      <dgm:prSet presAssocID="{3A04CF79-420B-461F-B5FE-23FEA085C49F}" presName="rootText3" presStyleLbl="alignAcc1" presStyleIdx="0" presStyleCnt="0">
        <dgm:presLayoutVars>
          <dgm:chPref val="3"/>
        </dgm:presLayoutVars>
      </dgm:prSet>
      <dgm:spPr/>
    </dgm:pt>
    <dgm:pt modelId="{305A4B7E-5F48-400B-8A1A-01B292FCF42E}" type="pres">
      <dgm:prSet presAssocID="{3A04CF79-420B-461F-B5FE-23FEA085C49F}" presName="topArc3" presStyleLbl="parChTrans1D1" presStyleIdx="10" presStyleCnt="12"/>
      <dgm:spPr/>
    </dgm:pt>
    <dgm:pt modelId="{6AAC0F3F-6746-47F6-AC8F-4C5154C5717B}" type="pres">
      <dgm:prSet presAssocID="{3A04CF79-420B-461F-B5FE-23FEA085C49F}" presName="bottomArc3" presStyleLbl="parChTrans1D1" presStyleIdx="11" presStyleCnt="12"/>
      <dgm:spPr/>
    </dgm:pt>
    <dgm:pt modelId="{55E49BA1-8E95-4D01-8143-941486F41B48}" type="pres">
      <dgm:prSet presAssocID="{3A04CF79-420B-461F-B5FE-23FEA085C49F}" presName="topConnNode3" presStyleLbl="asst1" presStyleIdx="0" presStyleCnt="0"/>
      <dgm:spPr/>
    </dgm:pt>
    <dgm:pt modelId="{86E9C1F6-E664-449F-9F10-64F54E5F3CE8}" type="pres">
      <dgm:prSet presAssocID="{3A04CF79-420B-461F-B5FE-23FEA085C49F}" presName="hierChild6" presStyleCnt="0"/>
      <dgm:spPr/>
    </dgm:pt>
    <dgm:pt modelId="{BC04B088-37AC-48F5-9C73-CFA08D4E55EA}" type="pres">
      <dgm:prSet presAssocID="{3A04CF79-420B-461F-B5FE-23FEA085C49F}" presName="hierChild7" presStyleCnt="0"/>
      <dgm:spPr/>
    </dgm:pt>
  </dgm:ptLst>
  <dgm:cxnLst>
    <dgm:cxn modelId="{676CED05-A4A0-4210-A468-D6541DA8FF0D}" type="presOf" srcId="{0E8804C8-4E77-47C4-8BB5-18922B642548}" destId="{A8707D51-4B77-432B-B819-2B7038286123}" srcOrd="0" destOrd="0" presId="urn:microsoft.com/office/officeart/2008/layout/HalfCircleOrganizationChart"/>
    <dgm:cxn modelId="{13EAF108-4C29-4B5D-AB7E-BFDD06B6E554}" type="presOf" srcId="{A0EF32C8-7AC3-4A57-9AF1-8CD2186941C7}" destId="{9ED9AB03-4039-4071-8C9F-7408D20E238F}" srcOrd="0" destOrd="0" presId="urn:microsoft.com/office/officeart/2008/layout/HalfCircleOrganizationChart"/>
    <dgm:cxn modelId="{C5A92926-6518-4E66-926E-ED45834CB7A8}" type="presOf" srcId="{097C4560-59A7-498F-870C-1ADA477A8D9B}" destId="{A9AD20E1-595A-4414-9022-6F05815818F3}" srcOrd="1" destOrd="0" presId="urn:microsoft.com/office/officeart/2008/layout/HalfCircleOrganizationChart"/>
    <dgm:cxn modelId="{08C48D27-0C29-4874-AC6A-A89F5A0A9911}" type="presOf" srcId="{3A04CF79-420B-461F-B5FE-23FEA085C49F}" destId="{55E49BA1-8E95-4D01-8143-941486F41B48}" srcOrd="1" destOrd="0" presId="urn:microsoft.com/office/officeart/2008/layout/HalfCircleOrganizationChart"/>
    <dgm:cxn modelId="{AB9CBB5D-CD22-49B7-AA32-74475C38C27D}" type="presOf" srcId="{E822EB27-3E8E-497B-B966-21A90D487799}" destId="{6A25EFF6-0278-4DF4-9383-FCE8D39D0893}" srcOrd="0" destOrd="0" presId="urn:microsoft.com/office/officeart/2008/layout/HalfCircleOrganizationChart"/>
    <dgm:cxn modelId="{ADB09E60-09B9-4F7B-9E5B-0EA5E950B471}" type="presOf" srcId="{097C4560-59A7-498F-870C-1ADA477A8D9B}" destId="{9FF826E8-7F44-480E-8D16-FEEDF5025025}" srcOrd="0" destOrd="0" presId="urn:microsoft.com/office/officeart/2008/layout/HalfCircleOrganizationChart"/>
    <dgm:cxn modelId="{01185962-A859-4D16-B5D0-792710B8B7D2}" srcId="{E822EB27-3E8E-497B-B966-21A90D487799}" destId="{263516E6-BCD7-420C-8C60-3ADABE38DFA6}" srcOrd="1" destOrd="0" parTransId="{80F429A5-6F41-413F-8585-B6A9AF5E0923}" sibTransId="{55225250-468F-479E-9EDC-36493FB3793E}"/>
    <dgm:cxn modelId="{1FDB5D68-39C8-4864-AF9B-8C59FE378388}" srcId="{A0EF32C8-7AC3-4A57-9AF1-8CD2186941C7}" destId="{097C4560-59A7-498F-870C-1ADA477A8D9B}" srcOrd="0" destOrd="0" parTransId="{798FC771-C6F7-412C-AD2E-7BDC94355237}" sibTransId="{A3F40E23-BEED-4F2B-9854-C44EF7B46250}"/>
    <dgm:cxn modelId="{AC48954C-85F2-45C5-83BD-0D548D624F9E}" srcId="{E822EB27-3E8E-497B-B966-21A90D487799}" destId="{3A04CF79-420B-461F-B5FE-23FEA085C49F}" srcOrd="2" destOrd="0" parTransId="{B52EC6A6-43D0-4CF2-8769-331FC50CF20C}" sibTransId="{E214F0E3-A42E-4832-A672-3859952D598E}"/>
    <dgm:cxn modelId="{FE6D0870-FF49-4FC2-BA5A-233A69886484}" srcId="{F23F4CF5-BF6E-42CB-A552-2FDD6FF583A6}" destId="{A0EF32C8-7AC3-4A57-9AF1-8CD2186941C7}" srcOrd="0" destOrd="0" parTransId="{AC6C8609-7329-4043-B99D-8B110986D347}" sibTransId="{2350D5CD-ED58-4B41-848C-434E5D9DE363}"/>
    <dgm:cxn modelId="{3D1F4571-FEBD-41BF-BA6A-58BF949B095A}" type="presOf" srcId="{3A04CF79-420B-461F-B5FE-23FEA085C49F}" destId="{94F5C948-9CCC-46DC-AEFE-18BADE28DE8E}" srcOrd="0" destOrd="0" presId="urn:microsoft.com/office/officeart/2008/layout/HalfCircleOrganizationChart"/>
    <dgm:cxn modelId="{DB336D80-FDC5-43A6-8055-6E984C83882B}" srcId="{A0EF32C8-7AC3-4A57-9AF1-8CD2186941C7}" destId="{E822EB27-3E8E-497B-B966-21A90D487799}" srcOrd="1" destOrd="0" parTransId="{B885FCA2-7852-41F1-9908-73502B1BA761}" sibTransId="{C7833E51-86E1-40E4-B806-78A74B39CFC3}"/>
    <dgm:cxn modelId="{774EAF81-9141-4411-9900-1A0EA0CF11EA}" type="presOf" srcId="{A0EF32C8-7AC3-4A57-9AF1-8CD2186941C7}" destId="{C439242A-CBF0-4F5B-A6E5-669DFBDA97E8}" srcOrd="1" destOrd="0" presId="urn:microsoft.com/office/officeart/2008/layout/HalfCircleOrganizationChart"/>
    <dgm:cxn modelId="{3F23E58E-B5E7-4F86-A29E-64AB457B5F92}" type="presOf" srcId="{80F429A5-6F41-413F-8585-B6A9AF5E0923}" destId="{942CBDF5-F5DF-4DF5-82B7-34674EA2E265}" srcOrd="0" destOrd="0" presId="urn:microsoft.com/office/officeart/2008/layout/HalfCircleOrganizationChart"/>
    <dgm:cxn modelId="{2BBECE9B-D30A-4024-8E7F-31A618DED227}" srcId="{E822EB27-3E8E-497B-B966-21A90D487799}" destId="{4A166D31-3082-42A0-A969-FEB909597D72}" srcOrd="0" destOrd="0" parTransId="{0E8804C8-4E77-47C4-8BB5-18922B642548}" sibTransId="{607F7DE3-CFCD-4D11-A496-1DF2B2C144EE}"/>
    <dgm:cxn modelId="{6AABAB9C-0CE9-4EA5-8DB3-55EA42F383FA}" type="presOf" srcId="{263516E6-BCD7-420C-8C60-3ADABE38DFA6}" destId="{3139364A-7DB9-4159-9BDB-2384CE448326}" srcOrd="1" destOrd="0" presId="urn:microsoft.com/office/officeart/2008/layout/HalfCircleOrganizationChart"/>
    <dgm:cxn modelId="{C24908AD-57FD-4BAA-9BAA-6F916CAA0675}" type="presOf" srcId="{4A166D31-3082-42A0-A969-FEB909597D72}" destId="{9ED9BF10-D8AD-46EB-ACB5-EB29B8AB6A8D}" srcOrd="1" destOrd="0" presId="urn:microsoft.com/office/officeart/2008/layout/HalfCircleOrganizationChart"/>
    <dgm:cxn modelId="{20DE61B0-CDEA-41C0-8648-18E93DD324DF}" type="presOf" srcId="{B885FCA2-7852-41F1-9908-73502B1BA761}" destId="{A5CB9F40-8057-4975-B392-EE451C8C3F31}" srcOrd="0" destOrd="0" presId="urn:microsoft.com/office/officeart/2008/layout/HalfCircleOrganizationChart"/>
    <dgm:cxn modelId="{667EC2B0-BC24-4CA4-A024-5C35151745C3}" type="presOf" srcId="{798FC771-C6F7-412C-AD2E-7BDC94355237}" destId="{24768BCD-FA6E-4B9E-A00A-94FFADD90FDF}" srcOrd="0" destOrd="0" presId="urn:microsoft.com/office/officeart/2008/layout/HalfCircleOrganizationChart"/>
    <dgm:cxn modelId="{003A22BC-3394-41F2-A619-CF164A999576}" type="presOf" srcId="{F23F4CF5-BF6E-42CB-A552-2FDD6FF583A6}" destId="{66D988B1-45BC-45C1-9C83-A3FF2A89A555}" srcOrd="0" destOrd="0" presId="urn:microsoft.com/office/officeart/2008/layout/HalfCircleOrganizationChart"/>
    <dgm:cxn modelId="{DAF15BD7-E8F3-4C95-B03D-ED52B4504C90}" type="presOf" srcId="{B52EC6A6-43D0-4CF2-8769-331FC50CF20C}" destId="{893A7EB4-AFC7-48E2-A4A7-60636F9D3CD7}" srcOrd="0" destOrd="0" presId="urn:microsoft.com/office/officeart/2008/layout/HalfCircleOrganizationChart"/>
    <dgm:cxn modelId="{C86221DC-45DA-42EC-AB8D-F20A402F7985}" type="presOf" srcId="{4A166D31-3082-42A0-A969-FEB909597D72}" destId="{858C8D12-275D-46D4-8C86-CF2CCB9BE498}" srcOrd="0" destOrd="0" presId="urn:microsoft.com/office/officeart/2008/layout/HalfCircleOrganizationChart"/>
    <dgm:cxn modelId="{4206C8E8-0150-43E2-8E7C-09E837E621DA}" type="presOf" srcId="{E822EB27-3E8E-497B-B966-21A90D487799}" destId="{A3D01C73-0A28-47F9-BE46-793DB8E9C04E}" srcOrd="1" destOrd="0" presId="urn:microsoft.com/office/officeart/2008/layout/HalfCircleOrganizationChart"/>
    <dgm:cxn modelId="{AC2E96F6-7086-44EE-8F24-2DD1B38E4BEF}" type="presOf" srcId="{263516E6-BCD7-420C-8C60-3ADABE38DFA6}" destId="{12290AD3-7B34-4401-A7D4-7FB8BD67E286}" srcOrd="0" destOrd="0" presId="urn:microsoft.com/office/officeart/2008/layout/HalfCircleOrganizationChart"/>
    <dgm:cxn modelId="{2CC55D7B-31E2-4464-A413-8F4245C3121B}" type="presParOf" srcId="{66D988B1-45BC-45C1-9C83-A3FF2A89A555}" destId="{7A0D1C2F-7540-417E-B251-EBCD110F8461}" srcOrd="0" destOrd="0" presId="urn:microsoft.com/office/officeart/2008/layout/HalfCircleOrganizationChart"/>
    <dgm:cxn modelId="{CBA433EB-C27D-4476-ABFD-FA6174A47259}" type="presParOf" srcId="{7A0D1C2F-7540-417E-B251-EBCD110F8461}" destId="{E09C11C2-2AE5-46D7-BD32-81FC2FD90D1A}" srcOrd="0" destOrd="0" presId="urn:microsoft.com/office/officeart/2008/layout/HalfCircleOrganizationChart"/>
    <dgm:cxn modelId="{C6B012A1-7D16-4D3F-95C1-6A197B72FE56}" type="presParOf" srcId="{E09C11C2-2AE5-46D7-BD32-81FC2FD90D1A}" destId="{9ED9AB03-4039-4071-8C9F-7408D20E238F}" srcOrd="0" destOrd="0" presId="urn:microsoft.com/office/officeart/2008/layout/HalfCircleOrganizationChart"/>
    <dgm:cxn modelId="{2E9412DF-CD25-48ED-B75F-31FB61EBE5E9}" type="presParOf" srcId="{E09C11C2-2AE5-46D7-BD32-81FC2FD90D1A}" destId="{248BC810-1185-46B7-B798-468A81EC89D2}" srcOrd="1" destOrd="0" presId="urn:microsoft.com/office/officeart/2008/layout/HalfCircleOrganizationChart"/>
    <dgm:cxn modelId="{12AC9AF1-3103-44F9-AF4E-88EFBCFB80D6}" type="presParOf" srcId="{E09C11C2-2AE5-46D7-BD32-81FC2FD90D1A}" destId="{FD334693-D028-4D40-B1DD-12EE96BD4A78}" srcOrd="2" destOrd="0" presId="urn:microsoft.com/office/officeart/2008/layout/HalfCircleOrganizationChart"/>
    <dgm:cxn modelId="{D87A7DC3-4B49-4256-BAC4-6B221C5E1CD3}" type="presParOf" srcId="{E09C11C2-2AE5-46D7-BD32-81FC2FD90D1A}" destId="{C439242A-CBF0-4F5B-A6E5-669DFBDA97E8}" srcOrd="3" destOrd="0" presId="urn:microsoft.com/office/officeart/2008/layout/HalfCircleOrganizationChart"/>
    <dgm:cxn modelId="{6F15088F-192D-4E89-8053-D9F0D86BEC91}" type="presParOf" srcId="{7A0D1C2F-7540-417E-B251-EBCD110F8461}" destId="{385050B3-BF60-45A8-9CDB-5875BAE88427}" srcOrd="1" destOrd="0" presId="urn:microsoft.com/office/officeart/2008/layout/HalfCircleOrganizationChart"/>
    <dgm:cxn modelId="{2BB41ACE-3B16-4F2A-ADA5-1B7C75072FC0}" type="presParOf" srcId="{7A0D1C2F-7540-417E-B251-EBCD110F8461}" destId="{D684922A-3A87-46BD-8B4C-DC3F7CAC2FD9}" srcOrd="2" destOrd="0" presId="urn:microsoft.com/office/officeart/2008/layout/HalfCircleOrganizationChart"/>
    <dgm:cxn modelId="{A2DA35A5-4218-4EF0-905D-C4E15BCE3E05}" type="presParOf" srcId="{D684922A-3A87-46BD-8B4C-DC3F7CAC2FD9}" destId="{24768BCD-FA6E-4B9E-A00A-94FFADD90FDF}" srcOrd="0" destOrd="0" presId="urn:microsoft.com/office/officeart/2008/layout/HalfCircleOrganizationChart"/>
    <dgm:cxn modelId="{A743579D-41E2-4835-B10E-EAD6A66F89BA}" type="presParOf" srcId="{D684922A-3A87-46BD-8B4C-DC3F7CAC2FD9}" destId="{57E7AF67-50F8-4239-B2B1-DA13A3BD436C}" srcOrd="1" destOrd="0" presId="urn:microsoft.com/office/officeart/2008/layout/HalfCircleOrganizationChart"/>
    <dgm:cxn modelId="{7B6657A0-4AEB-4AC4-9D62-6468DB499909}" type="presParOf" srcId="{57E7AF67-50F8-4239-B2B1-DA13A3BD436C}" destId="{1B8D94AE-7546-44CF-9624-122EFFB9535F}" srcOrd="0" destOrd="0" presId="urn:microsoft.com/office/officeart/2008/layout/HalfCircleOrganizationChart"/>
    <dgm:cxn modelId="{3C6AE169-119C-42C2-9595-B936122581EF}" type="presParOf" srcId="{1B8D94AE-7546-44CF-9624-122EFFB9535F}" destId="{9FF826E8-7F44-480E-8D16-FEEDF5025025}" srcOrd="0" destOrd="0" presId="urn:microsoft.com/office/officeart/2008/layout/HalfCircleOrganizationChart"/>
    <dgm:cxn modelId="{2A46F077-B350-466F-ADED-763E98B14FEE}" type="presParOf" srcId="{1B8D94AE-7546-44CF-9624-122EFFB9535F}" destId="{661548C1-4DFD-4D1D-AF02-952D98D68833}" srcOrd="1" destOrd="0" presId="urn:microsoft.com/office/officeart/2008/layout/HalfCircleOrganizationChart"/>
    <dgm:cxn modelId="{1F98C028-EDDA-4904-A42A-11D94A04FBE7}" type="presParOf" srcId="{1B8D94AE-7546-44CF-9624-122EFFB9535F}" destId="{A30012AE-97E7-4B81-85C8-CB56DAE9C6E3}" srcOrd="2" destOrd="0" presId="urn:microsoft.com/office/officeart/2008/layout/HalfCircleOrganizationChart"/>
    <dgm:cxn modelId="{3F7D234B-F524-4825-9F0B-F73460FE9E30}" type="presParOf" srcId="{1B8D94AE-7546-44CF-9624-122EFFB9535F}" destId="{A9AD20E1-595A-4414-9022-6F05815818F3}" srcOrd="3" destOrd="0" presId="urn:microsoft.com/office/officeart/2008/layout/HalfCircleOrganizationChart"/>
    <dgm:cxn modelId="{8FA7CCDA-4A6B-44E7-8DB7-F653075FC1ED}" type="presParOf" srcId="{57E7AF67-50F8-4239-B2B1-DA13A3BD436C}" destId="{71158338-316E-420B-B1A7-18AE5DA5E67D}" srcOrd="1" destOrd="0" presId="urn:microsoft.com/office/officeart/2008/layout/HalfCircleOrganizationChart"/>
    <dgm:cxn modelId="{44D34116-918D-479C-8535-16C76B320442}" type="presParOf" srcId="{57E7AF67-50F8-4239-B2B1-DA13A3BD436C}" destId="{4C620F3B-7E3B-48D7-B8F8-6A933B877A85}" srcOrd="2" destOrd="0" presId="urn:microsoft.com/office/officeart/2008/layout/HalfCircleOrganizationChart"/>
    <dgm:cxn modelId="{C95F9BE6-F16C-4DEB-BCB7-86FA99247F9F}" type="presParOf" srcId="{D684922A-3A87-46BD-8B4C-DC3F7CAC2FD9}" destId="{A5CB9F40-8057-4975-B392-EE451C8C3F31}" srcOrd="2" destOrd="0" presId="urn:microsoft.com/office/officeart/2008/layout/HalfCircleOrganizationChart"/>
    <dgm:cxn modelId="{8F547877-E1D6-4652-A411-842833121D6A}" type="presParOf" srcId="{D684922A-3A87-46BD-8B4C-DC3F7CAC2FD9}" destId="{797F7357-D3F7-474A-BDF8-7E11FBD4B6B9}" srcOrd="3" destOrd="0" presId="urn:microsoft.com/office/officeart/2008/layout/HalfCircleOrganizationChart"/>
    <dgm:cxn modelId="{B2596E7D-28F0-40E6-B47A-C6A3D27B5937}" type="presParOf" srcId="{797F7357-D3F7-474A-BDF8-7E11FBD4B6B9}" destId="{D1C90E87-1D7E-49C0-BAEF-FE2F1C24364D}" srcOrd="0" destOrd="0" presId="urn:microsoft.com/office/officeart/2008/layout/HalfCircleOrganizationChart"/>
    <dgm:cxn modelId="{1A211689-1915-41BF-91D7-075D3A6BEB46}" type="presParOf" srcId="{D1C90E87-1D7E-49C0-BAEF-FE2F1C24364D}" destId="{6A25EFF6-0278-4DF4-9383-FCE8D39D0893}" srcOrd="0" destOrd="0" presId="urn:microsoft.com/office/officeart/2008/layout/HalfCircleOrganizationChart"/>
    <dgm:cxn modelId="{87366856-59E9-4EA3-AA73-7CE73C86CCD3}" type="presParOf" srcId="{D1C90E87-1D7E-49C0-BAEF-FE2F1C24364D}" destId="{030FC03C-4D90-492B-B9D2-802050DC8EE5}" srcOrd="1" destOrd="0" presId="urn:microsoft.com/office/officeart/2008/layout/HalfCircleOrganizationChart"/>
    <dgm:cxn modelId="{92E43753-812C-420F-A646-6A0F4C087B48}" type="presParOf" srcId="{D1C90E87-1D7E-49C0-BAEF-FE2F1C24364D}" destId="{1D97ADC9-B5ED-4C01-9F45-2AF6E33416DA}" srcOrd="2" destOrd="0" presId="urn:microsoft.com/office/officeart/2008/layout/HalfCircleOrganizationChart"/>
    <dgm:cxn modelId="{04854A8B-6C4E-40A8-BBF3-902C46C8023D}" type="presParOf" srcId="{D1C90E87-1D7E-49C0-BAEF-FE2F1C24364D}" destId="{A3D01C73-0A28-47F9-BE46-793DB8E9C04E}" srcOrd="3" destOrd="0" presId="urn:microsoft.com/office/officeart/2008/layout/HalfCircleOrganizationChart"/>
    <dgm:cxn modelId="{E5954A28-3B58-4BED-9C84-787B389AE059}" type="presParOf" srcId="{797F7357-D3F7-474A-BDF8-7E11FBD4B6B9}" destId="{D25C4788-A5E6-4C6D-ACEA-D3478DF937BA}" srcOrd="1" destOrd="0" presId="urn:microsoft.com/office/officeart/2008/layout/HalfCircleOrganizationChart"/>
    <dgm:cxn modelId="{1B91546D-C441-4152-A2E5-1FAB4D22E5BF}" type="presParOf" srcId="{797F7357-D3F7-474A-BDF8-7E11FBD4B6B9}" destId="{4EDD69D0-E132-4B1C-89A8-D1891A8E2199}" srcOrd="2" destOrd="0" presId="urn:microsoft.com/office/officeart/2008/layout/HalfCircleOrganizationChart"/>
    <dgm:cxn modelId="{8A66FFC6-0947-4B33-804C-8383FD33FD05}" type="presParOf" srcId="{4EDD69D0-E132-4B1C-89A8-D1891A8E2199}" destId="{A8707D51-4B77-432B-B819-2B7038286123}" srcOrd="0" destOrd="0" presId="urn:microsoft.com/office/officeart/2008/layout/HalfCircleOrganizationChart"/>
    <dgm:cxn modelId="{ADE6A83D-F299-4C6F-BF87-7851CBBBADC8}" type="presParOf" srcId="{4EDD69D0-E132-4B1C-89A8-D1891A8E2199}" destId="{15C11DE2-E7BB-4916-B426-1F49B7E43005}" srcOrd="1" destOrd="0" presId="urn:microsoft.com/office/officeart/2008/layout/HalfCircleOrganizationChart"/>
    <dgm:cxn modelId="{7B971D95-148B-4C09-A245-7AE9711D83A3}" type="presParOf" srcId="{15C11DE2-E7BB-4916-B426-1F49B7E43005}" destId="{508BE2CD-BDA5-4565-9240-B302C2206C46}" srcOrd="0" destOrd="0" presId="urn:microsoft.com/office/officeart/2008/layout/HalfCircleOrganizationChart"/>
    <dgm:cxn modelId="{96D3F6FC-D51D-4A1B-8D0E-C75AE5E54DCE}" type="presParOf" srcId="{508BE2CD-BDA5-4565-9240-B302C2206C46}" destId="{858C8D12-275D-46D4-8C86-CF2CCB9BE498}" srcOrd="0" destOrd="0" presId="urn:microsoft.com/office/officeart/2008/layout/HalfCircleOrganizationChart"/>
    <dgm:cxn modelId="{CF1B2DE3-B424-4C89-9147-F9594C26B777}" type="presParOf" srcId="{508BE2CD-BDA5-4565-9240-B302C2206C46}" destId="{35DFF377-A007-47D6-B27C-13CF3C8F79EB}" srcOrd="1" destOrd="0" presId="urn:microsoft.com/office/officeart/2008/layout/HalfCircleOrganizationChart"/>
    <dgm:cxn modelId="{8E3845FB-A9AA-419D-B977-189DC2715E62}" type="presParOf" srcId="{508BE2CD-BDA5-4565-9240-B302C2206C46}" destId="{23EE39D4-F29D-4CF2-AD73-18F7D9FFA559}" srcOrd="2" destOrd="0" presId="urn:microsoft.com/office/officeart/2008/layout/HalfCircleOrganizationChart"/>
    <dgm:cxn modelId="{A02AF766-42D3-492D-BEAB-59DCD12838D9}" type="presParOf" srcId="{508BE2CD-BDA5-4565-9240-B302C2206C46}" destId="{9ED9BF10-D8AD-46EB-ACB5-EB29B8AB6A8D}" srcOrd="3" destOrd="0" presId="urn:microsoft.com/office/officeart/2008/layout/HalfCircleOrganizationChart"/>
    <dgm:cxn modelId="{D4170A03-26AF-4CFD-A529-28E31BF13924}" type="presParOf" srcId="{15C11DE2-E7BB-4916-B426-1F49B7E43005}" destId="{193141F8-45A5-4E39-9780-C7888D0ECF8F}" srcOrd="1" destOrd="0" presId="urn:microsoft.com/office/officeart/2008/layout/HalfCircleOrganizationChart"/>
    <dgm:cxn modelId="{6D1D3861-CB2B-475E-887A-7E881A90D0A8}" type="presParOf" srcId="{15C11DE2-E7BB-4916-B426-1F49B7E43005}" destId="{DBE74660-1169-41B3-A073-6533F4A4350E}" srcOrd="2" destOrd="0" presId="urn:microsoft.com/office/officeart/2008/layout/HalfCircleOrganizationChart"/>
    <dgm:cxn modelId="{0FD1ABC6-F76B-49B9-BD8F-C91E7FD97076}" type="presParOf" srcId="{4EDD69D0-E132-4B1C-89A8-D1891A8E2199}" destId="{942CBDF5-F5DF-4DF5-82B7-34674EA2E265}" srcOrd="2" destOrd="0" presId="urn:microsoft.com/office/officeart/2008/layout/HalfCircleOrganizationChart"/>
    <dgm:cxn modelId="{B4D4FFD7-0001-4D63-B42A-BF49A3FF9C2A}" type="presParOf" srcId="{4EDD69D0-E132-4B1C-89A8-D1891A8E2199}" destId="{B4068A06-EAEC-49B6-BB57-EB8E36378887}" srcOrd="3" destOrd="0" presId="urn:microsoft.com/office/officeart/2008/layout/HalfCircleOrganizationChart"/>
    <dgm:cxn modelId="{0719CE51-2B5F-4CAB-AD62-1DAED8727C7F}" type="presParOf" srcId="{B4068A06-EAEC-49B6-BB57-EB8E36378887}" destId="{C1588E95-21E9-4254-A0AD-D6357C07B666}" srcOrd="0" destOrd="0" presId="urn:microsoft.com/office/officeart/2008/layout/HalfCircleOrganizationChart"/>
    <dgm:cxn modelId="{79D1C1CA-B07A-45EB-A131-BAAB60A72634}" type="presParOf" srcId="{C1588E95-21E9-4254-A0AD-D6357C07B666}" destId="{12290AD3-7B34-4401-A7D4-7FB8BD67E286}" srcOrd="0" destOrd="0" presId="urn:microsoft.com/office/officeart/2008/layout/HalfCircleOrganizationChart"/>
    <dgm:cxn modelId="{AA41F04D-F40F-4ED4-B671-9B2487805557}" type="presParOf" srcId="{C1588E95-21E9-4254-A0AD-D6357C07B666}" destId="{5803543A-8738-4DD4-924C-3689E2F71DC1}" srcOrd="1" destOrd="0" presId="urn:microsoft.com/office/officeart/2008/layout/HalfCircleOrganizationChart"/>
    <dgm:cxn modelId="{6C9898FF-CB76-4A00-BCAE-EBB0DA76D2F5}" type="presParOf" srcId="{C1588E95-21E9-4254-A0AD-D6357C07B666}" destId="{2FD15BCF-749D-44F0-AAA4-2BC94E146A4C}" srcOrd="2" destOrd="0" presId="urn:microsoft.com/office/officeart/2008/layout/HalfCircleOrganizationChart"/>
    <dgm:cxn modelId="{287E50EA-36EC-42F8-869B-15902D8E5F09}" type="presParOf" srcId="{C1588E95-21E9-4254-A0AD-D6357C07B666}" destId="{3139364A-7DB9-4159-9BDB-2384CE448326}" srcOrd="3" destOrd="0" presId="urn:microsoft.com/office/officeart/2008/layout/HalfCircleOrganizationChart"/>
    <dgm:cxn modelId="{53B30675-C749-44B0-9A85-E336CAF41581}" type="presParOf" srcId="{B4068A06-EAEC-49B6-BB57-EB8E36378887}" destId="{57B6A2E5-258C-4175-86B5-41F5CF0567F5}" srcOrd="1" destOrd="0" presId="urn:microsoft.com/office/officeart/2008/layout/HalfCircleOrganizationChart"/>
    <dgm:cxn modelId="{C4B01A60-465D-4528-84FB-985D38982D85}" type="presParOf" srcId="{B4068A06-EAEC-49B6-BB57-EB8E36378887}" destId="{99BD8640-9A68-4207-917D-F7D7DDF392A6}" srcOrd="2" destOrd="0" presId="urn:microsoft.com/office/officeart/2008/layout/HalfCircleOrganizationChart"/>
    <dgm:cxn modelId="{DC7D1ED1-F484-4BD9-B541-0AAF0FB47581}" type="presParOf" srcId="{4EDD69D0-E132-4B1C-89A8-D1891A8E2199}" destId="{893A7EB4-AFC7-48E2-A4A7-60636F9D3CD7}" srcOrd="4" destOrd="0" presId="urn:microsoft.com/office/officeart/2008/layout/HalfCircleOrganizationChart"/>
    <dgm:cxn modelId="{611625D7-5B8D-4BB5-BE49-E5EA0AEC8585}" type="presParOf" srcId="{4EDD69D0-E132-4B1C-89A8-D1891A8E2199}" destId="{DF89766D-D9E7-48EF-A85C-F528CE220744}" srcOrd="5" destOrd="0" presId="urn:microsoft.com/office/officeart/2008/layout/HalfCircleOrganizationChart"/>
    <dgm:cxn modelId="{E4C7B141-AC1A-44D2-BBDC-72A700F44FC8}" type="presParOf" srcId="{DF89766D-D9E7-48EF-A85C-F528CE220744}" destId="{8A996C2F-E4FC-46A2-A2FE-C4B7C9EEFB6C}" srcOrd="0" destOrd="0" presId="urn:microsoft.com/office/officeart/2008/layout/HalfCircleOrganizationChart"/>
    <dgm:cxn modelId="{ADA6BAF6-F831-47E8-9C84-EDC6D95CA7CF}" type="presParOf" srcId="{8A996C2F-E4FC-46A2-A2FE-C4B7C9EEFB6C}" destId="{94F5C948-9CCC-46DC-AEFE-18BADE28DE8E}" srcOrd="0" destOrd="0" presId="urn:microsoft.com/office/officeart/2008/layout/HalfCircleOrganizationChart"/>
    <dgm:cxn modelId="{FFDB2818-7424-4EC3-B8A0-668B6D85732C}" type="presParOf" srcId="{8A996C2F-E4FC-46A2-A2FE-C4B7C9EEFB6C}" destId="{305A4B7E-5F48-400B-8A1A-01B292FCF42E}" srcOrd="1" destOrd="0" presId="urn:microsoft.com/office/officeart/2008/layout/HalfCircleOrganizationChart"/>
    <dgm:cxn modelId="{3D795469-17C8-4CE1-BD31-7D2E7D4DCD4A}" type="presParOf" srcId="{8A996C2F-E4FC-46A2-A2FE-C4B7C9EEFB6C}" destId="{6AAC0F3F-6746-47F6-AC8F-4C5154C5717B}" srcOrd="2" destOrd="0" presId="urn:microsoft.com/office/officeart/2008/layout/HalfCircleOrganizationChart"/>
    <dgm:cxn modelId="{3E60E5F4-A966-40ED-B867-66F1CFC010A5}" type="presParOf" srcId="{8A996C2F-E4FC-46A2-A2FE-C4B7C9EEFB6C}" destId="{55E49BA1-8E95-4D01-8143-941486F41B48}" srcOrd="3" destOrd="0" presId="urn:microsoft.com/office/officeart/2008/layout/HalfCircleOrganizationChart"/>
    <dgm:cxn modelId="{7F74D511-443A-4EA7-B3C0-5CC5AEB21E14}" type="presParOf" srcId="{DF89766D-D9E7-48EF-A85C-F528CE220744}" destId="{86E9C1F6-E664-449F-9F10-64F54E5F3CE8}" srcOrd="1" destOrd="0" presId="urn:microsoft.com/office/officeart/2008/layout/HalfCircleOrganizationChart"/>
    <dgm:cxn modelId="{8A1D4118-E46E-4307-8F16-FD172102FED2}" type="presParOf" srcId="{DF89766D-D9E7-48EF-A85C-F528CE220744}" destId="{BC04B088-37AC-48F5-9C73-CFA08D4E55EA}" srcOrd="2" destOrd="0" presId="urn:microsoft.com/office/officeart/2008/layout/HalfCircle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B3578-D275-42B6-A060-B5222E9D36D3}">
      <dsp:nvSpPr>
        <dsp:cNvPr id="0" name=""/>
        <dsp:cNvSpPr/>
      </dsp:nvSpPr>
      <dsp:spPr>
        <a:xfrm>
          <a:off x="1103148" y="683878"/>
          <a:ext cx="603695" cy="209547"/>
        </a:xfrm>
        <a:custGeom>
          <a:avLst/>
          <a:gdLst/>
          <a:ahLst/>
          <a:cxnLst/>
          <a:rect l="0" t="0" r="0" b="0"/>
          <a:pathLst>
            <a:path>
              <a:moveTo>
                <a:pt x="0" y="0"/>
              </a:moveTo>
              <a:lnTo>
                <a:pt x="0" y="104773"/>
              </a:lnTo>
              <a:lnTo>
                <a:pt x="603695" y="104773"/>
              </a:lnTo>
              <a:lnTo>
                <a:pt x="603695" y="20954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8B7B71-78CA-40DB-97C4-33D4342811D1}">
      <dsp:nvSpPr>
        <dsp:cNvPr id="0" name=""/>
        <dsp:cNvSpPr/>
      </dsp:nvSpPr>
      <dsp:spPr>
        <a:xfrm>
          <a:off x="499453" y="683878"/>
          <a:ext cx="603695" cy="209547"/>
        </a:xfrm>
        <a:custGeom>
          <a:avLst/>
          <a:gdLst/>
          <a:ahLst/>
          <a:cxnLst/>
          <a:rect l="0" t="0" r="0" b="0"/>
          <a:pathLst>
            <a:path>
              <a:moveTo>
                <a:pt x="603695" y="0"/>
              </a:moveTo>
              <a:lnTo>
                <a:pt x="603695" y="104773"/>
              </a:lnTo>
              <a:lnTo>
                <a:pt x="0" y="104773"/>
              </a:lnTo>
              <a:lnTo>
                <a:pt x="0" y="20954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DAE3A-B216-4A08-A36C-83326A7BDE18}">
      <dsp:nvSpPr>
        <dsp:cNvPr id="0" name=""/>
        <dsp:cNvSpPr/>
      </dsp:nvSpPr>
      <dsp:spPr>
        <a:xfrm>
          <a:off x="853687" y="184956"/>
          <a:ext cx="498921" cy="498921"/>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8924AD-A94E-4E8D-BF4E-877D0212921E}">
      <dsp:nvSpPr>
        <dsp:cNvPr id="0" name=""/>
        <dsp:cNvSpPr/>
      </dsp:nvSpPr>
      <dsp:spPr>
        <a:xfrm>
          <a:off x="853687" y="184956"/>
          <a:ext cx="498921" cy="498921"/>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FF2D3A-424A-4AD2-B346-24DE94056964}">
      <dsp:nvSpPr>
        <dsp:cNvPr id="0" name=""/>
        <dsp:cNvSpPr/>
      </dsp:nvSpPr>
      <dsp:spPr>
        <a:xfrm>
          <a:off x="604226" y="274762"/>
          <a:ext cx="997843" cy="3193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4</a:t>
          </a:r>
        </a:p>
      </dsp:txBody>
      <dsp:txXfrm>
        <a:off x="604226" y="274762"/>
        <a:ext cx="997843" cy="319309"/>
      </dsp:txXfrm>
    </dsp:sp>
    <dsp:sp modelId="{3A692C55-C804-4A3E-AA84-1B24C1D43A64}">
      <dsp:nvSpPr>
        <dsp:cNvPr id="0" name=""/>
        <dsp:cNvSpPr/>
      </dsp:nvSpPr>
      <dsp:spPr>
        <a:xfrm>
          <a:off x="249992" y="893425"/>
          <a:ext cx="498921" cy="498921"/>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1C8231-CBD3-42D3-B00D-829046DD112E}">
      <dsp:nvSpPr>
        <dsp:cNvPr id="0" name=""/>
        <dsp:cNvSpPr/>
      </dsp:nvSpPr>
      <dsp:spPr>
        <a:xfrm>
          <a:off x="249992" y="893425"/>
          <a:ext cx="498921" cy="498921"/>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7D6E5E-257D-4D30-97B7-9265F5BB70C6}">
      <dsp:nvSpPr>
        <dsp:cNvPr id="0" name=""/>
        <dsp:cNvSpPr/>
      </dsp:nvSpPr>
      <dsp:spPr>
        <a:xfrm>
          <a:off x="531" y="983231"/>
          <a:ext cx="997843" cy="3193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2</a:t>
          </a:r>
        </a:p>
      </dsp:txBody>
      <dsp:txXfrm>
        <a:off x="531" y="983231"/>
        <a:ext cx="997843" cy="319309"/>
      </dsp:txXfrm>
    </dsp:sp>
    <dsp:sp modelId="{D737D156-85DF-42F9-9971-F17AF74F7020}">
      <dsp:nvSpPr>
        <dsp:cNvPr id="0" name=""/>
        <dsp:cNvSpPr/>
      </dsp:nvSpPr>
      <dsp:spPr>
        <a:xfrm>
          <a:off x="1457382" y="893425"/>
          <a:ext cx="498921" cy="498921"/>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EAD138-D402-4612-919E-4C44A3E780F9}">
      <dsp:nvSpPr>
        <dsp:cNvPr id="0" name=""/>
        <dsp:cNvSpPr/>
      </dsp:nvSpPr>
      <dsp:spPr>
        <a:xfrm>
          <a:off x="1457382" y="893425"/>
          <a:ext cx="498921" cy="498921"/>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E55E33-BCC2-4291-B84D-6B4B43AB6F2E}">
      <dsp:nvSpPr>
        <dsp:cNvPr id="0" name=""/>
        <dsp:cNvSpPr/>
      </dsp:nvSpPr>
      <dsp:spPr>
        <a:xfrm>
          <a:off x="1207922" y="983231"/>
          <a:ext cx="997843" cy="3193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2</a:t>
          </a:r>
        </a:p>
      </dsp:txBody>
      <dsp:txXfrm>
        <a:off x="1207922" y="983231"/>
        <a:ext cx="997843" cy="3193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AEAC5-2C1E-4BFE-95AC-F55F15061800}">
      <dsp:nvSpPr>
        <dsp:cNvPr id="0" name=""/>
        <dsp:cNvSpPr/>
      </dsp:nvSpPr>
      <dsp:spPr>
        <a:xfrm>
          <a:off x="1103148" y="683878"/>
          <a:ext cx="603695" cy="209547"/>
        </a:xfrm>
        <a:custGeom>
          <a:avLst/>
          <a:gdLst/>
          <a:ahLst/>
          <a:cxnLst/>
          <a:rect l="0" t="0" r="0" b="0"/>
          <a:pathLst>
            <a:path>
              <a:moveTo>
                <a:pt x="0" y="0"/>
              </a:moveTo>
              <a:lnTo>
                <a:pt x="0" y="104773"/>
              </a:lnTo>
              <a:lnTo>
                <a:pt x="603695" y="104773"/>
              </a:lnTo>
              <a:lnTo>
                <a:pt x="603695" y="209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062396-3331-4C68-BBD6-2E0C911F3C75}">
      <dsp:nvSpPr>
        <dsp:cNvPr id="0" name=""/>
        <dsp:cNvSpPr/>
      </dsp:nvSpPr>
      <dsp:spPr>
        <a:xfrm>
          <a:off x="499453" y="683878"/>
          <a:ext cx="603695" cy="209547"/>
        </a:xfrm>
        <a:custGeom>
          <a:avLst/>
          <a:gdLst/>
          <a:ahLst/>
          <a:cxnLst/>
          <a:rect l="0" t="0" r="0" b="0"/>
          <a:pathLst>
            <a:path>
              <a:moveTo>
                <a:pt x="603695" y="0"/>
              </a:moveTo>
              <a:lnTo>
                <a:pt x="603695" y="104773"/>
              </a:lnTo>
              <a:lnTo>
                <a:pt x="0" y="104773"/>
              </a:lnTo>
              <a:lnTo>
                <a:pt x="0" y="209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8F1CF9-C02B-4A6C-BC76-150EC59842BB}">
      <dsp:nvSpPr>
        <dsp:cNvPr id="0" name=""/>
        <dsp:cNvSpPr/>
      </dsp:nvSpPr>
      <dsp:spPr>
        <a:xfrm>
          <a:off x="853687" y="184956"/>
          <a:ext cx="498921" cy="49892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7E2439-455F-4E82-8A42-CF5EBC2BBB9C}">
      <dsp:nvSpPr>
        <dsp:cNvPr id="0" name=""/>
        <dsp:cNvSpPr/>
      </dsp:nvSpPr>
      <dsp:spPr>
        <a:xfrm>
          <a:off x="853687" y="184956"/>
          <a:ext cx="498921" cy="49892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BE95C7-F70F-4275-B9EA-D866BF2DA76A}">
      <dsp:nvSpPr>
        <dsp:cNvPr id="0" name=""/>
        <dsp:cNvSpPr/>
      </dsp:nvSpPr>
      <dsp:spPr>
        <a:xfrm>
          <a:off x="604226" y="274762"/>
          <a:ext cx="997843" cy="3193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9</a:t>
          </a:r>
        </a:p>
      </dsp:txBody>
      <dsp:txXfrm>
        <a:off x="604226" y="274762"/>
        <a:ext cx="997843" cy="319309"/>
      </dsp:txXfrm>
    </dsp:sp>
    <dsp:sp modelId="{032BDBA5-40C0-4CC5-A8C3-C4B5EF801819}">
      <dsp:nvSpPr>
        <dsp:cNvPr id="0" name=""/>
        <dsp:cNvSpPr/>
      </dsp:nvSpPr>
      <dsp:spPr>
        <a:xfrm>
          <a:off x="249992" y="893425"/>
          <a:ext cx="498921" cy="49892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0D9805-F8C5-4B8D-8C8E-9D9D6DE7C72E}">
      <dsp:nvSpPr>
        <dsp:cNvPr id="0" name=""/>
        <dsp:cNvSpPr/>
      </dsp:nvSpPr>
      <dsp:spPr>
        <a:xfrm>
          <a:off x="249992" y="893425"/>
          <a:ext cx="498921" cy="49892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6BEB4C-BB65-49F8-8BF0-47FB4D1293B1}">
      <dsp:nvSpPr>
        <dsp:cNvPr id="0" name=""/>
        <dsp:cNvSpPr/>
      </dsp:nvSpPr>
      <dsp:spPr>
        <a:xfrm>
          <a:off x="531" y="983231"/>
          <a:ext cx="997843" cy="3193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3</a:t>
          </a:r>
        </a:p>
      </dsp:txBody>
      <dsp:txXfrm>
        <a:off x="531" y="983231"/>
        <a:ext cx="997843" cy="319309"/>
      </dsp:txXfrm>
    </dsp:sp>
    <dsp:sp modelId="{80C36544-12F3-451B-B131-611EA7EE0117}">
      <dsp:nvSpPr>
        <dsp:cNvPr id="0" name=""/>
        <dsp:cNvSpPr/>
      </dsp:nvSpPr>
      <dsp:spPr>
        <a:xfrm>
          <a:off x="1457382" y="893425"/>
          <a:ext cx="498921" cy="49892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C6B294-8D1A-4EC7-B323-C97E7694BC31}">
      <dsp:nvSpPr>
        <dsp:cNvPr id="0" name=""/>
        <dsp:cNvSpPr/>
      </dsp:nvSpPr>
      <dsp:spPr>
        <a:xfrm>
          <a:off x="1457382" y="893425"/>
          <a:ext cx="498921" cy="49892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FEB0A1-EBCC-4329-B7AF-09BC4E59184C}">
      <dsp:nvSpPr>
        <dsp:cNvPr id="0" name=""/>
        <dsp:cNvSpPr/>
      </dsp:nvSpPr>
      <dsp:spPr>
        <a:xfrm>
          <a:off x="1207922" y="983231"/>
          <a:ext cx="997843" cy="3193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3</a:t>
          </a:r>
        </a:p>
      </dsp:txBody>
      <dsp:txXfrm>
        <a:off x="1207922" y="983231"/>
        <a:ext cx="997843" cy="3193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CBDF5-F5DF-4DF5-82B7-34674EA2E265}">
      <dsp:nvSpPr>
        <dsp:cNvPr id="0" name=""/>
        <dsp:cNvSpPr/>
      </dsp:nvSpPr>
      <dsp:spPr>
        <a:xfrm>
          <a:off x="2004677" y="1296671"/>
          <a:ext cx="359334" cy="259759"/>
        </a:xfrm>
        <a:custGeom>
          <a:avLst/>
          <a:gdLst/>
          <a:ahLst/>
          <a:cxnLst/>
          <a:rect l="0" t="0" r="0" b="0"/>
          <a:pathLst>
            <a:path>
              <a:moveTo>
                <a:pt x="0" y="0"/>
              </a:moveTo>
              <a:lnTo>
                <a:pt x="0" y="259759"/>
              </a:lnTo>
              <a:lnTo>
                <a:pt x="359334" y="2597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707D51-4B77-432B-B819-2B7038286123}">
      <dsp:nvSpPr>
        <dsp:cNvPr id="0" name=""/>
        <dsp:cNvSpPr/>
      </dsp:nvSpPr>
      <dsp:spPr>
        <a:xfrm>
          <a:off x="1645342" y="1296671"/>
          <a:ext cx="359334" cy="259759"/>
        </a:xfrm>
        <a:custGeom>
          <a:avLst/>
          <a:gdLst/>
          <a:ahLst/>
          <a:cxnLst/>
          <a:rect l="0" t="0" r="0" b="0"/>
          <a:pathLst>
            <a:path>
              <a:moveTo>
                <a:pt x="359334" y="0"/>
              </a:moveTo>
              <a:lnTo>
                <a:pt x="359334" y="259759"/>
              </a:lnTo>
              <a:lnTo>
                <a:pt x="0" y="2597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B9F40-8057-4975-B392-EE451C8C3F31}">
      <dsp:nvSpPr>
        <dsp:cNvPr id="0" name=""/>
        <dsp:cNvSpPr/>
      </dsp:nvSpPr>
      <dsp:spPr>
        <a:xfrm>
          <a:off x="956979" y="681906"/>
          <a:ext cx="883182" cy="259759"/>
        </a:xfrm>
        <a:custGeom>
          <a:avLst/>
          <a:gdLst/>
          <a:ahLst/>
          <a:cxnLst/>
          <a:rect l="0" t="0" r="0" b="0"/>
          <a:pathLst>
            <a:path>
              <a:moveTo>
                <a:pt x="0" y="0"/>
              </a:moveTo>
              <a:lnTo>
                <a:pt x="0" y="259759"/>
              </a:lnTo>
              <a:lnTo>
                <a:pt x="883182" y="259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768BCD-FA6E-4B9E-A00A-94FFADD90FDF}">
      <dsp:nvSpPr>
        <dsp:cNvPr id="0" name=""/>
        <dsp:cNvSpPr/>
      </dsp:nvSpPr>
      <dsp:spPr>
        <a:xfrm>
          <a:off x="597645" y="681906"/>
          <a:ext cx="359334" cy="259759"/>
        </a:xfrm>
        <a:custGeom>
          <a:avLst/>
          <a:gdLst/>
          <a:ahLst/>
          <a:cxnLst/>
          <a:rect l="0" t="0" r="0" b="0"/>
          <a:pathLst>
            <a:path>
              <a:moveTo>
                <a:pt x="359334" y="0"/>
              </a:moveTo>
              <a:lnTo>
                <a:pt x="359334" y="259759"/>
              </a:lnTo>
              <a:lnTo>
                <a:pt x="0" y="259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8BC810-1185-46B7-B798-468A81EC89D2}">
      <dsp:nvSpPr>
        <dsp:cNvPr id="0" name=""/>
        <dsp:cNvSpPr/>
      </dsp:nvSpPr>
      <dsp:spPr>
        <a:xfrm>
          <a:off x="740513" y="248974"/>
          <a:ext cx="432932" cy="4329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334693-D028-4D40-B1DD-12EE96BD4A78}">
      <dsp:nvSpPr>
        <dsp:cNvPr id="0" name=""/>
        <dsp:cNvSpPr/>
      </dsp:nvSpPr>
      <dsp:spPr>
        <a:xfrm>
          <a:off x="740513" y="248974"/>
          <a:ext cx="432932" cy="4329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D9AB03-4039-4071-8C9F-7408D20E238F}">
      <dsp:nvSpPr>
        <dsp:cNvPr id="0" name=""/>
        <dsp:cNvSpPr/>
      </dsp:nvSpPr>
      <dsp:spPr>
        <a:xfrm>
          <a:off x="524047" y="326902"/>
          <a:ext cx="865865" cy="2770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8</a:t>
          </a:r>
        </a:p>
      </dsp:txBody>
      <dsp:txXfrm>
        <a:off x="524047" y="326902"/>
        <a:ext cx="865865" cy="277076"/>
      </dsp:txXfrm>
    </dsp:sp>
    <dsp:sp modelId="{661548C1-4DFD-4D1D-AF02-952D98D68833}">
      <dsp:nvSpPr>
        <dsp:cNvPr id="0" name=""/>
        <dsp:cNvSpPr/>
      </dsp:nvSpPr>
      <dsp:spPr>
        <a:xfrm>
          <a:off x="216665" y="863738"/>
          <a:ext cx="432932" cy="4329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0012AE-97E7-4B81-85C8-CB56DAE9C6E3}">
      <dsp:nvSpPr>
        <dsp:cNvPr id="0" name=""/>
        <dsp:cNvSpPr/>
      </dsp:nvSpPr>
      <dsp:spPr>
        <a:xfrm>
          <a:off x="216665" y="863738"/>
          <a:ext cx="432932" cy="4329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F826E8-7F44-480E-8D16-FEEDF5025025}">
      <dsp:nvSpPr>
        <dsp:cNvPr id="0" name=""/>
        <dsp:cNvSpPr/>
      </dsp:nvSpPr>
      <dsp:spPr>
        <a:xfrm>
          <a:off x="198" y="941666"/>
          <a:ext cx="865865" cy="2770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a:t>
          </a:r>
        </a:p>
      </dsp:txBody>
      <dsp:txXfrm>
        <a:off x="198" y="941666"/>
        <a:ext cx="865865" cy="277076"/>
      </dsp:txXfrm>
    </dsp:sp>
    <dsp:sp modelId="{030FC03C-4D90-492B-B9D2-802050DC8EE5}">
      <dsp:nvSpPr>
        <dsp:cNvPr id="0" name=""/>
        <dsp:cNvSpPr/>
      </dsp:nvSpPr>
      <dsp:spPr>
        <a:xfrm>
          <a:off x="1788210" y="863738"/>
          <a:ext cx="432932" cy="4329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7ADC9-B5ED-4C01-9F45-2AF6E33416DA}">
      <dsp:nvSpPr>
        <dsp:cNvPr id="0" name=""/>
        <dsp:cNvSpPr/>
      </dsp:nvSpPr>
      <dsp:spPr>
        <a:xfrm>
          <a:off x="1788210" y="863738"/>
          <a:ext cx="432932" cy="4329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25EFF6-0278-4DF4-9383-FCE8D39D0893}">
      <dsp:nvSpPr>
        <dsp:cNvPr id="0" name=""/>
        <dsp:cNvSpPr/>
      </dsp:nvSpPr>
      <dsp:spPr>
        <a:xfrm>
          <a:off x="1571744" y="941666"/>
          <a:ext cx="865865" cy="2770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4</a:t>
          </a:r>
        </a:p>
      </dsp:txBody>
      <dsp:txXfrm>
        <a:off x="1571744" y="941666"/>
        <a:ext cx="865865" cy="277076"/>
      </dsp:txXfrm>
    </dsp:sp>
    <dsp:sp modelId="{35DFF377-A007-47D6-B27C-13CF3C8F79EB}">
      <dsp:nvSpPr>
        <dsp:cNvPr id="0" name=""/>
        <dsp:cNvSpPr/>
      </dsp:nvSpPr>
      <dsp:spPr>
        <a:xfrm>
          <a:off x="1264362" y="1478503"/>
          <a:ext cx="432932" cy="4329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EE39D4-F29D-4CF2-AD73-18F7D9FFA559}">
      <dsp:nvSpPr>
        <dsp:cNvPr id="0" name=""/>
        <dsp:cNvSpPr/>
      </dsp:nvSpPr>
      <dsp:spPr>
        <a:xfrm>
          <a:off x="1264362" y="1478503"/>
          <a:ext cx="432932" cy="4329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8C8D12-275D-46D4-8C86-CF2CCB9BE498}">
      <dsp:nvSpPr>
        <dsp:cNvPr id="0" name=""/>
        <dsp:cNvSpPr/>
      </dsp:nvSpPr>
      <dsp:spPr>
        <a:xfrm>
          <a:off x="1047895" y="1556430"/>
          <a:ext cx="865865" cy="2770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a:t>
          </a:r>
        </a:p>
      </dsp:txBody>
      <dsp:txXfrm>
        <a:off x="1047895" y="1556430"/>
        <a:ext cx="865865" cy="277076"/>
      </dsp:txXfrm>
    </dsp:sp>
    <dsp:sp modelId="{5803543A-8738-4DD4-924C-3689E2F71DC1}">
      <dsp:nvSpPr>
        <dsp:cNvPr id="0" name=""/>
        <dsp:cNvSpPr/>
      </dsp:nvSpPr>
      <dsp:spPr>
        <a:xfrm>
          <a:off x="2312059" y="1478503"/>
          <a:ext cx="432932" cy="4329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15BCF-749D-44F0-AAA4-2BC94E146A4C}">
      <dsp:nvSpPr>
        <dsp:cNvPr id="0" name=""/>
        <dsp:cNvSpPr/>
      </dsp:nvSpPr>
      <dsp:spPr>
        <a:xfrm>
          <a:off x="2312059" y="1478503"/>
          <a:ext cx="432932" cy="4329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290AD3-7B34-4401-A7D4-7FB8BD67E286}">
      <dsp:nvSpPr>
        <dsp:cNvPr id="0" name=""/>
        <dsp:cNvSpPr/>
      </dsp:nvSpPr>
      <dsp:spPr>
        <a:xfrm>
          <a:off x="2095592" y="1556430"/>
          <a:ext cx="865865" cy="2770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a:t>
          </a:r>
        </a:p>
      </dsp:txBody>
      <dsp:txXfrm>
        <a:off x="2095592" y="1556430"/>
        <a:ext cx="865865" cy="2770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CBDF5-F5DF-4DF5-82B7-34674EA2E265}">
      <dsp:nvSpPr>
        <dsp:cNvPr id="0" name=""/>
        <dsp:cNvSpPr/>
      </dsp:nvSpPr>
      <dsp:spPr>
        <a:xfrm>
          <a:off x="2004677" y="1296671"/>
          <a:ext cx="359334" cy="259759"/>
        </a:xfrm>
        <a:custGeom>
          <a:avLst/>
          <a:gdLst/>
          <a:ahLst/>
          <a:cxnLst/>
          <a:rect l="0" t="0" r="0" b="0"/>
          <a:pathLst>
            <a:path>
              <a:moveTo>
                <a:pt x="0" y="0"/>
              </a:moveTo>
              <a:lnTo>
                <a:pt x="0" y="259759"/>
              </a:lnTo>
              <a:lnTo>
                <a:pt x="359334" y="2597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707D51-4B77-432B-B819-2B7038286123}">
      <dsp:nvSpPr>
        <dsp:cNvPr id="0" name=""/>
        <dsp:cNvSpPr/>
      </dsp:nvSpPr>
      <dsp:spPr>
        <a:xfrm>
          <a:off x="1645342" y="1296671"/>
          <a:ext cx="359334" cy="259759"/>
        </a:xfrm>
        <a:custGeom>
          <a:avLst/>
          <a:gdLst/>
          <a:ahLst/>
          <a:cxnLst/>
          <a:rect l="0" t="0" r="0" b="0"/>
          <a:pathLst>
            <a:path>
              <a:moveTo>
                <a:pt x="359334" y="0"/>
              </a:moveTo>
              <a:lnTo>
                <a:pt x="359334" y="259759"/>
              </a:lnTo>
              <a:lnTo>
                <a:pt x="0" y="2597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B9F40-8057-4975-B392-EE451C8C3F31}">
      <dsp:nvSpPr>
        <dsp:cNvPr id="0" name=""/>
        <dsp:cNvSpPr/>
      </dsp:nvSpPr>
      <dsp:spPr>
        <a:xfrm>
          <a:off x="956979" y="681906"/>
          <a:ext cx="883182" cy="259759"/>
        </a:xfrm>
        <a:custGeom>
          <a:avLst/>
          <a:gdLst/>
          <a:ahLst/>
          <a:cxnLst/>
          <a:rect l="0" t="0" r="0" b="0"/>
          <a:pathLst>
            <a:path>
              <a:moveTo>
                <a:pt x="0" y="0"/>
              </a:moveTo>
              <a:lnTo>
                <a:pt x="0" y="259759"/>
              </a:lnTo>
              <a:lnTo>
                <a:pt x="883182" y="259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768BCD-FA6E-4B9E-A00A-94FFADD90FDF}">
      <dsp:nvSpPr>
        <dsp:cNvPr id="0" name=""/>
        <dsp:cNvSpPr/>
      </dsp:nvSpPr>
      <dsp:spPr>
        <a:xfrm>
          <a:off x="597645" y="681906"/>
          <a:ext cx="359334" cy="259759"/>
        </a:xfrm>
        <a:custGeom>
          <a:avLst/>
          <a:gdLst/>
          <a:ahLst/>
          <a:cxnLst/>
          <a:rect l="0" t="0" r="0" b="0"/>
          <a:pathLst>
            <a:path>
              <a:moveTo>
                <a:pt x="359334" y="0"/>
              </a:moveTo>
              <a:lnTo>
                <a:pt x="359334" y="259759"/>
              </a:lnTo>
              <a:lnTo>
                <a:pt x="0" y="259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8BC810-1185-46B7-B798-468A81EC89D2}">
      <dsp:nvSpPr>
        <dsp:cNvPr id="0" name=""/>
        <dsp:cNvSpPr/>
      </dsp:nvSpPr>
      <dsp:spPr>
        <a:xfrm>
          <a:off x="740513" y="248974"/>
          <a:ext cx="432932" cy="4329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334693-D028-4D40-B1DD-12EE96BD4A78}">
      <dsp:nvSpPr>
        <dsp:cNvPr id="0" name=""/>
        <dsp:cNvSpPr/>
      </dsp:nvSpPr>
      <dsp:spPr>
        <a:xfrm>
          <a:off x="740513" y="248974"/>
          <a:ext cx="432932" cy="4329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D9AB03-4039-4071-8C9F-7408D20E238F}">
      <dsp:nvSpPr>
        <dsp:cNvPr id="0" name=""/>
        <dsp:cNvSpPr/>
      </dsp:nvSpPr>
      <dsp:spPr>
        <a:xfrm>
          <a:off x="524047" y="326902"/>
          <a:ext cx="865865" cy="2770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12</a:t>
          </a:r>
        </a:p>
      </dsp:txBody>
      <dsp:txXfrm>
        <a:off x="524047" y="326902"/>
        <a:ext cx="865865" cy="277076"/>
      </dsp:txXfrm>
    </dsp:sp>
    <dsp:sp modelId="{661548C1-4DFD-4D1D-AF02-952D98D68833}">
      <dsp:nvSpPr>
        <dsp:cNvPr id="0" name=""/>
        <dsp:cNvSpPr/>
      </dsp:nvSpPr>
      <dsp:spPr>
        <a:xfrm>
          <a:off x="216665" y="863738"/>
          <a:ext cx="432932" cy="4329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0012AE-97E7-4B81-85C8-CB56DAE9C6E3}">
      <dsp:nvSpPr>
        <dsp:cNvPr id="0" name=""/>
        <dsp:cNvSpPr/>
      </dsp:nvSpPr>
      <dsp:spPr>
        <a:xfrm>
          <a:off x="216665" y="863738"/>
          <a:ext cx="432932" cy="4329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F826E8-7F44-480E-8D16-FEEDF5025025}">
      <dsp:nvSpPr>
        <dsp:cNvPr id="0" name=""/>
        <dsp:cNvSpPr/>
      </dsp:nvSpPr>
      <dsp:spPr>
        <a:xfrm>
          <a:off x="198" y="941666"/>
          <a:ext cx="865865" cy="2770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3</a:t>
          </a:r>
        </a:p>
      </dsp:txBody>
      <dsp:txXfrm>
        <a:off x="198" y="941666"/>
        <a:ext cx="865865" cy="277076"/>
      </dsp:txXfrm>
    </dsp:sp>
    <dsp:sp modelId="{030FC03C-4D90-492B-B9D2-802050DC8EE5}">
      <dsp:nvSpPr>
        <dsp:cNvPr id="0" name=""/>
        <dsp:cNvSpPr/>
      </dsp:nvSpPr>
      <dsp:spPr>
        <a:xfrm>
          <a:off x="1788210" y="863738"/>
          <a:ext cx="432932" cy="4329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7ADC9-B5ED-4C01-9F45-2AF6E33416DA}">
      <dsp:nvSpPr>
        <dsp:cNvPr id="0" name=""/>
        <dsp:cNvSpPr/>
      </dsp:nvSpPr>
      <dsp:spPr>
        <a:xfrm>
          <a:off x="1788210" y="863738"/>
          <a:ext cx="432932" cy="4329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25EFF6-0278-4DF4-9383-FCE8D39D0893}">
      <dsp:nvSpPr>
        <dsp:cNvPr id="0" name=""/>
        <dsp:cNvSpPr/>
      </dsp:nvSpPr>
      <dsp:spPr>
        <a:xfrm>
          <a:off x="1571744" y="941666"/>
          <a:ext cx="865865" cy="2770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4</a:t>
          </a:r>
        </a:p>
      </dsp:txBody>
      <dsp:txXfrm>
        <a:off x="1571744" y="941666"/>
        <a:ext cx="865865" cy="277076"/>
      </dsp:txXfrm>
    </dsp:sp>
    <dsp:sp modelId="{35DFF377-A007-47D6-B27C-13CF3C8F79EB}">
      <dsp:nvSpPr>
        <dsp:cNvPr id="0" name=""/>
        <dsp:cNvSpPr/>
      </dsp:nvSpPr>
      <dsp:spPr>
        <a:xfrm>
          <a:off x="1264362" y="1478503"/>
          <a:ext cx="432932" cy="4329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EE39D4-F29D-4CF2-AD73-18F7D9FFA559}">
      <dsp:nvSpPr>
        <dsp:cNvPr id="0" name=""/>
        <dsp:cNvSpPr/>
      </dsp:nvSpPr>
      <dsp:spPr>
        <a:xfrm>
          <a:off x="1264362" y="1478503"/>
          <a:ext cx="432932" cy="4329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8C8D12-275D-46D4-8C86-CF2CCB9BE498}">
      <dsp:nvSpPr>
        <dsp:cNvPr id="0" name=""/>
        <dsp:cNvSpPr/>
      </dsp:nvSpPr>
      <dsp:spPr>
        <a:xfrm>
          <a:off x="1047895" y="1556430"/>
          <a:ext cx="865865" cy="2770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a:t>
          </a:r>
        </a:p>
      </dsp:txBody>
      <dsp:txXfrm>
        <a:off x="1047895" y="1556430"/>
        <a:ext cx="865865" cy="277076"/>
      </dsp:txXfrm>
    </dsp:sp>
    <dsp:sp modelId="{5803543A-8738-4DD4-924C-3689E2F71DC1}">
      <dsp:nvSpPr>
        <dsp:cNvPr id="0" name=""/>
        <dsp:cNvSpPr/>
      </dsp:nvSpPr>
      <dsp:spPr>
        <a:xfrm>
          <a:off x="2312059" y="1478503"/>
          <a:ext cx="432932" cy="43293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15BCF-749D-44F0-AAA4-2BC94E146A4C}">
      <dsp:nvSpPr>
        <dsp:cNvPr id="0" name=""/>
        <dsp:cNvSpPr/>
      </dsp:nvSpPr>
      <dsp:spPr>
        <a:xfrm>
          <a:off x="2312059" y="1478503"/>
          <a:ext cx="432932" cy="43293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290AD3-7B34-4401-A7D4-7FB8BD67E286}">
      <dsp:nvSpPr>
        <dsp:cNvPr id="0" name=""/>
        <dsp:cNvSpPr/>
      </dsp:nvSpPr>
      <dsp:spPr>
        <a:xfrm>
          <a:off x="2095592" y="1556430"/>
          <a:ext cx="865865" cy="2770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a:t>
          </a:r>
        </a:p>
      </dsp:txBody>
      <dsp:txXfrm>
        <a:off x="2095592" y="1556430"/>
        <a:ext cx="865865" cy="2770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CBDF5-F5DF-4DF5-82B7-34674EA2E265}">
      <dsp:nvSpPr>
        <dsp:cNvPr id="0" name=""/>
        <dsp:cNvSpPr/>
      </dsp:nvSpPr>
      <dsp:spPr>
        <a:xfrm>
          <a:off x="1481147" y="1011308"/>
          <a:ext cx="265492" cy="191922"/>
        </a:xfrm>
        <a:custGeom>
          <a:avLst/>
          <a:gdLst/>
          <a:ahLst/>
          <a:cxnLst/>
          <a:rect l="0" t="0" r="0" b="0"/>
          <a:pathLst>
            <a:path>
              <a:moveTo>
                <a:pt x="0" y="0"/>
              </a:moveTo>
              <a:lnTo>
                <a:pt x="0" y="191922"/>
              </a:lnTo>
              <a:lnTo>
                <a:pt x="265492" y="1919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707D51-4B77-432B-B819-2B7038286123}">
      <dsp:nvSpPr>
        <dsp:cNvPr id="0" name=""/>
        <dsp:cNvSpPr/>
      </dsp:nvSpPr>
      <dsp:spPr>
        <a:xfrm>
          <a:off x="1215655" y="1011308"/>
          <a:ext cx="265492" cy="191922"/>
        </a:xfrm>
        <a:custGeom>
          <a:avLst/>
          <a:gdLst/>
          <a:ahLst/>
          <a:cxnLst/>
          <a:rect l="0" t="0" r="0" b="0"/>
          <a:pathLst>
            <a:path>
              <a:moveTo>
                <a:pt x="265492" y="0"/>
              </a:moveTo>
              <a:lnTo>
                <a:pt x="265492" y="191922"/>
              </a:lnTo>
              <a:lnTo>
                <a:pt x="0" y="1919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B9F40-8057-4975-B392-EE451C8C3F31}">
      <dsp:nvSpPr>
        <dsp:cNvPr id="0" name=""/>
        <dsp:cNvSpPr/>
      </dsp:nvSpPr>
      <dsp:spPr>
        <a:xfrm>
          <a:off x="707061" y="557092"/>
          <a:ext cx="652536" cy="191922"/>
        </a:xfrm>
        <a:custGeom>
          <a:avLst/>
          <a:gdLst/>
          <a:ahLst/>
          <a:cxnLst/>
          <a:rect l="0" t="0" r="0" b="0"/>
          <a:pathLst>
            <a:path>
              <a:moveTo>
                <a:pt x="0" y="0"/>
              </a:moveTo>
              <a:lnTo>
                <a:pt x="0" y="191922"/>
              </a:lnTo>
              <a:lnTo>
                <a:pt x="652536" y="1919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768BCD-FA6E-4B9E-A00A-94FFADD90FDF}">
      <dsp:nvSpPr>
        <dsp:cNvPr id="0" name=""/>
        <dsp:cNvSpPr/>
      </dsp:nvSpPr>
      <dsp:spPr>
        <a:xfrm>
          <a:off x="441568" y="557092"/>
          <a:ext cx="265492" cy="191922"/>
        </a:xfrm>
        <a:custGeom>
          <a:avLst/>
          <a:gdLst/>
          <a:ahLst/>
          <a:cxnLst/>
          <a:rect l="0" t="0" r="0" b="0"/>
          <a:pathLst>
            <a:path>
              <a:moveTo>
                <a:pt x="265492" y="0"/>
              </a:moveTo>
              <a:lnTo>
                <a:pt x="265492" y="191922"/>
              </a:lnTo>
              <a:lnTo>
                <a:pt x="0" y="1919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8BC810-1185-46B7-B798-468A81EC89D2}">
      <dsp:nvSpPr>
        <dsp:cNvPr id="0" name=""/>
        <dsp:cNvSpPr/>
      </dsp:nvSpPr>
      <dsp:spPr>
        <a:xfrm>
          <a:off x="547125" y="237221"/>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334693-D028-4D40-B1DD-12EE96BD4A78}">
      <dsp:nvSpPr>
        <dsp:cNvPr id="0" name=""/>
        <dsp:cNvSpPr/>
      </dsp:nvSpPr>
      <dsp:spPr>
        <a:xfrm>
          <a:off x="547125" y="237221"/>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D9AB03-4039-4071-8C9F-7408D20E238F}">
      <dsp:nvSpPr>
        <dsp:cNvPr id="0" name=""/>
        <dsp:cNvSpPr/>
      </dsp:nvSpPr>
      <dsp:spPr>
        <a:xfrm>
          <a:off x="387190" y="294798"/>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18</a:t>
          </a:r>
        </a:p>
      </dsp:txBody>
      <dsp:txXfrm>
        <a:off x="387190" y="294798"/>
        <a:ext cx="639741" cy="204717"/>
      </dsp:txXfrm>
    </dsp:sp>
    <dsp:sp modelId="{661548C1-4DFD-4D1D-AF02-952D98D68833}">
      <dsp:nvSpPr>
        <dsp:cNvPr id="0" name=""/>
        <dsp:cNvSpPr/>
      </dsp:nvSpPr>
      <dsp:spPr>
        <a:xfrm>
          <a:off x="160082" y="691437"/>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0012AE-97E7-4B81-85C8-CB56DAE9C6E3}">
      <dsp:nvSpPr>
        <dsp:cNvPr id="0" name=""/>
        <dsp:cNvSpPr/>
      </dsp:nvSpPr>
      <dsp:spPr>
        <a:xfrm>
          <a:off x="160082" y="691437"/>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F826E8-7F44-480E-8D16-FEEDF5025025}">
      <dsp:nvSpPr>
        <dsp:cNvPr id="0" name=""/>
        <dsp:cNvSpPr/>
      </dsp:nvSpPr>
      <dsp:spPr>
        <a:xfrm>
          <a:off x="146" y="749014"/>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3</a:t>
          </a:r>
        </a:p>
      </dsp:txBody>
      <dsp:txXfrm>
        <a:off x="146" y="749014"/>
        <a:ext cx="639741" cy="204717"/>
      </dsp:txXfrm>
    </dsp:sp>
    <dsp:sp modelId="{030FC03C-4D90-492B-B9D2-802050DC8EE5}">
      <dsp:nvSpPr>
        <dsp:cNvPr id="0" name=""/>
        <dsp:cNvSpPr/>
      </dsp:nvSpPr>
      <dsp:spPr>
        <a:xfrm>
          <a:off x="1321212" y="691437"/>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7ADC9-B5ED-4C01-9F45-2AF6E33416DA}">
      <dsp:nvSpPr>
        <dsp:cNvPr id="0" name=""/>
        <dsp:cNvSpPr/>
      </dsp:nvSpPr>
      <dsp:spPr>
        <a:xfrm>
          <a:off x="1321212" y="691437"/>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25EFF6-0278-4DF4-9383-FCE8D39D0893}">
      <dsp:nvSpPr>
        <dsp:cNvPr id="0" name=""/>
        <dsp:cNvSpPr/>
      </dsp:nvSpPr>
      <dsp:spPr>
        <a:xfrm>
          <a:off x="1161277" y="749014"/>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6</a:t>
          </a:r>
        </a:p>
      </dsp:txBody>
      <dsp:txXfrm>
        <a:off x="1161277" y="749014"/>
        <a:ext cx="639741" cy="204717"/>
      </dsp:txXfrm>
    </dsp:sp>
    <dsp:sp modelId="{35DFF377-A007-47D6-B27C-13CF3C8F79EB}">
      <dsp:nvSpPr>
        <dsp:cNvPr id="0" name=""/>
        <dsp:cNvSpPr/>
      </dsp:nvSpPr>
      <dsp:spPr>
        <a:xfrm>
          <a:off x="934169" y="1145653"/>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EE39D4-F29D-4CF2-AD73-18F7D9FFA559}">
      <dsp:nvSpPr>
        <dsp:cNvPr id="0" name=""/>
        <dsp:cNvSpPr/>
      </dsp:nvSpPr>
      <dsp:spPr>
        <a:xfrm>
          <a:off x="934169" y="1145653"/>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8C8D12-275D-46D4-8C86-CF2CCB9BE498}">
      <dsp:nvSpPr>
        <dsp:cNvPr id="0" name=""/>
        <dsp:cNvSpPr/>
      </dsp:nvSpPr>
      <dsp:spPr>
        <a:xfrm>
          <a:off x="774233" y="1203230"/>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2</a:t>
          </a:r>
        </a:p>
      </dsp:txBody>
      <dsp:txXfrm>
        <a:off x="774233" y="1203230"/>
        <a:ext cx="639741" cy="204717"/>
      </dsp:txXfrm>
    </dsp:sp>
    <dsp:sp modelId="{5803543A-8738-4DD4-924C-3689E2F71DC1}">
      <dsp:nvSpPr>
        <dsp:cNvPr id="0" name=""/>
        <dsp:cNvSpPr/>
      </dsp:nvSpPr>
      <dsp:spPr>
        <a:xfrm>
          <a:off x="1708256" y="1145653"/>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15BCF-749D-44F0-AAA4-2BC94E146A4C}">
      <dsp:nvSpPr>
        <dsp:cNvPr id="0" name=""/>
        <dsp:cNvSpPr/>
      </dsp:nvSpPr>
      <dsp:spPr>
        <a:xfrm>
          <a:off x="1708256" y="1145653"/>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290AD3-7B34-4401-A7D4-7FB8BD67E286}">
      <dsp:nvSpPr>
        <dsp:cNvPr id="0" name=""/>
        <dsp:cNvSpPr/>
      </dsp:nvSpPr>
      <dsp:spPr>
        <a:xfrm>
          <a:off x="1548320" y="1203230"/>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3</a:t>
          </a:r>
        </a:p>
      </dsp:txBody>
      <dsp:txXfrm>
        <a:off x="1548320" y="1203230"/>
        <a:ext cx="639741" cy="2047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A7EB4-AFC7-48E2-A4A7-60636F9D3CD7}">
      <dsp:nvSpPr>
        <dsp:cNvPr id="0" name=""/>
        <dsp:cNvSpPr/>
      </dsp:nvSpPr>
      <dsp:spPr>
        <a:xfrm>
          <a:off x="1215655" y="784200"/>
          <a:ext cx="265492" cy="646138"/>
        </a:xfrm>
        <a:custGeom>
          <a:avLst/>
          <a:gdLst/>
          <a:ahLst/>
          <a:cxnLst/>
          <a:rect l="0" t="0" r="0" b="0"/>
          <a:pathLst>
            <a:path>
              <a:moveTo>
                <a:pt x="265492" y="0"/>
              </a:moveTo>
              <a:lnTo>
                <a:pt x="265492" y="646138"/>
              </a:lnTo>
              <a:lnTo>
                <a:pt x="0" y="6461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2CBDF5-F5DF-4DF5-82B7-34674EA2E265}">
      <dsp:nvSpPr>
        <dsp:cNvPr id="0" name=""/>
        <dsp:cNvSpPr/>
      </dsp:nvSpPr>
      <dsp:spPr>
        <a:xfrm>
          <a:off x="1481147" y="784200"/>
          <a:ext cx="265492" cy="191922"/>
        </a:xfrm>
        <a:custGeom>
          <a:avLst/>
          <a:gdLst/>
          <a:ahLst/>
          <a:cxnLst/>
          <a:rect l="0" t="0" r="0" b="0"/>
          <a:pathLst>
            <a:path>
              <a:moveTo>
                <a:pt x="0" y="0"/>
              </a:moveTo>
              <a:lnTo>
                <a:pt x="0" y="191922"/>
              </a:lnTo>
              <a:lnTo>
                <a:pt x="265492" y="1919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707D51-4B77-432B-B819-2B7038286123}">
      <dsp:nvSpPr>
        <dsp:cNvPr id="0" name=""/>
        <dsp:cNvSpPr/>
      </dsp:nvSpPr>
      <dsp:spPr>
        <a:xfrm>
          <a:off x="1215655" y="784200"/>
          <a:ext cx="265492" cy="191922"/>
        </a:xfrm>
        <a:custGeom>
          <a:avLst/>
          <a:gdLst/>
          <a:ahLst/>
          <a:cxnLst/>
          <a:rect l="0" t="0" r="0" b="0"/>
          <a:pathLst>
            <a:path>
              <a:moveTo>
                <a:pt x="265492" y="0"/>
              </a:moveTo>
              <a:lnTo>
                <a:pt x="265492" y="191922"/>
              </a:lnTo>
              <a:lnTo>
                <a:pt x="0" y="1919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B9F40-8057-4975-B392-EE451C8C3F31}">
      <dsp:nvSpPr>
        <dsp:cNvPr id="0" name=""/>
        <dsp:cNvSpPr/>
      </dsp:nvSpPr>
      <dsp:spPr>
        <a:xfrm>
          <a:off x="707061" y="329983"/>
          <a:ext cx="652536" cy="191922"/>
        </a:xfrm>
        <a:custGeom>
          <a:avLst/>
          <a:gdLst/>
          <a:ahLst/>
          <a:cxnLst/>
          <a:rect l="0" t="0" r="0" b="0"/>
          <a:pathLst>
            <a:path>
              <a:moveTo>
                <a:pt x="0" y="0"/>
              </a:moveTo>
              <a:lnTo>
                <a:pt x="0" y="191922"/>
              </a:lnTo>
              <a:lnTo>
                <a:pt x="652536" y="1919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768BCD-FA6E-4B9E-A00A-94FFADD90FDF}">
      <dsp:nvSpPr>
        <dsp:cNvPr id="0" name=""/>
        <dsp:cNvSpPr/>
      </dsp:nvSpPr>
      <dsp:spPr>
        <a:xfrm>
          <a:off x="441568" y="329983"/>
          <a:ext cx="265492" cy="191922"/>
        </a:xfrm>
        <a:custGeom>
          <a:avLst/>
          <a:gdLst/>
          <a:ahLst/>
          <a:cxnLst/>
          <a:rect l="0" t="0" r="0" b="0"/>
          <a:pathLst>
            <a:path>
              <a:moveTo>
                <a:pt x="265492" y="0"/>
              </a:moveTo>
              <a:lnTo>
                <a:pt x="265492" y="191922"/>
              </a:lnTo>
              <a:lnTo>
                <a:pt x="0" y="1919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8BC810-1185-46B7-B798-468A81EC89D2}">
      <dsp:nvSpPr>
        <dsp:cNvPr id="0" name=""/>
        <dsp:cNvSpPr/>
      </dsp:nvSpPr>
      <dsp:spPr>
        <a:xfrm>
          <a:off x="547125" y="10113"/>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334693-D028-4D40-B1DD-12EE96BD4A78}">
      <dsp:nvSpPr>
        <dsp:cNvPr id="0" name=""/>
        <dsp:cNvSpPr/>
      </dsp:nvSpPr>
      <dsp:spPr>
        <a:xfrm>
          <a:off x="547125" y="10113"/>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D9AB03-4039-4071-8C9F-7408D20E238F}">
      <dsp:nvSpPr>
        <dsp:cNvPr id="0" name=""/>
        <dsp:cNvSpPr/>
      </dsp:nvSpPr>
      <dsp:spPr>
        <a:xfrm>
          <a:off x="387190" y="67689"/>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24</a:t>
          </a:r>
        </a:p>
      </dsp:txBody>
      <dsp:txXfrm>
        <a:off x="387190" y="67689"/>
        <a:ext cx="639741" cy="204717"/>
      </dsp:txXfrm>
    </dsp:sp>
    <dsp:sp modelId="{661548C1-4DFD-4D1D-AF02-952D98D68833}">
      <dsp:nvSpPr>
        <dsp:cNvPr id="0" name=""/>
        <dsp:cNvSpPr/>
      </dsp:nvSpPr>
      <dsp:spPr>
        <a:xfrm>
          <a:off x="160082" y="464329"/>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0012AE-97E7-4B81-85C8-CB56DAE9C6E3}">
      <dsp:nvSpPr>
        <dsp:cNvPr id="0" name=""/>
        <dsp:cNvSpPr/>
      </dsp:nvSpPr>
      <dsp:spPr>
        <a:xfrm>
          <a:off x="160082" y="464329"/>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F826E8-7F44-480E-8D16-FEEDF5025025}">
      <dsp:nvSpPr>
        <dsp:cNvPr id="0" name=""/>
        <dsp:cNvSpPr/>
      </dsp:nvSpPr>
      <dsp:spPr>
        <a:xfrm>
          <a:off x="146" y="521906"/>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3</a:t>
          </a:r>
        </a:p>
      </dsp:txBody>
      <dsp:txXfrm>
        <a:off x="146" y="521906"/>
        <a:ext cx="639741" cy="204717"/>
      </dsp:txXfrm>
    </dsp:sp>
    <dsp:sp modelId="{030FC03C-4D90-492B-B9D2-802050DC8EE5}">
      <dsp:nvSpPr>
        <dsp:cNvPr id="0" name=""/>
        <dsp:cNvSpPr/>
      </dsp:nvSpPr>
      <dsp:spPr>
        <a:xfrm>
          <a:off x="1321212" y="464329"/>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7ADC9-B5ED-4C01-9F45-2AF6E33416DA}">
      <dsp:nvSpPr>
        <dsp:cNvPr id="0" name=""/>
        <dsp:cNvSpPr/>
      </dsp:nvSpPr>
      <dsp:spPr>
        <a:xfrm>
          <a:off x="1321212" y="464329"/>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25EFF6-0278-4DF4-9383-FCE8D39D0893}">
      <dsp:nvSpPr>
        <dsp:cNvPr id="0" name=""/>
        <dsp:cNvSpPr/>
      </dsp:nvSpPr>
      <dsp:spPr>
        <a:xfrm>
          <a:off x="1161277" y="521906"/>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8</a:t>
          </a:r>
        </a:p>
      </dsp:txBody>
      <dsp:txXfrm>
        <a:off x="1161277" y="521906"/>
        <a:ext cx="639741" cy="204717"/>
      </dsp:txXfrm>
    </dsp:sp>
    <dsp:sp modelId="{35DFF377-A007-47D6-B27C-13CF3C8F79EB}">
      <dsp:nvSpPr>
        <dsp:cNvPr id="0" name=""/>
        <dsp:cNvSpPr/>
      </dsp:nvSpPr>
      <dsp:spPr>
        <a:xfrm>
          <a:off x="934169" y="918545"/>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EE39D4-F29D-4CF2-AD73-18F7D9FFA559}">
      <dsp:nvSpPr>
        <dsp:cNvPr id="0" name=""/>
        <dsp:cNvSpPr/>
      </dsp:nvSpPr>
      <dsp:spPr>
        <a:xfrm>
          <a:off x="934169" y="918545"/>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8C8D12-275D-46D4-8C86-CF2CCB9BE498}">
      <dsp:nvSpPr>
        <dsp:cNvPr id="0" name=""/>
        <dsp:cNvSpPr/>
      </dsp:nvSpPr>
      <dsp:spPr>
        <a:xfrm>
          <a:off x="774233" y="976122"/>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2</a:t>
          </a:r>
        </a:p>
      </dsp:txBody>
      <dsp:txXfrm>
        <a:off x="774233" y="976122"/>
        <a:ext cx="639741" cy="204717"/>
      </dsp:txXfrm>
    </dsp:sp>
    <dsp:sp modelId="{5803543A-8738-4DD4-924C-3689E2F71DC1}">
      <dsp:nvSpPr>
        <dsp:cNvPr id="0" name=""/>
        <dsp:cNvSpPr/>
      </dsp:nvSpPr>
      <dsp:spPr>
        <a:xfrm>
          <a:off x="1708256" y="918545"/>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15BCF-749D-44F0-AAA4-2BC94E146A4C}">
      <dsp:nvSpPr>
        <dsp:cNvPr id="0" name=""/>
        <dsp:cNvSpPr/>
      </dsp:nvSpPr>
      <dsp:spPr>
        <a:xfrm>
          <a:off x="1708256" y="918545"/>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290AD3-7B34-4401-A7D4-7FB8BD67E286}">
      <dsp:nvSpPr>
        <dsp:cNvPr id="0" name=""/>
        <dsp:cNvSpPr/>
      </dsp:nvSpPr>
      <dsp:spPr>
        <a:xfrm>
          <a:off x="1548320" y="976122"/>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2</a:t>
          </a:r>
        </a:p>
      </dsp:txBody>
      <dsp:txXfrm>
        <a:off x="1548320" y="976122"/>
        <a:ext cx="639741" cy="204717"/>
      </dsp:txXfrm>
    </dsp:sp>
    <dsp:sp modelId="{305A4B7E-5F48-400B-8A1A-01B292FCF42E}">
      <dsp:nvSpPr>
        <dsp:cNvPr id="0" name=""/>
        <dsp:cNvSpPr/>
      </dsp:nvSpPr>
      <dsp:spPr>
        <a:xfrm>
          <a:off x="934169" y="1372762"/>
          <a:ext cx="319870" cy="319870"/>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AC0F3F-6746-47F6-AC8F-4C5154C5717B}">
      <dsp:nvSpPr>
        <dsp:cNvPr id="0" name=""/>
        <dsp:cNvSpPr/>
      </dsp:nvSpPr>
      <dsp:spPr>
        <a:xfrm>
          <a:off x="934169" y="1372762"/>
          <a:ext cx="319870" cy="319870"/>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F5C948-9CCC-46DC-AEFE-18BADE28DE8E}">
      <dsp:nvSpPr>
        <dsp:cNvPr id="0" name=""/>
        <dsp:cNvSpPr/>
      </dsp:nvSpPr>
      <dsp:spPr>
        <a:xfrm>
          <a:off x="774233" y="1430338"/>
          <a:ext cx="639741" cy="2047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2</a:t>
          </a:r>
        </a:p>
      </dsp:txBody>
      <dsp:txXfrm>
        <a:off x="774233" y="1430338"/>
        <a:ext cx="639741" cy="204717"/>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7:07:59.152"/>
    </inkml:context>
    <inkml:brush xml:id="br0">
      <inkml:brushProperty name="width" value="0.05" units="cm"/>
      <inkml:brushProperty name="height" value="0.05" units="cm"/>
      <inkml:brushProperty name="color" value="#7F7F7F"/>
    </inkml:brush>
  </inkml:definitions>
  <inkml:trace contextRef="#ctx0" brushRef="#br0">1716 1816 1408,'0'0'608,"0"0"-320,-3 0-128,3 0 256,0 0-96,0 0 0,0 0-128,0 0-32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2:28.685"/>
    </inkml:context>
    <inkml:brush xml:id="br0">
      <inkml:brushProperty name="width" value="0.1" units="cm"/>
      <inkml:brushProperty name="height" value="0.1" units="cm"/>
      <inkml:brushProperty name="color" value="#333333"/>
    </inkml:brush>
  </inkml:definitions>
  <inkml:trace contextRef="#ctx0" brushRef="#br0">36 319 896,'0'0'89,"0"-1"0,0 1-1,0 0 1,0-1 0,0 1 0,0 0 0,0-1-1,0 1 1,0-1 0,0 1 0,0 0 0,0-1-1,1 1 1,-1 0 0,0-1 0,0 1-89,5-7-18,-4 5 135,3-5 76,-2 4-4,1-1 0,-1 1 0,-1-1 0,2-1-189,-2 0 334,2-2 70,0-1 1,-1 0-1,0-1-404,0 2 263,0-1 0,2-5-263,1-1-30,-2 4-30,-2 3 83,1 1 1,1 0-1,-1-1 0,1 1 1,0 0-1,0 0-23,7-8-51,-2 0 1,2-5 50,-5 9 17,-1 1 253,3-4-270,-6 11-52,0 1-1,0-1 1,1 1-1,-1 0 1,1-1 52,3-3 23,-1 1-23,1 0 0,1-1 0,6-4-16,-8 5 38,1 0 1,0 1 0,2-2-23,1 0 27,-7 5-26,0-1 10,0 0-1,1 0 1,-1 0 0,1 0-1,0 0 1,-1 1-1,1-1 1,-1 1 0,1-1-1,0 1 1,0-1-11,3 1 1,-4 0 4,0 0-1,0 0 1,1 0-1,-1 0 1,0 0-1,0 0 1,0 1 0,1-1-1,-1 0 1,0 1-1,0-1 1,0 1-1,0-1 1,1 1-1,-1 0-4,1 0 7,0 0-1,0 0 0,0 0 1,0 0-1,-1-1 0,2 1-6,4 2-102,0 1 139,-6-3-52,0 0 0,0-1-1,0 1 1,0 0 0,0-1 0,1 1 0,-1-1 15,5 2 62,-3-1-43,0-1-1,0 1 1,0 0-1,0 1 0,3 1-18,-5-3-6,0 1 0,0 0 0,-1 0 0,1 0 0,0-1 0,0 1 0,-1 0 0,1 0 0,0 0 0,0 1 6,0 1 71,0-3-77,-1 1 0,1 0 0,-1-1-1,1 1 1,-1-1 0,1 1 0,-1-1 0,1 1-1,0-1 7,0 1-3,-1-1 25,0 0-12,0 1 0,0-1 0,0 1 1,0-1-1,0 1 0,-1-1 0,1 1 1,0-1-1,0 1 0,-1-1 0,1 0 0,0 1 1,0-1-1,-1 1 0,1-1 0,0 0 0,-1 0 1,1 1-1,-1-1 0,1 0-10,-3 2 20,1 0 1,-1-1-1,0 0-20,0 1 28,-4 1-57,0 0 0,-4 1 29,-1 1-6,8-3 14,1 0 0,0-1 0,0 1 0,0 1 0,0-1 0,-1 2-8,0-1 18,0 0 0,-1 0-1,1 0-17,-1 0-26,0 0-1,1 0 0,-1 1 1,1-1-1,-4 5 27,7-7 3,1 0 1,-1 0-1,0-1 0,0 1 1,0 0-1,1-1 0,-1 1 1,-1-1-4,7-2 42,4-2-44,0 0 0,-1 0 0,1-1 0,-1 0 0,0 0 2,-1 1 41,-1 0 0,0 1-1,5-2-40,-4 1-57,-1 1-1,1-2 58,-2 2-20,1 0 0,-1 0-1,4-1 21,1 1 113,-4 1-105,1-1-1,2-1-7,-7 3 32,1 0 0,-1 0 0,1 0-1,-1 0 1,0 1 0,1-1 0,-1 1-1,1 0 1,1-1-32,-1 1 14,1 1 0,0-1-1,0 0 1,-1 1 0,1 0-1,0 0-13,1 1 1,-1 0 0,0 0 0,0 0 0,0 0 0,0 1 0,1 0-1,1 1 0,-5-3 4,-1-1-1,1 1 1,0 0 0,0 0 0,0 0-1,-1 0 1,1-1 0,0 1 0,-1 0-1,1 0 1,-1 0 0,1 0 0,-1 0 0,1 0-1,-1 1 1,0-1 0,1 0-4,-1 1 8,0 1 0,0-1 0,1 0 0,-2 1 0,1-1 0,0 0 0,0 0 0,-1 1-8,1-2 7,-1 1 1,1-1-1,-1 0 0,1 1 1,-1-1-1,0 0 0,0 0 1,1 0-1,-1 0 0,0 0 1,0 0-1,0 0 0,0 0 1,0 0-1,-1 0 1,1 0-1,-1 0-7,-3 2 47,0-1 0,-1 1 0,-2 0-47,8-3 0,-56 21 240,43-16-280,1 1-1,0 1 1,0 0-1,0 1 1,1 1 40,4-4-38,4-3 59,0 1 1,0-1-1,-1 0 1,1 0-1,-1 0 0,0 0-21,-8 2-99,4-1 137,1-1 1,-1 1-1,0 1-38,-5 2-154,17-8 139,4-3-93,8 0 126,17-8 1,-25 10-19,0 1-1,0-1 0,0 1 0,2 1 1,0-1-6,0-1-1,2 0 7,0-2-57,-10 4 68,1 0-1,-1-1 1,0 2-1,1-1 1,-1 0-1,1 1 1,-1-1-1,1 1 1,0-1-11,1 1 16,0 0 0,1-1 1,2 0-17,-4 0-5,-1 0 0,2 1 0,-1-1 1,0 1-1,0 0 0,0 0 0,0 0 0,0 1 5,9 1-33,-8-2 26,0 1 0,0-1 0,0 1 0,0 0 1,0 1-1,0-1 7,-1 1 10,-1-1 0,1 0 1,-1 1-1,1 0-10,-2-2 3,-1 1-1,1-1 1,-1 1-1,1-1 0,-1 1 1,0-1-1,1 1 1,-1-1-1,0 1 1,1-1-1,-1 1 1,0 0-1,1-1 1,-1 1-1,0 0 1,0-1-1,0 1 1,0 0-1,0-1 0,1 1-2,-2 0 5,1 1-1,0-1 0,0 0 1,0 0-1,-1 1 1,1-1-1,0 0 0,-1 0 1,1 1-1,-1-1 0,0 0-4,-1 3 24,0-1 0,-1 0 0,0 0-24,2-1 56,-2 0-38,1 1 0,-1-1 0,0 0 0,0 0 0,0 0-1,0-1 1,0 1 0,-2 0-18,-6 3-41,1 2-14,0-1 0,1 2 1,-1-1-1,-5 7 55,7-6-21,7-7 30,-1 0 1,0 0-1,1 1 0,-1-1 1,0-1-1,0 1 1,0 0-1,0 0-9,-5 1 131,-5 1-131,-2 1 50,2 1-136,11-5 83,0 1-1,0 0 1,0-1-1,0 1 0,0 0 1,0 0-1,0 0 0,0 0 1,0 0-1,0 0 1,1 0-1,-1 0 0,0 1 4,0-1 9,0 0 0,0 0 0,0 1 0,1-1-1,-2 0 1,1 0 0,0 0 0,0 0-1,0 0-8,1-1 1,-1 0 0,1 0-1,0 0 1,0 0 0,0 0-1,0 0 1,0 0 0,0 0-1,0 0 1,0 0 0,0 0-1,0 0 1,0 0-1,0 0 1,0 0 0,0 0-1,0 0 1,0 0 0,0 0-1,0 0 1,0 0 0,0 0-1,0 0 1,0 0 0,0 0-1,0 0 1,0 0-1,0 0 1,0 0 0,0 0-1,0 0 1,0 0 0,0 0-1,0 0 1,0 0 0,0 0-1,0 0 1,0 0 0,0 0-1,0 0 1,0 0-1,0 0 1,0 0 0,0 0-1,0 0 1,0 0 0,0 0-1,0 0 1,0 0 0,0 0-1,0 0 1,-1 0 0,1 0-1,0 0 1,0 0-1,1-3 15,0-1-12,2 0-3,0 1 0,3-3 0,-4 4 0,-4 6 0,-1 0 0,0 0 0,0 0 0,-1 2 0,2-3-1,-2 2 5,0 0 0,0 0-1,-4 4-3,6-8 12,0 1-1,-1 0 0,1-1 0,-1 1 0,1-1 0,-3 1-11,-2 0 51,-7 3-51,9-4-86,18-7 193,-12 6-147,1-1 0,-1 1 0,1 0 0,0 0 0,0 0 40,-1 0 4,0 0 0,1 0 0,-1 0 0,0-1-1,0 1 1,1 0 0,-1-1 0,0 1 0,1-1-4,8-3 6,-1 0 1,8-2-7,-7 3-120,-4 0 132,0 0-1,0 0 1,-1 0 0,0 0-1,1-1 1,1-2-12,1-1-1,9-4 1,-15 10 8,1 0 0,-1 0 0,1 0 0,0 0 0,-1 1 0,1-1 0,1 1-8,7-2-88,-8 1 95,0 0-1,0 1 0,0-1 0,0 1 0,0 0 0,0 0 0,0 0 0,1 0 0,-1 0 0,0 1 1,0 0-1,0-1 0,-1 1 0,1 0-6,-2-1 0,-1 1 0,0-1 0,0 0 0,0 0 0,1 0 0,-1 0 0,0 1 0,0-1 0,0 0 0,0 0 0,0 0 0,0 1 0,1-1 0,-1 0 0,0 0 0,0 0 0,0 1 0,0-1 0,0 0 0,0 0 0,0 1 0,0-1 0,0 0 0,0 0 0,0 0 0,0 1 0,0-1 0,0 0 0,0 0 0,0 1 0,0-1 0,0 0 0,-1 0 0,-3 10 0,3-8 0,-2 5 16,-1 0 0,0-1 0,0 0 0,0 0 0,-4 4-16,-3 1-15,0-1 1,-9 8 14,-4 2 7,1 0 20,12-11-64,-9 10 37,10-8 32,-5 7-32,-9 12-42,10-13 52,8-11-13,1-1-1,0 1 1,-1-1 0,0 0 0,-5 3 3,9-7 14,0 1 1,0 0 0,-2 2-15,-4 3 52,7-6-52,1-1 0,0 0 0,-1 0 0,1 0 0,-1 1 0,1-1 0,-1 0 0,1 0 0,-1 0 0,1 0 0,-1 0 0,1 0 0,0 0 0,-1 0 0,1 0 0,-1 0 0,1 1 0,-1-1 0,1 0 0,0 0 0,-1 0 0,1 0 0,-1 1 0,1-1 0,-2 2-15,-1 1-1,1-1 1,1 1 0,-1-1 0,0 1 0,1 0-1,-1 0 16,-3 5-11,4-6 17,0 0 0,-1 0-1,0 0 1,1 0 0,-1 0-1,0 0 1,0-1 0,0 1-1,0-1 1,0 1 0,-1-1-1,1 0 1,0 0 0,0 0-1,-1 0 1,0 0-6,2 0-22,-3 0 21,1 0 1,-1 0-1,0-1 0,1 1 1,-2-1 0,4 0-2,0 0 0,0 0 0,0 0 1,0 0-1,0 0 0,0 0 0,0-1 1,0 1-1,0 0 0,0-1 0,0 1 1,0-1-1,0 1 0,1-1 0,-1 1 1,0-1-1,0 1 0,1-1 0,-1 0 1,0 1-1,1-1 0,-1-1 2,-4-5 80,1 0-1,-2-5-79,3 4 94,-1 1 0,-3-5-94,2 5 7,1 0 1,0 0-1,0 0 1,1 0 0,0-1-1,0 0 1,1 1-1,0-1 1,0 0-1,1 0 1,0 0-1,0-1-7,-1-12 100,0-8-23,2 24-110,0 0-1,1 0 1,-1 0-1,2-4 34,2-6 17,5-11-17,0 2-22,-7 16 32,1-1-3,0 1 0,0-1 1,3-3-8,-1 3 22,-1 0 1,0 1 0,-1-1-1,1-3-22,-3 9-51,0 1 0,0 0 0,0 0-1,0 0 52,4-8 109,-3 2-103,0-1-1,-1 1 1,1-1-1,-1-2-5,-1-2-3317,0-4 3317,0 5-2395</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43.44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8149 3196,'3'0,"5"0,2 0,3 0,2 0,1 0,-1 1,1 1,-2-1,0 0,1 0,-1 0,2-1,2 0,1 0,0 0,0 0,0 0,-1 0,0 0,0 0,-2 0,2 0,0 0,2 0,-1 0,0 0,1 0,2 0,0 2,2 1,1 0,0-1,-1 0,-1-1,0 0,-3 1,-4 0,0-1,-2-1,-2 1,-3-1,1 0,0 0,1 0,-1 1,1 0,0 0,1 0,-1 1,1 0,-1 0,1-1,-1 0,0 2,0 0,-1 0,0-1,-1 0,1-1,0-1,0 0,2 0,-2 0,1 0,0 0,-1 0,0 0,0 0,0-1,0 1,1 0,0 0,-1 0,0 1,1-1,0 0,-1 0,0 0,2 0,-1 1,0 0,1 1,-2-1,0 0,1-1,-1 0,-1 0,-1 0,2 0,1 0,2 0,1 0,-2 0,-2 0,0 0,0 0,-2 0,0 0,0 0,-2 0,1 0,0 0,0 0,1 0,0 0,-1-2,1-1,-1 0,0 1,1 0,0 1,0 1,0-1,-1 1,0 0,0 1,1-1,0 0,0 0,-1 0,1 0,-1 0,0 0,1 0,0 0,0 0,0 0,-1 0,0 0,-1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47.28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6013 2990,'0'-2,"0"1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1:38.54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2401 3698,'1'0,"2"0,1 0,1 0,1 0,1 0,0 0,1 0,0 0,0 0,0 0,-1 1,-2 1,0 0,-1 1,-1 2,-1 0,1 1,-1-1,2 0,0-1,1 0,0-1,0-1,-2 2,1-1,-1 1,0-1,1 1,1-1,1 2,2 1,0-1,0-1,-2 0,-1 1,-1-2,0 0,0 0,-2 1,0 1,0 1,1 0,0 1,0-1,1-1,1 0,0 0,0 1,1 0,-2 1,1 1,0-1,-1-1,0 0,2-1,1-2,0 1,0-2,1 1,-1 0,-1 0,-1 0,-1 2,1-1,1 0,1-1,-2 0,0-1,0 1,-1 0,0-1,0 0,0 1,0 0,0 1,-1 1,1-1,1 1,0-1,-1 1,0 0,1-1,-1 0,0-1,1-1,0 0,2-1,0 0,-1 1,1-1,-2 1,0 0,0 0,-1 0,-1 2,0-1,1 0,0 0,0 0,1 1,0 1,0 0,-2 0,0 0,1-2,0 1,-2 0,1 0,0 2,0-1,0 1,0 0,2 0,2-2,0-1,-1 0,0 0,0-1,0 1,0-1,-1 1,0-1,-1 1,1 0,0 0,-2 2,1 1,-1-1,1 1,0 0,0 1,0-2,-1 0,1-1,-1 0,1 0,1-2,2 0,-1 0,-2 2,1 0,-1 0,1-1,0 0,-1 0,1-1,-1 0,2 0,-1 1,0 0,-1-1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1:46.90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3063 3434,'0'1,"0"3,0 1,0 2,1 0,1 1,-1-1,0 0,0 1,0 0,-1 0,0 0,1 0,0-1,1 0,-1 1,0 0,1 0,-1 0,2-1,-1 0,0-1,0 2,-1 0,2 0,1 0,1 0,-2-1,0 0,0-1,1 2,-1 0,0 0,-1 0,-2-1,1 0,0 0,-1 1,-1 0,1 0,0 0,-1-1,1 0,0 0,0 1,0 0,0 0,0 0,0-1,0 0,0 0,0 1,0 0,0 0,0-1,0 1,0-1,0 0,0-1,0 2,0 0,0 0,0 0,0 0,0-2,0 2,0-1,0 2,0-1,0-1,0 0,-2-2,0 0,0 1,-2-2,-1 2,0 0,-1-2,0-2,-1 0,2-2,1-2,0-2,0-2,0 0,-1-1,-1-2,1-1,-1 0,0-2,2 0,-2-2,0-2,0 0,1 2,0 3,-1 0,4 1,-1 0,2 0,1 2,-1 0,2 2,-1-2,0 1,0-1,2 1,0-3,2 2,0-2,2 2,0 0,0 2,0-1,-2 0,0-1,-2-2,0 2,-2-2,0 2,0 1,0 0,-1-3,1 0,-1-1,1 0,0-1,0 0,0 2,0 2,0-2,0 2,0-1,0 2,0-1,0 2,-4 2,-2 2,0 0,-2 2,1 0,0 0,-1 0,0 1,0-1,0 1,0-1,0 0,2 0,-2 2,2 0,-2-2,0 2,0-2,0 0,1 0,0 0,1 2,1 0,-1 1,0 2,1 1,3 0,-2 2,1-2,-2 0,0-2,0 0,1 0,-2-1,0 0,0 1,0-2,0 0,-1 0,0-1,1 0,0-1,-2 2,0 0,0 2,0-2,0 0,2 0,-2 0,2 0,-2-2,1 2,0 0,1 0,0 1,0-1,0 1,-1 1,0-1,-1 1,2-1,1 2,0 0,0 0,1 0,0 1,1 0,-1 0,0-1,1 0,0 2,2 0,2 1,2-2,4-1,2-2,0-1,2-2,1 0,1 0,-2 0,2 0,-1 0,0 0,0 2,-2-1,0 0,-2 1,-2 0,0 0,0-1,1 0,2-1,-1 0,2 1,-2-1,1-1,0 1,-1 0,0 0,0 0,-2 0,2 0,-3 2,-1 1,-1 2,3-1,-2 0,2 0,-1 1,1-2,0 1,1 0,-1 0,2 2,-1 0,0-2,-2 3,0 0,-1-1,1 2,-2-2,0 2,0-2,1-2,-2 3,2-1,-2-1,2 1,1 0,-2 0,1 1,0 0,-1 0,0 1,-1 1,0-2,0 0,0-2,0 0,1 1,0 1,-1 0,0-1,2 0,-2 0,0 0,2 0,0-2,0 2,0-2,-2 0,1 2,-2 1,0 0,0-1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2:13.17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2991 2342,'0'1,"0"2,1 2,1 3,-1 1,0 0,0 2,0 0,-1 0,0-1,0 1,0-1,2 1,1-1,0 0,-1-2,1 1,-1 0,0-1,0 0,-2-1,1 0,-1 0,0 1,0 0,0 0,0-1,0 1,0-1,0 0,-1 0,1 2,0-1,0-1,0 1,0-1,0 0,0 0,0 1,1 0,-1 0,0 0,0-1,0-1,0 1,0 1,0 0,0 0,0 0,-3-1,0 0,0 0,1 1,0 0,1 0,1 0,0-1,0 0,0 0,0 1,0 0,0 0,0 0,0-1,0 0,0 0,0 1,-1 0,0 0,-1-1,0 1,0-1,0 0,0-1,1 2,1 0,0 0,0 0,0-1,0 0,0 0,0 1,-1-1,-1 1,1-1,-1 1,-1 0,1 0,1 1,0 1,1-1,-1 0,1 0,0 0,-1-1,0 1,-1-1,-1 1,1 2,0-1,1 0,0 0,1 0,0-1,0-1,0 0,0-1,0-1,1 2,-1 0,0 0,0-1,0 1,0-1,0 0,0 1,0 0,0 0,0-1,0 1,0-1,0 0,0 0,0 2,0-1,0-1,0 1,0-1,0 0,0-2</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2:16.07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3043 3407,'2'0,"0"0,2 0,1-1,1-1,2-1,-1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2:19.89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3103 3394,'0'-1,"0"-2,0-1,0-1,0-3,0-2,0 1,0-1,0 2,0-1,0-1,0 0,0 1,0 0,-1 0,0 1,-1-1,1 2,0-1,1 1,0 0,0 0,0-1,0 0,-3 0,1 1,-2 0,2 0,0 0,1-1,1 0,0 0,0 1,0-1,0 1,0 0,0-1,0-1,0 0,0 0,0 0,0 0,0 0,0 1,0 0,0 1,0 0,0 0,0-1,0 0,0 0,0 0,0 1,0 0,0 0,0 0,0 0,0-1,0 0,0 0,0 1,0-1,0 2,0-2,0 0,0 0,0 0,0 1,0 0,0 0,0-1,0 0,0 0,0 0,0 1,0 0,0 0,0-1,0 0,0 0,0 0,0 1,0 0,0 0,0 0,0-1,0 0,0 0,0 1,0-1,0 1,0 0,0-1,0 0,0 0,0 1,0-1,0 1,0 0,0 0,0-2,0 1,0 1,0-1,0 1,0 0,0 0,0-1,0 0,0 0,0 0,0 1,0 1,0-1,0-1,0 0,0 0,0 0,0 1,0 0,0 0,0-1,0 0,0 0,0 0,-1 1,0 0,-1 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2:24.70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2964 2342,'0'1,"0"2,0 1,0 1,0 2,0 1,0 0,2 0,1-2,0 0,-1 0,0 0,-1 0,0 1,-1 1,1-1,0-1,1 0,-1 0,-1 0,1 0,-1 2,0 0,0 0,0 0,0-1,0 0,0 0,0 1,0 0,0 0,0 0,0-1,0 1,0-2,0 2,0 0,0 0,0 0,0-1,0 0,0 0,0 0,0 1,0 0,0 0,0 0,0-2,0 2,0-2,0 2,0 0,0 0,0 0,0 0,0-2,0 2,0 0,0 0,0 0,0-1,0 0,0 1,0-2,0 2,0 0,0 0,0 0,0 0,0-2,0 2,0-2,0 2,0 0,0 0,0 0,0-1,0 0,0 0,0-2</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2:30.08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3142 3162,'0'-2,"0"-2,0-2,0 0,0 0,0-2,0 1,0-1,0-1,0 1,0 0,0 0,0 0,0-2,0 0,0 2,0 0,0 0,0 0,0 2,0-2,0 0,0 0,0 0,0 1,0 0,0 1,0-2,0 0,0 0,0 0,0 0,0-1,0-1,0 1,0-1,0 2,0 1,0 0,0 1,-2 1,0-1,1-1,0 0,1 0,0-1,0 2,0-1,0-1,0 0,0-1,0 2,0 0,0-1,0 2,0-2,0 0,0 0,0 0,0 0,0 2,0-2,0 1,0-2,0 1,0 1,0 0,0-1,0 2,0-1,0 0,0-1,0 0,0 0,0 0,0 1,0 0,0-1,0 0,0 0,0 0,0 1,-2 2,1-1,0 0,-1 2,-1-1,1-1,1-1,0 1,0-2,1 0,0-2,0 0,0 1,0 0,0 2,0 0,0 0,0 0,0-1,0 0,0 0,0 0,0 2,0-2,0 0,0 0,0 2</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4:51.72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2977 2666,'1'0,"1"2,0-1,2 0,2 2,1-1,0 1,-1 0,0-1,0 0,1 0,-1 1,1 1,2-2,-1 0,-1 1,-1 1,-1-1,0 1,1-1,2-1,0 0,0 0,0 1,-1 0,0 0,0 2,1-1,0-1,0 0,-1 0,0 2,-2 0,1 0,-2 1,0-1,-2 0,1-1,2 1,-1 0,2-1,-2 2,0-1,0 0,0-1,0 1,0-1,0 0,0 1,2-1,0 0,0 1,0-1,-1 1,0 1,0 0,-1 0,-1-1,1 0,-2-1,1 1,0 1,0-1,2 0,1 1,0 1,-1-1,0-1,0 1,0 0,-1 0,1-1,0 0,-1 1,1 0,0 0,1-1,-1 0,0-1,1-3,1 0,1 0,0 0,1 2,1 2,0 2,-1-1,3 2,-3 0,1 1,-1-1,-1-1,0 0,-2-1,0 0,0-1,2-1,-1-2,0 0,-2 3,0-1,0 1,0 1,-1-1,0-1,2 1,0 0,0-1,0 1,0-1,-2 1,-1 2,0-2,-1 1,0-1,0 0,1-1,-2 1,1 1,0 0,0 2,-1 0,2-2,-1 0,0 0,-2 0,2 0,0-1,2 0,-2 1,0 1,1-1,0 0,-1-1,2-1,-2 1,0-1,2-1,0 0,-2 0,1 1,0 1,0 1,2-1,1 1,-1-2,0 1,-1-2,0 1,0-1,0 0,-1 0,1 1,-1 1,2 0,-2 1,2-1,0-1,0 0,0 0,0 0,0 1,-1 0,1-1,-2 2,1 0,0 0,1-1,2-2,-1 1,0-1,0 0,0 0,0 1,0 0,1 1,1-1,0-1,0 0,0 0,-2 1,-1 1,0-1,-1 1,-1-1,1-1,-1 1,1-1,1 1,-1-1,0 1,1-1,-2 0,0 2,0 1,-1-1,2 0,-1 0,1 0,0-1,-1-1,-3-1,-3 0,-1 0,-1 1,-3 0,0 0,0 2,2 0,-1 0,2-1,1 0,-2 0,1-1,-2-1,1 1,0-1,0 0,0 0,2 1,-2-2,1 1,0 0,1-1,0 2,1 2,0 1,-1 1,-2 1,0-1,0 0,1-1,0 0,1-1,-2 0,2 0,1 1,0 0,0-1,-1-1,-1 0,-1 0,-2 0,3 0,0 0,-1-2,-2 3,-1-1,0 0,0 0,1-1,1-1,-2 0,2-1,1 1,-1-1,2 1,0 1,0-2,1 2,-2-1,0 1,-1 0,0-1,2 1,0-1,-1 3,1-1,-1 1,1 0,-1 0,0-2,-1 0,0-2,1 1,2 1,0 0,0-1,0 1,0-1,1 2,-2-1,1 0,-2 0,2 2,0-1,0 1,1 0,0-1,-1 0,1-1,0 2,1-1,-2 0,1 0,0 0,-3 0,0 0,3 1,-2 0,2 0,-1 1,2-2,0 1,0 0,0-1,0 0,0 2,-1 0,1 0,0-1,1 1,0 1,0-2,-3 0,2 0,-1 2,2 0,-3 0,-1-2,0-1,1 1,1-2,-2 0,1 0,-2 0,1 0,0 0,-1-1,-1-1,0 1,-1 0,1 0,1 0,1 0,-1 0,2 2,-2 0,0 1,0-1,-2 0,2-1,-1 1,0-1,0 0,0 1,-2 0,2 0,1 0,1 1,2 1,-1-1,2 0,0 1,0 0,0 0,0-1,-2 0,2 1,0 0,0 0,-2-1,-1-1,0 0,1 0,0-1,-1 0,0 0,0 1,2 0,-1 2,0 0,0 0,-1 0,-1-1,1 0,-1-1,0-1,2 0,0-1,0 1,1 1,0 0,1 0,-2 1,0 1,-2 0,2 0,0-1,0-1,-1-1,2 1,1 1,1 0,0 2,0 1,-2-1,1-1,0 0,-2-1,0 0,1 0,-1-1,-2 0,1 2,-1-1,0 1,0 0,2-1,-2-1,2-2,-2 0,2 1,0-1,-1 1,0 0,1 0,-1 0,1 3,-1-1,1-1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2:33.118"/>
    </inkml:context>
    <inkml:brush xml:id="br0">
      <inkml:brushProperty name="width" value="0.1" units="cm"/>
      <inkml:brushProperty name="height" value="0.1" units="cm"/>
      <inkml:brushProperty name="color" value="#333333"/>
    </inkml:brush>
  </inkml:definitions>
  <inkml:trace contextRef="#ctx0" brushRef="#br0">0 219 1024,'1'2'365,"0"-1"0,0 1-1,0-1 1,1 1 0,-1-1-365,4 5 251,-1-2 90,-1 0 1,1-1-1,0 1 1,3 2-342,5 3 863,-7-4-738,0-1 0,0 1 0,0 0 0,-1 1 0,0-1 0,0 1-1,0 0-124,6 12 121,18 32 692,-10-9-495,6 11 89,-16-36-237,8 15-132,-12-24 109,1 0 1,0-1 0,1 2-148,0-1 39,2 2-8,-1 0 0,1 2-31,20 31 133,-23-34 99,1-1 0,6 5-232,-8-9 48,0 1-1,2 1-47,7 5 305,11 13-17,-22-21-256,0 0-1,-1 0 1,1 0-1,-1 1 1,0-1-1,1 2-31,4 7 30,-5-11-32,-1 1 1,0-1-1,1 0 1,-1 0-1,1 1 0,-1-1 1,0 0-1,1 0 1,-1 1-1,1-1 1,-1 0-1,1 0 0,-1 0 1,1 0-1,-1 0 1,1 0-1,-1 0 0,1 0 1,-1 0 1,11 0 21,-10 0 9,2-1 8,0 1 1,0-1-1,-1 0 0,1 0 0,0 0 0,1-1-38,4-2 10,4-3-10,-5 3-132,6-3 132,-4 3 200,3-3-200,-6 3-24,1 1 0,-1 0 0,4-1 24,9-1 69,-13 3-17,0 0-1,1 0 1,3-2-52,-9 3 0,8-3 12,1-1 1,-1 0-1,3-3-12,1-1 35,-9 7 28,0-1 0,0 0 0,2-1-63,-6 4 1,0-1 0,1 1-1,-1 0 1,0 0 0,0 0-1,0 0 1,0-1 0,0 1-1,0 0 1,1 0 0,-1 0-1,0 0 1,0-1 0,0 1-1,0 0 1,0 0 0,0 0-1,0-1 1,0 1 0,0 0-1,0 0 1,0-1 0,0 1-1,0 0 1,0 0 0,0 0-1,0-1 1,0 1 0,0 0-1,0 0 1,-1 0 0,1 0-1,0-1 1,0 1 0,0 0-1,0 0 1,0 0 0,0 0-1,-1-1 0,1 1 0,0 0 0,0-1-1,-1 1 1,1-1-1,0 1 1,0-1 0,0 1-1,0 0 1,-1-1-1,1 1 1,0-1 0,0 0 0,1-8-6,-1 7-3,0-1-1,0 0 1,0 1-1,0-1 0,0 0 10,0 2 12,-1 1 0,1-1 0,0 1 0,0-1 0,0 1 0,-1 0 0,1-1 0,0 1 0,-1-1 0,1 1 0,0 0 0,-1-1 0,1 1 0,0 0 0,-1 0 0,1-1 0,0 1 0,-1 0 0,1 0 0,-1 0 0,1-1 0,-1 1-12,-2-1 18,1 1 0,-1-1 0,-1 0-18,-3 0 40,4 0-51,-1 0-1,1-1 1,0 1 0,-1-1 0,1 0 0,0 0 11,-7-5 43,-2-3-43,-3-1 8,13 9-7,-23-17-91,20 15 70,0 0 0,0-1-1,-2-4 21,1 2 39,1-1 1,1 0-1,-3-5-39,-1-1-16,-1 0 0,-10-11 16,-1-3-6,1-1 113,6 10-136,-1 1-1,-1-1 30,2 5 60,2 0 0,0-1 0,1-1 0,-5-8-60,8 10 47,-2 1-1,-2-4-46,5 10-13,0-1-1,-1 1 0,1 0 0,-4-1 14,4 3 36,-5-2-36,7 4-1,0 0 0,0 0 0,0 0 1,0 0-1,-1-2 1,-15-20-54,10 14 166,7 8-111,1 1 0,0 0 1,-1 0-1,1 0 0,-1 0 0,-2-2-1,1 2-1,0-1 1,-2-2 0,3 3-881,0-1 0,0 0 0,0 1-1,-1 0 1,-1-1 881,2 2-2821,1 3 320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4:57.17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2852 4492,'1'0,"2"0,1 0,1 0,1 0,1 0,1 0,0 0,0 0,0 0,0 0,-1 0,0 0,1 0,0 0,0 0,0 0,-1 0,0 0,0 0,0 0,3 0,0 0,-2 0,1 0,0 0,0 0,-1 0,0 0,-1 0,1 0,-2 0,1 0,0 0,1 0,0 0,0 0,0 0,-2 0,2 0,0 0,0 0,0 0,-1 0,0 0,1 0,-2 0,2 0,0 0,0 0,0 0,0 0,-2 0,2 0,-1 0,2 0,-1 0,-1 0,0 0,1 0,-2 0,1 0,0 0,2 0,-2 0,1 0,0 0,-1 0,0 0,1 0,1 0,0 0,1 0,-2 0,1 0,1 0,2 0,1 0,-2 0,-1 0,-1 0,-1 0,-1 0,0 0,0 0,1 0,0 0,-1 0,1 0,-1 0,0 0,1 0,0 0,0 0,-1 0,0 0,1 0,-2 0,2 0,0 0,0 0,0 0,0 0,-2 0,2 0,0 1,0 0,0 1,-1-1,0 2,1 0,-2 0,1 0,1-2,0 0,0 0,-1-1,1 0,-1 0,2 1,2 0,1 1,0-1,-1-1,-2 1,0-1,-2 0,0 0,-1 0,2 0,0 0,0 0,0 0,-1 0,0 0,0 0,0 0,1 0,0 0,0 0,0 0,-1 0,0 0,1 0,0 0,0 0,0 0,-2 0,2 0,-2 0,2 0,2 0,-2-1,1-1,0 1,-1 0,3 0,-1-2,-1 0,3 0,-2 1,1 0,-1 1,1 1,-1 0,0 0,-2 0,2 0,0 0,2 0,-2 0,0 0,0-1,-1 0,0-1,-1 1,-2 0,2 1,-2-1,1 1,0 0,1 0,0 0,0 0,0 0,-2 1,2-1,-1 0,2 0,-1 0,-1 0,0 0,1 0,-2 0,2 0,0 0,0 0,0 0,0 0,-2 0,1 0,1 0,0 0,0 0,0 0,-1 0,1 0,-2 0,1 0,0 0,1 0,0 0,0 0,0 0,-1 0,0 0,1 0,0 0,0 0,0 0,-2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05.36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4545 4478,'0'-2,"0"-4,-1-5,-1-2,-1-3,0 1,1 1,1 0,-1 1,-1 2,0 0,0 1,2 0,-3-1,1 1,-1 1,2-1,0 2,2-1,-1 1,1 1,0 0,0 0,0-1,1 0,-1 0,0 1,0-2,0 1,0-2,0 0,1 0,0-2,1 0,-1 0,0 1,-1 1,1-1,-1 0,0 1,0 1,0 1,0-1,-1 1,1-1,0 2,0 0,0 0,0 0,2-1,0 0,1 0,0 1,-1 0,-1-1,0 2,-1-4,0 1,0 0,0-1,0 2,0 1,0-2,0 1,0 0,0 0,0 2,0-2,0 2,0-2,0 0,0 0,0 0,0 0,0-4,0 0,0-1,0 0,0 1,0 0,0 2,0 0,0-1,0 1,1-1,1 0,1 0,0 1,-1 0,-1 0,0 0,-1-3,0 0,0 2,0 1,0 1,0 1,1 4,3 2,1 4,2 2,-1 2,0 2,-1 2,-1 0,0 0,-2 0,0 3,-1-2,-1 1,0 0,0-3,0 0,0-1,-1-1,1 0,0 0,0 1,0 1,0 0,0 0,0 1,0 1,1-1,3 1,0 1,0-1,0 2,-2 0,-1 0,0 1,-1-2,0 0,0 1,-1-2,1 0,0-2,-1-1,-1 0,1-1,0 0,-1-3,0 2,0 1,1 0,0-1,1 2,-1-2,1 1,0 1,1 0,-1 1,0-2,0 0,0 1,0-2,0 2,0 0,0 0,0 0,0 0,0-2,0 2,0-1,0 2,0-1,0-1,0 0,0 1,0-2,0 1,0 0,0 2,0-2,0 1,0 0,0-1,0-2,0-5,0-6,-1-4,-1-4,1-5,-3-4,1-1,-1-2,2 0,0 1,0 4,0 3,-1 4,0 0,1 2,0 2,-2 0,1 0,0 0,1 0,-2-2,1-4,0-2,-1 0,1 1,1 0,0 3,2 2,-1 2,1 1,0-1,0 1,0 0,0-2,1 1,-1-1,-1-2,-1 1,1-2,-1 0,2 0,-1 3,1 0,0 1,0 1,0 1,0 1,0 0,0 0,0 1,0-2,0 0,0 0,0 1,0 0,0-1,0 2,0-2,0 0,0 0,0 0,0 0,0 2,0-2,0 0,0 0,0 0,0 1,0 0,0-1,0 2,0-2,0 0,0 0,0 0,0 0,0 2,0-2,0 0,0-3,0 0,0-1,0 2,0 0,0 2,0 0,0 0,0 2,0-2,0 0,0 0,0 0,0 1,0 0,1 1,1 4,-1 2,1 2,1 3,-1 2,-1 1,1 0,0 1,1-2,0-1,-1 0,2-2,1 0,-1-2,2 2,-1-3,0 2,-1 1,1 0,0-4,-1 0,2-1,-1-2,1-3,0 1,-1-2,0 1,0-4,0 0,0 1,-2 0,0 1,-2-2,0 2,-1 0,0 0,-1 0,1-2,0 0,0 1,0 0,2-1,1 0,0 0,-1 0,0 0,-1 2,-1-2,0 1,0 0,0-3,0 0,0 1,0 0,0 0,0 0,0 1,0 2,0 0,0 0,0 2,0-2,0 0,0 0,0 1,0 0,-1 1,-1 0,1 1,0 0,0-2,0-1,0 1,-1 1,1 0,-1 2,-1-1,0 0,1 0,-1-2,1 1,-2 0,-1 2,1-1,-2 1,1-1,1 1,1-1,1-1,1-1,0-1,1 0,0 0,1 0,-1 2,0-2,-1 0,0 0,-2 2,1 0,-2 0,1 2,1 0,-1 0,0 0,1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10.02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4551 2647,'-3'0,"-1"0,-1 0,-2 0,1 0,-1 0,-1 0,0 0,0 0,0 0,0 0,0 0,1 0,0 0,0 0,-2 0,1 0,1 0,-1 0,1 0,0 0,0 0,-3 0,1 0,0 0,0 0,1 0,0 0,-1 0,1 0,1 0,-1 0,1 0,0 2,0 1,-1 0,0-1,1 1,1-1,1 0,-1 1,0-1,-1 1,-1 0,0-1,0 0,1 0,0 0,0-1,-1 0,0 0,0 1,0-1,1 1,0-1,0 0,0-1,-1 0,0 0,0 0,1 0,-1 0,1 0,0 0,0 0,-2 0,1 0,1 0,-1 0,1 0,0 0,0 0,-1 0,0 0,0 0,0 1,1 1,1-1,-2 0,0 0,0-1,0 2,1-1,-1 1,2-1,-1 0,-1-1,0 0,0 0,0 0,1 0,0 0,0 0,-1 0,0 0,0 0,0 0,1 0,0 0,0 0,-1 0,0 0,0 0,1 0,-1-1,-1-2,-1 0,0 1,2 0,-1 1,2-1,0-1,-1 0,0 0,0 1,0 0,2-2,0-1,1 1,0 0,-2-1,-2 1,1 0,0-1,1 1,0-1,0 2,-1 0,0 1,0 1,1 1,0 0,0-1,0 0,-1-1,0 1,0 1,1-1,-1 1,1 0,0 0,-1 0,0 0,0 0,1 0,-1 0,1 0,0 0,0 0,-2 0,1 0,1 0,-1 0,1 0,0 0,1 0,-2 0,0 0,0 0,0 0,1 0,0 0,0 0,-1 0,0 0,0 0,0 0,2 1,0 1,1-1,-1 0,0 0,-2 0,0-1,1 0,-1 0,1 0,0 0,-1 0,0 0,0 0,0 0,1 0,0 0,0 0,0 0,0 0,-1 0,0 0,0 0,1 0,0 0,0 0,-1 0,0 0,0 0,0 0,1 0,-3 0,0 0,1 0,0 0,1 0,0 0,1 0,-1 0,0 0,0 0,1 0,-1 0,1 0,0 0,1 0,-2 0,0 0,0 0,0 0,1 0,0 0,0 0,-1 0,0 0,0 0,0 0,1 0,0 0,0 0,-1 0,0 0,1-1,1-1,0 1,1-3,2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19.37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3639 2905,'-1'-1,"-1"-1,-2 0,0-1,-2 0,-2 2,0 0,-4 1,-3-2,-2-2,-2 0,0-1,3-1,0 1,4-1,0 0,4 2,1 2,4 2,5 2,8 1,4 1,4 1,4 2,2-1,0 1,0 1,-1-2,-2-2,0 0,0 0,-3-2,-3 0,-2-2,-2 0,0 0,2 0,0 0,-2 0,0 0,-1 0,0 0,2 0,-2 0,2 0,0 0,2 0,2 0,1 0,2 0,2 0,3-2,-1 1,3-3,-2 0,-2-1,0-1,-3 0,0 0,-2 2,0 2,-1 1,0 0,2 1,-2 0,2 1,-2-1,4 1,2-1,-1 0,2 0,2 0,-2 0,0 0,-2 0,-1 0,-2 0,-2 0,-2 0,-3 0,2 2,-1 1,-2 0,-2 0,0 2,0-1,-2 0,-2 0,0 0,0 2,-1 0,0 2,-1-2,-3 0,-1-2,-3 0,-2-3,0 0,-3-1,2 0,-4 0,1-1,-1 1,-3-1,-5 1,0 0,-3 0,0 0,4 0,0 0,4 2,2-1,5 2,0-1,2 2,2 1,0 0,-2 1,-2 0,-2 0,-3 2,-3 2,-1 0,-1 3,0 0,-2 1,2 0,1-2,2 0,3-2,2-1,2-2,0-3,2 0,1-2,0 1,-3 0,-4-1,-6 0,-4-2,-6 0,2 1,2-1,4 0,4-1,4 1,3 0,1 0,1 0,1 0,0 0,-2-1,1-2,0 1,-1-1,2 1,-2 1,2 0,2 2,2 0,6 3,4 1,2 1,4-1,0 0,2-2,1 0,0-3,0 1,-2-1,1 1,-2 1,0-2,-3 2,-1-2,-1 0,1 3,-2 0,0 1,-2 0,2-1,-2-1,0-1,3 0,0 0,1-1,1-1,0 1,0 0,0 0,-1-1,0 1,-1 0,0 0,1 0,-2 0,2 0,0 0,2 0,1 0,0 0,-1 0,1 0,-1 0,-1 0,-1 0,2 0,0 0,-1 0,-2 0,1 0,0 0,-2 0,0 0,-1 0,0 0,-1 0,2 2,0-1,0 0,0 2,-1 0,0 2,0 0,-2 1,-1 2,-1 0,-2 0,0 0,-1 0,0 0,-1-2,1 2,0 0,0 0,-2 0,0 0,-1-2,0 2,-1 0,1 0,0-2,-1 0,-2-4,0 0,-2 0,0-2,1 0,0-1,0 2,-1 0,-1 2,1-1,0 0,2 0,-2-2,-1 2,-2-1,-1 2,0-1,2 3,0 0,0 0,0 0,-4-1,-4 2,-2 1,-3 2,1-2,3 0,3 0,0-2,4 1,3-2,2-2,-1 0,2-2,2 2,0 0,-2-2,2 2,0 1,-2 0,-1-1,0 1,0-2,0 1,0-2,0 0,-1 0,0 0,0 0,2 1,1 2,2 3,1 0,2 2,0-1,0 0,0 1,2-2,2 0,0 1,2 0,-1-1,0 2,1-2,-2 0,1 0,0 0,-1 0,2-2,0 0,2 0,0-2,0 0,2 0,0 0,0-1,0 0,2-1,0 1,0-1,2 0,-1 0,0 0,-2-1,2 1,-1 0,-2 0,0 0,-2 0,0 0,0 0,0 0,0 0,-1 0,0 0,2 0,1 0,-1 0,1 0,-2 0,-1 0,0 0,1 0,0 0,0 0,0 0,-1 0,0 0,0 0,0 0,2 0,-1-4,-1-2,-1 0,-1 1,0-1,-1 1,0 0,0 2,0 3,-2 2,-2 4,2 1,-2 1,0 0,-1 0,1-1,-1 1,1 0,0 0,0 2,0-2,0 2,-2-1,0 0,0 1,0-1,0 0,0-2,-1 0,1 1,1-2,0 2,-2-2,0 1,0 0,-1 1,2 0,-2-2,0 0,-1-3,0-1,-1 0,1-1,-1 1,-1-2,-1 1,1 0,0-1,-1 0,2 0,-4-1,1 1,0 0,-1 0,-2 0,2 1,0 1,-1-1,-2 0,-2 1,-6 0,-1 0,-2-1,-2 0,0-1,2 0,2 3,4 0,4 1,2 0,3-2,0 0,1 0,1-2,0 2,1 0,-2 0,2 0,0 2,-2-2,0 1,0 0,0-1,1 0,0 0,0-2,-1 1,0 2,0 1,0 0,1 0,0-2,1 1,1 0,-1-2,-2 0,2 1,-2 0,1 0,2 0,-1 0,0 0,2 0,0 0,-2 0,0 1,-2 0,2 1,0 0,1 0,-1 0,0-2,1 2,-1-1,0 0,-2-2,2 0,-2 1,2 0,0 2,2 2,2 0,0 1,2 0,3-1,1-2,1-2,3-1,2 0,2-1,2 0,1-1,1 1,1-1,-1 1,0 0,-2-1,0 0,0-2,0 0,0 0,3-2,-2-1,-1 0,0 2,-2-2,-1 3,0 0,-1 0,0 0,1-1,-1 2,1-2,0 0,0-1,-1 1,2 1,0 1,0 0,-1 2,2 0,-2 0,0 0,-1 0,-2 0,0 0,0 1,1-1,-2 0,1 0,2 0,0 2,-1 1,0 1,-3 1,0 0,0-1,-2 2,0-2,0 0,-2 1,2 0,0 0,0 1,1 1,0-1,-3 2,2-2,-1 2,0 0,0 2,0 0,1 1,0 0,0-1,0 2,-1 0,-1 0,-1-2,-1 0,0-1,0 0,0-1,0 0,0 0,0 0,-2-2,0 0,-2-1,1 0,-2-1,0 0,-3-3,-3 0,-2 0,-4-1,-2 0,0-1,-1 1,2 0,2 0,2 0,2 0,0 0,2 0,1 0,2 0,-3 0,0 0,1 0,-2 0,1 0,-1 0,0 0,1 0,0 0,1 0,0 0,1 0,0 0,-1 0,0 0,-1 0,1 0,0 0,-5 0,-1-1,-5 0,-1-1,-1 0,-4 2,2 0,2-1,2 1,5 0,0 0,3 0,0 0,2 0,-1 0,-2 1,-1 1,-2 0,0-2,-1 2,-2-2,-1 0,0 0,2 0,0 0,0 0,3 0,2 0,-1 0,1 0,-1 0,-1 0,1 0,0 0,2 0,0 0,2 0,2 0,0 0,0 0,0 0,0 0,1 1,0 0,1 3,1 0,0 0,-1-1,-2 0,4-1,4-2,4-2,2-2,4 0,2-2,3-1,1-1,2-1,0-1,0 2,1-2,0 0,-1 2,0-2,1-2,-1 0,2 0,-2 0,0 2,-2 2,-2 2,-4 0,-3 0,-1 1,-1 0,-1-1,2 1,0 0,-2 2,2-1,-1 1,1-1,0 2,1-1,1 0,-2 1,0-2,1 0,0 0,-1 2,-1 1,-3 2,-6 3,-5 4,-5 2,-4 6,2 0,-2 2,2-2,3-1,2-2,2-1,0-4,3-4,4 0,4-3,6-4,8-7,6-6,7-6,8-4,9-4,6-3,5 1,-2 4,-4 6,-9 5,-7 3,-8 2,-4 0,-3 2,-3 0,-2 1,-3 2,-2-2,0 2,0 0,-3 1,0 1,-3 1,1-2,1 2,-1 0,1 0,0-4,0-2,0-2,-1 0,1 2,1 2,-1 3</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34.15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2950 4452</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40.72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2858 4459,'-1'1,"-1"3,0 0,-1 2,0-2,-1 1,2 0,-2-1,-1 0,0-1,0 0,0 0,1 0,1 0,-1 0,0-1,-1 0,-2-1,-1-1,1 1,-1-1,1 4,2 0,-1 0,0 0,-1-2,0-2,0 0,4-1,4-2,3-1,1 0,2 0,0-1,0 0,2 1,-1-1,2-2,0-3,1 2,2-4,4-1,2-3,6-6,5-3,6-3,2-2,0 1,-4 4,-4 3,-4 7,-6 4,-4 3,-4 2,1 2,-3 0,0 1,0 1,-1 1,1-3,0 0,-1 0,1-1,1 0,1 0,1 0,2-2,1 2,1-1,-2 0,0 2,-1-2,-2 0,0 0,0 0,-2 2,0 0,0 0,-1 1,1 0,-1 1,-1 0,-1 1,-1 0,-1-1,0 0,2-1,0 1,0-1,1-1,-1-1,0 0,0 1,2-2,1-2,1 0,1-3,2 0,-3 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48.34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2719 2547,'1'1,"2"1,2 0,1 2,0 0,0-1,-1 0,0 0,1 0,-1-2,1 1,-1 2,1 1,0-1,0 0,0-1,0 0,-2-1,0 2,-2 0,2-2,0 1,-2 1,2-1,0 1,1 2,2 0,-1 0,-1 0,0-2,-1 2,0-2,0 2,1-2,-1 1,0-1,-1 1,3 0,-2 0,1-1,0 0,-1 1,0 0,-1 1,2-2,-2 2,0 0,1 0,-1-2,0 1,1 0,-2 0,1 0,2 0,-1 0,0 0,0 0,0-1,0 2,0 0,0-2,2 0,0-2,1 2,0 0,-1 0,-1 1,0-1,0-1,0-1,-1 1,0 0,2 0,0-1,0 1,1 1,0 0,-3 0,2-2,-2 1,1 0,-1 0,1 0,-1 1,1 0,2 0,-2 0,0 0,1 1,-2 2,1-1,0 1,-1 0,0 0,2-1,0-1,-2 1,0 2,-1-2,0 0,-1-2,1 0,-1 1,1-1,-1-1,1 0,0 1,0 0,1-2,-1 0,2 1,1 1,0 1,-1 1,-1 0,1-2,-2 0,1 1,1 0,-1 1,0-2,0 2,0 0,-2-1,1 0,1 1,0-2,0 0,0 0,0 0,1 1,-1 2,0-1,1 0,-1-2,1 0,-2 0,2-1,1-1,0-1,1 1,-1-1,-1 0,1 2,0 0,-2-1,2 2,0-1,2 0,-2 0,2-2,-3 1,0 3,-2 0,2-1,-2 0,2-1,-1 0,2 1,-1 0,0 0,2 0,-1-2,-1 2,1-2,-1 0,0 1,0-1,0 3,1-1,-2 0,0 0,0 0,0 2,1-2,0 0,-1 1,-2 0,2-1,1 0,0 1,-1 0,-1 1,0 0,1 0,0-2,-2 2,1 0,0 0,1 0,-1 0,0 1,1 0,0 0,-2 0,0 0,2-2,-1 1,2-2,-2 1,0 0,-1 2,-3-2,-2-1,-3-3,0-3,-1-1,0-2,-1 0,0-1,1 1,0 1,1 1,-1-1,1 1,-1-2,1 1,0 0,0 0,0 2,-1 0,0 0,1 0,1-2,0 0,1 1,0 0,0 0,0 0,1 0,0-1,3 1,4 1,4 1,3 4,2 1,1 1,0 0,-1 1,-2-1,-2 0,-1 1,-1 0,1 0,0 0,0-1,-1 0,0-1,0 1,2-1,-1 1,2-1,-2 2,1-2,0 0,1 0,-2-3,0 0,-2 1,-2-1,-4 0,-4 1,1-4,-2-2,-3-2,1 2,0-2,-1 0,0 2,2-2,-2 2,0 0,0-2,0 0,2-1,0 0,-1-2,0-1,1 1,0-2,0 2,2-1,0 2,-2 0,2 0,0 3,-2 0,1 0,0-2,1-1,0 0,0-1,0 0,1-1,0-2,1-1,-2 1,2 1,1 2,0 1,1 1,0-1,0 0,0 0,0 0,0 0,0-2,0-5,0-4,0-1,0-3,0 0,0 0,0-1,0 2,0 2,2 3,-1 0,0 3,1 1,-2 2,1-1,-1 0,0 0,0 2,0 0,0 0,0 0,0 2,0 1,0 0,1 1,1 2,4 2,0 0,2 2,0 0,-1 0,0 1,1-1,0 1,0-1,0 0,0 0,0 0,0 0,2 0,-1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50.60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4036 2547,'-3'0,"-1"0,-1 0,-2 0,1 0,-1 0,0 1,-2 1,1 1,0-1,0 0,0 0,1 1,0 1,0-1,-2 0,1-2,1 0,1 1,0-1,1 1,-1-1,0-1,-1 1,-1-1,0 0,1 0,-1 0,1 0,0 0,-1-1,0 1,0 0,0 0,1 0,0 0,0-2,-1-1,0 0,0 1,0 0,4 3,5 1,8 0,4 2,4 2,3 0,6 0,4-1,5 1,2 0,0 0,-2 1,-2 0,-3-1,-7-2</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27.678"/>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3546 4141,'0'1,"0"2,-2 1,0 1,1 1,0 1,1 0,0 2,0 0,0-1,-2-2,1 0,0-1,-1 0,2 3,0-1,-2 0,0-1,1 0,-2-2,1 2,0-2,0 0,-2 0,-2-2,2 4,0-2,0 2,2-1,-1 0,0 0,1 0,0 1,0-1,-1 0,0 1,1 1,1 0,0 0,-1-2,0 1,0-2,0 0,0 1,-2-1,0 0,0 1,0 2,2 0,-2-1,0 0,2 0,1 0,0 0,-1-1,0 1,-2 1,2-1,0 2,-2-2,0 1,1 0,-2-1,1-2,-2 0,1 2,0 0,0 0,0 0,1-2,0 0,-1-1,0 0,-3 1,2 0,-1 1,2 0,0 0,0 0,2-1,0 0,-1 2,0 0,0-2,0 2,2-1,-2-1,0 1,0 2,1-2,0 1,1 0,-1-2,0 0,1 2,2-1,-2 2,1-1,0 0,-1 1,0-2,0 0,0 0,0 1,0-2,0 0,1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31.96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3248 4724,'0'2,"-1"2,-2 0,-2 2,1-1,-1 0,2-1,0 2,1-2,-2 0,0 2,-2 1,0 0,1 1,-2-2,2 2,0-2,0 2,2 0,1 0,-1 0,1-1,1 0,-1 1,2-2,-1 0,-1 0,1 1,0 0,0-1,1 2,0-2,0 1,-2 1,1 0,0 1,-2 1,1-2,0 2,1-1,0 0,0-1,1-1,0 0,-1 0,0 0,-3-2,0 1,0 1,2-1,-2 2,2-2,0 1,0-1,-1-1,2 1,-2 0,1 0,-1-2,0 1,1 0,-1-1,1 0,0 1,-1-1,1 0,-1-1,0 3,1 0,-2-1,0-4,1-1,1-3,2-1,1-1,0-1,3 0,0-2,1 0,0 2,0-2,0 2,-1 0,-2 0,0 0,0 1,0 0,0 1,0-2,0 0,-1 0,0-2,-1 2,2-1,2 0,-2 0,2 0,-1-2,-1 1,0 1,-1-1,-1 1,0 0,0-1,2 0,0 0,0 0,1 1,-1 0,-1 0,1-1,1 1,0 1,0 0,-2 0,-3 4,0 4,-2 2,1 2,-1 1,-1 0,-1-1,0 0,0 0,0 1,2 2,-2 0,2 0,1 0,0 0,0 0,1-1,1 0,-1-1,0-2,1 0,-2 1,-1 0,0 2,1 0,0 0,-1-2,2 2,-1-1,0-2,1 1,-2 2,1-2,-2 1,1 0,-2 0,-1-2,2 1,0-1,0 2,3 0,-2-1,1 0,0-1,0-1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2:05.022"/>
    </inkml:context>
    <inkml:brush xml:id="br0">
      <inkml:brushProperty name="width" value="0.1" units="cm"/>
      <inkml:brushProperty name="height" value="0.1" units="cm"/>
      <inkml:brushProperty name="color" value="#333333"/>
    </inkml:brush>
  </inkml:definitions>
  <inkml:trace contextRef="#ctx0" brushRef="#br0">786 430 128,'-1'0'64,"1"0"0,-1 0-1,1 0 1,0 0 0,-1 0 0,1 0 0,-1 0-1,1 1 1,-1-1 0,1 0 0,-1 0-1,1 1 1,0-1 0,-1 0 0,1 1-64,-6 6 178,1-2 207,1-2-270,0 1-1,0-1 1,-1 0 0,1 0-1,-1-1 1,0 1-115,-2 0 123,2-1-83,0 1 0,0 0 0,1-1 0,-1 2 0,0-1 0,-3 4-40,1 1 379,-6 8-379,8-9 42,1-3-2,1-1 1,-1 1 0,0-1-1,0 0 1,0 0-41,-6 4-59,-1 2 286,4-4-245,0 1 1,-1 1 17,6-4 18,0 0 0,0 0 0,0 0 1,0 0-1,0 0 0,1 0 0,0 0 0,-1 0 0,1 1-18,0 1 31,-1 0 0,0-1 0,-2 4-31,-1-2 85,1 1 1,-6 4-86,-1 2 37,9-10-17,-1 1 0,1 0 0,0 0 0,0 0 1,0 0-1,1 0 0,-1 0 0,1 0 0,0 1-20,-2 5-12,0 1 0,0-1 0,-1-1 0,-2 4 12,1-1 103,0 0-1,1 0 1,-2 10-103,0 0 220,3-15-206,1 0-1,-3 2-13,-2 7 112,-12 27 53,19-42-165,-6 12 150,-1 3-150,5-10 12,0-1 0,-1 0 0,-1 1-12,2-2 15,-1 1 0,1-1 0,0 1 0,0 1-15,-2 5 250,-4 10-250,5-16 22,0 0 0,-3 4-22,3-5-76,-4 9-77,5-9 178,-1 0 0,1 0 0,-1-1 0,-1 2-25,2-1-67,1-3 82,1 0 0,-1 0 0,1-1-1,-1 1 1,0 0 0,1-1 0,-1 1-15,1-1-48,3 0 91,4 1 99,-6 0-142,0-1-1,0 0 1,0 0-1,0 0 1,0 0-1,0 0 1,0 0-1,1 0 1,4-1 71,0-1 0,0 0-1,3-2-70,-5 3 49,0-1-1,0 1 0,0-1 0,1 1 0,-1 0 1,0 1-1,4-1-48,8 2 5,-11-1-5,1 1 0,4-1 0,14-2 155,-14 0-130,-8 2 34,0-1 0,1 1 0,-1 0 0,2-1-59,-3 1-149,1 0-1,0 0 1,-1-1-1,2 1 150,-1-1-1204,2 0-1223</inkml:trace>
  <inkml:trace contextRef="#ctx0" brushRef="#br0" timeOffset="2027.58">702 534 640,'-2'5'445,"1"0"1,-1 0-1,1 1-445,0 0 77,0 0-14,0-1-1,1 1 1,-1-1-1,1 1 1,1-1-1,-1 0 1,2 5-63,-2-4 120,1 0 1,-1 3-121,0-4 158,0 0-1,1 0 1,0 2-158,0-3 61,-1 1 1,1-1-1,-1 1 0,0 4-61,-3 18 152,1-12-197,-3 19 559,-2 1-514,-2 11 356,9-44-375,-1 0-1,0 0 1,1 0 0,-1 0 0,0 0 0,0 0 0,-1 1 19,1-2 15,0 1 0,0-1 0,0 1 0,0-1 0,1 1 0,-1-1 0,1 1 0,-1 0 0,1-1 1,-1 1-1,1 1-15,0-3-78,0 1 0,0-1 0,0 0 0,0 0 0,0 1 0,0-1 0,0 0 0,0 0 0,1 1 0,-1-1 0,0 0 0,0 0 0,0 1 0,0-1 0,0 0 0,1 0 78,0 2-1675</inkml:trace>
  <inkml:trace contextRef="#ctx0" brushRef="#br0" timeOffset="5797.81">766 387 640,'-1'0'184,"1"-1"0,0 1 0,0 0-1,-1-1 1,1 1 0,0-1 0,0 1 0,-1-1 0,1 1-1,0-1-183,-2-3 727,1 3-654,0 0 0,0 0 0,0-1 0,-1 1 1,1 0-1,0 0 0,-1 0 0,1 0-73,-14-6 328,2 0-227,7 3 40,0 0 0,1 0 0,-1-1 1,1 0-142,-4-4 203,-7-6-181,9 7 281,-8-5-303,-6-4-38,-8-5 182,18 13 180,-20-17-130,23 20-202,0 0 0,-9-4 8,12 8-3,1-1 0,0 0 0,0 0 0,0 0 0,1 0 0,-4-4 3,-3-4-10,-4-8 10,5 7-2,0 1 0,0 1 2,2 3 40,-2-1-40,4 4 24,1 0 1,-1 0 0,1 0-1,-3-5-24,-5-8-67,7 8 7,-1 0 1,-7-6 59,5 7-41,2 4-62,6 4 101,0 0 0,0-1 0,0 1 0,-1 0 1,1 0-1,0 0 0,0 0 0,0 0 0,0 0 0,0 0 1,-1-1-1,1 1 0,0 0 0,0 0 0,0 0 0,-1 0 0,1 0 1,0 0-1,0 0 0,0 0 0,-1 0 0,1 0 0,0 0 1,0 0-1,0 0 0,-1 0 2,1 0-4,0 1 0,0-1 0,0 0 0,-1 0 0,1 0 0,0 1 0,0-1 0,0 0 0,0 0 0,-1 0 0,1 1 0,0-1 0,0 0 0,0 0 0,0 1 0,0-1 4,-1 2-20,1 0 0,0 0 0,0 0 0,0 2 20,0 16-59,2 0 1,2 8 58,-2-9 0,-1 1 0,-1 7 0,0-22 6,-1 1 1,1-1-1,-1 0 1,-1 0-1,0 2-6,0 1 26,-1 5-26,-2 32-106,3-39 147,1 0 0,-1 0 0,0 0 0,0 0 0,-3 5-41,2-3-103,-1 0 1,0 5 102,-17 60 48,15-51 5,3-9 30,-2 4-83,3-12-16,0-1-1,0 1 0,0-1 1,-1 0-1,-1 3 17,-16 23 18,2-3 28,2-3-15,-3 3 140,-3 1-171,14-19-25,-1 0-1,0-1 0,-8 5 26,-6 6 19,-39 34-163,42-34 314,16-15-186,1 0 0,-1 1 16,2-3 75,-1 2 21,3-4-98,0 0-1,0 0 1,0 0 0,0 0-1,0 0 1,0 0 0,0 0-1,0 1 1,0-1 0,0 0-1,0 0 1,0 0 0,0 0-1,0 0 1,0 0 0,1 0-1,-1 0 1,0 0-1,0 0 1,0 0 0,0 0-1,0 0 1,0 0 0,0 0-1,0 0 1,0 0 0,0 0-1,0 0 1,0 0 0,0 0-1,0 0 1,0 0 0,0 0-1,0 0 1,0 0 0,1 0-1,-1 0 1,0 0 2,2 1-28,15 1-65,-10-1 244,7 1-151,-7 0 4,-1 0-1,1 0 0,0 0 0,-1 1 0,1 0 1,-1 0-1,0 1 0,0 0 0,0 0 0,3 4-3,18 16 155,-1 1 0,1 4-155,-18-20 53,0 0-1,1 0 1,1 0-53,2 2 124,-7-6-117,0 0-1,0 1 1,-1-1-1,0 1 0,3 4-6,-5-6 126,1 1 0,0-1 0,0 0 0,1 1-126,1 1 8,4 5-8,4 3 41,-10-9-35,1-1 0,-1 1 0,1 2-6,-3-4 37,-1-1-1,1 1 1,-1 0-1,1-1 1,-1 1 0,0 0-1,0 3-36,0-3-26,-1-1-83,1 0 1,-1-1-1,1 1 0,-1 0 0,1-1 1,0 1-1,0 0 0,0-1 109,2 4-1637</inkml:trace>
  <inkml:trace contextRef="#ctx0" brushRef="#br0" timeOffset="8529.41">505 1060 1280,'0'0'94,"-1"0"0,1 0 1,0 0-1,0 0 0,0 0 0,-1 1 1,1-1-1,0 0 0,0 0 0,-1 0 1,1 0-1,0 0 0,0 0 0,0 0 1,-1 0-1,1 0 0,0 0 0,0 0 0,-1 0 1,1 0-1,0 0 0,0 0 0,-1 0-94,1 0 81,-1-1-1,1 1 0,-1 0 0,1 0 0,-1-1 0,1 1 0,-1 0 1,1-1-1,0 1 0,-1-1-80,0 0 124,0 0 0,0 0 0,1-1 1,-1 1-1,0 0 0,1 0 0,-1-1 1,0 0-125,0-4 65,0-1 0,0 0 0,1-1-65,-2-6 247,2 9-92,0 1-1,0-1 1,0 1 0,1-1-155,-1 2-32</inkml:trace>
  <inkml:trace contextRef="#ctx0" brushRef="#br0" timeOffset="10907.6">483 973 6400,'5'-18'500,"1"-12"-500,-6 26 124,1 3-72,-1-1-1,1 0 1,0 1 0,-1-1 0,1 1 0,1-2-52,2-6-34,-2 5 36,0-1 0,0 1 1,0 0-1,0 0 0,3-2-2,-4 4 3,1 0 1,0 1 0,-1-1-1,1 1 1,0-1 0,0 1-1,0 0 1,1-1-4,4-2-86,7-2 86,-8 3-71,-2 2 98,1-1 0,0 1 1,-1 0-1,1 0 0,0 0 0,-1 0 1,1 1-1,0 0 0,3 0-27,-6 0 1,0 1-1,0-1 1,0 1-1,0-1 0,0 1 1,0 0-1,0 0 1,0 0-1,0 0 1,-1 0-1,1 1 1,0-1-1,0 0 1,0 2-1,3 3 3,0-1 0,0 2 0,1 2-3,-3-6-11,11 21 11,0 0 0,3 10 0,-17-34 0,4 10 48,-2-6-35,0 0 0,0 0-1,0 0 1,1 0 0,-1 0-1,1 0 1,0-1 0,0 1-13,28 25-16,-24-22 32,0 0-1,-1 1 1,0-1 0,2 5-16,0-1 27,-3-4 53,0-1 0,0 0 0,4 2-80,-3-2 88,-1 0 0,1 1 0,-1-1 0,0 2-88,0 0 103,0 1-1,2 5-102,-4-7 62,0 0 0,1 0 0,0 0 1,3 3-63,0-1-25,1-2-1,3 5 26,0-3-35,0 3 35,-7-8 13,21 26 214,-15-18-304,7 6 77,-6-6-35,3 5 35,-6-8 53,0 0-1,0-1 0,1 0 0,-1 0 1,8 4-53,-3-2 40,1 1-40,-9-7 67,-1 1 1,1 0-1,-1 0 0,1 0-67,1 3-41,0 0 1,1 0-1,0-1 1,6 4 40,1 0 57,2 0 0,0 0-57,-8-6 5,-1 1 1,0 0-1,0 0 0,0 1 1,-1 0-1,3 3-5,-3-2-85,1-1 0,2 2 85,-5-5 49,0-1 0,1 0 0,-1 0 0,0 0 0,2 0-49,0 0-23,0 0 0,0 0 0,0 1 0,0 0 0,-1 0 1,0 1-1,2 1 23,2 4 65,1-1 1,0 0 0,7 4-66,-8-8 310,-8-4-238,1-1 1,0 1 0,-1 0-1,1 0 1,-1 0-1,0 0 1,1 1 0,0 0-73,6 9 118,-6-8-84,0 0-1,1 0 1,-1 0 0,1 0-1,-1-1 1,2 1-34,-4-3-27,0 1 0,1-1-1,-1 0 1,0 0 0,1 0 0,-1 0 0,0 0 0,1 0 0,-1 0 0,0 0 0,1 0 0,-1 0 0,0 0 0,1 0 0,-1 0 0,0 0-1,1 0 1,-1 0 0,0 0 0,1 0 0,-1 0 0,0 0 0,1-1 27,-1 1-51,0 0 1,0 0-1,1 0 0,-1 0 0,0 0 1,0 0-1,0-1 0,1 1 1,-1 0-1,0 0 0,0 0 1,0 0-1,0-1 0,0 1 0,1 0 1,-1 0-1,0-1 0,0 1 1,0 0-1,0 0 0,0 0 0,0-1 1,0 1-1,0 0 0,0 0 1,0-1-1,0 1 0,0 0 1,0 0-1,0-1 0,0 1 0,0 0 51,-2-3-2458</inkml:trace>
  <inkml:trace contextRef="#ctx0" brushRef="#br0" timeOffset="13856.61">494 1007 1152,'19'39'2602,"-9"-16"-1924,-8-18-619,1-1 0,-1 1 0,1-1 1,0 0-1,1 0 0,-1 0 0,1 0 0,0 0 1,-1-1-1,3 2-59,2 1 154,1 2 1,0 1-155,1 0-21,18 19 179,-1 0 9,-21-22-33,0 0-1,-1 0 1,2 2-134,12 21 322,-7-10-181,-5-11-92,0 1 0,0-1 0,1-1 0,0 1 0,5 2-49,-2 1 106,1 0-1,-1 2-105,0-2-40,13 12 40,-10-12 7,-2-1 466,0 1-473,-9-9 78,0 1 1,-1 0-1,1 1 0,-1-1 0,0 0 0,1 3-78,3 5 280,1 6-280,1 3 200,-6-16-203,0-1 0,0 1 0,1-1 0,-1 0 0,1 0 0,0 0 0,3 3 3,21 14-48,2 9 151,-21-21-259,-3-3 172,1-1-1,-1 0 1,1 0 0,0 0 0,5 2-16,-1-1 18,2 3-18,-8-6 24,-1 1 0,0-1 1,0 1-1,0 0 0,1 1-24,3 5 65,0 0 1,-1 2-66,-1-4 191,0 0 0,0 0 1,0 0-1,4 2-191,10 11 166,9 8-150,-10-10-177,-9-10 268,-1 0 0,1 0-107,15 10 368,-20-15-341,-1-1-23,0 1 1,0 0-1,0 0 1,-1 0-1,1 0 0,1 2-4,16 24 117,-20-28-116,2 1-3,-1-1 0,0 0 1,0 1-1,1-1 0,-1 0 1,1 1-1,-1-1 1,1 0-1,-1 0 0,1-1 1,0 1 1,3 1-2,0 0 1,-1-1 0,4 1 1,-4-1 6,21 6 20,-23-6 0,1 0 0,-1 0 1,0 0-1,1 0 0,-1 0 0,0 1 0,0-1 0,0 1 0,0-1 0,1 3-26,6 6-2634,-6-5 261</inkml:trace>
  <inkml:trace contextRef="#ctx0" brushRef="#br0" timeOffset="32707.46">1332 1056 896,'0'0'68,"-1"1"-1,1-1 1,0 1-1,-1-1 1,1 1-1,-1-1 1,1 0 0,0 1-1,-1 0 1,1-1-1,0 1 1,0-1-68,-3 9 363,-1 1 36,-19 31 1541,11-20-1650,4-9-119,0 0 1,-1-1 0,0 0-1,-1-1 1,-6 6-172,9-10 85,0 0-1,-1-1 0,0 0 1,0 0-1,-1 0 1,-2 0-85,7-3 59,-1-1 0,1 0 0,-1 0 0,1 0 0,-6 0-59,5 0 32,-1 0-1,0 0 0,-4 2-31,-5 3 70,11-4-48,-1-1 0,1 1 0,0-1 0,-1 1 1,1-1-1,-2 0-22,3-1 0,1 1-1,-1-1 1,1 1 0,-1 0-1,1 0 1,0-1 0,0 2-1,-2 0 1,-4 2 4,-5 6-4,2-2 9,9-7-45,1 0 0,0 0 0,-1 0 0,1 1 0,-1 0 36,-1 3-3094,3-5 1174</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37.789"/>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3062 5093,'0'2,"0"1,-2 3,0 1,2 0,-2 0,1-1,-1 0,1-1,-1 1,-1 1,0 0,0-1,0 0,-1 0,0 1,-2-2,1 0,0 0,1 0,0-2,0 1,0 1,0 0,-2 0,0 0,-1 1,0-1,1 0,1 0,2 1,-1 2,0-1,0 1,0-2,0-1,0-1,1 0,0 1,0 1,-2 1,1 1,0 0,1-1,0 0,1 0,0 0,1 1,0 0,1 0,-2 0,0-1,2 0,-1 0,0 1,-3 0,2 0,-1 0,1-1,0-1,-1-1,2 1,-2-2,1 1,-2 2,-2-1,2-4,0-3,0-3,2-2,2-1,-1 0,1-3,3 1,0 0,0 2,1 0,-1 2,0 0,2-2,-1 0,0 0,1-1,-1 1,0 0,0 0,-2 0,0-1,2 0,-1 0,0 1,1 0,0-1,0-1,2 0,-1 1,1 0,1 0,-1 2,0-1,-1 2,0 2,1 2,-4 4,-2 4,-2 1,-2-1,-2 3,-1-1,0 1,-1-2,1 0,-2 0,1 0,1 0,2 0,1 0,0-1,0 0,2 0,0 1,-1 0,1 0,-1-1,1-2,0 1,-2-1,2-1,-1 1,0 0,-1 2,0 0,-2 1,2 0,1-1,0-1,0 0,0-1,0 2,0 0,-1-1,0 0,0 0,0 2,-1 1,0 1,1-1,0 1,0-1,0 2,1-1,1 0,1-1,1 0,0-1,0 1,-2-2,1-1,-2 0,1 0,0 0,0 0,0 1,0 1,0 0,-1 0,-1-1,0 0,-1 0,-1 1,1 0,0-1,1-1,1 0,0-1,1 0,0-1,0 0,-1-2,2-2,-1-3,2-4,2-4,-1-3,1-2,1 0,-1-1,-1 3,0 1,0 3,2 1,-1 2,2-2,1 0,0 0,-2 0,0 1,1 1,-1-1,0 0,0 0,2 0,-2 1,2 1,1 0,-2 1,0-1,-1-2,0 1,-2 0,1 0,-1 2,1-1,0 1,-2-1,0-1,2-1,0 0,2 0,1 1,0 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43.13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2824 5445,'0'1,"0"2,0 1,-2 2,0 2,0-2,0 1,-2-1,2 0,0 1,-2-1,1 1,0 0,0 1,-2-1,1 0,0-1,0 0,0 0,2-1,-2 0,2 1,0 1,0 0,-1 0,0 0,-3 3,0 0,0-1,-1 0,2-1,1 0,0-1,2 1,0 0,-1-1,1-1,-1 0,1 0,0 0,-2-1,2 0,-1 1,0 1,-1 0,-2-1,1 0,0-1,-1 0,1 0,0-1,1 0,0 2,0 0,1 1,-2-1,-1 1,0 0,1-1,-1-1,1 1,1-2,0 1,1 2,0-2,1 0,-1 0,0-1,1 1,0-1,-1 0,1 0,1 3,-2 0,0 1,-1-1,2 1,0-1,2 0,-2-2,0 2,-2-3,2 0,0 0,1 1,0-1,-1 0,-1 1,0 0,1 1,0-1,-2 1,0 1,2 0,-2 0,-2-1,1-1,1 1,0-1,1 1,-1-1,2 1,-1 1,2-1,0 1,0-1,-1 0,0-1,2 1,-2 1,1 0,0 1,-1 0,0-2,0-3,4-2,-1-5,2-1,0-1,0 0,2 0,-1 1,2-1,0-2,1-1,0 0,0 0,-1 1,-2 1,0-1,0 0,2 0,0 0,0 1,0-2,0 0,0 0,0 1,-2 1,-1 0,2 1,1-3,1 1,-1 0,-1 1,-1 1,0 1,0-1,0 1,2-2,-1 0,0-1,1 1,-1 1,-1 1,-1-1,-3 2,-4 3,-2 5,-4 6,0 2,-2 3,0 1,0-3,2 0,4-1,-1-2,1-2,-1 0,-1-1,1-1,0 0,3 2,0 0,0 0,2-2,-2 0,2 0,0-1,0 1,-1 1,0 1,-1 0,0 0,0-1,0-1,0 0,2-1,0 2,2 0,-2 0,0 1,0-1,0 0,0 0,-2-1,2-1,-1-1,0 1,0 0,-2-1,-1-1,0 0,2 1,-1-1,1 0,0 1,0 0,-1-1,-1-1,2 0,-2 1,2-1,0 1,-2 1,2 2,-2-1,2 0,0 1,0-1,2-1,-2 0,2 0,-2-1,2 1,-2-1,1 2,-2-1,-1 0,2 0,-2 0,0 0,2 0,0-3,3-1,2-4,1-1,4-2,-1-2,0-2,1 1,0 1,-2 0,2 2,-2 1,-1 1,-1-2,-1 0,0 0,0-1,1 1,2 0,0 0,2-1,0 0,-2 0,-1 0,-1 1,0 0,0 0,1-1,-1 0,1 0,0 1,1 0,-2 2,1-1,0 2,-1 0,2-1,2-1,0-1,1-1,0 1,-1-1,0 2</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52.79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2302 6330,'-1'0,"0"2,-3-1,0 0,-2 2,1-1,0 1,1 0,0 0,0 1,-1-1,0 0,1 2,1 0,4-1,1-2,2 0,4-1,0 0,0-1,0 0,0-1,0 0,-1-1,0 1,1 0,0 0,0 0,0 1,-2 0,2 0,-2 0,2 0,0 0,0 0,0 0,0 0,-2 0,0 1,0 2,-2 1,0 0,2-1,2 0,0-2,0 0,2 0,-2-1,1 0,0-1,-2 1,0 0,-1-1,-1-1,0 1,1 0,2 0,0 0,-2 1,0 0,-4 1,-1 1,-4-1,-4 0,-2 0,1 0,-2-1,2 0,-1 0,0 0,1 0,0 0,-1 0,2 1,-1 1,0-1,0 0,1 0,0-1,0 1,0-1,-1 0,2 1,-1 0,1 1,1 0,0 0,0 0,-1 0,1-2,-2 1,-1 0,0 1,0-1,2 3,0-1,0 1,1-2,-1 0,3-1,1-1,4-1,2-1,1-2,2 2,1 0,2-1,2 1,2-1,0 0,0 1,-3 0,-1-1,0-2,0 1,0-1,0 1,-1 1,1 1,-3-1,0 1,0 1,0 0,0 0,0 1,-1 0,2 0,-1 0,1 0,0 0,0 0,-1 0,1 0,-2 1,1 1,-2 0,1 3,2 0,-2 1,1-1,0-1,-1-2,2-1,0 0,0-1,0 0,0 0,-2 0,2-1,-2 1,2 0,0 0,0 0,0 0,0 0,-1 0,0 0,1 0,0 0,0 0,0-1,4 0,-1-1,0 1,-1 0,-2 1,2-1,-2 1,0 0,0 0,-1 0,0 0,0 0,0 1,1-1,0 0,0 0,0 0,-2 0,2 0,-2 0,2 0,0 0,0-2,-2 0,0-1,0 0,0 1,0 1,2-1,4-1,1 0,2 1,1 0,-4 0,1 2,0 0,-3-1,0 2,-1-1,0 0,0 0,0 0,1 0,-2 0,0 0,-1 0,0 0,1 0,0 0,0 0,-1 0,0 0,1 0,-2 0,2 0,0 0,0 0,0 0,-2 1,-2 1,-4-1,-4 0,-3 0,-2 0,-3-1,-1 0,-3 0,-5 0,-3-1,-4-2,-4-2,-2-2,2 1,3 1,6 1,5 2,5 1,4 0,0 1,1 1,1-2,1 0,-1-3,-2 0,0-1,0 1,-1 1,0 1,0 0,0 1,1 1,1 0,0 0,0 1,-1-1,-1-1,0-1,-2 1,-4 0,-2 0,0 1,-1-1,0 1,4 0,0 0,3 0,6 0,4 0,5 1,4-1,1 0,2 2,4 2,0 1,-2 1,1-1,0 2,-3 0,2 1,0-2,0 0,0 0,1-1,0 3,-1-2,-2 0,1-1,0-1,-1-2,0 0,-2-2,-2 1,-1 0,2 1,-1-2,1 1,0-1,-1-1,0 0,2-4,1 0,1-2,1 1,-1 0,1-1,0 2,-2 0,0 1,1 1,0 0,1 2,1-1,-1 0,0 1,0 0,0 0,-2 1,1 0,-3 0,0 0,0 0,0 0,1 0,0 0,0 0,0 0,-2 0,1 0,1 0,0 0,0 0,0 0,-1 0,1 0,-2 0,1 0,0 0,1 0,2 0,-1 0,0 0,1 0,1 0,0 0,2 0,2 0,1 0,0-1,1 0,0-1,-3 1,0 0,-2 1,-3-1,-1 1,0 0,0 0,0 0,-1 1,0-1,0 0,-1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00.40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3149 6430,'1'0,"2"0,1 0,1 0,2 0,1 0,1 0,-1 0,-1 0,1 0,-1 0,1 0,0 0,0 0,0 0,-1 0,0 0,0 0,1 0,0 0,0 0,0 0,-1 0,0 0,0 0,0 0,0 0,1 0,0 0,0 0,-1 0,1 0,-2 0,2 0,0 0,0 0,0 0,-1 0,0 0,0 0,1 0,0 0,0 0,0 0,-1 0,0 0,0 0,0 0,1 0,0 0,0 0,-1 0,1 0,-1 0,0 0,1 0,0 0,0 0,-1 0,1 0,-1 0,0 0,0 0,2 0,-1 0,-1 0,1 0,-1 0,0 0,0 0,2 0,0 0,0 0,0 0,-1 0,1 0,0-1,4 0,0-1,0 0,-1 2,1 0,1-1,-2 0,0-1,-2 1,-1 0,-1 0,-1 0,1 1,0 0,0 0,0 0,-1 0,0 0,0 0,0 0,1 0,0 0,0 0,0 0,-1 0,-1 0,2 0,0 0,0 0,0 0,-2-3,0 0,-1 1,1 0,1 0,0 2,1-1,1 1,0 0,-1 0,3 0,0 0,2 1,-1-1,-1 0,-2 0,1 0,0 0,0 0,-1 0,-1 0,0 0,-1 0,0 0,1 0,0 0,0 0,-1 0,1 0,-1 0,0 0,-1 0,2 0,0 0,0 0,0 0,-1 0,0 0,0 0,1 0,0 0,0 0,0 0,-1 0,0 0,0 0,1 0,0 0,0 0,0 0,-1 0,0 0,0 0,1 0,0 0,1 0,2 0,1 0,-1 0,-1 0,-1 0,-1 0,-1 0,1 0,0 0,0 0,-1 0,1 0,-1 0,-1 0,2 0,0 0,0 0,0 0,-1 0,0 0,0 0,1 0,0 0,0 0,0 0,-1 0,0 0,0 0,0 0,-2 0,2 2,-1 0,1-2,0 2,0-2,0 0,-1 0,2 0,0 0,1 0,-2 0,1 0,-1 0,0 0,1 0,0 0,0 0,-1 0,1 0,-1 0,0 0,0 0,2 0,-3 1,1 0,-1 1,-1-1,2 0,-2 2,-1 0,1 0,2 0,0-2,1 0,-1-1,-2 0,-3 0,-4 0,-3 0,-2 0,0 0,-1 0,1-1,1-1,0 1,2-1,-1-1,-1 2,0-2,-1 0,0 1,2-2,-1 2,0 0,2 0,-1 0,-1 0,-1-1,0 0,-1-1,1 0,0-2,0 1,2 0,-2 0,1 2,0-1,0 2,1 0,-1 1,1-1,1 1,0-3,0 2,1-1,-2 0,1-2,-1 0,-1 1,1 2,0-1,0 0,1 1,0-2,-1 2,1 0,0 0,-1 0,-1 0,0-1,0 1,0 1,1-1,0 0,1 0,0-2,0 2,-2 1,-1 0,-1-2,1 0,0-1,2 0,-1 2,0 0,-1 0,1 0,0 0,-1 1,2-1,0 0,0 0,0-1,-1 0,0 0,-1 0,-1 0,0 0,0 0,0 0,1 0,0 0,-1-2,0 0,0 1,1 1,-1 1,1 0,0 0,-1-2,0 2,1 0,1-1,1 0,1 0,-1 0,0 1,0 0,0-3,-1 1,1-1,-1 1,2 0,-1 0,1 1,-1 0,-1 1,1-1,0 0,0 0,0-1,0 0,-1 1,0-1,1 0,-1 0,2 0,-1 1,0 0,1 1,1-2,0 1,-2 0,-1 1,-1 2,1-2,0 0,2 0,-1-1,2 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00.65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4175 6066</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05.40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4452 6152,'-1'0,"-2"0,-1 0,-1-1,-2-1,-1-1,0 0,-1 1,2 1,0-1,2-1,0 0,-2 0,0 1,-1 1,1-1,1 0,0-1,1 0,-1 1,1-1,-1-1,1 0,0 0,-1 1,1 1,0 0,0-2,0 1,-1 1,2-1,-2 0,1 0,-1 0,1 1,-1 0,0 0,-1-2,1-1,-1 1,-1 1,1 0,1 1,-1-1,1 0,0 1,-1 0,1 0,-2-1,0 0,0 0,0 0,1 0,0-1,0-1,-1 0,1 0,1 0,-1 1,2-1,0 1,1 0,-1-1,1 1,0 0,0-2,-2 0,1 0,1 0,0 1,1 1,-1 0,1 0,0 1,0-1,1 0,-1 0,-1 1,1 0,0-2,0 0,0 0,-1-1,1 2,2 2,2 3,-1 3,2 1,2 0,-1 1,2-1,-1-1,1-1,2 1,1 0,0 0,0 2,0-1,1 0,-1-1,0 0,0-1,0 1,-1-2,0 0,-1 1,2 0,0-1,0 1,0-1,-1 1,0-1,0-1,1 0,0-1,0 1,0 1,-1-1,0 2,0 2,1 0,0 0,-1 1,-1-2,0 0,-1-1,-2 1,0 0,1-1,0 0,-1 2,3 0,-1 0,1-1,0 0,-1-1,0 0,0-1,0-1,1 1,-1 1,0 0,-1 1,1-1,0 1,0-1,0 0,0-1,-1 1,0 1,0 0,0 0,1-1,2-2,0 1,-1 0,0 0,1 0,-1 0,0 0,1 0,1 1,-1 0,-1-1,1 1,-1-2,0 0,-1 1,0 0,1-1,-2 1,1 0,1 0,1 2,0 1,0 0,0 0,-2 0,1 0,-2-1,0 0,1-1,1 0,-1-1,1 0,-1 1,0-1,-2 2,0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10.36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4009 5882,'-1'0,"0"-2,-2 0,0 0,0 0,0-2,-1 1,1-2,-1 1,0-2,0 1,-1 0,-2 1,2-2,-1 2,2 0,-1 0,2 0,-1 1,0 1,-1 0,-2 1,0 1,0-2,1-2,1 1,0-1,1 1,-2 1,1 1,0-1,0 1,-1-1,-1 1,0-1,0-1,2 0,-1 0,0 1,1 0,1 0,-2-1,-1 0,0 1,1-2,0 0,1 0,1 0,-1 1,0 1,-1 1,-1-1,1 0,1 0,0 0,0 0,1-2,0 2,0-1,1 0,-2 1,1 0,-1-1,-1 1,1-1,-1-1,1-1,-1 1,1 0,0 1,1-1,0 0,0 0,0-1,-1 2,0-1,-1 0,2 1,0 0,0-1,0-1,1 0,1-1,-1 2,1-1,-1 0,-1 0,-2-1,-1-1,1-1,-1 1,3 0,-1 3,0-1,0 2,-1-1,-1 0,-1 0,0 0,0 0,2 0,0-1,1 0,-1-1,-1 2,0 0,-1 1,0-1,1 1,1-1,1 0,0 0,1 2,1-1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16.45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3513 5496,'0'0,"2"-6,1-2,0-4,-1-2,0 2,0 1,0 0,-1 1,1 0,0 0,0 0,2 0,-2 0,2-2,2 2,-1-1,-1 0,0 3,-1-2,-1 0,1 2,0-1,-2 1,2 2,-1-1,0 1,-2-1,2 0,0-1,1-1,0 0,-1-1,0 2,-2 0,1 0,0 1,-1 0,0-1,-1 0,1 1,0-1,-1 1,-1-1,0 3,-1 2,1 3,0 3,1 2,1 1,-1 3,1 0,0 0,0 0,1 0,-3 0,1 1,0-2,-1 0,-1 1,1 1,1-1,-1 1,2-2,0 0,0 0,0-2,0 2,0 0,0 0,0 0,-1-1,0 0,-1-1,1 2,0 0,1 0,0 0,0 0,0-1,-2 0,-2-1,2 2,0 0,0 0,0 0,0-1,-1 0,0 0,1 1,0 0,2 0,-1 0,1-1,1-1,3-2,0-2,2-2,-2-2,0-2,-2-2,0-2,-2 0,1 0,0 2,0 0,0 0,1 0,-1-1,1 0,-1-1,1 0,-2 0,1 2,0-2,-1 4,0 2,0 4,-1 2,1 2,0 1,0 2,0-1,0 0,0 0,0 0,0-1,0 1,0 0,0 0,0-3,0-3,0-6,1-2,1-2,0 0,1 2,-1-2,-1 0,1 0,-2 0,0 1,0 0,0 0,0 0,0-1,0 0,0 0,0 1,0 0,0-1,0 2,0-2,0 0,0 0,0 0,0 0,0 2,0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25.38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3551 5067,'0'-2,"0"0,0-2,0-2,0 0,0-2,0 0,0 0,0 0,0 0,0 1,0 0,0-1,0 0,0 0,0 0,0 1,0 0,0 0,0 0,0-1,0 0,2 0,-1 1,2 0,-1 2,0 0,0-1,0-1,-2 0,0-1,0 0,0 1,0 0,0 0,0-1,0-1,0 1,0 1,0 0,0-1,0 2,0-1,0-1,0 0,0 0,0 1,0-1,0 1,0 0,0-1,0 0,0 0,1 2,2 0,-1 0,1 0,-1 0,-1 0,0-2,0 0,-1 0,0 0,0 2,0-2,-1 0,1 0,0 0,0 0,0 3,0-3,0 2,0-2,1 1,1-2,-1-1,0-1,0-2,0 1,-1 1,0 0,0 1,0 1,0 4,0 5,0 2,0 4,0 2,0 2,0 0,0 0,0-2,0 0,0 0,0-1,0 0,0 1,0 0,0 0,0-1,0 0,0 1,0-3,0 3,0 0,0 0,0 0,0 0,0-2,0 2,0-1,0 1,0 0,0 0,0-1,0 1,0-2,0 2,0 0,0 0,0 0,0-1,0 0,0 0,0 0,0 1,0 0,0 0,0 0,0 2,0-1,0 0,0 1,0-2,0 0,0-2,0 2,0-1,0 1,0 0,0-1,0 1,0-1,0 0,0 1,0 0,0 0,-2 0,1-1,-2-1,1-1,0 1,-1-2,0 0,-1 0,0 0,0 0,1-3,1-2,1-3,1-1,0-2,0-1,0-2,0 0,0-1,0 1,0-1,0 1,0-4,0 1,0 0,0-1,0 1,0 0,0 2,0-2,0 1,0 0,0-2,0 1,0-2,0 1,0 0,0 0,0 1,0 1,0 2,0-1,0 1,0 0,0-2,0 2,0 0,0 0,0 1,0-1,0 1,0 0,0 1,0 0,0 0,0 2,0-1,0-1,0 0,0 1,0-1,0 0,0 1,0 0,0-1,0 0,0 0,0 0,0 2,0-2,0 2,0-2,0 0,0 0,0 0,0 0,0 2,0-2,0 2,0-2,0 0,0 0,0 0,0 1,0 0,0 0,0-1,2 0,-1-1,0-1,1 2,0-2,0 2,0-2,-2 2,2 1,-1 0,0 1,3-2,-2 0,0 0,1 0,0 0,2 2,2-1,-1 0,0-1,-3 0,0 0,-1 2,0 2,0 6,-4 6,0 3,-2 4,-2 2,0 1,0-1,-1-1,2-2,-1-1,2 0,-1-1,0 2,-1-1,0 0,2-1,0 0,0 0,1-2,-1 2,-2-2,0-1,2-1,1-1,0-1,1 1,0-1,-2 1,2 1,-1 2,0-2,-1 2,1 0,1 0,1-2,1 0,-1-1,1 0,0 1,-1 0,0-1,0 1,-3-1,0 0,1 0,0 0,2 0,0 1,1 0,-1 0,1-1,1-1,-1 2,0 0,-2 0,2 0,-2-1,1 0,0 1,1-2,-1 2,1 0,0 0,0-2,0-5,0-4,0-1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32.344"/>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3142 6397,'0'0,"-4"0,-2 0,0 0,-2 0,1 0,0 0,-1 0,2 0,-2 0,-1 0,1 0,1 0,-1 0,1 0,0 0,-1 0,0 1,0 1,0-1,1 0,0 0,0 0,0-1,-2 0,1 0,1 0,-1 0,1 0,0 0,1 2,0 1,0 0,-1-1,0 0,0-1,0-1,1 0,-1 0,-1 0,0 0,0 0,0 0,1 0,-1 0,2 0,-2 0,0 0,0 0,0 0,0 0,2 0,-1 0,-1 0,0 0,0 0,0 0,1 0,-1 0,2 0,-2 0,0 0,0 0,0 0,1 0,0 0,0 0,0 0,-1 0,0 0,0 0,1 0,0 0,-1 0,2 0,-2 0,0 0,0 0,0 0,0 0,2 0,-2 0,0 0,0 0,0 0,1 0,0-1,2-1,0 1,0-1,1-1,-1 1,-1 1,-1 0,0 0,-1 1,0 0,4 0,2 0,3 0,4 1,2-1,1 0,0 0,0 0,1 0,1 0,0 0,0 0,-2 0,0 0,2 0,0 0,5 0,5 0,0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3:59.795"/>
    </inkml:context>
    <inkml:brush xml:id="br0">
      <inkml:brushProperty name="width" value="0.1" units="cm"/>
      <inkml:brushProperty name="height" value="0.1" units="cm"/>
      <inkml:brushProperty name="color" value="#333333"/>
    </inkml:brush>
  </inkml:definitions>
  <inkml:trace contextRef="#ctx0" brushRef="#br0">49 2993 7916,'-1'3'130,"0"-1"16</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34.50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3196 6444,'-2'0,"0"0,-2 0,-2 0,-1 0,-1 0,0 0,0 0,0 0,1 0,0 0,-1 0,-1 0,1 0,1 0,0 0,-1 0,2 0,-2 0,1-2,0 1,1 0,1-1,0-1,1-1,0-1,0 1,0 0,0 2,0-2,-2 0,-2 1,1 0,0 1,-1 0,0 1,2 0,-2 1,0 0,0 0,0-3,3 0,-1 1,1 0,-1 0,4-2,-1 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50.72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3499 4889,'0'-1,"0"-3,-1-1,0-2,-2-1,1-2,-1-1,2 1,0-1,0 1,1 1,-3 0,0 2,1 1,-2 1,1 0,1 0,-1 1,0 1,-2 1,0 2,-1 3,-2 0,0 4,0 1,0 0,1 1,2 0,0 1,2 1,0 0,1-1,0 1,1 0,1-1,-1-1,1-3,0-3,1-7,-1-3,0-1,1-2,1-3,1-2,1 1,1-1,-1 1,1 1,-1 1,-2 2,0 0,-1 1,0 0,-1 1,0 0,0 1,-1 0,1 0,1 1,2-2,0 0,0 0,2 0,1 1,1 0,-1 1,-1 1,-1-1,0 0,-1 0,0 0,1 0,0 0,0 0,0-1,-1 2,0-1,-1-1,2 0,0 0,-1 0,-1 0,0 0,-2 2,-2 1,-1-1,-1 1,-1 0,0 2,-2 0,1 3,-2 1,0 3,0 2,1 2,1 1,-1 3,1 2,-1 0,1 0,-1 1,-1-2,2-1,0 2,0-2,2-2,-2 1,0 0,0-2,1 0,1-2,-1 0,2 1,1 0,-1 0,-1-1,1 3,-2 1,-1 2,1 0,-1 0,1-2,0-1,1-3,2 0,1-1,0 0,1 1,-2-2,-2 1,0 1,-1 0,0 1,1-1,0 0,2 0,0-1,1 0,1 0,0 2,-1-2,-1 1,-1 1,0-2,-3 2,0 1,1-1,-2-2,2 0,1-1,1-2,-1 2,0 0,0 0,-1 1,-3 1,-1 3,0 2,-4 1,2 1,1-1,1 1,1-2,1-1,2-2,0-1,-1 0,-1 1,0 0,1-2,2 0,1-3,1-3,2-4,2-3,3-3,2-3,2-4,-1 0,2 0,-1 1,0 2,1 0,-1 0,-2 3,-1 0,-1 0,0 1,-1-1,2 1,-1-2,1 0,0 2,-2 1,0 1,-2-1,1 1,0 1,0 1,1-1,0 0,0 0,1-1,2 0,-2 1,0-1,-1 1,-1-1,0 2,-2 2,0 4,-1 2,0 3,-3 5,-4 2,-4 4,-2 3,-3 2,-1 3,-3 3,0 1,1-1,0 1,3-2,1 0,2-5,0-3,1 0,3-4,2-3,1-2,-1 0,0 0,-1 1,1-1,-1 1,0-2,0 0,2 0,0 0,1-2,1 0,-1-2,1-1,-1 1,0 1,1 0,0-1,1-1,0 1,2-1,-1 1,-1 3,0 0,0 0,0 2,1 1,-1-2,0 1,-2-1,1 0,0 1,0 2,-1 0,2 3,0-2,-2 1,0 0,0 0,0-1,1-1,-1-2,2-1,0-1,0 0,-2 0,0 1,1-1,0 1,0-1,-1 3,-2-1,1-2,1 0,0-3,0-1,1 2,0-2,-1 1,1 0,1-1,1-1,2-3,4-5,5-5,4-4,0-5,3-5,2-3,0-2,2-4,-1-3,-3 2,0-2,-3 3,-3 5,-1 6,-1 5,-5 7,-4 9,-4 6,-3 5,-3 1,-1 1,-1 1,-1-1,-1 0,0 0,0-2,1 1,0-1,0 1,3 0,-1-1,0 0,2 0,-1 0,1 0,1-2,1-1,2-1,0-1,0 0,-1 1,0-1,2 2,0 1,-1 0,2 1,0 0,-2-2,0-1,2 0,0-1,2 0,1 0,1 0,-1 2,0 0,-2 0,1-1,0 1,-1-1,1 0,0 1,0 0,1 0,1 0,0-1,0 0,-1 0,-1 1,1 0,0 0,0 0,1-1,-1 0,0-1,0-1,-2-1,1 1,-1 1,2 0,-2 0,-2-1,0 0,0 1,1 0,0-1,0 0,0 1,0 0,0 0,0-1,1-1,-2 0,-1-2,-1 0,1-1,0 0,1 2,3 1,0 1,1 2,1 1,0 0,-1-1,0-1,0 0,-1-1,-1-2,-2-1,-1-1,-1-1,2-3,2 0,3 0,3 0,1-3,2 1,1 0,-1-1,0 1,-1 1,2 1,1 2,1 0,-1 0,1 0,2-1,-1 0,1 0,0 1,-1-1,0 1,0 0,0-2,0 0,3-2,-1 0,1 1,-1 1,0 1,0 1,-1 1,1 0,0 0,0 0,-1 0,0 0,1 0,-2 1,0-1,1 0,-1 0,1 0,-1 0,-1 0,1 0,-1 0,-1 0,0 0,-1 0,0 0,0 0,1 0,0 0,0 0,-1 0,1 0,-1 0,2 0,1 0,-1 0,1 0,2 0,2 0,1 0,2 0,0 2,0 1,-1 0,2-1,-1 0,1-1,-1-1,0 0,0 0,0 0,-1 0,2 0,-2 0,-3 0,-1 0,-3 1,-1 0,-1 1,-1-1,1 1,1 0,0 1,-1 0,0-1,0-1,0 2,1 1,0 1,0-1,-1 0,-1-1,-1 1,1-1,0 0,1-2,1 0,0-1,0 0,-1 0,0 0,0 0,1 0,0 0,0 0,0 0,-1 0,0 0,0 0,-1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9:00.28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3579 6264,'4'0,"1"0,2 0,2 0,1 0,0 0,2 0,-2 0,0 0,1 0,0 0,-1 0,1 0,1 0,-2 0,-1 0,0 0,0 0,1 0,0 0,-1 0,-1 0,-1 0,0 0,0 0,0 0,1 0,0 0,0 0,-1 0,0 0,0 0,1 0,0 0,0 0,0 0,-1 0,0 0,0 0,1 0,0 0,-1 2,-1-1,0 2,0-1,0 0,0 0,2 0,0-2,0 0,0 0,1 2,0-2,0 2,0 0,0 0,-1 0,-1 0,0-2,0 1,1 0,0-1,0 2,-1 0,1 2,-1 0,0-1,1-1,0-1,0 1,-1-2,1 0,-1 0,0 0,0-1,2 1,-1 0,-1 0,1 0,-1 0,0 0,-1 0,2 0,0 0,0 0,0 0,-1 0,0 0,0 0,1 0,0 0,0 0,0 0,-1 0,0 0,0 0,1 0,0 0,0 0,0 0,-1 0,0 0,0 0,1 0,0 0,0 0,0 0,-1 0,0 0,0 0,0 0,-2-3,1 1,1-2,0 0,0 0,-1 2,1 1,-2 0,-4-1,-4-4,-6 1,-5-1,-2-1,1-1,0 2,1 0,2-1,1 0,2 3,0 0,1 0,2-2,-1 2,2-2,-1 2,-3 0,0 0,0 2,0-2,1 2,1-1,1 0,1 1,-2 0,0-2,0 1,-1-2,2-1,1 0,-1 2,1 1,-2 0,-1 1,0-2,1 2,-1 0,1 0,0-1,-1 0,0 0,0 0,0 0,1-2,0 1,0 0,0 0,0 0,-1 2,0 0,0-1,1 1,0 1,0-1,-1 0,0 0,0 2,-1-2,-2 0,-1 0,1 0,2 0,0-2,-1 0,0 0,0 1,1 1,1 0,0-1,-1-1,1 1,0-2,1 1,0 2,0-1,0 0,-2 1,2 0,-1-1,0 0,1-3,1 2,-2-1,0 0,0 2,0 0,1 1,-1 0,2 0,-1 1,-1-1,-1-1,-3-1,-1 0,-2-2,0 0,2 2,-1 0,2 2,1 0,2 0,0 0,0 0,-1 0,1 0,-2-1,1-2,1 1,1 0,2 0,1 0,0 0,0 0,-1 0,-1 0,-1-3,1-1,-1 0,1 0,2 0,-1 1,2-2,-1 2,0 1,-1 2,1 0,-1 0,0 0,-1 0,1-2,0 0,-2 1,0-2,-2 1,1 0,-1 0,-1 1,-2 0,-1 2,-1 0,0 3,2-1,1 1,0-1,1-1,1 2,-3-2,1 2,1 0,0-1,1 1,0 0,0 0,1 0,1 1,1-1,0 0,0 3,0 1,0 1,0 0,2 2,2 3,0 0,1 2,-1 2,0 0,-1 0,-2 0,0 0,1-2,-1 1,2-1,-1-1,0-3,1-1,1-1,1 0,0-1,2 3,0-1,0 2,0 0,0 0,0 1,1 2,-1 0,1 0,0 4,2-2,1 0,2-2,1-2,1 2,-1-1,1-1,-1 1,3 0,0 0,-1-3,1 2,0-2,-1-2,-1-3,0-1,-1-1,2-1,0-1,1-2,0-1,2-2,2-2,2 0,1 1,1-1,0 1,0 0,-2 1,-2 1,-1 0,-1 0,-2-1,-1 1,-1 0,1 0,-1 0,-1 1,0 1,-1-2,-1 1,0 0,-1 0,1 0,0 1,1-2,-2 0,-2-1,-2-1,-3 1,-2 2,-2-2,-2 2,-3-2,-1 0,-2 0,-1 2,0 1,-1 1,-1 1,1 1,-1 0,1 0,0 0,0 1,0-1,0 0,1 1,1-1,2 0,3-2,-2 0,2-2,0 2,1 0,1 1,0 0,0 1,0 0,0 0,1 0,0 0,0 0,0 0,0 0,-1 0,0 0,0 0,1 0,0 0,0 0,-2 1,-4 0,-3 3,-3 0,2 2,2-2,2 0,3-2,2-4,4-1,1-2,2-1,1-2,0-2,2 0,4-4,2-2,2-2,2 0,1 0,-1-1,-1 0,-2 1,-2 2,-1 2,-1 1,0 3,-1 1,2 2,0 0,1 1,-1-2,0-2,1 1,1-2,1-2,1 0,0 1,-2-2,1 2,-1 1,-1 2,-2 3,-1 0,-1-1,-1 0,0-1,-1 1,1-1,0-1,1-1,1 0,2-3,-1-2,1 0,1-2,0-1,-2 1,0-1,-2 1,0 1,-1 2,-2 2,1 2,0 2,0 0,0 2,1 0,2-2,1-4,2 0,-1 0,1 2,-1 1,2-2,1-1,3-2,2-2,2 0,0 2,-3 2,-3 2,-1 4,-3 2,-1-1,-1 2,0-1,0 0,1 0,0 0,1-2,0-1,-1 0,-1 0,1 0,1-2,1-1,0-1,1-1,-1 2,-1 0,-2 0,1 2,-2 0,0 2,-2 2,0 2,-1 4,1 2,1 4,-1 2,0 4,-1 0,1-1,-1 0,0 0,0-2,0-1,0-2,0 0,0-2,0 1,0 0,0 1,0 1,0 0,0 0,0 0,0 1,0 0,0 1,0 1,0-1,0 0,0 2,0 1,0 2,0 0,0 0,-1 2,-1-3,-2-2,0 1,1-2,0-2,0 2,-1-2,1 1,0-1,0-1,0 1,0 1,0 2,0-1,0 0,-2-2,1-2,0 3,1-1,0-1,1 1,0 0,1 1,0 0,1 1,-1 0,2-2,-1 2,0 0,0 1,0-2,0 1,0-2,0 0,0 0,0-2,0 0,0 0,0-1,0-2,-1-5,-1-8,0-7,-3-8,0-5,-1-2,-1-2,0 2,2 4,0 4,1 6,1 2,0 4,-1 3,0 4,0-1,-1 1,-1 0,-1-2,1-2,0-1,0 0,1 1,0-3,-1 0,0 0,1 0,-1-1,1 1,-1 0,0 1,1 1,0 2,1 1,1 2,1 2,3 4,1 4,4 4,5 2,4 3,6 0,2 2,3-2,-1 0,-1-1,-2-2,-3 1,-2 0,-2-3,-2 2,-1-3,-3 0,1-2,-2 1,0-1,0 1,0-3,0 1,2 0,-1 1,1 0,-1-2,-1-2,-1-1,0-2,0 1,1 0,0 0,0 0,-1 0,1 2,-2 0,-1-2,0 4,0 0,0 0,1 1,-1 0,1-1,-2 0,0-2,0 0,-2 2,0 0,-1 1,-1 0,0-1</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9:30.60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3163 6258</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4:09:56.090"/>
    </inkml:context>
    <inkml:brush xml:id="br0">
      <inkml:brushProperty name="width" value="0.15875" units="cm"/>
      <inkml:brushProperty name="height" value="0.15875" units="cm"/>
      <inkml:brushProperty name="color" value="#404040"/>
    </inkml:brush>
  </inkml:definitions>
  <inkml:trace contextRef="#ctx0" brushRef="#br0">191 982 640,'0'0'352,"0"2"-192,0-4-192,0 2 64,0 0-128,0 2 64,0-2 32,0 0 0,0 0 0,0 0 64,0 0-32,0 0-32,0 0 96,0 0 0,0 0 96,0 0 96,0 0-128,0 0-32,2 0 0,-2-2 0,0 2-160,2 0 32,-2-2 0,2 2 0,0-2-96,-2 2 0,2 0 64,-2-2 64,2 2 0,-2-2 64,2 2-128,0 0-64,-2-3 480,2 3 192,-2-2-192,3 0-64,-3 2-128,0-2-32,2 0-96,-2 2-128,0-2 32,2 0 32,-2 2 64,0-2-32,0 2 64,2-2-128,-2 2 0,2-3 32,-2 3 0,2-2 0,-2 0 64,2 2-96,-2-2 0,2 0 32,0 0 64,-2 0-96,3 2 0,-1-2 32,-2 0 64,0-1-96,2 3-64,-2-2 64,0 0 64,0 2 64,0-2 32,0 2-64,0-2-64,0 0-64,2 2 32,-2-2-32,0 2 0,0 0 64,0-2 0,2 2 64,-2 0 32,0-3-128,0 3-32,0 0 32,0 0 0,0 0 32,0 0 0,0 0 0,0 0 64,0 0-96,0 0 0,0 0 96,0 0 32,0 0-32,2 0-64,-2 0-64,0 0-32,0 0 64,0 0 64,0 0 0,0 0-32,0 0-1184,0 3-480</inkml:trace>
  <inkml:trace contextRef="#ctx0" brushRef="#br0" timeOffset="1">237 982 384,'0'4'160,"0"-4"-64,0 4-128,0-4 64,0 4 320,0-4 224,0 4-96,0-4 0,0 0-160,0 0 32,4 5-128,-4-5-64,0 0 64,0 0 0,0 0-320,5 4-96,-5-4 160,4 0 160</inkml:trace>
  <inkml:trace contextRef="#ctx0" brushRef="#br0" timeOffset="2">245 996 3968,'5'0'160,"-1"4"-32,-4-4 0,4 0 0,-4 0 0,4 0 64,-4 0 32,4 5-96,1-5-32,-5 0-32,4 0-64,0 0 32,0 0-32</inkml:trace>
  <inkml:trace contextRef="#ctx0" brushRef="#br0" timeOffset="3">267 1003 5504,'2'0'192,"0"2"-64,-2-2-96,2 2 64,-2-2 0,2 2 32,-2-2 0,0 2-64,0-2 32,2 0-64,-2 2 64,3-2-64,-3 0-32,2 2 32,0-2-128,-2 0 64,2 0 32,0 2 64,-2-2-32,2 0-32,0 0-64,0 0-32,0 0 128,0 0 32,1 0 0,-3 0-64,2 0 32,0 0-32,0 0 0,0 0 0,0 0 0,2 0 0,-2 3 0,0-3 0,3 0 0,-3 0 0,0 2 0,0-2 0,0 2 0,0-2 64,0 2 32,-2 0-128,2 0 32,1-2-64,-3 2 0,2 0 256,-2-2 192,2 3-256,-2-2-64,2-1 0,0 3-32,-2-1-32,0-2 96,2 4 0,-2-4-128,0 2 32,2 0 0,-2 0 64,0-2-32,2 2-32,0 1 32,-2-3-32,0 1 0,2-1 0,-2 3 0,3-3-96,-3 2 64,2-2 32,-2 2 64,0-2-32,2 2 64,-2-2-128,0 2 0,0 0 32,2-2 0,-2 2 0,0-2 0,2 2 0,-2 0 64,0-2-96,0 2 0,2 1 32,-2-1 0,0 0 0,2 0 64,-2 0 96,0 0-224,0-2 0,2 2 0,-2-2 32,0 2 32,2-2 0,-2 2 0,0-2 64,2 3-32,-2-3-32,0 2 32,3 0-32,-3 0 0,0 0 0,0 0 0,2 2 64,-2-2 96,0 0 64,2 1-192,-2-1 0,2 0 32,-2 0 96,2 0-64,-2 0-64,2 2-96,-2-1-32,2-2 128,-2 2 96,0 1-96,0-2-96,2 0 32,-2 0 64,0 2 0,0-1-32,2-2 96,-2 2 0,0-1-256,0 2 96,0-2 64,2 2 32,-2-2 64,0 1-64,0-1 64,0-2-64,0 2-32,3 0 32,-3 0 32,0 0-96,0 0 0,0 0 32,0 2 0,0-4-96,2 5 64,0-3 32,-2 0 64,0 0-32,2 0-32,0 0 32,-2 0-32,2 0 0,0 1 0,-2-2 0,2 2 64,-2-1-96,2 0 0,-2 0 32,3 0 0,-3 0 0,2 2 64,-2-1-32,0-2-32,0 2-64,2 1-32,-2-2 64,0 0 64,2 2-64,-2-2 0,0 1 96,0-2 96,2 2-64,-2-1-64,0 0 0,0 0 32,2-2-96,-2 2 0,0 0 32,0 0 0,0 3-96,2-5 64,-2 4 32,0-4 0,0 4 0,0-2 0,2 0 0,-2 0 0,0 0-96,0 1 64,2-1 32,-2 2 0,0-2 64,0 0 32,2 2-128,-2-2 32,0 0 0,3 1 0,-3-2 0,0 2 64,0 1-32,0-2-32,2 0 96,-2 0 0,2 0-32,-2 0 32,2 1-64,-2-3-32,0 1 32,2 2-32,-2 1 0,2-2 64,-2 0-96,0 0 0,2 0 32,-2 0 64,0 1-32,0-1-32,0 0 32,2 0 32,-2 0-96,0 0-64,0 0 64,2 0 0,-2 0 32,0 1 64,2-1 32,-2 0 32,3 0-160,-3 0-32,2 0 32,0 2 0,-2-2 32,2 3 0,-2-1 0,2-2 0,-2 2-96,2-2 0,0 2 64,-2-2 64,2 1 0,0-1-32,-2 2-64,2-2 32,1 0 32,-1 2 64,-2-2-32,2 0 64,-2 3-64,2-3-32,0 0 32,0 0-32,0 0-96,0 0 0,0 2 64,1-2 64,-1 1 0,0-1-32,0 0 32,0 2-32,0-2 64,0 0 32,-2 0-128,2-2-32,0 5 32,0-5 64,1 4 0,-1-2 64,0 0-128,0 0-64,0 2 128,0-2 32,0 0-96,0 1-32,0-1 32,0 2 0,1-2 32,-2 0 64,2 0-32,-1 2 64,0 1-64,0-3-32,-2 2 32,2-2-32,0 0-96,0 0 64,0 2 32,1-2 64,-1 1-96,0 1 0,-2-2 32,2 0 0,0 0-96,0 2 0,-2-2 128,2 1 32,-2-1-96,2 2-32,0-2 96,-2 0 32,3 2 0,-1-1 32,2-2-128,-4 4 0,2-3 32,0 2 64,0-2-32,-2 0-32,2 3-64,0-4 32,-2 2 32,2-1 64,-2 0-32,3 0-32,-1 0 32,0 0-32,-2 0-96,2 0 64,0 0 32,-2 0 0,2 1-96,-2-1 64,2 0 32,0 0 0,-2 0 0,2 0 64,0 0-32,-2 0-32,3 0 32,-2 1-32,2-1 0,-3 0 64,2 0-96,0 0-64,-2 0 128,2 0 32,0 0-96,-2 2-32,2 1 32,-2-3 64,2 2 64,0-2-192,-2 2 0,3-1 96,-1 1 128,0-2-96,-2 0-96,2 0 32,0 2 64,0-2 0,-2 3 64,2-4-128,0 2 0,0-1 32,-2 0 64,2 0-32,1 0-32,-3 0-64,2 2 32,0-4 32,0 5 0,0-3 64,-2 0 32,2 0-32,0 0-64,-2 0-64,2 0 32,0 0 160,1 0 160,-1 0-160,-2 1 0,2-3-128,-2 2-32,2 0 32,-2 2 0,2-2 0,-2 0 64,2 0-32,-2 1 64,0-2-128,2 2 0,-2-1-32,2 0 0,-2 0 64,2 0 64,-2 0-96,2 0 0,-2 0 32,0 1 0,3-2 0,-3-1 0,1 3 0,-1-1 64,0 0-32,3 0-32,-3 0-64,2 0 32,0 0 32,0 0 64,-2 1-32,2-1-32,0-2-64,-2 2 32,2-2 32,0 2 64,-2-2 32,3 2 32,-3-2-224,2 2 0,-2-2 96,0 0 64,2 2-96,0-2-32,-2 2 32,2-2 0,-2 2 32,2-2 0,-2 2 0,2-2 64,0 3-96,0-3 0,0 2 32,-2-2 0,3 2 0,-1-2 0,0 2 0,0-2 64,0 0-32,0 2-32,-2-2-64,2 2-32,0-2 128,0 0 32,3 2-96,-3 0 32,0 0 64,2 1-32,-2-3-32,0 2-64,0 0 32,0 0 32,1-2 0,-2 2 0,2 0 0,-1-2 64,0 2 32,0-2-128,-2 2-32,2 0 96,0-2 32,0 2-96,0 1-32,-2-2 32,3-1 64,-2 3 0,2-3-32,-1 2 32,-2-2-32,2 2-96,0-2 64,-2 2 32,2-2 64,-2 2-96,2-2 0,-2 0 32,2 2 0,0 0 0,-2-2 0,3 2 0,-1 1 64,-2-3-32,2 1 64,0-1-64,0 3-32,0-3 32,-2 2 32,2-2-192,0 2 32,0-2 96,1 2 64,-1-2-96,0 2-32,0-2 32,0 0 0,0 2 32,2-2 64,-2 0-32,0 2-32,1-2 32,1 2-32,-2-2 0,0 3 64,0-3-96,0 2 0,0-2 32,0 2 0,0-2 0,1 2 0,-2-2 0,2 0 0,-1 2 0,2-2 0,-2 0-96,0 0 64,0 2 32,0 0 64,-2-2-32,3 0 64,-1 2-128,0-2-64,0 2 64,0-2 0,0 3 32,-2-3 0,2 0 0,0 0 0,0 2 0,1-2 64,-2 0-32,2 0-32,-1 2 32,0 0-32,0-2-96,0 2 64,0-2 32,0 2 0,0-2 0,1 2 0,1-2 0,-2 2 0,0 0 0,0-2 0,0 2 0,0-2 64,0 3-32,0-3-32,2 2 32,-1-2-32,-1 2-96,0-2 64,0 2 32,2-2 0,-2 2 64,3-2 32,-3 0-128,0 2-32,2-2 32,-2 0 64,0 2 0,2-2-32,-2 0-64,3 2 32,-3-2 32,0 0 64,2 0-96,-2 0 0,0 2 32,3-2 0,-4 2 0,4-2 64,-3 3-96,2-3 0,-2 2 32,0 0 64,0-2-96,1 2 0,-2-2 32,2 2 64,-1 0 32,0-2 32,-2 2-224,2 0 0,0-2 32,0 2 96,0-2 64,-2 2 32,2-2-64,1 3-64,-3-3 32,2 2-32,0-2 0,0 2 0,0-2 0,0 2 0,0-2 0,-2 2 64,2-2-96,0 0 0,0 0 32,0 2 64,1-2-192,-3 2 32,2-2 96,0 0 64,0 2 0,0-2-64,0 0 32,0 0 32,3 2-96,-4-2 0,2 0 32,-1 0 64,0 3-96,2-3-64,0 0 64,-2 0 0,2 2 96,-1-2 32,1 0-128,-2 0 32,0 0 0,2 2 0,-2-2 0,1 0 0,-1 0 0,0 0 0,2 0 0,-2 0 64,0 0-32,0 0-32,0 0 32,2 0-32,-1 0-96,-1 0 64,-2 2 32,4-2 64,-4 0-32,2 2-32,2-2 32,-2 0-32,1 0 0,-2 2 64,2-2-96,-1 0 0,2 0 32,-2 0 64,0 2-96,0-2 0,0 0 32,1 0 0,1 0 0,-2 2 64,2-2-32,-2 0 64,2 2-128,-2-2-64,1 0 64,-2 0 64,2 0 0,-1 0 64,0 0-64,2 0-32,-4 0 32,4 0-32,-2 0-96,0 0 0,1 0 64,1-2 64,-2 2-64,0-2 0,0 2 32,0 0 64,0 0-32,-2-2 64,3 2-64,-2 0-32,4 0-64,-3 0 32,0 0 32,0 0 64,0 0-96,0 0-64,3 0 128,-4 0 32,2 0-96,-1 0 32,2 0 0,0 0 64,-2 0-32,2 0-32,-2 0 32,3 0-32,-3 0 0,0 0 0,2 0-96,-2 0 0,0 0 128,0 0 32,1 0 0,1 0-64,-2 0 32,0 0-32,2 0-96,-2 0 0,1 0 128,-2-2 96,4 2-96,-3 0-32,0 0 0,0 0 0,0 0 0,0 0 64,0 0-32,1 0-32,-2-2-64,2 2 32,-1 0 32,0 0 64,0-2-32,0 2-32,0 0 32,0-2-32,2 2 0,-2 0 0,3-2 0,-3 2 0,0 0 0,2-3 64,-2 3-32,2-2-32,-1 2-64,-1 0-32,2-2 64,-2 2 0,2 0 32,0-2 64,1 2-32,-3 0-32,2-2-64,0 2 32,0-2 32,-1 2 64,1 0-96,0-2 0,-2 2 32,2-2 0,0 2 64,0-2 32,1 2-128,-1-3 32,0 3-64,0-2 0,1 2 128,-1 0 96,-2-2-128,2 2-96,-2-2-64,2 2 96,1-2 64,-1 0 64,0 0-32,-2 2-64,0-2-64,3 2-32,-4-2 128,2 2 32,-1-2-96,0 2 32,2 0 0,-2 0 0,0-3 0,2 3 0,-2 0 0,1 0 0,-1-2 64,0 2 96,0-2-128,2 2-96,-2 0 32,0 0 64,3-2-64,-3 2-64,2-2 64,-2 2 64,2-2 0,-2 2 64,0-2-128,0 2-64,3-2 64,-3 0 0,0 0 32,0-1 64,2 1-32,-2 0 64,2 0-128,-1 0-64,-1-2 64,0 2 64,2 0 0,-2 0 64,0-3-64,0 3 64,0-2-128,0 2 0,1-2 32,1 2 0,-2-3-96,0 1 0,2 2 128,-2-2 32,0-1-96,0 4-32,1-2 32,-1-1 64,0 2 0,0 0 64,0 0-64,2 0-32,-2 0-64,3-1 32,-3 2 32,0-2 0,2 3 0,-2-2 64,0 0-32,2 0-32,-2 0-64,1 0-32,1 0 64,-2 0 64,2 0 0,-2 0-32,0-1 32,0 1 32,0-2-96,1 2 0,1 0 32,-2 0 64,0-2-32,2 1-32,-2 1-64,2 0 32,-1-2 32,1 2 64,-2 0-32,2-2-32,0-1 32,1 3-32,-3-2 0,2 2 64,0-2-96,-2 2 0,2-1 32,-2-1 0,1 2 0,-1 0 0,2-2 0,-4 0 0,2-1 0,2 4 0,-2-4 64,0 1 32,0 2-128,1-2-32,-1 2 96,0-3 96,0 3-96,0-2-96,0 0 32,0 2 0,0-2 32,0-1 0,-2 1 0,2 0 0,1 0 0,-1-1 64,-2 4-96,2-4 0,0 3 32,0-2 0,-2 2 0,2 0 0,0-3 0,0 1 0,-2 2 0,2-2 0,1 0 0,-1 2 0,0-3-96,0 1 64,-2 0 32,4 0 0,-2 0 64,0-1 96,0 1-128,0 2-96,1-2 32,-1-2 64,-2 1-64,2 1 0,0 0 32,0 0 64,0 0-96,0 0-64,0-1 64,0-1 64,0 2 0,1-1-32,-1 1 32,0 0-32,0 0 0,0 0 0,0-1 0,0 1 64,0 2-96,0-2 0,-2 0-32,2-1 0,1 1 128,-3 0 32,2 0-32,0 2-64,0-2-64,0-1 32,-2 1-32,2 2 0,0-2 128,0 0 32,0-1-128,1 1 32,-1-2 0,-2 2 0,2 0 0,0-1 0,0 1-96,0 0 64,-2 2 32,4-2 64,-4-1-32,4 1-32,-1 2 96,-1-2 0,0 0-128,0-1-32,-2 1 96,2 0 32,0 2 0,0-2-64,0 0 32,0-3-32,0 3 0,1 0 0,-2 0 0,2-1 64,-1 1-32,-2 0-32,2 0-64,0 0-32,2-1 128,-4 3 32,4-2 0,-1-2-64,-1 2 32,-2-1-32,2 1 0,0 0 0,0 0 0,-2 1 64,2-1-96,-2 2-64,2-2 64,0 2 64,0-2 0,-2-1-32,2 1 96,1 2-64,-3-2-32,2 2 32,0-2-32,-2 2 0,2 0 0,-2 0 0,2-1 0,-2 1 0,2-2 0,0 2 0,0 0 64,-2 0-96,2 0 0,-2 0 32,3 2 64,-1-3 32,-2 1 32,2 0-160,0 0-32,0 0 32,0 2 64,0-2 0,0 0 64,0 0-64,0-1-32,-2 2 32,3-2 32,-2 1-96,2 0-64,-1 0 64,-2 0 0,2 2 96,0-2 32,-2 0-128,2 0 32,0 2 0,0-3 0,-2 2 0,2 1 0,1-3 0,-3 1 0,2 2 0,-2-2 64,2 0-96,0 2 0,0-4 32,0 4-96,0 0 64,0-2 32,-2 0 64,2-1-32,-2 3 64,2-1-128,-2 1 0,3-3 32,-1 3 0,-2-2 64,2 0 96,-2 2-128,2-2-32,0 0 0,0 2 64,-2-2-96,2 2-64,0-2 64,0 2 64,1-2-160,-1 2 32,0 0 96,2 0 128,-4 0-32,2-3-64,2 3-96,0 0-32,-1-2 128,1 2 32,-2 0-96,0 0-32,0 0 32,2 0 0,-2-2 32,0 2 0,3 0 0,-3 0 0,0 0-96,2-2 64,-2 2 32,0 0 64,2 0-32,-1-2-32,-1 2 32,0 0 32,0-2-32,0 2-32,0 0 32,-2-2 32,2 2-96,0 0-64,0 0 64,1-2 0,-1 2 160,0 0 64,0 0-224,0-2-128,0 2 160,-2 0 32,2-2-64,0 2 32,0-2 0,0 2 0,-2-3 64,3 3 32,-3 0-32,1 0-64,2-2-192,-3 2 96,2 0 32,-2 0 192,0-2-64,2 2 32,-2-2-96,0 2-32,0 0 32,0 0 0,0-2 64,2 2 32,-2 0-128,2 0-32,-2 0 32,2 0 0,-2-2 96,2 2 32,-2-2-128,0 2 32,0-2-64,2 2 0,-2-3 64,0 3 0,3-1 0,-3 1 0,0-3 0,1 3 0,-1 0 0,3-2 0,-3 2 0,0-2 0,2 2 0,-2-2 64,0 2-96,2-2 0,-2 2-32,0 0 0,2-2 64,-2 2 64,0 0-32,2-2-32,-2 2 32,0 0 32,0-2-96,0-1 0,2 3 32,-2 0 64,0-1-32,2 1-96,-2-3 32,0 1 32,0 2 0,0-2 0,0 0 0,2 0 0,-2 0 0,0 2 0,0-2 64,0 0-96,3-1 0,-3 1 32,0 0 64,0 0-32,2 0-32,0 0-64,-2 0 32,0 0 32,2 0 0,-2 0 0,2-1 64,-2 1 32,0-2 32,0 2-160,2-2 32,0 2-64,-2 0-64,0-1 96,2 1 64,-2 2 0,0-2-32,0 0 32,0 2-32,0 0-160,0-2 32,0 0 128,-2 2 64,2-2-96,0 2-32,0-2 160,0 2 160,-2-2-288,2 2-96,0-2 128,-2 2 32,2-3 32,0 3-192,0 0 0,-2 0 128,2 0 128,0 0-32,0 0-64,0 3 0,2-3-32,-2 2 0,0 0 0,0 0-96,0 0 64,0 0 32,0 0 0,0 0-96,0 0 64,0 3 32,0-1 64,0-2-32,0 2-32,0-2 96,0 2-64,0-1-32,0-1 32,0-2-32,0 2-160,0 0 32,0-2 64,2 2 96,-2 0 64,2-2 32,-2 2-160,0 0 32,2 0-64,-2 0 0,0-2 64,0 3 64,2-1-32,-2 0 64,0 0-64,0 2-32,0-2-64,0 3-32,0-4 64,0 2 64,0-1 0,0 0-32,0 0 32,0-2-32,0 2-96,0-2 64,3 0 96,-3 0 32,0 0-128,0 0 32,0 0-64,0 0-64,0 0 96,0 0 0,0 0-128,0 0 32,0 0 0,0 0-32,0 0-224,0 0-160,0 0-224,2 0 0,-2 0-160,0 0-32,0 0-416,0 0-1152,2 0 320</inkml:trace>
  <inkml:trace contextRef="#ctx0" brushRef="#br0" timeOffset="4">2126 1190 1280,'-4'4'512,"4"1"-256,-4-2-224,4-3 96,0 5 288,-4-1 96,4-4-160,0 4-64,-5 1-160,5-5 64,-4 0-64</inkml:trace>
  <inkml:trace contextRef="#ctx0" brushRef="#br0" timeOffset="5">2104 1205 4288,'-4'0'-32,"4"0"96,-2-3 0,0 3-96,-1-2 32,1 2 0,0-2 64,0 2-32,2-2 64,-2 2-64,0-2 64,0 2 0,0-2 32,0 2-64,0 0 32,-1 0 0,1 0 32,-2 0-64,0 0 32,2 0-64,0 0 64,0 0 0,-1 0 32,-1 0-64,2-2 32,0 2-64,0 0-32,0 0 96,0 0 0,0 0 32,-3 0 0,3 0-64,0 0 32,2 0 0,-2 0 96,0-2-96,0 2-128,0 0 0,0-3 96,-2 3-96,0 0-64,1 0 64,-1 0 64,2 0 64,0 0-32,0-1-64,-2 1 32,1 0-32,1-3 0,-2 1 64,2 0-32,0 2-32,-2-2 96,0 0 0,1 2-32,-1-2-64,2 2-64,-2-2 32,2 2-32,0 0 0,0-2 64,-1 2 0,-1-3-96,2 3 64,0-2 96,0 2 96,0 0-128,0 0-96,0-2 96,0 2 96,-1-2-32,2 2-64,-4 0 0,3 0-32,0-2 0,0 2 0,0-2 0,0 2 0,0-2 0,-1 2 0,1-2 0,0 2 64,0-2-32,0 2-32,0-3 96,0 3-64,0-2-32,0 2 96,-3 0 64,3 0-128,0-2-32,-2 2-64,2 0 0,0 0 64,0-2 0,0 2 64,-1-2 32,1 2-128,0-2-32,0 2 32,0 0 0,0-2 32,0 2 0,2 0 0,-2 0 0,0-2 0,0 2 0,2 0 0,-3 0 64,3 0-96,-1 0 0,1 0 32,-3 0 64,3 0-96,0 0 0,0 0-32,0 0-64,3 2 160,-3 0 32,1 0-96,2 0 32,-1 0 0,0 2 0,0-1 0,-2-1 64,2 0-96,0 2-64,-2-2 64,2 4 64,-2-1-64,2 1 0,-2-2 32,0 1 64,0-1-32,2-2 64,-2 2-64,0-2-32,0 2 32,0-2 32,-2 1-32,2-3 64,0 2-64,0-2-32,-2 0 32,2 0 32,-2 0-192,2 0 32,-2 0 32,0-2 32,2 2 32,-2 0 64,0 0-32,0 0 64,2-3-128,-3 3-64,2 0 128,-2-2 32,1 2-96,0-2 32,2 2 0,-2-2 0,0 0 0,0 2 64,0-2-96,-3 0-64,3 2 128,0-2 96,0 2-96,0 0-32,0-3-64,0 3 0,0-1 128,-2 1 96,1-3-224,1 3 0,0-2 0,0 2 96,0-2 0,0 2 64,-2-2-128,2 2-64,-1-2 64,-1 2 0,2-2 32,0 2 64,0-2-32,0 2 64,0 0-128,0-2-64,-3 2 64,4 0 64,-2-3 64,-1 3 32,2 0-160,0-2-32,0 2 32,0 0 64,-3-2-64,4 2 0,-4-2 32,3 2 0,-2 0 0,0 0 64,2 0 96,-3 0 64,3-2-32,-2 2-32,2-2-96,-2 2 32,-3-2-64,3 0 64,0 0-64,2-3-32,-2 3-64,-1 0 32,1 0 32,2-2 64,-2 2-32,0 0-32,2 0 32,-3-1 32,4 1-32,-4 0-32,3 2 32,-2-2-32,0 0-96,-1 2 64,3 0 32,-2-2 64,2 0-96,-2 2 0,2-2 32,0 2 64,-3-2-96,3 2 0,-2-2 32,0 2 64,2 0-96,-2-3-64,1 3 64,-1 0 0,2-2 32,0 2 64,0-2-32,0 2 64,0-2-128,-2 2-64,4 0 64,-3-2 0,2 0 32,-2 2 0,1-2 0,0 0 64,0 0-96,2 0 0,-2-1 32,0 3 64,0-2-32,2 0 64,-2 2-128,2 0 0,-5-2-32,3 0 0,0 2 64,0-2 0,-2 2 0,4-2 0,-4 2 0,4 0 64,-2-2-32,-1 2-32,1 0 32,2 0 32,-2 0-96,2 0-64,0 2-32,0-2 96,0 2 0,0-2-64,0 2 64,2 0 32,-2 0 0,2-2-96,1 4 64,-1-1 96,0-1-32,0 2-32,0-2 32,0 0-32,0 0 0,-2 0 0,2 0 0,-2 0 64,2 1-32,-2-1 64,0-2-128,0 2-64,0 0 128,0 0 96,0-2-96,0 2-96,0-2 96,0 0 32,-2 2 0,2-2-64,0 0 32,-2 2-32,0-2 0,0 0 0,0 2 0,0-2 0,0 2 0,2-2 0,-2 0 0,-1 3 0,1-3 0,0 0 0,0 0 64,0 2-96,2-2 0,-2 0-32,0-2 0,-2 2 128,1 0-96,2-3 0,-4 3 32,1-2 64,2 0-96,0 2 0,-2 0 96,1-2 32,-1 0-128,2 2 32,-2 0 0,2-2 64,0 0-32,-2 2-32,1-2 32,-1 2 32,2-2-192,-2 0 32,0-1 32,0 1 96,-1 0 0,3 0 64,0 0-128,-2 0 0,0-2 32,2 2 64,-2 0-96,-1-1-64,-1-1 64,4 4 64,-2-4 0,0 4-32,-1-4 32,1 4-32,0-2 0,0 0 0,0-1-96,-1 3 64,3-4-32,-2 2 0,2 0 128,-2 0 32,-1 0-128,1-2 32,2 4 0,-2-5 64,2 5-32,0-4-32,-2 2-64,-1-2 32,3 2 32,0 0 0,-2-1 0,0 1 0,0 0 0,1 2 64,-1-2-32,2 0-32,-2 2 32,2-2-32,0 2-96,-2-2 64,1 2 32,1 0 0,0 0 0,0 0 64,-2 2-96,2-2 0,0 2 32,2 0 0,-2-2 0,-1 2 0,1 0 0,2 0 64,-2 1-96,2-1 0,-2 0 32,0 0 0,2 0 0,-2 2 0,0-2 0,2 3 0,0-3 0,0 0 0,-2 2 0,-1-2 0,3-2 64,-1 2 32,-2 0-128,3-2-32,-2 2 32,2-2 64,-2 0-64,2 0-64,-2 3 128,0-3 32,0 0 0,0 0-64,0 2 32,-2-2-32,-3 2 0,3-2 0,0 2 0,-1 0 0,1-2 0,-2 2 0,2 0 0,-2 0 0,1 3 0,-1-3 64,-2 0-96,3 2 0,-1-2 32,0 0 0,-3 0 0,3 2 0,-2-1-96,1-1 0,1 0 192,0 0 160,-1-2-192,1 2-96,2 0-96,0-2 96,-3 0 0,3 0 32,0 0 0,0 0 0,-1 0-96,1 0 64,0 2 32,2-2 0,0 0-96,-2 0 64,2 2 32,-1-2 64,2 0-96,-2 0 0,3 0-32,-2 0 0,2 0 64,0-2 64,0 2-96,0 0 0,2-2 32,-2 2 0,3-2-96,-2 0 64,2 0 32,-1 0 64,0 0-32,0-1-32,2 1-64,-2 0 32,3-2-32,-4 0 0,4 0 64,-3 2 0,0-3 0,0 1 64,0 0-96,0 2 0,3-2 32,-5-1 0,2 1 0,0 0 64,0 2 32,-2 0 96,2 0-160,-2-1-96,0 1 32,2 2 64,-2-2 0,0 0 64,0 2-64,0 0-32,0 0 32,-2 0-32,2 0 0,0 0 0,0 0 0,-2 0 0,2 2 0,0-2 0,-2 2 0,2 0 0,0 1-96,-2-3 64,2 4 32,-2-2 64,2-2-96,-3 2 0,1 0 96,2 0 32,-2 0-128,0 0-32,0 1 32,0-1 64,0 0 0,0 0-32,-1 0 32,2 0-32,-2 0 0,1 0 64,0 0-32,0 1-32,0-3 32,0 2-32,0-2-96,0 0 64,-1 2 32,-1-2 64,2 2-96,-2-2 0,2 2 32,-2-2 64,0 2-32,-1-2-32,3 2 32,-2-2-32,0 2 0,0-2 64,2 2-96,-3-2 0,3 2 32,-2-2 0,0 3 0,-1-3 64,1 2-32,0-2-32,2 0 32,-2 0 32,0 2-32,0-2-32,1 0-64,-1 2-32,-2-2-32,2 2 96,0-2 0,-1 2 96,1 0-32,0 0-32,0-2 32,-1 2-32,3 0 64,-2-2 32,0 3-128,0-3-32,1 2 32,-1 0 0,0 0 32,0-2 64,0 2-32,-1-2-32,1 0 32,0 2-32,0-2-96,-2 0 64,-1 2-32,1-2 0,2 0 128,-2 0 32,1 0-32,-1-2 32,2 2-224,-1 0 32,-1 0 96,2-2 128,0 2-96,-3 0-96,3 0-64,0-2 96,-2 2 0,2-2 96,0 0-32,-3 0 64,3 2-128,0-3-64,0-1 128,1 4 96,-1-4-96,2 4-96,0-4-64,0 2 96,0 0 0,0 0 96,0-1-192,2 1 32,0-2-32,0 2 64,2 0 32,-2-2 32,2 2 64,-2-3 32,2 3-128,0 0 32,0 2 0,2-4 0,-2 4 64,3-2-96,-3 0-64,0 2 128,0-2 32,-2 2-96,2 0 32,-2 0 0,0 0 64,0 0-32,0 0 64,0 0-64,0 0-32,0 0 32,0 0-32,-2 2 0,2-2 64,-2 2-32,0-2-32,0 2 32,0-2 32,-1 2-96,1-2 0,0 2 32,0-2 64,0 2-96,2 0 0,-2 3 96,0-3 32,0-2-128,0 2-32,0 0 32,-1-2 0,1 2 32,-2-2 0,2 2 0,0-2 0,0 0 0,0 0 0,0 0-96,0 0 64,-3 0 32,3 0 64,0 0-32,-2 0-32,0 2-64,0-2 32,1 0 32,-1 0 0,0 2 0,2-2 0,-4 0 0,1 2 64,1-2-32,0 0-32,0 0 32,2 3-32,-3-3 0,1 0 0,2 0 64,-2 2 32,2-2-128,-2 0-32,2 0-64,-1 0 96,1 0 64,0 0 64,0 0-128,0 0-32,0 0 32,0 0 64,-2 0 0,2 0 64,-1-2-128,1 2 0,0-3 32,0 3 0,0-2-160,0 2 32,2-2 64,0 2 96,-2-2 0,2 2-32,-2-2-64,2 0 32,0 2 32,2-4 0,-2 2 0,2 0 64,-2-1-96,0-1-64,2 0 64,0 2 0,0 0 32,0-2 64,0 1-96,1-1 0,-1 2 32,0-2 64,0 2-32,0-2-32,0 1 32,0 1-32,0-2 0,-2 2 64,2 0-96,0 0 0,-2 0 96,3 0 32,-3-1-128,2 1 32,-2 0 0,0 0 64,0 2-32,-2-2-32,2 2-64,0 0 32,-3 0 32,3 0 64,-2 2-32,2-2 64,-2 2-64,2-2 64,-2 2-128,0 0 0,2-2 32,0 3 0,-2-1 0,2-2 0,-2 2-96,2 0 0,-2-2 128,0 2 32,0 0 0,-1 0-64,1 0 32,0-2-32,-2 0 0,2 0-96,0 2 64,-2-2 32,1 0 64,-1 0-32,0 0-32,0 0-64,0 0 32,-1 0 32,1-2 64,0 2-96,-2 0 0,2 0 32,-1 0 0,1 0 64,0 0 32,2 0-128,-2 0 32,-3 2 0,3 1 64,0-3-96,0 0-64,0 0 128,-1 2 96,1 0-96,2-2-32,-4 2-64,1 0 0,-1 0 64,2-2 64,0 2-32,0 0 64,-3-2-64,3 2-32,0-2 32,0 3-32,2-3-96,-3 2 64,3-2 32,-2 2 64,0-2-96,0 0 0,-1 2 32,1-2 0,0 0 0,2 0 0,-2 2 0,-1-2 64,1 0-32,0 0-32,0 0 32,0 0-32,2 0-96,-3 0 0,1 0 128,2 0 32,-2 0-96,2-2-32,0 2 96,-3-2 96,3 2-32,0-2-64,0 2-96,0 0 32,0-2 32,0 2 64,0-3-96,0 3-64,0 0 64,-1 0 0,1-2 32,-2 2 0,2-2 0,0 2 0,0-2 0,0 2 64,0 0-32,-1 0-32,1 0-64,2 0-32,0 0-736,0 2-320,0 0-1152</inkml:trace>
  <inkml:trace contextRef="#ctx0" brushRef="#br0" timeOffset="6">1535 248 1152,'0'0'512,"0"0"-256,0 0-224,0 0 160,0 0 32,0 0 32,0 0-64,-4 0-32</inkml:trace>
  <inkml:trace contextRef="#ctx0" brushRef="#br0" timeOffset="7">1546 252 3168,'0'-5'160,"-5"5"64,5 0 64,0 0-128,0-4-32,-4 4 64,4 0 32,-4 0-192,4 0-64,0 0-96,-4 0 96,4 0 64,0 0 128,-4 0 0,4 4 0,-5-4-32,5 0 0,-4 0 0</inkml:trace>
  <inkml:trace contextRef="#ctx0" brushRef="#br0" timeOffset="8">1514 246 5472,'-1'2'96,"-2"0"-128,1-2 0,0 2 32,0-2 64,2 2 32,-2 0 32,0 0 0,2-2 64,-2 3-96,0-3-64,2 1 64,-3-1 64,3 3-128,-2-3-32,2 0 0,-2 0 0,0 2 0,2-2 0,-2 0 0,2 0 0,-2 0 64,2 0-32,0 0-32,0 2-64,-2-2-32,2 0 64,0 0 0,-2 2 32,2-2 0,0 0 0,0 0 0,-2 2 64,2-2 32,0 0-128,-3 0 32,3 2-64,0-2 0,0 0 128,-1 0 32,1 0-32,0 0 32,-3 0-64,3 2-32,0-2 32,-2 2-32,2-2 0,0 2 0,-2 0 0,2 1 0,0-3 64,-2 2-32,0-2-32,2 2 96,0-2 0,-2 2-128,2-2 32,-2 0 64,2 2-96,-2-2-64,2 0 64,-3 0 0,3 2 32,0-2 0,0 0 0,-1 0 64,1 2-96,0-2 0,0 0 32,0 0 64,-3 2-96,3-2 0,0 0 32,0 0 64,0 2-32,0-2-32,0 0 32,0 0-32,-2 3 0,2-3 0,0 0 0,0 0 0,0 2 0,0-2 0,-2 0-96,2 0 64,0 2 32,0-2 0,0 0 64,0 0 32,0 0-128,0 0 32,0 0 0,0 2 0,0-2-96,0 0 64,0 2 32,-2-2 64,2 0-32,0 2-32,0-2-64,0 0 32,0 2 32,0-2 0,0 0 0,0 2 64,-2 0-32,2-2-32,0 2 32,0-2-32,0 3 0,0-2 0,0 2 0,-2-1-96,2 0 0,0 0 64,0-2 64,0 2 64,0 0 32,-2-2-160,2 2 32,0 0 0,0 1 0,-2-1 0,2-2 64,0 2-32,0 0-32,-3-2 32,3 2-32,0 0 0,0 0 0,0-2-96,0 2 64,0-2 32,0 0 0,0 2 0,0-2 0,0 2-96,0-2 64,0 2 32,0-2 0,0 0 0,0 3 0,0-3 64,0 2 32,0 0-32,0-2-64,0 2-64,3-2-32,-3 2 64,0-2 64,0 2 0,0-2 64,0 0-128,2 2 0,-2-2-32,0 0 0,0 2 64,0-2 64,0 2-32,2-2-32,-2 0 32,0 2-32,0 1-96,2-3 64,-2 0 32,0 0 64,0 2-96,0-2-64,0 0 128,2 2 32,-2-2-96,0 0 32,2 2 0,-2-2 0,0 2 64,0-2 32,2 2-192,-2-2 0,0 2 96,2-2 64,-2 2 0,0-2-64,0 2 32,3-2-32,-2 0 0,-1 2 0,3-2 0,-3 3 0,2-3 0,-2 0 0,2 2-96,0-2 64,-2 0 96,0 2 32,0 0-128,2-2 32,-2 2 128,0-2 64,0 2-64,0-2-96,0 2 0,0-2-32,0 2 64,2 0-96,-2-2 0,0 3 32,0-3 64,0 0-96,0 0 0,0 1 32,0-1 64,2 0-32,-2 0 64,0 0-128,0 0 0,0 0 32,2 3 0,-2-3 0,0 0 0,3 0 0,-3 2 0,1-2-96,-1 0 64,0 2 32,3-2 64,-3 0-32,2 2-32,-2-2-64,2 0 32,-2 0 32,0 0 0,2 0 64,-2 0 32,0 0-32,2 0-64,-2 0 32,2 0 32,-2 0-96,0 0-64,2 2 64,-2-2 64,2 0 0,-2 0-32,0 0 96,2 0 64,-2 0-64,3 0-64,-3 0 0,2 0 32,-2 0-96,0 0 0,2 0 96,-2 0 32,0 0-32,2 0-64,0 0 32,-2 0 32,2 0-32,0 0-32,-2 0 32,2 0-32,1 0 0,-3 0 0,1 0 0,2 0 0,-3 0 0,0 0 0,2 0 0,-2 0 0,2 0 64,-2 0-192,2 0 32,-2 0 96,2 0 64,-2 0 64,0 0 0,2 2-160,0-2-32,-2 0 32,0 0 64,0 0-64,2 0 0,-2 0 32,0 0 64,3 0-32,-3 0 64,0 0-128,0 0 0,1 0 32,-1 0 64,0 0-96,0 0-64,3 0 64,-3 0 64,0 2 0,0-2-32,2 0 32,0 0-128,-2 2 64,2-2 32,0 0 64,-2 0-32,0 0-32,2 0 32,0 0-32,-2 0 0,2 0 0,-2 0 0,0 0 0,2 0 0,-2 0 0,0 0 0,0 3 64,2-3-96,-2 0 0,0 0 32,0 0 64,3 0-96,-3 0 0,0 0-32,2 0 0,-2 0 64,0 0 0,2 0 0,0 0 0,-2 0 0,0 0 0,2-3 0,0 3 0,-2 0-96,0 0 64,2 0 32,-2 0 64,2 0-32,-2-2 64,0 2-64,2 0-32,1 0 32,-3-2-32,0 2 0,2 0 64,-2 0-96,2 0 0,-2 0-32,0-2 0,0 2 128,2 0 96,-2 0-224,0 0 0,2 0 0,-2 0 32,0 0 32,2 0 64,-2 0-96,2-2 0,-2 2 96,0 0 96,2 0-64,1 0-64,-3 0-96,1 0 32,-1 0 32,3-2 0,-3 2-160,2 0 96,0 0 32,-2-2 96,2 2 32,0 0-128,-2 0 32,0 0 64,2 0 32,-2 0-128,2 0 32,-2 0 0,0 0 0,0 0-96,2 0 64,-2 0 32,2 0 64,-2-2-32,0 2 64,0 0-128,2 0 0,1-3 32,-3 3 64,2 0-96,-2 0 0,2 0 32,-2-1 0,2 1 0,0-3 0,-2 3 0,0-2 0,0 2 0,2-2 0,-2 0-96,2 0 64,0 2 32,-2-2 64,2 0 32,-2 2-128,0-2-32,2 2-64,-2-2 96,0 2 0,3-3 96,-3 3-32,2-2-32,-2 2 32,0-2-32,2 2 0,-2-2 64,0 2-32,0-2-32,2 2 96,-2-2 64,0 2-224,2-2 0,-2 0 0,0 2 32,0 0 32,2-2 0,-2 0 0,0 2 0,2-3 0,-2 1 64,0 2-32,0-2-32,2 2-64,-2 0 32,0-2 96,2 2 96,-2-2-128,0 0-96,0 2-64,0-2 96,0 0 0,3 0 32,-3 0 64,0 2-96,0-3-64,2 1 64,-2 2 64,0-2 0,0 0-32,2 2 96,-2-2 0,0 2-128,2-2-32,-2 0-64,0 0 96,0 2 64,2-2 64,-2 0-32,0 0-128,0-3-32,0 3 64,0-2 0,0 2 32,0 0 64,0 0 96,0-1-224,0 2 0,0 1 0,0-3 96,0 1 0,0 0 64,0 0-128,0 2 0,0-2 32,0 0 0,0 0 0,0 0 0,0 2 64,0-2 32,0 0-32,-2 2 32,2-3-128,0 3 0,0-2-32,-2 2 0,2-2 128,0 2 32,-2 0-32,2-2-64,0 2 32,0 0-32,-2-2 0,2 2 0,0 0 0,-3-2 64,3 0-32,0 2-32,0-2 32,-2 0-32,2-1-96,0 1 64,-2 2 32,2-2 64,0 2-32,0-2-32,-2 0 32,2 2-32,0 0 0,-2-2 0,2 2 64,0 0 32,-2-2 96,2 2 32,-2 0-192,0-2 64,0 2 0,2 0-128,-3-2 32,1 2 64,2 0 32,-2-2-128,0 2 32,2 0 0,-2-3 64,2 3-32,-2 0-32,2-1 96,-2 1 0,0 0-128,2-3 32,-2 3 0,2-2 0,-2 2 64,2-2 32,-3 2-32,1 0-64,2 0 32,-2-2-32,2 2 0,-2 0 0,2 0 0,-2 0 0,0 0 0,2 0 64,-4 0-96,4 0 0,-2 0 32,0 0 0,2-2 64,-3 2 32,2-2-128,1 2 32,-3-2 0,3 0 0,-2 2-96,2 0 64,-2-3 32,0 3 0,2 0 64,-2 0 32,2-1-128,-2 1-32,2 1 32,-2-2 64,0 1 0,2 0-32,-3 0-64,3 0 32,-2 0 32,2 0 0,-2 0 0,2-3 0,0 3 0,-2 0 64,2 0-32,0 0 64,0 0-128,-2 0 0,2 0 32,0 0 0,-2 0 0,2-2 0,0 2 0,0 0 0,0 0-160,-2 0 32,2 2-1856,-2 2-1792,-5 1 1024</inkml:trace>
  <inkml:trace contextRef="#ctx0" brushRef="#br0" timeOffset="9">1088 325 896,'-4'0'352,"4"0"-192,0 0 0,0 4 256,0-4-32,0 5 96,0-5-192,-4 0-32,4 4-128,0-4-96,-5 0 0,5 0 32,-4 0 96,4 4 64</inkml:trace>
  <inkml:trace contextRef="#ctx0" brushRef="#br0" timeOffset="10">1118 342 1152,'0'0'512,"0"0"-256,0 0-96,0 0 256,0 0-96,0 0 0,0 0-64,0 0 0,0 0-128,0 0-96,0 0 64,0 0 0,0 0 32,-3 0 64,3 0-32,0 0 0,0 0-192,0 0 32,-2 2 128,2-2 64,0 0-64,-2 0-96,2 0 64,0 0 0,0 0 32,-2 0 0,2 0-64,-2 0 32,2 0-128,0 0-64,0 0 64,-2 0 64,2 0 64,0 0 32,0 0-160,0 0-32,-2 0 96,2 0 96,0 0 96,0 0 96,0 0-160,0 0-32,0 0 0,0-2 0,0 2-64,-2 0-64,2 0 32,0 0-32,-3 0 64,3-2-96,0 2 0,-1-2 32,1 2 0,-3-2 64,3 2 32,0-2 96,-2 2-96,0 0 0,2 0-32,-2 0 32,2 0-64,-2 0-32,0-2 32,2 2 32,0 0 32,0 0 32,-2 0-160,2 0 32,-2 0 0,2 0 64,0 0-32,0 0-32,-2 2 32,2-2-32,0 0 0,-2 2 0,2-2 0,0 2 0,0-2 0,-3 0 0,3 2 0,-2-2 0,2 0 0,0 0 64,-2 0 32,2 2 96,-2-2-256,2 0-96,-2 0 96,2 0 64,-2 0 32,2 0-32,-2 2 32,2-2-32,-2 0 0,2 2 0,-2-2 64,0 3 32,2-3-128,-3 0-32,1 0 96,0 2 96,2-2 32,-2 0 64,2 0-128,-2 0-64,2 0-96,0 0-32,-2 0 128,2 0 96,0 0-96,0 0-96,-2 0 96,2 0 32,0 0-96,-2 0 32,2 0-64,0 0 0,0 0 64,-2 0 64,2 0-32,0 0 64,0 0-128,-3 2-64,3-2-32,0 0 96,0 0 64,-2 0 128,2 0-128,0 0-32,-2 2 0,2-2 0,0 0 0,0 2 64,-2-2-32,2 0-32,-2 0 96,2 2 0,-2-2-32,2 0 32,-2 0-64,2 2 64,0-2-128,-2 0 0,2 0 32,-2 2 0,2-2 0,0 0 64,-2 0-32,2 2 64,0-2-128,-3 0 0,3 2-32,0 1 96,0-3 32,-2 2-96,2-2-32,0 2 96,-2 0 96,2-2-96,0 2-96,0-2 32,-2 2 64,2-2-64,-2 0 0,2 2-32,0-2 0,-2 0 128,2 0 32,0 2-128,-2-2 32,2 0 0,0 0 0,0 2-96,0-2 64,-2 0 96,2 0-32,-2 2 64,2-2-128,0 0-64,-2 3 64,2-3 64,0 2 0,-3 0-32,3-2 32,0 0-32,0 2 0,-1 0 64,1-2-32,0 2-32,-3-2 96,3 2 64,0-2-64,0 2-64,-2-2 0,2 2-32,0-2-96,0 0 0,0 2 64,0-2 0,0 0 96,0 3 32,-2-3-32,2 0-64,0 2-64,0-2 32,0 2-32,0-2 0,0 2 128,0-2 32,0 2-128,-2 0 32,2 0 0,0 0 0,0 0 64,0-2-32,0 3-32,0-1 32,0 0 32,0-2-96,-2 2-64,2-2 128,0 2 32,0-2-96,0 2 32,0 0-64,0-2 0,0 2 64,0-2 0,0 0 0,0 2 64,0-2-32,0 0-32,0 2-64,0-2-32,0 0 64,0 0 64,2 3 0,-2-3-32,0 0 32,0 0 32,0 0-32,2 2-32,-2-2-64,0 0 32,0 0 32,0 2 0,0-2 0,0 0 0,2 0 0,-2 0 64,0 2-32,0-2-32,0 0 32,0 0-32,0 0-96,2 0 64,-2 2 32,0-2 0,0 2 0,3-2 0,-3 0 64,0 2-32,0-2-32,0 2 32,0-2-32,1 0 0,-1 0 0,0 3 0,0-3 0,0 0 64,0 0 32,0 1-32,0-1-64,0 0 32,0 0-32,0 0-96,0 3 64,0-3 32,0 2 0,0-2 0,0 0 64,0 0-32,0 0 64,0 2-64,0-2 64,0 0-128,3 2 0,-1-2 96,-2 0-96,0 2-64,0-2 64,2 0 64,-2 0 0,0 2-32,0-2-64,0 0 32,0 2 32,0-2 64,0 0-32,0 2 64,0-2-128,0 0 0,0 0 32,2 0 0,-2 0 0,0 3 64,0-3 32,0 1-128,0-1-32,0 0 32,0 0 0,0 3 32,0-3 0,0 0 64,0 0 32,0 2-128,0-2 32,0 0 0,0 0 0,0 2 0,0-2 0,0 0 0,0 0 0,0 2 0,0-2 0,2 2 0,-2-2 0,2 0 0,-2 0 64,0 0-32,0 0-32,0 0 32,0 2 32,0 0-96,2-2-64,-2 2 64,0-2 0,0 0 32,2 3 0,-2-3 0,0 1-96,0-1 64,0 0 32,0 3 0,2-1 64,-2-2-32,0 2-32,0-2 32,0 0-32,2 2 0,-2-2 0,0 0 0,0 0 0,0 0 0,0 0 0,0 0-96,0 0 64,3 2 32,-3-2 64,0 0-32,0 0-32,2 2 32,-2-2 32,0 0-96,0 0 0,0 0 32,0 0 64,2 2-96,-2-2 0,0 0 32,0 0 64,2 0-32,-2 2-32,0-2-64,0 0 32,2 0 96,-2 0 32,0 3-32,2-3-64,-2 0-64,0 0 32,0 2 32,2-2 64,-2 0-96,0 0 0,2 2 32,-2-2 0,0 0 0,0 0 0,2 2 0,-2-2 64,0 0-96,2 0 0,-2 0 32,0 0 0,0 2 0,3-2 64,-3 0-32,0 0-32,0 2 32,0-2 32,2 0-32,-2 0-32,0 0-64,0 0 32,0 0 32,0 0 0,2 2 64,-2-2 32,0 0-128,0 0 32,2 2 0,-2-2 0,0 2 0,0-2 0,2 3 0,-2-3 0,0 0 0,0 0 0,2 0 0,-2 2 64,2-2-96,-2 0 0,0 0 32,0 0 0,2 0 128,0 0-192,1 2 32,-3-2 0,2 0 32,-2 0 0,2 2 64,-2-2-96,2 0 0,-2 0 32,0 2 0,2-2 0,-2 0 0,0 0 64,0 0 32,0 0-128,2 0-32,-2 0 32,0 0 0,0 0 32,2 0 0,-2 0 0,0 0 64,0 0-96,0 0 0,2 2 96,-2-2 32,0 0-32,0 0-64,0 0 96,0 0 0,2 0-128,-2 0-32,0 0 32,0 2 64,2-2-64,-2 0 0,0 0-32,0 0 0,0 0 128,3 0 96,-3 0-128,0 2-96,0-2 32,2 0 64,-2 0 0,0 0 64,0 0-128,2 0 0,-2 0 32,0 0 64,0 0-32,2 0-32,-2 0 32,2 0-32,-2 0-96,0 0 64,0 0-32,0 0 0,2 0 192,0 0-128,-2 0 0,2 0 0,0 0 0,-2 0 0,2 0 0,-2 0 0,3 0 0,-2 0 0,-1 0 0,3 0 0,-3 0 0,0 0 0,2 0 0,-2 0 0,0 0 0,2 0 64,-2 0 32,2 0-192,-2 0 0,2 0 32,-2 0 96,2 0 0,-2 0-32,0 0 32,2 0-32,0 0 0,-2 0 0,0-2-96,3 2 64,-3 0 32,2 0 64,-2 0-32,0 0 64,2 0-64,-2-2-32,2 2 32,-2 0-32,0 0 0,0 0 0,2 0 0,-2 0 0,0 0-96,2 0 64,-2 0 32,0 0 64,0 0-32,0 0 64,2 0-64,-2 0 64,0 0-128,2 0-64,-2 0 64,0-2 0,0 2 32,2 0 0,1 0 64,-3 0-96,2 0 0,-2 0 32,2 0 64,-2 0-32,0 0-32,0 0 32,2-2-32,0 2 0,-2-2-96,2 2 0,0 0 128,-2 0 32,2-2-96,-2 2 32,0 0 0,2 0 64,-2 0-32,0 0-32,2 0-64,-2 0 32,0 0 160,3 0-128,-3-2-64,0 2 32,0-3 64,2 3-64,-2 0 0,0 0 32,2-2 64,-2 2-32,0 0-32,0 0 32,2-2-32,-2 2-96,0 0 64,0-2 96,2 2 32,-2 0-128,0-2 32,0 2 0,2 0 0,-2 0-96,0-2 64,2 2 32,-2 0 64,0-2-32,0 2-32,2 0 32,-2-2-32,0 2 0,2-2 0,-2 2 0,0-3 0,0 3 0,2-2 0,1 2 0,-3 0 0,1-2 0,-1 2 0,0 0 64,3-2-96,-3 2 0,0-2 32,0 0 64,0 0-96,2 2 0,0-5 32,-2 4 64,0 1-32,0-3-32,2 1-64,-2 0 32,0 2 32,2-2 0,-2 2 0,0-2 0,0 0 0,2 2 0,-2-2 0,0 2 0,2-2 0,-2-1 0,0 3 0,2-1 64,-2-2-96,0 3 0,3-2 32,-3 0 64,0 0-32,0 2-32,2-2-64,-2 2 32,0-2 32,2 2 0,-2-2 0,0 2 0,0-2 0,0 2 0,0-3 0,0 3 64,2-1-32,-2-2-32,0 1 96,0 2-128,0-2 0,2 0 32,-2 0 0,0 2 0,0-2 0,0 2 0,0-2 0,0 0 0,0 2 0,0-3 0,0 3 0,0-2 0,0 2 64,0-2-96,0 0 0,0 2-32,0-2 0,0 2 128,0-2-32,0 0-96,0-2 32,0 2 32,0-1 64,0 1 32,0 0-128,0 0 32,0 0-64,0 0 0,0 0 64,0 2 64,0-2-32,0 0-32,0 2 32,0-3-32,0 3 0,0-2 64,0 2-32,-2-2 64,2 2-64,0-2-32,-2 2-64,2-2-32,0 0 128,0 2 32,-2-2-96,2 0 32,0 2 0,-2 0 0,2-2 0,0 0 64,0 2-96,-3-3-64,3 3 128,0-2 32,-2 2 0,2 0 32,0-2 0,-2 2 96,2 0-32,0 0 0,-2-2-192,2 2 32,0 0 64,0-2 32,0 2-128,0-2 32,0 2 0,-2 0 64,2-2-32,-2 2-32,2-2 96,0 0-64,-2 2-32,2-2-64,0 2 32,-2-3-32,-1 3 0,3-2 128,0 2 32,-1 0-128,1-2 32,0 2-64,-3 0 0,3-2 64,0 2 0,-2-2 0,2 2 64,0 0 32,-2-2 32,2 2-160,0-2 32,-2 0-64,2 2 0,0 0 64,0-2 64,-2 2-32,2-2 64,0 2-128,-2 0 0,2 0 96,0 0 32,0-3-32,-2 3-64,2 0-64,0-2-32,-2 2 64,2 0 0,0 0 32,0 0 64,-2-2-96,2 2 0,0 0 32,-2 0 64,2 0-96,0 0-64,-3-2 128,3 2 96,-2 0-96,2-2-32,0 2 0,-2 0 64,0 0-32,2-2 64,-2 2-64,0 0-32,0 0 32,0 0-32,2 0 64,-2 0 32,0 0-32,2 0 32,-3 0-64,1 0-32,0 2-64,2-2 32,-2 2 96,2-2-32,-2 0-32,0 2-64,2-2-32,-2 0 64,0 0 64,0 0-160,-1-2-32,3 2-992,-4 0-448,2 0-1792</inkml:trace>
  <inkml:trace contextRef="#ctx0" brushRef="#br0" timeOffset="11">1340 290 896,'0'4'416,"0"-4"-192,0 0-128,0 0 128,0 5 96,0-5 32,0 0-96,-3 0 0,3 3-96,-5-3 64,5 0-64,-4 0 64,4 5-192,0-5-32,0 0 0,0 4 64,0-4-96,0 0-64</inkml:trace>
  <inkml:trace contextRef="#ctx0" brushRef="#br0" timeOffset="12">1349 279 896,'0'0'352,"0"0"-192,0-4-64,0 4 128,0 0-96,0 0-32,0 0-32,0-4 32,0 4 0,0-5 32,0 1 64,0 0 96,-5 4 0,5-4 64,0 4 0,0-4 32,-4 4-192,4-5-64,0 5-64,-4-4 32,4 4-64,0-4-32</inkml:trace>
  <inkml:trace contextRef="#ctx0" brushRef="#br0" timeOffset="13">1332 235 4800,'0'-1'96,"-5"1"32,3 0 0,0-3 64,0 1-96,0 2-64,0-2 64,0 0 0,2 2-128,-2-2-32,0 0 32,2 0 64,0 2 0,0-2-32,-2-1 32,2 1 32,0 2-96,-3-2-64,3 2-32,0-2 96,0 2 0,0-2 32,0 0 0,0 0 64,0-3 32,0 4-128,0-2-32,0 1 96,0-2 96,-2 2-96,2 2-32,0-2-64,-2 0 0,2 2 64,0-2 64,0-1 32,-2 2 32,2 1-160,0-3 32,-2 1 64,2 2 32,0-2-32,0 2 32,0-4 0,-2 2 32,2 2 0,0-2 64,-2 0 32</inkml:trace>
  <inkml:trace contextRef="#ctx0" brushRef="#br0" timeOffset="14">1295 155 7040,'-2'-2'64,"2"0"-32,-3 0 0,3 2 32,0-2-32,-2 0 64,2 2 0,0-2 32,-2 2-64,2-2-64,0 2 96,-2-2-128,0 2-64,0-3 64,2 3 64,-2-2 64,0 2 32,0-2-160,2 0 32,-2 2 0,2-2 0,-3 0 0,3 2 64,0-2-192,-1 2 32,1-2 96,0 2 64,-3-2 0,3 2-64,0-2 32,0-1-32,-2 3 64,2-4-96,0 2 0,-2 0 32,2 0 64,0 0-96,0 2-64,-2-2 128,2 0 96,-2 2-32,2-2-64,-2 2 128,0-3 32,2 3-64,0 0-96,0-2 0,-2 2 32,2-2-32,-3 2-32,3-2 32,-2 2-32,2 0 0,-2-2 64,2 2-32,-2 0-32,0 0 96,0 0 0,0 0-32,-2-2-64,4 2 32,-2 0-32,-1 0 64,1 0-32,0 0-32,0-2 32,2 2-32,-2 0 0,0-2 64,0 2-32,0 0-32,0 0-64,-1-2-32,3 2 64,-2 0 64,0 0 0,2 0 64,-2 0-64,0 0-32,2 0 32,-2 0 32,2 0-96,-2-2 0,2 2 32,-2 0 0,2-3 0,-2-1 0,2 2-96,-2-2 64,-1 2 32,3 0 0,0 0 0,-2 2 64,0-3-32,2 1-32,-2 0 32,0 2-32,2-2 0,0 2 0,-2-2 0,0 2 64,2-2 32,0 0 32,-2 2-160,2-2 32,-2 2-64,2-2 0,-2 2 64,-1-2 0,3 2 0,0-3 64,-1 3-32,-2 0-32,3 0 96,-2 0 0,2-2-128,-2 2 32,2 0-64,-4 0-64,2-2 96,0 2 128,-3 0 96,3 0-64,0 0-96,0 0 0,0 0-32,0 0 0,0 0 0,0 0 0,0 0 64,-1 0-96,1 0 0,2 0 32,-2 0 64,0 0-96,0 0 0,0 0-32,0 0-64,0-2 96,2 2 64,-2 0 0,0 0 64,2 0-64,-3 0-32,1 0 96,0-2-64,0 2 64,-2-2-128,2 2-64,0-2 64,0 2 0,2-2 32,-2 2-96,-1-2 64,1 0 96,2 2 32,-2-3-128,0 3 32,0 0 0,2-2 64,-2 2 32,0 0 32,2 0-64,-2 0-64,0 0-64,2-2-32,-2 2 64,2 0 0,-3 0 96,1 0 32,0 0-32,0 0 32,0-2-64,0 2-32,0 0 32,0 0 32,0 0-32,-1 0 64,1-2-64,2 2-32,-2 0-64,0 0 32,0-2 32,0 2 64,0 0-32,0 0-32,0-2 32,0 2-32,2 0 0,-3 0 64,1 0-96,0 0 0,0 0 32,2 0 0,-2 0 0,0 0 0,0 0 0,0 2 0,2-2 0,-2 0 64,0 0-96,-3 0 64,3 0 64,0 0-32,0 0 32,0 0-128,2 0 0,-2 0-32,0 0 0,0 0 128,0 0 32,2 0-128,-3 0-32,1 0 32,0 0 64,0 0 0,2 0 64,-2 0-128,0 0 0,-2 0 96,0 0 96,1 0-128,1 0-96,0 0 32,0 0 0,0 2 96,0-2 32,0 0-32,0 0-64,0 0 32,-1 0-32,1 2 0,0-2 0,0 0 0,2 0 64,-2 0 32,0 2 32,0-2-64,0 2-64,-1-2 32,2 2-32,-2-2 0,1 3 64,2-1-96,-4-2 0,2 2 32,0-2 0,0 2 0,0 0 0,2-2 0,-2 2 64,0-2-96,-1 2 0,1-2-32,0 2 0,2-2 64,-2 2 64,0-2-32,0 2 64,2-2-64,-2 3-32,0-1-64,0-2 32,2 2 32,-2-2 64,-1 2 32,1 0 32,0-2-224,-2 2 128,2 0 32,0-2-96,0 2 32,0-2 0,-3 2 64,3-2-32,0 2-32,0 1 32,0-1 32,-2 0-32,1 0-32,2 0 32,-2 0-32,1 0 0,0 0 64,-2 0-32,2 1 64,0-1-64,-3-2 64,4 2-64,-2 0 64,1 0-64,0-2 64,0 2-128,0-2 0,0 2 32,0 0 0,0 0 0,0-2 64,0 2-32,2 1-32,-3-1-64,1-2-32,0 2 64,0 0 64,2 0 64,-2 0 32,0 0-160,0 0-32,0-2 32,0 2 0,-1 0-64,3 1 64,-2-1 32,0-2 64,2 2-32,-2 0-32,0 0 32,2-2-32,-2 2 0,2 0 0,-2 0 0,2-2 64,-2 2 32,0 0 32,2-2-160,-2 3-32,-1-3-64,1 2 96,2-2 0,-2 2 32,0 0 0,2 0 64,-2 0-96,2 0 0,-2 2 32,2-1 64,-2-1-96,0 0 0,2-2 32,-3 2 0,3 0 0,-1-2 0,1 2 64,0 0 32,-3-2-128,1 2-32,2 0 96,-2-2-96,0 2 32,0 1 32,0-2 64,0-1-32,0 3-32,-1-1 32,2 0-32,1 0 64,-3 0 32,1 0-128,2 0-32,-2 0 32,2 1 0,-2-1 32,2-2 64,-2 2-32,0 0-32,2 0-64,-2 0 32,2 0 32,-2 0 64,2 0-96,0-2-64,-2 2 128,-1 1 32,3-1-96,0 0-32,-2 0-64,0-2 96,2 2 0,-2 0 32,2 0 128,-2-2 64,0 2-160,0 0 0,2 1-96,-2-2 0,2 2 64,-2-1 64,2 0-96,-2 0 0,2 0 32,-3 0 0,3 0 0,0 0 64,-2 1-96,2-2 0,-2 2-32,2-1 0,-2 0 128,2 2 32,-2-2-32,2 2-64,0-1 32,0-2 32,-2 4-96,2-3-64,0 0-32,-2 0 96,2 2 0,0-2 32,0 0 0,-2 3 0,2-3 0,0 0 64,-3 0-96,3 2 0,0-4 32,0 5 64,0-1-96,-1-2 0,1 2 96,0 0-96,0-2 0,0 0 32,0 2 64,-3-1 32,3-1 32,0 2-160,0-2-32,0 0-64,0 0 96,0 0 0,0 2 32,0-1 0,0 1-96,0-2 64,0 0 32,0 0 64,0 2-32,0-2 64,0 1-128,0 1 0,0 0-32,3-2 0,-3 0 64,0 0 64,1 2-32,-1-1 64,0-1-128,3 0 0,-3 2-32,2-2-64,-2 2 96,2-1 64,0 1 0,-2 0 64,2-2-64,-2 0-32,2 0 32,-2 0-32,2 0 64,0 0 96,-2 0-224,3 1-96,-1 1 96,0-2 0,0-2 64,2 2 0,-2 0 0,0 0 0,-2 0 0,2 0 0,0 1 0,1-1 0,-1 0 0,0 0 0,-2 0 0,2 0 0,0 0 0,-2 0 64,2 0-96,-2 0 0,2 1 32,0-1 64,-2 0-32,2 0-32,-2 0 32,0 2-32,3-2 0,-3 2 0,0-1-96,1 1 64,2-2 32,-3 2 64,2-2 32,0 0 32,-2 0-160,2-2-32,-2 2 32,2 1 0,-2-1 32,2 0 0,-2-2-96,2 2 0,-2 0 128,0 0 32,2 0 0,-2 2-64,3-1 96,-3-1 64,0 0-224,1 0 0,-1 0-64,3 0 64,-3 0 32,2 0 96,-2 0-32,2 0-32,-2 1-64,2-1 32,0 2 32,-2-2 0,2 0 0,0-2 64,-2 2-96,2 0 0,1 0 160,-1 0 64,-2-2-288,2 3-96,0-1 224,-2 0 192,2 0-256,0 0-96,0 0 64,0-2-64,0 2 64,0 0 64,3 0 64,-3-2-96,0 2 0,-2 1 32,4-1 64,-4-2-32,2 2-32,0 0 32,0-2-32,1 2-96,-1 0 64,0 0 32,0 0 64,0-2-32,0 5-32,0-3 32,2 0-32,-2 2 64,1-2-96,-2 0 0,2 0-32,1-2 0,-2 2 64,0-2 64,2 2-32,-2 1-32,2-3 32,-1 2-32,-1 0 0,0 0 0,2-2-96,-2 2 64,2 0 32,1 0 64,-1-2-32,-2 2 64,2-2-64,-2 2-32,3-2-64,-3 2 32,2 1-32,-2-3-64,0 0 96,0 1 64,0 2 0,2-3 64,-1 0-64,-1 2-32,0-2 32,2 0-32,-2 2 64,0 0-96,-2 0 0,2-2 32,0 2 0,0-2 0,1 2 0,-2-2 0,2 0 64,-3 2-96,2 1 0,0-3 32,0 2 0,0-2 0,0 2 0,0-2 0,-2 0 0,2 2 0,1-2 64,-1 0-96,0 0 0,0 0 32,0 0 64,0 0-96,0 0-64,0 2 192,0-2 160,1 0-288,-1 0-96,0 0-32,0 0 96,0 0 32,-2 0 96,2 0-32,0 0-32,0 0 32,0 0-32,0 0-96,1 0 64,-3 0 32,2 0 64,0 0-32,0 0-32,0 0 32,2 2 32,-2-2-96,0 0 0,0 0 32,1 0 64,-3 0-96,2 2-64,0-2 128,2 0 32,-2 0-96,0 0 32,0 0 128,0 0 160,0 0-384,1 0-64,1 0 64,-2 0 32,0 0 64,0 0 64,0 0-32,0 0-32,0 0-64,3 0 32,-3-2 32,2 2 0,-2 0 0,0 0 64,0 0-96,0 0-64,0 0 64,3 0 64,-5 0-64,4 0 0,-4 0 32,2 0 0,0 0 64,0 0 32,0 0-32,0 0-64,0 0-64,1 0 32,-1 0 32,0 0 64,0 0-96,0 0 0,-2 0 32,2 0 0,0 0 0,0 0 0,-2 0 0,2 0 0,0 0 0,1 0 64,-1-2-32,0 2-32,-2 0-64,2 0 32,0 0 32,0-2 0,0 2 0,0 0 0,0 0 0,0 0 64,1-2-96,-1 0 0,0 2 32,2-2 64,-2 2-32,0-3 64,2 1-128,-1 2-64,-1-2 64,0 2 64,0-2-64,2 2 0,-2-2 32,0 2 0,1 0 0,-2-2 0,-1 2 0,3-2 0,-1 2 0,0-2 64,0 2-32,2-3 64,-2 3-128,0-1 0,-2 1 32,2-3 0,0 3 0,1-2 0,-1 0 0,-2 0 0,2 2 0,0-2 0,0 0 0,0 0 0,-2 2 64,2-2 96,0 0-128,0 0-96,-2-1 96,2 1 32,1 0-160,-3 0 0,2 0 96,-2 0 64,2 0-96,0 0-32,-2 2 96,2-2 32,-2 0-160,2 2 0,-2-3 32,2 3 96,0-2 0,-2 2-32,2-2 32,1 2-32,-3-2 64,2 0 32,-2 2-192,2-2 128,0 2 32,0-2-96,0 0-32,-2 2 32,2-2 0,-2 2 32,2-3 64,-2 3-32,2 0-32,0-2-64,-2 2 32,0-2 32,3 2 64,-1-2 32,-2 0-32,2 0-64,-2 0-64,2 2-32,-2-2 64,2 0 64,0 2 0,-2-2 64,2 2-128,-2-3 0,2 3 32,-2-2 0,0 0 0,3 2 64,-2-2-96,-1 2 0,3-2-32,-1 0 0,-2 2 64,2-2 64,0 2 32,-2-2 32,2 0-224,-2 0 0,2 2 32,-2-3 96,2 1-64,-2 2 0,2-2 96,-2 2 96,0-2-224,2 0-96,-2 0 96,2 2 0,-2-2 256,0 0-96,3 0-32,-3 0-128,0-1 32,2 3 96,-2-2 32,0 2-128,0-2-32,2 2 96,-2-2 32,0 2 0,0-2-64,2 2 32,-2-2 32,0 2-192,0-2-32,0 2 64,2-2 96,-2 2 32,0-2-32,2 2 32,-2-3 32,0 3-32,0-2-32,2 2 32,-2-2-32,0 2-96,2-2 64,-2 2-32,0-2 0,2 0 128,-2 0 32,3 0-128,-3 0 32,2 0 0,-2-1 0,2 1 0,-2 2 0,2-2 0,0 0 0,-2 0 0,2 2 0,0-2 64,-2 0-96,2 0-64,0 0 64,0 0 0,-2 2 32,3-3 64,-3 1-32,0 0 64,2 2-64,-2-2 64,0 0-64,0 2-32,0 0 32,0-2-32,2 2-224,-2-2-96,0 2-960,0 0-352,0 0-1504</inkml:trace>
  <inkml:trace contextRef="#ctx0" brushRef="#br0" timeOffset="15">1343 475 1664,'0'0'704,"0"0"-384,0 0-256,0 0 288,0 0-160,0 0-32,0 0 0,0 0 32,0 3 32,0-1 32,-2-2-64,2 0-32,0 2 32,0 0 96,0 0 0,0 0 0,0 0-160,0 0-96,0 0 0,0 1 32,0-3-32,0 4-32,0-2-64,0 0 32,0 0 96,0 0-32,2 0-32,-2 0 32,2 3-32,-2-3 0,2 0 64,1 2-32,-3-2 64,2 0 64,-2 0 64,2 0-32,-2 3-32</inkml:trace>
  <inkml:trace contextRef="#ctx0" brushRef="#br0" timeOffset="16">1358 543 7008,'0'4'0,"2"-2"32,-2 2-32,2-2 64,-2 2 96,0-1 128,2-1-128,-2 0-96,0 2 32,0-2 64,0 0 64,2 3 32,-2-4-224,0 2 0,0 1 32,0 0 32,0 0-32,2 1-64,-2-4-64,3 2 32,-3-1 96,1 0 96,-1 0-224,0 0 0,3 0-224,-3-2 32,2 2 256,-2-2 160,0 2-64,2-2 0,-2 3-96,2-3-32,-2 0 32,2 1 0,-2-1 0,2 0 0,-2 3 0,2-3 0,-2 0-160,2 0-32,-2 0 224,2 2 192,1-2-160,-3 0-96,2 0 64,-2 0 96,2 0-96,-2 2-96,0-2 32,2 2 0,-2 0 32,0-2 0,2 2 128,-2 0 64,0 0-64,0 0-96,2 1 64,-2-1-64,0-2 64,0 2-64,2 0-32,-2 0 32,0-2-32,0 2 0,0-2 64,2 2-96,-2 0 0,0-2 32,2 2 64,-2-2-96,0 2-64,0-2 64,0 3 64,2-3 0,1 2-32,-3-2 32,0 2 32,0 0-96,2-2 0,-2 0 32,0 0 0,2 2 0,-2 0 0,2-2 0,0 0 0,-2 2 0,2 0-96,-2-2 64,0 0 32,2 0 64,-2 0-32,0 3-32,2-3 32,-2 0 32,3 1-96,-3-1-64,0 0 64,1 0 64,-1 0 0,3 3 64,-3-1-64,2-2-32,-2 2 32,2-2-32,-2 0-96,2 2 224,-2 0 64,2-2-32,0 2 0,-2-2-96,2 2-64,-2-2 32,2 0 32,0 2 32,-2-2 32,2 0-224,-2 3 0,3-3 32,-1 0 96,0 1 64,0-1-32,-2 3-64,2-3-64,-2 0-32,2 2 64,-2-2 0,2 0 32,0 2 64,-2-2-32,2 2 64,0-2-128,-2 2 0,3-2 96,-1 2 32,0-2-128,0 0 32,0 0 0,0 2 0,0-2-96,0 0 64,0 0 32,3 2 0,-3-2 0,2 0 0,-2 0 0,2 3 64,-2-3-96,3 0 0,-3 0 32,0 2 64,0-2-96,0 0 0,2 0 32,-2 0 64,0 2-32,0-2-32,3 2 32,-1-2-32,-2 2 0,0-2 0,0 0 0,2 2 0,-4-2 64,2 2-32,1-2-32,-1 0 32,0 0 32,0 0-32,0 0-32,0-2 32,0 2-32,0 0 0,-2 0 0,2 0 0,1 0 64,-1 0-32,-2 0 64,2 0-128,-2 0 0,2 0 32,0 0 64,-2 0-32,2 0-32,-2 0 32,2 0 32,-2 0-32,0 0-32,2 0 96,0 2-128,-2-2 0,2 0 96,1 0 32,-1 0-128,0 2 32,-2-2 0,2-2 0,-2 2 0,2 0 0,-2 0 64,0 0-32,0 0 64,0 0-64,2 0-32,-2 0 32,0 0-32,0 0 0,0 0 0,2 0 0,-2 0 64,0-2-96,0 2 0,0 0 96,2 0 32,-2 0-128,0 0-32,2 0 32,-2-2 0,0 2 96,0 0-32,0 0-32,0 0-64,0 0 32,2 0 32,-2 0 0,3 0 0,-3 0 64,0 0-192,0 0 32,1 0 96,-1 0 64,0 0 0,0 0-64,0 0 32,0 0-32,3 0 0,-3 0 0,0 0 0,0 0 64,2 0-32,-2 0-32,0 0-64,0 2-32,2-2 64,-2 0 64,0 0 0,0 0-32,2-2 32,-2 2-32,2 0 64,-2 0 32,2-2-32,-2 2 32,2 0-64,-2 0-32,2-2-64,1 2 32,-1 0 32,-2 0 0,2 0 0,0 2 64,0-2-32,0 0-32,0 2-64,-2-2-32,4 0 64,-1 0 0,-1-2 96,0 4 32,0-2-128,2 0 32,-2-2 0,0 2 0,2 0-96,0-2 64,-1 2 32,1 0 64,-2 0-32,2 0-32,-2 0 32,0 0-32,1-2-96,1 2 64,-4 0 96,4 0 96,-4-2-224,2 2 0,0-3 0,0 3 96,0 0 0,-2 0 64,2-2-64,-2 2-32,3-2 32,-3 2-32,2 0 0,0-2 0,-2 2 0,2-2 0,0 2 64,-2-2-192,2 2 32,-2 0 96,2 0 64,-2-2 0,2 2 32,-2 0-64,0 0-32,0 0 32,2 0-32,-2 0 0,0 0 0,0 0-96,0 0 64,0-2 32,3 2 64,-3 0-32,0 0-32,0 0 32,0 0-32,2 0 0,-2 0 0,0 0 0,0 0 0,0 0-96,2 0 64,-2 0 32,0 0 64,2 0-32,-2 0-32,0-3 32,0 3 32,2 0-96,-2 0-64,0 0 64,2 0 64,-2 0-64,0 0 0,2-1 96,-2 1 32,2 0-128,-2 0 32,2 0-64,-2-3 0,2 1 128,-2 2-32,3-2-32,-2 0-64,-1 0 32,3 2 32,-3-2 64,2 0-32,-2 0-32,2 2 32,0-3-32,-2 3 0,2-1 64,0 1-96,-2-3 0,2 3-32,0-2 0,1 0 64,-2 2 64,-1-2-32,3 0-32,-1 2 32,0-2-32,0 2 0,-2-2 0,2 2 0,0-2 0,0 2-96,0-3 64,-2 3 32,3-2 0,-1 2 0,0-2 0,0 2 64,0-2 96,0 2 0,2 0 64,-2-2-128,0 2-64,0-2 0,-2 0-32,3 2 0,-1-2 64,0 0-96,0 0 0,0-1 32,-2 1 0,2 0 0,-2 2 0,2-2 64,0 0 96,-2 2-64,3-2-64,-3 0-96,1 2-32,-1-2 192,3 2 160,-1-2-352,-2 2-64,2 0 64,-2-3 32,2 3 192,-2-1 64,2 1-224,0-3-32,-2 3-64,2 0 64,-2-2 32,2 2 32,-2-2 0,3 2 64,-2-2-96,2 0 0,-1 0 32,0 0 0,0 0 0,0-1-96,0 2 64,0 1 32,0-3 64,-2 1 32,2 0 32,-2 0-160,3 2-32,-1-2 32,-2 2 0,2-2 32,0 0 64,-2 2-32,2-2-32,0-1-64,-2 2 32,2 1 32,-2-3 64,2 1-32,-2 0-32,2 2 32,0-2 32,-2 2-96,3-2 0,-1 2 32,-2-2 0,2 2 0,0-2 64,-2-3-32,2 3 128,-2 0-32,2 0-64,-2 0-32,0 0 0,0 0-32,2 2-96,-2-2 64,0 0 96,2 2 32,-2-3-128,0 1 32,0 2-224,3-2 0,-3 2 224,0-2 160,1 2-64,-1-2 0,0 0-32,0 2-64,3-2 32,-3 2-32,0-4 0,2 2 64,-2-1-32,0 2-32,0-4 32,0 3-32,2 2 0,-2-2-96,0 0 0,0 0-96,0 2-32,0-2 320,0 2 160,0-2-320,0 2-160,2-3 352,-2 2 224,0 1-320,0-3-64,0 1 64,0 0 32,2 2-96,-2-2 32,0 0 0,0 0 64,2 2-96,-2-2 0,0 0 32,0 2 64,0-3-32,2 3-32,-2-2 32,0 2-32,0-2-96,0 0 64,0 0-32,2 0 0,-2 0 128,0 0-96,0 0 0,0-1-192,3 1 0,-3 0 288,0 0 192,1 0-96,-1 0-96,0 2 32,0-2-128,0 0 0,0 0-32,3 2 0,-3-2 64,0-1 64,0 1-32,0 0-32,0 0-64,0-2 128,0 2 0,0 0-96,2 0-32,-2 0 96,0-2 32,0 1-96,0 1 32,2 0-64,-2-2 0,0 2 64,2 0 0,-2-3 64,0 3 32,0 0-192,0 0 0,0-2 96,0 2 64,0-2 0,0 2-64,0-3 32,0 3 32,0 0-96,0 0 0,0 0 32,0 0 0,0 0 0,0 0 64,0-1-96,0 1 0,0 0 32,0 0 0,0 2 0,0-4 0,0 0 64,0 2-32,0-3-96,0 3 32,0 0 32,-2 0 64,2 0 96,0 0 128,-2 0-192,2 0-128,0 0 64,0 0 32,0-1-96,-2 3 32,2-2 0,0 0 64,-3 0-32,3 0 64,0 2-128,0-2 0,-1 0 32,1 0 64,0 2-32,-3-2 64,3 2-64,0-2 64,0-1-128,-2 1 0,2 2 96,0-2-32,-2 0-32,2 0 32,-2 0-128,2 0 64,-2 2 32,2-2 0,0 0 0,0-1 64,-2 3-32,2-2-32,-2 0 32,2 2-32,0-2-96,-2 2 64,2-2 32,-3 0 0,3 2 64,0-2 96,0 0-128,-1 0-32,1 0 0,-3-1 0,3 1 0,-2 0 0,2 0 64,-2 0-32,0 0-32,0 0-64,2 0 32,-2 0 96,0 0 32,0 2-32,2-3 32,-3 1-128,3 2 0,-2-2 32,2 0 0,-2 2-96,2-2 64,0 0 32,-2 2 64,2-2-32,-2 0-32,2 0 32,0 2 32,-2-2-32,0-1-32,2 3 32,0-2 32,-2 2-32,2-2-32,-2 2-64,2-2 32,0 2-32,-2-2 96,2 0-32,-3 0-64,3 0 32,0 0 96,-2-1-32,2 1-32,0 0 32,0 0 32,-2 2-96,2-2 0,-2 0 96,2 2 32,-2-2-128,0 0 32,2 2 64,-2-2 32,0 2-32,2-2-64,-2 2 32,2-3-32,-3 3 0,3-2 0,-1 0 64,-2 2 32,3-2-128,-2 0-32,2 0 32,-2 0 0,2 0 32,-2 2 0,0-2 64,2 0 32,-2-1-32,0 3 32,2-2-128,-2 0 0,-1 2 32,3-2 0,-1 2 0,-2-2 0,3 0 0,-2 2 64,0-2-32,2 2 64,-2-2-128,2 0 0,-2 2 32,0-2 64,0 2 32,0-3 32,-1 3-64,1 0-64,0-2 32,0 2-32,0 0 64,0 0 32,2-2-33,-2 2-63,0 0 32,0 0-32,0-2 0,0 2 0,-1 0 0,1 0 64,0 0-32,0 0-32,0 0 32,-2 0 32,2 0-32,-2 2-32,1-2 96,1 0 64,0 0-128,-2 0-32,2 0 0,0 0 0,-3-2 0,4 2 0,-2 0 64,1 0 32,0 0-32,0-2 32,0 2-64,0 0 64,0 0-128,0 0-64,2 0 64,-2-2 0,2 2 32,-2 0 64,-1 0-32,1-2-32,2 2 32,-2-2-32,0 0 0,0 2 64,0 0 32,0-3-128,2 3 32,-2-2 64,0 2 32,2 0-128,-3 0 32,1 0 0,0-2 0,0 2 0,2-2 0,-2 2-96,0 0 64,0 0 32,0-2 0,2 2-96,-4 0 160,-1 0 64,3-2-96,0 2-32,0 0 0,0 0 64,0-2-32,-3 2-32,4 0-64,-2 0 32,1 0 32,0-2 0,0 2-96,0 0 64,0 0 96,0 0 32,0 0-32,0 0-64,0 0 32,-1 0-32,3 0 0,-2 0 0,0 0 0,0-2 0,0 2 0,0 0 0,0 0 0,0 0 0,0 0 0,-1 0 64,1 0-96,0 0 0,0 0 32,2 0 0,-2 0 64,0 0 32,0 0-128,0 0 32,-1 0 0,2 0 0,-2 0-96,1 0 64,0 0 32,0 0 64,0 0 32,-2 0 96,2 0-256,0 0 0,0 0-64,-3 0 64,3 0 96,0 0 128,0 0-128,-2 0-32,2 0 0,-2 0 0,1 2 0,1-2 0,0 0 0,0 0 0,-2 0-96,2 0 64,0 0 96,-3 2 96,3-2-64,-2 2-64,0-2 0,2 2-32,-2-2 0,-1 2 0,3 0-96,-2 0 0,2-2 128,-2 2 32,0 1 0,-1-3-64,1 4 32,0-4-32,0 2 0,2 0 0,-2-2 0,-1 2 64,3 0-96,0-2 0,-2 2 96,2 0 96,0-2-224,-3 3 0,5-3 0,-2 2 32,0-2 32,-2 2 64,4-2-32,-4 0 64,2 2-64,0-2-32,0 0 32,-1 0-32,1 2-96,0-2 0,0 0 64,0 2 0,0-2 32,0 2 0,2-2 0,-2 2 64,0-2-96,0 2 0,-1 0-32,3-2 0,-1 3 0,-2-1 0,1 0 64,0-2 0,2 2-96,-2 0 64,-2 0 96,2 0 96,0 0-64,-1-2-64,1 2 64,0 0 0,0-2-128,0 3-32,0-1 32,-2 0 0,2 0 32,0 0 0,-1-2 0,1 4 0,2-2 0,-2-2 0,0 2 64,0 0 32,0 1-32,0-1-64,2 0 32,-2 0-128,0-2 0,-1 2 64,3-2 0,-1 2 32,-2-2 0,3 2-96,-2 0 64,0-2 96,2 2 96,-2-2-224,2 3 0,-2-1 64,0-2 64,2 2-160,0 0 0,-2 0 96,0-2 64,2 2 0,0 0-64,-3 0-64,3-2 32,0 2 32,-1 0 64,1 1-192,0-1 32,0 0 96,-3-2 64,3 2 0,-2 0 32,2-2-64,0 2-32,0 0 32,-2-2-32,2 2-96,0 0 64,-2-2-256,2 0-128,0 2-991,0-2-353,-2 0-1440,2 3-1792,-4-1 1472</inkml:trace>
  <inkml:trace contextRef="#ctx0" brushRef="#br0" timeOffset="17">1350 223 2176,'-3'0'864,"3"2"-448,0-2-416,0 0 160,0 0-32,0 0 0,0 0-160,0 2 32,0-2 64,0 3 96,0-3 0,0 1 64,-2 2-64,2-3 64,0 2 0,0 0 32,0-2-64,-2 2 32,2 0-64,0 0 0,0 0-192,0 1 32,0-1 0,0 0 64,0-2-32,0 2-32,2 0-64,-2 0 32,0-2 32,0 2 64,0 0-32,0 1-32,0-1 160,0 0 128</inkml:trace>
  <inkml:trace contextRef="#ctx0" brushRef="#br0" timeOffset="18">1345 273 6816,'0'2'224,"-2"1"-160,2-1 64,0 0-32,0 0-32,0 0 32,0 0-128,-2 0 0,2 0-32,0 1 0,0-2 128,0 4 32,-2-3-32,2 0-64,0 2 96,-3-2 0,3 0 96,0 2 32,0-1-32,-2 1-32,2-2-32,0 2 0,-2 0-160,2-2 32,0 0 0,0 3 64,0-3-32,0 0-32,0 0-64,0 0 32,0 0 96,0 0 32,0 0-128,0 1-32,0-1 32,0 0 0,0 0 96,0 0 32,0 0-128,0 0 32,0 0 0,0 1 0,0-2-160,0-1 32,0 3 128,2-1 64,-2 0 64,2 0-64,-2-2-64,3 2-64,-3 0-32,0 0 64,2 0 64,-2 1 0,0-2 64,0 2 0,0-3 32,0 2 64,0 0 32,0 0-96,0-2-32,0 2-32,0 0-64,0 0 96,0-2 0,0 2-128,0 0-32,0-2 32,0 2 0,0 1 96,0-1-32,0 0 64,0-2-64,0 2 64,0 0-64,0-2-32,0 2-64,0 0-32,0 0 128,0-2 32,0 0 64,0 2 0,0 1 0,0-1 0,0-2 0,0 2 0,0-2-160,0 2-32,0 0 96,0-2-96,0 2 32,0-2 32,0 2 64,0-2-32,-2 0-32,2 0 32,0 2-32,0-2 0,0 0 0,0 0-96,0 0 64,0-2 32,0 2 64,0 0-96,0 0 0,0 0 32,0 0 64,0 0-32,-3 0-32,3 0-64,0 0 32,0-2 32,0 4 0,0-2 0,0 0 0,0 0 0,-2 0 0,2 0 0,0 0 0,0 2 0,0-2 0,0 0 0,0 0 64,0 0-32,0 0-32,0 0 32,0 0-32,0 0-96,0 2 0,0-2 64,0 2-576,0-2-224</inkml:trace>
  <inkml:trace contextRef="#ctx0" brushRef="#br0" timeOffset="19">1952 568 1920,'0'0'768,"0"0"-384,-2 0-320,2 0 192,0 0 64,0 0 32,-2 2-96,2-2 0,-2 0-160,2 0-64,0 0 64,0 0 0,-2 0-32,2 0 32,0 0-128,0 0 0,2 0 32,-2 0 64,0 0 96,2-2 64,-2 2-32,2 0 32,-2 0-128,2 0 0,1 0-32,-2 0 32,2 0 64,1 2 64,-2-2-96,0 0-32,0 0 32,0 2 0,0-2-64,1 0 32,1 0 0,-4 2-32,4-2-64,-4 0-64,2 0 32,0 0 32,2 2 64,-2-2-32,0 0 64,1 0-128,1 2 0,-2-2 32,0 0 64,0 0-32,2 0-32,-2 0-64,0 0 32,1 0 32,-1 2 0,0-2 0,0 0 64,0 0-32,2 2-32,-2-2 32,1 0-32,-2 0 0,2 0 64,1 2-96,-2-2-64,2 0 128,0 0 96,-2 0 32,3 0 64,-3 0-128,2 3-64,-2-3 64,2 0 0,-2 0-32,0 2 32,0-2-64,1 0-32,-1 2 96,2-2 64,-2 0-128,0 0-32,0 0 64,2 0 96,-1 0-64,-1 0-64,-2 0 0,2 2-32,0-2-96,0 0 64,0 0 32,0 0 0,0 0 0,1 0 64,-2 0-32,2 0 64,-1 0-128,0 0 0,0 0 32,0 0 64,0 0-96,-2 0-64,2 2 64,0-2 64,0 0 64,0 0 32,3 0-64,-3 2-128,0 0-32,2-2 64,-2 2 0,-2-2 32,2 2 64,0-2 32,0 3 32,1-3-64,-1 2 32,0-2-64,0 2 64,0-2-64,0 2-32,0-2 32,0 0 32,0 2-32,1-2 64,-1 0-128,0 0 0,0 0-32,0 0 0,0 0 64,0 0 64,0 0-32,0 0-32,0 0 32,1 0 32,-1-2-96,2 0 0,-2 0 32,0 2 0,0-2 0,0-1 64,0 1-32,0 2-32,1-2 32,1 0-32,0 2 0,-2-2 0,2 0-96,0 0 64,-1 2-32,1-2 0,-2 0 192,2-1 64,-2 3-160,2-2 0,-1 0-96,1 0 0,-2 2 64,2-2-96,-2 2 64,0-2 96,0 2 32,0 0-128,1 0 32,-1 0 0,-2 0 0,2 0 0,-2 0 0,0 0 0,0 0 0,2 0 64,-2 0 32,0 0-32,0 0-64,0 0-64,0 0-32,0 2 128,0 0 96,0 0-96,0 0-32,-2 0 0,0 1 0,2 1 0,-2 0 64,-3 0-32,3 0-96,0 1 32,0-3 32,0 2 64,0 0 32,0-2 32,0 2-64,0-1 32,-1 1-128,1-2 0,0 2 32,0-2 64,0 0-96,0 0 0,0 0 96,0 1 32,0-2-128,-1 2-32,1-1 32,0 0 0,0-2 32,0 2 64,2 0-96,-2 0 0,2-2 32,-2 2 64,0 0-96,2 1 0,0-1 32,-2-2 0,2 2 64,-2 0 32,2 0-128,-3 0-32,1-2 96,2 4 32,-2-2-160,2 0 0,-2 0 96,2 1 128,-2-1-96,2 0-32,0 0-64,0 0-64,-2 0 160,2-2 32,0 2-96,0-2 32,0 0-64,0 2 0,0-2 64,0 0 0,2 3 0,-2-3 64,0 0-32,0 0 64,2 1-64,-2-1-32,0 3 32,2-3-32,-2 2 0,0 0 0,2-2 0,-2 0 64,2 2-32,-2-2-32,3 2 32,-3-2-32,2 0-96,0 0 0,-2 0 128,2 0 96,2 2-96,0 0-96,-2-2 32,0 0 0,1 2 96,-1-2-96,0 3 0,0-2 32,0-1 64,0 3-32,0-1 64,0-2-64,-2 2-32,2-2-64,1 2 32,-1-2 32,-2 2 64,2-2-96,0 2-64,-2-2 64,2 2 64,0 0 0,0-2-32,2 2-64,-2 1 32,1-1 32,-3-2 64,2 2 32,0 0 32,0 0-160,0 0 32,0 0-64,-2 0 0,2 0 64,0 0 64,0 1 96,0 1 64,1-2-96,-2 2-96,2-2 0,-1 0 32,-2 1-96,4-2 0,-2 2 32,0-3 64,0 2-96,3 0-64,-3 0 128,0 0 32,0 0-96,0-2 32,0 2 0,0 0 64,0 0-32,0 0-32,1 1-64,-1-1 32,-2 0 32,2 0 64,0-2-32,-2 2-32,2 0 32,-2 0-32,2 0 64,-2 0 32,0-2-128,0 3 32,0-1 0,0 0 64,0 0-32,0 0 64,0 0-128,0 0 0,0 0 32,0 0 64,0-2-32,0 2 64,0 1-64,0-1-32,0 0 32,-2 0 32,2 0-96,-2-2 64,2 4 64,0-2-32,-2-2-64,2 2-64,-2 0-32,2-2 128,0 3 32,-2-1 0,2-2-64,-3 2 32,3-2-32,0 2 0,-2-2 64,2 0-32,0 0-32,0 0 32,-2 0-32,0 2 0,2-2-96,-2 0 64,2 0 96,-2 0-32,2 0-32,0 0 32,0 0-32,0 0-96,0 0 64,0 0 32,0 0 0,0 0 0,2 0-96,0 2 64,-2-2 32,2 2 64,-2-2 96,2 2 64,-2-2-96,2 2-32,-2 0-96,3 1-32,-3-1 96,2 2 32,-2-2 32,0 0 0,2 0 0,-2 0-160,2 0-32,-2 0 32,0 1 64,2-1 0,-2-2 64,2 2 0,0 0-128,-2 0-32,2-2 32,0 2 0,-2 0 32,2 0 64,1 0-32,-2 1-32,-1-1-64,3 0 32,-1-2-32,-2 2 0,2 0 64,0 0 0,-2 0 0,2 0 64,-2 0-32,2 3 64,0-4-128,0 2-64,-2 1 64,3-2 0,-2 0 32,2 0 64,-1 0-32,-2 0-32,2-2 32,0 3 32,0-1-32,0 0-32,0-2-64,0 2 32,-2 0-32,3-2 0,-1 2 64,2-2 64,-2 2-32,2-2-32,-2 2-64,2 0 32,-1 0 96,-1 1 32,0-3-128,0 2-32,0 0 32,0 0 0,0 0 32,-2-2 64,2 2-96,0 0 0,-2 0-192,3-2-96,-3 2 384,1 1 160,2-2-64,-1-1-96,0 3-32,-2-1 32,2-2-32,2 2-32,-2-2 32,-2 2 32,2-2-96,1 2 0,-3-2 32,0 2 0,1-2 0,-1 2 0,0-2 0,3 5 64,-3-4-32,0-1 64,0 3-64,0-1-32,2-2-64,-2 2 32,0 0 96,0 0 32,0 0-128,0-2-32,2 2 32,-2-2 0,0 2 32,0-2 0,0 0 64,0 3 32,0-3-192,0 0 64,0 1 0,0 2 32,0-1 64,0 0 32,0 0-32,-2-2-64,2 2 32,0-2 32,-2 0-32,2 2-32,0 0 96,-3-2 64,3 0-64,-1 2 0,1 0-96,-3 1-32,1-3-32,2 2 0,-2-2 64,0 2 0,0-2 64,2 0 32,-2 0-128,2 0-32,-2 0 96,2 0 32,-2 0 0,2 0-64,-3 0 32,3 0-32,-1 0-96,1 0 64,-3 0 32,1 0 0,2 0 0,-2-2 64,2 2-32,-2 0-32,0-2 32,2 2 32,-2 0-96,2-3 0,-2 3 32,0 0 0,0 0 0,-1 0 0,3 0 0,-2 0 0,2 0 0,-2-2 0,2 2-96,0 0 64,0 0-32,0 2 0,2 1 64,0-3 0,-2 2 0,0-2 0,3 2 0,-1 0-96,-2 0 64,0 0 96,2 0 32,-2 0-128,0 1 32,2 1 0,-2-2 0,0 2 64,0 0 32,0-2-128,0 0 32,0 2 0,0 1 0,0-1-96,0 0 64,0 0 96,2 0 96,-2-1-128,0 1-32,2-2 0,-2 2 0,0 0-96,0-2 64,2 3 32,-2-1 0,0-2 64,0 2 32,2 0-32,-2-2-64,0 3-64,0-1-32,0 0 128,0 0 32,0 0 0,0-1-64,0 1-64,2 0 32,-2 0 32,3 0 0,-3 1 0,0-3 64,1 0-96,-1 2 0,0-2 32,3 0 0,-3 2 0,0-1 64,2-1-32,-2 2-32,0-2 32,0 2-32,0-2-96,0 2 64,0-1 32,0 1 0,0-2 0,2 2 64,-2 0-32,0-2-32,0 0-64,0 2 32,0-1 32,0-1 0,0 0 0,0 0 0,0 0 64,0 2 32,0-2-128,0 1-32,-2-1 96,2 2-96,0-2 32,-2 0 32,2 2 64,0-2-96,0 1 0,-3-3 32,3 1 0,0 2 0,-1-3 64,1 2-32,0-2-32,-3 0 32,1 0-32,2 0 0,-2 0 64,0 0-32,0-2 64,0 2-64,0-3 64,0 3-128,-3-1 0,3 1 32,0-3 0,-2 1 0,2 0 64,0 0-32,2 0-32,-2 0 32,0 0-32,0 2 0,-1-2 0,1 0 0,0-1 0,2 1 64,-2 0 32,0 2-128,0-2 32,0 0-64,2 0 0,-2 0 64,-1 2 0,3-2 0,-1-1 64,1 3-32,-3-1 64,3 1-64,0-3-32,-2 3 32,2-2-32,-2 2-96,2-2 0,0 2-32,-2 0 96,2 0 0,0 0 32,0-2 0,0 2 0,0 0-96,0 0 64,0 0 32,0 0 0,2 0-96,-2 2 64,2-2 96,-2 0 32,2 2-128,-2 0 32,3-2 0,-2 3 0,-1-2 0,3 2 64,-1-1-96,0 0-64,0 0 64,0 0 64,0 0-64,-2 2 0,2-1 32,0 1 64,1 0-32,-3-2 64,2 0-64,0 2-32,0-1 32,-2-2-32,2 2 0,0-1 0,-2 0 0,2-2 64,0 2-96,0 0 64,0 0 0,1 2-32,-1-1-64,-2-2 32,2 2 32,-2-1 0,2 0 0,-2 0 0,2 0 0,0 0 64,-2 0-32,2-2-32,-2 2 32,2 1 32,-2-2-96,2 2 0,-2-1 32,3 0 0,-3 0 0,1 0 64,-1 0-96,0-2 0,3 2-32,-3 0 0,2 0 64,0-2 0,-2 3 0,4-3 0,-2 4 0,0-4 64,0 2-96,1 0 0,-2 2 32,2-2 0,1 1 0,-2-2 0,0 2 0,0-1 64,0 0-96,0-2 0,1 2 32,-1 0 0,0-2-96,0 2 64,0-2 32,0 2 0,2-2-96,0 2 64,-2 1 32,1-3 64,1 1-32,-2-1 64,2 3-64,-2-1-32,0-2 32,1 2-32,-3-2 0,1 0 0,2 0 0,-3 0 64,0 0-96,0 0 0,0 2 96,0 0 32,0 0-128,0 0 32,0-2 64,0 2-96,0 0 0,0 0 32,0-2 0,0 3 0,0-1 0,-3 0 64,3-2 32,0 2-128,0 0-32,-1 0 32,1 0 64,0 0-64,0 0 0,-3 1 32,3-1 64,0 0-32,-2 0 64,2 0-64,0 0-32,0-2-64,-2 2 32,2 0 32,-2-2 0,0 0 64,0 2 32,0-4-128,0 4-32,-1-2 96,1 2 32,0-2-96,0 0 32,0 3 0,0-1 0,2-2 0,-2 2 0,0-2 0,0 0 64,0 0-32,0 2-32,-1-2 32,3 0 32,-2 0-32,0 0 64,0 0-64,0 0-32,2 0 32,-2 0 32,2 0-32,-4 0-32,4 0 32,-3 0 32,-1 0-96,2 0 0,-2 0 96,0 0-96,2 0 0,0-2 32,-1 2 64,2 0-32,-2 0 64,1 0-64,0 0-32,0 0-64,0 0-32,0 0 64,-2 0 64,2 0-64,-1-2 0,1 2 96,0 0 32,-2 0-32,4-2-64,-2-1-128,0 3 64,0 0 96,0-2 0,0 2 64,-1-2-128,3 2-64,-2-2 64,0 2 64,0 0 0,0-2-32,0 2 32,0 0 32,2 0-96,-2-2 0,-1 2-32,3 0 0,0-2 0,0 2 0,-1 0 128,1 0 32,0 0-128,0 0 32,0 2 0,0-2 0,0 0-96,0 2 64,0-2 32,0 2 64,0 2-96,0-2 0,0 1 32,0 1 0,0-2 64,0 0-32,0 0-32,0 2-64,0-2 32,0 0 32,0 1 64,0-1-32,0 2 64,0-2-128,0 0 0,0 2 32,-3-2 0,3 0-96,0 1 64,0-1 32,0 0 0,0 0 64,0-2 32,0 2-32,0 0-64,-2 0-64,2-2 32,0 2-32,0-2 0,0 2 64,-2 1 64,2-1-32,0-2-32,0 2 32,0 0-32,0 0-96,0 0 64,0-2 96,0 2 32,-2 0-32,2 0-64,0 3-64,-2-3 32,2 2 32,0-2 0,0 2 0,-2-2 0,0 0 0,2 3 0,-2-4 0,2 2 0,-3 1 0,3-2 0,-1 0 0,1 0 64,-3 0 32,3 0-128,-2 3-32,0-3 96,2 2-96,-2-2 32,2 0 32,0 0 0,-2 0 0,2 1 0,0-1 0,-2 0 64,2 0-96,-2 0 0,2 0-32,-2 0 0,2 0 64,-2 0 64,2 0-32,0 1-32,-2-2 32,2 2-32,0-1 0,-3 0 64,3 0-96,-2 0 0,2 0 96,-2 0 32,2-2-128,0 2-32,-2 1 32,0-2 0,2 2 32,-2-1 64,0 0-96,2 0 0,-2 0 32,2 0 64,-2-2-96,-1 2 0,3 0 32,-2-2 0,2 2 0,-2 1 0,2 1 0,-2-2 0,0 0-96,2 2 64,-2-2 32,2 0 0,-2 0 0,2 1 0,-2-1 0,-1 0 0,3 0-96,-1 0 64,1 0 32,-3 0 0,3 0 0,-2 1 0,0-3 0,2 1 0,-2 2 0,0-3 0,2 2 0,-2-2 0,2 0 0,-2 2 64,2-2-96,-2 0-64,0 2 64,2-2 64,-2 2-64,-1 0 0,1 0 96,0 0-32,0 0-32,2 0 32,-2-2-32,0 0-96,0 3 64,2-3 32,-2 0 0,0 2-96,2-2 64,-2 0 32,-1 0 64,3 0-96,-2-2 0,2 2 32,-2 0 0,2-3 0,-2 3 64,2 0-96,0-2-64,0 0 64,0 2 64,-2-2-64,2 0-64,0 2 64,0-2 0,0 0-64,0 0 64,0 0 32,0 0 64,0-1-96,2 2-64,-2-2 64,0 3 0,2-2-64,0 0 0,-2 0-32,0 2 96,2-2 0,-2 2 96,0-2-96,0 2 0,0-2 32,0 2 0,0 0 0,0 0 64,0-2-32,0 2-32,0 0 32,0-3 32,-2 3-96,2 0 0,0-2-32,0 2 0,0 0 128,0-2 32,0 2-32,0 0-64,-2 0-64,2-2 32,0 2 32,0 0 64,0 0-32,0 0-32,0 0-64,0 0 32,0 0 32,-2 2 64,2-2-96,0 0 0,0 2 32,0-2 64,0 2-32,0-2-32,-2 3 32,2-3-32,0 2 0,-2 0 0,2 0-96,0-2 64,0 2 32,0 0 64,-2 0-32,0 0-32,2 1 32,-2-2 32,-1-1-32,3 3 64,-2-1-128,0 0-64,0 0 64,2-2 0,-2 2 32,2 0 64,-2 2-96,0-2 0,2 0 96,-2 1-96,2-1 0,-2-2 32,2 2 64,0 0-32,-2 0-32,2 0 32,0-2-32,-3 2-96,3 0 0,-2 0 128,2-2 32,0 3-96,-2-1 32,2 0 0,-2-2 64,2 4-96,-2-2 0,2 2 96,0-2-96,-2 0-64,2 1 64,0-1 64,-2 0 0,2 0-32,0-2-64,0 2 32,-2-2 96,2 2 32,0-2-128,-2 2 32,2-2 0,0 0 64,0 2-32,-2-2-32,2 0 32,0 2-32,-3-2-96,3 2 64,0-2 32,0 3 0,-2-3 0,2 2 64,0-2-96,0 2 0,-2-2 32,2 2 64,0-2-96,0 2 0,0 0 32,0-2 0,0 2 0,-2 0 64,2 0-96,0 0 0,-2 1 32,2-1 0,-2 0 0,2 0 64,-2 0-96,2 0-64,-2 0 128,0 0 96,2 0-96,0 0-32,-2 1 0,2-1 64,-3 0-32,3 0-32,0 0-64,-2 0-32,2 2 64,-2-2 64,2 1 0,-2-1 64,0 0-128,2 0-64,0 0 128,-2 0 32,2 0-96,-2 0-32,2 2 96,0-1 32,-2-2-96,2 2-32,-2 1 32,2-2 0,-3 0 32,3 2 64,-2-2-32,2 1 64,-2-1-64,0 0-32,2 2 32,-2-2-32,2 0-96,0 2 64,-2-2 32,2 1 0,0-1 0,0 0 0,-2 0 0,2 0 0,0-2 0,0 2 0,0 0 0,0 0 64,-2 0-32,2-2-32,0 4 32,-2 1-192,2-3 96,0 0 32,0 2 32,0-2 64,0 0-32,-2 1-32,2-2-64,0 2 32,0-3 96,0 2 32,0 0-128,-3 0-32,3 0 96,0 0 32,0 2-96,-2-4 32,2 5 0,0-5 0,0 2 0,0 0 0,-2 0-96,2-2 64,0 4 32,0-2 0,-2 0 0,2 2 64,0-1 32,-2-1 32,2 2-224,0-4 0,0 4-32,-2-4 64,2 2 96,0 0 64,-2 1-32,2-2 32,0 2-128,0-1 0,-2-2 32,2 2 0,0-2 0,-2 2 0,2-2-96,0 0 64,0 2 32,0-2 0,0 2 0,0-2 0,0 2 0,-2-2 0,2 2 64,0 1 32,-3-2-128,3-1-32,0 3 32,0-3 0,0 0 32,0 2 64,-1-2-96,1 0 0,0 0 32,0 2 0,-3-2 64,3 0 32,0 2-32,0-2-64,0 0-64,0 0 32,0 0-32,0 0 0,0 0 0,0 0 0,0 0 64,0 2 64,0-2-32,0 0-32,0 2 32,0-2-32,0 2 0,0-2 0,0 2 0,0-2 64,0 2-32,0-2-32,0 2-64,0-2 32,0 3 96,-2-3 32,2 0-128,0 0 32,-2 2 64,2-2 32,0 0-128,0 0-32,0 0-64,-2 0 96,2 0 0,0 0 32,0 0 0,0-2 64,-2 2-32,2 0-32,0 0 32,0-3 32,0 3-96,-2-2-64,2 2-32,-2-2 96,2 2 0,0-2 96,-2 2-32,2-2 64,-3 2-128,3-2 0,-2 0 32,2 2 0,-2-2-96,2 0 0,0 2 128,0-2-32,-2-1 0,2 2 32,0-2-32,0 3 0,-2-2 0,2 0 0,0 0 64,0 2-96,-2-2 0,2 0 32,0 2 0,0-2 0,0 0 0,-2-1 0,2 2 0,0-2 0,0 1 0,0 0 0,0-2 0,0 2-96,0 0 0,0-3 64,0 3 64,0 0 0,0 0-32,0 0 32,0 0 32,2 0-32,-2 0-32,0 0 32,0 2-32,0-2 0,0 0 0,0-1 0,0 1 0,0 0 0,0 0 0,0 2-576,0-2-256,-2 2-1248,2 0-576,0 0-384</inkml:trace>
  <inkml:trace contextRef="#ctx0" brushRef="#br0" timeOffset="20">2066 2024 1920,'0'-2'768,"0"2"-384,0 0-448,0 0 192,0 0-160,0-2 0,0 2 160,0 0 160,0 0 192,0-2 384,-2 2-128,2 0-224,-2 0-160,2 0-128,-2 0 0,0 0 0,2 0 32,0 0-128,0 0-224,-2 0-32,2 0 64,-2 2 96,2-2-64,0 0 0,0 2 160,-2-2 64,2 2 0,0-2-32,-2 4 96,2 0-256,0-2-96,0 3 128,-2-3 96,2 2 32,0-2 64,-3 0-128,3 0-64,0 3 64,0-4 0,-2 2-128,2-1-32,-2 0 224,2 2-96,-2-2 0,2 2 32,-2-1 64,2-2 64,-2 2 32,0-1-64,2 2-32,-2-4-96,2 4 32,-2-2 0,-1-2 32,1 2-160,2 0-32,-2 0 96,2 1 32,-2-3 0,2 2 32,-2 0-128,0 0-64,2 0 128,-2 0 32,2 2 0,-2-2-64,0 1 96,0-1 64,-1 0 0,1 0 0,0 0-192,0 0 32,0 0 0,2 0 64,-2-2-32,0 3-32,0-2 32,0 2-32,0-1 0,-1 0 0,1 0 0,0-2 0,2 2 0,-2 0 0,0 0 64,-2 0-32,2-2-32,0 2-64,0 0 32,-1 1 32,1-1 0,0 0 0,0 0 64,0 0-96,2-2 0,-2 2 32,0 0 64,2 0-32,-2 0-32,0-2 32,2 2 32,-2-2-32,-1 3 64,1-3 64,0 2 64,0-2-192,0 2-64,2-2-96,-2 2 96,0-2 0,2 2 96,-2-2-32,0 2-32,-3 0 32,3-2 32,0 2-32,0-2 64,0 2-128,-2 1 0,1-3 32,2 2 0,-4 0 0,3 2 0,0-2 0,0 0 0,0 0-96,-2 0 0,2 0 64,-3-2 64,3 3 0,0-1 64,0-2-64,0 2 64,0-2-128,0 0 0,0 2-32,0-2-64,0 0 160,-1 0 32,1 0 0,0 0-64,2 0-64,-2 0-32,0 0 64,0 0 0,0-2 32,0 2 0,0 0 0,2 0 64,-3 0-96,1 0 0,2-2 32,-2 2 64,0 0-96,2 0 0,-2 0 32,0-2-96,0 2 64,2 0 32,0 0 0,-2-3 0,2 1-96,2 0 0,-2 0 64,0 0 0,2 0 32,0 0 0,-2 2 0,0-2 64,2 0-32,-2 0-32,0-1-64,2 1 32,-2 0 32,0 0 64,2 0-96,-2 0 0,2 0 96,1-2 32,-3 1-128,2 1-32,-2-2 96,2 0 32,-2 2-96,2-2-32,0 2 32,-2-3 0,2 3 32,0 0 0,-2-2 0,2 2 0,-2 0 0,2 0 0,-2 0 0,0-1 0,3 3 0,-3-1 0,0 1 0,0-3 0,0 3 0,0 0 64,0 0-32,0 0 64,0 3-64,-3-3-32,3 1 32,0-1-32,0 3 0,-2-1 0,2-2 0,-2 4 64,2-2-96,-2 0 0,2 2 32,-2-2 0,2 3 0,-2-3 64,0 0-32,2 2-32,-2-4-64,2 4 32,-2-2 32,2 0 0,-3 0 0,1 1 64,2-1-32,-2 0-32,2 0-64,-2 0 32,0 0 32,2-2 64,-2 2-32,0 0-32,0-2-64,-1 2 32,2 1 96,-2-3-32,3 2-32,-2 0-64,0 0 32,2 0 32,-2 0 64,0 0-96,2 0 0,-2-2 32,2 2 0,-2 0 0,2-2 64,-2 3-32,0-1-32,2-2-64,-2 2 32,2-2 32,-3 2 0,3-2 0,0 2 64,-2 0-32,2 0-32,-2-2-64,2 2 32,-2 0 32,0-2 0,2 2 0,-2-2 64,0 0-32,0 3-32,0-1 32,2 0-32,-2 0 0,-1 2 0,3-4 0,-2 2 0,2 0 64,-2 0 32,0-2-192,0 2 0,2-2 96,-2 3 128,0-3-32,0 2-64,0-2-96,-1 2-32,1-2 128,0 2 32,0-2 0,0 2 32,0 0-64,0-2-32,0 2 32,0-2 32,0 2-96,-1-2 0,1 2-32,-2-2 0,4 0 64,-2 3 64,0-3-96,0 0 0,0 0 96,-1 2 32,2-2-128,-2 0 32,1 0 0,0 0 0,0 0 64,0 0 32,0 0-128,0 0 32,0 0-64,0 0 0,0 2 64,-1-2 0,1 0 0,2 0 0,-2 0 0,0 0-96,0 0 64,2 0 32,-2 0 64,2 0 32,-2 2 32,0-2-224,2 0 0,-2 0 32,-1 0 96,1 2-64,2-2 0,-2 0 32,0 2 0,0-2 0,0 0 64,0 0-32,0 0 64,2 2-128,-2-2 0,0 2 32,2 0 0,-3 0 0,1 1-96,2-1 64,-2 0 32,2 0 64,-2-2-32,0 2-32,0 0-128,0-2 64,0 0 96,-1 2 0,2-2 64,-2 2 0,1-2 32,0 0-160,0 0-32,2 0 32,-2 2 0,0-2 32,0 0 0,0 0-96,2 0 64,-3 0 32,2 0 64,1 2-32,-3-2-32,1 0 32,0 0-32,0 0 0,2 0 0,-2 0 0,0 0 0,0 0 0,0 0-96,0 0 64,0 0 32,-1-2 64,1 2-32,2 0-32,-2 0 32,0 0-32,0 0 0,0 0 64,0 0-32,0 0-32,2 2-64,-2-2 32,-1 0 32,1 0 0,0 3 0,2-3 64,-2 0-96,0 1 0,2-1 96,-2 3 32,2-3-128,-2 2 32,2-2-64,-2 0 0,-1 4 192,2-2-128,-2 0 0,1 0 0,-2 0 64,2 1-96,0-1 0,2 0 32,-2 0 0,0 0 192,-1 0 192,2-2-192,-2 2-32,1-2-96,2 2-64,-2-2-64,0 2 32,0-2 32,-2 3 0,2-3 0,-1 2 0,-1-2 0,2 0 64,0 2-96,0-2 0,-2 0 96,2 0 32,0 0-128,0 2-32,-1-2 96,1 0 32,0 2 0,-2-2-64,2 0-64,0 0-32,0 0-32,-1 2 96,3-2 0,-1 0 96,-2 0-192,-1 0 32,2 2 320,-2-2-128,2 0-32,-3 0-128,4 2 32,-4-2 32,3 0 64,-2 0-96,2 2-64,0-2 64,0 0 64,-2 0 0,-1 0 64,1 0-64,2 0-32,-2 0-64,-1 0 32,3 0-192,-2 0 0,0 0 224,0 0 224,2 0-32,-2 0-32,1 0-160,-1 0 0,0 0 0,2 0 64,-2 2-96,0-2-64,-1 3 64,1-3-64,2 1 32,-2 2 128,-1-3 32,1 0-32,0 2-64,0 0 32,0-2 32,-1 2-96,3-2-64,-2 2 64,2-2 0,-2 0-192,2 2 0,-2-2 288,1 0 192,1 0-320,0 0-96,0 0 192,0 0 128,0 2-224,0-2-96,2 0 160,-2 0 32,2 0-64,0-2 32,-2 2 0,2-2 0,0 2 0,0-4-96,0 2 64,0 0 32,0-2 0,2 1 64,-2 1-96,0 0 0,0-2 32,0 2 64,0 0-96,0 0 0,0-2 32,0 1 0,2 1 0,-2 0 64,0 2-32,2-2-32,-2 0 32,0 2 32,2-2 32,-2 0-192,2 0 0,-2 2 32,2 0 32,0-2-480,-2 2-128,2 2-544,-2-2-128,3 0-2880,-3-2 1408</inkml:trace>
  <inkml:trace contextRef="#ctx0" brushRef="#br0" timeOffset="21">654 498 2048,'0'0'864,"0"0"-448,0 0-288,0 0 256,0 0-96,0 0 0,0 0-96,-2 0 32,2 0-128,0 0 0,-2 2 32,2-2 0,0 0 64,0 0 96,-3 0 0,3 0 64,0 0-128,-2 2 96,2 0-64,0 1 96,-2-2-192,0 2-32,0-1 64,0 0-32,0 0 64,0-2-192,2 2-32,-3-2-64,2 2 0,-2-2 128,3 0 96,-2 0-128,2 0-32,-2 0 64,2 0 32,0 0 32,-2 0 0,2-2 64,0 2-32,-2-2 0,2 2-192,0-2 32,0 2-64,-2-2 0,2 0 128,0-1 32,-2 3 32,2-1 64,0 1-256,0-3 0,-2 3 64,2-2 128,-3 2-96,3-2-32,0 2 0,-1-2 64,-2 2 32,3-2 96,-2 2-96,0-2-64,2 2 0,-4-2 32,2 2 32,0-2 32,0 2 0,-1-3 0,2 1 0,-2 2 64,1-2 32,0 0 32,0 0-128,0 0-96,-2 0 0,2 2-32,0-2 64,-1 0 32,1 0-32,0 2-64,-2-3-64,2 3 32,-2-2 32,0 0 64,1 2-96,1-2-64,-2 2 128,2 0 32,-2-2-96,2 2 32,-1 0 64,2 0 32,-4-2-128,3 2 32,0 0 0,0 0 0,-2 0 0,2 0 0,-2-2-96,1 2 64,-1 0-32,2 0 0,0 0 128,-2 0 32,2-2-128,0 2 32,-1 0 0,1 0 64,0 0-32,0 0-32,0 0 32,0 0-32,0 0 0,0 0 0,-1 2-96,3-2 0,-1 0 64,1 0 64,-3 0 0,1 0 64,2 2-128,-2-2-64,0 0 64,2 2 0,-2 0 32,2 0 0,0 0 0,0 0-96,0 1 64,0-1-32,0 2 0,2-4 64,-2 4 64,0-4-32,2 4-32,-2-2-64,2 0-32,-2 1 64,2-1 0,1 0 32,-3 0 0,1 0 0,2-2 0,-1 2 0,0 0 64,-2-2-96,2 0 0,0 2 32,0-2 64,0 0-32,0 0 64,-2 0-64,3 0-32,-3 0-64,2 3 32,0-3 32,-2 1 0,2-1 64,0 3-32,-2-3-32,2 2 32,0 0-32,-2-2 0,2 2 0,0-2 64,-2 0-192,3 0 32,-3 2 96,0-2 64,2 0 0,-2 0 32,0 0-128,0 0 0,0 2 32,0-2 64,0 0-32,0 2 64,-2-2-128,2 2 0,0-2 96,0 0 32,-3 0-32,1 2-64,2-2 32,-2 0-32,0 0 0,2 0 0,-2 0 0,0 0 0,0 0 64,0 0 32,0 0-32,2 0 32,-3 0 0,1 0 32,0 0-64,0 0-64,0 2 32,0-2-32,0 0-96,0 0 0,-1 3 128,2-3 32,-2 2-96,1-2 32,0 2 0,0-2 64,-2 2-32,2-2-32,0 0 32,0 2-32,0-2 0,-1 0 0,1 2 0,0-2 0,2 0-96,-2 0 64,0 2 96,0-2-32,0 0-32,2 2 32,-2-2 32,0 0-32,0 0-32,-1 0 96,-1 0 0,2 0-32,0 0-64,0 0 32,0 0-32,-2 0 0,1 0 0,1 2-96,0-2 0,0 3 64,0-3 0,0 2 96,-2 0 32,2 0-192,-3 0 0,3-2 96,0 2 64,-2 0 0,0-2 32,2 2-64,-2-2-32,-1 2 32,3-2-32,-2 2-160,2 1 32,-2-3 128,0 2 128,1 0-32,-1 0-64,-2-2-160,2 2 0,-1-2 128,1 2 128,0-2-192,0 0-96,2 2 96,-2-2 64,1 0 96,1 2 32,-2-2-64,2 3 32,0-3-224,0 1 32,0-1 96,0 3 128,2-1-96,-2-2-96,2 2 96,-3 2 32,1-2 0,0 0-128,2-2 32,-2 2-32,2 1 0,-2-2 0,0-1 0,2 3 64,0-1 64,0-2-32,-2 2-32,2 0 32,0-2-128,0 2 64,2-2 32,-2 2 64,0-2-96,0 2-64,2-2 64,0 2 0,-2-2-64,2 0 64,0 0 32,-2 0 0,2 0 0,1 0 64,1 0-96,-2-2 0,0 2 32,0 0 64,2 0-32,-2 0-32,0 0-64,1 0 32,-1 0 32,2 0 0,-2 0 0,0 2 64,0-2 96,0 0 128,0 2-352,0-2-96,1 3 64,-1-3 96,-2 2-32,2 0 0,0 0 32,-2 0 64,0-2-96,2 2 0,-2 0 32,0 0 0,2-2 0,-2 2 64,0 0-32,0 1-32,0-3 32,0 2-32,0-2 0,0 2 0,0-2 64,0 2 32,0-2-128,0 2-32,0-2 32,-2 2 0,2-2 32,-2 2 64,2 0-32,-2 1-32,0-2 32,-3 2-32,3-3 0,0 2 0,2 0 0,-2-2 0,0 2-96,0 0 64,0 0 160,-2-2 160,2 2-96,-1 0 64,1 1-224,0-2-32,0 2 0,0-3 64,0 2-32,2 0-32,-2-2-64,0 0 32,0 2 32,0-2 64,-1 0-32,1 2 64,0-2 0,0 0 96,0 0-160,0 2-32,-2-2 0,2 0 0,0 0 0,-1 0 0,1 0 0,-2 0 0,2 0 0,0 0-96,0 0 64,0 0 32,-3 0 64,3 0-32,-2 0-32,2 0 32,0 0-32,0 0-96,0 0 0,0 0 64,0 0 64,-1 0 0,1 0-32,0 0 32,2 0-32,-4 0 0,2 0 64,0 0-32,0-2-32,0 2 160,-3 0 32,4-2-224,-2 0-128,-1 2 96,0-2 64,0 0-32,-1 2 0,1-3 32,0 3 64,0 0-32,-2 0-32,1 0-64,-1 0 32,2 0 32,-3 0 0,3 3 0,0-3 64,0 2-96,0-2 0,2 2 32,-2-2 0,1 2-96,1-2 64,0 0 32,0 2 64,0-2-96,0 0-64,0 2 128,0-2 32,-1 0-96,1 2-32,0-2 96,0 0 32,0 0-96,2 2 32,-2-2-64,2 3 0,-2-3 64,2 1 0,-2 2 0,2-3 0,0 2 0,-2 0 64,2-2-96,0 2-64,0 0 64,2 0 0,-2 0-64,2 0 64,-2 0-32,2 1 0,0-1 64,0 2 0,-2-2 64,2 0 32,-2 0-128,2 3 32,0-4 0,1 2 0,-3-1-96,2 0 64,-2 0 32,2 0 0,0 0 64,0-2 32,-2 2-128,2 0-32,0 1 32,-2-2 0,2-1 32,1 3 0,-3-1 0,1 0 0,2 0 0,-1 0 0,-2 0 0,2-2 0,0 2 0,0 0 64,-2-2-32,2 3-32,0-2-64,0-1 32,1 3 32,-2-1 64,2-2-32,-1 2-32,0-2 32,-2 2-32,2-2 0,-2 2 64,0 0-96,0 0 0,2 0 96,-2 1 32,0-1-32,0 0-64,-2 0-64,2 0 32,-2 0 32,0 0 64,2 0-32,-2 0-32,-1 1 32,2-2-32,-2 2 0,3-1 0,-2 0 0,0 0 0,2 0 0,-2 0 64,0 0-96,2 0 0,-2 1 32,0-2 0,0 2 0,2-1 0,-3 0 0,2 2 0,-2-2-96,3 2 64,-2-4 32,0 4 64,2-4-32,-2 5 64,2-3-128,-2 0 0,0 0 32,2 0 0,-2 2 0,2-1 0,-2 1 0,2 0 0,-3 0-96,1-2 64,0 2 32,0 1 64,0-3-96,0 2 0,0 0 32,2-2 64,-2 3-32,0-4 64,2 4-128,-2-1-64,-1 0 64,1 0 0,0 0 32,2 1 0,-2-1 0,2 0 64,-2 0-32,0-1-32,2 1 32,-2 0-32,0 0-96,2 0 64,-2-2 32,2 3 64,-3-3-32,2 2 64,-2 0-64,1 0 64,0-1-128,0 1-64,2-2-32,-2 2 96,2-2 0,-2 0 96,2 2-32,-2 0-32,2 1 32,-2-3-32,-1 2 0,3-2 0,-1 2-96,1-1 64,-3 1 32,3-2 64,-2 0-32,0 0-32,2 2-64,0-2 32,-2 3 32,2-3 64,-2 0-96,2 0 0,0 0 32,-2 0 0,2 0 0,-2 0 64,2 0-32,0 1-32,-2 1-64,-1-2 32,3 0 32,0 0 64,-2 2-32,2-2-32,0 0 32,-2 1-32,2-2-96,0 2 64,0-1 32,-2 2 64,2-2-32,0 2-96,-2-2 32,2 1 32,0-2 0,0 2 0,-2-1 0,2 0 0,0 0 0,0-2 0,0 2 64,0 0-96,0 0 0,0 0 32,0-2 0,0 3 0,0 1 0,0-2-96,0 0 160,0 0-64,0 0-64,0 0 32,2 0 32,-2-2 0,0 3 0,0-3-96,2 0 64,0 0-32,-2 0 0,2 0 64,0 0 0,-2 0 0,3 0 0,-1-3 0,0 3 0,0-2 0,0 0 0,0 0 64,0 0 96,0 0-224,-2 0 0,3-2 0,-2 1 96,2 1-64,-1 0 0,0 0 96,0-2-32,0 0-32,0 1 32,0 2-32,0-2 64,1 1 32,-3 0-192,1 0 0,-1 0 96,3 2 128,-3-2-544,0 2-160,2 0-608,-2 0-128,2 0-352,-2 0-160,2 2-512</inkml:trace>
  <inkml:trace contextRef="#ctx0" brushRef="#br0" timeOffset="22">78 1127 1024,'0'0'416,"0"0"-192,-4 0 160,4 0 256,0 0-64,0 4 64,0-4-224,0 0-96,0 0-32,0 4 32</inkml:trace>
  <inkml:trace contextRef="#ctx0" brushRef="#br0" timeOffset="23">71 1133 5824,'0'0'320,"0"2"-64,0-2-32,-2 2-192,2 0-32,0-2 0,-2 2 64,2 1-32,0-3 64,0 1 0,-2 2-32,2-1-64,0 0 96,-2 0 64,2 2 0,0-2 0,0 3-32,-2-1 64,2-2-96,0 2 0,-2 0-96,2-2-32,0 3 32,0-1 64,-2-2-32,2 2 64,0 0-128,-2 1 0,2-3 96,0 2 32,0-2-32,0 2 32,0-2 64,0 2 64,0-1-192,0-2 0,-3 4-32,3-3 0,0 0 0,0 0 0,0 0 0,0 0 0,0 0 0,0 1 0,0-1 0,0 2 64,-1-2-32,1 0 64,0 0 0,-3 2 96,3-2-256,-2 1 0,2 1 64,0-2 128,-2 2-32,2 0 0,-2-2-96,2 3-32,-2-1 32,2 0 0,0-2 128,-2 2 64,2 1-64,0-1-96,0 0 0,0 0 32,0-2-32,0 2-32,0-1-64,0 1 32,0-2 32,0 0 0,0 2 0,0-2 0,0 2 0,0 1 0,0-3 0,0 2 64,0 0-96,0-2 0,0 3 96,0-3 32,0 2-128,0-2 32,0 2 0,0 0 0,0-2 64,0 3 32,0 1-192,0-2 0,0 0 32,0 1 32,0-1 96,0 0 32,0-2-128,0 2-32,0-2 96,0 3 32,-2-3-96,2 2 32,0 0 0,0-2 64,0 0-96,0 3 0,0-3 32,0 0 0,0 2 0,0-2 64,0 0-96,0 0-64,0 2 64,0-1 64,0-1 0,0 0 64,0 0-64,0 0-32,0 0-64,0 0 32,-2 2 32,2 1-96,0-1 64,0-2-32,0 2 0,0-2 64,-3 0 0,3 0 64,0 0 32,0 1-32,0-1 32,-1 0-128,1 0-64,0 0 128,-3 2-32,3 0 0,0-1 32,0 1 32,-2-2-32,2 0-32,0 2 32,-2-2-32,2 0 0,0 0 0,-2 1 64,2-1 32,-2 0-128,2 0 32,0 0-64,-2 0 0,2 0 64,-2 0 0,2 0 0,0 0 64,-2 1-96,2-3 0,0 1 32,-3 2 0,3-1 0,0-2 64,0 2-32,-2 0-32,2 0 32,0-2-128,0 2 64,0 0-32,0 0 0,0-2 64,0 3 64,0-3-32,0 2-32,0-2-64,2 2 32,-2 0 32,0 0 0,0 0 0,3 0 64,-3 0-32,2-2-32,-2 2-64,2 1 32,-2-1 32,2 0 64,-2-2-96,0 2 0,2 0 32,0-2 0,-2 0-96,2 2 64,0-2 32,1 0 64,-2 0-96,2 0 0,-1 0 32,0-2 0,2 0 64,0 2-96,-2-2-64,1 0 64,-2 0 64,2 2 0,1-3 64,-2 1-128,0 0 0,-2 0 96,2 0 32,0 0-32,0 0-64,0 2-64,1-2-32,-3 0-32,4-1 96,-4 1 0,4 0 32,-2 0 0,0 0 64,0 2-32,0-2 64,0 0-128,1 2 0,-3-2 96,2-1 96,0 3-128,0-1-96,0-2-128,0 1 32,0 0 96,0 0 96,0-2 64,0 2 32,1 0-64,-1 0-64,-2 0 32,2-1-32,0 1 0,0-2 64,0 0-96,0 0 0,0 2 96,-2-3 32,2 3-128,0 0 32,-2-2-64,3 2 0,-1 0 64,0 0 64,-2 0-32,2 2-32,-2-3 32,0 1-32,2 2 0,-2-2 0,0 2 0,0 0 0,2 0 0,-2 0 64,0 0-32,0 0-32,0 0-64,0 2 32,0-2 32,0 2 64,0 1-96,0-1 0,-2 2 32,2-2 64,0 2-32,0-2-32,-2 3-64,2-1-32,-2 0 128,2 0 32,-2 0 0,2 1-64,-2-1 32,2 0-32,0 0-96,-3 0 64,3 1 32,0-1 0,0 0 0,-2 0 64,2 0-32,0 1-32,-2-3-64,2 2-32,0-2 128,0 2 96,2-2-192,-2 3 0,2-1 64,-2-2 64,0 2-160,0-2 0,3 0 96,-1 2 64,-2-1 0,2 1 32,-2-2-128,2 2 0,-2-2 32,2 2 0,-2 1 0,0-4 64,2 4-32,-2-1-32,2-2-64,-2 2 32,0 1 32,2-1 64,-2-2-96,2 2 0,-2 0 32,3-2 0,-3 3 0,2-1 0,0 0 0,-2 0 64,0-2-32,2 3 64,-2-1-128,2 0 0,-2 0-32,0-2 0,2 2 64,0-1 64,-2-2-32,0 4-32,2-3-64,-2 0 32,2 0-32,0 0 0,-2-2 128,3 4-32,-2-1-96,2-1-32,-1 2 128,-2-2-32,2 2 0,0-2 32,-2 2 32,2-1-32,0-1-32,-2 2 32,2-2-32,0 0 0,-2 2 0,3-2 0,-2 3 64,-1-3-96,3 0-64,-1 0 64,-2 0 0,2 0 32,0 0 64,-2 0-32,2-2 64,-2 2-128,2 1 0,-2-2 32,2 2 0,-2-1 0,0 0 0,2 0 64,-2 0 32,0 0-128,0 0-32,3-2-64,-3 2 96,0 1 0,2-1 96,-2-2-32,0 2-32,2-2 32,-2 2-32,2 0 0,-2 0 0,0-2 0,0 2 0,2-2 0,-2 2 64,0 0-32,0-2-32,2 2-64,-2-2-32,2 3 64,-2-3 0,0 2 32,2-2 64,-2 0-32,0 0-32,0 0 32,0 0-32,0 0 0,0 0 0,2 0 64,-2 0 32,2-2-128,-2 2-32,0-3 32,0 1 64,2 0 0,-2 2 64,0-2-128,3 0 0,-3-2-32,0 2 0,2 0 128,-2 0 32,0-1-32,2 1-64,-2 0 32,0 0 32,0 2-96,0 0-64,0 0 64,0 0 0,0 0 32,0 0 64,0 2-32,0-2 64,0 2-128,0 0 0,0-2 32,0 3 64,0-1-96,0 0-64,0 0 128,0 0 32,0 2 0,0-2-64,0 0-64,0 0 32,0 1 32,0-1 0,0 2 0,0-2 64,0 0-96,0 2 0,0-2 32,2 1 0,-2-1 0,0 2 0,2 0 0,-2-2 0,0 0 0,0 2 0,0-1 64,0 1-32,2-2-32,-2 2 32,0 0-32,2 0-96,-2-1 64,0 3 32,2-4 0,-2 2 0,3 0 64,-3 1-32,0-3-32,1 2-64,2-2 32,-3 0 32,2 0 64,0 0-32,-2 0-32,2 1-64,0-1 32,-2 0 32,2-2 64,0 2-32,-2 0 64,2 0-128,-2 0 0,2 0 32,-2 2 0,2-1 64,1-1-96,-3 0 0,2 0-32,-2 0 0,2 0 64,-2 0 64,2 0-32,0 0-32,-2 0 32,2 1-32,-2-2 0,2 2 0,0-1 0,0 0 64,-2 0-32,3 0-32,-3-2 32,2 2-32,-2 0 0,2 0 0,0 1 0,0-1 0,0 0-96,0 2 64,0-2 96,0 0 32,0 2-128,1-1-32,-1-1 96,0 0 32,-2 2-96,2-2-32,-2 2 32,2-2 0,0 0 32,-2 1 0,2-1 0,-2 2 64,2-2-32,0 0 64,-2 0-64,2 0-32,-2 0 32,3 0-32,-3 1 0,2-2 0,0 2-96,0-1 64,0 0-32,2 0 0,-4 0 64,2 0 64,0 0-32,0 0-32,1-2 32,-3 3-32,2-3 0,0 0 64,-2 2-32,2-2-32,-2 0-64,2 0 32,-2 0 32,0 0 64,2 0-96,-2-2 0,2 2-32,-2 0 0,0-3 64,2 3 64,-2-2-32,2 0 64,-2 2-64,3-2-32,-1 0-64,-2 0-32,2-2 128,0 1 96,-2-1-96,2 0-32,0 0 0,-2 2 0,2 0-96,-2-2 64,2 2 32,-2-1 64,2 1-32,-2 0-32,0 2 32,0-2-32,0 2 64,0-2 96,0 2-64,0-2-64,-2 0 0,2 0-32,-2-2 0,0-1 0,2 3 0,-2 0 0,2-2 0,0 2 0,-2 0 0,2 2-96,0-2 64,0-1-32,0 3 0,2 0 128,-2-2 32,0 2-32,0 0-64,2 2-64,-2-2 32,2 0-32,-2 3 0,2-1 128,0 2 32,-2 0-32,2 0-64,2 1-64,-4-3 32,3 0 32,-1 2 64,-2 0-32,2-2-32,0 0-64,0 3-32,0-3 128,-2 0 32,2 0 0,0 0-64,-2 2 32,3-2-32,-2 0-96,-1 0 64,3 1-32,-1-2 0,0 2 128,-2-1 32,2 0-128,0-2-32,0 2-64,0 0 96,2 0 0,-1 0 96,1 0-96,-2 1 0,0-1 32,0 0 0,2 0 0,-2 0 0,0 0 0,1-2 0,-1 2 64,-2-2 32,2 2-128,0 0 32,0 0-64,-2 1 0,2-3 64,0 2 0,-2 0 0,2 0 0,-2-2 0,3 2 64,-2-2-96,-1 2 0,3-2 32,-3 2 64,2 0-32,0-2-32,0 2-64,0 1 32,0-1 96,0 0-32,0 0-32,0 0 32,0 0-32,1 2 0,-1-2 0,0 0 0,-2 1 0,2-2 64,0 2 32,0-1-128,0 0-32,0 0 32,0 0 0,-2 0 32,3 0 64,-3 0-32,2 1 64,0-1-64,0 0-32,-2 0-64,2 0-32,-2 0 128,2 0 96,-2 0-32,2 2-64,-2-1 0,2-1-32,-2 2-96,2-2 64,0-2-32,-2 2-64,3 0 96,-1-2 64,0 2 0,-2-2-32,2 2 32,0-2-32,-2 3 0,2-3 64,0 0-32,-2 0-32,2 2 32,0-2-32,-2 0-96,2 0 64,-2 2 32,3-2 0,-3 0-96,1 0 64,-1 0 32,3 0 0,-1 0 64,-2 0 32,2 0-32,-2 0-64,2 0-64,-2 0 32,0 0 32,2 0 0,-2 0 0,2 0 0,-2 0 0,2 0 64,-2-2-32,2 2-32,-2 0-64,3 0 32,-3-2 96,2 2-32,-2 0-32,2-3 32,0 3-32,-2 0 0,2-2 64,-2 2-96,2 0 0,-2-2 32,2 0 0,-2 0 0,0 0 64,2 0-32,-2 0-32,0 0-64,0-1 32,2 3-32,-2-2 0,0 0 64,2 0 64,-2 2-32,0-2 64,3 0-128,-3 0 0,2 0 32,-2 2 0,0-2 0,0 0 64,0-1-96,2 3 0,-2-2 32,0 0 0,0 0 0,0 0 64,0 0-96,0 0-64,0 0 128,0-1 96,-2 3-96,2-1-32,0-2 0,0 3 64,0-2-96,2 0-64,-2 2-96,0 0 32,0 0-256,0 2-64,2-2-320,-2 0-128,2-2-640,0 2-1248,0-2 512</inkml:trace>
  <inkml:trace contextRef="#ctx0" brushRef="#br0" timeOffset="24">606 2131 1024,'0'0'416,"0"0"-192,0 0-256,0 0 128,0 2-64,0-2 64,2 0 0,0 3 160,-2-3 160,2 0-160,0 2 0,-2-2 64,2 2 32,-2-2-96,2 2 0,-2 0 32,2 2 64,1-2-96,-3 0-96,2 3-64,0-1 0,0-2-64,0 2 64,0-2-64,0 0-32,0 3 32,-2-3 32,2 0-32,0 0-32,0 0 32,1 0-32,-1 0-96,0 0 0,-2 1 192,2-2 160,0 2-128,0-3 0,0 2-128,3 0-32,-4 0 32,2 0 0,-1 0 64,0 0 96,2-2-224,0 5 0,-2-5 0,1 1 32,1 2 32,-2-1 64,0 0-96,2 0 0,-2 0 96,0 0 96,0 0 0,1 0 64,-1 1-128,0-2 0,0 2-32,0-1-64,-2 0 96,4-2-128,-2 2 0,0 0 32,2 0 0,-1-2 0,-1 4 64,0-1-32,0-1 64,-2 2-64,2-2-32,0 0 32,0 0-32,0 0 64,1 0 96,-3 0-64,1 1-64,2-1 0,-1 0 32,-2 0-96,2-2 0,0 2 32,-2 0 0,2-2 0,0 2 0,-2-2 0,2 2 64,0-2-32,-2 2-32,3-2 32,-3 3-32,1-1 0,-1 0 64,3 0-32,-1 0 64,0-2 0,0 2 32,0 0-224,2 0 0,-4-2 32,5 2 96,-5-2 0,2 2-32,0-2 96,0 0 0,0 0-128,0 3-32,0-3 160,-2 0 96,2 0-96,0 0-64,-2 0 0,2 0-32,-2 0 0,3 0 0,-3 0 0,2 0 0,-2 0 0,0 0 0,2 0-96,0 0 64,-2 0 32,2 0 64,-2-3-96,2 3-64,-2 0 64,2 0 64,-2 0 0,2 0-32,0 0 32,-2-2-32,0 2 0,3 0 0,-3 0 0,0 0 0,1-2 0,-1 2-96,0-2 64,0 2 32,0-2 64,0 0-32,0 0-96,0 0 32,0 2 32,0-2 64,0 2-256,0-2-32,0 2 192,0-3 64,0 1 160,0 2 32,0 0-96,0-2-96,0 0 0,0 2-32,0-2 0,0 0 0,0 2 0,0-2 0,-1 0-96,1 2 64,0-2 32,0 2 0,0-3 64,0 3 32,0-2-128,0 2 32,0-2-160,0 2 32,0 0 128,0 0 128,0-2-96,0 2-32,0 0-64,0 0-64,0 0 160,0 0 96,0 0-32,0 0 0,1 0-32,-1 2-64,3-2-64,-1 0 32,-2 0-32,2 2 0,-2-2 64,2 2 64,-2-2-32,2 3-32,-2-3-64,2 2 32,-2 0 96,2-2 32,-2 2 32,2 0 64,-2-2-96,0 2 0,3-2-96,-2 2-32,-1-2 32,0 2 64,0-2-96,3 0 0,-1 0 32,-2 0 64,0 2-32,2-2-32,-2 0-64,0 3 32,2-1 96,-2-2 32,0 2 32,2 0 128,0 0-128,-2 0 0,2 0-128,-2 0-32,2-2 32,-2 2 0,3 0 0,-2-2 0,-1 3 0,3-1 64,-1-2-32,-2 2-32,2 0 32,-2-2-32,0 2 64,2-2-32,-2 2-32,2-2 96,-2 2 0,2-2-128,-2 2-32,0-2 32,2 2 64,-2-2 0,2 2-32,-2 1 32,0-3-32,3 2 64,-3-2-32,2 2-32,-2-2 32,2 2-32,-2-2 0,0 2 64,2-2-96,-2 0 0,0 2 32,2-2 64,0 2-32,-2 0-32,2-2 32,-2 2-32,2-2-96,0 2 64,3-2 32,-5 3 0,4-3 0,-4 0 0,2 2 0,0-2 0,0 0-96,0 0 0,2 0 128,-1 0 32,-2 0 0,2 2-64,-1-2 32,0 0 32,0 0-32,2 0 64,-4 2-64,2-2-32,0 0 32,2 0-32,-1 0 0,-1 0 0,2 0 0,-2 2 0,0-2 0,0 0 64,3 0-32,-3 0-32,0 2-64,0-2-32,0 0 64,2 2 0,-2-2 96,5 0 32,-5 2 32,2 0-64,0-2-64,-2 0-64,2 3 32,-1-3 32,-1 0 64,2 2-96,-2-2 0,2 0 32,-2 2 64,2-2-32,-1 0-32,1 2 32,0-2 32,0 2-32,0-2 64,1 2-64,-1-2-32,-2 2 32,2 0-32,-2-2 64,2 0 32,-2 3-32,1-3-64,-1 1 96,2-1 0,-2 0-32,2 3-64,-2-3 32,0 0-32,1 2 64,-1-2 32,2 0-128,-4 0 32,2 0 64,0 0 32,0 2-32,0-2 32,0 0-64,0 0-32,-2 0 32,3 0 32,-1 0-96,0 0 0,0 0 32,0 2 0,-2-2 0,2 0 64,0 0-96,0 0-64,-2 0 64,2 2 64,0-2 0,1 0-32,-1 2-64,0-2 32,0 0 32,0 0 0,0 0 0,2 2 64,-2-2-96,0 0 0,-2 2 32,5-2 64,-3 0-32,0 0-32,0 0-64,0 0 32,0 0 32,0 0 64,3 0-96,-3 0 0,0 0 96,2 0 32,-2 0-192,2 0-64,-2 0 128,3 0 160,-3 0-64,2 0-32,-2 0 0,2 0-32,-2 0-96,0 0 64,3 0 32,-3 0 64,2 0-32,-2 0-32,2 0 32,0-2-32,-2 2-96,3 0 64,-3-2 32,0 2 64,0 0-32,0 0-32,0 0 32,0-2-32,0 2-96,1 0 64,-1 0 96,0 0 32,0 0-128,0 0 32,2 0 64,-2 0-32,0 0 64,0 0-128,1 0-64,-1 0 64,0 0 0,-2-2 96,2 2 32,0 0-128,0 0 32,0 0-64,-2 0 0,2-2 64,0 2 64,0 0-32,1-2-32,-1 2-64,0 0 32,0 0 96,0-2 32,-2 2-32,2 0 32,0-3-128,-2 3-64,2 0 64,0 0 64,-2-1-64,2 1 0,1 0 32,-3 0 64,2 0-32,0 0-32,-2 0-832,4 1-1856,-2 2-448</inkml:trace>
  <inkml:trace contextRef="#ctx0" brushRef="#br0" timeOffset="25">1099 447 1792,'0'0'768,"0"-3"-384,0 6-320,0-3 192,0 0-64,0 0 32,0 0-64,0 0 64,0 0-128,0 0-64,0 0 0,0 0 32,0 0-32,0 0 64,0 0 0,0 0 96,0 0-32,0 0 0,0 0 32,0 0 32,0 0-32,0 0 32,0 0-128,0 0-64,0 0 64,0 0 0,0 0-32,0 0 32,0 0-64,0 0 64,0 0 0,0 0 96,0 0-32,0 0 0,0 0-96,0 0 96,0 0 128,0 0-224,0 0-96,-4 0-96,4 5 96,-4-5 0,4 0 96,0 0-32,0-5 64,0 5-128,0 0 0,0 0 32,0 0 0,0 0 0,0 0 0,0-3-96,0 3 64,0 0 32,0 0 64,0 0-32,0 0-32,0 0 32,-4 0-32,4-5 0,4 5 0,-4 0 64,0 0-96,0 0 0,0 0 96,0 0-320,-4 5-128,4-2-1664</inkml:trace>
  <inkml:trace contextRef="#ctx0" brushRef="#br0" timeOffset="26">1104 465 640,'-5'0'256,"5"0"-128,5 8-96,-5-8 96,0 0-64,0 0 32,0 0-64,0 0-32,0 0 96,0-4 64,0 4 64,0 0 32,0 0 64,4-4 32,-4 4-96,0 0 0,0 0-96,0 0 0,0 0-32,0 0 192,0 0 64,0 0-64,0 0-32,0 0-160,0 0-32,0 0-96,0 0-96</inkml:trace>
  <inkml:trace contextRef="#ctx0" brushRef="#br0" timeOffset="27">1106 486 5216,'0'0'64,"0"-4"64,0-1-160,0 5-32,0-4 32,0 4 64,0 0 64,0-4 32,0 4-160,0 0-32,0 0-64,0-4 96,0 4 64,0 0 64,0 0-32,0-4-64,0 4-64,0 0 32,0 0 32,0-5 0,0 5 0,0-4 0,0 4-96,0 0 64,0-4 32,0 4 64,0 0-32,0 0 64,0-4-128,0 4 0,0 0 32,0 0 0,0 0 0,0 0 0,0 0 64,0 0 32,0 0-128,0 0 32,0 0-64,0 0 0,0 0 128,0 4 32,0-4-128,0 0-32,0 0 32,0 0 0,0 0 32,0 0 0,-5 0 0,5 0 64,0 0-32,0 0-96,0 0-32,0 0 128,0 0 32,0 0 0,0 0-64,0 0 32,0 0-32</inkml:trace>
  <inkml:trace contextRef="#ctx0" brushRef="#br0" timeOffset="28">1103 454 5408,'0'0'64,"-4"4"-64,4-4 96,0 5-64,-4-2-32,4 2-64,0-5 32,0 4 32,0 0 0,0-4-160,0 5 32,0-5 128,4 0-64,0 0 96,-4 0 64,5-5-32,-5 1-64,4 0-64,-4 4-32,4-5 64,0 2 64,-4-2-64,5 1 0,-5 0 32,0 4 64,0-5 32,0 2 32,0 3-64,0 0-64,0 0-64,0 0 32,-5 0 96,5 0 32,0 0-192,0 0 0,-4 0 32,4 3 96,0-3-64,-4 0 0,4 0 32,0 0 64,0 0-32,-4 0-32,-1 0 32,5 0-32,0 0-96,-4 0 64,4 0 32,0 0 64,-4 0-32,4 0-32</inkml:trace>
  <inkml:trace contextRef="#ctx0" brushRef="#br0" timeOffset="29">1097 445 5376,'0'0'0,"0"0"0,-4 4 0,4-4-96,0 0 64,0 5-32,0-5 0,0 0 64,0 4 0,0-4 0,0 0 0,0 0 0,0 4 0,0-4 0,0 4 0</inkml:trace>
  <inkml:trace contextRef="#ctx0" brushRef="#br0" timeOffset="30">1095 471 5120,'0'4'0,"0"-4"-96,4-4 64,0 4 32,-4 0 0,5-5 0,-1 5 64,0-3-192,0-2 32,-4 1-32,5 0 64,-1-1-32,0 2 32</inkml:trace>
  <inkml:trace contextRef="#ctx0" brushRef="#br0" timeOffset="31">1158 445 4480,'0'-4'64,"0"0"-32,0 0-32,0 4 32,0-5 32,-4 5-32,4 0-32,-4-3 32,4 3-32,-4 3 0,-1-3 0,5 5-96,0-5 64,-4 4 32,4 0 64,0-4-32,-4 0-32,4 0-64,-4 4 32,4-4 32,-5 0 0,5 4 0,-4-4 64,4 0-32,0 0-32,-4 0-64,4 0 32,0 0 96,-4 0 32,4 0-128,0 0 32,-4 0 0,-1 0 0,5 0-96,-4 0 64,4 0-32,-4 0-64,4 0 224,-4 0 96,4 0-96,-4 0 0,4 0-96,0 5-32,-5-5 32,5 0 64,-4 0-32,4 4 64,0-4-224,0 4 32,-4-4 32,4 4 96,0-4 0,0 4-32,0-4-64,0 5 32,0-5 32,4 4 64,-4-4 32,0 4 32,4-4-224,-4 4 0,5-4 32,-5 4-32,4 1 32,0-5 64,0 4 0,0-4 0,-4 0 0,5 0 0,-1 0 64,-4 0-32,4 0 64,0 0-128,-4 0 0</inkml:trace>
  <inkml:trace contextRef="#ctx0" brushRef="#br0" timeOffset="32">1114 444 1664,'0'0'608,"0"0"-320,0 0-64,0 0 224,0 0-160,0 0-96,0 0-32,0 0 32,0 0-32,0 0 0,0 0-32,0 0 0,0 0 0,-2 0 64,2-2-32,0 2 0,0 0-32,0 0 0,0-2-64,0 2-64,0-2 160,0 2 32,0 0-160,-2 0 0,2-2-32,0 2 64,0 0 32,0-2 32,0 2 64,0 0 32,-2 0-32,2 0-32,0 0-192,0 0 32,-3 0 0,3 0 0,0 0 0,-1 0 0,1 0 64,0 0 32,0 0 32,-3 0 0,3 0 0,0-2 64,-2-1-160,2 3-32,0-2 0,0 2 0,-2-2 0,2 0 0,0 2-96,0-2 64,0 0 96,2 0-32,-2 0-32,0 2-64,0-2-32,0 2 64,0 0 0,2 0 32,-2-3 64,0 3-32,0 0 64,0 0-64,0 0-32,0 0 32,0 0-32,0 0 0,0 0 64,0 0-96,0 0 0,0-2 32,0 2 0,0 0 64,0 0 32,0-2-128,0 2-32,0 0 160,-2 0 96,2 0 32,0 0 32,-2-2-128,2 2-96,-2 0 0,2 0-32,0 0 0,0-2 0,-2 2 64,2 0 96,-2 0 64,0 0-96,2 0-32,-2 0 32,2 0 0,-2 0-64,2 0 32,-2 0-64,-1 0 64,3 0-64,-2 2 64,0-2-128,2 2 0,-2-2 32,2 2 64,-2-2-32,2 2-32,0-2 32,-2 0 32,2 0-96,0 3 0,0-3 32,0 0 0,-2 0 0,2 0 64,0 0-96,0 0 0,0 0 96,0 0 32,0 0-128,0 0-32,0 0 32,0 0 64,-2 2 0,2-2 64,0 0-128,-2 2 0,2-2 96,0 2-96,0-2 0,-3 2 32,3-2 0,0 0 0,0 0 0,0 0-96,0 2 64,0-2 32,0 2 64,0-2-96,0 2 0,0-2 32,0 2 0,0-2 0,0 3 64,-2-1-96,2-2 0,0 0 32,0 2 64,0 0-32,0-2-32,-2 2 32,2 0 32,-2 0-32,4-2-32,-4 2 32,4-2-32,-2 2 0,0-2 0,0 2 0,0-2 0,2 3 0,-2-1 0,0-2-96,0 2 64,0 0 96,0 0-96,0-2 0,0 2 96,0 0 32,2 0-128,-2-2 32,0 3 0,0-2 0,0 2-96,0-1 64,0-2 32,3 2 0,-3 0 0,0-2 0,0 2 0,2-2 0,-2 2-96,0 0 64,2-2 32,-2 2 64,0-2-96,2 0 0,-2 0 32,2 0 0,-2 3 0,2-3 0,-2 0 0,2 0 0,0 0 0,-2 0 64,2 0-96,-2 0 0,3 0 32,-1 1 0,0-1 0,0 0-96,2 0 64,-2 0 32,-2 0 0,2 0 0,0 0 0,0 0 64,1 0-96,-2 0 0,2-1 96,-3 1 96,2-3 0,0 1 0,0 0-96,0 0-64,0 0 32,0 2 32,-2-2-32,2 0-32,1-3-64,-2 4 32,2-2 32,-3-1 64,2 2-32,-2 0-32,2 0-64,-2 0 32,2 0 32,0-1 64,0 1 32,0 0-128,-2 0 32,2 0 0,1-2 64,-3 4-32,2-2 64,-2 0-224,0-3 160,2 3-96,-2 0 32,0 0 32,0 0 64,0 0-32,2 0-32,-2 0 32,0 0 32,0-3-96,0 3 0,0 0 96,-2 0 32,2 0-32,-2 0 32,0 0 0,2 2 32,-3-3-64,1 2 32,2 1-64,-2-3 64,2 1-64,-2 2 64,2 0 0,-2-2 32,0 2-160,2 0 32,-2 0 0,2-2 64,-2 2-32,-1 0 64,2 0-64,1 0 64,-3 0-64,1 0-32,0 0-64,0 0 32,2 0 224,-2 0 192,0 0-416,0 0-96,2 2 32,-2-2 32,-1 0 64,2 0 64,1 2 32,-3-2 32,1 0-224,0 0 0,0 2 32,0-2 32,0 3 160,0-3 64,2 1-224,-2 2-32,2-3-64,-2 0 64,2 2 32,-2 0 96,-1-2-96,3 2 0,-2 0 32,2 0 0,-2-2 0,0 2 64,2 0 32,-2-2 96,2 3-256,0-1-96,-2-2 96,2 2 64,0 0-32,-2-2 0,2 2 32,0 0-96,0 0 64,0 0 32,0 0 0,0 3 0,0-5 0,0 4-96,0-2 64,0 0 96,0 0 32,0 0-32,0 0-64,2 0-64,-2 1 32,0-1 32,0 0 0,2 0 0,-2 0-96,0 0 64,2 0 32,-2 0 0,2-2 0,-2 3 0,2-3-96,-2 1 64,2-1 32,-2 3 0,5-1 0,-5-2 0,2 0 0,0 0 64,0 0-96,0 2 0,0-2 32,-2 0 0,2 2 0,-2-2 64,2 0-96,-2 0 0,2 0 32,1 0 0,-2 0 0,-1 0 64,3 0-96,-1 0 0,0 0 32,-2-2 0,2 2 0,0-2 0,0 2 0,0-2 64,0 2-96,1-3 0,-2 2 32,2-2 0,-1 1 0,0-2 0,2 2 64,0 0 32,-2-2-128,1 1-32,-1-1 32,0 0 64,0 0 0,0 0 64,-2-1-128,0 3-64,0 0 128,0-2 32,0 2-96,0 0 32,0 0 0,0 0 64,0-1-32,-2 1 64,2 0-64,-2-2-32,2 2 32,-2 0-32,0 0 0,2-1 0,-3 2 0,1-2 0,0 1 0,0 2 0,0-2 0,0 2 64,2-2-96,-2 2 0,0-2 32,-1 2 64,2-2-32,-2 2 64,1-2-128,0 2 0,0 0-32,2 0 0,-2-2 64,0 2 64,0 0-96,0 0 0,-1 0 32,2 0 64,-2 0-96,1 0 0,0 0 32,0 0 64,0 2-32,0-2-32,0 2 96,0-2-128,0 0 0,0 2 32,-1-2 0,3 0 0,-2 0 0,0 2-96,2-2 64,-2 0 160,0 0 64,2 0-64,-2 2-96,0-2-160,2 0 0,-2 0 128,2 2 64,-2-2 0,-3 2-64,5-2 32,-4 3-32,2-3-96,0 1 0,0 2 64,0-3 64,2 0 0,-3 2 64,2 0-64,1-2-32,-3 2-64,3-2-32,-2 2 64,2-2 0,0 2-64,-2-2 64,2 2 32,0 0 0,-2-2 0,2 3 0,0-1 0,0 0 64,-2 0-96,2 0 0,0 2 96,-2-2-96,2 3 0,0-3 32,0 0 64,0 0-96,0 0 0,0 0 32,0 0 0,0-2 0,0 2 0,0 0-96,2 0 64,-2-2 32,0 5 64,2-3-32,-2 0-32,0 0 32,2 0-32,-2 0-96,0 0 64,2 1 96,-2-2 32,0 2-128,0-1 32,0 0 0,0 0 64,2 0-32,-2 0-32,0 0-64,3 0-32,-3 1 128,0-3 32,1 1-96,2 2 32,-3-3-64,4 2 0,-2-2 128,0 2-32,0-2-32,0 2 32,-2-2-32,2 2 0,-2-2 64,3 0-96,-1 0 0,-2 2 32,2-2 64,0 0-32,0 0-32,-2 2 32,2-2-32,0 0 0,-2 0 0,2 0-96,0 0 0,-2-2 64,3 2 64,-1 0 0,2 0-32,-2-2 96,0 2-64,-2 0 64,2-2-64,0 2 64,-2-2-64,2 0-32,-2 0-64,2-1 32,1 2 32,-3-2 64,1 1-96,-1 0 0,3 0 32,-3 0 64,2 0-32,0 0-32,-2 0 32,2-1 32,-2 2-96,2-4-64,-2 3 64,2 0 0,0 0-64,-2 0 64,0 0 96,0 0 96,2-1-64,-2 1-64,0 0-96,3 0 32,-3 0-32,0 0-64,0 0 224,0-2 160,0 4-192,0-5-192,0 3-64,0-2 96,0 2 32,0 0 128,0 0 32,0 0-32,0 0 32,0-1-64,0 1-32,0 0 32,0 0 32,0 0-32,0 0-32,-3 2 32,3-2 32,0 0-96,-2-1-64,2 2 128,0 1 32,0-3-96,-2 1 32,0 0 64,2 2 32,-2-2-32,2 0-64,-2 0-64,2 2 32,-2-2 32,2 0 64,-2-1-32,2 2-32,0 1-64,-3-3 32,3 3 32,-1 0 0,1-2 0,0 2 64,-3 0-32,1 0-32,2 0 32,-2 0-128,2 0 64,-2 0 32,0 0 64,0 0-32,0 0-32,0 0-64,0 0 32,2 0 32,-2 0 0,-1 0 0,3 0 0,-2 0-96,0 2 64,2-2 32,-2 3 64,2-3-32,-2 1 64,0-1-128,0 3 0,2-3 32,-2 2 0,0-2 0,-1 2 64,1 0-32,0 0-32,0-2 32,0 2-128,0 0 0,2 0 64,-2 1 64,0-2 0,2 2 64,-3-1-128,3 0 0,-1 0 32,1 0 0,-3 0 0,1 0 0,2 3 0,-2-3 0,0 2-96,2 0 64,0 0 96,0-2-96,-2 3 0,2-3 96,-2 0 32,2 2-32,0-2-64,0 0-64,-2 0 32,2 0 32,0 1 0,-2-1-96,2 0 64,0 2 96,0-2-96,0 0 0,0 0 32,2 2 0,-2-1 64,0-1 32,2 2-128,-2-4 32,0 4-64,2-2-64,-2 0 160,2 1 32,-2-2-96,2-1-32,-2 3 96,2-1 32,-2 0-224,2-2-64,1 2 256,-3-2 128,1 2-160,2-2 32,1 0-32,-2 2 64,0-2-32,0 0-32,0 0 96,-2 2 64,2-2-224,1 2-96,-3-2 160,2 0 32,0 3-64,-2-2 32,2-1 0,0 0 64,-2 3-96,2-3-64,0 0 64,0 0 64,0 0 128,-2 0-128,5 0-32,-5 0 0,2 0 64,0-3-96,0 3-64,0 0 128,0 0 32,0-1 0,0-2-64,-2 3 32,2-2-128,1 0 64,-2 2 32,-1-2 0,3 2 0,-1-2 64,0 0-32,-2 2 64,2-2-64,0 0 64,0 2-64,0-3 64,-2 2-128,2-2 0,-2 1 32,3 2 64,-3-2-96,1 0 0,2 0 32,-3 0 0,2 0 0,-2 2 0,2-5 0,0 4 0,0-2-96,-2 1 64,2-2 96,0 2 32,0 0-32,1 0-64,-3 0 32,0-1-32,2 1 64,-2 0-96,0 0 0,2 2 32,-2-2 0,0 0 0,0 2 0,0-2 0,0 2 64,0 0-96,0 0 0,0 0 32,0 0 0,0 0-96,0 0 64,0 0 32,0 0 0,0 0 0,2 0 64,-2 0-32,0 2-32,2 0-64,-2-2 32,0 2 32,0 0 64,0 0-32,0-2-32,0 2 32,0 1-32,0-1 0,0 0 0,0 0 64,-2 0 32,2 0-32,-2 0-64,2 0-64,-4 2 32,1-1 32,1-1 64,0 2-96,0-2-64,0 0 128,0 2 32,0-1-96,0-2-32,-2 2 96,1-1 32,1-2 0,-2 2-64,2 0 32,0-2 32,0 0-32,0 2-32,-2-2 32,1 0-32,1 0-96,-2 0 64,2-2 32,0 2 0,0 0 64,0-2-32,0 2-32,-3 0 32,3-2-32,0 2 0,0-2 0,0 2-96,2 0 64,-2-3 32,0 2 0,2 1 0,-2-3 0,0 1 0,2 0 64,-3 0-96,1 0 0,0 2 32,0-2 64,0 0-96,0 2 0,0 0 32,0-5 64,2 5-32,-3-4-32,2 2-64,-2 0 32,1 0 32,2 2 64,-2-2-192,2 0 32,-2 0 96,2 0 64,0-1-96,0 1 32,0 0-64,0-2 0,0 0 64,0 0 0,0-1 0,2 1 0,-2 2 0,0-2 64,0 0-96,2-1 0,-2 3 32,0 0 0,2-2-96,-2 2 64,3 0 96,-3 0 32,1 2-128,2-3-32,-3 2 32,2-2 0,0 1 32,0 0 0,0 2-96,-2-2 64,2 2-32,0 0 0,-2 0 128,0-2 32,0 2-128,0 0-32,2 0 32,-2 0 0,0 0-480,0 0-192,0 2-864,0-2-352,-2 2-1024</inkml:trace>
  <inkml:trace contextRef="#ctx0" brushRef="#br0" timeOffset="33">1572 339 1920,'-9'0'768,"9"0"-384,-4 0-448,4 0 128,-4 0-160,4 0 224,-4 0 64,4 0 320,0 0 160,0 0-160,-4 0-32,4 0-224,0-5-96,-5 5 0,5-4 32,0 4-96,0 0-64,-4-4 64,4 4 64,0 0-64,-4 0 0</inkml:trace>
  <inkml:trace contextRef="#ctx0" brushRef="#br0" timeOffset="34">1535 328 6944,'-3'2'64,"1"1"-64,0-1 32,0 2-32,0-2 0,0 0 0,2 2 0,-2-1 0,2 1-96,-2-2 64,-1 0 160,3 2 64,-1 0-160,1 0 0,0 1-32,0-3 0,1 2 0,2-2 0,-3 2-96,2-2 0,0 0 64,0-2 64,0 2 64,-2-2 32,2 0-64,0 0-64,3 0 32,-4 0-32,2-2 0,1 2 64,0-2-32,-2 2 64,0-2-64,3 0 64,-3 0-64,0 0 64,0-2-64,0 2 64,0-1-128,0-1 0,-2 2 96,2 0 32,-2 0-128,2-2 32,-2 2 128,0-3 160,0-1-96,-2 2-96,2 0-64,0 0 64,-2-1 64,0 3-64,0-2-64,2 0 0,-2 2 32,2 0-96,-2-1 0,0 1 32,0 0 0,2 2 0,-3-2 0,1 0 0,0 2 0,0-2 0,2 2 0,-2 0 0,0 0 64,0 0-32,0 0 64,-1 0 0,2 0 32,-2 0-64,1 2 32,0-2-64,0 2 64,0-2-64,0 2-32,2 0-64,-2 0 32,0 1 32,-1-1 64,2 0-32,1-2 64,-3 2-224,1 0 32,2 0 96,0 0 64,0 0 64,0-2-64,2 2-64,-2 3-64,3-5 32,-3 2 96,1 0 32,-1 0-128,3 0-32,-3 0 32,0 0 0,2 1 160,-2 1 160,0-2-96,2 0 64,-2 0-160,0 2 0,2-2-96,0 0-32,-2 2-32,0-1 0,2-1 64,0 0 64,-2 0-96,2 0-64,1 0 128,-3 0 32,4 0 0,0 0 32,-2-2-64,0 2-32,0-2 32,0 0 32,3-2-96,-3 2 0,0 0 96,0-2 32,0 0-32,0 0-64,0 0 32,0 0-32,0-2 0,0 2 64,-2-3-32,3 3 64,-1 0-128,0 0 0,0 0 32,0 0 0,0 0 0,-2-2 64,2 4-96,-2-4 0,2-1 32,1 1 64,-1 2-32,-2-2 64,0-1-128,2 3 0,-4-2 32,2 2 64,0-2-32,0 0-32,0 1-64,0-1 32,0 2 32,-2-2 64,2-2-96,0 1 0,0 1 96,-3 2 32,3-2-32,0 0 32,-2 0-128,0 1 0,2 2 32,-2-2 0,0 1 0,-2 0 0,2 0-96,-1 2 64,1-2 32,0 2 64,0 0-32,0 0-32,2 0 32,-2 0-32,0 0 0,-2 2 64,2-2-32,-1 0-32,-1 2 32,2-2 32,0 0-32,0 2-32,0-2-64,0 0-32,-1 2 64,2-2 0,-2 0 32,1 3 0,2-2 0,-2-1 0,0 3 0,0-1 0,0 0 0,2 0 0,-2 0 0,0-2 0,2 4 0,-3-2 0,2 1 0,-2-2 0,1 2 64,0-1-96,2 0 0,-2 0 32,2 0 0,-2 2 0,2-2 0,-2 0 0,2 0 0,0 3 0,0-3 64,-2 2-32,2 0 64,0 0-64,-2-1-32,2 1-64,0 0 32,0-2-32,0 2 0,0-1 128,0 1 96,0-2-128,0 2-32,0-2 0,0 2 0,0 0 64,0-2-32,2 3-32,-2-3 32,0 0-32,2 0 0,-2 2 64,2-2-32,-2 0-32,2 3-64,0-3 32,0 0 96,0 0 32,1 0-32,-2-2 32,-1 2-64,3 0-32,-3 0 32,2-2-32,0 2 0,-2-2 64,2 0-96,-2 3 0,2-3 32,-2 0 64,2 0-96,0 0 0,-2 0 96,2 0 32,-2 0-32,3 0-64,-3 0 32,1 0 32,2 0-32,-1 0 64,0 0 0,0-3-32,0 3 32,0-2 0,0 2 32,-2-2-160,2 2 32,-2-2 0,3 2 0,-3-2 0,2 2 0,-2-2 0,2 2 0,-2-2 0,2 2 0,-2-2-96,0 0 64,2-1 32,0 1 64,-2 2 32,0-2 32,2 0-160,0 2 32,-2-2-64,2 0 0,-2-2 64,2 2 64,-2 0-96,3-1 0,-1 1 32,-2 0 0,2 0 0,-2 0 0,2 0 0,-2 0 64,0 0-32,2 0-32,-2 0 32,0-1 32,0-1-32,0 2-32,2-2 32,-2 2-32,0 0-96,0-2 64,0 1 32,0 1 64,0 0-96,0 0-64,0 0 64,0 0 0,2 0 96,-2 0 32,0-3-128,0 3-32,0 0 96,-2 0 32,2 0 0,0 0-64,-2 0 32,2-2-32,-2 2 0,2 2 64,-2-3-32,0 2 64,2-2-128,-2 1-64,-1 0 64,1 2 0,0-2 32,2 0 64,-2 2-32,0-2 64,2 2-64,-2 0-32,0-2 32,2 2 32,-2 0-96,0 0 0,2 0 32,-2 0 0,-3 0-96,3 0 64,0 0 32,0 2 64,0-2 32,0 0-128,0 0 32,-1 2-64,2 0 0,1 0 64,-3-2 0,1 2 0,0 0 64,0-2-96,2 3 0,-2-2 32,0 2 64,2-3-32,-2 2-32,0 0-64,-1 0-32,2 0 128,-4-2 96,5 2-96,-2 0-96,0-2 32,0 2 64,0-2 0,2 2-32,-2-2 32,2 2-32,-2-2-96,2 3 64,-3-3 32,3 2 0,-2 0-96,2-2 64,0 0 96,-2 2 32,2 0-128,0-2 32,-2 2 0,2-2 64,0 2-96,0 0 0,-2 0 32,2 1 0,0-1 0,0 2 0,0-2 0,0 0-96,0 0 64,0 0 32,2 1 64,-2-2-96,0 2 0,0-3 32,2 2 0,-2 0 0,0 0 0,2-2 0,-2 2 0,2 0 0,-2-2 0,3 2 0,-3 0 0,2 0 0,-2 0 64,0 1 32,2-3 32,0 2-224,0 0 0,-2-2 32,2 2 32,0-2 32,0 2 0,-2-2 0,3 0 64,-2 2-96,2-2 0,-1 0 32,-2 2 0,2-2 0,0 0 0,0 2 0,-2-2 64,2 2-96,0-2 0,-2 0 32,2 2 0,1-2 0,-3 0 0,1 3 0,-1-3 64,3 0-32,-3 0-32,2 0-64,0 0 32,-2 0 96,2 0 32,0 0-128,0 0-32,0 0 32,0 0 64,1 0 0,-3 0-32,2 0-64,0 0 32,0 0 32,0 0 0,0 0 0,0-3 0,0 1 64,0 2 96,0-2-64,3 2-64,-5-2-96,2 2-32,0-2 64,0 0 0,0 0 96,0 0 32,0 0-32,1 0-64,-1-1 32,0 3-32,0-2 0,0 0 0,0 0 0,0 0 0,0 2 0,-2-2 0,2 0 0,0 0 0,-2 0 0,3 0 0,-3-1 0,2 2 64,-2-2-96,0 1 0,2-2 96,-2 2-32,0 0-32,2-2 32,-2 1-32,0 1 0,0 2 64,0-2-96,0 0 0,0 0 32,0 0 64,-2 0-96,2 0-64,0 0 64,0 2 64,0-3 0,0 1-32,0 0 32,0 2-32,0-2-96,0 2 64,0-2 32,0 2 64,0-2-96,0 2 0,0 0 32,0-2 64,0 2-96,0 0 0,0-2 32,0 2 0,0 0 0,0 0 0,0 0 0,0 0 64,0 0-32,0 0-32,0 0 32,0 0-32,0 2-96,0-2 64,0 2 32,2 0 64,-2-2-96,0 2 0,0 0 32,0 0 0,0 0 0,0 1 64,0-1-32,0 0-32,0 0-64,0 0 32,0 2 32,0 0 64,0-1-32,-2-1-32,2 2 32,0-2-32,-2 0 0,2 0 0,0 0 0,0 1 0,-2-2 64,2 2 32,0-3-128,-3 2-32,3 0 32,0 0 64,0 0 64,-2-2 32,0 2-160,0 0-32,0 2 32,0-2 64,0 1 0,2-1-32,-2 0-64,0 0-32,0 0 128,-1 0 32,3 0-96,-2 0 32,2 0 0,-2 3 0,2-5 64,-2 2 32,0 0-128,2 0 32,-2-2 0,2 2 64,-2-2-96,2 2-64,-2-2 64,-1 0 64,3 0 0,-2 2-32,2-2 32,-2 0-32,2 0 0,-2 0 64,0 0-32,2 0-32,-2 0-64,2 0 32,0 2 32,-2-2 0,2 0 0,0 0 0,-2 0 0,2 0 0,-2 0-96,2 0 64,-2 0 32,-1 0 0,1 0 64,0 0 32,0 0-32,0 0-64,0 0-64,2 0 32,-2 0 32,0 0 0,-1 0 0,2 0 0,1 0 0,-3 0 0,1-2 64,2 2 32,-2 0-32,0 0 32,2-2-64,-2 2-32,0-2 32,-2 2 32,1-2-96,2 2 0,-2-2 32,1 0 64,0 0-32,0 2-32,0-3 32,0 3-32,2-2-96,-2 2 64,0-2 32,2 0 64,-3 2 32,3-2 96,-2 2-256,2-2 0,-2 2 0,0-2 32,2 0-64,0 2 64,-2-2 96,2 0 32,0-1-128,-2 1-32,2 2-64,0-2 96,0 2 0,0-2 96,0 2-32,0-2 64,0 2-128,0 0 0,0-2 32,0 2 0,0 0-96,0-2 64,0 2-32,0-2 0,0 2 64,2-2 64,-2 0-32,0 2 64,0-3-128,2 2-64,-2 1 64,0-3 64,0 1 64,2 0-32,-2 0-64,0 0-64,0 0-32,0 0 64,0 0 0,0-1 96,0 3-96,2-2 0,-2 2 32,0-2 64,0 2-96,0 0 0,0-2 32,0 2 64,0 0-32,2 0-32,-2-2 32,0 2-32,0-2-96,0 2 64,3-2 32,-3 2 64,0-2-96,0 2 0,2-2 32,-2 2 0,0-3 64,2 3 32,-2-2-128,0 2-32,2-2-64,-2 2 96,2-2 0,-2 2 96,2-2 32,0 0-128,-2 2 32,2-2 0,-2 2 0,3-2 0,-3 2 64,0 0-96,0 0 0,1-2 32,-1 2 0,0 0 0,0 0 64,0 0-96,0 0 0,0 0-256,0 0-128,0 0-992,3 0-352,-3 2-1728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4:36:03.956"/>
    </inkml:context>
    <inkml:brush xml:id="br0">
      <inkml:brushProperty name="width" value="0.15875" units="cm"/>
      <inkml:brushProperty name="height" value="0.15875" units="cm"/>
      <inkml:brushProperty name="color" value="#404040"/>
    </inkml:brush>
  </inkml:definitions>
  <inkml:trace contextRef="#ctx0" brushRef="#br0">175 830 640,'0'0'352,"0"2"-192,0-4-192,0 2 64,0 0-128,0 2 64,0-2 32,0 0 0,0 0 0,0 0 64,0 0-32,0 0-32,0 0 96,0 0 0,0 0 96,0 0 96,0 0-128,0 0-32,2 0 0,-2-2 0,0 2-160,2 0 32,-2-2 0,2 2 0,-1-1-96,-1 1 0,2 0 64,-2-2 64,2 2 0,-2-2 64,2 2-128,0 0-64,-2-2 480,2 2 192,-2-1-192,2-1-64,-2 2-128,0-2-32,2 0-96,-2 2-128,0-2 32,2 1 32,-2 1 64,0-2-32,0 2 64,2-2-128,-2 2 0,2-2 32,-2 2 0,2-2 0,-2 1 64,2 1-96,-2-2 0,1 0 32,1 0 64,-2 0-96,3 2 0,-2-1 32,-1-1 64,0 0-96,2 2-64,-2-2 64,0 1 64,0 1 64,0-2 32,0 2-64,0-2-64,0 0-64,2 2 32,-2-1-32,0 1 0,0 0 64,0-2 0,2 2 64,-2 0 32,0-2-128,0 2-32,0 0 32,0 0 0,0 0 32,0 0 0,0 0 0,0 0 64,0 0-96,0 0 0,0 0 96,0 0 32,0 0-32,2 0-64,-2 0-64,0 0-32,0 0 64,0 0 64,0 0 0,0 0-32,0 0-1184,0 2-480</inkml:trace>
  <inkml:trace contextRef="#ctx0" brushRef="#br0" timeOffset="1">217 830 384,'0'3'160,"0"-3"-64,0 4-128,0-4 64,0 3 320,0-3 224,0 4-96,0-4 0,0 0-160,0 0 32,4 4-128,-4-4-64,0 0 64,0 0 0,0 0-320,4 3-96,-4-3 160,4 0 160</inkml:trace>
  <inkml:trace contextRef="#ctx0" brushRef="#br0" timeOffset="2">225 842 3968,'4'0'160,"-1"4"-32,-3-4 0,5 0 0,-5 0 0,3 0 64,-3 0 32,4 3-96,0-3-32,-4 0-32,4 0-64,0 0 32,-1 0-32</inkml:trace>
  <inkml:trace contextRef="#ctx0" brushRef="#br0" timeOffset="3">245 848 5504,'2'0'192,"0"1"-64,-2-1-96,2 2 64,-2-2 0,2 2 32,-2-2 0,0 2-64,0-2 32,1 0-64,-1 2 64,2-2-64,-2 0-32,2 1 32,0-1-128,-2 0 64,2 0 32,0 2 64,-2-2-32,2 0-32,0 0-64,0 0-32,0 0 128,0 0 32,0 0 0,-2 0-64,2 0 32,-1 0-32,1 0 0,0 0 0,0 0 0,2 0 0,-2 2 0,0-2 0,2 0 0,-2 0 0,0 2 0,0-2 0,-1 2 0,1-2 64,0 1 32,-2 1-128,2 0 32,0-2-64,-2 2 0,2-1 256,-2-1 192,2 2-256,-2 0-64,2-2 0,0 2-32,-2-1-32,0-1 96,2 4 0,-2-4-128,0 2 32,2 0 0,-2-1 64,0-1-32,2 2-32,0 0 32,-2-2-32,0 2 0,2-2 0,-2 2 0,2-2-96,-2 1 64,1-1 32,-1 2 64,0-2-32,2 2 64,-2-2-128,0 2 0,0-1 32,2-1 0,-2 2 0,0-2 0,2 2 0,-2 0 64,0-2-96,0 1 0,2 1 32,-2 0 0,0 0 0,2 0 64,-2-1 96,0 1-224,0-2 0,2 2 0,-2-2 32,0 2 32,2-2 0,-2 2 0,0-2 64,2 1-32,-2-1-32,0 2 32,2 0-32,-2 0 0,0-1 0,0 1 0,2 2 64,-2-3 96,0 1 64,2 0-192,-2 0 0,2 0 32,-2 0 96,1-1-64,-1 1-64,2 2-96,-2-3-32,2 1 128,-2 0 96,0 1-96,0-1-96,2 0 32,-2 0 64,0 1 0,0-1-32,2 0 96,-2 0 0,0 0-256,0 1 96,0-1 64,2 1 32,-2-1 64,0 0-64,0 0 64,0-2-64,0 1-32,2 1 32,-2 0 32,0 0-96,0 0 0,0-1 32,0 3 0,0-4-96,2 3 64,0-1 32,-2-1 64,0 1-32,2-1-32,0 1 32,-2 0-32,2 0 0,0 0 0,-2-1 0,1 1 64,-1 0-96,2 0 0,-2 0 32,2-1 0,-2 1 0,2 2 64,-2-3-32,0 1-32,0 0-64,2 1-32,-2-1 64,0 0 64,2 2-64,-2-3 0,0 1 96,0 0 96,2 0-64,-2 0-64,0-1 0,0 1 32,2-2-96,-2 2 0,0 0 32,0-1 0,0 3-96,2-4 64,-2 3 32,0-3 0,0 4 0,0-2 0,2 0 0,-2-1 0,0 1-96,0 0 64,2 0 32,-2 1 0,0-1 64,0 0 32,2 1-128,-2-1 32,0 0 0,2 0 0,-2-1 0,0 1 64,0 2-32,0-2-32,1-1 96,-1 1 0,3 0-32,-3 0 32,2 0-64,-2-2-32,0 1 32,1 1-32,-1 2 0,2-3 64,-2 1-96,0 0 0,2 0 32,-2-1 64,0 1-32,0 0-32,0 0 32,2 0 32,-2-1-96,0 1-64,0 0 64,2 0 0,-2 0 32,0-1 64,2 1 32,-2 0 32,2 0-160,-2-1-32,2 1 32,0 2 0,-2-3 32,2 3 0,-2 0 0,2-2 0,-2 1-96,2-1 0,0 1 64,-2-1 64,1 0 0,1 0-32,-2 1-64,2-1 32,0 0 32,0 1 64,-2-1-32,2 0 64,-2 2-64,2-3-32,0 1 32,0 0-32,0 0-96,0-1 0,0 3 64,0-2 64,-1-1 0,1 1-32,0 0 32,0 2-32,0-3 64,0 1 32,-2 0-128,2-2-32,0 4 32,0-4 64,0 3 0,0-1 64,0 0-128,0-1-64,-1 3 128,2-2 32,-2-1-96,1 1-32,0 0 32,0 2 0,0-3 32,0 1 64,0 0-32,0 2 64,0-1-64,0-1-32,-2 1 32,2-1-32,0 0-96,0 0 64,-1 1 32,1-1 64,0 0-96,0 1 0,-2-1 32,2 0 0,0 0-96,0 1 0,-2-1 128,2 0 32,-2-1-96,2 3-32,0-2 96,-2 0 32,2 1 0,0-1 32,1 0-128,-3 1 0,2-1 32,0 2 64,0-3-32,-2 1-32,2 2-64,0-3 32,-2 1 32,2 0 64,-2 0-32,2 0-32,0-1 32,0 1-32,-2 0-96,2 0 64,0 0 32,-2-1 0,2 1-96,-2 0 64,1 0 32,1-1 0,-2 1 0,3 0 64,-2 0-32,-1-1-32,2 1 32,0 0-32,0 0 0,-2 0 64,2-1-96,0 1-64,-2 0 128,2 0 32,0 0-96,-2 1-32,2 1 32,-2-3 64,2 3 64,-1-2-192,-1 1 0,3-1 96,-1 2 128,-1-3-96,-1 1-96,2 0 32,0 2 64,0-3 0,-2 3 64,2-2-128,0-1 0,0 1 32,-2 0 64,2 0-32,0-1-32,-2 1-64,2 2 32,0-4 32,0 4 0,0-3 64,-2 1 32,1 0-32,1 0-64,-2-1-64,2 1 32,0 0 160,0 0 160,0-1-160,-2 1 0,2-2-128,-2 2-32,2 0 32,-2 1 0,2-1 0,-2 0 64,2 0-32,-2 0 64,0-1-128,2 1 0,-2 0-32,2 0 0,-2-1 64,2 1 64,-2 0-96,1 0 0,-1-1 32,0 1 0,2 0 0,-2-2 0,2 2 0,-2 0 64,0-1-32,2 1-32,-2 0-64,2 0 32,0 0 32,0-1 64,-2 1-32,2 0-32,0-2-64,-2 2 32,2-2 32,0 1 64,-2-1 32,2 2 32,-2-2-224,2 2 0,-2-2 96,0 0 64,2 2-96,0-2-32,-2 1 32,1-1 0,-1 2 32,2-2 0,-2 2 0,2-2 64,0 2-96,0-2 0,0 2 32,-2-2 0,2 1 0,0-1 0,0 2 0,0-2 64,0 0-32,0 2-32,-2-2-64,2 2-32,-1-2 128,1 0 32,2 2-96,-2-1 32,0 1 64,2 0-32,-2-2-32,0 2-64,0-1 32,0 1 32,0-2 0,-1 2 0,1 0 0,0-2 64,0 1 32,0-1-128,-2 2-32,2 0 96,0-2 32,0 2-96,0 0-32,-2-1 32,2-1 64,0 2 0,0-2-32,0 2 32,-2-2-32,1 2-96,2-2 64,-3 2 32,2-2 64,-2 1-96,1-1 0,-1 0 32,2 2 0,0 0 0,-2-2 0,2 2 0,0-1 64,-2-1-32,2 2 64,0-2-64,0 2-32,0-2 32,-2 2 32,2-2-192,0 1 32,0-1 96,0 2 64,-1-2-96,1 2-32,0-2 32,0 0 0,0 2 32,2-2 64,-2 0-32,0 2-32,0-2 32,2 1-32,-2-1 0,-1 2 64,1-2-96,0 2 0,0-2 32,0 2 0,0-2 0,0 2 0,0-2 0,0 0 0,0 1 0,2-1 0,-2 0-96,-1 0 64,2 2 32,-2 0 64,-1-2-32,2 0 64,0 2-128,0-2-64,0 1 64,0-1 0,0 2 32,-2-2 0,2 0 0,0 0 0,0 2 0,0-2 64,0 0-32,0 0-32,-1 2 32,1-1-32,0-1-96,0 2 64,0-2 32,0 2 0,0-2 0,0 2 0,2-2 0,-2 2 0,0-1 0,0-1 0,-1 2 0,1-2 64,0 2-32,0-2-32,2 2 32,-2-2-32,0 2-96,0-2 64,0 1 32,2-1 0,-2 2 64,1-2 32,0 0-128,-2 2-32,3-2 32,-2 0 64,0 1 0,2-1-32,-2 0-64,2 2 32,-3-2 32,2 0 64,0 0-96,-1 0 0,0 2 32,2-2 0,-2 2 0,2-2 64,-2 2-96,2-2 0,-2 1 32,0 1 64,-1-2-96,1 2 0,0-2 32,0 2 64,0 0 32,0-2 32,-2 2-224,2-1 0,0-1 32,0 2 96,0-2 64,-2 2 32,2-2-64,0 1-64,-2-1 32,2 2-32,-1-2 0,1 2 0,0-2 0,0 2 0,0-2 0,-2 1 64,2-1-96,0 0 0,0 0 32,0 2 64,0-2-192,-2 2 32,2-2 96,0 0 64,0 2 0,-1-2-64,2 0 32,-2 0 32,3 2-96,-2-2 0,0 0 32,0 0 64,0 2-96,2-2-64,0 0 64,-2 0 0,1 1 96,-1-1 32,2 0-128,-2 0 32,0 0 0,2 2 0,-2-2 0,0 0 0,0 0 0,0 0 0,1 0 0,-1 0 64,0 0-32,0 0-32,0 0 32,2 0-32,-2 0-96,0 0 64,-2 2 32,4-2 64,-4 0-32,2 2-32,1-2 32,-1 0-32,1 0 0,-2 1 64,1-1-96,0 0 0,2 0 32,-2 0 64,0 2-96,0-2 0,0 0 32,0 0 0,2 0 0,-2 2 64,1-2-32,-1 0 64,2 2-128,-2-2-64,0 0 64,0 0 64,0 0 0,0 0 64,0 0-64,2 0-32,-4 0 32,3 0-32,-1 0-96,0 0 0,0 0 64,1-2 64,-1 2-64,0-2 0,0 2 32,0 0 64,0 0-32,-2-2 64,2 2-64,-1 0-32,3 0-64,-2 0 32,0 0 32,0 0 64,0 0-96,0 0-64,2 0 128,-2 0 32,0 0-96,0 0 32,2 0 0,-1 0 64,-1 0-32,2 0-32,-2 0 32,2 0-32,-2 0 0,0 0 0,2 0-96,-2 0 0,-1 0 128,1 0 32,0 0 0,2 0-64,-2 0 32,0 0-32,2 0-96,-2 0 0,0 0 128,0-1 96,1 1-96,-1 0-32,1 0 0,-2 0 0,1 0 0,0 0 64,0 0-32,0 0-32,0-2-64,0 2 32,0 0 32,0 0 64,0-2-32,-1 2-32,2 0 32,-1-2-32,1 2 0,-1 0 0,2-1 0,-2 1 0,0 0 0,2-2 64,-2 2-32,2-2-32,-2 2-64,-1 0-32,3-2 64,-2 2 0,2 0 32,0-2 64,0 2-32,-2 0-32,2-2-64,-1 2 32,1-1 32,-2 1 64,2 0-96,0-2 0,-2 2 32,2-2 0,-1 2 64,1-2 32,0 2-128,0-1 32,0 1-64,0-2 0,0 2 128,0 0 96,-3-2-128,3 2-96,-2-1-64,2 1 96,0-2 64,0 0 64,0 0-32,-2 2-64,-1-2-64,3 2-32,-2-2 128,0 2 32,0-1-96,0 1 32,2 0 0,-2 0 0,0-2 0,2 2 0,-3 0 0,1 0 0,1-2 64,-2 2 96,1-2-128,2 2-96,-2 0 32,0 0 64,2-2-64,-2 2-64,2-1 64,-2 1 64,1-2 0,-1 2 64,0-2-128,0 2-64,2-1 64,-2-1 0,0 0 32,0 0 64,2 0-32,-2 1 64,1-1-128,-1 0-64,0-2 64,0 3 64,2-1 0,-2 0 64,0-1-64,0 1 64,0-2-128,0 3 0,0-3 32,1 2 0,-1-1-96,0-1 0,2 2 128,-2-1 32,0-1-96,0 2-32,0 1 32,0-3 64,0 2 0,0 1 64,0-1-64,2 0-32,-3 0-64,3 0 32,-2 1 32,0-1 0,2 2 0,-2-2 64,0 0-32,2 0-32,-2 1-64,0-1-32,1 0 64,-1 0 64,2 1 0,-2-1-32,0 0 32,0 0 32,0-1-96,0 1 0,2 0 32,-2 0 64,-1-1-32,3 1-32,-2 0-64,2 0 32,-2-1 32,2 1 64,-2 0-32,2-1-32,-1-1 32,2 3-32,-4-3 0,3 2 64,0-1-96,-2 1 0,2 0 32,-2-2 0,0 3 0,0-1 0,2-2 0,-4 1 0,1-1 0,3 3 0,-2-3 64,0 0 32,0 3-128,0-3-32,0 2 96,0-1 96,0 1-96,0-2-96,0 1 32,0 1 0,-1-1 32,1-1 0,-2 0 0,2 1 0,0-1 0,0 1 64,-2 1-96,2-2 0,0 3 32,0-3 0,-2 2 0,2 0 0,0-1 0,0-1 0,-2 2 0,2-1 0,0-1 0,-1 3 0,2-3-96,-2 1 64,-1-1 32,4 0 0,-2 1 64,0-1 96,0 1-128,0 1-96,0-2 32,0-1 64,-2 2-64,2-1 0,0 0 32,0 1 64,0-1-96,-1 1-64,1-1 64,0-1 64,0 1 0,0 1-32,0-1 32,0 1-32,0-1 0,0 0 0,0 1 0,0 0 64,0 1-96,0-2 0,-2 1-32,1-1 0,1 0 128,-2 1 32,2-1-32,0 3-64,0-3-64,0 1 32,-2-1-32,2 2 0,0-1 128,0-1 32,0 0-128,0 1 32,0-2 0,-2 1 0,2 1 0,-1-1 0,1 0-96,1 1 64,-3 1 32,3-2 64,-3 1-32,4-1-32,-2 3 96,0-3 0,0 1-128,0-1-32,-2 0 96,2 1 32,0 1 0,-1-2-64,2 1 32,-1-2-32,-1 1 0,1 1 0,0-1 0,0 0 64,0 1-32,-2-1-32,2 1-64,0-1-32,2 1 128,-4 1 32,4-2 0,-2-1-64,0 1 32,-2 1-32,1-1 0,1 1 0,0-1 0,-2 2 64,2-1-96,-2 1-64,2-2 64,0 3 64,0-3 0,-2 0-32,2 1 96,0 1-64,-2-1-32,2 1 32,0-2-32,-2 3 0,2-1 0,-2 0 0,2 0 0,-2 0 0,1-1 0,1 1 0,0 0 64,-2 0-96,2 1 0,-2-1 32,2 2 64,0-2 32,-2 0 32,2 1-160,0-1-32,0 0 32,0 2 64,0-2 0,0 1 64,0-1-64,0 0-32,-2 0 32,2 0 32,-1 1-96,1-1-64,0 0 64,-2 0 0,2 2 96,0-2 32,-2 1-128,2-1 32,0 2 0,0-2 0,-2 0 0,2 2 0,0-1 0,-2-1 0,2 2 0,-2-2 64,2 0-96,0 2 0,-1-3 32,1 3-96,0 0 64,0-2 32,-2 0 64,2 0-32,-2 2 64,2-1-128,-2 1 0,2-2 32,0 2 0,-2-2 64,2 0 96,-2 2-128,2-2-32,0 1 0,0 1 64,-2-2-96,2 2-64,-1-1 64,1 1 64,0-2-160,0 2 32,0 0 96,2 0 128,-4 0-32,2-1-64,2 1-96,0 0-32,-2-2 128,2 2 32,-2 0-96,-1 0-32,1 0 32,2 0 0,-2-2 32,0 2 0,2 0 0,-2 0 0,0 0-96,2-2 64,-2 2 32,-1 0 64,3 0-32,-2-1-32,0 1 32,0 0 32,0-2-32,0 2-32,0 0 32,-2-2 32,2 2-96,0 0-64,0 0 64,0-2 0,-1 2 160,1 0 64,0 0-224,0-2-128,0 2 160,-2 0 32,2-1-64,0 1 32,0-2 0,0 2 0,-2-2 64,2 2 32,-2 0-32,2 0-64,0-2-192,-2 2 96,2 0 32,-2 0 192,0-2-64,1 2 32,-1-1-96,0 1-32,0 0 32,0 0 0,0-2 64,3 2 32,-3 0-128,1 0-32,-1 0 32,2 0 0,-2-2 96,2 2 32,-2-1-128,0 1 32,0-2-64,2 2 0,-2-2 64,0 2 0,2-2 0,-2 2 0,0-2 0,2 2 0,-2 0 0,2-1 0,-2 1 0,0-2 0,2 2 0,-2-2 64,0 2-96,2-2 0,-2 2-32,0 0 0,2-2 64,-2 2 64,0 0-32,2-2-32,-2 2 32,0 0 32,0-1-96,0-1 0,2 2 32,-2 0 64,0-2-32,2 2-96,-2-1 32,0-1 32,0 2 0,0-2 0,0 0 0,1 1 0,-1-1 0,0 2 0,0-2 64,0 0-96,2 0 0,-2 0 32,0 1 64,0-1-32,2 0-32,0 0-64,-2 1 32,0-1 32,2 0 0,-2 0 0,2 1 64,-2-1 32,0-2 32,0 2-160,2-1 32,0 1-64,-2 0-64,0 0 96,2 1 64,-2 1 0,0-2-32,0 0 32,0 2-32,0 0-160,0-2 32,0 1 128,-2 1 64,2-2-96,0 2-32,0-2 160,0 2 160,-2-2-288,2 2-96,0-1 128,-2 1 32,2-2 32,0 2-192,0 0 0,-2 0 128,2 0 128,0 0-32,0 0-64,0 2 0,2-2-32,-2 1 0,0 1 0,0 0-96,0 0 64,0-1 32,0 1 0,0 0-96,0 0 64,0 1 32,0 1 64,0-2-32,0 1-32,0-1 96,0 2-64,0-3-32,0 1 32,0-2-32,0 2-160,0 0 32,0-2 64,2 1 96,-2 1 64,2-2 32,-2 2-160,0 0 32,2-1-64,-2 1 0,0-2 64,0 2 64,2 0-32,-2 0 64,0 0-64,0 1-32,0-1-64,0 1-32,0-1 64,0 0 64,0-1 0,0 1-32,0 0 32,0-2-32,0 2-96,0-2 64,2 0 96,-2 0 32,0 0-128,0 0 32,0 0-64,0 0-64,0 0 96,0 0 0,0 0-128,0 0 32,0 0 0,0 0-32,0 0-224,0 0-160,0 0-224,2 0 0,-2 0-160,0 0-32,0 0-416,0 0-1152,2 0 320</inkml:trace>
  <inkml:trace contextRef="#ctx0" brushRef="#br0" timeOffset="4">1949 1006 1280,'-4'4'512,"4"-1"-256,-4 1-224,4-4 96,0 3 288,-4-1 96,4-2-160,0 4-64,-4 0-160,4-4 64,-4 0-64</inkml:trace>
  <inkml:trace contextRef="#ctx0" brushRef="#br0" timeOffset="5">1928 1018 4288,'-4'0'-32,"4"0"96,-2-1 0,0 1-96,0-2 32,1 2 0,-1-2 64,-1 2-32,3-2 64,-1 2-64,-1-1 64,0 1 0,0-2 32,0 2-64,0 0 32,0 0 0,0 0 32,-2 0-64,0 0 32,2 0-64,1 0 64,-1 0 0,0 0 32,-2 0-64,2-2 32,0 2-64,0 0-32,0 0 96,0 0 0,0 0 32,-2 0 0,3 0-64,-1 0 32,2 0 0,-2 0 96,0-2-96,0 2-128,0 0 0,0-2 96,-2 2-96,0 0-64,2 0 64,-1 0 64,1 0 64,0 0-32,0-1-64,-2 1 32,2 0-32,0-2 0,-2 0 64,2 0-32,0 2-32,-2-2 96,1 0 0,1 2-32,-2-1-64,2 1-64,-2-2 32,2 2-32,0 0 0,0-2 64,0 2 0,-2-2-96,3 2 64,-1-1 96,0 1 96,0 0-128,0 0-96,0-2 96,0 2 96,0-2-32,0 2-64,-2 0 0,2 0-32,0-2 0,1 2 0,-1-1 0,-1 1 0,2-2 0,-1 2 0,0-2 0,0 2 64,0-2-32,0 2-32,0-2 96,0 2-64,0-1-32,0 1 96,-2 0 64,2 0-128,1-2-32,-3 2-64,2 0 0,0 0 64,0-2 0,0 2 64,0-2 32,0 2-128,0-2-32,0 2 32,0 0 0,0-1 32,1 1 0,1 0 0,-2 0 0,0-2 0,0 2 0,2 0 0,-2 0 64,2 0-96,-2 0 0,2 0 32,-2 0 64,2 0-96,0 0 0,0 0-32,0 0-64,2 2 160,-2-1 32,2 1-96,0 0 32,0 0 0,0 1 0,0-1 0,-2 0 64,1 0-96,1 1-64,-2-1 64,2 3 64,-2-1-64,2 1 0,-2-1 32,0 0 64,0-1-32,2-1 64,-2 2-64,0-3-32,0 3 32,0-2 32,-2-1-32,2-1 64,0 2-64,0-2-32,-2 0 32,2 0 32,-2 0-192,2 0 32,-2 0 32,1-2 32,1 2 32,-2 0 64,0 0-32,0 0 64,2-1-128,-2 1-64,0 0 128,0-2 32,0 2-96,0-2 32,2 2 0,-2-2 0,0 1 0,0 1 64,0-2-96,-1 0-64,0 2 128,2-2 96,-1 2-96,0 0-32,0-2-64,0 2 0,0-1 128,-2 1 96,2-2-224,0 2 0,1-2 0,-2 2 96,2-2 0,-1 2 64,-2-2-128,2 2-64,0-2 64,-2 2 0,2-1 32,0 1 64,0-2-32,0 2 64,0 0-128,1-2-64,-3 2 64,2 0 64,0-2 64,-2 2 32,2 0-160,0-1-32,0 1 32,0 0 64,-2-2-64,3 2 0,-3-2 32,2 2 0,-2 0 0,0 0 64,2 0 96,-2 0 64,2-2-32,-1 2-32,1-1-96,-2 1 32,-2-2-64,2 0 64,0 0-64,2-1-32,-2 1-64,0 0 32,1 0 32,1-1 64,-2 1-32,0 0-32,2 0 32,-2 1 32,2-1-32,-2 0-32,3 2 32,-3-2-32,0 1-96,0 1 64,2 0 32,-2-2 64,2 0-96,-2 2 0,3-2 32,-1 2 64,-2-2-96,2 2 0,-2-1 32,0 1 64,2 0-96,-2-2-64,2 2 64,-2 0 0,3-2 32,-1 2 64,0-2-32,0 2 64,0-2-128,-2 2-64,4 0 64,-2-1 0,0-1 32,0 2 0,0-2 0,0 0 64,0 1-96,2-1 0,-1 0 32,-1 2 64,0-2-32,2 1 64,-2 1-128,2 0 0,-4-2-32,2 0 0,0 2 64,0-2 0,-2 2 0,4-2 0,-4 2 0,4 0 64,-1-1-32,-1 1-32,-1 0 32,3 0 32,-1 0-96,1 0-64,0 1-32,0-1 96,0 2 0,0-2-64,0 2 64,1 0 32,-1 0 0,3-2-96,-1 3 64,-1-1 96,1 0-32,0 1-32,0-1 32,0 0-32,0-1 0,-2 1 0,2 0 0,-2 0 64,2 0-32,-2-1 64,0-1-128,0 2-64,0 0 128,0 0 96,0-2-96,0 2-96,0-2 96,0 0 32,-2 1 0,2-1-64,0 0 32,-2 2-32,0-2 0,0 0 0,0 2 0,0-2 0,0 2 0,2-2 0,-1 0 0,-1 1 0,-1-1 0,2 0 0,-1 0 64,0 2-96,2-2 0,-2 0-32,0-2 0,-2 2 128,2 0-96,0-1 0,-1 1 32,-2-2 64,4 0-96,-1 2 0,-2 0 96,2-2 32,-2 1-128,2 1 32,-2 0 0,2-2 64,0 0-32,-1 2-32,1-2 32,-2 2 32,2-2-192,-2 1 32,0-1 32,0 0 96,0 0 0,3 0 64,-1 1-128,-2-1 0,0-2 32,2 3 64,-2-1-96,0 0-64,-1-1 64,2 3 64,0-4 0,-1 4-32,0-4 32,0 4-32,0-1 0,0-1 0,1 0-96,-1 2 64,2-4-32,-2 3 0,2-1 128,-2 0 32,0 0-128,0-1 32,3 3 0,-3-4 64,2 4-32,0-3-32,-2 1-64,0-2 32,2 3 32,0-1 0,-2 0 0,1 0 0,-1 0 0,2 2 64,-2-1-32,2-1-32,-2 2 32,2-2-32,0 2-96,-2-2 64,2 2 32,0 0 0,1 0 0,-1 0 64,-2 2-96,2-2 0,0 2 32,2 0 0,-2-2 0,0 1 0,0 1 0,2 0 64,-2 0-96,2 0 0,-2-1 32,0 1 0,2 0 0,-2 2 0,1-3 0,1 3 0,0-2 0,0-1 0,-2 3 0,0-2 0,2-2 64,-2 1 32,0 1-128,2-2-32,-1 2 32,1-2 64,-2 0-64,2 0-64,-2 2 128,0-2 32,0 0 0,0 0-64,0 2 32,-1-2-32,-3 1 0,2-1 0,0 2 0,0 0 0,0-2 0,-2 2 0,3 0 0,-3-1 0,2 3 0,-2-2 64,-1-1-96,3 3 0,-2-2 32,0-1 0,-2 1 0,2 2 0,-1-2-96,1-1 0,0 1 192,0 0 160,1-2-192,-1 2-96,2 0-96,0-2 96,-2 0 0,3 0 32,-1 0 0,0 0 0,0 0-96,0 0 64,0 1 32,2-1 0,1 0-96,-4 0 64,4 2 32,-1-2 64,0 0-96,0 0 0,2 0-32,-2 0 0,2 0 64,0-2 64,0 2-96,0 0 0,2-1 32,-2 1 0,2-2-96,0 0 64,0 0 32,-1 0 64,2 1-32,-1-1-32,1 0-64,-1 0 32,2-1-32,-2-1 0,2 1 64,-2 1 0,0-2 0,0 1 64,0-1-96,0 2 0,1-1 32,-3-1 0,2 1 0,0-1 64,0 2 32,-2 1 96,2-1-160,-2 0-96,0 0 32,2 2 64,-2-1 0,0-1 64,0 2-64,0 0-32,0 0 32,-2 0-32,2 0 0,0 0 0,0 0 0,-2 0 0,2 2 0,0-2 0,-2 1 0,2 1 0,0 0-96,-2-2 64,2 3 32,-2-1 64,2-2-96,-2 2 0,1 0 96,1-1 32,-2 1-128,0 0-32,0 0 32,0 0 64,0-1 0,0 1-32,0 0 32,0 0-32,0 0 0,0-1 64,0 1-32,0 0-32,1-2 32,-1 2-32,-1-2-96,2 0 64,-1 1 32,-2-1 64,2 2-96,-2-2 0,2 2 32,-2-2 64,0 2-32,1-2-32,1 1 32,-2-1-32,0 2 0,0-2 64,2 2-96,-2-2 0,2 2 32,-1-2 0,-1 2 0,0-2 64,0 1-32,0-1-32,2 0 32,-2 0 32,1 2-32,-1-2-32,2 0-64,-2 2-32,-2-2-32,2 2 96,1-2 0,-2 2 96,2-1-32,-1 1-32,0-2 32,0 2-32,2 0 64,-2-2 32,0 1-128,1-1-32,1 2 32,-2 0 0,0 0 32,0-2 64,0 1-32,0-1-32,1 0 32,-1 2-32,0-2-96,-2 0 64,0 2-32,1-2 0,1 0 128,-2 0 32,2 0-32,-2-2 32,2 2-224,0 0 32,-1 0 96,1-2 128,0 2-96,-2 0-96,2 0-64,1-1 96,-3 1 0,2-2 96,0 0-32,-2 0 64,3 2-128,-2-1-64,2-3 128,1 4 96,-2-3-96,2 3-96,0-4-64,0 2 96,0 0 0,0 1 96,1-1-192,1 0 32,0-2-32,0 3 64,1-1 32,-1-2 32,2 3 64,-2-3 32,2 2-128,0 1 32,0 1 0,2-4 0,-2 4 64,2-2-96,-3 0-64,2 2 128,-1-1 32,-2 1-96,1 0 32,-1 0 0,0 0 64,0 0-32,0 0 64,0 0-64,0 0-32,0 0 32,0 0-32,-1 1 0,1-1 64,-2 2-32,-1-2-32,2 2 32,-1-2 32,0 2-96,0-2 0,0 2 32,0-2 64,0 1-96,2 1 0,-2 2 96,0-3 32,0-1-128,1 2-32,-2 0 32,1-2 0,1 2 32,-3-2 0,2 1 0,0-1 0,0 0 0,0 0 0,0 0-96,0 0 64,-2 0 32,2 0 64,0 0-32,-1 0-32,-1 2-64,0-2 32,2 0 32,-2 0 0,0 2 0,2-2 0,-3 0 0,1 2 64,0-2-32,0 0-32,0 0 32,2 2-32,-2-2 0,0 0 0,2 0 64,-1 1 32,1-1-128,-2 0-32,2 0-64,0 0 96,0 0 64,0 0 64,0 0-128,0 0-32,0 0 32,0 0 64,-1 0 0,1 0 64,0-1-128,0 1 0,0-2 32,0 2 0,0-2-160,0 2 32,2-2 64,0 2 96,-2-2 0,2 2-32,-2-1-64,2-1 32,0 2 32,2-4 0,-2 3 0,2-1 64,-2 0-96,0-1-64,2-1 64,0 2 0,0 0 32,0-1 64,0 1-96,0-2 0,0 3 32,0-3 64,-1 2-32,1-1-32,0 1 32,0 0-32,0-1 0,-2 1 64,2 0-96,0 0 0,-2 1 96,2-1 32,-2 0-128,2 0 32,-2 0 0,0 1 64,0 1-32,-2-2-32,2 2-64,0 0 32,-2 0 32,2 0 64,-2 2-32,2-2 64,-2 1-64,2-1 64,-2 2-128,0 0 0,2-2 32,0 2 0,-2 0 0,2-2 0,-2 1-96,2 1 0,-1-2 128,-1 2 32,0 0 0,0 0-64,0-1 32,0-1-32,-2 0 0,2 0-96,0 2 64,-2-2 32,2 0 64,-1 0-32,-1 0-32,0 0-64,0 0 32,0 0 32,0-2 64,1 2-96,-3 0 0,2 0 32,0 0 0,0 0 64,0 0 32,2 0-128,-2 0 32,-1 2 0,1 0 64,0-2-96,0 0-64,0 0 128,0 2 96,1-1-96,1-1-32,-4 2-64,2 0 0,-2 0 64,2-2 64,1 1-32,-1 1 64,-2-2-64,2 2-32,0-2 32,0 2-32,2-2-96,-2 2 64,3-2 32,-3 1 64,0-1-96,0 0 0,0 2 32,0-2 0,0 0 0,3 0 0,-3 2 0,0-2 64,0 0-32,0 0-32,0 0 32,0 0-32,3 0-96,-3 0 0,0 0 128,2 0 32,-2 0-96,2-2-32,0 2 96,-2-2 96,3 2-32,-2-1-64,1 1-96,1 0 32,-1-2 32,0 2 64,0-2-96,0 2-64,0 0 64,0 0 0,0-2 32,-2 2 0,2-2 0,0 2 0,0-1 0,1 1 64,-1 0-32,0 0-32,0 0-64,2 0-32,0 0-736,0 1-320,0 1-1152</inkml:trace>
  <inkml:trace contextRef="#ctx0" brushRef="#br0" timeOffset="6">1407 210 1152,'0'0'512,"0"0"-256,0 0-224,0 0 160,0 0 32,0 0 32,0 0-64,-4 0-32</inkml:trace>
  <inkml:trace contextRef="#ctx0" brushRef="#br0" timeOffset="7">1416 213 3168,'0'-4'160,"-4"4"64,4 0 64,0 0-128,0-3-32,-4 3 64,4 0 32,-4 0-192,4 0-64,0 0-96,-3 0 96,3 0 64,0 0 128,-4 0 0,4 3 0,-4-3-32,4 0 0,-4 0 0</inkml:trace>
  <inkml:trace contextRef="#ctx0" brushRef="#br0" timeOffset="8">1387 208 5472,'-1'2'96,"-1"-1"-128,0-1 0,0 2 32,0-2 64,2 2 32,-2-1 32,0 1 0,2-2 64,-2 2-96,0-2-64,2 2 64,-2-2 64,2 2-128,-2-2-32,2 0 0,-2 0 0,0 2 0,2-2 0,-1 0 0,1 0 0,-2 0 64,2 0-32,0 0-32,0 1-64,-2-1-32,2 0 64,0 0 0,-2 2 32,2-2 0,0 0 0,0 0 0,-2 2 64,2-2 32,0 0-128,-2 0 32,2 2-64,0-2 0,0 0 128,-2 0 32,2 0-32,0 0 32,-2 0-64,2 1-32,0-1 32,-2 2-32,2-2 0,0 2 0,-2 0 0,2-1 0,0-1 64,-2 2-32,0-2-32,2 2 96,0-2 0,-2 2-128,2-2 32,-1 0 64,1 2-96,-2-2-64,2 0 64,-2 0 0,2 1 32,0-1 0,0 0 0,-2 0 64,2 2-96,0-2 0,0 0 32,0 0 64,-2 2-96,2-2 0,0 0 32,0 0 64,0 2-32,0-2-32,0 0 32,0 0-32,-2 2 0,2-2 0,0 0 0,0 0 0,0 1 0,0-1 0,-2 0-96,2 0 64,0 2 32,0-2 0,0 0 64,0 0 32,0 0-128,0 0 32,0 0 0,0 2 0,0-2-96,0 0 64,0 2 32,-2-2 64,2 0-32,0 1-32,0-1-64,0 0 32,0 2 32,0-2 0,0 0 0,0 2 64,-2 0-32,2-2-32,0 1 32,0-1-32,0 2 0,0 0 0,0 0 0,-2 0-96,2-1 0,0 1 64,0-2 64,0 2 64,0 0 32,-2-2-160,2 1 32,0 1 0,0 0 0,-2 0 0,2-2 64,0 1-32,0 1-32,-2-2 32,2 2-32,0 0 0,0 0 0,0-2-96,0 1 64,0-1 32,0 0 0,0 2 0,0-2 0,0 2-96,0-2 64,0 2 32,0-2 0,0 0 0,0 2 0,0-2 64,0 1 32,0 1-32,0-2-64,0 2-64,2-2-32,-2 1 64,0-1 64,0 2 0,0-2 64,0 0-128,2 2 0,-2-2-32,0 0 0,0 2 64,0-2 64,0 2-32,2-2-32,-2 0 32,0 1-32,0 1-96,2-2 64,-2 0 32,0 0 64,0 2-96,0-2-64,0 0 128,2 2 32,-2-2-96,0 0 32,2 2 0,-2-2 0,0 1 64,0-1 32,2 2-192,-2-2 0,0 2 96,2-2 64,-2 2 0,0-2-64,0 1 32,2-1-32,0 0 0,-2 2 0,2-2 0,-2 2 0,2-2 0,-2 0 0,1 2-96,1-2 64,-2 0 96,0 1 32,0 1-128,2-2 32,-2 2 128,0-2 64,0 2-64,0-2-96,0 2 0,0-2-32,0 1 64,2 1-96,-2-2 0,0 2 32,0-2 64,0 0-96,0 0 0,0 2 32,0-2 64,2 0-32,-2 0 64,0 0-128,0 0 0,0 0 32,2 2 0,-2-2 0,0 0 0,2 0 0,-2 1 0,2-1-96,-2 0 64,0 2 32,2-2 64,-2 0-32,2 2-32,-2-2-64,2 0 32,-2 0 32,0 0 0,2 0 64,-2 0 32,0 0-32,2 0-64,-2 0 32,1 0 32,-1 0-96,0 0-64,2 1 64,-2-1 64,2 0 0,-2 0-32,0 0 96,2 0 64,-2 0-64,2 0-64,-2 0 0,2 0 32,-2 0-96,0 0 0,2 0 96,-2 0 32,0 0-32,2 0-64,0 0 32,-2 0 32,2 0-32,0 0-32,-2 0 32,2 0-32,0 0 0,-2 0 0,1 0 0,2 0 0,-3 0 0,0 0 0,1 0 0,-1 0 0,2 0 64,-2 0-192,2 0 32,-2 0 96,2 0 64,-2 0 64,0 0 0,2 2-160,0-2-32,-2 0 32,0 0 64,0 0-64,2 0 0,-2 0 32,0 0 64,2 0-32,-2 0 64,0 0-128,0 0 0,2 0 32,-2 0 64,0 0-96,0 0-64,2 0 64,-2 0 64,0 2 0,0-2-32,2 0 32,0 0-128,-2 2 64,2-2 32,-1 0 64,-1 0-32,0 0-32,2 0 32,0 0-32,-2 0 0,2 0 0,-2 0 0,0 0 0,2 0 0,-2 0 0,0 0 0,0 2 64,2-2-96,-2 0 0,0 0 32,0 0 64,2 0-96,-2 0 0,0 0-32,2 0 0,-2 0 64,0 0 0,2 0 0,0 0 0,-2 0 0,0 0 0,2-2 0,0 2 0,-2 0-96,0 0 64,2 0 32,-2 0 64,1 0-32,-1-2 64,0 2-64,2 0-32,0 0 32,-2-2-32,0 2 0,2 0 64,-2 0-96,2 0 0,-2 0-32,0-2 0,0 2 128,2 0 96,-2 0-224,0 0 0,2 0 0,-2 0 32,0 0 32,2 0 64,-2 0-96,2-1 0,-2 1 96,0 0 96,2 0-64,0 0-64,-2 0-96,2 0 32,-2 0 32,2-2 0,-2 2-160,1 0 96,1 0 32,-2-2 96,3 2 32,-2 0-128,-1 0 32,0 0 64,2 0 32,-2 0-128,2 0 32,-2 0 0,0 0 0,0 0-96,2 0 64,-2 0 32,2 0 64,-2-1-32,0 1 64,0 0-128,2 0 0,0-2 32,-2 2 64,2 0-96,-2 0 0,2 0 32,-2-2 0,2 2 0,-1-2 0,-1 2 0,0-2 0,0 2 0,3-1 0,-3-1-96,2 0 64,-1 2 32,-1-2 64,2 0 32,-2 2-128,0-1-32,2 1-64,-2-2 96,0 2 0,2-2 96,-2 2-32,2-2-32,-2 2 32,0-1-32,2 1 0,-2-2 64,0 2-32,0-2-32,2 2 96,-2-2 64,0 2-224,2-1 0,-2-1 0,0 2 32,0 0 32,2-2 0,-2 0 0,0 2 0,2-2 0,-2 1 64,0 1-32,0-2-32,2 2-64,-2 0 32,0-2 96,2 2 96,-2-2-128,0 0-96,0 2-64,0-1 96,0-1 0,2 0 32,-2 1 64,0 1-96,0-2-64,1 0 64,-1 2 64,0-2 0,0 0-32,2 2 96,-2-1 0,0 1-128,2-2-32,-2 0-64,0 0 96,0 2 64,2-2 64,-2 1-32,0-1-128,0-2-32,0 3 64,0-3 0,0 2 32,0 1 64,0-1 96,0 0-224,0 0 0,0 2 0,0-2 96,0 1 0,0-1 64,0 0-128,0 2 0,0-2 32,0 1 0,0-1 0,0 0 0,0 2 64,0-2 32,0 1-32,-2 1 32,2-2-128,0 2 0,0-2-32,-2 2 0,2-2 128,0 2 32,-2 0-32,2-2-64,0 2 32,0 0-32,-1-1 0,1 1 0,0 0 0,-2-2 64,2 0-32,0 2-32,0-2 32,-2 0-32,2 1-96,0-1 64,-2 2 32,2-2 64,0 2-32,0-2-32,-2 1 32,2 1-32,0 0 0,-2-2 0,2 2 64,0 0 32,-2-2 96,2 2 32,-2 0-192,0-2 64,0 2 0,2 0-128,-2-1 32,0 1 64,2 0 32,-2-2-128,1 2 32,1 0 0,-2-2 64,2 2-32,-3 0-32,3-2 96,-1 2 0,-1 0-128,2-2 32,-2 2 0,2-2 0,-2 2 64,2-1 32,-2 1-32,0 0-64,2 0 32,-2-2-32,2 2 0,-2 0 0,2 0 0,-2 0 0,0 0 0,2 0 64,-4 0-96,4 0 0,-2 0 32,1 0 0,1-2 64,-2 2 32,0-1-128,2 1 32,-2-2 0,2 0 0,-2 2-96,2 0 64,-2-2 32,0 2 0,2 0 64,-2 0 32,2-1-128,-2 1-32,2 1 32,-2-2 64,0 1 0,2 0-32,-2 0-64,2 0 32,-2 0 32,2 0 0,-1 0 0,1-2 0,0 2 0,-2 0 64,2 0-32,0 0 64,0 0-128,-2 0 0,2 0 32,0 0 0,-2 0 0,2-2 0,0 2 0,0 0 0,0 0-160,-2 0 32,2 2-1856,-2 1-1792,-4 1 1024</inkml:trace>
  <inkml:trace contextRef="#ctx0" brushRef="#br0" timeOffset="9">998 275 896,'-5'0'352,"5"0"-192,0 0 0,0 3 256,0-3-32,0 4 96,0-4-192,-3 0-32,3 4-128,0-4-96,-4 0 0,4 0 32,-4 0 96,4 3 64</inkml:trace>
  <inkml:trace contextRef="#ctx0" brushRef="#br0" timeOffset="10">1025 289 1152,'0'0'512,"0"0"-256,0 0-96,0 0 256,0 0-96,0 0 0,0 0-64,0 0 0,0 0-128,0 0-96,0 0 64,0 0 0,0 0 32,-2 0 64,2 0-32,0 0 0,0 0-192,0 0 32,-2 2 128,2-2 64,0 0-64,-2 0-96,2 0 64,0 0 0,0 0 32,-2 0 0,2 0-64,-2 0 32,2 0-128,0 0-64,0 0 64,-2 0 64,2 0 64,0 0 32,0 0-160,0 0-32,-2 0 96,2 0 96,0 0 96,0 0 96,0 0-160,0 0-32,0 0 0,0-2 0,0 2-64,-2 0-64,2 0 32,0 0-32,-2 0 64,2-2-96,0 2 0,-2-1 32,2 1 0,-2-2 64,2 2 32,0-2 96,-1 2-96,-1 0 0,2 0-32,-2 0 32,2 0-64,-2 0-32,0-2 32,2 2 32,0 0 32,0 0 32,-2 0-160,2 0 32,-2 0 0,2 0 64,0 0-32,0 0-32,-2 2 32,2-2-32,0 0 0,-2 2 0,2-2 0,0 2 0,0-2 0,-2 0 0,2 1 0,-2-1 0,2 0 0,0 0 64,-2 0 32,2 2 96,-2-2-256,2 0-96,-1 0 96,1 0 64,-2 0 32,2 0-32,-3 2 32,3-2-32,-1 0 0,1 2 0,-2-2 64,0 2 32,2-2-128,-2 0-32,0 0 96,0 1 96,2-1 32,-2 0 64,2 0-128,-2 0-64,2 0-96,0 0-32,-2 0 128,2 0 96,0 0-96,0 0-96,-2 0 96,2 0 32,0 0-96,-2 0 32,2 0-64,0 0 0,0 0 64,-2 0 64,2 0-32,0 0 64,0 0-128,-2 2-64,2-2-32,0 0 96,0 0 64,-1 0 128,1 0-128,0 0-32,-2 2 0,2-2 0,0 0 0,0 2 64,-2-2-32,2 0-32,-2 0 96,2 2 0,-2-2-32,2 0 32,-2 0-64,2 1 64,0-1-128,-2 0 0,2 0 32,-2 2 0,2-2 0,0 0 64,-2 0-32,2 2 64,0-2-128,-2 0 0,2 2-32,0-1 96,0-1 32,-2 2-96,2-2-32,0 2 96,-2 0 96,2-2-96,0 1-96,0-1 32,-2 2 64,2-2-64,-1 0 0,1 2-32,0-2 0,-2 0 128,2 0 32,0 2-128,-2-2 32,2 0 0,0 0 0,0 2-96,0-2 64,-2 0 96,2 0-32,-2 1 64,2-1-128,0 0-64,-2 2 64,2-2 64,0 2 0,-2 0-32,2-2 32,0 0-32,0 2 0,-2-1 64,2-1-32,0 2-32,-2-2 96,2 2 64,0-2-64,0 2-64,-2-2 0,2 1-32,0-1-96,0 0 0,0 2 64,0-2 0,0 0 96,0 2 32,-2-2-32,2 0-64,0 2-64,0-2 32,0 1-32,0-1 0,0 2 128,0-2 32,0 2-128,-2 0 32,2 0 0,0-1 0,0 1 64,0-2-32,0 2-32,0 0 32,0 0 32,0-2-96,-2 1-64,2-1 128,0 2 32,0-2-96,0 2 32,0 0-64,0-2 0,0 1 64,0-1 0,0 0 0,0 2 64,0-2-32,0 0-32,0 2-64,0-2-32,0 0 64,0 0 64,2 2 0,-2-2-32,0 0 32,0 0 32,0 0-32,2 1-32,-2-1-64,0 0 32,0 0 32,0 2 0,0-2 0,0 0 0,2 0 0,-2 0 64,0 2-32,0-2-32,0 0 32,0 0-32,0 0-96,2 0 64,-2 2 32,0-2 0,0 2 0,2-2 0,-2 0 64,0 1-32,0-1-32,0 2 32,0-2-32,2 0 0,-2 0 0,0 2 0,0-2 0,0 0 64,0 0 32,0 2-32,0-2-64,0 0 32,0 0-32,0 0-96,0 2 64,0-2 32,0 1 0,0-1 0,0 0 64,0 0-32,0 0 64,0 2-64,0-2 64,0 0-128,2 2 0,0-2 96,-2 0-96,0 2-64,0-2 64,2 0 64,-2 0 0,0 1-32,0-1-64,0 0 32,0 2 32,0-2 64,0 0-32,0 2 64,0-2-128,0 0 0,0 0 32,2 0 0,-2 0 0,0 2 64,0-2 32,0 1-128,0-1-32,0 0 32,0 0 0,0 2 32,0-2 0,0 0 64,0 0 32,0 2-128,0-2 32,0 0 0,0 0 0,0 2 0,0-2 0,0 0 0,0 0 0,0 2 0,0-2 0,2 1 0,-2-1 0,2 0 0,-2 0 64,0 0-32,0 0-32,0 0 32,0 2 32,0 0-96,1-2-64,-1 2 64,0-2 0,0 0 32,2 2 0,-2-2 0,0 1-96,0-1 64,0 0 32,0 2 0,2 0 64,-2-2-32,0 2-32,0-2 32,0 0-32,2 2 0,-2-2 0,0 0 0,0 0 0,0 0 0,0 0 0,0 0-96,0 0 64,2 1 32,-2-1 64,0 0-32,0 0-32,2 2 32,-2-2 32,0 0-96,0 0 0,0 0 32,0 0 64,2 2-96,-2-2 0,0 0 32,0 0 64,2 0-32,-2 2-32,0-2-64,0 0 32,2 0 96,-2 0 32,0 1-32,2-1-64,-2 0-64,0 0 32,0 2 32,2-2 64,-2 0-96,0 0 0,2 2 32,-2-2 0,0 0 0,0 0 0,2 2 0,-2-2 64,0 0-96,1 0 0,-1 0 32,0 0 0,0 1 0,2-1 64,-2 0-32,0 0-32,0 2 32,0-2 32,2 0-32,-2 0-32,0 0-64,0 0 32,0 0 32,0 0 0,2 2 64,-2-2 32,0 0-128,0 0 32,2 2 0,-2-2 0,0 2 0,0-2 0,2 2 0,-2-2 0,0 0 0,0 0 0,2 0 0,-2 1 64,2-1-96,-2 0 0,0 0 32,0 0 0,2 0 128,0 0-192,0 2 32,-2-2 0,2 0 32,-2 0 0,2 2 64,-2-2-96,1 0 0,-1 0 32,0 2 0,3-2 0,-3 0 0,0 0 64,0 0 32,0 0-128,2 0-32,-2 0 32,0 0 0,0 0 32,1 0 0,-1 0 0,0 0 64,0 0-96,0 0 0,2 1 96,-2-1 32,0 0-32,0 0-64,0 0 96,0 0 0,2 0-128,-2 0-32,0 0 32,0 2 64,2-2-64,-2 0 0,0 0-32,0 0 0,0 0 128,2 0 96,-2 0-128,0 2-96,0-2 32,2 0 64,-2 0 0,0 0 64,0 0-128,2 0 0,-2 0 32,0 0 64,0 0-32,2 0-32,-2 0 32,2 0-32,-2 0-96,0 0 64,0 0-32,0 0 0,2 0 192,0 0-128,-2 0 0,2 0 0,0 0 0,-2 0 0,1 0 0,-1 0 0,2 0 0,0 0 0,-2 0 0,2 0 0,-2 0 0,0 0 0,2 0 0,-2 0 0,0 0 0,2 0 64,-2 0 32,2 0-192,-2 0 0,2 0 32,-2 0 96,2 0 0,-2 0-32,0 0 32,2 0-32,0 0 0,-2 0 0,0-2-96,2 2 64,-2 0 32,2 0 64,-2 0-32,0 0 64,1 0-64,-1-2-32,2 2 32,-2 0-32,0 0 0,0 0 0,2 0 0,-2 0 0,0 0-96,2 0 64,-2 0 32,0 0 64,0 0-32,0 0 64,2 0-64,-2 0 64,0 0-128,2 0-64,-2 0 64,0-1 0,0 1 32,2 0 0,0 0 64,-2 0-96,2 0 0,-2 0 32,2 0 64,-2 0-32,0 0-32,0 0 32,2-2-32,0 2 0,-2-2-96,2 2 0,-1 0 128,-1 0 32,2-2-96,-2 2 32,0 0 0,2 0 64,-2 0-32,0 0-32,2 0-64,-2 0 32,0 0 160,2 0-128,-2-1-64,0 1 32,0-2 64,2 2-64,-2 0 0,0 0 32,2-2 64,-2 2-32,0 0-32,0 0 32,2-2-32,-2 2-96,0 0 64,0-2 96,2 2 32,-2 0-128,0-2 32,0 2 0,2 0 0,-2 0-96,0-1 64,2 1 32,-2 0 64,0-2-32,0 2-32,2 0 32,-2-2-32,0 2 0,2-2 0,-2 2 0,0-1 0,0 1 0,2-2 0,0 2 0,-2 0 0,1-2 0,-1 2 0,0 0 64,2-2-96,-2 2 0,0-1 32,0-1 64,0 0-96,2 2 0,0-4 32,-2 3 64,0 1-32,0-2-32,2 0-64,-2 0 32,0 2 32,2-2 0,-2 2 0,0-1 0,0-1 0,2 2 0,-2-2 0,0 2 0,2-2 0,-2 0 0,0 2 0,2-1 64,-2-1-96,0 2 0,2-2 32,-2 0 64,0 1-32,0 1-32,2-2-64,-2 2 32,0-2 32,2 2 0,-2-2 0,0 2 0,0-1 0,0 1 0,0-2 0,0 2 64,2-2-32,-2 0-32,0 0 96,0 2-128,0-1 0,1-1 32,-1 0 0,0 2 0,0-2 0,0 2 0,0-2 0,0 1 0,0 1 0,0-2 0,0 2 0,0-2 0,0 2 64,0-2-96,0 1 0,0 1-32,0-2 0,0 2 128,0-2-32,0 0-96,0-1 32,0 1 32,0 0 64,0 0 32,0 1-128,0-1 32,0 0-64,0 0 0,0 0 64,0 2 64,0-1-32,0-1-32,0 2 32,0-2-32,0 2 0,0-2 64,0 2-32,-1-1 64,1 1-64,0-2-32,-2 2-64,2-2-32,0 0 128,0 2 32,-2-1-96,2-1 32,0 2 0,-2 0 0,2-2 0,0 0 64,0 2-96,-2-2-64,2 2 128,0-1 32,-2 1 0,2 0 32,0-2 0,-2 2 96,2 0-32,0 0 0,-2-2-192,2 2 32,0 0 64,0-2 32,0 2-128,0-2 32,0 2 0,-2 0 64,2-1-32,-2 1-32,2-2 96,0 0-64,-2 2-32,2-2-64,0 2 32,-2-1-32,0 1 0,2-2 128,0 2 32,-1 0-128,1-2 32,0 2-64,-2 0 0,2-2 64,0 2 0,-2-1 0,2 1 64,0 0 32,-2-2 32,2 2-160,0-2 32,-2 0-64,2 2 0,0 0 64,0-2 64,-2 2-32,2-1 64,0 1-128,-2 0 0,2 0 96,0 0 32,0-2-32,-2 2-64,2 0-64,0-2-32,-2 2 64,2 0 0,0 0 32,0 0 64,-2-2-96,2 2 0,0 0 32,-2 0 64,2 0-96,0 0-64,-2-2 128,2 2 96,-2 0-96,2-1-32,0 1 0,-2 0 64,0 0-32,2-2 64,-1 2-64,-1 0-32,0 0 32,0 0-32,2 0 64,-2 0 32,0 0-32,2 0 32,-2 0-64,0 0-32,0 2-64,2-2 32,-2 1 96,2-1-32,-2 0-32,0 2-64,2-2-32,-2 0 64,1 0 64,-1 0-160,0-2-32,2 2-992,-4 0-448,2 0-1792</inkml:trace>
  <inkml:trace contextRef="#ctx0" brushRef="#br0" timeOffset="11">1228 245 896,'0'4'416,"0"-4"-192,0 0-128,0 0 128,0 4 96,0-4 32,0 0-96,-4 0 0,4 3-96,-4-3 64,4 0-64,-4 0 64,4 3-192,0-3-32,0 0 0,0 4 64,0-4-96,0 0-64</inkml:trace>
  <inkml:trace contextRef="#ctx0" brushRef="#br0" timeOffset="12">1235 236 896,'0'0'352,"0"0"-192,0-4-64,0 4 128,0 0-96,0 0-32,0 0-32,0-3 32,0 3 0,0-4 32,0 1 64,0-1 96,-4 4 0,4-4 64,0 4 0,0-3 32,-3 3-192,3-4-64,0 4-64,-4-3 32,4 3-64,0-4-32</inkml:trace>
  <inkml:trace contextRef="#ctx0" brushRef="#br0" timeOffset="13">1220 199 4800,'0'-2'96,"-4"2"32,2 0 0,0-1 64,0-1-96,0 2-64,0-2 64,1 0 0,1 2-128,-3-1-32,2-1 32,1 0 64,0 2 0,0-2-32,-2 0 32,2 1 32,0 1-96,-2-2-64,2 2-32,0-2 96,0 2 0,0-2 32,0 0 0,0 1 64,0-3 32,0 2-128,0 0-32,0 1 96,0-3 96,-2 2-96,2 2-32,0-1-64,-2-1 0,2 2 64,0-2 64,0 0 32,-2 1 32,2 1-160,0-2 32,-2 0 64,2 2 32,0-2-32,0 2 32,0-4 0,-2 3 32,2 1 0,0-2 64,-2 0 32</inkml:trace>
  <inkml:trace contextRef="#ctx0" brushRef="#br0" timeOffset="14">1186 131 7040,'-2'-2'64,"2"1"-32,-2-1 0,2 2 32,0-2-32,-2 0 64,2 2 0,0-1 32,-2 1-64,2-2-64,0 2 96,-1-2-128,-1 2-64,-1-2 64,3 2 64,-1-1 64,-1 1 32,0-2-160,2 0 32,-2 2 0,2-2 0,-2 0 0,2 2 64,0-1-192,-1 1 32,1-2 96,0 2 64,-2-2 0,2 2-64,0-2 32,0 1-32,-2 1 64,2-4-96,0 2 0,-2 1 32,2-1 64,0 0-96,0 2-64,-2-2 128,2 0 96,-2 2-32,2-1-64,-2 1 128,0-2 32,2 2-64,0 0-96,0-2 0,-1 2 32,1-2-32,-2 2-32,2-2 32,-2 2-32,2 0 0,-2-1 64,2 1-32,-2 0-32,0 0 96,0 0 0,0 0-32,-2-2-64,4 2 32,-2 0-32,0 0 64,0 0-32,1 0-32,-1-2 32,2 2-32,-2 0 0,0-2 64,0 2-32,0 0-32,0 0-64,0-1-32,2 1 64,-2 0 64,0 0 0,2 0 64,-2 0-64,0 0-32,2 0 32,-2 0 32,2 0-96,-1-2 0,1 2 32,-3 0 0,3-2 0,-1-1 0,1 1-96,-2-2 64,0 2 32,2 1 0,0-1 0,-2 2 64,0-2-32,2 0-32,-2 0 32,0 2-32,2-1 0,0 1 0,-2-2 0,0 2 64,2-2 32,0 0 32,-2 2-160,2-1 32,-2 1-64,2-2 0,-2 2 64,0-2 0,2 2 0,0-2 64,-1 2-32,-1 0-32,2 0 96,-2 0 0,2-1-128,-2 1 32,2 0-64,-4 0-64,2-2 96,0 2 128,-2 0 96,2 0-64,0 0-96,0 0 0,1 0-32,-1 0 0,0 0 0,0 0 0,0 0 64,0 0-96,0 0 0,2 0 32,-2 0 64,0 0-96,0 0 0,0 0-32,0 0-64,0-2 96,2 2 64,-1 0 0,-2 0 64,3 0-64,-2 0-32,1 0 96,-1-2-64,0 2 64,-2-2-128,2 2-64,0-1 64,0 1 0,2-2 32,-2 2-96,0-2 64,0 0 96,2 2 32,-2-2-128,0 2 32,1 0 0,1-1 64,-2 1 32,0 0 32,2 0-64,-2 0-64,0 0-64,2-2-32,-2 2 64,2 0 0,-2 0 96,0 0 32,0 0-32,0 0 32,0-2-64,0 2-32,0 0 32,1 0 32,-1 0-32,-1 0 64,2-2-64,1 2-32,-2 0-64,0 0 32,0-1 32,0 1 64,0 0-32,0 0-32,0-2 32,0 2-32,2 0 0,-2 0 64,0 0-96,0 0 0,0 0 32,2 0 0,-1 0 0,-1 0 0,0 0 0,0 2 0,2-2 0,-2 0 64,0 0-96,-2 0 64,2 0 64,0 0-32,0 0 32,0 0-128,2 0 0,-1 0-32,-1 0 0,0 0 128,0 0 32,2 0-128,-2 0-32,0 0 32,0 0 64,0 0 0,2 0 64,-2 0-128,0 0 0,-2 0 96,1 0 96,1 0-128,-1 0-96,2 0 32,-1 0 0,0 1 96,0-1 32,0 0-32,0 0-64,0 0 32,0 0-32,0 2 0,0-2 0,1 0 0,1 0 64,-3 0 32,1 2 32,1-2-64,-1 2-64,0-2 32,0 1-32,0-1 0,0 2 64,2 0-96,-4-2 0,2 2 32,0-2 0,0 2 0,0-1 0,2-1 0,-2 2 64,1-2-96,-1 2 0,0-2-32,0 2 0,2-2 64,-2 2 64,0-2-32,0 1 64,2-1-64,-2 2-32,0 0-64,0-2 32,2 2 32,-2-2 64,0 1 32,0 1 32,1-2-224,-4 2 128,4 0 32,-1-2-96,0 1 32,0-1 0,-2 2 64,2-2-32,0 2-32,0 0 32,0 0 32,-2-1-32,2 1-32,1 0 32,-1 0-32,0 0 0,0-1 64,-2 1-32,2 0 64,0 0-64,-2-2 64,2 1-64,0 1 64,0 0-64,1-2 64,-1 2-128,0-2 0,0 1 32,0 1 0,0 0 0,0-2 64,0 2-32,2 0-32,-2-1-64,0-1-32,0 2 64,0 0 64,2 0 64,-1 0 32,-1-1-160,-1 1-32,2-2 32,-1 2 0,0 0-64,2-1 64,-2 1 32,0-2 64,2 2-32,-2 0-32,0-1 32,2-1-32,-2 2 0,2 0 0,-2 0 0,2-2 64,-2 2 32,0-1 32,2-1-160,-2 2-32,0-2-64,1 2 96,1-2 0,-2 2 32,0-1 0,2 1 64,-2 0-96,2 0 0,-2 1 32,2-1 64,-2 0-96,0 0 0,2-2 32,-2 1 0,2 1 0,-2-2 0,2 2 64,0 0 32,-2-2-128,0 2-32,2-1 96,-2-1-96,0 2 32,1 0 32,-1 0 64,0-2-32,0 1-32,0 1 32,0 0-32,2 0 64,-2-1 32,0 1-128,2 0-32,-2 0 32,2 0 0,-2 0 32,2-2 64,-2 1-32,0 1-32,2 0-64,-2 0 32,2-1 32,-1 1 64,1 0-96,0-2-64,-3 2 128,1-1 32,2 1-96,0 0-32,-1 0-64,-1-2 96,2 2 0,-2-1 32,2 1 128,-2-2 64,0 2-160,0 0 0,2 0-96,-2-1 0,2 1 64,-2 0 64,2 0-96,-2-1 0,2 1 32,-2 0 0,2 0 0,0-1 64,-2 1-96,2 0 0,-2 0-32,2 0 0,-2-1 128,2 3 32,-1-2-32,1 1-64,0-1 32,0 0 32,-2 1-96,2-1-64,0 0-32,-2 0 96,2 1 0,0-1 32,0 0 0,-2 1 0,2-1 0,0 0 64,-2 0-96,2 1 0,0-3 32,0 4 64,0-1-96,-2-1 0,2 2 96,0-1-96,0-1 0,0 0 32,0 1 64,-2-1 32,2 0 32,0 1-160,0-1-32,0 0-64,0 0 96,0-1 0,0 3 32,0-2 0,0 1-96,0-1 64,0 0 32,0 0 64,0 1-32,0-1 64,0 0-128,0 1 0,0 1-32,2-2 0,-2-1 64,0 1 64,2 2-32,-2-2 64,0-1-128,2 1 0,-2 2-32,2-2-64,-2 1 96,2-1 64,0 1 0,-2 1 64,1-2-64,-1-1-32,2 1 32,-2 0-32,2 0 64,0 0 96,-2-1-224,2 1-96,0 2 96,0-3 0,0-1 64,2 2 0,-2 0 0,0 0 0,-2-1 0,2 1 0,-1 0 0,1 0 0,1 0 0,-2-1 0,-1 1 0,2 0 0,0 0 0,-2 0 64,2-1-96,-2 1 0,2 0 32,0 0 64,-2-1-32,2 1-32,-2 0 32,0 1-32,2-1 0,-2 2 0,0-2-96,2 1 64,0-1 32,-2 2 64,2-3 32,0 1 32,-2 0-160,2-2-32,-2 2 32,1-1 0,-1 1 32,2 0 0,-2-2-96,2 2 0,-2-1 128,0 1 32,2 0 0,-2 2-64,2-2 96,-2-1 64,0 1-224,2 0 0,-2 0-64,2-1 64,-2 1 32,2 0 96,-2 0-32,2-1-32,-2 1-64,2 0 32,0 2 32,-2-3 0,2 1 0,0-2 64,-2 2-96,1 0 0,1 0 160,0-1 64,-2-1-288,2 2-96,0 0 224,-2-1 192,2 1-256,0 0-96,0 0 64,0-2-64,0 2 64,0-1 64,2 1 64,-3-2-96,2 2 0,-3 0 32,3 0 64,-3-2-32,2 1-32,0 1 32,0-2-32,0 2-96,0 0 64,0-1 32,0 1 64,0-2-32,0 4-32,0-3 32,1 1-32,-1 2 64,0-2-96,0-1 0,0 1-32,2-2 0,-2 2 64,0-2 64,2 2-32,-2 0-32,1-2 32,-1 1-32,0 1 0,0 0 0,2-2-96,-2 2 64,2-1 32,0 1 64,0-2-32,-3 2 64,4-2-64,-4 2-32,3-2-64,-2 1 32,2 1-32,-2-2-64,0 0 96,0 2 64,0 0 0,2-2 64,-2 0-64,-1 2-32,1-2 32,2 0-32,-2 1 64,0 1-96,-2 0 0,2-2 32,0 2 0,0-2 0,0 2 0,0-2 0,0 0 64,-2 1-96,2 1 0,-1-2 32,1 2 0,1-2 0,-2 2 0,1-2 0,-2 0 0,2 1 0,0-1 64,0 0-96,0 0 0,0 0 32,0 0 64,0 0-96,0 0-64,-1 2 192,2-2 160,-1 0-288,-1 0-96,1 0-32,0 0 96,0 0 32,-2 0 96,2 0-32,0 0-32,0 0 32,0 0-32,0 0-96,0 0 64,-2 0 32,2 0 64,0 0-32,0 0-32,-1 0 32,3 2 32,-2-2-96,0 0 0,0 0 32,0 0 64,-2 0-96,2 2-64,0-2 128,2 0 32,-2 0-96,-1 0 32,1 0 128,0 0 160,0 0-384,0 0-64,2 0 64,-2 0 32,0 0 64,0 0 64,0 0-32,0 0-32,0 0-64,2 0 32,-2-2 32,1 2 0,-1 0 0,0 0 64,0 0-96,0 0-64,0 0 64,2 0 64,-4 0-64,4 0 0,-4 0 32,2 0 0,0 0 64,-1 0 32,1 0-32,0 0-64,0 0-64,0 0 32,0 0 32,0 0 64,0 0-96,0 0 0,-2 0 32,2 0 0,0 0 0,0 0 0,-2 0 0,2 0 0,-1 0 0,1 0 64,1-2-32,-2 2-32,-1 0-64,2 0 32,0 0 32,0-2 0,0 2 0,0 0 0,0 0 0,0 0 64,0-1-96,0-1 0,0 2 32,2-2 64,-3 2-32,1-2 64,2 1-128,-2 1-64,0-2 64,0 2 64,0-2-64,2 2 0,-2-2 32,0 2 0,0 0 0,-1-2 0,-1 2 0,2-1 0,0 1 0,0-2 64,0 2-32,2-2 64,-2 2-128,0-2 0,-2 2 32,2-2 0,0 2 0,0-1 0,0-1 0,-2 0 0,1 2 0,2-2 0,-2 1 0,1-1 0,-2 2 64,2-2 96,0 0-128,0 1-96,-2-1 96,2 0 32,0 0-160,-2 0 0,2 1 96,-2-1 64,2 0-96,0 0-32,-2 2 96,2-2 32,-2 1-160,2 1 0,-2-2 32,2 2 96,-1-2 0,-1 2-32,2-2 32,0 2-32,-2-1 64,2-1 32,-2 2-192,2-2 128,0 2 32,0-2-96,0 1-32,-2 1 32,2-2 0,-2 2 32,2-2 64,-2 2-32,2 0-32,0-2-64,-2 2 32,0-2 32,2 2 64,-1-1 32,-1-1-32,2 0-64,-2 0-64,2 2-32,-2-2 64,2 1 64,0 1 0,-2-2 64,2 2-128,-2-2 0,2 2 32,-2-1 0,0-1 0,2 2 64,-1-2-96,-1 2 0,2-2-32,0 0 0,-2 2 64,2-1 64,0 1 32,-2-2 32,1 0-224,-1 0 0,3 2 32,-3-2 96,2 1-64,-2 1 0,1-2 96,-1 2 96,0-2-224,2 0-96,-2 1 96,2 1 0,-2-2 256,0 0-96,2 0-32,-2 1-128,0-1 32,2 2 96,-2-2 32,0 2-128,0-2-32,2 2 96,-2-2 32,0 2 0,0-2-64,2 2 32,-2-1 32,0 1-192,0-2-32,0 2 64,2-2 96,-2 2 32,0-2-32,2 2 32,-2-1 32,0 1-32,0-2-32,2 2 32,-2-2-32,0 2-96,2-2 64,-2 2-32,0-1 0,2-1 128,-2 0 32,2 0-128,-2 0 32,1 1 0,-1-1 0,2 0 0,-2 2 0,2-2 0,0 0 0,-2 1 0,2 1 0,0-2 64,-2 0-96,2 0-64,0 1 64,0-1 0,-2 2 32,2-2 64,-2 0-32,0 1 64,2 1-64,-2-2 64,0 0-64,0 2-32,0 0 32,0-2-32,2 2-224,-2-2-96,0 2-960,0 0-352,0 0-1504</inkml:trace>
  <inkml:trace contextRef="#ctx0" brushRef="#br0" timeOffset="15">1231 402 1664,'0'0'704,"0"0"-384,0 0-256,0 0 288,0 0-160,0 0-32,0 0 0,0 0 32,0 2 32,0 0 32,-3-2-64,3 0-32,0 1 32,0 1 96,0 0 0,0 0 0,0 0-160,0-1-96,0 1 0,0 0 32,0-2-32,0 3-32,0-1-64,0 0 32,0 0 96,0-1-32,3 1-32,-3 0 32,1 2-32,-1-3 0,2 1 64,0 2-32,-2-3 64,2 1 64,-2 0 64,2 0-32,-2 1-32</inkml:trace>
  <inkml:trace contextRef="#ctx0" brushRef="#br0" timeOffset="16">1244 459 7008,'0'3'0,"2"-1"32,-2 2-32,2-3 64,-2 3 96,0-2 128,2-1-128,-2 1-96,0 2 32,0-2 64,0-1 64,2 3 32,-2-2-224,0 0 0,0 1 32,0 1 32,0-1-32,1 1-64,-1-3-64,3 1 32,-3 0 96,1 0 96,-1 0-224,0-1 0,2 1-224,-2-2 32,2 2 256,-2-2 160,0 2-64,2-2 0,-2 2-96,2-2-32,-2 0 32,2 1 0,-2-1 0,2 0 0,-2 2 0,2-2 0,-2 0-160,2 0-32,-2 0 224,2 2 192,0-2-160,-2 0-96,2 0 64,-2 0 96,2 0-96,-2 2-96,0-2 32,1 1 0,-1 1 32,0-2 0,2 2 128,-2 0 64,0-1-64,0 1-96,2 0 64,-2 0-64,0-2 64,0 2-64,2-1-32,-2 1 32,0-2-32,0 2 0,0-2 64,2 2-96,-2 0 0,0-2 32,2 1 64,-2-1-96,0 2-64,0-2 64,0 2 64,2-2 0,0 2-32,-2-2 32,0 1 32,0 1-96,2-2 0,-2 0 32,0 0 0,2 2 0,-2 0 0,2-2 0,0 0 0,-2 1 0,2 1-96,-2-2 64,0 0 32,1 0 64,-1 0-32,0 2-32,2-2 32,-2 0 32,2 2-96,-2-2-64,0 0 64,2 0 64,-2 0 0,2 2 64,-2-1-64,2-1-32,-2 2 32,2-2-32,-2 0-96,2 2 224,-2 0 64,2-2-32,0 2 0,-2-2-96,2 1-64,-2-1 32,2 0 32,0 2 32,-2-2 32,1 0-224,-1 2 0,2-2 32,1 0 96,-2 2 64,1-2-32,-2 1-64,2-1-64,-2 0-32,2 2 64,-2-2 0,2 0 32,0 2 64,-2-2-32,2 2 64,0-2-128,-2 1 0,2-1 96,0 2 32,-1-2-128,2 0 32,-1 0 0,-1 2 0,1-2-96,0 0 64,0 0 32,2 2 0,-2-2 0,2 0 0,-2 0 0,2 2 64,-2-2-96,1 0 0,-1 0 32,0 2 64,0-2-96,0 0 0,2 0 32,-2 0 64,0 1-32,0-1-32,2 2 32,-1-2-32,-1 2 0,0-2 0,0 0 0,2 2 0,-4-2 64,2 1-32,0-1-32,0 0 32,0 0 32,0 0-32,0 0-32,-1-1 32,2 1-32,-2 0 0,-1 0 0,2 0 0,0 0 64,0 0-32,-2 0 64,2 0-128,-2 0 0,2 0 32,0 0 64,-2 0-32,2 0-32,-2 0 32,2 0 32,-2 0-32,0 0-32,2 0 96,0 1-128,-2-1 0,2 0 96,0 0 32,-1 0-128,1 2 32,-2-2 0,2-2 0,-2 2 0,2 0 0,-2 0 64,0 0-32,0 0 64,0 0-64,2 0-32,-2 0 32,0 0-32,0 0 0,0 0 0,2 0 0,-2 0 64,0-1-96,0 1 0,0 0 96,2 0 32,-2 0-128,0 0-32,2 0 32,-2-2 0,0 2 96,0 0-32,0 0-32,0 0-64,0 0 32,2 0 32,-2 0 0,2 0 0,-2 0 64,0 0-192,0 0 32,2 0 96,-2 0 64,0 0 0,0 0-64,0 0 32,0 0-32,2 0 0,-2 0 0,0 0 0,0 0 64,2 0-32,-2 0-32,0 0-64,0 2-32,1-2 64,-1 0 64,0 0 0,0 0-32,2-2 32,-2 2-32,2 0 64,-2 0 32,2-2-32,-2 2 32,2 0-64,-2 0-32,2-2-64,0 2 32,0 0 32,-2 0 0,2 0 0,0 2 64,0-2-32,0 0-32,0 2-64,-2-2-32,3 0 64,0 0 0,-2-2 96,1 4 32,0-2-128,2 0 32,-2-2 0,0 2 0,2 0-96,-1-2 64,0 2 32,0 0 64,-1 0-32,2 0-32,-2 0 32,0 0-32,0-1-96,2 1 64,-4 0 96,4 0 96,-4-2-224,2 2 0,0-2 0,-1 2 96,1 0 0,-2 0 64,2-2-64,-2 2-32,2-2 32,-2 2-32,2 0 0,0-2 0,-2 2 0,2-1 0,0 1 64,-2-2-192,2 2 32,-2 0 96,2 0 64,-2-2 0,2 2 32,-2 0-64,0 0-32,0 0 32,2 0-32,-2 0 0,0 0 0,0 0-96,0 0 64,0-2 32,2 2 64,-2 0-32,0 0-32,0 0 32,0 0-32,1 0 0,-1 0 0,0 0 0,0 0 0,0 0-96,2 0 64,-2 0 32,0 0 64,2 0-32,-2 0-32,0-1 32,0 1 32,2 0-96,-2 0-64,0 0 64,2 0 64,-2 0-64,0 0 0,2-2 96,-2 2 32,2 0-128,-2 0 32,2 0-64,-2-2 0,2 0 128,-2 2-32,2-1-32,0-1-64,-2 0 32,2 2 32,-2-2 64,2 0-32,-2 1-32,1 1 32,2-2-32,-3 2 0,1-2 64,1 2-96,-2-2 0,2 2-32,0-2 0,0 1 64,0 1 64,-2-2-32,2 0-32,0 2 32,0-2-32,0 2 0,-2-1 0,2 1 0,0-2 0,0 2-96,-1-2 64,-1 2 32,2-2 0,0 2 0,0-1 0,0 1 64,0-2 96,0 2 0,2 0 64,-2-2-128,0 2-64,0-2 0,-2 0-32,2 2 0,-1-1 64,1-1-96,0 0 0,0 0 32,-2 0 0,2 1 0,-2 1 0,2-2 64,0 0 96,-2 2-64,2-2-64,-2 1-96,2 1-32,-2-2 192,2 2 160,0-2-352,-2 2-64,2 0 64,-2-2 32,2 2 192,-2-1 64,1 1-224,1-2-32,-2 2-64,3 0 64,-3-2 32,1 2 32,-1-2 0,2 2 64,0-2-96,0 1 0,0-1 32,0 0 0,0 0 0,0 0-96,0 1 64,0 1 32,-1-2 64,-1 0 32,3 0 32,-3 1-160,2 1-32,-1-2 32,-1 2 0,2-2 32,0 0 64,-2 2-32,2-1-32,0-1-64,-2 0 32,2 2 32,-2-2 64,2 0-32,-2 1-32,2 1 32,0-2 32,-2 2-96,2-2 0,0 2 32,-2-2 0,2 2 0,0-2 64,-2-1-32,1 1 128,-1 0-32,2 1-64,-2-1-32,0 0 0,0 0-32,2 2-96,-2-1 64,0-1 96,2 2 32,-2-2-128,0 0 32,0 2-224,2-2 0,-2 2 224,0-1 160,2 1-64,-2-2 0,0 0-32,0 2-64,2-2 32,-2 2-32,0-3 0,2 1 64,-2 0-32,0 1-32,0-3 32,0 2-32,2 2 0,-2-2-96,0 1 0,0-1-96,0 2-32,0-2 320,0 2 160,0-2-320,0 2-160,2-2 352,-2 1 224,0 1-320,0-2-64,0 0 64,0 0 32,2 2-96,-2-1 32,0-1 0,0 0 64,2 2-96,-2-2 0,0 1 32,0 1 64,0-2-32,2 2-32,-2-2 32,0 2-32,0-2-96,0 0 64,0 1-32,1-1 0,-1 0 128,0 0-96,0 0 0,0 1-192,2-1 0,-2 0 288,0 0 192,2 1-96,-2-1-96,0 2 32,0-2-128,0 0 0,0 1-32,2 1 0,-2-2 64,0 0 64,0 0-32,0 0-32,0 1-64,0-3 128,0 2 0,0 0-96,2 1-32,-2-1 96,0-2 32,0 3-96,0-1 32,2 0-64,-2-1 0,0 1 64,2 0 0,-2-2 64,0 2 32,0 1-192,0-1 0,0-2 96,0 3 64,0-3 0,0 2-64,0-1 32,0 1 32,0 0-96,0 0 0,0 1 32,0-1 0,0 0 0,0 0 64,0 0-96,0 1 0,0-1 32,0 0 0,0 2 0,0-3 0,0-1 64,0 2-32,0-1-96,0 1 32,0 0 32,-2 0 64,2 1 96,0-1 128,-2 0-192,2 0-128,0 0 64,0 1 32,0-1-96,-2 2 32,2-2 0,0 0 64,-2 1-32,2-1 64,0 2-128,0-2 0,-2 0 32,2 1 64,0 1-32,-2-2 64,2 2-64,0-2 64,0 0-128,-1 0 0,1 2 96,0-1-32,-2-1-32,2 0 32,-2 0-128,2 0 64,-2 2 32,2-1 0,0-1 0,0 0 64,-2 2-32,2-2-32,-2 1 32,2 1-32,0-2-96,-2 2 64,2-2 32,-2 0 0,2 2 64,0-1 96,0-1-128,-2 0-32,2 0 0,-2 0 0,2 1 0,-2-1 0,2 0 64,-2 0-32,0 0-32,1 1-64,1-1 32,-2 0 96,0 1 32,0 1-32,2-2 32,-2 0-128,2 2 0,-2-2 32,2 0 0,-2 2-96,2-1 64,0-1 32,-2 2 64,2-2-32,-2 0-32,2 0 32,0 2 32,-2-1-32,0-1-32,2 2 32,0-2 32,-2 2-32,2-2-32,-2 2-64,2-1 32,0 1-32,-1-2 96,1 0-32,-2 0-64,2 1 32,0-1 96,-3 0-32,3 0-32,0 0 32,0 1 32,-1 1-96,1-2 0,-2 0 96,2 2 32,-2-2-128,0 0 32,2 2 64,-2-1 32,0 1-32,2-2-64,-2 2 32,2-2-32,-2 2 0,2-2 0,-2 1 64,0 1 32,2-2-128,-1 0-32,1 0 32,-3 1 0,3-1 32,-2 2 0,1-2 64,1 0 32,-2 0-32,0 2 32,2-1-128,-2-1 0,0 2 32,2-2 0,-2 2 0,0-2 0,2 0 0,-2 2 64,0-1-32,2 1 64,-2-2-128,2 0 0,-2 2 32,0-2 64,0 2 32,1-1 32,-1 1-64,0 0-64,0-2 32,0 2-32,0 0 64,0 0 32,2-2-33,-2 2-63,0 0 32,0 0-32,0-2 0,0 2 0,0 0 0,1 0 64,-1 0-32,0 0-32,0 0 32,-2 0 32,2 0-32,-2 2-32,2-2 96,0 0 64,0 0-128,-1 0-32,0 0 0,2 0 0,-3-2 0,2 2 0,0 0 64,0 0 32,0 0-32,0-1 32,0 1-64,0 0 64,0 0-128,0 0-64,2 0 64,-2-2 0,2 2 32,-1 0 64,-1 0-32,0-2-32,2 2 32,-2-2-32,0 0 0,0 2 64,0 0 32,0-2-128,2 2 32,-2-1 64,0 1 32,2 0-128,-2 0 32,0 0 0,0-2 0,1 2 0,1-2 0,-2 2-96,0 0 64,0 0 32,0-2 0,2 2-96,-4 0 160,0 0 64,2-1-96,0 1-32,0 0 0,0 0 64,1-2-32,-4 2-32,4 0-64,-1 0 32,0 0 32,0-2 0,0 2-96,0 0 64,0 0 96,0 0 32,0 0-32,0 0-64,1 0 32,-2 0-32,3 0 0,-2 0 0,1 0 0,-1-2 0,0 2 0,0 0 0,0 0 0,0 0 0,0 0 0,0 0 64,0 0-96,0 0 0,0 0 32,2 0 0,-2 0 64,0 0 32,1 0-128,-1 0 32,0 0 0,0 0 0,0 0-96,0 0 64,0 0 32,0 0 64,0 0 32,-2 0 96,2 0-256,0 0 0,1 0-64,-3 0 64,2 0 96,0 0 128,0 0-128,-2 0-32,2 0 0,-2 0 0,2 2 0,0-2 0,1 0 0,-2 0 0,0 0-96,1 0 64,0 0 96,-2 2 96,2-2-64,-2 2-64,0-2 0,2 1-32,-1-1 0,-1 2 0,2 0-96,-2 0 0,2-2 128,-2 1 32,0 1 0,0-2-64,1 4 32,-1-4-32,0 2 0,2 0 0,-2-2 0,0 1 64,2 1-96,0-2 0,-1 2 96,0 0 96,2-2-224,-3 1 0,4-1 0,-2 2 32,0-2 32,-2 2 64,4-2-32,-4 0 64,2 2-64,1-2-32,-2 0 32,1 0-32,1 1-96,-1-1 0,0 0 64,0 2 0,0-2 32,0 2 0,2-2 0,-2 2 64,0-2-96,0 2 0,0-1-32,2-1 0,-2 2 0,0 0 0,0 0 64,1-2 0,1 2-96,-2-1 64,-2 1 96,2 0 96,0 0-64,0-2-64,0 1 64,0 1 0,0-2-128,0 2-32,0 0 32,-1-1 0,1 1 32,0 0 0,0-2 0,0 4 0,2-3 0,-2-1 0,0 2 64,0 0 32,0 0-32,0 0-64,2-1 32,-2 1-128,0-2 0,0 2 64,2-2 0,-1 2 32,-2-2 0,3 1-96,-1 1 64,-1-2 96,2 2 96,-2-2-224,2 2 0,-2-1 64,0-1 64,2 2-160,0 0 0,-2 0 96,0-2 64,2 2 0,0-1-64,-2 1-64,2-2 32,0 2 32,-2 0 64,2 0-192,0-1 32,0 1 96,-2-2 64,2 2 0,-2-1 32,2-1-64,0 2-32,0 0 32,-2-2-32,2 2-96,0 0 64,-2-2-256,2 0-128,0 1-991,0-1-353,-1 0-1440,1 2-1792,-4 0 1472</inkml:trace>
  <inkml:trace contextRef="#ctx0" brushRef="#br0" timeOffset="17">1236 189 2176,'-2'0'864,"2"1"-448,0-1-416,0 0 160,0 0-32,0 0 0,0 0-160,0 2 32,0-2 64,0 2 96,0-2 0,0 2 64,-2 0-64,2-2 64,0 1 0,0 1 32,0-2-64,-2 2 32,2 0-64,0 0 0,0-1-192,0 1 32,0 0 0,0 0 64,0-2-32,0 2-32,2-1-64,-2 1 32,0-2 32,0 2 64,0 0-32,0 0-32,0-1 160,0 1 128</inkml:trace>
  <inkml:trace contextRef="#ctx0" brushRef="#br0" timeOffset="18">1232 231 6816,'0'2'224,"-2"0"-160,2-1 64,0 1-32,0 0-32,0 0 32,0 0-128,-2-1 0,2 1-32,0 0 0,0 0 128,0 1 32,-2-1-32,2 0-64,0 1 96,-2-1 0,2 0 96,0 1 32,0-1-32,-2 2-32,2-2-32,0 1 0,-2 1-160,2-3 32,0 1 0,0 2 64,0-3-32,0 1-32,0 0-64,0 0 32,0 0 96,0-1 32,0 1-128,0 0-32,0 0 32,0 0 0,0-1 96,0 1 32,0 0-128,0 0 32,0-1 0,0 1 0,0 0-160,0-2 32,0 2 128,2-1 64,-2 1 64,2 0-64,-2-2-64,2 2-64,-2 0-32,0-1 64,2 1 64,-2 0 0,0 0 64,0 0 0,0-2 32,0 1 64,0 1 32,0 0-96,0-2-32,0 2-32,0-1-64,0 1 96,0-2 0,0 2-128,0 0-32,0-2 32,0 1 0,0 1 96,0 0-32,0 0 64,0-2-64,0 2 64,0 0-64,0-2-32,0 1-64,0 1-32,0 0 128,0-2 32,0 0 64,0 2 0,0-1 0,0 1 0,0-2 0,0 2 0,0-2-160,0 2-32,0-1 96,0-1-96,0 2 32,0-2 32,0 2 64,0-2-32,-2 0-32,2 0 32,0 2-32,0-2 0,0 0 0,0 0-96,0 0 64,0-2 32,0 2 64,0 0-96,0 0 0,0 0 32,0 0 64,0 0-32,-2 0-32,2 0-64,0 0 32,0-2 32,0 4 0,0-2 0,0 0 0,0 0 0,-2 0 0,2 0 0,0 0 0,0 2 0,0-2 0,0 0 0,0 0 64,0 0-32,0 0-32,0 0 32,0 0-32,0 0-96,0 1 0,0-1 64,0 2-576,0-2-224</inkml:trace>
  <inkml:trace contextRef="#ctx0" brushRef="#br0" timeOffset="19">1789 480 1920,'0'0'768,"0"0"-384,-2 0-320,2 0 192,0 0 64,0 0 32,-2 2-96,2-2 0,-2 0-160,2 0-64,0 0 64,0 0 0,-2 0-32,2 0 32,0 0-128,0 0 0,2 0 32,-2 0 64,0 0 96,2-2 64,-2 2-32,2 0 32,-2 0-128,2 0 0,0 0-32,0 0 32,0 0 64,2 2 64,-2-2-96,-1 0-32,1 0 32,0 2 0,0-2-64,0 0 32,2 0 0,-4 1-32,4-1-64,-4 0-64,2 0 32,0 0 32,2 2 64,-3-2-32,1 0 64,0 0-128,2 2 0,-2-2 32,0 0 64,0 0-32,2 0-32,-2 0-64,0 0 32,0 0 32,-1 2 0,1-2 0,0 0 64,0 0-32,2 1-32,-2-1 32,0 0-32,0 0 0,0 0 64,2 2-96,-2-2-64,2 0 128,-1 0 96,-1 0 32,2 0 64,-2 0-128,2 2-64,-2-2 64,2 0 0,-2 0-32,0 2 32,-1-2-64,1 0-32,0 1 96,2-1 64,-2 0-128,0 0-32,0 0 64,2 0 96,-2 0-64,0 0-64,-2 0 0,2 2-32,-1-2-96,1 0 64,0 0 32,0 0 0,0 0 0,0 0 64,0 0-32,0 0 64,0 0-128,0 0 0,0 0 32,0 0 64,0 0-96,-2 0-64,1 2 64,2-2 64,-1 0 64,-1 0 32,3 0-64,-2 2-128,0 0-32,2-2 64,-2 1 0,-2-1 32,2 2 64,0-2 32,0 2 32,0-2-64,0 2 32,-1-2-64,1 1 64,0-1-64,0 2-32,0-2 32,0 0 32,0 2-32,0-2 64,0 0-128,0 0 0,0 0-32,0 0 0,0 0 64,-1 0 64,1 0-32,0 0-32,0 0 32,0 0 32,0-2-96,2 0 0,-2 1 32,0 1 0,0-2 0,0 0 64,0 0-32,-1 2-32,1-1 32,2-1-32,0 2 0,-2-2 0,2 0-96,0 0 64,-2 2-32,2-1 0,-2-1 192,1 0 64,-1 2-160,2-2 0,-2 1-96,2-1 0,-2 2 64,2-2-96,-2 2 64,0-2 96,-1 2 32,1 0-128,0 0 32,0 0 0,-2 0 0,2 0 0,-2 0 0,0 0 0,0 0 0,2 0 64,-2 0 32,0 0-32,0 0-64,0 0-64,0 0-32,0 2 128,0 0 96,0 0-96,0-1-32,-2 1 0,0 0 0,2 1 0,-2 1 64,-2 0-32,3-1-96,-1 1 32,0-3 32,0 3 64,0-1 32,0-1 32,0 2-64,0-2 32,0 1-128,0-1 0,0 2 32,0-3 64,0 1-96,1 0 0,-1 0 96,0-1 32,0 1-128,0 0-32,0 0 32,0-1 0,0-1 32,0 2 64,2 0-96,-2 0 0,2-2 32,-2 2 64,0-1-96,2 1 0,0 0 32,-2-2 0,2 2 64,-2 0 32,2-1-128,-2 1-32,1-2 96,1 4 32,-2-3-160,2 1 0,-2 0 96,2 0 128,-2-1-96,2 1-32,0 0-64,0 0-64,-2 0 160,2-2 32,0 1-96,0-1 32,0 0-64,0 2 0,0-2 64,0 0 0,2 2 0,-2-2 64,0 0-32,0 0 64,2 2-64,-2-2-32,0 2 32,2-2-32,-2 1 0,0 1 0,2-2 0,-2 0 64,1 2-32,-1-2-32,2 2 32,-2-2-32,2 0-96,0 0 0,-2 0 128,2 0 96,2 1-96,0 1-96,-2-2 32,0 0 0,0 2 96,0-2-96,0 2 0,0-1 32,-1-1 64,1 2-32,0 0 64,0-2-64,-2 2-32,2-2-64,0 2 32,0-2 32,-2 1 64,2-1-96,0 2-64,-2-2 64,2 2 64,0 0 0,0-2-32,1 1-64,-1 1 32,0 0 32,-2-2 64,2 2 32,0-1 32,0 1-160,0 0 32,0 0-64,-2 0 0,2-1 64,0 1 64,0 0 96,0 2 64,0-3-96,-1 3-96,1-2 0,0-1 32,-2 1-96,4 0 0,-2 0 32,0-2 64,0 1-96,2 1-64,-2 0 128,0 0 32,0 0-96,-1-2 32,1 2 0,1-1 64,-2 1-32,1 0-32,0 0-64,0-1 32,-2 1 32,2 0 64,0-2-32,-2 2-32,2-1 32,-2 1-32,2 0 64,-2 0 32,0-2-128,0 2 32,0-1 0,0 1 64,0 0-32,0 0 64,0 0-128,0-1 0,0 1 32,0 0 64,0-2-32,0 1 64,0 1-64,0 0-32,0 0 32,-2-1 32,2 1-96,-2-2 64,2 4 64,0-2-32,-2-2-64,2 2-64,-2-1-32,2-1 128,0 2 32,-2 0 0,2-2-64,-2 2 32,2-2-32,0 1 0,-2-1 64,2 0-32,0 0-32,0 0 32,-1 0-32,-2 2 0,3-2-96,-2 0 64,2 0 96,-1 0-32,1 0-32,0 0 32,0 0-32,0 0-96,0 0 64,0 0 32,0 0 0,0 0 0,1 0-96,1 2 64,-2-2 32,3 2 64,-3-2 96,1 1 64,-1-1-96,2 2-32,-2 0-96,2 0-32,-2 0 96,2 1 32,-2-1 32,0 0 0,2 0 0,-2-1-160,2 1-32,-2 0 32,0 0 64,2-1 0,-2-1 64,2 2 0,0 0-128,-2 0-32,2-2 32,0 1 0,-2 1 32,2 0 64,0 0-32,-1 0-32,-1-1-64,2 1 32,0-2-32,-2 2 0,2 0 64,0 0 0,-2-1 0,2 1 64,-2 0-32,2 1 64,0-1-128,0 0-64,-2 1 64,2-1 0,0 0 32,0 0 64,0 0-32,-2-1-32,1-1 32,1 2 32,0 0-32,0 0-32,0-2-64,0 1 32,-2 1-32,2-2 0,0 2 64,2-2 64,-2 2-32,2-2-32,-3 1-64,3 1 32,-2 0 96,0 0 32,0-2-128,0 2-32,0-1 32,0 1 0,0 0 32,-2-2 64,2 2-96,0 0 0,-2-1-192,2-1-96,-2 2 384,2 0 160,0 0-64,-1-2-96,1 1-32,-2 1 32,2-2-32,2 2-32,-2-2 32,-2 2 32,2-2-96,0 1 0,-2-1 32,0 2 0,2-2 0,-2 2 0,0-2 0,2 4 64,-2-3-32,0-1 64,0 2-64,0 0-32,2-2-64,-2 2 32,0 0 96,0-1 32,0 1-128,0-2-32,2 2 32,-2-2 0,0 2 32,0-2 0,0 0 64,0 1 32,0-1-192,0 0 64,0 2 0,0 0 32,0 0 64,0-1 32,0 1-32,-2-2-64,2 2 32,0-2 32,-2 0-32,2 2-32,0 0 96,-2-2 64,2 0-64,-2 1 0,2 1-96,-2 0-32,0-2-32,2 2 0,-2-2 64,0 2 0,0-2 64,2 0 32,-2 0-128,2 0-32,-2 0 96,2 0 32,-1 0 0,1 0-64,-2 0 32,2 0-32,-2 0-96,2 0 64,-2 0 32,0 0 0,2 0 0,-2-2 64,2 2-32,-2 0-32,0-2 32,2 2 32,-2 0-96,2-2 0,-2 2 32,0 0 0,0 0 0,0 0 0,2 0 0,-2 0 0,2 0 0,-2-2 0,2 2-96,0 0 64,0 0-32,0 2 0,2 0 64,0-2 0,-2 2 0,0-2 0,2 2 0,0-1-96,-2 1 64,0 0 96,2-1 32,-2 1-128,0 0 32,2 2 0,-2-3 0,0 3 64,0 0 32,0-3-128,0 1 32,0 2 0,0-1 0,0 1-96,0-1 64,0 1 96,2-1 96,-2-1-128,0 2-32,2-2 0,-2 1 0,0 1-96,0-3 64,2 3 32,-2-1 0,0-1 64,0 2 32,2 0-32,-2-3-64,0 3-64,0-1-32,0 1 128,0-1 32,0 1 0,0-3-64,0 2-64,2 1 32,-2 0 32,2-1 0,-2 0 0,0-1 64,2 0-96,-2 2 0,0-3 32,2 1 0,-2 2 0,0-2 64,1-1-32,-1 3-32,0-2 32,0 1-32,0-1-96,0 1 64,0-1 32,0 2 0,0-2 0,2 1 64,-2 1-32,0-2-32,0-1-64,0 3 32,0-2 32,0-1 0,0 1 0,0 0 0,0 0 64,0 1 32,0-1-128,0 0-32,-2 0 96,2 1-96,0-1 32,-1 0 32,1 1 64,0-1-96,0 0 0,-2-2 32,2 2 0,0-1 0,-2-1 64,2 2-32,0-2-32,-2 0 32,0 0-32,2 0 0,-2 0 64,0 0-32,0-2 64,0 2-64,0-1 64,0 1-128,-2-2 0,2 2 32,0-2 0,-1 0 0,1 1 64,0-1-32,2 0-32,-2 0 32,0 0-32,0 2 0,0-1 0,0-1 0,0 0 0,2 0 64,-2 0 32,0 2-128,0-1 32,1-1-64,1 0 0,-2 0 64,0 2 0,2-1 0,-2-1 64,2 2-32,-2-2 64,2 2-64,0-2-32,-2 2 32,2-1-32,-2 1-96,2-2 0,0 2-32,-2 0 96,2 0 0,0 0 32,0-2 0,0 2 0,0 0-96,0 0 64,0 0 32,0 0 0,2 0-96,-2 2 64,2-2 96,-2 0 32,2 2-128,-2-1 32,2-1 0,0 2 0,-2 0 0,2 0 64,0-1-96,-1 1-64,1 0 64,0 0 64,0-1-64,-2 3 0,2-2 32,0 1 64,0 1-32,-2-2 64,2 0-64,0 1-32,0-1 32,-2 0-32,2-1 0,0 1 0,-2 0 0,2-2 64,-1 2-96,1-1 64,0 1 0,0 2-32,0-2-64,-2-1 32,2 1 32,-2 0 0,2 0 0,-2-1 0,2 1 0,0 0 64,-2 0-32,2-2-32,-2 1 32,2 1 32,-2 0-96,2 0 0,-2 0 32,2-1 0,-2 1 0,2 0 64,-2 0-96,0-2 0,2 2-32,-2-1 0,1 1 64,1-2 0,-2 2 0,4-2 0,-2 3 0,0-3 64,0 2-96,0 0 0,0 1 32,0-1 0,2 0 0,-2 0 0,-1 0 0,1-1 64,0 1-96,0-2 0,0 2 32,0 0 0,0-2-96,0 2 64,0-2 32,0 1 0,2-1-96,-1 2 64,-1 0 32,0-2 64,2 2-32,-2-2 64,2 1-64,-2 1-32,0-2 32,0 2-32,-2-2 0,2 0 0,0 0 0,-2 0 64,0 0-96,0 0 0,0 2 96,0-1 32,0 1-128,0 0 32,0-2 64,0 2-96,0 0 0,0-1 32,0-1 0,0 2 0,0 0 0,-2 0 64,2-2 32,0 2-128,0-1-32,-2 1 32,2 0 64,0-1-64,0 1 0,-2 0 32,2 0 64,0 0-32,-2-1 64,2 1-64,0 0-32,0-2-64,-2 2 32,2 0 32,-2-2 0,0 0 64,0 1 32,0-2-128,0 2-32,0-1 96,0 2 32,1-2-96,-1 0 32,0 2 0,0 0 0,2-2 0,-2 1 0,0-1 0,0 0 64,0 0-32,0 2-32,0-2 32,2 0 32,-2 0-32,0 0 64,0 0-64,1 0-32,1 0 32,-2 0 32,2 0-32,-4 0-32,4 0 32,-2 0 32,-2 0-96,2 0 0,-2 0 96,0 0-96,2 0 0,1-2 32,-1 2 64,0 0-32,0 0 64,0 0-64,0 0-32,0 0-64,0 0-32,0 0 64,-2 0 64,2 0-64,0-1 0,0 1 96,0 0 32,-1 0-32,3-2-64,-2 0-128,0 2 64,0 0 96,0-2 0,0 2 64,0-1-128,2 1-64,-2-2 64,0 2 64,0 0 0,0-2-32,0 2 32,1 0 32,1 0-96,-2-2 0,0 2-32,2 0 0,0-2 0,0 2 0,-2 0 128,2 0 32,0 0-128,0 0 32,0 2 0,0-2 0,0 0-96,0 2 64,0-2 32,0 2 64,0 1-96,0-1 0,0 0 32,0 1 0,0-1 64,0 0-32,0 0-32,0 1-64,0-1 32,0 0 32,0 0 64,0-1-32,0 3 64,0-2-128,0 0 0,0 1 32,-2-1 0,2 0-96,0-1 64,0 1 32,0 0 0,0 0 64,0-2 32,0 1-32,0 1-64,-2 0-64,2-2 32,0 2-32,0-2 0,0 2 64,-2 0 64,2-1-32,0-1-32,0 2 32,0 0-32,0 0-96,0-1 64,0-1 96,0 2 32,-2 0-32,2 0-64,0 1-64,-2-1 32,2 2 32,0-3 0,0 3 0,-2-2 0,0 0 0,2 1 0,-2-1 0,2-1 0,-2 3 0,2-2 0,-1 0 0,1-1 64,-2 1 32,2 0-128,-2 2-32,0-3 96,2 3-96,-2-2 32,2-1 32,0 1 0,-2 0 0,2 0 0,0-1 0,-2 1 64,2 0-96,-2 0 0,2 0-32,-2-1 0,2 1 64,-2 0 64,2 0-32,0 0-32,-2-1 32,2 1-32,0 0 0,-2 0 64,2-1-96,-2 1 0,2 0 96,-1 0 32,1-2-128,0 1-32,-3 1 32,1 0 0,2 0 32,-1 0 64,-1-1-96,2 1 0,-2 0 32,2 0 64,-2-2-96,0 2 0,2-1 32,-2-1 0,2 2 0,-2 0 0,2 1 0,-2-1 0,0 0-96,2 1 64,-2-1 32,2 0 0,-2 0 0,2 0 0,-2-1 0,0 1 0,2 0-96,-1 0 64,1-1 32,-2 1 0,2 0 0,-2 0 0,0-2 0,2 1 0,-2 1 0,0-2 0,2 2 0,-2-2 0,2 0 0,-2 2 64,2-2-96,-2 0-64,0 2 64,2-2 64,-2 1-64,0 1 0,0 0 96,1 0-32,-1 0-32,2-1 32,-2-1-32,0 0-96,0 2 64,2-2 32,-2 0 0,0 2-96,2-2 64,-2 0 32,0 0 64,2 0-96,-2-2 0,2 2 32,-2 0 0,2-2 0,-2 2 64,2 0-96,0-1-64,0-1 64,0 2 64,-2-2-64,2 0-64,0 2 64,0-2 0,0 1-64,0-1 64,0 0 32,0 0 64,0 0-96,2 1-64,-2-1 64,0 2 0,2-2-64,0 0 0,-2 1-32,0 1 96,2-2 0,-2 2 96,0-2-96,0 2 0,0-2 32,0 2 0,0 0 0,0 0 64,0-1-32,0 1-32,0 0 32,0-2 32,-2 2-96,2 0 0,0-2-32,0 2 0,0 0 128,0-2 32,0 2-32,0 0-64,-2 0-64,2-2 32,0 2 32,0 0 64,0 0-32,0 0-32,0 0-64,0 0 32,0 0 32,-2 2 64,2-2-96,0 0 0,0 2 32,0-2 64,0 2-32,0-2-32,-2 2 32,2-2-32,0 1 0,-1 1 0,1 0-96,0-2 64,0 2 32,0-1 64,-2 1-32,0 0-32,2 0 32,-2-1 32,0-1-32,2 2 64,-2 0-128,0 0-64,0 0 64,2-2 0,-2 1 32,2 1 64,-2 2-96,0-2 0,2-1 96,-2 1-96,2 0 0,-2-2 32,2 2 64,0-1-32,-2 1-32,2 0 32,0-2-32,-2 2-96,2-1 0,-1 1 128,1-2 32,0 2-96,-2 0 32,2 0 0,-2-2 64,2 3-96,-2-1 0,2 2 96,0-3-96,-2 1-64,2 0 64,0 0 64,-2-1 0,2 1-32,0-2-64,0 2 32,-2-2 96,2 2 32,0-2-128,-2 1 32,2-1 0,0 0 64,0 2-32,-2-2-32,2 0 32,0 2-32,-2-2-96,2 2 64,0-2 32,0 2 0,-2-2 0,2 1 64,0-1-96,0 2 0,-2-2 32,2 2 64,0-2-96,0 2 0,0 0 32,0-2 0,0 1 0,-2 1 64,2 0-96,0-1 0,-1 1 32,1 0 0,-2 0 0,2 0 64,-2-1-96,2 1-64,-2 0 128,0 0 96,2 0-96,0-1-32,-2 1 0,2 0 64,-2 0-32,2-1-32,0 1-64,-2 0-32,2 1 64,-2-1 64,2 0 0,-2 0 64,0 0-128,2-1-64,0 1 128,-2 0 32,2 0-96,-2 0-32,2 1 96,0-1 32,-1 0-96,1-1-32,-2 3 32,2-2 0,-2-1 32,2 3 64,-2-2-32,2 0 64,-2 0-64,0-1-32,2 3 32,-2-2-32,2-1-96,0 3 64,-2-2 32,2-1 0,0 1 0,0 0 0,-2 0 0,2 0 0,0-2 0,0 1 0,0 1 0,0 0 64,-2 0-32,2-2-32,0 3 32,-2 1-192,2-3 96,0 1 32,0 2 32,0-2 64,0-1-32,-2 1-32,2 0-64,0 0 32,0-2 96,0 2 32,0-1-128,-2 1-32,2 0 96,0 0 32,0 1-96,-1-3 32,1 4 0,0-4 0,0 1 0,0 1 0,-2 0-96,2-2 64,0 4 32,0-3 0,-3 1 0,3 2 64,0-2 32,-1-1 32,1 3-224,0-4 0,0 3-32,-2-3 64,2 2 96,0 0 64,-2 0-32,2-1 32,0 1-128,0 0 0,-2-2 32,2 2 0,0-2 0,-2 2 0,2-2-96,0 0 64,0 1 32,0-1 0,0 2 0,0-2 0,0 2 0,-2-2 0,2 2 64,0 0 32,-2-1-128,2-1-32,0 2 32,0-2 0,0 0 32,0 2 64,-2-2-96,2 0 0,0 0 32,0 2 0,-2-2 64,2 0 32,0 1-32,0-1-64,0 0-64,0 0 32,0 0-32,0 0 0,0 0 0,0 0 0,0 0 64,0 2 64,0-2-32,0 0-32,0 2 32,0-2-32,0 2 0,0-2 0,0 1 0,0-1 64,0 2-32,0-2-32,0 2-64,0-2 32,0 2 96,-2-2 32,2 0-128,0 0 32,-2 2 64,2-2 32,0 0-128,0 0-32,0 0-64,-2 0 96,2 0 0,0 0 32,0 0 0,0-2 64,-2 2-32,2 0-32,0 0 32,0-2 32,0 2-96,-1-2-64,1 2-32,-2-2 96,2 2 0,0-1 96,-2 1-32,2-2 64,-2 2-128,2-2 0,-2 0 32,2 2 0,-2-1-96,2-1 0,0 2 128,0-2-32,-2 0 0,2 1 32,0-1-32,0 2 0,-2-2 0,2 0 0,0 0 64,0 2-96,-2-1 0,2-1 32,0 2 0,0-2 0,0 0 0,-2 0 0,2 1 0,0-1 0,0 0 0,0 0 0,0-1 0,0 1-96,0 0 0,0-1 64,0 1 64,0 0 0,0 0-32,0 1 32,0-1 32,2 0-32,-2 0-32,0 0 32,0 2-32,0-1 0,0-1 0,0 0 0,0 0 0,0 1 0,0-1 0,0 2-576,0-2-256,-2 2-1248,2 0-576,0 0-384</inkml:trace>
  <inkml:trace contextRef="#ctx0" brushRef="#br0" timeOffset="20">1894 1710 1920,'0'-2'768,"0"2"-384,0 0-448,0 0 192,0 0-160,0-2 0,0 2 160,0 0 160,0 0 192,0-1 384,-2 1-128,2 0-224,-2 0-160,2 0-128,-2 0 0,0 0 0,2 0 32,0 0-128,0 0-224,-2 0-32,2 0 64,-2 1 96,2-1-64,0 0 0,0 2 160,-2-2 64,2 2 0,0-2-32,-2 4 96,2-1-256,0-1-96,0 2 128,-2-3 96,2 3 32,0-2 64,-2-1-128,2 1-64,0 2 64,0-3 0,-2 1-128,2 0-32,-1 0 224,1 1-96,-3-1 0,3 2 32,-1-2 64,1-1 64,-2 1 32,0 0-64,2 1-32,-2-3-96,2 4 32,-2-2 0,0-2 32,0 1-160,2 1-32,-2 0 96,2 0 32,-2-2 0,2 2 32,-2-1-128,0 1-64,2 0 128,-2 0 32,2 1 0,-2-1-64,1 0 96,-1-1 64,0 1 0,0 0 0,0 0-192,0 0 32,0-1 0,2 1 64,-2-2-32,0 2-32,0 0 32,0 0-32,0-1 0,0 1 0,1 0 0,-1-2 0,2 2 0,-2-1 0,0 1 64,-2 0-32,2-2-32,0 2-64,0-1 32,0 1 32,0 0 0,0 0 0,0 0 64,1-1-96,1-1 0,-3 2 32,1 0 64,2 0-32,-1 0-32,-1-2 32,2 1 32,-2-1-32,0 2 64,0-2 64,0 2 64,0-2-192,0 2-64,2-2-96,-2 1 96,0-1 0,2 2 96,-2-2-32,0 2-32,-1 0 32,1-2 32,0 1-32,0-1 64,0 2-128,-2 0 0,2-2 32,0 2 0,-2 0 0,2 1 0,0-1 0,1 0 0,-1 0-96,-2-1 0,2 1 64,-2-2 64,2 2 0,0 0 64,0-2-64,0 1 64,0-1-128,0 0 0,1 2-32,-2-2-64,2 0 160,-1 0 32,0 0 0,0 0-64,2 0-64,-2 0-32,0 0 64,0 0 0,0-2 32,0 2 0,0 0 0,2 0 64,-2 0-96,0 0 0,2-1 32,-2 1 64,1 0-96,1 0 0,-2 0 32,0-2-96,0 2 64,2 0 32,0 0 0,-2-2 0,2 0-96,2 1 0,-2-1 64,0 0 0,2 0 32,0 0 0,-2 2 0,0-1 64,2-1-32,-2 0-32,0 0-64,1 0 32,-1 1 32,0-1 64,2 0-96,-2 0 0,2 1 96,0-3 32,-2 2-128,2 1-32,-2-3 96,2 0 32,-2 3-96,2-3-32,0 2 32,-2-1 0,2 1 32,0 0 0,-2-1 0,2 1 0,-2 0 0,2 0 0,-2 1 0,0-1 0,2 2 0,-2-2 0,0 2 0,0-2 0,0 2 0,0 0 64,0 0-32,0 0 64,0 2-64,-2-2-32,2 2 32,0-2-32,0 2 0,-2-1 0,2-1 0,-2 4 64,2-2-96,-2-1 0,2 3 32,-2-2 0,2 1 0,-2-1 64,0 0-32,2 1-32,-2-3-64,2 4 32,-2-2 32,2 0 0,-2-1 0,0 1 64,2 0-32,-2 0-32,2-1-64,-1 1 32,-1 0 32,2-2 64,-2 2-32,0-1-32,0-1-64,0 2 32,0 0 96,0-2-32,2 2-32,-2 0-64,0-1 32,2 1 32,-2 0 64,0 0-96,2 0 0,-2-2 32,2 1 0,-1 1 0,1-2 64,-2 2-32,0 0-32,2-2-64,-2 1 32,2-1 32,-2 2 0,2-2 0,0 2 64,-2 0-32,2-1-32,-2-1-64,2 2 32,-2 0 32,0-2 0,2 2 0,-2-2 64,0 0-32,0 2-32,0 0 32,2-1-32,-1 1 0,-2 1 0,3-3 0,-2 2 0,2 0 64,-1 0 32,-1-2-192,0 1 0,2-1 96,-2 2 128,0-2-32,0 2-64,0-2-96,0 2-32,0-2 128,0 2 32,0-2 0,0 1 32,0 1-64,1-2-32,-1 2 32,0-2 32,0 2-96,0-2 0,0 2-32,-2-2 0,4 0 64,-2 1 64,0-1-96,0 0 0,0 0 96,0 2 32,1-2-128,-1 0 32,0 0 0,0 0 0,0 0 64,0 0 32,0 0-128,0 0 32,0 0-64,0 0 0,0 2 64,0-2 0,0 0 0,2 0 0,-2 0 0,0 0-96,1 0 64,1 0 32,-2 0 64,2 0 32,-2 2 32,0-2-224,2 0 0,-2 0 32,0 0 96,0 1-64,2-1 0,-2 0 32,0 2 0,0-2 0,0 0 64,0 0-32,0 0 64,2 2-128,-1-2 0,-1 2 32,2-1 0,-2 1 0,0 0-96,2 0 64,-2 0 32,2 0 64,-2-2-32,0 1-32,0 1-128,0-2 64,0 0 96,0 2 0,0-2 64,0 2 0,1-2 32,-1 0-160,-1 0-32,3 0 32,-1 1 0,-1-1 32,0 0 0,0 0-96,2 0 64,-2 0 32,0 0 64,2 2-32,-2-2-32,0 0 32,0 0-32,0 0 0,2 0 0,-1 0 0,-2 0 0,1 0 0,1 0-96,-1 0 64,0 0 32,0-2 64,0 2-32,2 0-32,-2 0 32,0 0-32,0 0 0,0 0 64,0 0-32,0 0-32,2 2-64,-2-2 32,0 0 32,1 0 0,-1 2 0,2-2 64,-2 0-96,0 2 0,2-2 96,-2 1 32,2-1-128,-2 2 32,2-2-64,-2 0 0,0 4 192,0-2-128,0-1 0,0 1 0,-2 0 64,3 0-96,-1 0 0,2-1 32,-2 1 0,0 0 192,0 0 192,0-2-192,0 1-32,0-1-96,2 2-64,-2-2-64,0 2 32,0-2 32,-2 2 0,2-2 0,0 1 0,-1-1 0,1 0 64,0 2-96,0-2 0,-2 0 96,2 0 32,0 0-128,0 2-32,0-2 96,0 0 32,0 2 0,-1-2-64,1 0-64,0 0-32,0 0-32,0 2 96,2-2 0,-2 0 96,0 0-192,-2 0 32,2 1 320,-2-1-128,3 0-32,-4 0-128,4 2 32,-3-2 32,2 0 64,-2 0-96,2 2-64,0-2 64,0 0 64,-1 0 0,-2 0 64,2 0-64,1 0-32,-2 0-64,0 0 32,2 0-192,-2 0 0,0 0 224,1 0 224,1 0-32,-2 0-32,2 0-160,-2 0 0,0 0 0,2 0 64,-2 2-96,1-2-64,-1 2 64,0-2-64,2 1 32,-2 1 128,0-2 32,0 0-32,0 2-64,1-1 32,-1-1 32,0 2-96,2-2-64,-2 2 64,2-2 0,-2 0-192,2 2 0,-1-2 288,1 0 192,0 0-320,0 0-96,0 0 192,0 0 128,0 2-224,0-2-96,2 0 160,-2 0 32,2 0-64,0-2 32,-2 2 0,2-2 0,0 2 0,0-4-96,0 3 64,0-1 32,0-1 0,2 1 64,-2 0-96,0 0 0,0-1 32,0 1 64,0 0-96,0 0 0,0-1 32,0 1 0,2 0 0,-2 0 64,0 2-32,2-1-32,-2-1 32,0 2 32,2-2 32,-2 0-192,2 1 0,-2 1 32,2 0 32,0-2-480,-2 2-128,2 2-544,-2-2-128,2 0-2880,-2-2 1408</inkml:trace>
  <inkml:trace contextRef="#ctx0" brushRef="#br0" timeOffset="21">599 421 2048,'0'0'864,"0"0"-448,0 0-288,0 0 256,0 0-96,0 0 0,0 0-96,-1 0 32,1 0-128,0 0 0,-3 2 32,3-2 0,0 0 64,0 0 96,-2 0 0,2 0 64,0 0-128,-1 1 96,1 1-64,0 0 96,-2 0-192,0 0-32,0-1 64,0 1-32,0 0 64,0-2-192,2 2-32,-2-2-64,0 2 0,0-2 128,2 0 96,-2 0-128,2 0-32,-2 0 64,2 0 32,0 0 32,-2 0 0,2-2 64,0 2-32,-1-2 0,1 2-192,0-2 32,0 2-64,-2-2 0,2 1 128,0-1 32,-2 2 32,2-2 64,0 2-256,0-2 0,-2 2 64,2-2 128,-2 2-96,2-1-32,0 1 0,-2-2 64,0 2 32,2-2 96,-2 2-96,0-2-64,2 2 0,-4-1 32,2 1 32,0-2 32,1 2 0,-1-2 0,0 0 0,0 2 64,0-1 32,0-1 32,0 0-128,0 0-96,-2 0 0,2 2-32,0-1 64,0-1 32,1 0-32,-2 2-64,0-2-64,1 2 32,-2-2 32,0 1 64,2 1-96,0-2-64,-2 2 128,2 0 32,-1-2-96,1 2 32,0 0 64,0 0 32,-2-2-128,2 2 32,0 0 0,0 0 0,-2 0 0,2 0 0,-1-1-96,1 1 64,-2 0-32,2 0 0,0 0 128,-2 0 32,2-2-128,0 2 32,0 0 0,0 0 64,0 0-32,1 0-32,-1 0 32,0 0-32,0 0 0,0 0 0,0 2-96,2-2 0,-2 0 64,2 0 64,-2 0 0,0 0 64,2 1-128,-2-1-64,0 0 64,2 2 0,-2 0 32,2 0 0,0-1 0,0 1-96,0 0 64,0 0-32,0 1 0,2-3 64,-2 4 64,0-4-32,2 4-32,-2-3-64,2 1-32,-2 0 64,2 0 0,0-1 32,-2 1 0,2 0 0,0-2 0,0 2 0,0-1 64,-2-1-96,2 0 0,0 2 32,-1-2 64,1 0-32,0 0 64,-2 0-64,2 0-32,-2 0-64,2 2 32,0-2 32,-2 2 0,2-2 64,0 2-32,-2-2-32,2 1 32,0 1-32,-2-2 0,2 2 0,0-2 64,-2 0-192,2 0 32,-2 2 96,0-2 64,1 0 0,-1 0 32,0 0-128,0 0 0,0 2 32,0-2 64,0 0-32,0 1 64,-1-1-128,1 2 0,0-2 96,0 0 32,-2 0-32,0 2-64,2-2 32,-2 0-32,0 0 0,2 0 0,-2 0 0,0 0 0,0 0 64,0 0 32,0 0-32,2 0 32,-2 0 0,0 0 32,0 0-64,1 0-64,-1 2 32,0-2-32,0 0-96,0 0 0,0 1 128,0-1 32,0 2-96,0-2 32,0 2 0,0-2 64,-2 2-32,3-2-32,-2 0 32,1 1-32,1-1 0,-1 0 0,0 2 0,0-2 0,2 0-96,-2 0 64,0 2 96,0-2-32,0 0-32,2 2 32,-2-2 32,0 0-32,0 0-32,0 0 96,-1 0 0,1 0-32,0 0-64,0 0 32,0 0-32,-2 0 0,2 0 0,0 2-96,0-2 0,0 2 64,0-2 0,0 1 96,-1 1 32,1 0-192,-2 0 0,2-2 96,0 1 64,-2 1 0,0-2 32,2 2-64,-1-2-32,-1 2 32,2-2-32,-2 1-160,2 1 32,-2-2 128,0 2 128,2 0-32,-2 0-64,-1-2-160,1 1 0,0-1 128,0 2 128,0-2-192,0 0-96,2 2 96,-1-2 64,1 0 96,0 2 32,-2-2-64,2 2 32,0-2-224,0 1 32,0-1 96,0 2 128,2 0-96,-2-2-96,2 2 96,-2 1 32,1-1 0,-1 0-128,2-2 32,-2 1-32,2 1 0,-2 0 0,0-2 0,2 2 64,0 0 64,0-2-32,-2 1-32,2 1 32,0-2-128,0 2 64,2-2 32,-2 2 64,0-2-96,0 2-64,2-2 64,0 1 0,-2-1-64,2 0 64,0 0 32,-2 0 0,1 0 0,1 0 64,2 0-96,-2-1 0,0 1 32,0 0 64,2 0-32,-2 0-32,0 0-64,0 0 32,0 0 32,1 0 0,-1 0 0,0 1 64,0-1 96,0 0 128,0 2-352,0-2-96,0 2 64,0-2 96,-2 2-32,2-1 0,0 1 32,-2 0 64,0-2-96,2 2 0,-2-1 32,0 1 0,1-2 0,-1 2 64,0 0-32,0 0-32,0-2 32,0 1-32,0-1 0,0 2 0,0-2 64,0 2 32,0-2-128,0 2-32,0-2 32,-1 2 0,1-2 32,-2 1 64,2 1-32,-2 0-32,0 0 32,-2-1-32,2-1 0,0 2 0,2 0 0,-2-2 0,0 2-96,0-1 64,0 1 160,-1-2 160,1 2-96,0 0 64,0 0-224,0-1-32,0 1 0,0-2 64,0 2-32,2 0-32,-2-2-64,0 0 32,0 2 32,0-2 64,0 0-32,1 1 64,-1-1 0,0 0 96,0 0-160,0 2-32,-2-2 0,2 0 0,0 0 0,0 0 0,0 0 0,-2 0 0,3 0 0,-2 0-96,1 0 64,1 0 32,-3 0 64,2 0-32,-2 0-32,2 0 32,0 0-32,0 0-96,0 0 0,0 0 64,0 0 64,0 0 0,1 0-32,-1 0 32,2 0-32,-4 0 0,2 0 64,0 0-32,0-2-32,0 2 160,-2 0 32,2-1-224,0-1-128,-1 2 96,-1-2 64,0 0-32,0 2 0,0-2 32,0 2 64,0 0-32,-1 0-32,1 0-64,-2 0 32,2 0 32,-2 0 0,2 2 0,1-2 64,-1 2-96,0-2 0,2 2 32,-2-2 0,2 2-96,0-2 64,0 0 32,0 1 64,1-1-96,-1 0-64,0 2 128,0-2 32,0 0-96,0 2-32,0-2 96,0 0 32,0 0-96,2 1 32,-2-1-64,2 2 0,-2-2 64,2 2 0,-2 0 0,2-2 0,0 2 0,-2-1 64,2-1-96,0 2-64,0 0 64,2 0 0,-2 0-64,2-1 64,-2 1-32,2 0 0,0 0 64,0 1 0,-2-1 64,2 0 32,-2-1-128,2 3 32,0-2 0,0 0 0,-2-1-96,2 1 64,-2 0 32,2 0 0,0 0 64,-1-2 32,-1 1-128,2 1-32,0 0 32,-2 0 0,2-2 32,0 1 0,-2 1 0,2 0 0,0 0 0,0-1 0,-2 1 0,2-2 0,0 2 0,0 0 64,-2-2-32,2 2-32,0-1-64,-1-1 32,1 2 32,0 0 64,0-2-32,0 2-32,0-2 32,-2 2-32,2-2 0,-2 1 64,0 1-96,0 0 0,2 0 96,-2-1 32,0 1-32,0 0-64,-2 0-64,2-1 32,-2 1 32,0 0 64,2 0-32,-2 0-32,0 0 32,0-1-32,0 1 0,2 0 0,-1 0 0,-1-1 0,2 1 0,-2 0 64,0 0-96,2-1 0,-2 1 32,0 0 0,0 0 0,2-1 0,-2 1 0,0 2 0,0-2-96,2 1 64,-2-3 32,0 4 64,2-4-32,-2 3 64,2-1-128,-1 0 0,-1 0 32,2-1 0,-2 3 0,2-2 0,-2 1 0,2 1 0,-2 0-96,0-3 64,0 3 32,0-1 64,0-1-96,0 2 0,0-1 32,2-1 64,-2 2-32,0-3 64,2 3-128,-1 0-64,-1-1 64,0 1 0,0-1 32,2 1 0,-2-1 0,2 1 64,-2-1-32,0-1-32,2 2 32,-2-1-32,0 1-96,2-1 64,-2-1 32,2 2 64,-2-3-32,0 3 64,0 0-64,1-1 64,-2-1-128,1 1-64,2-1-32,-1 2 96,1-3 0,-2 1 96,2 2-32,-2-1-32,2 1 32,-2-2-32,0 1 0,2-1 0,-2 2-96,2-3 64,-2 3 32,2-2 64,-2-1-32,0 1-32,2 2-64,0-2 32,-2 1 32,2-1 64,-2 0-96,2 0 0,0-1 32,-2 1 0,2 0 0,-2 0 64,2-1-32,0 1-32,-1 2-64,-1-3 32,2 1 32,0 0 64,-2 2-32,2-3-32,0 1 32,-2 0-32,2 0-96,0 0 64,0-1 32,-2 3 64,2-2-32,0 1-96,-2-1 32,2 0 32,0-1 0,0 1 0,-2 0 0,2 0 0,0 0 0,0-2 0,0 2 64,0-1-96,0 1 0,0 0 32,0-2 0,0 2 0,0 1 0,0-1-96,0 0 160,0-1-64,0 1-64,0 0 32,2 0 32,-2-2 0,0 2 0,0-2-96,2 0 64,0 0-32,-2 0 0,2 0 64,0 0 0,-2 0 0,2 0 0,-1-2 0,1 2 0,0-2 0,0 0 0,0 0 64,0 1 96,0-1-224,-2 0 0,2-1 0,0 1 96,0 0-64,0 0 0,0 1 96,0-3-32,-1 0-32,1 2 32,1 1-32,-2-1 64,1 0 32,-2 0-192,2 1 0,-2-1 96,2 2 128,-2-2-544,0 2-160,2 0-608,-2 0-128,2 0-352,-2 0-160,2 2-512</inkml:trace>
  <inkml:trace contextRef="#ctx0" brushRef="#br0" timeOffset="22">71 953 1024,'0'0'416,"0"0"-192,-3 0 160,3 0 256,0 0-64,0 3 64,0-3-224,0 0-96,0 0-32,0 4 32</inkml:trace>
  <inkml:trace contextRef="#ctx0" brushRef="#br0" timeOffset="23">66 958 5824,'0'0'320,"0"2"-64,0-2-32,-3 1-192,3 1-32,0-2 0,-1 2 64,1 0-32,0-2 64,0 1 0,-2 1-32,2 0-64,0 0 96,-2 0 64,2 1 0,0-1 0,0 2-32,-2-1 64,2-1-96,0 1 0,-2 1-96,2-2-32,0 1 32,0 1 64,-2-2-32,2 1 64,0 1-128,-2-1 0,2-1 96,0 1 32,0-2-32,0 3 32,0-2 64,0 1 64,0-1-192,0 0 0,-2 2-32,2-3 0,0 1 0,0 0 0,0 0 0,0-1 0,0 1 0,0 0 0,0 0 0,0 1 64,-2-1-32,2 0 64,0 0 0,-2 1 96,2-1-256,-1 0 0,1 1 64,0-1 128,-3 1-32,3 1 0,-2-2-96,2 1-32,-1 1 32,1 0 0,0-3 128,-2 3 64,2-1-64,0 1-96,0-1 0,0 1 32,0-2-32,0 1-32,0-1-64,0 2 32,0-2 32,0-1 0,0 3 0,0-2 0,0 1 0,0 1 0,0-3 0,0 3 64,0 0-96,0-3 0,0 3 96,0-2 32,0 1-128,0-1 32,0 2 0,0-1 0,0-1 64,0 1 32,0 3-192,0-3 0,0 1 32,0 0 32,0-1 96,0 1 32,0-3-128,0 3-32,0-2 96,0 1 32,-2-1-96,2 2 32,0-1 0,0-1 64,0 0-96,0 1 0,0-1 32,0 0 0,0 1 0,0-1 64,0 0-96,0 0-64,0 1 64,0-1 64,0 0 0,0 0 64,0-1-64,0 1-32,0 0-64,0 0 32,-2 1 32,2 1-96,0-1 64,0-1-32,0 2 0,0-2 64,-2-1 0,2 1 64,0 0 32,0 0-32,0-1 32,-2 1-128,2 0-64,0 0 128,-2 1-32,2 1 0,0-2 32,0 1 32,-2-1-32,2 0-32,0 1 32,-2-1-32,2 0 0,0 0 0,-2-1 64,2 1 32,-2 0-128,2 0 32,0-1-64,-2 1 0,2 0 64,-2 0 0,2 0 0,0-1 64,-1 1-96,1-2 0,0 2 32,-2 0 0,2 0 0,0-2 64,0 1-32,-2 1-32,2 0 32,0-2-128,0 2 64,0-1-32,0 1 0,0-2 64,0 2 64,0-2-32,0 2-32,0-2-64,2 1 32,-2 1 32,0 0 0,0 0 0,2 0 64,-2-1-32,1-1-32,-1 2-64,2 0 32,-2 0 32,2 0 64,-2-2-96,0 1 0,2 1 32,0-2 0,-2 0-96,2 2 64,0-2 32,0 0 64,0 0-96,0 0 0,0 0 32,0-2 0,1 0 64,2 2-96,-4-1-64,1-1 64,0 0 64,0 2 0,2-2 64,-2 0-128,0 1 0,-2-1 96,2 0 32,0 0-32,-1 0-64,2 2-64,-1-1-32,-2-1-32,3 0 96,-3 0 0,4 1 32,-2-1 0,0 0 64,0 2-32,0-2 64,0 1-128,0 1 0,-2-2 96,2 0 96,0 2-128,0-2-96,-1 0-128,1 1 32,0-1 96,0 0 96,0-2 64,0 3 32,0-1-64,0 0-64,-2 0 32,2 1-32,0-1 0,0-2 64,0 1-96,0-1 0,-1 2 96,-1-1 32,2 1-128,0 0 32,-2-1-64,2 1 0,0 0 64,0 0 64,-2 1-32,2 1-32,-2-2 32,0 0-32,2 2 0,-2-2 0,0 2 0,0 0 0,2 0 0,-2 0 64,0 0-32,0 0-32,0 0-64,0 2 32,0-2 32,0 2 64,0 0-96,0-1 0,-2 3 32,2-2 64,0 1-32,0-1-32,-2 2-64,2-1-32,-2 1 128,2-1 32,-2 1 0,2-1-64,-2 1 32,2-1-32,0 1-96,-2 0 64,2-1 32,0 1 0,0-1 0,-2 1 64,2-1-32,0 1-32,-2-2-64,2 1-32,0-1 128,0 2 96,2-3-192,-2 3 0,2 0 64,-2-3 64,0 3-160,0-2 0,2-1 96,0 3 64,-2-2 0,2 1 32,-2-1-128,2 2 0,-2-3 32,2 3 0,-2 0 0,0-3 64,2 3-32,-2-1-32,2-1-64,-2 2 32,0-1 32,2 1 64,-2-2-96,2 1 0,-2 1 32,2-3 0,-2 3 0,1-1 0,1 1 0,-2 0 64,0-3-32,2 3 64,-2 0-128,2-1 0,-2 1-32,0-3 0,2 3 64,0-2 64,-2-1-32,0 3-32,2-2-64,-2 0 32,2-1-32,0 1 0,-2-2 128,2 4-32,0-2-96,0-1-32,0 3 128,-2-2-32,1 1 0,2-1 32,-3 1 32,1-1-32,1 0-32,-2 2 32,2-2-32,0-1 0,-2 3 0,2-2 0,0 1 64,-2-1-96,2 0-64,0-1 64,-2 1 0,2 0 32,0 0 64,-2 0-32,1-2 64,-1 1-128,3 1 0,-3 0 32,2 0 0,-2 0 0,0-1 0,1 1 64,-1 0 32,0 0-128,0-1-32,2-1-64,-2 2 96,0 0 0,2 0 96,-2-2-32,0 1-32,2-1 32,-2 2-32,2 0 0,-2 0 0,0-2 0,0 2 0,2-2 0,-2 1 64,0 1-32,0-2-32,2 2-64,-2-2-32,2 2 64,-2-2 0,0 2 32,2-2 64,-2 0-32,0 0-32,0 0 32,0 0-32,0 0 0,0 0 0,2 0 64,-2 0 32,2-2-128,-2 2-32,0-2 32,0 0 64,2 0 0,-2 2 64,0-1-128,2-1 0,-2-2-32,0 2 0,1 1 128,-1-1 32,0 0-32,2 0-64,-2 1 32,0-1 32,0 2-96,0 0-64,0 0 64,0 0 0,0 0 32,0 0 64,0 2-32,0-2 64,0 1-128,0 1 0,0-2 32,0 2 64,0 0-96,0-1-64,0 1 128,0 0 32,0 2 0,0-3-64,0 1-64,0 0 32,0 0 32,0 0 0,0 1 0,0-1 64,0 0-96,0 1 0,0-1 32,2 0 0,-2-1 0,0 3 0,2 0 0,-2-3 0,0 1 0,0 2 0,0-3 64,0 3-32,2-2-32,-2 1 32,0 1-32,2-1-96,-2-1 64,0 4 32,2-5 0,-2 3 0,2-1 64,-2 1-32,0-2-32,2 1-64,0-1 32,-2 0 32,2 0 64,0-1-32,-2 1-32,2 0-64,-1 0 32,-1 0 32,2-2 64,0 1-32,-2 1 64,2 0-128,-2 0 0,2-1 32,-2 3 0,2-2 64,0-1-96,-2 1 0,2 0-32,-2 0 0,2 0 64,-2-1 64,2 1-32,0 0-32,-2 0 32,2 0-32,-2-1 0,2 1 0,-1 0 0,1 0 64,-2-1-32,3 1-32,-3-2 32,1 2-32,-1 0 0,2-1 0,0 1 0,0 0 0,0 0-96,0 1 64,0-1 96,0 0 32,0 2-128,0-3-32,-1 1 96,2 0 32,-3 1-96,2-1-32,-2 2 32,1-3 0,1 1 32,-2 0 0,2 0 0,-2 1 64,2-1-32,0 0 64,-2 0-64,2 0-32,-2-1 32,2 1-32,-2 0 0,2-1 0,0 1-96,0 0 64,0 0-32,2 0 0,-4-1 64,1 1 64,1 0-32,0 0-32,0-2 32,-2 2-32,2-2 0,0 0 64,-2 1-32,2-1-32,-2 0-64,2 0 32,-2 0 32,0 0 64,2 0-96,-2-1 0,2 1-32,-2 0 0,0-2 64,2 2 64,-2-2-32,2 0 64,-2 2-64,2-2-32,-1 1-64,-1-1-32,2-2 128,0 2 96,-2-1-96,2 0-32,0-1 0,-2 2 0,2 0-96,-2-1 64,2 1 32,-2 0 64,2 0-32,-2 1-32,0 1 32,0-2-32,0 2 64,0-2 96,0 2-64,0-2-64,-2 1 0,2-1-32,-2-2 0,0 1 0,2 1 0,-2 0 0,2-1 0,0 1 0,-2 0 0,2 2-96,0-2 64,0 0-32,0 2 0,2 0 128,-2-1 32,0 1-32,0 0-64,2 1-64,-2-1 32,2 0-32,-2 2 0,2 0 128,0 2 32,-2-1-32,2 1-64,2-1-64,-4-1 32,2 0 32,-1 1 64,-1 1-32,2-2-32,0-1-64,0 3-32,0-2 128,-2 0 32,2-1 0,0 1-64,-2 2 32,2-2-32,0-1-96,-2 1 64,2 0-32,0-1 0,0 1 128,-2 0 32,2 0-128,-1-2-32,1 2-64,0-1 96,2 1 0,-2 0 96,2 0-96,-2 0 0,0-1 32,0 1 0,2 0 0,-3 0 0,1-1 0,1-1 0,-2 2 64,-1-2 32,2 2-128,0 0 32,0-1-64,-2 1 0,2-2 64,0 2 0,-2 0 0,2 0 0,-2-2 0,2 2 64,0-2-96,-2 1 0,2-1 32,-2 2 64,2 0-32,0-2-32,0 2-64,-1-1 32,1 1 96,0 0-32,0 0-32,0-1 32,0 1-32,0 2 0,0-2 0,0-1 0,-2 1 0,2 0 64,0 0 32,0 0-128,0-1-32,-1 1 32,1 0 0,-2 0 32,2-1 64,-2 1-32,2 0 64,0 0-64,0-1-32,-2 1-64,2 0-32,-2 0 128,2 0 96,-2-1-32,2 3-64,-2-2 0,2 0-32,-2 1-96,2-1 64,0-2-32,-2 2-64,2-1 96,-1-1 64,1 2 0,-2-2-32,2 2 32,0-2-32,-2 2 0,2-2 64,0 0-32,-2 0-32,2 1 32,0-1-32,-2 0-96,2 0 64,-2 2 32,2-2 0,-2 0-96,2 0 64,-2 0 32,2 0 0,0 0 64,-2 0 32,1 0-32,-1 0-64,2 0-64,-2 0 32,0 0 32,3 0 0,-3 0 0,1 0 0,-1 0 0,2 0 64,-2-2-32,2 2-32,-2 0-64,2 0 32,-2-1 96,2 1-32,-2 0-32,2-2 32,0 2-32,-2 0 0,2-2 64,-2 2-96,2 0 0,-2-2 32,2 1 0,-2-1 0,0 0 64,1 0-32,-1 1-32,0-1-64,0 0 32,3 2-32,-3-2 0,0 0 64,1 1 64,-1 1-32,0-2 64,2 0-128,-2 0 0,2 0 32,-2 2 0,0-1 0,0-1 64,0 0-96,2 2 0,-2-2 32,0 1 0,0-1 0,0 0 64,0 0-96,0 1-64,0-1 128,0 0 96,-2 2-96,2-2-32,0 0 0,0 2 64,0-1-96,2-1-64,-2 2-96,0 0 32,0 0-256,0 2-64,2-2-320,-2 0-128,2-2-640,0 2-1248,0-2 512</inkml:trace>
  <inkml:trace contextRef="#ctx0" brushRef="#br0" timeOffset="24">555 1801 1024,'0'0'416,"0"0"-192,0 0-256,0 0 128,0 2-64,0-2 64,2 0 0,0 1 160,-2-1 160,2 0-160,0 2 0,-2-2 64,2 2 32,-2-2-96,2 2 0,-2-1 32,2 3 64,0-2-96,-2 0-96,2 1-64,0 1 0,0-2-64,-1 1 64,1-1-64,0 0-32,0 1 32,-2-1 32,2 0-32,0-1-32,0 1 32,0 0-32,0 0-96,0 0 0,-2 0 192,2-1 160,0 1-128,0-2 0,-1 2-128,3 0-32,-2 0 32,0-1 0,0 1 64,0 0 96,2-2-224,0 3 0,-2-3 0,0 2 32,1 0 32,0 0 64,-2-1-96,3 1 0,-2 0 96,0 0 96,0 0 0,0-1 64,0 1-128,0 0 0,0 0-32,0 0-64,-2-1 96,4-1-128,-3 2 0,1 0 32,2-1 0,-2-1 0,0 4 64,0-2-32,0 0 64,-2 1-64,2-1-32,0 0 32,0 0-32,0-1 64,0 1 96,-2 0-64,1 0-64,1 0 0,0-1 32,-2 1-96,2-2 0,0 2 32,-2 0 0,2-2 0,0 1 0,-2-1 0,2 2 64,0-2-32,-2 2-32,2-2 32,-2 2-32,2-1 0,-2 1 64,2 0-32,0 0 64,-1-2 0,2 2 32,-2-1-224,3 1 0,-4-2 32,4 2 96,-4-2 0,2 2-32,0-2 96,0 0 0,0 0-128,0 2-32,0-2 160,-2 0 96,2 0-96,0 0-64,-2 0 0,1 0-32,-1 0 0,2 0 0,-2 0 0,2 0 0,-2 0 0,0 0 0,2 0-96,0 0 64,-2 0 32,2 0 64,-2-2-96,2 2-64,-2 0 64,2 0 64,-2 0 0,2 0-32,0 0 32,-2-2-32,0 2 0,2 0 0,-2 0 0,0 0 0,2-2 0,-2 2-96,0-2 64,0 2 32,0-1 64,0-1-32,0 0-96,0 0 32,0 2 32,0-2 64,0 2-256,0-1-32,0 1 192,0-2 64,0 0 160,0 2 32,0 0-96,0-2-96,0 1 0,0 1-32,0-2 0,0 0 0,0 2 0,0-2 0,-2 1-96,2 1 64,0-2 32,0 2 0,0-2 64,0 2 32,0-2-128,0 2 32,0-2-160,0 2 32,0 0 128,0 0 128,0-1-96,0 1-32,0 0-64,0 0-64,0 0 160,0 0 96,0 0-32,0 0 0,2 0-32,-2 1-64,2-1-64,-1 0 32,-1 0-32,2 2 0,-2-2 64,2 2 64,-2-2-32,2 2-32,-2-2-64,2 2 32,-2-1 96,2-1 32,-2 2 32,2 0 64,-2-2-96,0 2 0,2-2-96,0 1-32,-2-1 32,0 2 64,0-2-96,2 0 0,0 0 32,-2 0 64,0 2-32,2-2-32,-2 0-64,0 2 32,2-1 96,-2-1 32,0 2 32,1 0 128,1 0-128,-2 0 0,3-1-128,-3 1-32,1-2 32,-1 2 0,2 0 0,0-2 0,-2 2 0,2-1 64,0-1-32,-2 2-32,2 0 32,-2-2-32,0 2 64,2-2-32,-2 1-32,2-1 96,-2 2 0,2-2-128,-2 2-32,0-2 32,2 2 64,-2-2 0,2 1-32,-2 1 32,0-2-32,2 2 64,-2-2-32,2 2-32,-2-2 32,1 2-32,-1-2 0,0 1 64,2-1-96,-2 0 0,0 2 32,2-2 64,0 2-32,-2 0-32,2-2 32,-2 2-32,2-2-96,0 1 64,2-1 32,-4 2 0,4-2 0,-4 0 0,2 2 0,0-2 0,-1 0-96,1 0 0,2 0 128,-2 0 32,0 0 0,0 2-64,0-2 32,0 0 32,0 0-32,2 0 64,-4 1-64,2-1-32,-1 0 32,3 0-32,-2 0 0,0 0 0,2 0 0,-2 2 0,0-2 0,0 0 64,2 0-32,-2 0-32,0 2-64,0-2-32,-1 0 64,3 2 0,-2-2 96,4 0 32,-4 1 32,2 1-64,0-2-64,-2 0-64,1 2 32,-1-2 32,0 0 64,2 2-96,-2-2 0,2 0 32,-2 2 64,2-2-32,-2 0-32,2 1 32,-1-1 32,1 2-32,0-2 64,0 2-64,0-2-32,-2 2 32,2 0-32,-2-2 64,1 0 32,-1 1-32,0-1-64,0 2 96,2-2 0,-2 0-32,2 2-64,-2-2 32,0 0-32,0 2 64,-1-2 32,3 0-128,-4 0 32,2 0 64,0 0 32,0 1-32,0-1 32,0 0-64,0 0-32,-2 0 32,2 0 32,0 0-96,0 0 0,0 0 32,-1 2 0,-1-2 0,3 0 64,-2 0-96,1 0-64,-2 0 64,2 2 64,0-2 0,0 0-32,0 2-64,0-2 32,0 0 32,0 0 0,0 0 0,2 1 64,-2-1-96,-1 0 0,-1 2 32,4-2 64,-2 0-32,0 0-32,0 0-64,0 0 32,0 0 32,0 0 64,2 0-96,-2 0 0,0 0 96,1 0 32,-1 0-192,2 0-64,-2 0 128,2 0 160,-2 0-64,2 0-32,-2 0 0,1 0-32,0 0-96,-1 0 64,1 0 32,-1 0 64,2 0-32,-2 0-32,2 0 32,0-2-32,-2 2-96,2 0 64,-3-1 32,1 1 64,0 0-32,0 0-32,0 0 32,0-2-32,0 2-96,0 0 64,0 0 96,0 0 32,0 0-128,0 0 32,0 0 64,0 0-32,0 0 64,0 0-128,0 0-64,0 0 64,0 0 0,-2-2 96,2 2 32,0 0-128,0 0 32,0 0-64,-2 0 0,2-2 64,0 2 64,-1 0-32,2-1-32,-2 1-64,1 0 32,0 0 96,0-2 32,-2 2-32,2 0 32,0-2-128,-2 2-64,2 0 64,0 0 64,-2-2-64,2 2 0,0 0 32,-2 0 64,2 0-32,0 0-32,-2 0-832,3 2-1856,-1 0-448</inkml:trace>
  <inkml:trace contextRef="#ctx0" brushRef="#br0" timeOffset="25">1008 378 1792,'0'0'768,"0"-3"-384,0 6-320,0-3 192,0 0-64,0 0 32,0 0-64,0 0 64,0 0-128,0 0-64,0 0 0,0 0 32,0 0-32,0 0 64,0 0 0,0 0 96,0 0-32,0 0 0,0 0 32,0 0 32,0 0-32,0 0 32,0 0-128,0 0-64,0 0 64,0 0 0,0 0-32,0 0 32,0 0-64,0 0 64,0 0 0,0 0 96,0 0-32,0 0 0,0 0-96,0 0 96,0 0 128,0 0-224,0 0-96,-4 0-96,4 4 96,-4-4 0,4 0 96,0 0-32,0-4 64,0 4-128,0 0 0,0 0 32,0 0 0,0 0 0,0 0 0,0-3-96,0 3 64,0 0 32,0 0 64,0 0-32,0 0-32,0 0 32,-4 0-32,4-4 0,4 4 0,-4 0 64,0 0-96,0 0 0,0 0 96,0 0-320,-4 4-128,4-1-1664</inkml:trace>
  <inkml:trace contextRef="#ctx0" brushRef="#br0" timeOffset="26">1012 393 640,'-4'0'256,"4"0"-128,4 7-96,-4-7 96,0 0-64,0 0 32,0 0-64,0 0-32,0 0 96,0-3 64,0 3 64,0 0 32,0 0 64,4-4 32,-4 4-96,0 0 0,0 0-96,0 0 0,0 0-32,0 0 192,0 0 64,0 0-64,0 0-32,0 0-160,0 0-32,0 0-96,0 0-96</inkml:trace>
  <inkml:trace contextRef="#ctx0" brushRef="#br0" timeOffset="27">1014 410 5216,'0'0'64,"0"-3"64,0-1-160,0 4-32,0-3 32,0 3 64,0 0 64,0-3 32,0 3-160,0 0-32,0 0-64,0-4 96,0 4 64,0 0 64,0 0-32,0-3-64,0 3-64,0 0 32,0 0 32,0-4 0,0 4 0,0-4 0,0 4-96,0 0 64,0-3 32,0 3 64,0 0-32,0 0 64,0-4-128,0 4 0,0 0 32,0 0 0,0 0 0,0 0 0,0 0 64,0 0 32,0 0-128,0 0 32,0 0-64,0 0 0,0 0 128,0 4 32,0-4-128,0 0-32,0 0 32,0 0 0,0 0 32,0 0 0,-4 0 0,4 0 64,0 0-32,0 0-96,0 0-32,0 0 128,0 0 32,0 0 0,0 0-64,0 0 32,0 0-32</inkml:trace>
  <inkml:trace contextRef="#ctx0" brushRef="#br0" timeOffset="28">1012 384 5408,'0'0'64,"-4"3"-64,4-3 96,0 4-64,-4-1-32,4 1-64,0-4 32,0 3 32,0 1 0,0-4-160,0 4 32,0-4 128,4 0-64,0 0 96,-4 0 64,4-4-32,-4 0-64,4 1-64,-4 3-32,3-4 64,1 1 64,-4-1-64,4 1 0,-4-1 32,0 4 64,0-3 32,0-1 32,0 4-64,0 0-64,0 0-64,0 0 32,-4 0 96,4 0 32,0 0-192,0 0 0,-4 0 32,4 4 96,0-4-64,-3 0 0,3 0 32,0 0 64,0 0-32,-4 0-32,0 0 32,4 0-32,0 0-96,-4 0 64,4 0 32,0 0 64,-4 0-32,4 0-32</inkml:trace>
  <inkml:trace contextRef="#ctx0" brushRef="#br0" timeOffset="29">1006 377 5376,'0'0'0,"0"0"0,-4 3 0,4-3-96,0 0 64,0 4-32,0-4 0,0 0 64,0 3 0,0-3 0,0 0 0,0 0 0,0 4 0,0-4 0,0 3 0</inkml:trace>
  <inkml:trace contextRef="#ctx0" brushRef="#br0" timeOffset="30">1004 398 5120,'0'3'0,"0"-3"-96,4-3 64,0 3 32,-4 0 0,4-4 0,0 4 64,-1-3-192,1-1 32,-4 1-32,4-1 64,0 1-32,0-1 32</inkml:trace>
  <inkml:trace contextRef="#ctx0" brushRef="#br0" timeOffset="31">1062 377 4480,'0'-4'64,"0"1"-32,0-1-32,0 4 32,0-4 32,-4 4-32,4 0-32,-4-3 32,4 3-32,-3 3 0,-2-3 0,5 4-96,0-4 64,-4 4 32,4-1 64,0-3-32,-3 0-32,3 0-64,-4 4 32,4-4 32,-4 0 0,4 3 0,-4-3 64,4 0-32,0 0-32,-4 0-64,4 0 32,0 0 96,-3 0 32,3 0-128,0 0 32,-4 0 0,0 0 0,4 0-96,-4 0 64,4 0-32,-4 0-64,4 0 224,-4 0 96,4 0-96,-4 0 0,4 0-96,0 4-32,-4-4 32,4 0 64,-3 0-32,3 3 64,0-3-224,0 4 32,-4-4 32,4 3 96,0-3 0,0 4-32,0-4-64,0 3 32,0-3 32,4 4 64,-4-4 32,0 3 32,3-3-224,-3 4 0,4-4 32,-4 3-32,4 1 32,0-4 64,0 4 0,0-4 0,-4 0 0,4 0 0,0 0 64,-4 0-32,3 0 64,1 0-128,-4 0 0</inkml:trace>
  <inkml:trace contextRef="#ctx0" brushRef="#br0" timeOffset="32">1021 375 1664,'0'0'608,"0"0"-320,0 0-64,0 0 224,0 0-160,0 0-96,0 0-32,0 0 32,0 0-32,0 0 0,0 0-32,0 0 0,0 0 0,-2 0 64,2-1-32,0 1 0,0 0-32,0 0 0,0-2-64,0 2-64,0-2 160,0 2 32,0 0-160,-1 0 0,1-2-32,0 2 64,0 0 32,0-1 32,0 1 64,0 0 32,-2 0-32,2 0-32,0 0-192,0 0 32,-2 0 0,2 0 0,0 0 0,-2 0 0,2 0 64,0 0 32,0 0 32,-2 0 0,2 0 0,0-2 64,-2 0-160,2 2-32,0-2 0,0 2 0,-2-1 0,2-1 0,0 2-96,0-2 64,0 0 96,2 0-32,-2 1-32,0 1-64,0-2-32,0 2 64,0 0 0,2 0 32,-2-2 64,0 2-32,0 0 64,0 0-64,0 0-32,0 0 32,0 0-32,0 0 0,0 0 64,0 0-96,0 0 0,0-2 32,0 2 0,0 0 64,0 0 32,0-2-128,0 2-32,0 0 160,-2 0 96,2 0 32,0 0 32,-2-1-128,2 1-96,-2 0 0,2 0-32,0 0 0,0-2 0,-2 2 64,2 0 96,-2 0 64,0 0-96,2 0-32,-2 0 32,2 0 0,-2 0-64,2 0 32,-1 0-64,-1 0 64,2 0-64,-3 2 64,2-2-128,1 1 0,-2-1 32,2 2 64,-2-2-32,2 2-32,0-2 32,-2 0 32,2 0-96,0 2 0,0-2 32,0 0 0,-2 0 0,2 0 64,0 0-96,0 0 0,0 0 96,0 0 32,0 0-128,0 0-32,0 0 32,0 0 64,-2 2 0,2-2 64,0 0-128,-2 1 0,2-1 96,0 2-96,0-2 0,-2 2 32,2-2 0,0 0 0,0 0 0,0 0-96,0 2 64,0-2 32,0 2 64,0-2-96,0 1 0,0-1 32,0 2 0,0-2 0,0 2 64,-2 0-96,2-2 0,0 0 32,0 1 64,0 1-32,0-2-32,-2 2 32,2 0 32,-1-1-32,2-1-32,-2 2 32,2-2-32,-1 2 0,0-2 0,0 2 0,0-2 0,2 2 0,-2-1 0,0-1-96,0 2 64,0 0 96,0 0-96,0-2 0,0 2 96,0-1 32,2 1-128,-2-2 32,0 2 0,0 0 0,0-1-96,0 1 64,0-2 32,2 2 0,-2 0 0,0-2 0,0 1 0,2-1 0,-2 2-96,0 0 64,2-2 32,-2 2 64,0-2-96,2 0 0,-2 0 32,2 0 0,-2 2 0,2-2 0,-2 0 0,2 0 0,-1 0 0,-1 0 64,3 0-96,-3 0 0,2 0 32,-1 1 0,1-1 0,0 0-96,2 0 64,-2 0 32,-2 0 0,2 0 0,0 0 0,0 0 64,0 0-96,0 0 0,0-1 96,-2 1 96,2-2 0,-1 0 0,1 0-96,0 0-64,0 1 32,0 1 32,-2-2-32,2 0-32,0-1-64,0 1 32,0 0 32,-2-1 64,2 1-32,-2 0-32,2 0-64,-2 0 32,2 1 32,0-1 64,-1 0 32,1 0-128,-2 0 32,2 1 0,0-3 64,-2 4-32,2-2 64,-2 1-224,0-3 160,2 2-96,-2 1 32,0-1 32,0 0 64,0 0-32,2 0-32,-2 1 32,0-1 32,0-2-96,0 2 0,0 1 96,-2-1 32,2 0-32,-2 0 32,0 1 0,2 1 32,-2-2-64,0 0 32,2 2-64,-2-2 64,2 1-64,-1 1 64,1 0 0,-2-2 32,0 2-160,2 0 32,-2 0 0,2-2 64,-2 2-32,0 0 64,0 0-64,2 0 64,-2 0-64,0 0-32,0 0-64,0 0 32,2 0 224,-2 0 192,0 0-416,1 0-96,1 2 32,-2-2 32,0 0 64,0 0 64,2 2 32,-2-2 32,0 0-224,0 0 0,0 1 32,0-1 32,0 2 160,0-2 64,2 2-224,-2 0-32,2-2-64,-2 0 64,2 1 32,-1 1 96,-1-2-96,2 2 0,-3 0 32,3-1 0,-1-1 0,-1 2 64,2 0 32,-2-2 96,2 2-256,0 0-96,-2-2 96,2 1 64,0 1-32,-2-2 0,2 2 32,0 0-96,0 0 64,0-1 32,0 1 0,0 2 0,0-4 0,0 3-96,0-1 64,0 0 96,0-1 32,0 1-32,0 0-64,2 0-64,-2 0 32,0-1 32,0 1 0,2 0 0,-2 0-96,0 0 64,2-1 32,-2 1 0,2-2 0,-2 2 0,1-2-96,-1 2 64,3-2 32,-3 1 0,3 1 0,-3-2 0,2 0 0,0 0 64,0 0-96,0 2 0,0-2 32,-2 0 0,2 2 0,-2-2 64,2 0-96,-2 0 0,2 0 32,0 0 0,0 0 0,-2 0 64,2 0-96,0 0 0,-1 0 32,-1-2 0,2 2 0,0-2 0,0 2 0,0-2 64,0 2-96,0-1 0,0-1 32,0 0 0,0 0 0,0-1 0,2 1 64,-1 0 32,-1-1-128,0 1-32,0-2 32,0 1 64,0-1 0,0 1 64,-2-1-128,0 2-64,0 1 128,0-3 32,0 2-96,0 0 32,0 1 0,0-1 64,0 0-32,-2 0 64,2 0-64,-2-1-32,2 1 32,-2 0-32,0 1 0,2-1 0,-2 0 0,0 0 0,0 1 0,1 1 0,-1-2 0,0 2 64,2-2-96,-2 2 0,0-2 32,0 2 64,0-2-32,0 2 64,0-1-128,0 1 0,0 0-32,2 0 0,-2-2 64,0 2 64,1 0-96,-1 0 0,0 0 32,0 0 64,0 0-96,0 0 0,0 0 32,0 0 64,0 2-32,0-2-32,0 1 96,0-1-128,0 0 0,1 2 32,-1-2 0,2 0 0,-3 0 0,2 2-96,1-2 64,-2 0 160,0 0 64,2 0-64,-2 2-96,0-2-160,2 0 0,-2 0 128,2 2 64,-2-2 0,-2 1-64,4-1 32,-3 2-32,0-2-96,1 2 0,1 0 64,-1-2 64,2 0 0,-2 1 64,0 1-64,2-2-32,-2 2-64,2-2-32,-2 2 64,2-2 0,0 1-64,-2-1 64,2 2 32,0 0 0,-2-2 0,2 2 0,0 0 0,0-1 64,-2 1-96,2 0 0,0 2 96,-2-3-96,2 3 0,0-2 32,0-1 64,0 1-96,0 0 0,0 0 32,0-1 0,0-1 0,0 2 0,0 0-96,2 0 64,-2-2 32,0 3 64,2-1-32,-2 0-32,0 0 32,2 0-32,-2-1-96,0 1 64,2 0 96,-2 0 32,0-1-128,0 1 32,0 0 0,0 0 64,2-1-32,-2 1-32,0 0-64,2 0-32,-2 0 128,0-2 32,2 1-96,0 1 32,-2-2-64,3 2 0,-1-2 128,1 2-32,-2-2-32,1 2 32,-2-2-32,2 1 0,-2-1 64,2 0-96,0 0 0,-2 2 32,2-2 64,0 0-32,0 0-32,-2 2 32,2-2-32,0 0 0,-2 0 0,1 0-96,2 0 0,-3-2 64,2 2 64,-1 0 0,3 0-32,-2-2 96,0 2-64,-2 0 64,2-1-64,0 1 64,-2-2-64,2 0-32,-2 0-64,2 0 32,0 1 32,-2-1 64,2 0-96,-2 0 0,2 0 32,-2 1 64,2-1-32,-1 0-32,-1 0 32,2 1 32,-2-1-96,2-2-64,-2 3 64,2-1 0,0 0-64,-2 0 64,0 0 96,0 1 96,2-1-64,-2 0-64,0 0-96,2 0 32,-2 1-32,0-1-64,0 0 224,0-1 160,0 3-192,0-4-192,0 2-64,0-1 96,0 1 32,0 0 128,0 0 32,0 1-32,0-1 32,0 0-64,0 0-32,0 0 32,0 1 32,0-1-32,0 0-32,-2 2 32,2-2 32,0 1-96,-2-1-64,2 0 128,0 2 32,0-2-96,-2 1 32,0-1 64,2 2 32,-2-2-32,2 0-64,-2 0-64,2 2 32,-1-1 32,1-1 64,-2 0-32,2 0-32,0 2-64,-2-2 32,2 2 32,-2 0 0,2-2 0,0 2 64,-2 0-32,0 0-32,2 0 32,-2 0-128,2 0 64,-2 0 32,0 0 64,0 0-32,0 0-32,0 0-64,0 0 32,2 0 32,-1 0 0,-1 0 0,2 0 0,-3 0-96,2 2 64,1-2 32,-2 2 64,2-2-32,-2 2 64,0-2-128,0 2 0,2-2 32,-2 2 0,0-2 0,0 1 64,0 1-32,0 0-32,1-2 32,-2 2-128,1 0 0,2-1 64,-1 1 64,-1 0 0,2 0 64,-2-1-128,2 1 0,-2 0 32,2 0 0,-2-1 0,0 1 0,2 2 0,-2-2 0,0 1-96,2 1 64,0-1 96,0-1-96,-2 2 0,2-3 96,-2 1 32,2 2-32,0-3-64,0 1-64,-2 0 32,2 0 32,0 0 0,-2-1-96,2 1 64,0 2 96,0-2-96,0-1 0,0 1 32,2 2 0,-2-3 64,0 1 32,2 2-128,-2-4 32,0 3-64,2-1-64,-2 0 160,2 0 32,-2-1-96,2-1-32,-2 2 96,2 0 32,-2 0-224,2-2-64,0 2 256,-2-2 128,2 1-160,0-1 32,1 0-32,-1 2 64,1-2-32,-2 0-32,1 0 96,-2 2 64,2-2-224,0 2-96,-2-2 160,2 0 32,0 1-64,-2 1 32,2-2 0,0 0 64,-2 2-96,2-2-64,0 0 64,-1 0 64,2 0 128,-3 0-128,3 0-32,-3 0 0,2 0 64,0-2-96,0 2-64,0 0 128,0 0 32,0-2 0,0 1-64,-2 1 32,2-2-128,0 0 64,0 2 32,-2-2 0,2 2 0,0-1 64,-1-1-32,-1 2 64,2-2-64,0 0 64,0 2-64,0-2 64,-2 1-128,2-1 0,-2 0 32,2 2 64,-2-2-96,2 0 0,0 1 32,-2-1 0,2 0 0,-2 2 0,2-3 0,0 1 0,0 0-96,-2 0 64,1-1 96,1 1 32,0 0-32,0 0-64,-2 1 32,0-1-32,2 0 64,-2 0-96,0 0 0,2 2 32,-2-1 0,0-1 0,0 2 0,0-2 0,0 2 64,0 0-96,0 0 0,0 0 32,0 0 0,0 0-96,0 0 64,0 0 32,0 0 0,0 0 0,2 0 64,-2 0-32,0 2-32,2 0-64,-2-2 32,0 1 32,0 1 64,0 0-32,0-2-32,0 2 32,0 0-32,0-1 0,0 1 0,0 0 64,-2 0 32,2 0-32,-2-1-64,2 1-64,-4 2 32,2-3 32,0 1 64,0 2-96,1-3-64,-1 1 128,0 2 32,0-2-96,0-1-32,-2 1 96,2 0 32,0-2 0,-2 2-64,2 0 32,0-2 32,1 0-32,-1 1-32,-2-1 32,2 0-32,0 0-96,-2 0 64,2-1 32,0 1 0,0 0 64,0-2-32,0 2-32,-1 0 32,0-2-32,2 2 0,-1-2 0,0 2-96,2 0 64,-2-2 32,0 1 0,2 1 0,-2-2 0,0 0 0,2 0 64,-2 0-96,0 1 0,0 1 32,1-2 64,-2 0-96,1 2 0,1 0 32,-1-3 64,2 3-32,-2-4-32,0 2-64,0 1 32,0-1 32,2 2 64,-2-2-192,2 0 32,-2 0 96,2 1 64,0-1-96,0 0 32,0 0-64,0-1 0,0-1 64,0 1 0,0-1 0,2 1 0,-2 1 0,0-2 64,0 1-96,2-1 0,-2 2 32,0 0 0,2-1-96,-2 1 64,2 0 96,-2 1 32,2 1-128,0-2-32,-2 0 32,2 0 0,-1 1 32,1-1 0,1 2-96,-3-2 64,1 2-32,1 0 0,-2 0 128,0-2 32,0 2-128,0 0-32,2 0 32,-2 0 0,0 0-480,0 0-192,0 2-864,0-2-352,-2 2-1024</inkml:trace>
  <inkml:trace contextRef="#ctx0" brushRef="#br0" timeOffset="33">1440 286 1920,'-8'0'768,"8"0"-384,-4 0-448,4 0 128,-3 0-160,3 0 224,-4 0 64,4 0 320,0 0 160,0 0-160,-4 0-32,4 0-224,0-3-96,-4 3 0,4-4 32,0 4-96,0 0-64,-4-3 64,4 3 64,0 0-64,-3 0 0</inkml:trace>
  <inkml:trace contextRef="#ctx0" brushRef="#br0" timeOffset="34">1406 277 6944,'-2'2'64,"0"0"-64,0 0 32,0 1-32,0-1 0,0 0 0,2 2 0,-2-3 0,2 3-96,-2-2 64,0-1 160,2 3 64,-1-1-160,1 1 0,0 0-32,0-2 0,1 1 0,1-1 0,-2 1-96,2-1 0,0 0 64,0-2 64,0 2 64,-2-2 32,2 0-64,0 0-64,2 0 32,-2 0-32,0-2 0,2 2 64,-1-2-32,-1 2 64,0-2-64,2 1 64,-2-1-64,0 0 64,0-1-64,0 1 64,0 0-128,0-2 0,-2 2 96,2 1 32,-2-1-128,2-2 32,-2 3 128,0-3 160,0-1-96,-2 1-96,2 1-64,0-1 64,-2 0 64,0 3-64,0-3-64,2 1 0,-2 1 32,2 0-96,-2 0 0,0 1 32,0-1 0,2 2 0,-2-2 0,0 0 0,0 2 0,0-2 0,2 2 0,-1 0 0,-1 0 64,0 0-32,0 0 64,0 0 0,0 0 32,0 0-64,0 2 32,0-2-64,0 2 64,0-2-64,0 2-32,2 0-64,-2-1 32,0 1 32,0 0 64,1 0-32,1-2 64,-2 2-224,0-1 32,2 1 96,0 0 64,0-1 64,0-1-64,2 2-64,-2 2-64,2-4 32,-2 2 96,1-1 32,-1 1-128,2 0-32,-2 0 32,0 0 0,2-1 160,-2 3 160,0-2-96,2-1 64,-2 1-160,0 2 0,2-3-96,0 1-32,-2 2-32,0-2 0,2 0 64,0-1 64,-2 1-96,2 0-64,0 0 128,-2-1 32,4 1 0,0 0 32,-2-2-64,-1 2-32,1-2 32,0 0 32,2-2-96,-2 2 0,0 0 96,0-2 32,0 0-32,0 1-64,0-1 32,0 0-32,0-1 0,-1 1 64,-1-2-32,2 2 64,1 0-128,-2 1 0,1-1 32,0 0 0,0 0 0,-2-1 64,2 3-96,-2-4 0,2 1 32,0-1 64,0 2-32,-2-1 64,0-1-128,2 2 0,-4-1 32,2 1 64,0-1-32,0-1-32,0 2-64,0-1 32,0 1 32,-2-2 64,2-1-96,0 2 0,0-1 96,-2 2 32,2-1-32,0-1 32,-2 1-128,0 1 0,2 0 32,-2 0 0,0 0 0,-1 1 0,0-1-96,1 2 64,1-2 32,-1 2 64,0 0-32,0 0-32,2 0 32,-2 0-32,0 0 0,-2 2 64,2-2-32,0 0-32,-2 2 32,2-2 32,1 0-32,-1 1-32,0-1-64,0 0-32,0 2 64,0-2 0,0 0 32,0 2 0,2 0 0,-2-2 0,0 2 0,0-1 0,0 1 0,2 0 0,-2 0 0,0-2 0,2 3 0,-2-1 0,1 0 0,-1 0 0,0-1 64,0 1-96,2 0 0,-2 0 32,2-1 0,-2 3 0,2-2 0,-2 0 0,2-1 0,0 3 0,0-2 64,-2 1-32,2 1 64,0-1-64,-2-1-32,2 2-64,0-1 32,0-1-32,0 2 0,0-3 128,0 3 96,0-2-128,0 1-32,0-1 0,0 1 0,0 1 64,0-2-32,2 2-32,-2-3 32,0 1-32,2 0 0,-2 1 64,2-1-32,-2 0-32,2 1-64,0-1 32,0 0 96,0 0 32,0 0-32,-1-2 32,-1 1-64,2 1-32,-2 0 32,2-2-32,0 2 0,-2-2 64,2 0-96,-2 2 0,2-2 32,-2 0 64,2 0-96,0 0 0,-2 0 96,2 0 32,-2 0-32,2 0-64,-2 0 32,2 0 32,0 0-32,0 0 64,0 0 0,0-2-32,-1 2 32,1-2 0,0 2 32,-2-2-160,2 2 32,-2-2 0,2 2 0,-2-1 0,2 1 0,-2-2 0,2 2 0,-2-2 0,2 2 0,-2-2-96,0 0 64,2 1 32,0-1 64,-2 2 32,0-2 32,2 0-160,0 2 32,-2-1-64,2-1 0,-2-2 64,1 3 64,-1-1-96,2 0 0,1 0 32,-3 0 0,1 0 0,-1 1 0,2-1 0,-2 0 64,0 0-32,2 1-32,-2-1 32,0 0 32,0-1-32,0 1-32,2-2 32,-2 2-32,0 1-96,0-3 64,0 2 32,0 0 64,0 1-96,0-1-64,0 0 64,0 1 0,2-1 96,-2 0 32,0-2-128,0 3-32,0-1 96,-2 0 32,2 0 0,0 0-64,-2 1 32,2-3-32,-2 2 0,2 2 64,-2-1-32,1-1 64,1 0-128,-3 0-64,1 1 64,1 1 0,-1-2 32,2 0 64,-2 2-32,0-2 64,2 2-64,-2 0-32,0-2 32,2 2 32,-2 0-96,0 0 0,2 0 32,-2 0 0,-2 0-96,2 0 64,0 0 32,1 2 64,-1-2 32,0 0-128,0 0 32,0 2-64,0 0 0,2 0 64,-2-2 0,0 1 0,0 1 64,0-2-96,2 2 0,-2 0 32,0-1 64,2-1-32,-2 2-32,0 0-64,0 0-32,1-1 128,-3-1 96,4 2-96,-2 0-96,0-2 32,0 2 64,0-2 0,2 2-32,-2-2 32,2 1-32,-2-1-96,2 2 64,-2-2 32,2 2 0,-2 0-96,2-2 64,0 0 96,-2 2 32,2-1-128,0-1 32,-2 2 0,2-2 64,0 2-96,0-1 0,-1 1 32,1 0 0,0 0 0,0 1 0,0-1 0,0 0-96,0 0 64,0 0 32,1-1 64,-1 1-96,0 0 0,0-2 32,2 2 0,-2-1 0,0 1 0,2-2 0,-2 2 0,2 0 0,-2-2 0,2 1 0,-2 1 0,2 0 0,-2 0 64,0 0 32,2-2 32,0 2-224,0-1 0,-2-1 32,2 2 32,0-2 32,0 2 0,-2-2 0,2 0 64,-1 2-96,1-2 0,0 0 32,-2 1 0,2-1 0,0 0 0,0 2 0,-2-2 64,2 2-96,0-2 0,-2 0 32,2 2 0,0-2 0,-2 0 0,2 1 0,-2-1 64,2 0-32,-2 0-32,2 0-64,0 0 32,-2 0 96,2 0 32,-1 0-128,1 0-32,0 0 32,0 0 64,0 0 0,-2 0-32,2 0-64,0 0 32,0 0 32,0 0 0,0 0 0,0-1 0,0-1 64,0 2 96,-1-2-64,4 2-64,-5-2-96,1 2-32,1-1 64,0-1 0,0 0 96,0 0 32,0 1-32,0-1-64,0 0 32,0 2-32,0-2 0,0 0 0,0 0 0,0 1 0,-1 1 0,-1-2 0,2 0 0,0 0 0,-2 1 0,2-1 0,-2 0 0,2 0 64,-2 1-96,0-1 0,2-2 96,-2 2-32,0 1-32,2-3 32,-2 2-32,0 0 0,0 2 64,0-1-96,0-1 0,0 0 32,0 1 64,-2-1-96,2 0-64,0 0 64,0 2 64,0-2 0,0 1-32,0-1 32,0 2-32,0-2-96,0 2 64,0-2 32,0 2 64,0-2-96,0 2 0,0 0 32,0-1 64,0 1-96,0 0 0,0-2 32,0 2 0,0 0 0,0 0 0,0 0 0,0 0 64,0 0-32,0 0-32,0 0 32,0 0-32,0 2-96,0-2 64,0 1 32,2 1 64,-2-2-96,0 2 0,0 0 32,0 0 0,0-1 0,0 1 64,0 0-32,0 0-32,0 0-64,0-1 32,0 3 32,0-1 64,0-1-32,-2 0-32,2 1 32,0-1-32,-2 0 0,2 0 0,0 0 0,0-1 0,-2 1 64,2 0 32,0-2-128,-2 2-32,2-1 32,0 1 64,0 0 64,-2-2 32,0 2-160,1-1-32,-1 3 32,0-2 64,0 0 0,2 0-32,-2-1-64,0 1-32,0 0 128,0 0 32,2-1-96,-2 1 32,2 0 0,-2 1 0,2-3 64,-2 2 32,0 0-128,2 0 32,-2-2 0,2 2 64,-1-2-96,1 1-64,-3-1 64,1 0 64,2 0 0,-1 2-32,1-2 32,-2 0-32,2 0 0,-2 0 64,0 0-32,2 0-32,-2 0-64,2 0 32,0 2 32,-2-2 0,2 0 0,0 0 0,-2 0 0,2 0 0,-2 0-96,2 0 64,-2 0 32,0 0 0,0 0 64,0 0 32,0 0-32,1 0-64,-1 0-64,2 0 32,-2 0 32,0 0 0,0 0 0,0 0 0,2 0 0,-2 0 0,0-2 64,2 2 32,-2 0-32,0 0 32,2-2-64,-2 2-32,0-1 32,-2 1 32,2-2-96,1 2 0,-1-2 32,0 0 64,0 0-32,0 2-32,0-1 32,0 1-32,2-2-96,-2 2 64,0-2 32,2 0 64,-2 2 32,2-1 96,-2 1-256,2-2 0,-2 2 0,0-2 32,2 0-64,0 2 64,-1-1 96,1-1 32,0 0-128,-2 0-32,2 2-64,0-2 96,0 2 0,0-2 96,0 2-32,0-1 64,0 1-128,0 0 0,0-2 32,0 2 0,0 0-96,0-2 64,0 2-32,0-2 0,0 2 64,2-1 64,-2-1-32,0 2 64,0-2-128,1 0-64,-1 2 64,0-1 64,0-1 64,2 0-32,-2 0-64,0 0-64,0 1-32,0-1 64,0 0 0,0 0 96,0 2-96,2-2 0,-2 2 32,0-1 64,0 1-96,0 0 0,0-2 32,0 2 64,0 0-32,2 0-32,-2-2 32,0 2-32,0-1-96,0 1 64,2-2 32,-2 2 64,0-2-96,0 2 0,2-2 32,-2 2 0,0-2 64,2 2 32,-2-1-128,0 1-32,2-2-64,-2 2 96,2-2 0,-2 2 96,2-2 32,0 0-128,-2 2 32,2-1 0,-2 1 0,2-2 0,-2 2 64,0 0-96,0 0 0,1-2 32,-1 2 0,0 0 0,0 0 64,0 0-96,0 0 0,0 0-256,0 0-128,0 0-992,2 0-352,-2 2-1728</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3T00:03:38.12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2944 1523,'0'1,"0"6,0 0,0 1,0 0,0 0,0-1,0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3T00:03:38.12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2885 1224,'0'2,"0"0,0 2,0 1,1 1,1 1,0-2,1 0,-1 2,-1 0,1 0,-2 1,3-1,1-1,1-1,-3 0,2-1,0 0,0 2,0-1,1 0,-1 0,-2-2</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3T00:03:38.12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2947 2112,'-2'7,"0"0,2 0,-1 1,1 0,0-1,0 0,0 1,1-1,-3-1,1-1,0 1,-1 1,2 0,-2 0,1 0,-1-1,0 1,0 1,-1 0,0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3T00:03:38.12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2944 1582,'0'1,"0"2,0 2,0 2,0 0,0 0,0 0,0 1,0-1,0 1,0 0,0 1,0-3,2 0,0-1,1 0,-1 1,-1 1,0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4:41.974"/>
    </inkml:context>
    <inkml:brush xml:id="br0">
      <inkml:brushProperty name="width" value="0.1" units="cm"/>
      <inkml:brushProperty name="height" value="0.1" units="cm"/>
      <inkml:brushProperty name="color" value="#333333"/>
    </inkml:brush>
  </inkml:definitions>
  <inkml:trace contextRef="#ctx0" brushRef="#br0">185 0 1152,'-1'0'201,"0"0"0,0 1 0,0-1 0,-1 0 0,1 1 1,0-1-1,0 1 0,0 0-201,-5 1 284,-15 4 658,14-4-675,0 0 1,0 1-1,3-2-118</inkml:trace>
  <inkml:trace contextRef="#ctx0" brushRef="#br0" timeOffset="1">104 29 5106,'-7'5'87,"6"-5"-76</inkml:trace>
  <inkml:trace contextRef="#ctx0" brushRef="#br0" timeOffset="-1">87 40 5386,'-2'1'28,"-2"1"46,0 0-74,-2 1-6,0 0 0,0 0 0,0 1 0,0 0 0,1 0 0,-1 0 0,1 1 0,0 0 6,2-2-21,0 1-1,0-1 1,1 1 0,-1 0-1,1-1 1,0 1 0,0 0-1,0 1 1,1-1 21,1-4 2,-1 0 1,1 1-1,0-1 0,0 0 1,0 1-1,0-1 0,0 0 1,0 1-1,0-1 0,0 1 1,0-1-1,0 0 0,0 1 1,0-1-1,0 0 1,0 1-1,0-1 0,0 0 1,0 1-1,0-1 0,1 0 1,-1 1-1,0-1 0,0 0 1,0 0-1,1 1 0,-1-1 1,0 0-1,0 1 0,1-1 1,-1 0-1,0 0 1,0 0-1,1 1 0,-1-1 1,0 0-1,1 0 0,-1 0 1,0 0-1,1 0 0,-1 1 1,1-1-3,1 0 29,0 0 1,1 1-1,-1-1 0,1 0 1,2 0-30,-1-1 20,-3 1-25,8 1-19,0-1-1,0-1 1,0 0-1,-1 0 1,5-2 24,-3 0-47,11-3-285,8 0 332,-25 5-256,-1 0 0,0 0 0,-2 1 234</inkml:trace>
  <inkml:trace contextRef="#ctx0" brushRef="#br0" timeOffset="-15781.48">267 36 1573,'0'0'0,"1"-1"-57,-1 1 0,1 0 0,-1 0-1,1 0 1,-1-1 0,1 1 0,0 0 0,-1 0-1,1 0 1,0 0 0,-1 0 57,1 0-464</inkml:trace>
  <inkml:trace contextRef="#ctx0" brushRef="#br0" timeOffset="-9293.8">159 123 3303,'-15'2'0,"-11"1"-92,10-2 320,10 0-247,0-1 0,-4 1 19,8 0-8,0-1 0,0 1 0,0 0 0,0-1 1,1 1-1,-1 0 0,0 0 0,0 0 0,1 0 1,-1 1 7,-15 14 9,9-9 120,-3 4-129,10-11-2,-3 3-24,1-1 0,0 1-1,0 0 1,1 0 0,-3 3 26,5-6 4,-1 1 1,1-1-1,0 1 0,-1-1 1,1 1-1,0-1 1,0 1-1,0-1 0,0 1 1,-1-1-1,1 1 1,0-1-1,0 1 0,0 0 1,0-1-1,0 1 0,0-1 1,0 1-1,1-1 1,-1 1-1,0-1 0,0 1 1,0-1-1,0 1 1,1 0-1,-1-1 0,0 0 1,1 1-1,-1-1 0,0 1 1,1-1-1,-1 1 1,0-1-1,1 0 0,-1 1 1,1-1-1,-1 0 1,1 1-5,1 0 19,-1 0 0,1 0 0,0 0 0,0-1 0,0 1 0,-1 0 0,1-1 0,0 0 0,0 1 0,1-1-19,7 1 35,8 0 5,4 1-40,-17-2 6,-1 1 0,1-1 1,-1 0-1,1-1 0,-1 1 0,0-1 0,1 0 1,-1 0-1,0 0 0,1 0 0,-1-1 1,2-1-7,6-3 20,0-1 0,-10 5-17</inkml:trace>
  <inkml:trace contextRef="#ctx0" brushRef="#br0" timeOffset="173511.86">151 236 1792,'-1'0'326,"0"-1"-1,-1 1 1,1 0 0,0 0-1,-1 0 1,1 0 0,0 0-1,-1 0 1,1 0 0,0 0-1,-1 0 1,1 0-326,-2 1-18,1 0 1,0 0-1,0-1 1,-1 1-1,1 1 0,-1-1 18,1 0 19,0 0-1,1 0 0,-1 0 0,0-1 0,0 1 1,0-1-1,-1 0-18,1 1 160,-1-1 0,1 1 0,0 0 0,-1 0-160,-28 13 422,28-13-409,0 1 0,0 0 1,0-1-1,0 1 0,0 0 1,1 1-1,-1-1 0,1 0 1,-1 1-1,1-1 0,0 1 1,0 1-14,1-4-1,1 0-1,0 1 1,0-1 0,-1 1 0,1-1 0,0 0 0,0 1 0,0-1-1,0 1 1,0-1 0,0 1 0,-1-1 0,1 1 0,0-1-1,0 0 1,1 1 0,-1-1 0,0 1 0,0-1 0,0 1-1,0-1 1,0 1 0,0-1 0,1 1 0,-1-1 0,0 0-1,0 1 2,1-1-1,-1 1-1,1 0 0,0-1 0,-1 1 0,1-1 1,0 0-1,-1 1 0,1-1 0,0 1 0,-1-1 0,1 0 1,0 0-1,0 1 0,0-1 0,0 0 2,31 9 165,-19-5 60,-11-3-186,1 0 0,-1 0 0,1 0 0,0-1 0,-1 1 0,3-1-39,-1 0 59,0 0 0,0-1 0,0 0-1,0 0-58,7-1 69,-3 0-73,0 1 3,1 0 1,-1 0 0,1 0 0,-8 1 37,1 0-1,-1 0 1,0 0 0,0 0 0,1 0 0,-1-1-1,0 1 1,0 0 0,0-1 0,1 0-37,-1 1 20,-1 0 1,1 0-1,0 0 0,0 0 1,0-1-1,0 1 1,0 0-1,-1 0 1,1 1-1,0-1 0,0 0-20,0 0 8,-1 0 0,1 0-1,0 0 1,-1 0 0,1 0-1,0 0 1,-1 0 0,1 0-1,0 0 1,-1 0 0,1 0-1,0-1 1,-1 1 0,1 0-1,0 0 1,-1-1 0,1 1-1,-1 0-7,1-1 9,-1 1 0,1 0-1,0 0 1,-1 0 0,1-1-1,-1 1 1,1 0-1,-1 0 1,1 0 0,-1 0-1,1 0 1,0 0-9,3 0-98,1-1-1780,-4 1-84</inkml:trace>
  <inkml:trace contextRef="#ctx0" brushRef="#br0" timeOffset="174784.08">114 340 1024,'0'0'47,"0"0"0,0 0 1,0 0-1,0 0 0,0 0 1,-1 0-1,1 0 0,0 0 0,0 0 1,0 0-1,0 1 0,0-1 0,0 0 1,0 0-1,-1 0 0,1 0 0,0 0 1,0 0-1,0 1 0,0-1 0,0 0 1,0 0-1,0 0-47,-2 6 621,1-3-217,0-1-261,1 0 0,-1 0 0,0 0 0,1 0 1,0 0-1,-1 2-143,1-3 2,0 0 1,0 1 0,0-1-1,0 0 1,1 0 0,-1 0-1,0 1 1,1-1 0,-1 0-1,0 0 1,1 0 0,0 1-3,-1-2 21,1 1 0,-1 0 0,0 0 0,1-1 0,0 1 0,-1 0 0,1-1 0,-1 1 0,1-1 0,0 1 0,0-1 0,-1 1 0,1-1 0,0 1-21,1-1 57,-1 1 0,0-1 1,1 0-1,-1 1 0,0-1 0,1 0 0,-1 0 1,1 0-58,3 0 200,4 0-29,0 0 1,-1-1-1,1 1 0,6-3-171,11-2 645,-20 3-652,-1 1-1,0-1 1,1 0-1,-1-1 1,4-2 7,-6 4-8,1-1-1,-1 1 1,1 0 0,0 0 8,0 0-37,0-1 0,3-1 37,6-2-2522,-10 3 543</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4:33.72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2918 2329,'0'1,"0"1,-2 2,-2-1,0 2,-1 0,0 2,1 0,0 0,2-1,-1 0,-1-2,1 2,-1-2,-2-1,1 0,0 1,1-1,0 2,0 0,1 0,0-1,-1 0,-1 0,-1 0,-1 0,-1-1,0 0,0-1,1 0,-1-2,1 2,-1 0,1 0,1 1,0-1,-1-1,1 1,1 0,0 2,0 0,-1-1,0 0,-2 1,0-1,1 1,-1-1,1-1,1 0,1 0,-2 0,0 2,0-2,0-1,0 0,1 1,1-1,-1 0,2 3,-1 0,-2-1,1 0,-1-2,0 0,0-1,-2 0,-1 0,1 0,0 0,1 0,1 1,3 2,0-1,0 2,0 1,-1-1,1 1,-1-1,1 2,-1 1,1 1,0 0,-1-1,2-1,-1-2,1 0,-1 1,-1 0,-2 1,0 1,1-1,0-1,1-1,-1-2,0 0,-2-2,1 2,-1-2,0 2,0 0,1 0,0 0,-1 0,1 2,1-1,0 1,1 1,0 1,0 0,1 0,0 0,-1-2,1 2,0-2,-2 0,0 0,1 0,-1 2,-1-1,1 0,1 1,0-2,0 0,-2 0,1 0,0-1,0 1,-1-1,2 1,0-1,0 0,0-2,-2 0,-1-1,0 0,2 2,0-1,0 0,1 3,1-1,-1 2,1 0,-1 0,-1-2,0 0,1 1,-1-2,2 0,-1 0,0 0,0 0,-1 2,-1-1,-1 2,1 1,1 0,0-2,1 0,0 1,0-2,0 1,-2-2,0 0,-1 0,-1 0,0-2,0 1,-1 0,1-1,2 0,1 2,0 0,0-2,0 1,-1 0,-1-1,0 0,-2 0,2 0,-3 0,0 1,1 0,1 1,1-1,0 0,0 1,0 2,0-2,1 2,1 0,1 0,0 0,1 1,-1 0,1-1,1 0,-1 3,0 0,1 1,-1-2,1 0,0-1,-1 0,0-1,0 0,-1 0,1 0,-1 0,0 0,-2-2,-1-1,2 2,0 1,1 0,-1 0,0-2,1 1,0 0,-1-1,-1-2,1 2,1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4:39.71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1614 3050,'0'-2,"0"0,0-3,0-2,0 0,2 0,1 1,0 0,-1 0,0 0,-1-1,0 0,-1-1,1 0,2 1,-1 1,2 1,0 0,0-2,0 0,-2-1,0 0,-2 0,2 2,0-2,1-1,0 1,-2 0,0 0,3 1,-2 0,2-1,-2 0,0 0,-2 0,0 1,0 0,0 0,0-1,0 0,0 0,0 0,0 1,0 0,0-2,0-1,0 1,0 0,0 1,0 0,0 0,0 0,0 0,0 0,0 1,1 0,0 0,1-2,0-1,-2 1,2 1,0 2,-1-1,0 1,0-1,0 1,1 0,0-1,0 2,0 1,0-1,0-1,-2 1,2 0,0-1,-1-1,0 0,1 0,0 0,2 0,0 0,0 0,-2-2,0 1,-1-1,0-2,-1 0,0 0,0 1,0 1,0 1,-1 0,1 0,0 0,0 0,-1 2,-2 3,0 3,1 4,-2 4,0 5,1 3,-2 1,0 1,0 1,1 0,1-3,0-1,1-3,-2-2,2 0,-4-1,0 0,1 1,0 0,-1-1,1 0,2 0,1 0,0-1,2 0,0-1,-2-1,1-1,-2 0,1 2,0 0,0 0,2 1,-2-2,-1-2,0-2,1-3,-2-3,-1-3,0-1,1 0,2 0,-1 1,2-1,1 0,-1 0,2 0,-1 0,2 2,1 0,0 1,-1-1,2-1,-2 0,1-1,0 0,-1 1,0-2,0-1,0 0,0 1,1 1,-1-1,-1-2,1-2,-1-2,3-1,1 1,-1 1,-2 3,0 0,0 2,-2 0,0 2,0 0,0 0,0 0,0-1,1-1,2 1,-1-2,1 0,0 0,1 2,0 0,-2 0,0 2,0-1,-2-1,1 0,1 2,2-1,1 1,-1 1,1-1,1-1,0 0,-1-1,-1 0,0 0,0 1,-2-3,1 0,1 1,-1-1,1 1,0-1,-1 1,2-1,-1 2,0 0,0 0,-2 0,0 0,0 0,1 2,0-1,-1 0,-1-1,2-2,1 0,1 1,-1 0,-1 0,-1 0,0 1,0 0,-2 1,3 1,-1 0,1 1,1 1,0-1,0-1,3 0,-2 1,1-1,0 2,0-1,0 2,-1-1,0 1,1-1,2-1,-2-2,2 0,-1 0,0 0,0 0,-1 0,0 0,1 1,-1-1,-1-1,0-1,-3 1,0 1,0 0,0 1,0-1,0 0,1 0,0 0,0 0,-2 1,2-2,0 0,1 0,0 0,2 0,-2 1,-2 0,2 2,-2-1,1-1,0 1,1 1,0-1,1 2,-1-1,1 1,1 0,-1-1,1 1,0 0,-1-2,0 1,0 0,3-1,0 1,2 0,-1 1,0 1,2 1,-1-2,-1 1,-1 1,0 0,-1-1,0-2,1 1,0-1,0 1,-1-1,0 2,1 0,-3 0,0 0,1-1,0 1,0-3,0 1,0-1,0 0,0 0,1 0,-2 1,1 1,0 2,0-1,0-1,0 1,-2-1,1-2,0 1,-1-1,0 0,1 1,2 0,-1 1,2 1,0-1,-2 1,0-1,0 0,-2-1,-1-2,0 2,2-1,0 1,0 0,1 1,0-1,0 0,1 1,-1 1,0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4:42.58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2467 1298,'2'0,"2"0,2 0,0 0,1-3,0 0,0 1,-1-2,-1 1,2 0,-1 1,0-1,-1 0,1 0,1 1,-1 1,0-1,2 2,0 0,0 0,0 0,0 0,-1 0,0 0,1-1,0 0,0-2,-1 0,1 0,-1-2,0-1,0 0,2 0,-1 2,-1 0,1 1,-1 2,0-1,-1 0,2 0,0 0,0 0,0 0,-1 1,0 0,0 1,1-2,0 0,0 2,0-2,-1 2,0 0,0 0,-1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4:47.95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2851 1211,'0'1,"0"1,0 4,-1 0,-1 3,1 0,-2 1,1 0,0 1,1 0,0 3,0 1,1 0,-1 3,-1-2,1 0,0-2,0 0,1-4,0 2,0 1,0 1,0 1,0 1,0 0,0 0,0 2,0 0,0-1,0 0,0 0,0 0,0-1,0 0,0-2,0 0,0 2,0 0,0-2,0-2,0 0,0 2,0-2,0 0,0 0,0-1,0 0,0 1,0 0,0 0,0 2,0 2,0-1,0 2,0 0,0 0,0-3,0 0,0-2,0 2,0-2,0 0,0-2,0 0,0-2,0 0,0-1,0 0,0-1,0 2,0 0,0-1,0 1,0 1,0 1,0 2,-2-2,-1 0,-1 0,0-1,1 0,-1-3,0 0,1 0,-1 0,-1-2,1 0,0 2,-1 0,-3 0,-3 0,-2-2,-2 1,-2 2,0-2,2 1,-1-1,0 1,0 0,2 0,-1 0,0-1,-1 2,1-1,1 0,-2 0,2-2,1 2,2-2,2 0,1 0,0-2,1 1,1 2,0-1,0 1,0 0,0-1,-2 2,-5 0,-5-1,-4 1,-3 1,-2-1,0 0,2 0,2 0,3-2,4-2,4-1,2 0,2-1,1 2,1 2,-1 0,-1 0,-1-2,0 0,-2 1,1-1,-1-1,2 0,1 0,0 1,0 0,1 2,0 0,1 0,0 2,0 0,-3 0,1 0,-1-1,1 0,1-1,1-2,0 0,-2-1,1 0,1 1,0 0,0 2,0 0,0 0,1 3,0-2,1 1,-1-1,-2 0,1-1,-1 1,0 1,0 3,-2 5,-2 2,0 2,1-1,0-2,2-3,0-2,2-1,0-3,-1-2,0-1,1-3,-1 0,0 0,2-2,1 0,1-3,2 0,0-4,1-2,0-2,0-2,1-3,-1-4,0-1,0 1,1 3,1 3,-1 2,0 4,1 0,2 3,-1 0,2 1,1-2,0-1,2 0,-1 1,0 0,-1-2,1 2,2 1,-1 0,-1 1,-1 1,0-1,-1-1,0-1,2 1,-2 0,0-1,1 1,-2-2,1-3,1-2,-1 2,1-2,0 0,-1 2,0 2,0 0,-1 0,1 0,2 0,-2 0,0-2,1-2,-1-2,0 2,2 0,-2 3,0 1,-1-1,0 1,0 0,0-1,1-1,1-2,-1-2,2 0,1-1,0-1,0-2,1 4,0 0,-1 2,0 2,0-1,0 2,0 0,0 0,-1 1,0 2,0 2,2 0,1 1,-1 1,2-2,0-1,0-1,-1-1,0 0,-1 1,0 1,-3 0,1-1,-2 0,2 0,-1 2,1-2,1 0,-2 0,1-1,2 0,1 0,0-1,1-1,-1-1,-1 0,-1 2,-2 1,-1 2,1 2,-2 0,0 1,1 0,3 0,-1 0,3-1,0 0,-1 1,1 1,0 1,0 1,1-1,0 0,-2 0,2-2,0 1,0 0,0 1,0 0,-1 2,-1 0,-1 0,0 0,-1-2,2-2,0 0,1-2,-1 2,1-2,0 2,0 0,-2 0,-1 0,-1 2,0 0,0 2,1 0,1-1,-1 2,1-1,-1 0,1 0,-3 1,1 0,-2 2,-1 1,-2 1,2 1,1 2,-2 2,1 0,-2 0,0 4,-1-2,0-2,0 2,0 0,0-2,0 0,0 2,0 0,-1 2,1 0,0 2,-1 2,-1 2,-1-3,0 0,0-5,0-1,1-2,-1-1,1-2,0-2,-1 0,-2 0,0 1,0-1,0 2,-1 1,0 1,-3 3,-3 0,-1-1,-3-2,1 2,-1-2,0 0,0-1,3 0,2-1,2 0,2-2,-1 0,-1-1,-3 2,0 1,1-1,1 0,0 1,1-2,2 2,1-2,-1 0,1 1,0 1,0 1,-3 1,1 0,0-2,1 0,1-1,0 0,1-2,1 0,-3 2,-2 1,-2 1,0-1,0-1,-1 0,1-2,1-1,1 1,1 1,1-2,0 0,-1 0,0-2,1 1,-1-1,1 0,0 0,0-1,-1 3,0-1,1 2,1-1,0 0,0 1,0 1,0-1,-2 1,0-2,0-2,1 2,-1-2,1 0,0 0,0 0,0-1,0 0,1-2,3-1,0-3,2 0,1 0,0-1,0 0,1 0,-1 1,1 0,2-2,0 0,2-3,2-1,2-2,1-1,4 2,3-3,3 0,1-1,2-1,-1 2,2 1,-1 1,-1 0,-1 3,0 0,-3 1,-2 0,-2 0,-3 2,0 0,-2 2,0-1,-1 0,1 2,0 0,0 3,0 1,0 0,1 0,-1 0,0-1,-1 1,0 1,1 0,1 1,-1 0,0 0,-1 0,1 0,2 0,0 0,-1 0,-1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4:56.44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7826 1231,'0'1,"0"2,0 0,2 2,0 1,2 0,-2 2,4 0,0 2,-2 0,0-1,-2 0,-1-1,0-1,-1 0,0 1,0 0,2 0,-1 0,0-1,-1 0,1 0,0 1,-1 0,0 0,0-1,0 1,0-1,0 0,0 1,-1 0,1 0,0-1,0 1,0-1,0 0,0-1,0 2,0 0,0 0,0 0,0-1,0 0,0 0,0 1,0-2,0-3,0-4,-2-2,-1-2,0-1,1-1,0-1,1-1,1 0,0 1,0 1,0-2,0 0,0-1,0 1,0 0,0 1,-1 1,-2 0,1-1,-2-1,-1 0,1 0,1-1,-1 1,1 3,1 5,1 3,-1 2,2 3,0 0,0 0,0 1,0 1,1 0,-1-1,0 0,0-1,0 0,0 1,0 0,0 0,0-1,0 1,0-1,0-1,0 2,0 0,0 0,0 0,0-1,0 1,0-2,-1 1,-1 1,1 0,0 0,-3-2,1 0,0 0,1 0,0-2</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4:58.97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7799 1627,'0'1,"0"3,0 2,0 0,0 2,0-2,0 2,0-1,0 2,0-1,1-2,1 1,-1-1,2-1,-2-1,1 1,0 0,-1 2,-1 0,0 1,1 0,-2 0,1-2,0 2,0-2,0 2,0 0,0 0,0 0,0 0,0-2,0 2,0 0,0 0,0 0,0-1,0 0,0 1,0-2,0 2,0-1,0 1,0 0,0 0,0-2,0 2,0-1,0 1,1 0,1 0,-1-1,1 1,-1-2,-1 1,1 0,0 1,1 0,-1 0,-1 0,1-1,0 0,-1 1,0 0,0 0,-1 0,1-2,0 2,0-2,0 2,0 0,0 0,0 0,0 0,0-2,0 2,0-2,0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5:00.95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7825 2131,'0'2,"0"3,0-1,0 3,0 0,0 0,0 0,0 0,0 1,0 1,0-1,0 0,0-1,0 0,0-1,0 2,0 0,0 0,0 0,0 0,0-1,0 0,0 1,0 0,0 0,0-1,0 0,0 1,0-2</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5:04.11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7825 2342,'0'1,"1"3,2 1,1 0,1 0,2 1,1-1,-1 0,0-1,-1 0,0-2,0 0,0 1,-2 0,3 1,-2 1,1 1,0 0,0 0,0-1,1-2,-1 1,2 0,0 0,0-2,-1 1,-1 0,-1-1,1 1,0-1,1 2,1 0,0-1,-1 0,-2 1,1-2,-1 1,-1-1,1 0,-1 1,0-1,2 0,1-1,-1 1,-1 0,1-1,-1 2,0-1,0 0,0-1,2 1,0 0,0 2,-1 0,0 0,-1 0,0-1,0 0,0 1,2-2,-1 1,1-1,-1 0,-1 0,0 1,0-1,0 1,1 1,1-1,1-1,0 2,-1 0,0 0,-2 0,1-1,-2 1,1-1,-1 1,3 0,0-1,1 1,1-1,1 1,1 1,0 0,-1 1,-2 0,-2-1,1-1,1 0,-1-1,-1 0,-1 0,1-1,-2 0,0 1,0 1,0-1,1 0,2 0,-2 0,1 0,-1 0,-1-1,0 2,-1 0,2 0,0-1,-1 0,2 0,0 0,1 0,0-1,0-1,-1 3,-1-1,1 0,-2 0,1 0,0 1,2 0,0 0,0 0,1 0,-3 0,1-1,-1-1,2 1,0-1,1 1,-1 0,0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5:06.94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8626 2778,'1'0,"2"0,1 0,2 0,2 2,0 2,0-2,-1 0,0 2,-2-2,0 1,2 0,0 0,1 0,0 1,-1-1,0-1,-1 1,-1-1,0 0,-1 1,2-1,-1 2,0 1,-1-1,0 0,1 0,-1-1,1 0,-1 0,2 1,0-1,0 1,1 0,0-2,-3 2,2 0,-2 2,2-2,0 0,1-1,1 0,0 2,-1-1,0 0,-2-1,1 0,0-1,0-1,2 1,0 0,0 1,-1 0,0-2,0 0,0 0,1 0,-2 1,1 0,0 2,-3-2,2 2,-2-2,2 1,-1 0,2-2,1 0,0 1,0-2,0 0,-2 1,-1 0,0 1,-1-2</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5:10.33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9082 2970,'0'-1,"0"-2,2-2,2-2,1 0,-1-1,-1 0,2 2,-1 0,-1 1,-1-2,-1 0,1 0,0 1,0 1,1-1,-1 0,-1-1,0 0,0-1,-1 0,1 0,0-1,1 0,-1-1,0 0,-1 2,0 0,0 1,0 0,0 0,0-1,0 0,0 0,2 1,1-1,0 1,-1 1,0-2,-1 0,0 0,-1 0,0 1,0-1,0 2,-1-2,1 0,-1 0,0 0,-1 1,0 1,0 0,0 1,0-2,0 1,0 0,-1 1,1 1,0-1,-1 0,-1-1,1 0,0 0,1-2,1 0,0 0,1 0,-1 0,-3 1,0 0,0-1,1 0,1 0,1 1,0-1,1 1,-1 1,-1 1,1-1,-1-1,0 0,0 0,1 0,0 0,-1 0,-1 1,0 0,1-1,0 0,1 0,-1 2,0-1,1 1,0-1,0 0,-1 1,1-1,-1 0,-1-1,-1 0,1 0,0 0,1 0,-1-1,1 0,1 0,-1 2,0 0,1 0,-1 0,2 0,-2 1,1-1,-1 0,0 0,0 1,0-1,0 1,2-1,-2 0,0-1,0-1,-1 0,-1-1,-2-2,1 1,-1 0,2 1,-1 2,2 2,0-1,0 2,0-1,-1 0,1-2,-3 0,1-1,-1 1,0-3,0 1,1-1,0 3,0 0,3 1,-1 1,-2 2,0 0,0-2,-1 0,2 0,0 0,2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4:41.971"/>
    </inkml:context>
    <inkml:brush xml:id="br0">
      <inkml:brushProperty name="width" value="0.1" units="cm"/>
      <inkml:brushProperty name="height" value="0.1" units="cm"/>
      <inkml:brushProperty name="color" value="#333333"/>
    </inkml:brush>
  </inkml:definitions>
  <inkml:trace contextRef="#ctx0" brushRef="#br0">745 41 7150,'1'0'4,"0"1"6,1 0 0,-1 0 0,0 0 1,1 0-1,-1 1-10,0-1-4,1 2 42,1 0 1,-1 0 0,0 1-39,2 5 70,0-1 0,-1 1-1,1 3-69,-4-11 1</inkml:trace>
  <inkml:trace contextRef="#ctx0" brushRef="#br0" timeOffset="-15538.44">792 129 7623,'1'2'6,"0"1"2,0-1-8,0 2 40</inkml:trace>
  <inkml:trace contextRef="#ctx0" brushRef="#br0" timeOffset="-15781.48">796 141 7686,'2'9'86,"1"12"-86,0-5 36,-2-11-54,0-1 0,0 0 0,0 0 1,1 0-1,-1 0 0,2 1 18,-2-2-1,0-1 0,0 0-1,-1 1 1,1 0 1,1 4 64,7 28-102,-8-29 21,1 1 0,-1 3 17,0-5 38,-1 1 0,2 0 0,-1 1-38,0-4 1,0 1 0,-1-1 0,1 1 0,-1 0 0,0-1 0,-1 1 0,1 2-1,-1 8-1,1-8 36,-1 0 0,0 0-35,1 0 32,-1 0-1,1 0-31,-1 11 224,1-16-218,0-1 0,0 1 0,-1-1 0,1 1 0,0 0 0,0-1 0,-1 1 0,1-1 1,0 1-1,0-1 0,-1 1 0,1-1 0,-1 1 0,1-1-6,-2 2 17,1-1 1,0 0 0,-1 0-1,0 0-17,-5 4 69,5-3-71,0-1 0,1 1 0,-1 0 0,0-1 0,1 1 0,0 0 0,-1 0 0,1 1 2,-1 2-635,0 0-1311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5:14.49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9062 2183,'0'-2,"0"0,0-3,0-2,0 0,-2-1,-1 0,0-1,0 0,-2-1,2 1,0 0,-1 2,0 3,1 0,0-2,0 1,0 0,-1 0,0-1,0 0,2-1,0 2,4 2,1 4,0 5,-1 1,-1 1,0 1,1-2,0 0,0-2,0-1,0 1,1-1,0 0,0-1,0-2,-1-2,0-2,-2-1,1-2,-1-2,0-1,-1 1,-1 0,0 0,-1 1,0 0,2-1,-2-1,1 1,0 2,-1 0,1 0,-2 2,0-1,-1 1,1-2,-2-2,0 0,0 0,0 1,0 1,0 1,0-1,0 0,2 0,0 1,1 0,0 0,0 0,0 0,1-1,0 1,0-1,-2-1,0 1,1-1,-2 0,-1 0,2 1,-1 1,2-2,-1 0,2 0,-2 1,2 0,0 1,-1 0,0 1,1-1,0 0,-1-2,0-1,-3 1,0 0,1 1,0 1,0 1,0 1,1-1,-2 0,2-2,0-1,1 1,-2 1,0 0,0 2,0-1,0 1,2 0,-1 0,0 0,0-1,0-2,-1 0,1 0,0-1,-2 2,0 0,0 1,2 3,2 0,3 3,0 2,1 0,0-1,-2-3,-2-1,0-2,-2-1,0 0,0-1,-1 1,0 0,1 0,-1-1,-1 0,0 0,1-1,-1 1,0 0,2 1,-2 1,2-1,-2 1,0-1,0 0,0 1,0 0,0 0,1-1,0-1,-2 2,1-1,-1 1,-1-1,0 1,0 1,0 0,1 1,0 1,1 0,-2 0,0-1,0 0,0-1,0 0,2-1,-2-1,3 0,1 1</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5:18.76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8672 1555,'0'-2,"-2"1,0-2,-2-1,-2 0,2 0,-1 1,-1 0,-1 1,0 0,-1-2,0-1,2 0,0-1,1 2,0-2,1 2,-2-1,1 0,-1 1,0 0,1-2,1 1,-1 0,0-1,1 2,-1 0,1 1,1-1,1-1,-1 1,-2 0,0-2,1 0,-1 0,1 1,1 0,0 1,0 0,0 0,-1 1,1 0,-3-1,1 0,0 2,-1-1,0 1,-1 2,1-1,-1 1,1 0,-2 0,0 0,-1 1,1-1,1 0,0 0,0 0,-1 0,0 0,0 0,0 0,1 0,0 0,0-2,-1 1,-1 0,-1-1,1 0,1-2,-1 0,1 1,1 0,1 1,-1 0,1 0,0-1,0 0,-1-1,-1 1,2-1,-1 1,1 1,-1 0,1 0,0 2,-1 0,0 0,-2 0,1 0,0 0,1 0,0 0,0 0,-1 0,1-4,0 0,1 0,1 0,-1 2,-1 1,1 0,0 0,0 0,0-1,-1 1,0 0,0 1,0 0,0 0,0 0,0 0,-2 0,1 0,1 0,-1 0,1 0,0 0,2-1,-2 0,1-1,-1 1,0 0,0 1,0 0,2-2,1 0,1-2,2-2,0 0,1-2,0-1,0 1,1 1,-1-1,-1 2,0 1,-1-2,2 1,2 2,2 1,1 1,0 1,4 1,2 0,2 1,-1 1,0-1,-1 1,-1 0,1 0,0 0,-1-1,0 0,1-1,-1 2,0 0,-1-2,-2 3,1-1,-3 1,-2 1,0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5:38.72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8884 2024,'1'1,"2"2,1-1,1 2,0 1,1-1,1-1,0 1,0-1,-1 0,0 0,-1 0,1 3,1-1,0 0,-3 1,1-1,0-1,-1 0,-1 0,0-1,1 0,0 0,-2 1,1-1,0 1,-1 2,0 0,0 2,0-1,2-1,0 0,1-1,-1 1,-1 1,-1-1,1 0,-1 1,1-2,-1 0,-1 0,2-1,-1 0,0 1,0 1,0-1,0-3,0-2,-2-3,1-2,-1-1,0-1,0-1,0-1,-1 1,3 0,2 1,0 1,0 1,-1 0,-1-2,-1-1,0 0,-1 1,0 2,1 2,1 2,2 5,-2 1,0 2,-1 1,0 0,-1 0,0-2,1 3,0-1,1 0,0-1,0-1,0 0,0-1,-2 1,1 1,0 0,2-1,0 1,-1-1,0 0,0 1,-2-1,0 2,0 0,0 0,0-1</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5:47.02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8976 2646,'-3'0,"-1"-2,-3 1,-3 0,1-1,-1 2,2-1,-2 1,2 0,-1 0,1 0,1-1,0-1,-2-1,-1-1,1 0,0 1,1 0,-2 0,0 1,0 1,0 0,0 1,-1 0,1 0,2 0,0 0,1 0,1-1,1 0,-1-1,0-1,0-1,1 0,0-3,0 1,0 0,0 0,-1 1,1 0,0 0,-1 0,0 1,0-1,1 1,0 0,0-2,0 0,1-2,-1 2,0-1,-1-1,1-1,3 2,3 0,3 1,4 1,5 0,2-1,2 1,0 0,1 2,-1 1,0 0,-1 0,0 1,-1 0,1 0,-2 1,0 0,-1 0,-2 0,1 0,0 0,-1-1,-1 0,-2-1,0 0,-2-3,1 1,0-2,0 0,-1 1,0 0,-1 0,0 1,0-1,-1 1,-1-3,-1 0,-1-1,0 0,-1-1,0-1,0 0,0 1,-1 0,1-3,0 1,-1 0,-4 1,-2 1,-2 3,-3-1,-3 1,-1 1,-1 1,0 1,0 1,2 1,-1 1,2 0,1 1,2 1,-2 1,-1 2,-1 0,-1 1,-1 1,1 0,2 0,0 0,0-1,1 2,0-1,2 1,-2-2,0 0,1-1,-2 0,-1 1,1 0,0-1,-1-1,0-1,1-1,1-1,0-1,0 0,1 0,1-1,-1 1,2 0,1 0,0 0,0 0,0 0,1 0,1 0,0 0,1 0,-2 0,0 0,0 0,0 0,1 0,0 0,0 0,0 0,0 0,-3-3,1-1,-2-1,-2 0,-2-1,1 1,-1 0,0-1,0 0,0 0,2 0,0 2,0-1,0 0,-1 1,0 0,0 1,1-1,-1 1,1 1,1 0,2-1,-1-1,0 0,2 0,0 2,1-1,2-1,-2 1,1-1,0 0,1-2,0 1,2-1,-1 0,0 0,2-3,1 1,-1-1,-1 0,1 0,1 0,1 1,0 1,2 0,1 0,2-1,3 1,2-1,1 2,4-1,1-1,2 2,0 1,0 2,1 1,-1 2,0 0,0 2,1 1,-1 2,1 0,1 0,-1 2,-1 0,2 1,-2 0,0-1,-3 0,-1-1,1-2,-1 2,1 0,-1 0,-1-1,-1 1,-1-2,1 0,0-1,-2 0,0-1,-1-1,1-1,1 1,-1-1,2 0,0 0,1-1,1 1,-1 0,1 0,1 0,0 0,2 0,0 0,0 0,2 0,-1 0,1 0,-1 0,-1-1,-1-2,-2 0,0 1,-2-1,-1 0,-2 1,-2-2,-1 0,-1 0,0-1,0 0,-1 0,1 0,-1 0,-1-1,0-1,-1-1,-1 0,0 0,0-1,0-1,0 1,0-2,-1-1,0-3,0 1,-2 1,-2 1,0 1,1 0,-1 2,1 2,2 0,-1 2,0 1,1-1,0 1,0 0,0-1,0 1,0-1,-1-1,-1 0,0 1,-1 1,-2-1,1 1,-1 0,1-1,0 1,1-3,0 0,1 0,-2 0,0 0,0 1,1 0,0-1,0 1,0 1,1 1,-1-1,1 1,0 0,-2 1,0-1,-2-2,0-2,-1-1,0 1,0 0,0 0,1 1,1-2,-1-1,0 0,0 3,0 0,1 1,0-1,2-1,0 2,-1 0,-1 0,0 2,-1 0,1 1,2-1,-1 1,0 0,0 1,1 0,-1-2,0-1,-1 0,0 0,0 0,0 1,1 0,1 0,0 1,-2 0,0 0,-1 0,1 1,1 0,0 0,0 0,1 1,-2 0,-1 0,1 1,0-2,1-1,0-1,-2 1,-2 0,-2-1,-1 0,0 1,0 0,1 1,1 1,2 0,0 1,2 0,0 0,0 0,0 0,-1 0,0 1,1-2,-1-2,1 0,-2 0,-2 1,0 1,0 0,0 1,1 0,1 0,2 0,-1 0,2 0,-2 0,0 2,0 0,1 2,-1 1,1 1,0 1,2 1,0 0,1 1,1-1,1-1,1 0,1 0,0 2,0 2,0 2,1 3,-1 0,0 1,0 0,1 1,1 0,1 0,3-1,-1 1,0-1,1-4,-1-1,-2-3,0-1,-1 0,3-1,-1-1,1 0,1-2,-1 1,0 0,4 1,1 1,0-1,-1 0,1-1,-1-2,0 0,-1-2,0-1,-1 0,-1 0,2 0,0-1,0 1,0-1,-1-3,2 0,0-2,0 1,0 0,0 0,1-1,1 2,1 0,-1-2,1 0,0 1,-2 2,-1 1,0 1,1 1,-1 0,1 0,-2 0,1 0,-1 1,1-1,0 0,-1 0,2 0,0 0,1 1,-2 2,2-1,0 2,0 1,-1-1,2 0,0 1,-1 0,1 0,-1 2,0-2,1 1,-1-1,-1 0,-1 2,0 0,-1 0,1 0,-2 2,0 0,-1 1,1-2,0 0,-1 1,-2-1,-1 0,-1-2,-3-6,-6-7,-2-4,-5-4,-2-2,-2 0,-1-2,1 2,0 0,2 3,-1-1,0 2,1 2,0 0,0-1,0 1,-1-2,-1 2,-2 0,-1 0,1 1,-1-2,2 0,0 1,3-1,0 2,0-1,1 1,2 2,3 0,1 1,1 1,0 3,0 1,1 1,-2 1,-2 0,-1 1,-3 0,-1 2,-1 0,1 1,1 0,3-2,2 0,2 1,4 1,1 2,2 0,1 1,1 3,3 0,3 0,0 0,2 2,4 3,0 1,2 0,0-2,1 0,1 1,2 1,0 2,0 0,-1 1,-2 1,0 3,-1 0,-1 4,-1 2,1 1,-1-2,-1-1,-1-4,0-2,-3-1,0-4,-2-2,-1-2,-2-1,-1 0,-1-2,0-1,-1 0,-1 1,2 0,2 1,-1 0,3-1,1 2,0 1,-1 2,2 2,-1 1,-1 0,-1 1,-2-1,-1-2,0-2,-1-2,-1 0,1 0,0-1,0-1,1-2,1 3,2 2,2-1,2-1,0-1,1-2,0-1,2-1,2-1,0-1,0-1,2-1,0-1,2 0,-1 0,1 0,-2 0,-2-1,-1 1,0 0,-1 0,-2 0,-1 0,0 0,-1 0,0 0,-2-1,-1-3,-2-6,-1-6,-4-3,-5-4,-4-3,-4 2,-1 1,0 2,-1 3,2 3,2 1,1 3,1 2,2 3,1 2,5 2,8 1,7 1,8 1,4 1,4 3,2 3,0 1,-2-1,-3 1,-1 2,-2 1,-3-1,-2-1,-2 1,-2 0,-1 0,0 0,-1 1,0-1,-2-2,-2-1,-1-1,-3-1,0-2,-2-5,0-5,0-2,-1-4,1 0,-1 0,2 2,2 5,3 2,5 6,2 3,2 3,2 0,0 1,-3 0,1-1,-2 2,0 0,2 2,0 0,1 2,1-3,2-2,-3-1,0-3,-4 0,-2-2,-3-3,-1-3,-3-3,2-4,-2-3,1-2,0 0,-2 1,0-1,-1 1,0-2,-1-2,0 1,0-2,-1-2,1-1,0 1,0 1,-1 3,-1 4</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6:46.40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6013 3771,'0'-1,"0"-2,0-1,0-1,0-1,0-2,0 0,0 0,0 0,0 0,0 0,0 2,-2 0,-1 0,0 0,1 0,-1 0,0 1,-2 2,0 1,0 4,0 0,0 2,0 2,-1-2,0 2,0-2,1 2,-1-2,2 1,-1-1,0-1,0 1,-2-2,0 0,0 2,1 0,0-2,0 2,0 0,-1 0,1-1,-2-1,0-1,1 1,1 0,0 0,0 1,0 0,0 1,-2 0,0-1,1 2,1 0,0 0,0 0,0 0,0 0,-2-2,0 0,0-2,2 1,0 0,0-1,1 1,1 0,-1 1,-1 2,-1 0,-1-1,1 0,-1-2,2 0,2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6:49.27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5649 3843,'-2'0,"1"1,-2 2,0-1,-1 2,-1 0,-1 0,2 0,0 2,-1 1,1-1,0 0,0-1,-1 0,1 0,-1 0,1-1,1 1,-1-1,-1 0,1 2,0 0,1 2,0-1,-1 0,1 0,-1 0,-1-1,1 0,1 1,0-1,0-1,-1 0,-1-1,0 0,0 1,-1 0,1-1,1 0,-2 1,2 1,0-1,-2 0,-1-3,0 0,-1-1,1-1,0 0,0 0,0 0,-1-1,0 1,0 0,1 1,-1 1,1-1,2 0,4 0,2 0,4-1,2 0,0-2,-1-2,-1-2,0 1,0-2,1 0,-1-1,1-1,1 0,-2 1,1 0,-1 2,0 1,-2-1,1-1,0-1,-1 0,1 0,1 0,1 0,-2 0,0 1,-2 2,-1 2</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6:51.61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5484 3929,'-2'0,"-1"0,1 1,-2 0,-1 2,0 0,-1 0,1 1,-2 0,1 1,0-1,0 1,0 0,2 2,-1-2,0 0,1-1,0-1,-2-1,0 0,-2 0,2 1,-1-1,1 2,2 0,0 0,-1 0,0-2,-3-1,2 2,0 1,1-2,0 2,0 0,0-1,1 2,0-2,-2 1,-1-1,1 1,0-1,1-1,-1 0,1 0,0 0,0 2,-1 0,-1-1,0 0,-1-1,0-1,1-1,1 1,1 2,1 0,0-1,-2 0,-1-1,1 1,1 0,0 1,-1-1,0 0,-1 1,0-1,-1 0,0 0,0-1,0-1,2 1,1 1,0-1,0 1,0 0,-1 3,-1-1,1 1,2 0,1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7:02.56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5100 4445,'-3'0,"-1"-1,-1-2,-2 0,2-1,0 0,1 0,0 0,0 1,1-1,0 0,-2-1,0-1,0 0,-1 1,1-1,1 0,-1 0,-1 0,0-2,0 0,-1 1,0 1,0 0,1 1,2 1,1-1,5 1,2 0,0-2,1 0,1 1,0-1,-1 0,-1-1,-1 1,-1-1,-1 0,-1-2,0 1,0 1,1 0,0 2,0-1,0 1,0-1,-1-3,1 0,-1 0,-1 1,-2 2,-1 3,-1 2,-2 2,0 1,0 2,0 0,2 2,0-1,0 1,-1 0,0 0,-1 0,-1 0,2-1,-1-1,1 0,1 0,1 0,-1-1,1 1,0 0,-2 1,-1-1,0-1,0-1,1 0,0 0,2 1,-1 0,2 0,0 0,-3-1,1 1,0-1,0 1,1 0,0-1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7:06.11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4802 4287,'2'2,"1"2,2 0,2 1,0 0,1 0,1-1,-1-1,-2 0,1 1,-1 1,0 1,0 0,-1-1,1 0,0 0,-2-1,0 1,1-2,-2 0,0 1,0-1,0 1,0-1,0 2,-1 1,0-1,1 1,0-2,0 0,-1 1,1-1,1 0,1 1,0 1,0 1,0 0,-2-1,0 0,0-1,1 0,-1-1,1 1,0-1,0 2,2-1,0 0,1-2,0 0,-1 1,-1-1,0 1,-1-1,-1 1,1-1,1-1,0 1,-1 1,1-1,-1 0,0 1,0 0,1 0,-1-1,0 0,1 0,-1-1,2 1,0 0,1 1,0-1,-1 1,-1 0,1 0,-2 0,1 0,-2 2,1 0,1-1,2 0,0-2,0 0,0-1,0 1,0-1,1 2,0-2,0 2,0-1,-1-1,0 1,0 2,1 0,-1 0,-1 0,0-1,-2 0,0 0,0-1,0-1,1 0,-1 0,0 0,0 1,1-1,0 1,0 0,1 0,-1-2,0 3,0-1,-1 1,0 0,1-1,0-1,-1 0,2 1,-1-1,0 1,1-1,0-1,0 0,-1 1,0 0,-1 0,0 1,2-1,-1 1,1-1,0 2,0 1,0-2,0 0,0 0,-1 0,1 0,1-1,1 0,-1 0,0 0,0 0,0 1,1-1,0 0,0 0,0-1,-2 0,0 1,-1 0,0-1</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7:09.41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5597 4816,'1'0,"1"1,0 0,1 2,3 0,3 1,2 2,0 0,0-1,1 0,0-1,-2 0,-1-2,-1 0,-1-2,0 1,0-1,0 0,1 0,0-1,-1 1,0 0,0 0,0 0,1 0,0 0,0 0,-1 0,1 0,-1 0,0 0,1 0,0 0,0 0,-1 0,1 0,-1 0,0 0,1 0,0 0,0 0,-1 0,1 0,-2 2,-1 2,0-2,2 0,1 0,-1 0,1-2,-1 0,0 0,0 0,-1 0,1 0,1 0,0 0,0 0,0 0,-1 0,0 0,0 0,2 0,-2 0,1 0,0 0,-1 0,-1 0,2 0,-1 0,-1 3,-3 1,-1 1,-4 1,-2-2,-1 2,-2 0,1 0,-4 2,0-4,0 0,0 0,1-2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4:03.754"/>
    </inkml:context>
    <inkml:brush xml:id="br0">
      <inkml:brushProperty name="width" value="0.1" units="cm"/>
      <inkml:brushProperty name="height" value="0.1" units="cm"/>
      <inkml:brushProperty name="color" value="#333333"/>
    </inkml:brush>
  </inkml:definitions>
  <inkml:trace contextRef="#ctx0" brushRef="#br0">100 1137 1408,'0'1'37,"-1"-1"0,1 0 0,0 0 0,-1 0 1,1 1-1,-1-1 0,1 0 0,0 0 0,-1 1 0,1-1 0,0 0 1,-1 1-1,1-1 0,0 1 0,-1-1 0,1 0 0,0 1 0,0-1 0,0 1 1,-1-1-1,1 0 0,0 1-37,-1 2-5,1-1 0,0 0 1,-1 1-1,1 0 5,0 1 71,-3 25-35,2-16 237,-1-1-1,0 1 1,-2 8-273,-12 30 616,-2-2 0,-4 6-616,2-5-1190,17-41-447</inkml:trace>
  <inkml:trace contextRef="#ctx0" brushRef="#br0" timeOffset="385.02">10 1398 1408,'0'0'48,"-1"0"1,1 0-1,-1 0 1,1 0-1,-1 1 1,1-1-1,0 0 1,-1 0-1,1 0 1,-1 0-1,1 1 1,-1-1-1,1 0 1,-1 1-49,1-1 10,0 0 0,0 0-1,0 1 1,0-1 0,-1 0 0,1 1 0,0-1 0,0 0 0,0 1 0,0-1-1,0 0 1,0 1 0,0-1 0,0 0 0,0 1 0,0-1 0,0 0-1,0 1 1,0-1 0,0 0 0,0 1 0,1-1-10,0 5 59,1-1 1,0 0-1,0 1 1,0-1-1,0 0 1,1 0-1,1 2-59,5 5 2000,9 8-2000,-14-15 157,0 0 1,0-1-1,1 0 0,-1 0 1,1 0-1,4 2-157,7 2-51,9 3 51,-7-3-205,10 4-1582,-14-5-138</inkml:trace>
  <inkml:trace contextRef="#ctx0" brushRef="#br0" timeOffset="1401.67">237 1561 1792,'17'3'854,"0"1"1,2 2-855,-10-3 212,0 0 1,0 1 0,-1 1 0,6 2-213,1 2 202,0 0-1,1-2 1,0 0 0,1-1 0,0-1-1,0 0-201,104 29 544,-89-27-460,0 0 0,0-3-1,24 1-83,-38-4-11,91 3-63,-99-4 24,0 1 0,-1 0-1,1 0 1,-1 1 0,3 1 50,-1 0 43,0 1-1,-1 1 1,10 4-43,-19-8 8,1 0 0,0-1 0,0 1 0,0 0 0,0-1 0,0 1 0,-1-1 0,3 1-8,-2-1-132,-1 0 0,0 0 1,0-1-1,0 1 1,1 0-1,-1 0 1,0-1-1,0 1 1,0 0-1,0-1 1,0 1-1,0-1 1,0 0-1,0 1 1,1-1 131,4-5-1387,0 0-186</inkml:trace>
  <inkml:trace contextRef="#ctx0" brushRef="#br0" timeOffset="1964.82">1113 1296 3072,'0'-6'811,"0"1"-1,2-6-810,1-5 470,3-4-470,3-12-75,-8 26 104,0 0 0,-1 0 1,1 0-1,-1-3-29,-1-11 421,-2-4-421,4 31 151,-1-1-1,-1 2-150,1 4 57,-1 19 89,-1 0 0,-2 0 0,-3 8-146,-23 91-17,18-79 60,-2 1 277,-17 44-320,13-41-488,11-31-2853,4-11 1618</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7:11.98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6039 4942,'-2'0,"-2"0,-2-2,0 1,0-2,0-3,1 1,0 0,-2-1,-1 1,0 0,0 0,0 1,0 1,-1 1,2-1,1 1,0-1,0-1,0 0,0 2,-1 0,0 0,-1 0,1-1,1 0,0 1,0 0,0 2,0 0,2 2,-3-1,0 0,1-1,4-2,2-2,2 0,2 1,1 0,2 2,-2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7:15.48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5703 4776,'1'0,"1"0,3 0,2 0,2 0,1 0,1 0,-1 0,-1 0,1 0,-1 0,-2 0,1 0,-1 0,0 0,0 0,1 0,-1 3,-2 1,-1 1,-1 2,-1-1,0 2,-1-1,0 1,-1 0,0 0,1-1,0-1,0 0,0 0,0-1,0 3,-1-1,1 1,-1 0,-1-1,1 1,0-2,0 1,0 1,0 0,0 0,-1 0,-3-2,-2-1,0-3,-1 0,-1-2,1 0,0 0,-1 0,-1-2,2 0,2-4,-1-1,0-1,-1-4,-3-2,-1-3,-3 0,-5-1,-4-1,-3 1,0 2,5 3,2 4,4 0,3 3,2 2,4 1</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7:19.14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6046 4908,'2'0,"1"0,4 0,1 0,2 0,0 0,-1 0,1 0,0 0,-1 0,-1 0,0 0,-1 0,-1 0,1 0,1 0,0 0,-2-1,0-3,0-1,0 1,0 0,1-1,0 1,-1 0,0 0,1 2,-1-1,0 0,1 1,-1 1,0-1,0 0,1 1,-1-1,1-1,-1 1,1-1,1 0,0 0,2-1,2 0,0 1,-1-1,0 2,0 0,-1 2,0-1,-1 0,-1-2,0 1,-1-1,0 1,0 1,1 0,0 1,0 0,-1-1,0 0,0-1,1 1,0-1,0 0,0 0,-1-3,0-1,0 1,1-1,0 1,0 0,-1 0,0 0,0 2,0 1,0 0,0-1,0 1,0-1,-1 1,0 1,0-2,1-1,-1 1,0 0,0 0,0-1,1 0,0 0,0 0,0-1,0 0,1-2,0-1,0 0,0 2,-1 1</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7:20.88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6635 4736,'-1'0,"-2"0,0 1,-1 2,0-1,-2 2,0-2,-2 2,-2 0,1 1,1 2,1-2,0 0,0-3,0 2,-1-1,1 0,0 1,2-1,0 0,0-1,1 1,-2-1,-1-1,0 0,1 0,1 1,-1 0,1 4,1-2,-1 1,1-1,0 1,-2-1,-1 0,0-2,0 0,-1 0,2 0,1 1,0-1,-2-1,1 1</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7:25.17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6721 4717,'0'-1,"1"-1,0-3,1-2,0 1,0-1,0 1,1 1,0 0,1 0,0 0,0-2,1-2,1 0,2 0,0-1,2 1,-1-1,0 0,-1 0,0 0,-1 1,0 2,1 1,-1 0,-1 1,0 1,-1 0,0-1,0 0,-1 0,0-1,1 2,1 1,2 1,-1 1,1 1,-2-1,0 0,-1-1,1 2,1-2,0 0,1-1,0-1,-1 1,-1-2,0 1,-1-1,2 2,-1 2,-1 2,-2 3,-2 1,-3 1,0 1,-2 1,-1-1,1 0,-1-2,0 1,-2 0,0-1,0 2,0 0,0 0,1 0,0-2,2 1,-2-1,0-1,0 2,1-1,-1 2,0 0,0 1,1-1,-1 2,0-2,0 0,2-1,1 1,1-1,1 0,1 1,0-3,3-3,0-2,1-2,1-1,0-2,0 0,0 0,0 0,1 1,2 0,0 0,0-1,0 0,-1 1,0-2,-1 1,-1 0,2 2,-1-1,-1 2,1 1,-1 0,0-1,-1 2,1-2,-1 0,1 0,-1-1,0 0,2-1,-1 0,1-1,0-1,-1 0,0 1,-1 0,-1 1,-2-1,1-1,0-1,1 1,-1-1,0 1,0-1,0 3,0-1,2 0,0-1,-1 0,1 0,-1-1,1 3,-1-1,0 1,-2-2,0 0,0-1,0 1,1 1,1 0,1 1,0 0,0 1,0-1,-2-1,1-1,2 0,0 1,0 2,0 0,0 1,-1 0,1 1,0 1,2 1,1-2,0 1,-1-2,-3 0,0-1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7:37.28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6046 3868,'0'-1,"2"-1,-1-4,1-3,-1-1,-1-1,1 2,-1-1,0 1,0 0,0 1,0 0,0 1,0 0,0 0,0-1,1 1,2 1,3 1,6 2,4 2,4 1,2 3,-2 0,1 4,-2 0,-2 0,-2 0,-4-1,-4 1,-3 0,-1-1,0-1,-1 0,2-1,1-2,1 0,0 0,1 0,0-1,0 0,1 0,0-1,1 0,-2 0,1 0,-2 0,-1 3,1-1,-1 1,2 0,0 0,1-1,0 0,0-1,-2 1,-1 1,0 0,2 1,0-1,1-1,-2 1,2-1,-1 0,0-1,0 1,2 0,-1 0,-1-1,0 1,-2 1,1 0,-1-1,0 1,1 0,0-1,1 0,-2 0,1 0,-1-1,1 0,-1 2,-1 1</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7:53.96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6449 3962,'1'0,"2"0,1-1,1-1,3 1,0 0,0 0,1 0,2 1,1 0,-1 0,-1 0,-1 0,-3 1,-1 2,-1 0,1 0,1-2,0 1,0 0,0 0,-1 0,1 1,0-1,1 0,1 0,0 0,0-1,0 0,-2 2,-2 1,2-1,-2 0,2 1,0 0,0 0,-2 0,1 0,0-1,-3 1,2 0,0 0,0 1,0 1,2 0,0-1,0 0,-2-1,1 0,-2-1,1 2,1-2,-2 2,2-1,0 0,-1 2,4-1,-2 0,0 0,1-2,-1 0,1 0,-2 0,0-1,0 1,2-2,0 0,0-1,1 0,0 0,-2 0,2 1,0 1,-2 0,1 1,0-1,-3 1,1-1,0 0,1 2,-1 0,2-1,1 0,0-2,0 0,0 0,-2-1,2 1,-2 0,2 0,0 0,-1 1,-1 0,0 0,0-1,0 0,1 0,0 1,0 0,1-1,0-1,0 1,-1-1,0 0,-1 1,-2 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8:06.93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6582 4081,'2'0,"2"1,2 1,2 1,4 3,2-1,2 0,2 2,0 0,0 1,0 1,2 0,-2-2,-2 0,-3 0,0-1,-1 0,-2 0,-2-1,0-1,0 1,1-1,0-1,-1 0,1 0,0 0,1 0,0 1,-2 2,2-1,-1-1,0-1,0 0,-1 0,-1-2,1 0,0 0,0-1,0 0,0 1,0 1,2-1,0 0,-1 0,-1-1,-1 1,1-1,0 0,0 0,0 0,0 0,-2-1,2 1,-2 0,1 0,1 0,0 0,0 0,-1 0,1 0,-1 0,0 2,1-1,0 2,0-1,0 0,-1 0,-1 0,-1 0,1 0,0-1,2 0,-1 0,0-1,1-1,-2-2,-1 0,0-1,-1-1,2 1,0 1,0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8:14.55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6900 4360,'-2'0,"-2"0,-7 0,-4 0,-3 0,-2 0,-2 0,2 0,0 0,2 0,-2 2,3 1,-1 1,0 1,1-1,-3 2,-2 1,-4 3,-4 2,-4 0,1-1,-2-3,2-2,0-3,3-2,4 0,5-1,5-1,3 1,1-1,2 1,2-1,0 1,1 0,0 0,1 0,-2 0,0 0,-2 1,2 1,-4-1,0 2,-2-1,-2 1,0 0,-1 2,-2-1,2 1,-1 0,2-2,3-1,-1-1,2 0,2-1,-1 0,0 0,-2 0,0-1,-1 1,2 0,-1 0,1 0,1 0,0 0,0 0,3 0,-2 0,1 0,0 0,2 0,-2 0,-1 0,-4 0,0 2,-4 1,-4 0,-2-1,-1 0,3-1,3 0,3-1,4 0,2 0,0 0,4 1,3 1,4 2,3 4,5 2,3 3,5 3,5 1,0 1,4-2,0 0,0-3,0-2,0-1,0-3,-2-1,-4-3,0 0,-2 1,0 1,-4-2,1 0,-2 0,-1 0,0 1,0-2,-2 1,0 1,0-1,2 3,0-2,2 1,2-3,2 0,3-1,0 0,1-1,-4 0,-3-1,-2 1,-3 0,0 0,-4 0,2 0,-2-2,2-3,4 1,0-1,4-1,0-3,2 1,0-1,0 1,0 1,-1 0,-2 1,-2 2,-2 0,-1 2,0 1,0 1,0 0,0 0,0 0,1 0,0-2,-1-1,0 0,0-1,-1 0,-2-1,-1 1,0-3,-2-1,2 0,2-3,0-1,2-2,3-2,2-2,3-1,0 0,2-1,-2 2,-5 2,-4 2,-2 3,-4-1,-3 3,-4 2,0 1,-2 1,-1 0,2-1,-1 2,0-2,2 0,0-1,2 0,-2 1,-2 1,-1-1,0 1,-1-2,1 0,0 1,-1 0,0 1,0 1,0 1,0 2,1 1,1-2,1 1,-1-1,-1-1,-4 0,-2-2,-2 0,-3 0,-2 2,0 1,2 0,4 2,2 0,0 0,4 0,0 0,0 0,0 1,-2-1,2 0,-2 0,-2 0,-1 0,0 0,-1 0,0 2,1 1,0 0,3 0,-2 1,2 0,-2 0,1-2,1-1,-1 1,-1 2,-2 0,-2 1,0 1,-1-1,-1 1,-2 0,-1 0,1-1,3-2,0-1,3 1,0 1,1 0,2-1,1 0,2-1,1 1,0-1,0-1,-1 1,-1 0,1-1,-4 0,0 0,-2-1,-1 0,-2 1,1-2,0 1,-2 0,0 0,0 0,2 0,2 0,-1 0,2 0,1 0,2 0,2 0,0 0,0 0,0 0,0 0,1 0,0 0,0 0,0 1,2 2,-2 0,1-1,0 1,1 0,0 1,-1-1,0-1,0 0,-2-1,0-1,0 0,0 0,1 2,0 1,-1 0,3 0,-1 0,-1 0,1-2,-2 0,0 0,0-1,-2 0,-2 0,-2 0,-2 0,-1 0,0-1,1 1,0 0,4 0,0 0,0 0,2 0,0 0,2 0,-1 0,0 0,1 0,1 0,0 0,-1 0,3-2,1-2,1-3,3 0,-1-2,1 1,0-1,1 0,-1 1,4 1,0 1,4 0,0 1,4 0,0-1,0 0,0 1,-1 0,-2 0,0 2,0 1,-1 0,-1 1,-2-2,1 0,2 0,0-3,1 1,2-2,1-3,2-3,2-3,0 1,-2 1,-3 3,0 3,-3 1,0 2,-2 1,0 2,0-3,2-1,1 0,0 0,1 1,1-1,0 2,-2-1,0-1,0 0,1 1,0-1,0 1,3 0,-1 0,-1 1,1 1,3 1,3 1,3 0,0 1,-1 0,-3 0,-2-2,-3-1,0 1,-1-1,0 2,1 0,0 0,3 1,0 0,1 0,0 0,-4 0,2 1,-2-1,-1 0,0 0,-2 0,0 0,2 1,0 0,0 1,2-1,1 0,1-1,2 0,-1 1,0-1,0 0,0-1,-2 1,-2 0,-1 0,-1 0,0 0,1 0,-1 0,-1 0,2 0,-1 0,0 0,0 0,0 0,0 0,0 0,-2 0,1 0,-2 0,3 0,0 0,-1 0,0 0,-3-3,0-3,-4-1,0 0,-2-1,0 0,2 0,0 2,2 2,-3 0,-6 2,-9-1,-10-2,-12-2,-14-2,-10 0,0 2,1 1,8 3,11 2,10 0,10 1,6 0,4 1,4 1,2 3,0 0,0 2,-1 0,0 0,-2 0,0 1,0 1,-1-1,1 0,-3-1,-3 1,-1 1,-1-1,-3 1,0 0,0 0,0 1,0-1,-1-2,3-1,2 1,2-1,1-1,3 1,0-1,2 1,0 0,-3 2,-2 2,-4 3,0 1,-3 3,0 1,0 1,-2-1,2-3,4-3,2-1,2-2,2-4,0-1,0-2,2-1,0 2,0 0,0 2,0 1,0 0,2 3,-2-1,-1 1,1 1,1 0,3-1,0 0,1 0,4-1,1 0,1-1,2 1,0 0,0-2,1-1,0 1,-1-2,0 1,-1-1,0 0,0 2,-2 0,2-1,-2 1,2-2,2 0,0 0,2 0,2 1,2 0,2 2,0-1,2 1,0 1,0 0,2 1,2 0,-3 0,-2 0,-2-1,-2-2,-3 1,-2-3,-2 1,-1 0,-2 0,-1 1,-4 1,-5-2,-6-2,-3 0,-3-2,0-2,1-1,2-2,2 2,2-2,2 0,1 0,0 1,2 0,1 0,0 0,3 0,7 1,10 0,8 4,9 0,5 2,2 2,-1 0,-2-1,-4 0,-3-1,0 0,-4-1,0 2,-3 1,-2-1,1-1,2-1,4-2,4 0,4 0,2-1,-3-1,1 1,-1 0,-1 0,2 2,-2 2,-2 0,-2 2,-2 0,-3 0,-2-1,-2-2,-1-1,-3 0,-3-2,0 0,0 0,-2 0,3 0,2-1,-1 1,4 0,1 0,1-2,-1-1,-5 0,-4 1,-4 0,-6 1,-5 1,-4-1,-3 0,-10-2,-6-3,-12-1,-11-1,-6 0,-3-2,-4-1,4 1,6 1,10 1,10 0,8 2,8 0,8 1,9 0,8 2,5 0,2 2</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8:53.81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11510 2236,'-1'0,"-2"0,-1 0,-1 0,-3 0,0 0,0 0,0 0,0 0,1 0,0 0,0 0,-1 0,0 0,0 0,1 0,-1 0,1 0,0 0,0 0,-2 0,1 0,1 2,-1-1,1 1,0 0,0 1,-1 1,1 0,0-1,1 1,2 1,-1-2,2 1,-1 0,0 1,-2 0,-1-1,-1 0,1-1,0 0,2 0,-1 0,0-1,0 1,-1-2,-1 1,0-2,1 2,-1-1,1 1,0 1,-1-1,1 1,1 0,-1-2,2 3,1 0,-1 0,-1 0,2 0,-1 1,2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4:28.069"/>
    </inkml:context>
    <inkml:brush xml:id="br0">
      <inkml:brushProperty name="width" value="0.1" units="cm"/>
      <inkml:brushProperty name="height" value="0.1" units="cm"/>
      <inkml:brushProperty name="color" value="#333333"/>
    </inkml:brush>
  </inkml:definitions>
  <inkml:trace contextRef="#ctx0" brushRef="#br0">164 0 2176,'-1'1'169,"0"1"1,0-1 0,0 0-1,0 1 1,1-1-1,-1 1 1,0-1-1,0 1 1,1-1-1,-1 1 1,1 0-170,-1 4 17,0 0 0,0 4-17,1-4 114,-1-1 1,-1 4-115,-3 13 1200,-1 17-1200,5-30 205,-1 1-1,0-1 1,0 0 0,-1 0 0,-1 4-205,-1-3 122,2 0 1,0 1 0,0-1-1,1 1 1,-1 4-123,0 3 82,-1 0 0,-4 13-82,5-22 220,0 5-85,0 1 0,1-1 0,0 15-135,0-6 16,1-11 85,1-1-1,0 1 0,0 0 0,1-1 1,1 4-101,-1-9 59,0 1 1,0-1-1,0 0 1,-1 1 0,0-1-1,-1 1-59,-1 8 15,-2 19 413,0-7 148,1 17-576,0-2-38,1-19 318,1 0 0,1 11-280,1-2-81,1 15 269,0-24 251,-3 20-439,-3 23 408,0-6-178,3 8-112,2-46-74,1 1 1,2 6-45,2 22 44,-3-26 61,-1-6 94,-1 9-199,-1-11 155,-1 99 63,-3-47-180,0-11 15,0 0 70,3-44-105,0 0 0,-1 0 0,-1 0 0,0 0 0,-4 10-18,1-11 70,0 0-70,2-5-86,-5 9 123,6-13-37,0 1 0,1 1 1,-2 3-1,2-4-12,1 0 0,-1 1 1,1-1-1,0 0 1,1 1-1,-1 5 12,1-9-1,1 0 0,-1 0 0,1-1 0,-1 1 0,1 0 0,0 0 0,0-1 1,-1 1-1,1 0 0,1-1 0,-1 1 1,4 6 19,1 1 1,-2-1-1,3 5-19,11 21-103,-8-17 116,-7-12-19,0-1 1,0 1 0,1-1-1,-1 0 1,1 0 0,0-1-1,0 1 1,1-1 0,-1 0-1,1 0 1,-1 0 0,2 0 5,2 0 137,0 0 0,0 0 0,8 1-137,5 2-81,-4-1 179,6 0-98,-5-2 20,2 3-20,17 7-91,1-4 201,-5-2-81,-28-5-49,9 1-23,4 3 43,-13-4 42,0 0 1,-1 0-1,1 1 1,-1-1-1,3 3-42,26 19-69,-30-22 81,0 0 0,0 0 1,1-1-1,-1 1 1,0-1-1,1 0-12,7 3 118,2 0-118,-1-1 26,2 0-270,-11-2 258,1-1 1,0 1 0,-1 0 0,1 1 0,3 1-15,16 11 122,-22-14-109,0 1 0,0 0 1,-1-1-1,1 1 0,0 0 0,-1-1 0,1 1 0,0 0 0,-1 0 0,1-1 0,0 2-13,-1-1 38,1-1-12,0 0-22,-1 0 0,0 0 0,1 0 0,-1 0 0,0 0 0,1 0 0,-1 0 0,0 0 0,1 0 0,-1 0 0,0 0 0,0 0 0,1 0 0,-1 0 0,0 0-1,1-1 1,-1 1 0,0 0 0,0 0 0,1 0 0,-1-1 0,0 1 0,0 0 0,1 0 0,-1 0 0,0-1 0,0 1 0,0 0 0,0-1 0,1 1 0,-1 0 0,0 0 0,0-1 0,0 1-4,1-2-2,-1 1 1,0-1 0,1 1 0,-1-1 0,0-1 1,0 0 95,2-15 65,-1-1-135,5-40 185,6 2-71,-8 43-123,0-4-18,-1 9 6,-1 0 0,0 0 0,-1-1-4,1-23 140,-2 15 152,1-3-292,0 21 1,6-58-22,-4 43 109,0 0-1,5-12-87,-4 17-41,0-1 1,0 1-1,1 0 1,1 1-1,4-7 41,2-3-18,0 0-1,5-12 19,9-24 20,-10 20-13,11-15 0,-4 7-9,16-41 1,-34 72 7,3-5-5,10-14-1,3-7-11,-13 21 19,6-11 74,2-9-82,-11 24-38,1 0-1,0 0 0,0 1 1,5-5 38,8-14 21,-1 1 0,-2-2 1,8-21-22,-14 31-3,10-14 3,4-9 13,-15 26-15,-1-1 1,-1 0-1,1-5 2,4-17 29,-3 11-53,4-24 24,-10 36 6,3-12-49,-5 26-1034,0 0-1,0 0 1,0 0 0,3-4 1077,-2 3-2992</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8:56.19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11100 2368,'-3'0,"-1"0,-1 1,-2 0,2 2,-1 0,0-1,2 1,0 0,1 1,-2-1,-1-1,-1 1,1 3,1-2,-1 1,1 0,1-1,-1 0,1 0,0 0,-2-1,0 1,0-1,1 2,-2 0,1-1,0 0,-1-1,-1 0,0 1,1-1,1 0,0-1,1 1,1-1,-1 0,0-1,-2 1,0 1,1 0,0 0,0-2,-1 3,1 0,-1-1,-1 0,0 1,1-1,1 0,0-1,0 0,0-1,1 0,0 1,0 0,-1 1,-2 0,1 1,-1-1,1 2,0 1,1 0,1-2,-2 1,0 0,0 1,1-1,0 0,2 0,1 0,0-1,0 2,2 0,-2 0,0-1,0 0,-2 1,0 0,0 0,1-2,0 3,1-1,0-1,0 1,0 0,0 0,0-2,0 0,0 0,0 1,0-2,-1 3,-1 0,1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8:58.86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10596 2739,'0'1,"0"0,-2 2,0 0,-2 0,2 1,-3 0,0 0,-1 0,1 1,0 0,-1-1,0 0,0-1,0 1,0-1,-1 0,2 1,0 0,0-1,1 0,-2 0,1 0,0 0,1 0,-1 3,0-1,1 1,2-1,-2 0,2 0,-2-1,2 0,-2 0,2-1,-4 0,2 1,0 1,0 1,0 0,0 0,1 0,0-1,0-1,1 1,0 1,-1 0,1 2,-2 0,0 0,-1-2,0 0,-1-1,2 1,0 1,2-1,-2 0,2 1,-1-1,0 0,2 1,0-1,0 1,-1 0,-1 2,1-1,-1-1,-1 1,0-1,1 0,-1 1,-2 0,0 0,2-1,-2 0,0-2,0 1,0-1,-2 0,2 1,-1-1,0 0,3 1,-2-2,2 0,-1-1,1 1,-1-1,1 1,1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01.68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10226 3149,'0'1,"-2"3,-1 2,0 0,1 1,-1 0,0 1,1-1,1 1,-1 1,0-1,-1 0,1-1,0 0,0 0,1 0,1 1,-1 0,1 0,0-1,0 0,1 1,-1-2,0 2,0 0,-1 0,-1 0,0-2,-1 0,1 0,-1-2,-1 0,1 2,-2-1,0 1,0-1,3 1,-1 1,0 0,1-1,1 2,0 0,1 0,0 0,0-1,0 0,0 0,0 0,0 1,0 0,1 0,-1 0,0-2,0 2,0-2,0 2,0 0,0 0,0 0,0 0,0-2,0 2,0 0,0 0,0 0,0-1,0 0,0 1,0-2,0 2,0 0,0 0,0 0,0 0,0-2,2 0,1 0,0-2,0 1,1-2,0 1,-1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05.51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10173 3718,'0'1,"0"2,0 1,0 1,1 0,1 0,0 0,2 2,0 0,0 1,1-4,0 1,-3 0,1-1,-2 2,3-2,-2 2,2 0,-2 0,-1 2,0-1,0 0,1-2,-1 0,1 1,0 1,0 0,0 1,1 0,0-2,0 0,0 0,-2-1,1 1,0 1,1 1,-1 0,0 0,2-2,0 0,0-1,0 0,-2-1,1 2,0-1,-1 0,1 1,0-2,-1 0,0 1,1-1,0 1,-1 0,1 2,0-1,-1 0,2 1,2-2,-4-1,-2-2,-2 0,-2-2,-2-2,0-2,-2 0,0-2,2 1,-2 0,2 1,-2 2,3-1,0 0,0-1,0 1,0-2,-1 1,1-1,-1 0,1 1,0 0,1-1,2 2,2 4,-2 2,4 3,0 0,0 1,4-2,0 1,0-2,0 1,0-1,-1 1,-1 1,-1 0,0-1,-1 0,-1 1,0 0,0 0,1-2,0 2,1 0,1 0,1 0,-1 0,2-2,-1 2,0-2,-1 0,-2 0,2 2,-2 0,1 2,0 0,0-2,0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07.82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10320 4167,'0'1,"0"2,2 0,1 0,1 2,0 1,0 2,1 0,-1-1,0 1,0-1,-1 0,0 1,-1 1,2-3,-2 1,2-2,-2-1,3 1,0-2,1 1,0 0,-1 0,0 0,-1 0,0 1,0 0,-1 0,0-1,1 1,0-2,0 1,2-1,-2 1,0-1,0 0,0 0,-2 0,2 3,0-1,2-1,0 0,0-1,1 0,-2 0,0-1,0 0,-1 1,0 1,-2-1,2 0,0 0,0-1,-1 2,2-2,1 3,0-1,0 1,-1 0,0-2,1 0,-3 1,0 0,1-2,0 1,-2 1,1-1,2 1,0 2,0 0,1-1,-2 1,2-1,-2 0,1 0,0 1,-2 0,0-1,1 0,-2-1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10.95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10465 4439,'1'0,"1"1,0 0,3 1,1 0,1 0,1 1,-1 0,0 1,-2 0,0 0,1 1,1 2,1-2,-1 1,0-1,-1 0,-1-1,1-1,-2 1,0-1,3 1,0 2,1-1,-1 1,-1 0,0 0,-2 0,1 0,-3-1,2-1,-1 0,2-1,-1 1,1 1,0 0,-1 1,2-2,-2 1,-1-1,0 0,1-1,0 0,2 0,2 0,-2-1,0 2,0-1,-1 2,0 0,-1-1,0 0,1-1,0 0,1 0,1-1,0 1,-1 0,0-1,0 0,0 1,0 0,2 0,0-1,-2 0,1 1,-1 1,0 0,0 0,0-1,1 0,1 0,0 1,0-2,-2 1,0 0,0-1,-2 0,0 1,2-1,1-1,-1 1,-1 0,1-1,-1 1,0 1,-1-1,2-1,-2 2,1 0,1 0,0 1,0-1,-1-1,1 1,-2-1,2 1,-1 0,0 1,-1-1,2-1,0 1,0-1,-2 1,1 0,0-1,-1 1,0-1,0 3,0-1,0 0,0-1,1 1,1-2,1 0,0-1,0-1,-1 1,-1 1,0-1,2 0,0 0,1-1,0 0,-1 0,0 0,0 1,0 1,1-1,-2 1,1 1,0-2,-3 1</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14.09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11219 4842,'1'0,"2"0,1 1,1 0,2 2,1-1,0 1,0-2,0 3,0-1,-2 2,-1-2,1 0,0 1,0-2,-1 0,1 1,1-1,-2 1,0-1,0 0,2 1,0 0,0-2,1 2,-1-1,0 0,0-1,0 0,1 0,0-1,0 0,0 0,-1 0,-1 2,0 1,-1-1,1 1,2-2,-2 1,1 0,0 0,1-1,0 0,1-1,-1 1,0-1,0-1,-1 1,0 0,0 0,1 0,0 0,0 0,-1 0,0 0,0 0,0 0,1 0,0 0,0 0,-1 0,1 0,-1 0,0 0,1 0,0 0,0 0,-1 0,1 0,-1 0,0 0,1-2,0-1,0 0,-1 1,1 0,-1 0,0 0,-2-1,1 0,1 1,0 1,0 0,0 0,0 1,-2-1,0 0,1-1,0 0,2 0,-1 0,1 1,-2-1,-1 0,1 0,-1 1,2-1,1 0,0 1,-1 0,1 0,-1 1,0-3,1 0,0 0,0 1,0 1,-1 0,0 0,-1 0,-1-1,1 1,0-1,0 0,0 0,0 0,0 2,0-1,1 1,-2-1,0-2,1 0,0 1</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17.25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12072 4836,'1'0,"2"0,1 0,1 0,1 0,1 0,2 0,1 0,0 0,-1 0,-1 0,2-1,0 0,0-1,-2-1,-1-1,-1 1,2 0,3 0,1-1,-1 1,0 0,-1 1,1-2,0 2,0 2,-2-2,0 1,0 0,0-2,-1-2,0 0,-1 0,-1 1,-1 0,0-1,2 1,0-1,0 0,1 0,-2 1,0 0,-1 1,0-1,-1-1,1 0,1 0,1-1,1 1,-1-1,0-1,1 2,-3 0,1 1,0 1,0-1,0 0,0 1,-2-1,1 2,0-1,0 0,1 0,1 0,1 0,0 0,0 1,-1-2,-1 2,-1-1,0 0,-1 1,2-2,0 0,1 0,1 1,-2 0,0-1,-1 2,1-2,-2-1,0 1,2-1,0 1,-1 0,1-2,-1 0,0 0,0 0,-1 1,0 0,1 1,-1-1,-1 0,2-2,0 0,0 1,-1 0,-2 0,1-1,0 0,-1 1,1 0,-1-2,1 0,-1 0,1 0,0 0,-1 2,0-2,0 3,0-2,2 1,0-1,-1 0,0 1,-1-2,-1 2,0-2,1 0,0 0,1 0,-1 0,-1 2,2-2,0 0,0 0,-1 0,1 2</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24.65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12846 4148,'0'-2,"0"-1,0-1,0-1,0-1,0 0,0-1,0-1,0-1,0 1,0 0,0 1,0-1,0 1,0 0,1-1,3 0,1 0,-1 0,-1 1,0 1,0-1,-1-1,-1 0,1 0,0 0,1 2,0-1,1 0,-1-1,-1 0,0 1,1 1,0 0,2 0,0 2,-1 3,0 5,0 3,-2 2,0-1,-1 1,-1-1,0 1,0-1,0 0,-1 0,1 0,0-1,0-1,0 2,0 0,0 0,0 0,0-1,0 0,0 0,0 1,0 0,0 0,0 0,0-3,0-3,0-5,0-2,0-3,0-1,0 0,0-1,0 0,0 0,0 0,0 1,0-1,0 1,0 0,0 1,0 1,0 1,0-1,0 0,0-1,1 0,1 0,-1 1,0 0,0-1,0 2,-1-2,0 0,1 0,1 0,-1 1,0 0,0 0,-1-1,1 0,-1 0,0 0,0 1,0 0,1 1,0 1,0-2,1 1,-2-2,2 0,0-1,-1 0,0-2,0-1,0-1,-1 1,0 2,0 1,0 1,0 0,0 0,0 0,0 1,0-1,0 1,0 0,0 0,0 0,0-1,0 0,0 1,2-1,1 1,1 1,0 1,-1 0,0-2,1 0,0 0,0-1,1-1,-1-1,0-1,3 0,-2-1,0 0,-2 2,-2 0,0 1,-1 4,0 3,0 4,0 2,1 3,0 1,0 0,0 1,0-1,0-1,-1 1,0 0,0 0,0 0,0 0,1 0,1 2,-1 0,0-1,0-1,-1 0,1 0,-1-1,1 0,1 0,1 0,0-2,-1 1,-1 0,0 1,0-1,-1 1,0 0,0 1,-1 0,1 1,0-2,0 0,0 0,0 1,0 0,0-3,0-5,0-6,0-3,0-1,0-2,0-1,0 1,-1 3,-1 1,0 1,-1 1,1-1,0 0,0 1,-3-2,1 1,0 0,1 1,-1 0,2 0,0-1,-1 0,1 0,-1 2,1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27.61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12991 3520,'0'-2,"0"0,0-2,0-2,0-2,0-1,0 0,0-1,0 0,0-2,0 2,0 1,0 0,0-1,0 0,0 1,0 0,0 1,-1 0,-1 0,0 2,-1-1,1 1,-1 1,0 0,1 0,1 0,0 0,-1-1,1 0,-1 0,1-1,1 0,-1 0,-1 1,-1 1,-1 1,0 0,1-2,0 0,0-2,0 2,0-2,0 2,0-2,-1 3,1-2,-1 2,1 0,-1 0,-1 1,1-1,1 0,2 0,-1-1,-1 2,0-2,0 0,1-2,1 1,1 0,-2 0,1 2,-1-1,0 2,0-1,0-1,0 1,-1-1,1 0,1 0,0 0,1 0,0-1,0 0,0-2,0 1,0 0,0 1,-1 1,-1 0,-1 1,-2 0,-1-3,2 1,0 0,-1 3,1-1,1 0,0 1,1 1,-1 0,0-1,1 0,-1 0,1-2,-1 2,0-2,1 1,-2 0,-1 1,0 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4:33.578"/>
    </inkml:context>
    <inkml:brush xml:id="br0">
      <inkml:brushProperty name="width" value="0.1" units="cm"/>
      <inkml:brushProperty name="height" value="0.1" units="cm"/>
      <inkml:brushProperty name="color" value="#333333"/>
    </inkml:brush>
  </inkml:definitions>
  <inkml:trace contextRef="#ctx0" brushRef="#br0">466 6210 1152,'-2'0'512,"2"1"-384,-1 0 32,1-1-32,-1 2-576,0-1-224,0 0 224,-1 0 192</inkml:trace>
  <inkml:trace contextRef="#ctx0" brushRef="#br0" timeOffset="557.89">423 6176 2048,'-1'4'336,"1"1"0,0-1 0,0 1 0,1-1 0,-1 0 0,2 4-336,0 7 443,1 2-374,0 0 0,1 0 1,5 14-70,1-4 129,-3-7-1665,0 1-1,1 9 1537,-5-14-1003</inkml:trace>
  <inkml:trace contextRef="#ctx0" brushRef="#br0" timeOffset="1043.48">441 6246 1536,'0'1'75,"-1"-1"0,1 1 1,0-1-1,0 1 0,0-1 0,-1 1 1,1-1-1,0 1 0,0-1 0,0 1 1,0 0-1,0-1 0,0 1 0,0-1 1,0 1-1,0-1 0,0 1-75,3 10 901,-3-10-761,6 14 651,0 1 0,3 4-791,3 6 140,26 77 95,-27-71-224,30 99-31,-27-75-2931,-11-43 1378</inkml:trace>
  <inkml:trace contextRef="#ctx0" brushRef="#br0" timeOffset="3151.71">535 6424 1408,'-1'1'54,"0"1"1,0-1-1,1 0 1,-1 1-1,1-1 0,-1 1 1,1-1-1,-1 0 1,1 1-1,0-1 0,0 1 1,0-1-1,0 1 1,0-1-1,0 1-54,1 4 235,-1-1 0,1 0 0,1 1 0,-1-1 0,2 4-235,5 8 325,0 1-325,-2-5 180,24 59 1031,-4-11-886,-19-43-12,0-1 0,-1 1-1,-1 0 1,-1 0 0,-1 1 0,0 5-313,-2-16 144,0 2-107,2 8-37,-3-15 4,1 0 0,0-1 0,0 1 0,0 0 0,0 0 0,1-1 0,-1 1 0,1 0-4,1 0 0,-1-1-1,1 1 1,-1-1-1,1 1 1,0-1-1,0 0 1,1 0 0,-2 0 67,7 3 124,0-1 0,1 1 0,-1-2 0,7 3-191,5 1-118,6 3 93,1-2 0,0-2 0,2 0 25,-13-3 112,1-1 0,1 0-112,34-1 285,-34-1-255,108 5 359,-71-1-352,-9-1 139,-12-1-112,15 1 38,7 0-102,26 6 0,-56-6 0,-10-1 96,0-1 0,6-2-96,34-2 188,-53 3-190,1-1-16,0 1-1,0-1 0,0 0 0,0-1 0,0 1 0,0-1 19,-2 1 12,0 0 1,-1-1-1,1 1 0,-1-1 0,1 1 1,-1-1-1,0 0 0,0 0 0,0 0 0,0 0 1,1-2-13,-2 4 7,-1-1 1,0 1-1,1-1 1,-1 0-1,0 1 1,1-1-1,-1 0 1,0 1 0,0-1-1,1 0 1,-1 0-1,0 1 1,0-1-1,0 0 1,0 0-1,0 1 1,0-1-1,0 0 1,0 0-1,0 1 1,-1-1-1,1 0 1,0 1 0,0-1-1,-1 0 1,1 1-1,0-1 1,-1 0-1,1 1 1,-1-1-1,1 0 1,-1 1-8,-1-3 13,-1 0 1,0 0-1,0 1 1,0-1-1,-3 0-13,2-1 70,-15-10-111,-1 1 1,-4 0 40,11 6 13,0 0 1,-1 2 0,0 0 0,0 0-14,-89-20 11,78 20-6,-50-13-91,45 12 246,-9-1 462,32 5-557,-1-1-1,0 0 1,-5-2-65,-8-6 251,1 0 0,-13-10-251,25 15 87,0-1 1,0 0 0,0 0-1,1-1 1,0 0 0,1-1 0,0 1-1,0-1 1,1-1-88,2 5-11,0-1 1,1-1 0,0 1-1,0 0 1,0 0-1,1-2 11,-3-13-68,2-6 68,1 19-2,-1-23 7,1-21-5,2 38-27,0 0 0,2-4 27,6-27-47,4-4-3047,-10 34 364</inkml:trace>
  <inkml:trace contextRef="#ctx0" brushRef="#br0" timeOffset="4704.27">545 6416 1792,'0'0'672,"22"3"219,63-3-325,-49-1-514,137-6 204,-140 5-294,-5-1-108,-1 2 0,14 2 146,-34 0-1030,-1 0-463</inkml:trace>
  <inkml:trace contextRef="#ctx0" brushRef="#br0" timeOffset="5346.23">611 6404 1664,'-20'-2'1109,"27"4"-1205,9-1 1393,0-1-1,14-1-1296,-15 0 287,24-1 19,120-4 12,-133 6-340,147 2 295,-171-2-290,2 1-3,0-1 0,0 0 1,0 1-1,3 1 20,-5-1 24,-3-1-40,-3 1-88,-22-2-1223,-22-3 1327,-25-7-326,2 0-256,-41-2-1461,-91-13 1281,193 24 21,-8-2 741,7 0-235</inkml:trace>
  <inkml:trace contextRef="#ctx0" brushRef="#br0" timeOffset="5702.8">570 6302 1408,'54'2'795,"108"12"-489,-74-5-154,-87-9-158,42 4-590,25-2 596,-58-2-656,-2-1-75</inkml:trace>
  <inkml:trace contextRef="#ctx0" brushRef="#br0" timeOffset="6068.84">585 6233 640,'-39'-2'416,"16"1"-277,15 0-154,1 1 13,0 0 1,1-1-1,-1 1 0,0-2 2,8 3 232,1-1-1,-1 0 0,1 0 1,-1 0-1,1 0-231,4 0 561,47 3 1353,33 1-1716,18 1-70,33 9-128,-28 1 256,-106-15-255,-1 1-114,-1-1 0,1 0 1,-1 0-1,1 0 0,-1 0 0,1 0 1,-1 0-1,1 0 0,0 0 113,-1-2-1296,-2 1-373</inkml:trace>
  <inkml:trace contextRef="#ctx0" brushRef="#br0" timeOffset="6381">619 6307 1408,'26'3'512,"-12"-1"-384,7-1-64,-8-1 0,6 1 0,5 0 32,5-1-128,3 1 32,3 0-640,2 0-224</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29.74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12780 2891,'0'-1,"-1"0,-1-2,-1 1,1-2,-2 1,1-1,0 1,-2-2,1-1,-1 1,0 0,-1-1,1 0,0 0,0 0,1-2,1 1,-1 1,1-1,-1 1,0 0,1-1,1 1,-2 0,1 1,0-1,-1 0,1 0,1 1,-1-1,1-1,-1 1,0-1,0 2,-1-1,0-1,0 1,0 1,-1 0,0 1,0 1,1-1,0 1,0 0,0 0,1-1,0 1,0-1,0-2,1 1,-1 0,0 0,-1 2,-2 1,1 0,-2 0,1 0,1 0,0 0,0 0,-1 1,1-1,0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33.81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12529 2600,'-2'0,"-2"-4,-2-2,0 0,-1 0,0 0,1 2,1 1,-2 0,0-1,0 1,-1 0,1 1,1 0,1-1,0 1,-2-1,0 1,0-2,1 0,0 0,2-2,-1 1,0 2,1-1,0 0,-1 0,1 0,1 0,-1 0,-2 1,0 0,0 3,0-4,2 0,0 0,0 0,0 0,1 0,0 0,-1 2,-1-2,0 0,1 1,0 0,0 1,1-4,-1 0,1 0,-2 2,1 0,-1 0,-1 2,-1 0,1 0,0 0,1 0,1 0,-1 0,0 0,1 0,-1-1,-1 0,-1 0,-1 1,1 1,0 1,1-3,0 0,1 0,1 0,-1-1,-1 2,0 1,-1-2,-1 1,1-2,0 2,0 0,-1 1,0-1,0-1,0 1,1-1,1 1,0-1,1 1,-1 1,-1 0,1-1,0 0,0 0,0 1,0 0,0 1,-1 0,-1 0,0 0,0 0,1-2,2-1,0-1,1 0,0 1,-1 1,-2 0,0 2,-1 0,1 0,-1 0,0 0,1 0,2-1,-2 0,1-1,0 0,0 0,1 0,-1 0,0 2,0-1,-1 0,-1 1,0-2,0 0,0 2,2-2,1 0,0 0,-2 1,0 0,-1 1,1 0,0 0,-1 0,2 0,-1 0,-1 0,0-2,0 1,0 0,1-1,0 2,0 0,-1-1,0 1,0 0,0 0,1 0,0 0,0 0,-1 0,0 0,1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34.37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11582 2262</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49.92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11457 2647,'-1'0,"-2"0,-1 0,-1 0,-1 0,0 0,-2 0,-1 0,1 0,0 0,0 0,1 0,0 0,0 0,-1 1,-1 1,1 2,1-2,1 1,1 0,-2-1,0 0,0-2,1 2,1 0,-1 0,-2-2,-1 1,-1 0,-3-1,1 0,-1 0,1 0,2 2,0 0,0-2,1 2,4-2,5-4,8-1,5-2,5-1,6-2,1-1,2-2,-1 1,-1 1,-4 0,-3 1,-4 1,-2 2,-1 2,-3 2,0 1,-1 2,-1 0,1 0,-2-1,-3-2,-1-1,-2-2,-3 2,0 1,-3 2,-1 2,-1 2,1 3,-2 0,-2 3,-4 3,-3 5,-8 4,-4 1,-3 0,-2-1,1-1,4-3,3-3,7-4,3-3,5 0,2-1,3 0,1-2,-1-2,-1 1,0 0,1-1,0 2,1 0,0 1,2 0,-1-1,0-2,0 2,1 2,-1 0,-1 0,-2 3,0 1,-1-1,-1-1,0 0,2-2,1-1,2 0,-1 1,2-2</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53.31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11033 2422,'-2'0,"-2"0,-2 0,0 0,-1 0,0 0,0 2,-1 1,-1 0,2 1,1 0,0 0,0-1,1 0,0 0,1 0,0 0,-1 1,-1 0,-1 0,0-1,-1-1,2-2,2-2,1-2,2-3,1-4,4-2,2-1,0 2,2-2,0 2,0 2,0 2,-1 2,-1 2,1 2,-1 1,1 1,-1 0,-2 1,-3 0,-2 1,-2 1,-1 0,-1-1,1 1,-2 0,-1-1,1 1,0 1,1 0,0 2,0-1,0 0,0-1,-2-1,1-1,-1 2,1-1,1 0,0 2,0-1,1 1,0 1,-1 0,1 0,1-1,1 1,0 0,1-1,-1 0,1-1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49:55.81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10736 2567,'-3'0,"-1"0,-1 1,-1 0,0 2,0 0,1 0,-1 1,-1 0,0 2,1-1,0 0,2 0,0-1,0 1,1 0,-1 0,2-1,-2 0,1 0,0 1,0 1,0 1,2 0,0 1,-1-1,1 1,-1-1,-1 1,-1 0,1 0,-1-2,1 0,0-1,0-1,0 1,1-2,-1 1,1 2,0-1,0 1,-1 0,-1-1,0 0,1 0,1-2,1-5,0-3,1-2,0-1,0-3,1 0,1 1,-1-1,0 2,0 0,0-1,-1 1,1 0,2-1,0 0,-1 3,0 2</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50:20.75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10709 3083,'1'-1,"4"-3,2-1,2 0,2-1,0 1,1 2,1-1,0 1,-1 1,-2-2,-1 0,0 0,-1-1,0 0,0-2,-1 1,-1-1,-1 2,-1-1,-1-1,-2 0,0 0,-1 0,0 0,0 0,-1-1,-2 0,-1 0,-4 0,-1 1,0-3,-3 1,2-1,1 2,0 2,0-2,-1 2,0 0,0 0,0 2,-1 0,1 2,-1 1,2 0,0 1,-1 4,2 3,-1 4,-1 1,-1 2,0-2,2-1,3-1,11-6,19-16,20-15,9-11,8-8,4-7,5-5,4 0,-3 4,-9 7,-14 11,-14 12,-9 9,-8 8,-5 6,0 3,0 3,1 3,2-1,0-1,3-1,2 1,5 0,2-1,1-2,0-1,2 0,-1 0,0-1,-2 0,-1 0,-1-1,0 0,-1 0,2 0,-2 0,-2 0,1 0,0 0,0-2,0 1,-3-1,-1 1,-1 1,0-1,-2 1,1 0,0 0,-1 0,-3 0,-1 0,-1 0,-1 0,0 0,-6-2,-6-1,-7-1,-12-2,-9 0,-7 2,-2 2,-3 1,1 2,3 0,5 1,7 0,6-1,5 0,5-1,2 2,-1 1,-3 3,-7 5,-13 8,-13 6,-8 5,-1 2,4 0,3 1,4-2,4-3,4-3,5-6,7-4,6-4,3-5,4-2,2-2,2-1,2 0,-1 1,-2 2,-1 2,-2 0,-2-1,-2 1,-2 1,-1 1,-1-1,1-1,3 1,2 0,3-1,1 0,1-1,-1 0,0 2,0 1,-2 1,0 2,-1 1,0 0,0 1,-1 3,-2 4,-2 2,-2 2,-2 3,-4 0,-1 3,-3-2,0-2,2-3,2-4,3-3,3-3,3-1,2 2,0-1,1-2,3 1,0-2,3-1,1-1,0-2,0-1,4-1,3-1,3-2,4-1,4-4,2-2,1-2,4-3,2-2,-1-2,-2-4,0-3,-1-1,-1-2,-2 0,-3 1,-2 3,-3 0,0 2,-1 1,0 1,-2 1,-1 3,-1 1,-1 2,-5 3,-5 7,-11 9,-11 8,-4 5,-2 3,1 0,3 0,6-1,5-3,4-4,3-2,4-3,1-4,3-1,0 0,2 0,2 0,1 0,1 0,-1-1,0 0,-1-1,-1 3,-2 4,-3 4,-1 2,-1 1,0 1,1-1,0 0,0-2,3-1,0-4,1-1,1 0,2-2,1 1,1 0,1 0,0-1,0-1,0 0,0-1,1 0,-1 1,0 0,0-1,0 2,0 2,0 1,0-1,0-2,0 0,0 0,0 0,0-1,0 0,0-1,0 0,0-1,0 1,0 1,0 0,0 0,0-1,0 1,0-1,0 0,0 1,0 0,0 0,1-1,1 1,0-2,1-3,-1-5,0-4,-2-3,-4-3,0-2,0-4,0-1,0-4,0-1,1-1,0 0,2 0,0 3,0 4,1 1,0 3,1 2,-1 2,0 2,0 1,1 1,1-2,0-4,1 0,-1 1,0 1,-1 0,1 2,-1 1,1-1,-1 0,0 0,-1 1,0-1,0 1,0 1,0-2,0 0,0 0,0 0,0 1,-1 1,-2 2,-1 2,0 5,-3 10,-3 5,-4 7,-3 5,-1 1,2-1,1-2,-1-1,3-5,3-5,2-4,2-2,3-2,0-2,1-1,-1 1,0 1,-4 4,-2 2,-1 1,0 0,0-3,3-2,0-2,0-2,1 0,2-2,3-4,5-3,4-4,2-2,2-3,1-1,2-2,-1 1,0 0,0-2,0 0,-2 1,0 1,0-2,-2 2,2 0,-2-1,-1 2,-2 1,1 3,-1 2,1 0,-1 1,0 2,-3 4,-1 2,-1 3,-1 1,0 3,1 2,1 5,-1 4,0 4,-1 0,0 1,-1 0,0 0,0-2,0-2,0-2,0-2,0-1,0-1,0 0,0 1,0-2,0 0,1-2,2-1,3 0,1 0,1-1,2 0,0 1,-1-1,0 1,0 0,-1-1,-1 0,-2-1,0-1,0-1,-1-1,1-1,-1 0,0 0,0 0,2 0,1 0,0 1,-1 1,1-2,-1 1,2 0,3-1,2 3,0-2,1 1,-1-1,0-1,-3 0,0-1,-1 0,-2 1,-1 2,-1 4,0 1,-2-1,-1-1,-1-1,-1 0,0 0,0 0,-1-2,0-2,-3-5,-4-8,-4-8,-3-4,-3-3,-1 3,-1 2,1 1,4 3,0 2,2 4,2-1,0 0,0 1,1-1,-1 1,0-1,1 1,-1 2,2 1,0-1,0 2,0-1,0 0,1 0,1-1,0 0,0 0,0 0,-1 1,0 1,1 0,4 1,3 2,4 2,3 2,2 2,1 3,1 0,3 3,2 0,0 1,1 1,1 0,1-1,0 1,0 0,-1-1,1-2,-1 0,0-1,-3-2,-1 0,-2 2,-1 0,0 0,0-1,0 0,0 0,-1 1,0-2,-1 2,-1 0,-1 0,0-2,1 0,0-2,0 2,-1 1,0-1,-2 0,1-2,-2 1,0-1,2-1,0 1,0-1,0 0,1 2,2-1,0 1,1 0,2-1,1 0,3 1,0 1,2 1,0 1,3-1,0 3,0 1,-1-1,0 0,0 0,1-3,0 0,1 0,0 1,1-1,3 1,-2 2,-1 0,-1-1,-1 0,-2 0,-1 0,0 0,0-1,-1-2,-2-1,-2 0,-2 2,-1-1,-1 0,-2 0,-2 0,-2 0,0-2,-1 1,-1 1,1-1,1-1,1 1,1-1,2 1,1-1,0 0,0 2,0-1,-1 2,0-2,1-1,-1-1,-1 0,-4 0,-2-2,-3 0,-5-1,-4-1,-6 0,-8 0,-5 0,-3-2,-1-1,2-1,0-2,4 0,5-1,4 2,6 2,3 0,2 1,0 0,0 0,0 1,0-1,0-2,0 0,0 0,-1 1,1 1,0 1,0 0,0 1,0-1,1-2,0 1,-2-2,0 0,0-2,0 1,1-3,-2 0,-2-2,-2-1,-1 0,1 0,0 1,0 2,0 1,2 1,1 0,1 0,0 1,0 0,1-2,-2 2,0-1,0 1,-1 0,-2 0,1-1,1 1,2 1,2 1,1 0,1-1,-1 0,0 2,4 0,4 1,4 0,2 1,4 1,2 1,2 2,3 1,0 0,4 1,6 1,6-1,8 1,2 1,0-1,-4 0,-4 0,-2-1,-3 0,-5 1,-4-1,-1 0,-2 1,-1-1,1 0,-2 0,1-1,-2 0,-1 1,1 0,-2-1,1 1,0-1,1 0,2 1,-1 0,4-1,0 2,0 0,0-1,-1 0,-1-1,1-1,-2-2,1-1,-1 0,0-1,-1 0,1-1,-1 1,3 0,0 0,1 0,0 0,3 0,3 0,1 0,2-1,-1-1,0-2,-2-1,1-3,-3-5,0-1,-2 1,-2 0,-2 1,1 3,-3 1,-2 1,-3 2,-2 0,0 2,1-1,-1 1,1 0,1-2,3 0,1-1,1-1,2 1,2 0,1-1,-1 2,-1-1,-1 0,-2 0,-3 1,-2-1,-3 2,0-1,-2 0,0-1,1-1,1 0,-1 1,1 0,-1 2,-1-1,-1 1,1 0,-2 0,-1-2,-1-1,-1 0,2 0,1 1,-2 2,-1 1,-3 4,-1 1,-3 2,-4 3,-4 1,-6 1,-3-1,-5 2,-3 0,0 0,3-1,0 2,4-3,4 0,2-1,2-2,1 0,3-2,2 1,3-1,1 0,1 3,1-1,0 0,-1 1,-1-1,-2-1,1-2,-1 0,5-2,5 0,6 0,6-2,6-2,6 0,4-2,3 0,0 1,1 1,-1 1,-4-2,-3 0,-3-1,-3 1,-3 0,-3-1,-1 0,0 0,-2 1,-1-1,0 1,0 1,-2-1,0 1,1-3,1 0,0-1,0-3,-1 0,1 1,1 1,0 0,-2 3,-1-1,-1 0,1 1,-2 1,-1 0,0 0,0 1,-1-1,1 0,-1-2,0 0,-1-1,2 0,0-1,0 0,0-1,0-1,0 1,-2 1,1-1,0 1,-1 0,0 1,-1 1,0 0,-1 0,-1 1,0-3,3-3,-1 0,1 0,0 3,0 1,0 1,-2 1,0 0,0-2,-1-2,0-2,0 0,0 0,0-1,0-1,0-1,0-1,0-1,0 2,0 2,0 0,0-1,1 3,0 0,1 0,-1 1,1 2,0 0,1-2,-1 1,1-1,-1 3,1 0,0 1,0 0,-1 0,0 4,-5 4,-2 4,-2 5,-2 2,-2 3,0 0,-1-1,0 0,0-1,0 1,0-3,0 1,2 0,0-1,1 2,0-2,2 0,1-2,0-3,2-1,1 0,1 0,2 0,2-1,4-3,6-2,4-1,4-4,1 0,2-2,-2 0,-1-1,-2 1,-2-1,-1 0,-3 2,-4 0,-1 0,-1-2,-2-1,1 0,1 1,-1-2,-2 0,0-1,-2-2,0-2,-1-1,-1-1,-1 2,1 1,-1 1,2 1,-1 1,1 0,0 2,0-1,0-1,-1-1,-1 0,1 0,0 1,-1 2,-1 0,0 1,0 0,1 0,1 2,0-1,1 0,0 1,-1-2,-1 0,-1 1,-1 1,-1 0,1 0,-1 0,2 0,0-2,0 0,0 0,0 2,1 0,-2 0,0 0,0 0,-1-1,-1-1,0 1,1-1,-1-1,0-1,1 1,0 0,1 2,2 1,-2 1,-1 0,0 0,0-2,0-2,0 1,1-3,-2-1,-1 0,-1 0,0-1,-2 2,0 1,0-1,-1 2,-2 0,-5 0,-11 1,-15 0,-12 3,-3 2,5 1,11 1,11 1,11 2,8 0,3-1,4 1,1 0,0 1,1 3,-2 0,3-2,2 0,4-2,5-2,6-2,6-3,2-1,1-2,-2-1,1 1,-4 0,-3 1,-3 2,-3 1,1 1,1 2,0 1,-1-2,2-1,1-1,1 0,1 1,0 1,-2 1,-1 1,0-1,-1 1,-2 1,0-1,-1 0,3 0,1 0,3 0,-1 0,0 0,0 0,-1 0,1 1,1 1,-1-1,-1 2,-2-1,-1 0,-2-1,-1 0,2 0,1-1,-1 0,1 0,0 0,1 0,-2 0,-1-2,-6 1,-5-4,-2-1,-4-2,-2-1,0 1,1 1,1 0,0 2,0 1,-1 0,-1-2,-3 0,0 0,0 1,1-1,0-1,-1-1,-1 1,-1 0,-2 0,1 0,0 0,-2-2,2 2,-1 0,0 0,2 0,2 1,0 0,1 1,1 0,1 0,0 1,0-2,-4-1,-1 1,-4-2,-2 0,-6-1,-1 0,-2 2,3 1,2 2,4 2,5 1,3 0,1 1,3 1,1-1,2 0,0 1,1-1,-3 0,0 0,0 0,0 0,1 0,2-1,1-3,3-1,0-2,3 0,1-1,3 1,3 0,1-1,2 1,3 1,3 0,5-1,9-3,6 2,1 0,0 2,-5 2,-6 1,-5 2,-4 0,-5 1,-3 1,-3-1,2 0,0 1,-1-1,2 0,2 0,0 0,-2 0,0 0,-1 0,-1 1,-1 1,-1-1,1 0,-1 1,0 1,0 0,2 0,0-1,-4-1,-3 0,-4-1,-3 0,-2 0,-2 0,1 0,-1 0,0 0,-2-1,0-1,-1 1,-1 0,2 0,1 0,1 1,1 0,0 0,1 0,0 0,1 0,-2 0,-2 0,-2 0,-6 0,-6 0,-8 1,-5 1,-1-1,3 0,6 0,4 0,5-1,6 0,5 1,1 1,1-1,1 0,-2 1,1 1,-3 0,-2 2,-3 1,-2 0,-1-1,-3 2,1 0,2-2,1-2,2-1,3-1,3 0,4-1,4-2,3 0,5-2,2-1,2 0,0-1,2 0,0 2,-2-1,2-1,0 0,-2 0,0 0,-2 1,-2 1,2 0,0 1,0 0,0 1,0-1,1-2,2 0,3-2,1 1,2-1,0-1,-1 2,-2 1,-1 2,0 1,-3 1,2 0,-1-1,-1 1,0-2,0 0,0 0,0 0,0 1,0 1,1 1,1 0,-1 0,1 0,-1 0,-1 0,-2-1,0 0,-1-1,0 1,1 1,-1-1,1 1,0 0,-2-1,-2-3,-2-3,-4-1,-3 0,-3-1,-5 2,-6 0,-7 0,-8 0,-3 3,-1 1,1 1,2 2,4 0,4 2,4 1,5 3,2 2,0 0,2 4,-1-1,0 0,0 1,-1 1,-2-1,0-1,2 0,1-2,2-2,3 0,1-2,1 0,0-1,-1 1,1 2,-2-1,-4 3,-4 0,-5 1,-3 2,-5 1,-3 0,0-3,5-2,2-2,7 0,6-2,3 0,4 0,0 0,-1 1,-2 1,-3-1,-1 0,-3 2,0-1,-3 0,-2 1,-2 0,2-1,3 0,3-1,3 0,2 0,3 2,1 0,2-1,1 0,0 0,0-1,1 0,1-1,2 1,4-2,6 1,8 0,3-1,7 0,4-3,3 0,4-5,5-3,12-2,12-5,5 1,0 1,-4 0,-9 4,-2 2,-5 3,-4 2,-1 4,1 1,-1 3,-3 1,-5-1,-6 1,-6 0,-4 0,-4-1,-2 0,-1-1,-1 1,-1 0,-3 0,-3-1,-2 1,0-2,-1 1,0 0,-1-1,0 1,-1 1,1 1,0 0,0 0,3-1,0-1,1 2,0-1,0-1,-2 1,1-1,-3-1,-4-2,-7-1,-12 0,-14-2,-21-1,-22 0,-19 1,-4 1,6 1,11 0,12 0,15 0,10-1,8 1,1-1,2 0,-2 0,-1 0,2 0,-1 0,5 1,2 3,2 0,4 1,1 1,2-1,1 1,0 1,2-1,-1-1,-1 0,1 0,0 0,-1 0,1 1,-1-2,0 2,1 0,-1 0,2-1,3 1,0-2,-1 3,-3 2,-3 3,-4 3,-3 3,-1 2,-3 1,1 0,0 1,2-2,-2 1,2-2,-2-2,-1-2,1-2,2-2,2-2,3-2,3-1,3 1,4-1,3-1,3 0,0-2,3-1,5-2,19-3,25-3,17-7,9-5,-2-4,-8 1,-12 0,-10 3,-11 3,-8 3,-7 4,-5 1,-2 2,-1 1,1 0,1-3,3-1,9-6,10-4,6-5,1 1,-1 0,-3 5,-6 4,-4 5,-4 4,-5 2,-4 3,-4 2,-3 2,-8 0,-7 3,-9 3,-10 4,-8 3,-4 3,0 2,3-1,0 0,5 1,0 2,4 0,2-1,3-3,3-4,3-2,3-4,4-3,2-3,5-1,2 0,0 1,-3-1,-1 1,-1 0,-1-1,2 1,-1-1,1 2,0 0,2 0,1-1,0 1,-1-1,-2 2,1-2,0 2,1 0,0 1,1 1,-1 1,1 0,-3 2,-4 4,1 2,0 2,-1-2,2-3,1-1,2-3,2-3,-1-1,1-2,-1-2,2 0,1 0,0 1,1 1,0 0,-1 1,0 0,1 0,-3 0,0-1,3-2,2-4,4-6,5-3,4-7,3-3,-1 1,0 0,-2 3,-2 2,0 3,-3 3,-2 1,-2 2,-2-1,1 0,0 0,1-2,-1-1,0 0,-1 0,-1 1,0-1,-1 1,-1 2,-5 3,-3 2,-6 2,-2 4,-1 2,-1 1,0-1,2-1,4 2,2-2,2-1,3-2,3-4,2-2,2-2,5-3,3-3,5-2,3 1,6-2,2 0,-1 1,-2 3,-4 1,-3 3,-4 4,-4 2,-3 6,-2 5,-3 8,-3 1,0 4,-1 2,-2 1,1-4,2-3,2-2,1-3,1-2,1-2,0 0,1-3,4-6,14-12,20-17,20-15,14-11,2-1,-8 3,-8 8,-13 9,-11 7,-11 9,-8 7,-6 4,-5 5,-3 4,-1 4,-4 6,-7 11,-5 6,-4 5,-4 5,-1 5,0-1,1-3,1-5,5-5,1-5,3-5,3-6,2-3,2-4,1-2,3-5,7-5,12-12,14-14,11-12,6-7,0 0,-4 4,-7 10,-8 9,-8 9,-7 8,-4 8,-10 17,-11 21,-10 18,-8 6,-2-1,0-5,-1-5,2-8,5-6,5-7,4-6,4-6,0-4,2-1,1-2,-2 1,2-2,1 1,1-3,1 1,2 0,1-4,3-5,6-8,9-10,6-6,0-1,-4 3,-3 4,-3 5,-5 3,-2 3,-4 3,-3 2,-8 2,-6 2,-3 3,-3 2,-1 1,2 1,3-1,5 0,3 1,2-1,1 0,0 0,0-2,0 0,-1-2,0-1,1-1,0 1,0-2,2 0,2-4,1-2,2-2,0 0,1-1,1 0,-2 2,-3 6,-3 9,-5 8,-3 7,0 4,1 1,2-3,2-4,4-5,4-5,12-13,18-18,21-16,32-21,26-18,12-9,-2 3,-16 10,-18 14,-21 18,-21 14,-13 15,-12 11,-7 11,-5 11,-4 6,-1 5,-2 0,-3-1,-1 0,-2-1,-2-1,0 0,1-1,0 0,1 0,2-2,0-4,2-5,2-5,1-3,1-2,-1-3,1-4,0-5,1-7,3-2,1-3,-2 2,-8 9,-12 13,-12 14,-6 6,-3 2,4-3,4-3,7-4,5-3,5-5,4-3,5-4,5-5,11-13,13-18,10-11,8-11,0 1,-3 2,-6 7,-6 10,-7 8,-8 9,-5 6,-11 9,-9 10,-11 12,-12 13,-5 6,-4 4,3 0,5-3,6-6,8-6,6-5,6-6,3-5,4-1,-2-2,2-1,0-1,0 0,1-1,2 0,9-7,19-10,19-9,9-11,8-16,0-11,-3-1,-13 6,-10 12,-11 9,-8 8,-8 6,-4 7,-6 9,-11 14,-13 22,-11 13,-11 7,-5 2,2-4,5-12,7-9,10-10,8-7,7-6,5-4,5-2,16-6,12-7,14-7,13-11,7-8,7-9,1-6,-4 0,-8 8,-11 8,-11 10,-10 8,-8 8,-7 5,-6 8,-12 13,-11 18,-8 12,-4 4,-1-2,3-3,2-6,5-6,3-8,4-6,4-6,3-3,3-4,-1-1,2-2,3 0,6-8,9-8,10-7,9-5,4-3,2-1,-4 4,-5 4,-7 6,-8 7,-8 8,-11 9,-16 14,-12 14,-13 14,-7 10,2 0,6-4,8-8,8-13,9-10,7-9,5-8,4-4,3-5,1-6,4-7,2-4,3-4,3-2,1 1,-1 1,1 3,-2 2,-1 3,-2 1,-2 2,-1 1,-1 0,0 2,-1 1,-1 0,-1 0,0-2,-1 0,0-2,0 0,0-2,-2-3,1 0,-2 0,-2-1,0 2,0 0,1-1,0 1,0 2,-1 5,-2 9,-2 7,-3 8,-2 7,1 3,-2 2,3-4,1-1,3-4,3-1,2-4,1-2,2-4,0 0,2-2,1 0,4-2,5-2,9-2,12-6,17-9,18-12,21-12,7-8,1-4,-5 2,-8-1,-13 2,-13 6,-13 6,-9 9,-11 7,-9 11,-7 7,-8 8,-7 8,-5 6,-4 4,-3 1,-1-1,-1-1,-3 1,-2 0,-3-1,-3 3,-5 1,-2-1,-1 0,1-2,4-3,6-3,3-2,7-4,5-4,3-3,4-1,1-1,1-3,5-3,14-11,18-12,15-10,12-7,5-5,-6 3,-5 5,-11 6,-11 7,-8 7,-12 7,-12 10,-10 9,-12 10,-13 11,-11 8,-3 6,1-2,6-3,8-8,8-8,8-5,6-4,3-5,3-2,1-2,1 1,-2 2,-2 2,-2 3,-1 1,-1 1,-1 0,1-2,2-2,1-4,1-2,0-2,1-2,0-1,-1-1,0 0,1-1,-1-1,1 1,0 0,0 0,-1 2,0 0,0 1,0 0,1 0,-2-2,-2-2,-4 0,-5-1,-1-1,-1-1,1 1,3 0,3 1,2 0,2-1,3-1,2 0,0 0,2 2,3-1,5-1,8 0,9-3,9-2,6 1,-1 1,2 1,0-1,3-2,0 0,4 0,10 0,10-1,8-2,5-1,-5 1,-6-2,-8 0,-10-2,-9 3,-8 1,-5 2,-7 4,-3 0,-2 4,0 0,1-1,2-3,6-3,4 0,0-2,-2 3,-5 2,-4 1,-4 1,-4 0,-3-1,-3-3,-1-2,-3-2,-2 0,-2 0,-2 0,-1 2,-2 0,-1 1,-3 2,-5 2,-4 2,-3 3,-2 2,-3 2,0 4,-2 2,2 2,1 3,3-1,3 2,0 1,3 0,-4 2,0 1,-1 1,-1 0,0 1,1 1,2-2,4-1,4-5,6-3,3-3,2-2,2-2,11-7,18-16,20-12,17-12,9-12,4-5,-4-1,-7 4,-10 8,-11 9,-10 7,-7 8,-6 4,-4 5,-5 1,-2 1,-2 2,-2 1,-3 3,-1 2,0 0,-4 3,-1 1,-2 2,-1 1,0 1,-3 0,-1 1,-5 4,-4 3,-7 4,-14 4,-16 7,-10 3,-5 2,5-3,9-2,11-5,13-4,10-3,9-4,6-3,5-3,5-3,9-8,7-4,8-6,6-5,2-2,-3 1,-3 2,-4 2,-2 1,-1 1,-1 0,-2-1,-3 2,-4 4,-4 6,-5 10,-7 10,-10 11,-11 8,-14 8,-8 4,-1-3,3-4,2-5,5-4,5-1,3-2,4-2,6-1,4-3,2-1,3-2,3-2,1-2,2-2,1-4,6-9,8-10,6-10,7-7,5-2,1-3,2-1,1 2,-3 3,-5 6,-5 6,-4 4,-3 4,-1 1,-2 2,1-1,-2-3,2-5,2-2,1 0,-1 0,1 3,-1 3,-4 4,-5 4,-8 5,-10 7,-7 6,-7 8,-4 6,-1 4,1 1,2-1,6-4,5-4,1-4,5-2,3 1,0-3,2-1,1-2,3-1,1-3,-1 0,1 1,1-2,1-4,6-8,6-7,6-12,7-9,4-5,3-7,1 0,-3 3,-3 8,-2 7,-4 4,-1 3,-4 5,-2 4,-4 3,-6 7,-7 6,-8 7,-16 12,-16 11,-11 6,-6 6,2-1,8-8,7-7,8-6,8-7,9-5,7-2,4-3,5-2,1 0,-1-3,1 2,0-2,0 0,1-5,4-5,4-3,5-5,4-4,3-3,2-1,4-1,3 1,0 1,0 4,-4 1,-2 4,-3 2,-1 3,-3 1,-2-1,-2 1,0 0,-1 0,0 0,-2 2,-3 2,-5 2,-1 1,-5 1,-3 2,-2 1,-3 1,0 0,-1 0,-1 3,1 0,0 0,0 0,0-1,3 1,1 0,1 0,1 0,2-1,2 0,-1-2,0-1,2 0,-1-2,1 0,0 0,2-1,1-2,3-3,5 1,4-1,3 1,3 1,3 1,9-1,0 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55:12.35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7746 2686,'0'0,"-1"-2,-1-2,0 0,-1 0,1-2,0 0,-1 0,-2 0,1 1,0 0,2-2,-1 0,2-1,0 0,-1 1,1 0,-1 1,0 2</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55:31.06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8652 4306,'0'0,"0"1,0 2,0 1,0 0,-2 0,-1 0,0 0,1 2,0 0,2 1,-1 0,-2 0,1-1,-2-1,0-1,1 0,1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56:53.25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12675 4962,'1'1,"0"2,3 1,0 1,0 1,-1 1,-1 1,-1 0,-1 0,0 0,0 0,-1-2,-2 0,0-1,-1 0,0 0,-2-2,0 1,1 1,0 0,-2 0,0 0,0 0,1 0,1 0,1-1,0-1,0 0,0 2,1 1,-1 0,0 0,0-1,-1 0,-1 0,0 0,2 0,0 2,-1 0,1-1,0 0,0-1,0 0,1 0,1 1,0-1,1 0,-1 2,1-1,-3 0,0-1,-2-1,-1-1,1-1,-1-1,1 1,1 1,1-1,-1 1,-1-1,-1 2,0 0,0 0,0-1,0 0,2 1,-2 0,0-1,1 0,-1-2,0 0,0 0,0-1,0 0,0-1,-2 1,1 0,1 0,-1 0,1 0,0 0,-1 0,0 0,0 0,1 0,-1 0,2 1,1 1,0-1,-2 1,0 1,-1-2,1 1,0-1,0-1,0 1,-1-1,0 0,0-1,0 1,0 0,1 0,0 0,1 0,-2 1,0 1,0-1,0 0,1 0,0 1,0 0,-1-1,0 0,0 0,0-1,1 1,0 0,0 0,-1 1,1 0,1 0,-1 0,1-1,0 0,0 0,-1-1,0 0,-1 2,0 1,0 0,0-1,1 0,0-1,1 0,-2-1,0 0,0 0,0 0,1 0,0-1,0 1,1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4:59.009"/>
    </inkml:context>
    <inkml:brush xml:id="br0">
      <inkml:brushProperty name="width" value="0.1" units="cm"/>
      <inkml:brushProperty name="height" value="0.1" units="cm"/>
      <inkml:brushProperty name="color" value="#333333"/>
    </inkml:brush>
  </inkml:definitions>
  <inkml:trace contextRef="#ctx0" brushRef="#br0">905 141 1408,'0'0'60,"0"0"0,0 0 0,0 0-1,0 0 1,0 0 0,0 0 0,0 0 0,0 0 0,0 0 0,0 0-1,0 0 1,0 0 0,0 0 0,0 0 0,0 0 0,0 0 0,0 0-1,0 0 1,0 0 0,0 0 0,0 0 0,0 0 0,0 0-1,0 0 1,0 0 0,0 0 0,0 0 0,0 0 0,0 0 0,0 0-1,0 0 1,0 0-60,-1 4 749,-1 5-357,2 2 97,1 1 0,-1-1 0,3 5-489,-1 5 383,-2-17-469,4 42 596,-4-23-1799,-1-14-3339,-1 5 4628,2-10-597</inkml:trace>
  <inkml:trace contextRef="#ctx0" brushRef="#br0" timeOffset="1099.55">898 117 128,'0'0'15,"0"0"0,1 0 0,-1 0 0,0-1 1,0 1-1,0 0 0,0 0 0,0 0 0,0 0 0,0 0 0,0 0 0,0 0 1,1 0-1,-1 0 0,0 0 0,0 0 0,0 0 0,0 0 0,0 0 0,0 0 0,0 0 1,0 0-1,1 0 0,-1 0 0,0 0 0,0 0 0,0 0 0,0 0 0,0 0 0,0 0 1,0 0-1,0 0 0,1 0 0,-1 0 0,0 0 0,0 0 0,0 1 0,0-1 1,0 0-1,0 0 0,0 0 0,0 0 0,0 0 0,0 0 0,0 0 0,0 0 0,1 0 1,-1 1-1,0-1 0,0 0 0,0 0 0,0 0 0,0 0-15,2 7 1858,-1-4-1141,1 4 60,1 3 57,0 0-1,1 4-833,-3-10 162,-1 0 0,0-1 0,0 1-1,0-1 1,0 1 0,0 0 0,-1-1-1,0 4-161,-6 19 712,2-9-224,-2 15-488,1 2 608,-8 23-608,10-43 492,0 7-492,2-8 63,-6 49-63,6-46 5,1-8 40,1-1-1,0 1 1,1 3-45,3 23-712,-2-19-976,-1-8-504</inkml:trace>
  <inkml:trace contextRef="#ctx0" brushRef="#br0" timeOffset="4138.08">896 400 3200,'-1'1'107,"0"-1"1,1 1-1,-1 0 0,1 0 0,-1 0 1,1 0-1,-1 0 0,1-1 1,0 1-1,-1 0 0,1 0 1,0 0-1,0 0 0,0 0 1,-1 0-1,1 1-107,0 3-84,1 0 0,-1 0 1,1 0 83,0 2 171,0 1-9,-1 0 1,1 1-1,-2-1 0,1 0 1,-1 0-1,0 0 0,-2 6-162,0-5 265,1 0-1,-2 0 1,1-1 0,-1 1-1,-1-1 1,1 0 0,-1 0-1,-4 3-264,0 1 191,0-1-1,1 1 0,0 2-190,0-1-49,-2 2 49,2-4 145,5-6-60,-1 0-1,0-1 1,0 1-1,0-1 1,0 0-1,-1 0 1,-3 1-85,-18 15 163,-18 11-198,20-16 222,-5 2-187,11-7 127,0 2 0,-3 3-127,4-2 20,0-1-1,-6 1-19,16-9 45,-1 0-80,1 0-1,-1 0 1,-1-1 0,-4 2 35,-55 12 501,58-14-495,6-1-3,-1-1 1,0 0-1,1 0-3,-4 0 63,1 0-1,-1 1 0,1 0 0,0 0 0,0 0 1,-2 2-63,6-2 1,-6 2 44,-3 1-45,9-4 9,-1 0 0,1-1 0,0 1-1,-1 0 1,-1-1-9,-10 1 115,4 0-62,-3 0-53,10-2 0,0 1 1,0 0 0,1-1-1,-1 0 1,-2 0-1,3 0 1,0 0 0,-1 1-1,1-1 1,0 1 0,0 0 0,0 0 0,0 0-1,-7 1 41,-6 1-41,8-1 3,0 0 0,-5 0-3,9-1-15,0 0-1,0 0 0,-3-1 16,5 1-7,1-1-1,-1 1 0,0-1 0,1 0 0,-1 1 0,1-1 1,-1 0-1,1 0 0,-2-1 8,-6-5 15,-1 1-1,0 0 1,0 1 0,-7-3-15,14 7 6,1-1 0,-1 1 0,1 0 1,0-1-1,0 1 0,-1-2-6,2 2 0,0 0 1,-1 0-1,1 0 1,1-1-1,-1 1 1,0 0-1,0-1 1,0 1-1,1-1 1,-1 1-1,0-2 0,0-1-26,0 0-1,0 0 0,1-1 1,-1 1-1,1 0 1,0-1-1,0 1 0,1 0 1,-1 0-1,1-1 27,0-1-25,1 1 0,0-1 0,0 1-1,0-1 1,1 1 0,-1 0 0,2-1 25,12-24-101,-11 19 71,1 1-1,0 0 1,6-8 30,-5 10-38,-3 1 36,1 1-1,1 0 3,2-3 17,1 2 1,-1-1-1,1 1 0,2-1-17,0 2-40,0 1 1,3-2 39,6-2 74,-10 4-25,-4 3-68,-1-1 0,1-1 0,0 1 0,1-2 19,-4 2 11,0 1-1,-1-1 1,1 0-1,-1 0 1,1 0-1,-1 0 0,0-1 1,-1 1-1,1-1-10,1-3 13,0 1-1,-1-1 1,0 0-1,0-3-12,0-4 25,0 1 0,-1-2-25,0-1 20,2-3-20,12-77 0,-8 50 48,-5 33-87,0 5 99,-1-6-60,1 1 83,0-24-129,-3 8 258,0 14-62,1 0 0,1 0 0,0-4-150,0 11-3,-1-1 0,0 0 1,0 0-1,-1 0 3,0-6-101,1 12 133,0 0 0,-1 0 0,1 0 0,-1 0 0,0-2-32,0 4-5,1 0 0,0 0 1,0 0-1,0 0 0,0 0 1,0-1-1,0 1 0,0 0 1,0 0-1,0 0 0,0 0 1,0 0-1,1 0 0,-1 0 1,1-1 4,1-5-378,-1 2-765,0-1 0,-1 1-1,0-1 1144,0-4-2346</inkml:trace>
  <inkml:trace contextRef="#ctx0" brushRef="#br0" timeOffset="4886.67">289 82 2048,'1'2'425,"0"-1"-339,-1 0-1,1-1 1,-1 1-1,1 0 1,-1 0-1,1 0 0,0-1 1,-1 1-1,1 0 1,0-1-1,0 1-85,11 7 547,0 0 0,5 1-547,-8-5 452,0 1 0,-1 0 0,1 1 1,-1 0-1,3 3-452,26 22 794,-29-25-738,0-1 0,-1 0 0,2 0 0,1 0-56,95 34 299,-45-17-432,-19-8-54,-32-12-1434,-1 0 0,3 0 1621,4 0-2507</inkml:trace>
  <inkml:trace contextRef="#ctx0" brushRef="#br0" timeOffset="5466.04">671 269 2048,'1'1'79,"-1"-1"0,0 1 0,1-1 1,-1 1-1,0-1 0,1 0 0,-1 1 0,1-1 0,-1 0 1,1 1-1,-1-1 0,1 0 0,-1 1 0,1-1 0,-1 0 1,1 0-1,-1 0 0,1 0 0,-1 0 0,1 1 0,-1-1 1,1 0-80,2 0 103,0 0 1,-1 0-1,1 0 1,0-1-104,2 1 228,7-1 690,4 1-918,-12 0 64,0 0 0,1 1 0,-1 0-1,1 0 1,0 0-64,5 3 353,3 1-353,8 3 207,-13-5-682,1 0 1,0-1-1,0 0 1,5 0 474,2-2-2283</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56:56.57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12773 4982,'0'2,"0"2,-3 2,0 0,0 1,1 0,0 0,0 1,0 1,-1-2,0-1,1 0,1 0,0 0,-1-1,0 0,0-1,-1 1,0 1,-1-1,-2-1,0 0,0-1,0 0,1-1,0 0,0 0,-1-1,1 0,0 0,-1 2,-1 0,0 0,0-2,0 2,0-1,0 0,1 0,1 0,-1 0,-1-1,1 2,0 1,2 0,0 0,-1-1,0-1,1 0,-1 0,-1 0,0 0,1 1,-1-2,0 1,0-2</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57:10.55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7919 2851,'-1'0,"-1"-2,-1 0,-2-2,-1 2,0-1,1-1,-1 1,0-3,2 1,0 0,0 1,0 0,-2 1,0-1,1-1,1 1,-1 0,0-1,0 0,0-1,2 1,0-2,1 1,1-2,0 2,-1 2,0-1,-1 1,1 0,0-2,-1 0,-1 0,1 0,1 0,0 0,1-1,1 0,-1 2,-1-1,1-1,0 0,-1 0,0 0,0 2,-1-1,1 3,0 3,1 2,2 1,0 1,1 0,1 2,2 0,0-2,0 1,0-2,1 0,0-1,-1 1,0 1,0-1,-2 1,0 0,2-1,1-1,-1 1,1-1,-2 2,0 1,-2 1,0 0,1-2,0 0,1 0,0-1,0 1,2 0,-1-1,-1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4:57:46.19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10955 4657,'-2'0,"-2"0,-1 0,-2 0,0 0,-1 0,1 0,0 0,1-2,1-2,-2 2,1-2,-1 1,0 0,-1 2,1 0,0 1,-1-1,0 1,0 1,2-3,1 0,1 0,-1-1,1 1,-2 2,-1-2,0 2,0-1,0 0,1-1,1 1,-1 0,0 1,-2 0,1-2,1 1,-1 0,1-1,0 0,-1 0,2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5:11:25.231"/>
    </inkml:context>
    <inkml:brush xml:id="br0">
      <inkml:brushProperty name="width" value="0.05" units="cm"/>
      <inkml:brushProperty name="height" value="0.05" units="cm"/>
      <inkml:brushProperty name="color" value="#849398"/>
    </inkml:brush>
  </inkml:definitions>
  <inkml:trace contextRef="#ctx0" brushRef="#br0">7323 3704 128,'18'0'0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5:11:25.232"/>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55 49 2560,'-5'20'960,"5"-15"-512,0 0-544,0-5 192,0 0-96,0 0 0,0 0-96,0 0 64,0 0-1024,0 0-416</inkml:trace>
  <inkml:trace contextRef="#ctx0" brushRef="#br0" timeOffset="1">1326 1005 128,'-18'20'0</inkml:trace>
  <inkml:trace contextRef="#ctx0" brushRef="#br1" timeOffset="2">242 461 896,'5'3'352,"-5"-3"-192,3 5-256,-3-3 64,2-2 32,-2 3 0,2 0 0,-2-1 0,2 0 0,1 0 64,-1 1-32,1 0-32,-1-1 32,0 1-32,0-1 0,1 3 64,-1-3-96,0 1 0,2-1-32,-1 4 0,-1-4 64,3 0 64,-1 0 32,-1 4 96,1-4-160,-1 3-32,1-3-64,1 1 0,-3 2 64,0-2 0,3 2 128,-3-3 64,0 0-160,3 3 0,-3-2 32,0 2 96,1-3-64,-1 3 0,1 0-96,-1-2-96,3-1 64,-3 3 64,2-3 0,-2 3-32,3-2 96,-3 2 64,1-3 64,-1 3 32,0-2-128,0-1-32,1 1-32,-1-1 32,1 0-64,1 1-32,-1 2 32,-1-3 32,2 4-32,-1-4-32,-1 2-128,2-1 0,1 2 128,-1 0 64,1-3 0,0 3-64,0 0 32,-1-2-32,-2 2 0,3-3 0,-3 1 0,2 2 0,-1-3 64,1 1 96,1-1-224,0 3 0,-3-3 64,3 1 64,-3 2 0,3-3-64,-1 1 96,0-1 0,1 1-128,-1-1 32,-1 1-64,4 0 0,-2-1 64,1 2 64,-1-1-32,-1 2 64,3 0-128,-2 0-64,-1-3 64,3 4 0,-2-1 32,0-1 64,-1-1-96,1 2 0,-1 0-32,0-3 0,1 0 128,0 1 96,0-1-128,-1 1-32,3 0 0,-2-1 64,-1 0-192,1 1 32,-1-1 96,1 0 64,-1 4 0,1-4-64,-3 3 32,3-3-32,-2 1 0,1-1 0,0 1 0,1 0 64,-1-1-32,-1 0-32,1 1 32,1 2-32,-3 0 0,3-3 0,0 3 0,-1 0 0,1-2 0,-1 2 64,1-3-96,-3 0 0,2 1-32,-1-1 0,2-2 64,-1 3 0,1-3 0,0 0 0,-1 2-96,0 1 64,1 0 32,4 1 64,-2 1-448,0-2-160,0 2-352,-3-1-160</inkml:trace>
  <inkml:trace contextRef="#ctx0" brushRef="#br1" timeOffset="3">208 383 896,'3'2'352,"-1"1"-192,3-3-192,-3 0 128,0 2 0,1-2 32,1 2-64,-2-2-64,0 3 32,3-3-32,-1 2 64,1 1 32,0 0-128,-1-1 32,1 2-64,-2-1 0,3 2 128,-1 0 32,1 0-128,-1-3 32,2 3 0,-2-2 64,2 0-96,0-1 0,-3 0 32,3 1 0,-3-1 0,3 1 0,0-3 0,-2 2 64,2 1-32,-3-1-32,3 0 32,-3 3 32,3 1-32,-2-4-32,2 1 32,-2 1 32,2-1-96,-1-1 0,3 4 96,-2-4 32,0 2 32,0-1 0,2 2 0,-4-2 0,1-1 0,1 1 0,-2-1-64,0 0-64,2 1 32,-1 0-32,-1-1 64,-1 1 32,3-3-32,-2 4-64,2-1 32,0-1 32,0 1-32,-1 2 64,1-3-128,0 3 0,0 0 32,0 0 64,0 2-32,-1-2 64,1 1-128,1-4 0,-2 2 96,2-1 96,-2 0-64,1-1 0,0 1-32,2-1 32,-2 3-64,0-3 64,2 1-64,-3 2 64,2 0-64,1-3 64,0 0-128,-2 4 0,-1-1 32,4 0 64,-3-1-32,0-1 64,2 2-64,-5 0 64,3 0-128,0 2 0,0 1 32,0-1 64,-2-2-32,-1 0-32,1 0 32,-1-3 32,0 4-32,1-4-32,0 0-64,-3 0 32,3 1 32,0 0 64,-3-3-32,2 2 64,1 1-64,-3-1 64,2-2-64,1 3-32,0-1 32,-3 0-32,3 4-96,2-1 64,-3-1 32,1 1 64,-1-2-192,1 2 32,-1-3 96,3 3 128,-2-2-32,-3-1-64,3 1 0,0-1-32,-3-2-96,0 3 0</inkml:trace>
  <inkml:trace contextRef="#ctx0" brushRef="#br1" timeOffset="4">905 783 5280,'4'5'32,"1"-5"-64,-1 5 0,1 0 32,0-5 64,0 4 32,-5 1-128,4-5-32,-4 6-128,0-6-800,0 5-256,4-5 160,1 0 64</inkml:trace>
  <inkml:trace contextRef="#ctx0" brushRef="#br1" timeOffset="5">254 457 512,'10'7'256,"-6"-2"-128,1 5-32,-1-8 128,0 4-96,3 1-96,0-2 0,3 2 32,1 1-96,0-1 0,-2 3 32,3 0 64,-3 0-96,0 0 0,-2-1 32,2 2 64,-1-2 32,-2-1 32,1-1-160,-3 1-32,1-1 32,0-2 0,-1 0 96,1 0 32,0-3-128,-3 3-32,0-3 32,-2 1 0,3-3 32,-3 0 0,0 0 0,0 0 0,0 0 0,-3-3 64,1 1-96,0 0 0,-3-1-32,0-2 0,1 0 128,-3 0 32,2 1-32,-1-4-64,-1-2-64,0 0 32,-3 3 32,3 0 0,-4-1 0,2-2 0,-3 3 64,1 0 32,0-1-128,2 1-32,-3-4 32,0 4 0,4 0 32,-1-1 64,1 1-96,4-1-64,-1 4 64,-2-1 64,3 2 0,1-2-32,-1 3 32,0-1-32,1 1 0,1 0 0,0-1 0,-1 1 0,1-1 0,0 0 0,-1 3 64,1-2 96,2 0-224,-2 2 0,2 2 0,-3-2 32,6 2 32,-3 1 0,2 0-96,3-1 0,2 3 64,0 2 64,1 1 0,1 1-32,3 2 32,2-2-32,-1 4 0,1-1 64,0 0-96,0 1-64,-1 2 64,2-3 64,-4 0 0,0 1-32,3-3 32,-2 2-32,-4-2 0,2-1 64,-3-1-32,0-1-32,-3 1 96,-1-3 0,-1-3-192,0 1 0,-2-3 32,0-3 96,0 1-64,-2-1 0,0-2 96,-1 3 32,-1-5-128,-3-1-32,0 1 32,-3-1 64,2-4 64,-1-1 32,-6 1-64,2 0-64,-3-1 96,2 1 0,0 0-128,1 2 32,1-2 0,0 2 0,1 0 0,2-2 0,0 1-96,-1 5 64,1-5-32,3 2 0,-1 1 64,0 1 64,0 2-32,2 0-32,1 0 32,-1 0 32,3 3-192,-2-1 32,1 0 96,3 3 64,0-2-96,3 4-32,-3-2-64,4 3 96,0-3 0,1 3 96,2 1-96,0 1 0,2-2 32,0 5 0,0-4 64,3 4 32,0-1-32,1 3 32,1-2-128,-5-2 0,7 2 32,-2-1 64,-3 1-32,3-3 64,-1 2-64,-1-2-32,2 3 32,-3-1-32,1 1 0,2 4 64,-5-2-32,2 0-32,-2-3-64,-2 0 32,2 1 32,-4-3 64,-1-3-32,1 0-32,-5-2-64,2-2 32,-4 0 32,2-6 0,-2 3 64,-1-2 32,1 2-128,0-3 32,-5 4 64,0-4 32,-2 1-128,-3 2 32,-1-3 0,-1 3 64,-2-2-32,0-1-32,-3 1 32,2 2 32,0-5-96,1 3 0,3-1 32,-1 4 0,2-4 0,1 3 0,4 0 0,-2 3 0,4 0 0,-2-1 0,5 1-96,-3 2 0,3-3 64,0 3 64,0-3-64,2 3-64,-2-2-32,2 2 96,2-2 64,0 2 64,0 0-32,3 0-64,-1 2-64,3 0 32,2 1 32,-1 0 0,1 2-96,4 2 64,-1-2 96,-1 0 32,3 0 32,-1 2 0,2-2-64,-2 0 32,1 2-64,0-4-32,-1 2 32,1 0 32,0-1 32,-1 4 32,-1-3-160,0 2 32,1 1 0,-2-3 0,1 2 0,-3 1 0,0-4-96,0 2 64,1-1 32,-3-1 64,-3-1-96,1-3 0,0 2 32,-1-2 64,-2 0-32,2 0-32,-1 0 32,-1-2-32,-2-1 0,0-1 0,0 1 64,-2 1 96,-1-1-128,-1 0-96,-2 3-64,-4-2 96,1 2-512,-3 0-160,1 0 128,-3 0 96</inkml:trace>
  <inkml:trace contextRef="#ctx0" brushRef="#br1" timeOffset="6">506 652 896,'7'5'352,"-2"-5"-192,-1 2-128,-4-2 160,0 3 32,0-3 96,-4 2-96,2-2-64,-3 0-64,-2 0-96,2 0 32,-2-2-32,0 2-96,1-5 0,2 3 64,-4-3 64,4-1 64,-3 2 32,-3-1-160,2-3 32,-1 1 0,-3-3 0,2-2 0,-1-1 0,0 1 0,-1 0 64,-4 2-32,5 0-32,-3 0-64,2 3 32,1-1 32,2 3 64,0 0-32,0 0-32,4 3-64,1 2 32,-1-3 32,3 3 64,0 0-96,2 0-64,2 3 64,2-1 0,3 3-64,2 5 64,5 0 32,2 0 0,0 2 64,3 1 32,-4-1-128,2 0 32,-4-4-64,-4-1-64,3 0 160,-5-1 32,0-4-96,0 3-32,-5-5 96,2 2 96,-4-2-32,-2-2-64,-5 0 0,3-3 32,-5-5-32,-1 0-32,-1 0 32,0-3-32,-1 4 0,3 1 64,-5-1-96,3-2 0,-1 2-32,0 1 0,1-4 64,5 4 0,-1 1 0,0-1 0,2 4 0,3-1 64,-3 0-96,3 2 0,0 1 32,2 2 64,0 0-96,0 0-64,2 2 64,0 6 64,3-3-64,-1-1 0,3 4 32,0-3 64,2 2-32,0-2-32,-2-2 32,5 2-32,-3 2-96,0-2 64,0 2-32,3-2 0,-1 1 64,1-2 64,-1 1-32,1 0 64,-1 3-128,0-4-64,-2 4 128,1-3 32,-1 0 0,0 0 32,0-3-64,0 1 64,1-1-128,-1 1 0,0-1 96,0 0 32,0 1-32,1 2 32,-4-2-64,3-1-32,1 0 32,-1 3-32,0-2 64,-2-1 32,2 1-32,-2-1-64,0 3 32,0-3 32,2 1-32,0 0-32,-2 2-64,2-3 32,0 0 32,0 1 64,2 2-32,-1-3 64,-1 3-64,-2-2-32,0 1 96,-1 2 0,1-4-32,0 3-64,-2-3-64,0 3 32,-1 1 32,1-4 0,1 2 0,-1-1 0,-1 2 0,1-2 0,2-1 0,0 1 0,-2-1 0,1 0 0,-1 4 0,2-4 0,-3 3-96,1-3 64,4 3 96,-4-2 32,2 2-192,-1 0 0,-1-3 96,2 1 128,-2-1-96,-1 1-32,1-1 0,-3 1 64,1-3-96,-1 0 0,-2 0 32,2 0 64,-2 0-96,0 0 0</inkml:trace>
  <inkml:trace contextRef="#ctx0" brushRef="#br1" timeOffset="7">898 781 3840,'0'-3'0,"0"3"0,-2-2 0,2-1 0,-5 1 64,1-3 32,-1-3 32,-4 1 0,-1 2 0,-3-2-160,-1-3 32,0 2 0,1-2 0,-1 0 0,2 5 64,1-2-96,0 2 0,-1 2 32,0-1 0,1 1 0,0-2 0,-3 0 64,0 0 32,3 1-128,-5-4 32,2 3-64,3 0-64,-3 0 96,4 3 64,-1-4-64,0 2 0,2-1 96,-3 0 32,1 2-128,-1-1-32,1-1 96,-1-3 96,-1 3-32,-1-2-64,2 2-96,-1-2 32,-1 4-32,2-5 0,1 4 0,2-1 0,0 0 64,-1 0 64,4 2-32,-1-1-32,0-1 32,-2 2-32,-1-2-800,1 0-320,1 0 128,-4 3 192</inkml:trace>
  <inkml:trace contextRef="#ctx0" brushRef="#br1" timeOffset="8">2606 1322 1280,'0'-5'512,"0"5"-256,0-4-224,0 4 160,2-3-96,-2 3 0,0-3-32,0 1-64,3-1-64,-1 1 32,-2 0 96,0-3 32,2 2-128,0 1 32,-2 2 0,2-6 64,-2 4-32,2 0-32,-2-1 32,0 1 32,3-3-32,-3 2-32,2 1 32,-2 0-32,2-1 0,-2 1 0,3 2 0,-3-3 0,2 0 0,0 1 0,1 0 0,-1 2 0,0-3 0,-2 1 0,3-1 64,-1 3 32,0-2-32,1-1 32,-1 0 0,0 3 32,-2 0-64,2-2-64,0 2 32,-2-2-32,3 2 0,-1 0 0,0-2 0,1-1 0,-1 3 0,0-3 64,1 3-96,1-2 0,-1 2 32,1 0 0,-1-3 0,-1 3 0,2 0 0,-1 0 0,1 0 0,-2 0 0,3 0 0,-3-2 64,0 2 96,3-2 128,-3 2-128,3 0-96,-2-3-32,1 3-32,-2-2-96,3 2 64,-1-3 32,1 3 64,-1 0-32,1-3-32,0 3 32,-1-2-32,3-1 0,0 3 0,-3-2 0,3 0 0,0 2 0,-2-3 0,2 1 0,-2 2 0,1 0-96,-1-3 0,-1 3 128,1 0 32,2 0 0,-3 0-64,1 0 32,-3 0-32,3 0 0,0 0 0,-1 0-96,2 0 0,-1 0 128,0 0 32,0 0 0,2 0-64,-3 0 32,1 0 32,-1 0-32,3 0-32,-3-2-64,1 2 32,0 0 32,2 0 0,0-3 0,-3 3 0,1-2-96,1 2 64,1-2 32,-2-1 0,2 1 0,-2-1 64,2 3-32,-3-3-32,0 3 32,1 0-32,0 0 0,-1 0 0,1 3 0,0-3 64,-1 0-32,1 0-32,-1 0-64,1 0 32,-1-3 32,1 3 0,-1-2 0,3 2 64,-2-3-96,0 3 0,1 0 32,-1-2 0,-1 2 0,3 0 0,-2 0 0,2-2 0,0 2 64,-2 0 32,1-3-192,-1 3 0,1 0 32,-1-2 96,0-1 0,2 3-32,-2 0 32,-1 0-32,0-3 0,3 3 64,-2 0-32,-1 0-32,1 0 32,0 0-32,-1 0 64,1 0 32,-1 0-192,1-2 0,-1 2 32,1 0 96,0 0 0,-1 0-32,1 0 32,-3-2-32,3 2-96,-1 0 64,1 0 32,-1 0 64,1 0-32,0-2-32,-1 2 32,1 0 32,0 0-96,-1 0 0,1-3 32,-1 3 64,3 0-96,-3 0 0,1-3 32,2 3 0,-2 0 0,0 0 0,1 0 0,-1 0 64,-1-2-32,3 2 64,0 0-128,-2 0 0,2-3-32,-1 3 0,-1 0 64,1 0 0,-1-2 0,2 2 0,-2 0-96,0 0 64,-1 0 32,1 0 0,-1 0 0,0 0 64,1 0-32,-3 0 64,3 0-64,0 0 64,-1 0-128,1 0 0</inkml:trace>
  <inkml:trace contextRef="#ctx0" brushRef="#br1" timeOffset="9">3453 1122 4416,'2'0'32,"3"0"-96,-1 0 32,-1 0 32,-1 0 0,0 0 0,3 0 64,-3 0-32,1 0-32,-1 0 32,0 0 32,1 0-32,-1 0-32,0 0 32,0 2-32,1-2-96,-3 0 64,2 0 32,-2 0 0,0 0 64,2 3 32,-2-3-192,2 0 0,1 0 32,-3 2 96,0-2 64,2 0 96,-2 0-160,2 0-96,-2 0 32,0 0 64,0 0 0,0 0-32,0 0 32,0 0-32,-2 0 0,2 0 0,-2 0-96,-1 0 0,1-2 64,0 2 64,0 0 0,-1 0 64,-1-3-128,-1 3 0,1 0 32,-1 0 64,-2-2-96,2 2 0,-2 0 32,1 0 64,2-2-96,-4 2-64,4 0 64,-3 0 64,2-3 0,-2 3-32,1 0 32,1 0 32,-2 0-32,0 0 64,0 3-224,0-3 32,-2 0 96,0 0 64,2 0-96,-2 0 32,2 0 0,-2 0 0,2 0 0,-2 0 0,0 0 0,-1 2 0,4-2 0,-3 0 0,2 0 0,-2 0 64,-1 0-96,1 0-64,0 0 64,-2 0 64,1 0 0,-1 0-32,2 0-64,0 2 32,-1 1 32,3-3 64,-1 2-96,1 1-64,0-3 128,2 3 32,-4-3 0,4 0 32,-1 0-128,-1 2 0,0-2 32,2 0 0,-2 0-96,3 0 64,-1 0 32,1 2 0,-1-2 64,1 0 96,-1 0-128,0 0-96,1 0 32,-1 0 64,1 2-64,-1-2 0,0 0-32,-1 0 0,1 0 128,1 0 32,-1 3-128,0-3-32,1 0 32,-1 0 64,-2 0-64,3 0 0,-1 0 32,1 0 64,-1 0-32,0 3 64,1-3-128,-3 0-64,2 2 64,1-2 0,1 0 96,-3 0 32,1 3-192,0-3 0,1 0 96,-3 0 64,2 0-96,1 0 32,-3 0 0,0 0 0,3 0 0,-3 0 64,0 0-32,2 2-32,0-2 32,-1 0-32,-1 0 0,2 0 64,1 0-32,-3 2-32,2-2-64,-2 0 32,3 0 32,-1 0 0,-1 3 0,1-1 0,0-2 0,-2 3 64,2-3-192,1 2 32,-1 1 32,-1 0 32,1-1 96,-2-2 96,3 0-224,-1 2 0,0-2 0,1 0 32,-1 0 32,3 2 64,-2-2-32,1 0 64,-1 3-64,2-3-32,-3 3-64,0-3 32,0 2 32,3 1 64,-3-3-96,1 2 0,2-2 32,-3 2 64,1-2-96,-1 3-64,3-3 128,-3 2 32,3-2 0,-3 0 32,3 0-128,-3 3-64,3-3 64,0 0 0,-3 0 96,3 3 32,0-3-192,0 2 0,-1-2 32,1 3 96,0-1 0,-1 0-32,1-2 32,0 3-32,-1-3 0,3 2 0,-4-2 0,1 3 0,1 0-96,0-1 64,-1 0 32,1 0 64,0 1-96,0 2-64,2-2 64,-2 2 0,0-3 32,2 6 64,-3-1-32,1-3-32,-1 4-64,3-1 32,-4 1 32,4-3 64,-2 2-32,2-2-32,-3 0-64,3 0 32,0 0 96,0-3 32,0 1-128,0-1 32,0-2 0,3 3 0,-3 0 0,0-1 0,2 0 0,-2 1 0,0-1 64,0 1 32,2-1-128,-2-2-32,2 3 32,-2-1 0,0 0 32,0-2 64,0 5-96,3-2 0,-3 2-32,0 2 0,0-2 64,2 1 0,-2-2 64,0 1 32,0 0-32,3-2 32,-3 1-224,2-1 32,-2-1 32,0 1 96,0 0 0,0-3 64,0 0-64,2 2 64,-2-2-64,0 0-32,0-2 96,2-1-128,-2 0 0,2-2 32,-2-2 64,2-3-32,-2 0-32,3-2 32,-3 2-32,0 0-96,0 0 64,0 0 32,0 0 64,0 3-96,0-1-64,2 4 64,-2-1 64,0 2-64,0 1-64,2-1 64,1 1 0,-3 2 32,2-3 0,-2 3 0,2-2 64,1 2-32,-3 0-32,2-2-64,0-3 32,1 2 32,1-2 0,-1 3 0,1-3 64,0 3-32,1-4-32,0 2 32,2-1 32,-3 2-96,1 1 0,0-4-32,-1 6 0,1-2 0,-1 2 0,0-2 64,1 2 0,0 0 0,-1-2 64,1-1 32,2 3 32,-2-3-160,1 1-32,1-1 32,-2 1 0,2 2-64,0-2 64,0 2 32,-1-3 0,-1 3 0,-1 3 0,1-3 0,-1 2 64,1-2-32,-2 0-32,1 0 32,-1 0 32,-1 0-32,0 0 64,0-2-64,-2 2 64,0-3-224,0 3 32,-2-2 32,0 2 96,0 0 0,-1-3-32,-1 3 32,-4 3-32,1-3 0,3 0 64,-3 2-96,1 1 0,-1-3 32,-3 2 64,1 0-96,2 1 0,-4-1 32,2-2 0,-1 3-96,3 2 64,-1-3 32,1 0 0,0 4 0,2 1 0,-2-2 0,3 5 64,-1-1-32,0-1-32,-1 2 32,1 0-32,1-3 0,-1 1 0,3-3-96,-3-1 0,3 1 128,-3 0 32,0 1 0,3-2-64,-2 1 32,0 0-32,1-2-96,-2 1 64,3 1-32,0 3 0,0-3 64,-1 0 64,3-3 32,0 4 32,-2-4-160,2 0-32,0-2 32,0 2 64,0-2-64,0 0 0,0 0 96,0 0 32,2-2-32,-2 0-64,0-3-64,3 0 32,-1 0 32,2-2 64,-1 1-32,2-1-32,-1 0-64,0 2 32,1 0 32,-1-3 64,3 3-32,-2-4-32,2 1 32,0-4-32,2-1 0,-2 4 64,2-1-192,0 0 32,-2 3 32,0 2 32,-1 0 32,1 2 64,-2 0-96,2 1-64,-2 2 64,-1-2 0,1 2 32,1 0 0,-1 0 0,0-2 0,2 2 0,0-3 0,2 0 0,0-2 64,-3 3-32,4-3-32,2 0 96,-3 2 0,2-2-128,-2 1-32,0-1 32,3-1 0,-4 4 32,0 0 0,-1 0 0,0-1 0,-3 3-96,3 0 64,-3-3 32,-1 3 64,1 0-32,-2 0-32,1 3 32,-3-3-128,2 3 64,-2-1 96,-2-2 96,2 2-128,-5 0-96,3 1 32,-3 0 0,1-1 32,0 1 0,-3-3 0,0 2 0,0 0 0,-1-2 0,0 3 64,-4-1 32,3 1-128,0-3 32,-2 3 0,-1-1 0,0 1-96,1-1 0,2 0 64,0 1 64,0-1-64,-1 1 0,3-3 32,-1 5 0,1-3 0,0 0 64,-3 4-32,3-1-32,1 0-64,-1 2 32,0 1 32,-2 1 0,2-1 0,-2-1 0,2 0 0,-2 1 64,0-1-32,2-2-32,0 0-64,0 0 32,-2 0 32,4 0 0,-1 0 0,-2 0 64,4 0-32,1-3-32,1 3 32,0-3-32,0 3-96,2-2 64,0 0 32,0-1 0,2 0 0,0 3 0,-2-2-96,0-1 64,2 1-32,-2 0 0,3-3 128,-3 2 96,0-2-64,2 0-64,-2-2 0,2-4 32,1 1-32,-1 0-32,3-2-64,-3-1 32,3 1 32,0 2 0,-1 0 0,2-2 64,-1 2-96,0 0 0,-1-2 32,3 2 64,-2-1-96,2 0 0,-1 0 32,1-4 0,0 3 0,3-1 0,-1 2-96,0-2 64,0 3 32,0-2 64,3 2-96,-3-1 0,2 0 32,1 0 0,-1-1 0,0 2 0,-2 0 0,3 0 0,0 0 0,-1 3 0,0-3 0,-1-1 0,4 2 0,-6-1 0,4 2 0,-3 1 0,1-1-96,1-2 64,-5 3 32,4 0 64,-1-3-32,0-1-32,2 2-64,-1 2 32,-1-1 32,0 0 64,0 1-32,-2 2-32,0 0 32,2 0-32,-2-3-96,0 3 64,2 0 32,-2-2 0,2 0 0,1 2 0,-2-3 64,1 3 96,1-2-128,-1 2-32,0-3 0,0 3 0,2 0 0,-1-2 0,-3 2 0,2 0 0,0 0-160,0 0 32,1 0 128,-1 0 64,-3 2-96,1-2-32,2 0 96,-2 0 96,0 0-96,0 3-96,0-3 32,-1 0 64,2 0 0,-1 0-32,2 0 32,-2 0-32,-1 2 0,-1-2 0,2 0-96,0 0 64,-3 3 96,3-3 96,-2 0-64,2-3-64,-1 3-96,4 0 32,-3 0 96,2 0 32,0-2-128,-3 2-32,2 0 32,-2 0 0,2 0 96,-1 0 32,-3 0-128,2-3 32,-1 3-64,2 0 0,0-2 64,0 2 0,-2-3 0,-1 0 0,3 1-96,-3 2 64,1 0 32,0 0 64,-1 0-96,1 2 0,-3-2 32,3 0 0,-3 3 0,0-3 64,1 3-32,-1-3 64,-2 0 0,2 0 32,-2 0-224,0 0 0,0 0 32,0 0 32,2 0 32,-2 0 0,0 0 0,0 0 0,-2 2 0,2-2 64,0 0-32,-2 0-32,2 0 32,-2 0 32,-1 0-96,1 0 0,-2 0 32,1 0 64,-1 0-32,-1 3-32,3-3 32,-5 0-32,0 0 0,2 0 0,-1 2-96,-1-2 0,0-2 64,0 2 64,-3 0 0,2-3 64,-1 1-64,-1 2 64,-2-3-224,1 3 32,2-3 96,0 3 64,0 0-96,0 0 32,0 0 0,-1 0 64,1 0-32,0 3-32,2-3-64,1 3 32,1-3-32,0 2-64,3-2 96,0 0 64,2 0 0,0 0-32,2 0 32,0 0-32,5 0 0,0 3 64,-1-3-32,1 0-32,3 2-64,-1-2 32,0 0 32,0 3 64,3-3-32,-1 0-32,1 0 32,-1 2-32,-2-2-96,1 0 64,-1-2 32,-1 2 0,2-3 0,-1 3 0,-2 0 64,2 0 32,-5-2-128,6 2-32,-6 0-64,3 2 96,-2-2 0,0 3 96,-1-3-32,-2 2-32,3 0 32,-3-2-32,3 3 0,-1-3 0,-2 0-96,1 0 64,-1 2 32,1-2 64,-1 3-32,0-3-32,1 3-64,-1-1 32,0 0 32,-2 0 0,2 1 0,-2-3 64,3 3-32,-3-1-32,0-2-64,0 0 32,0 0 32,0 0 64,2 0 32,-2 0 32,0 0-64,2 0-64,-2 0 32,2 0 32,-2-2-192,0 2 32,2 0 96,-2-3 128,0 3-96,0 0-96,0 0 32,0 0 64,0 0-1280,-2-3-512</inkml:trace>
  <inkml:trace contextRef="#ctx0" brushRef="#br1" timeOffset="10">2869 1493 384,'9'-6'160,"-5"4"-64,6-3-192,-5 3 64,-1 2-32,1 0-64,1-3 160,1 3 32,0 0 0,2-2-64,-2 2 32,2-3 32,0 3-32,1-2-32,-3-1 32,2 1-32,-2 0 0,-1 2 0,1-3-96,-2 1 64,2-1 32,-3 3 64,1-3-32,0 1-32,-1-1 32,-2 1 32,3 0 32,-3 2 32,0-3-64,3 1-64,-3 2 96,1-3 64,-1 1-128,-2-1-96,2 1 32,1 0 0,-1-1-64,0 1 64,1 2 32,-1-3 64,2 3-32,-1 0-32,1-3 32,1 3-32,-3 0 0,2-2 0,-1 2 0,-3 0 0,0 0-96,0 0 64,0 2-32,-3-2 0,-1 3 64,-1 0 64,1-1-96,-1 1-64,1-1 64,-1 0 0,1-2 32,-3 5 64,2-2-32,0-1 64,1 1 0,-1-1 32,1-2-160,0 2-32,-4 1 32,4-3 0,-3 0 32,0 2 64,-2-2-32,2 0-32,-2 0 32,0 3 32,-1-3-96,-1 0 0,2 3 32,-3-3 64,1 0-32,0 0 64,-1 2-128,0-2 0,1 0 32,0 3 0,2-3-352,-3 0-96</inkml:trace>
  <inkml:trace contextRef="#ctx0" brushRef="#br1" timeOffset="11">1548 1408 384,'0'0'160,"2"0"-64,-2 0-128,0 0 64,0 0-32,2 0 0,-2 0 0,2 3 0,1-3 0,-3 0 0,2 0 0,1 0 0,-1 0 0,0 0 0,1 0 64,-1 0 32,0 0-128,-2 0-32,3 0-64,-1 0 96,-2 0-64,2 0 32,0 0 64,0 2 0,0-2 0,1 0 64,-1 0-32,3 2-32,-3-2 32,0 0-32,1 0 0,-1 3 64,1-6-32,-1 6-32,-2-3 32,2 0-32,-2 0-96,2 3 64,-2-1 96,0-2-32,0 0-32,0 3 32,3-3-32,-3 0 0,0 2 0,0-2 0,0 0 64,0 0-96,0 0 0,2 0 32,-2 0 0,0 0 0,0 0 0,0 2 0,0-2 64,0 0-32,0 0-32,0 0 32,0 0-32,0 0-96,0 3 64,0-3 96,0 0 96,-2 0-128,2 0-32,0 0 0,0-3 0,-3 3 0,3 0 64,0 0-96,0-2 0,0 2-32,-2 0 0,2 0 128,-2-2 96,2 2 64,-2-3 96,-1 3-160,1-2-96,-1-1-32,-1 3-32,1-3 0,-1 3 64,1-2-32,-1 2-32,2 0-64,0 0 32,0 0 32,-1 0 0,1 0 0,0 0 0,-1 0 0,1 0 64,0 0-32,-1 0-96,1 0 32,-1 0-32,1 2 0,-2-2 64,1 3 64,1-3-32,0 0-32,0 0 32,0 0-32,-1 3 0,1-3 64,0 0-96,-1 0 0,1 0 32,0 2 64,-1-2-96,3 0 0,-2 0 32,0 0 0,-1 0 0,1 3 0,2-3 0,-2 0 0,-1 2-96,3-2 64,0 0-32,-2 0 0,2 0 64,0 2 0,0 1 0,0-3 64,2 0-96,-2 2 0,0 1 96,3 0 32,-3-3-32,2 2-64,0 0-64,1-2-32,-1 2 128,0-2 32,3 3 0,-3-3-64,3 0 32,0 0-32,-3-3 0,4 3 64,-1 0-32,-3-2-32,3 2-64,0-2 32,-1 2 32,3 0 64,-2-2-32,-1 2-32,0-3-64,3 3 32,-2-3 32,0 3 0,2-2 0,-3 2 64,1-3-32,-1 3-32,3 0 32,-3 0-32,-1 0-512,-1 3-192</inkml:trace>
  <inkml:trace contextRef="#ctx0" brushRef="#br1" timeOffset="12">1374 1352 384,'0'0'256,"0"0"-128,2 0-160,-2 0 64,0 0-32,0 0 0,0 0 64,0 0 32,0-3-32,0 3-64,0 0 32,0 0-32,0 0 0,0-2 64,0 2-32,0 0 64,0 0-128,-2 0 0,2 0 160,0 0 160,-3-3-32,3 3 96,0 0-128,0 0 32,-2-2-224,0 2-32,2 0-64,-2 0-64,0 0 160,-3 0 32,2 2-96,1-2-32,2 0 96,-2 0 32,0 0 0,-1 0-64,3 0 32,-2 0-32,2 0 0,-3 0 0,3 0 0,-2 0 64,2 0-96,-2 3 0,0-3 32,2 0 0,-3 0 0,3 2 0,-2-2-96,2 3 0,0-1 64,-2-2 0,2 2 32,2 1 0,-2-1 64,2-2 32,1 3-32,1-3-64,-2 0 32,3 3-32,-2-1 0,1-2 0,-2 2 0,1 1 0,2 2 0,-3-5 64,2 0 160,-2 0 128,3 0-128,-3 0 32,3 0-160,-1 0 0,-1 0-96,1 0-32,-1 0 32,-1 2 0,0 1-352,-2 2-160,0-3-448,-2 3-192</inkml:trace>
  <inkml:trace contextRef="#ctx0" brushRef="#br1" timeOffset="13">1170 1638 128,'2'-2'160,"-2"2"-64,3-3-64,-1 3 160,-2 0-160,2 0-32,1 0 0,-1 0 64,0 0-32,1 0-32,-1 3-64,0-3 32,1 0-32,-1 0 0,0 2 128,0-2 32,0 0-32,3 0-64,-3 0 32,0 0-32,1 3-96,2-3 64,-3 0 96,2 0 32,-1 2-128,-1-2 32,1 0 64,-1 0 32,0 2-32,0-2-64,0 0 32,0 0 32,1 3 32,-1-3 32,3 0-64,-3 0-64,0 2-64,-2-2 32,3 0 32,-1 0 64,0 3-96,1-3 0,-1 3 32,-2-3 64,2 2-32,1-2 64,-1 2-128,0-2 0,0 2 32,1-2 64,-1 3-96,0-3 0,0 3 32,1-3 64,-1 2-96,0-2 0,3 3 32,-5-3 0,5 2 0,-5 1 0,4-1 0,-1 0 0,-1 1 0,0-1 64,1 1-96,-1 0 0,0-1 96,0 0 32,0-2-128,3 2 32,-3 1 0,1 0 0,-1-3 64,0 2 32,0-2-32,1 3 32,-1-3-64,1 2 64,-1-2-128,0 3 0,-2-1 32,3-2 0,-1 2 0,0-2 64,0 3-32,0-3-32,0 0 96,3 2 0,-2-2 320,1 0 192,-2 0-320,3 3-64,-3-3-160,3 0-64,-2 3-128,1-1 0,-2-2 64,0 2 96,1-2 64,-1 2 32,2-2-64,-1 3 32,1-3 0,-1 0 32,1 0 64,1 0 32,-2 0-96,1 0-96,0 0 0,1 3-32,-1-3 0,-1 0 64,1 0-96,-2 2 0,3-2 32,-2 0 64,-1 0-96,3 0 0,-3 0 32,3 0 64,-3 0-32,2 0 64,-2 0-128,1 0-64,1 3 64,-2-3 0,3 0 32,-2 0 0,1 0 0,1 0 64,0 2-96,-3-2 0,2 0 32,-2 3 0,3-3 0,-1 0 64,1 0-32,-3 0 64,3 0-64,-3 0-32,3 0 32,-3 0-32,1 0 0,-1 0 64,2 0-96,-1 0 0,-1 0 32,2 0 64,-1 0-32,-1 0-32,0 0-64,1 0 32,-1 0 32,0 0 64,1 0-96,-1 0 0,0 0 160,1 0 160,-1 0-32,0 0 32,-2 0-96,3 0-32,-1 0-192,0 0 32,0 2 0,0-2 0,0 0-96,1 2 64,-1-2 32,-2 0 64,3 0-32,1 3-32,-1-3 32,-1 0-32,0 0 0,1 0 0,-1 0 0,0 0 0,1 3 0,-1-3 0,0 0 0,0 0 0,0 2 64,0-2-32,1 0-32,-1 0 32,-2 0-32,2 0-96,1 0 64,1-2 96,-1 2 32,-1 0-128,3 0-32,-3 0 32,1 0 0,1 0 32,-2 0 0,3 0 64,-3 0 96,0 0-128,0 0-96,3 0 96,-3 0 32,1 0 0,1 0-64,1-3 32,0 3 32,-3 0-32,2-3-96,1 3 32,2 0 96,-3 0 96,1 0-128,2 3-96,0 0-1184,-2-1-1152</inkml:trace>
  <inkml:trace contextRef="#ctx0" brushRef="#br1" timeOffset="14">1376 114 384,'-7'9'256,"5"-6"-128,-4 2-96,3-2 96,-2-1-64,3 3-64,-3 0 32,3 0-32,-3-1 0,3-1 64,0 2-32,-3 0-32,1 0 32,0-3-32,-1 3-96,3 0 64,-3 0 32,0 0 64,1 0-32,-1 2-32,3-2 96,-3 0 0,1 1 448,1-4 192,-1 0-288,2 3-160,-3-2-192,0-1 0,1 1-64,1 1 64,-1-1-128,-1-1-64,0 1 128,3 2 32,-2-2 0,-3-1-64,2 0-64,1 1 32,-1-1 32,0 1 64,-2 2-32,3-3 64,0 3-64,-1-2-32,1 2-64,-3-1 32,2 1 32,0 3 64,1-3-32,-1 2-32,1-2 32,-1 0-32,1 2-96,-1-2 64,1 0 32,-4 2 64,4-1 256,-1-4 96,1 3-288,-1 0-32,1 0-96,-1 0 64,3 0-96,-3-3 0,3 3 32,-3 0 0,3 0 64,0 0 32,-1 0-128,1 2-32,0-2 32,-1 0 0,-1 3 96,2-4 32,0 2-128,-3-1-32,0 2 32,3-2 0,0 0 32,-3 0 0,3-1 0,-3 2 0,3 1 0,-3-2 64,3 0-32,-3 2-32,1 0 32,2 1-32,-3-3 0,3 2 0,-1-1 0,1 1 0,-3-2 0,3 2 64,0-2-96,-3 0-64,3 3 64,-3-4 64,3 1 0,-2 3-32,2-1-64,-1 1 32,1 1 32,0 1 0,-1-2 64,3-1 32,-2 1-32,0-1 32,-1-2-128,3 2 0,0 0 32,-2-1 0,2 1 0,0-2 0,-2 3-96,2-4 0,0 4 64,0-3 64,0 2 64,0 1 32,0-3-160,-3 2 32,6-2 0,-6 0 0,3 0 64,-2 2 32,2-2-128,-3 0 32,3 2-64,-2-1 0,0-2 64,0 1 0,0 3 0,0-1 0,-1 0 0,1 1 0,0-1 0,-1 1 64,1-3-96,0 2 0,-1 1 96,1-2 32,2 2-128,-5-3-32,3 2 32,0-1 0,2-1 32,-3 2 0,1-2 64,0 0 32,0-1-128,0 4 32,2 0 0,-5-1 64,3-2-96,0 0-64,-1 2 64,1-2 0,0 0 32,-1 2 64,1 1-32,0-3-32,-1 2 32,1-2-32,2 0 0,-3 0 0,3 2-96,-2-1 64,2 2 32,0-1 64,0 0-32,-2 1-32,0-1 96,2-2 0,-3 3-192,1-1 0,0 1 32,0-2 96,2 0 0,-2 1 64,2 0-64,-3 1 64,3-1-64,0 3-32,0 0 32,0-3-32,3 1 0,-3-1 64,2 3-32,-2-3-32,0 1 32,2-1-32,-2 1 0,0-1 64,2 1-96,-2-1 0,0 3 32,2 0 64,-2-3-32,3 3-32,-3-3-64,0 4 32,0-2 32,0 1 0,0-3 64,0 4 32,2-4-128,-2 5-32,0-2 32,2-3 0,-2 1 32,2 0 64,-2-2-96,3 2 0,-1-1 96,1-2 32,-1 3-128,0-3-32,1 2 32,-1-2 0,3 2 32,-3 1 64,0 2-96,0 0 0,3-3 96,-3 0 32,2 1 32,1-1 0,-3 1-160,3-1 32,0 1 64,-3-3 32,0 2-32,1-2-64,-1 3-64,3-4 32,-3 1 96,0 3 32,2-1-32,-2 1-64,1-1-64,2-2-32,-3 0 128,0 0 32,3-1 0,-5 1-64,5 3-64,-5-3 32,4 0 32,-4 0 64,5 0-32,-5-1-32,4-1 32,-4 2-32,5 0 0,-5-1 0,2 2 0,0-4 0,0 3-96,1 2 64,-1-1 32,0-1 64,1-1-32,1 1-32,1 0-64,-2-2 32,1 2 32,-2-3 64,0 1 32,3 2 96,-3-3-256,0 1 0,1 1 0,-1-1 96,3-1-64,-1 1 0,1 2 32,-3-3 64,3 1-96,-3 2 0,1-3 32,1 1 0,-2 2-96,0-1 64,3-1 32,-3 5 64,3-4-32,-3 4-32,1-3 32,-1 0-32,0-1-96,1-1 64,-1 2 32,0-2 64,1 1-32,-1-2-32,2 4 32,-2-1 32,1-3-32,1 3-32,-2-3 32,1 4 32,-1-4-96,-2 3 0,2 0-32,1 0 0,-1 0 64,1-3 0,-1 3 0,0 0 64,-2 3-96,2-4 0,1 2 32,-1-1 0,0-1 0,0 1 0,1-2 64,-1-1 32,0 3-128,3-2 32,-3-1 0,0 0 0,1-2 0,-1 3 0,0 2 0,1-5 0,-1 3 0,0-1 0,3 0 0,-3 0 64,1-2-32,-1 3 64,2-3-64,-2 0-32,3 3 32,-1-3-32,-1 0 0,-1 0 0,3 2 0,-3-2 0,0 3 64,3-3-96,-2 2 0,-1 1 32,-2-3 0,2 2 0,0 0 0,0 1 0,0-1 64,-2-2-32,3 3-32,-3-3-64,2 3 32,-2-3 32,2 2 64,1-2-96,-1 2 0,0-2 32,1 3 64,-1-1-32,0-2-32,1 0 32,-3 5-32,2-2 0,0-1 64,1-4-32,-1 4-32,0-2 32,0 2 32,1-2-32,-1 0-32,0 0 32,0 3-32,1-1 0,1 1 64,-1 0-96,-1-3 0,0 2 32,1-2 64,1 0-32,1 0 64,-3 0 0,3 0-128,-1 0-32,-2 0 32,3 0 0,-3 0 32,0 0 0,3 0 0,-3 3 64,1-3-32,1 0-32,1 0 32,-2 0 32,-1 0-96,2 0-64,-2 0 128,0 0 96,1 0-96,-1 0-32,0 0 0,1 0 0,1 0 0,-1 0 64,1 0-96,-1 0 0,1 0 32,-1 0 64,-1 0-32,2 0-32,1 0-64,-1 0 32,-1 2 32,1-2 64,-2 2-96,1 1-64,2-1 64,-3 1 64,0-3 0,3 3-32,-3-1 32,0-2-32,1 2 0,-1-2 64,0 0-32,2 0-32,-1 2-64,-1-2 32,0 0 32,1 3 64,-1 0-96,3-3 0,-3 2 32,1 1 0,-1-3 0,2 2 0,-1-2 0,1 3 0,-2-3 0,0 0 0,3 2 0,-1 0 64,1-2-96,0 0 0,0 0 96,-1 0 96,1 0-128,-1 0-96,1 0 32,-1 0 0,1 0 32,2 0 0,-2-2 0,-1 2 0,1 2-96,-1-2 64,1 0 32,-1 0 64,1 0-32,-1 0-32,1-2 96,2 2 0,-2 0-128,-1-2-32,1 2 32,-1-3 0,1 3 32,-3 0 0,3 0-96,-3 0 64,3 3 32,-3-3 64,0 0-32,3 2-32,0-2-64,-1 2 32,0-2 32,1 0 64,-3 0-32,0 0-32,3 0 32,-2 0-32,1 0 0,-2 0 64,3 0-96,-3 0 0,1-2 32,1 2 0,-1-2 0,1 2 0,0 0 64,-1 0 32,1 0-128,1 0-32,0 0 32,-1 0 0,-1 0 32,1 0 0,1-3 0,1 1 64,-1-1-32,0 1-32,-1-1 32,3 0-32,-2 3 0,2-2 64,-3 0-32,3 0-32,2 2 32,-2-3 32,3 0-96,-5 1 0,3 2 32,-1-3 0,-1 1 0,2 2 64,-2-5-32,1 3-32,0-4 32,0 4-32,-3-1 0,3-1 64,0 1-96,2 3 0,-2-2 32,0-1 0,-2 1 0,2-1 0,-3 3 0,3-2 0,-1 0 0,-1-1 64,0 0-32,2 3-32,0-2 32,-2-1 32,1 1-96,-2 2-64,3-2 64,0-1 0,0 3 96,-2-2 32,2 2-128,-1-3-32,-1 1 96,2-1 32,2 0-96,-2-1-32,0 2 32,0-1 0,0 1 32,-3-1 0,5 0 0,-1 1 0,-2 0 0,1-1 64,0 1-32,0-1 64,0 1-128,-3-1 0,3-2-32,0 1 0,-3-1 128,1-1 32,2 2-32,-2 1-64,-1 1 32,1-1 32,0-2-96,-1 2 0,1 1 32,1 0 0,1-3 0,-2 2 0,2 1 0,-3 2 0,1-3-96,0 1 64,-1 0 32,2-1 64,-1-2-96,0 2-64,0 1 128,-1-3 32,1 3-96,0-1 32,-1-2 0,0 2 64,1 1-32,-1 0-32,-1-3 32,2 0-32,-1 0 0,1-2 64,2 4-96,-3-2-64,1 0 128,-1 1 32,-2 1-96,3-2 32,0 2 0,-3-1 0,3 1 0,-1 1 64,1-3 32,0 2 96,-1-2-96,-2 1 0,3-2-32,-1 4-64,-1-3 32,1 3-32,-1-3 64,1 0 32,-1 0-192,-1-3 0,0 1 96,1 0 128,1 2 32,-2-3 0,0 3-32,3-2 64,-1 1-160,-1 2-32,1 2 0,-1-4 0,-1 4 0,3-3 0,-3 0 0,0 3 64,3-3-96,-3 0 0,0 0 32,3 0 64,-3 0-32,3-2-32,-3-1 32,3 3 32,-3 0-96,0 1-64,-2-2 64,3 1 64,-1 1-64,0 1 0,1-2 32,-1 2 0,0 1 0,1 0 0,-1 0-160,-2 2 32,2-3 128,0 3 128,-2-3-32,2 3 0,-2-2-96,2 2-96,1 0-32,-3-3 96,2 3 64,0 0 64,-2 0-128,3 0 32,-1-2-64,1 2-64,-1 0 160,0-3 32,1 3 0,-1 0-64,0-2 32,-2 2-32,5-2 0,-3 2 0,0-3 64,0 3-96,-2-2 0,3-1 32,-1 3 0,0 0 0,0-3 0,-2 3-96,3-2 64,-1 2-32,0 0 0,-2-2 128,3 2 96,-1 0-128,0-3-96,-2 3 32,3-2 0,-1 2 32,0-3 0,-2 3 64,3-2 32,-3-1-32,0 1-64,2 2 224,-2-3 96,0 3-256,2-2 0,-2 2-64,0-2 64,0 2-96,2 0 0,-2 0 32,0-3 0,0 3 0,0-3 0,3 1 0,-3 2 64,0-3-96,2 3 0,-2 0 32,2 0 0,-2 0-160,2 3 32,1-1 64,-1-2 32,0 3 32,1 0 0,-1-1 0,0-2 64,1 0-32,-1 2 64,3-2-128,-3 0 0,0 0 32,3 0 0,-3 0 0,2 0 64,-2 3-96,3-3 0,0 2 32,-3-2 64,0 3-192,3-3 32,-3 2 96,3 1 64,0-3 0,-1 0-64,0 2 32,-1 1-32,-1-3-160,3 0 32,-3 0 192,0 0 128,1 4-192,-1-4-32,0 3 64,1 0 32,1-1-96,-1 1 32,-1-1 0,0-2 64,0 0-96,1 2 0,1-2-32,-2 0 0,3-2 128,-1 2 32,-1 0-128,2 0 32,-3 0 0,3 0 0,-1 0 0,-2 0 0,3 2 0,-1-2 0,1 0 0,-1 0 64,1 0-96,-3 0 0,3 0 32,0 0 0,-1 0 0,1 0 0,-3 0 0,2 3 0,1-3 0,-3 0 0,3 0 64,-3 2 32,3-2-128,-3 0-32,3 0 32,-3 0 0,3 0 32,-3 3 64,0-3-96,1 0 0,-1 0 32,0 0 0,0 2 0,3-2 64,-3 0-32,0 0-32,1 0 32,-1 0-32,3 0 0,-1 0 0,-1 0 0,-1 0 0,3 0 0,-3 0 0,2 0-96,-2 3 64,3-3 32,0 3 0,-3-3 0,3 2 0,-3-2 0,3 2 0,-3-2 0,0 2 64,1-2-96,1 0 0,0 0 96,-1 0 96,1 0-128,1 0-96,-3 0 96,3-2 32,-3 2-160,1 0 0,1 0 96,1-2 64,-1 2 0,1-2-64,-1 2 32,1-3-32,0 3 0,1-3 0,-1 3-96,0-2 0,-1 2 64,1 0 64,-1 0 0,3-3 64,-2 3-64,-1 0-32,1-2-64,0 2 32,-1 0 96,1 0 32,-3 0-32,2-3-64,1 1-64,0 2-32,-1-2 64,1 2 0,0-3 32,2 1 64,-3 2-96,0-3 0,1 0 32,2 1 0,-3 2 0,1-2 64,2-1-32,0 1-32,-2-1 32,1 1-32,-1-1-96,-1 1 64,3-1 96,-2 1 32,2 0-128,-2-1-32,-1 0-64,0-2 0,1 3 160,-1 0 96,1-3-32,0 5-64,0-5 0,-1 2-32,1 1 0,-1 0 64,1-1-32,-1 1-32,-2-1-64,3 3 32,0-3-32,-3 1 0,3-1 64,-3 3 64,0-2-32,3 0-32,-3-1 32,3 1-32,-1-1 0,0-2 0,1 1 0,-2 1 64,1-2-32,1 2 64,0-2-128,-3 3-64,3-3 64,-1 0 64,0 0 0,1-2-32,-1 2 32,1-3-32,0 4-96,2-2 0,-2 1 64,-1 3 64,0-3 0,-1 3-32,1-1 32,1 1-32,-1-1 0,1 1 0,0 0 0,-1-1 64,1-2-32,-1 0-32,3 0 32,-3 0-32,4 3-96,-4-4 0,1 4 64,2 0 0,-2 0 96,1-4 32,-2 4-128,1-1 32,0 1-64,2-3 0,-3 0 128,4 0 32,-2 0-128,1 1 32,0 1 0,0-2 64,0 0-32,0 3-32,-3-1-64,3-2 32,0 3 32,-3 2 64,3-3-96,-2 0-64,0 3 64,-1-2 64,1 0 0,1 2 64,-1-2-64,2-1-32,-3 0-64,1 1 32,0-1 32,-1-1 0,1 1 0,-1 1 64,1-1-32,-3 0 64,2 1-128,-1-1 0,-1-1 32,3 1 64,-3-2-96,1-2-64,1 2 64,-1 0 0,-1-3 96,2 4 32,-1-1-128,-1-1 32,0 2-64,0-1 0,0 0 128,1 0 96,-3-2-128,4 2-96,-4-1 96,0 2 32,3-1 0,-3 0 32,0 2-224,0-1 32,0-4-32,0 3 64,-3 0 32,3 0 32,-2 0 64,0 0 32,2 1-128,-5-1 32,3 2 0,0-2 0,-3-1-96,1 4 64,-1-1 32,1 1 64,-1-1-96,-2 1 0,0 0 32,0-1 0,3 1 0,-5-1 0,2-2 0,2 3 0,-2 0 0,2 2 64,-1-3-96,-1 0 0,0 3-32,3-2 0,-4-1 128,2 3 32,-1 0-192,0 0 0,0 0 32,3 0 96,-3 0-64,0 0 0,0 0 32,0 0 64,1 0-32,-2 0 64,1 0-64,3 0-32,-3 0-64,0 0 32,1 0-32,-1 0 0,-1 0 128,2 0 32,-4 0-128,1 0-32,3 0 32,-4 3 64,3-3-64,-2 0 0,2 0 32,1 2 64,-4-2-96,4 3-64,-2 0 64,1-1 64,1-2 0,-1 2-32,-2-2 32,2 0-32,0 0 0,2 0 64,-1-2-96,-1 2 0,2-2 32,-2 2 0,0-3 64,3 3 32,-3 0-128,0-3-32,3 3 32,-3 0 64,2 0 0,-2 3-32,0-3-64,0 0 32,1 0 32,-1 0 64,0 0-32,2 0 64,-4 0-128,2 0-64,-2 0 64,3 0 64,-4 0 0,1 0-32,2 0-64,-2 3 32,0-3 32,2 0 0,-2 2 64,2-2 32,0 0-128,0-2-32,0 4 32,-2-4 0,2 2 32,0 0 64,1-3-32,-1 3 64,0 0-64,0 0-32,0-3-64,0 3 32,2 0-32,-1 0 0,1 0 64,-2 0 0,0 0 0,0 0 64,3 0-32,-1 0-32,-1 0 32,-1 0 32,2 0-96,-2 0-64,2-2 64,-2 2 0,3-3 32,-3 3 64,0 0-32,3-2 64,-1 2-128,0-2 0,-2 2 32,3-3 0,0 3-96,-1 0 64,1-2 32,-1 2 0,0-3 64,1 1 32,-1 2-128,0-3 32,3 0 0,-3 1 64,1-2-96,2-2 0,-3 4 32,3-1 64,-2 1-32,1 0 64,-2-1-128,1 1 0,1-1-32,1 3 0,-3-2 128,1-1 32,2 0-128,0 1-32,-3 0 32,3 0 64,-3-1 0,3 0-32,-3 1-64,3-1 32,-1 1 32,1-3 64,0 0-96,-3 0 64,5 0 64,-2 0-128,0 3 32,2-4 0,-2 2 64,-1-4-32,3 1 64,0 0-128,0 1 0,0-1 32,0 2 0,0 0-96,3-2 64,-1 2 32,-2 0 0,2 2-96,0-2 64,1 1 96,-1-4 32,0 3-128,0-2 32,3 2-64,-2-5 0,-1 3 128,0-3 32,1 3-128,-1 1 32,0-1 0,0 2 64,-2-3-32,3 6-32,-3-2 32,0-4-32,2 3 0,-2 0 0,0 0 0,0-2 0,0 2-96,0-3 64,0 1 32,0 0 0,0-1 0,-2 1 64,2-1-32,0 3 64,-3-2-128,1 2 0,2 0-32,-2 0 0,0 0 64,-1 0 0,1 0 0,-3-2 64,3-1-96,-3 1 0,3-3 32,0 1 64,-1-2-96,-1 4-64,2-3 128,-3 3 32,3 2 0,-3 0-64,1-2-64,1-1 32,1 3 96,-3-2 32,1-1-128,-1 1 32,0-3-64,3 1 0,-2-2 64,2 2 64,-3 1-32,3 1 64,-3-1-128,3 3-64,-1-2 64,-1-1 64,-1 1-64,0 2 0,1-3 32,0 1 64,-1-3-96,1 3-64,-1-3 128,0 1 32,1 1 0,-3 0 32,2 4-128,-2-7 0,3 5 32,-3-2 0,0 1-96,0-1 64,2 0 32,-1-1 0,-1-1 0,0 2 0,0 1 0,0 0 0,-2-1 0,2 3 0,3 0 0,-5 0 0,2 3 0,0-3 0,0 0-96,0 0 0,-2 0 128,2 2 32,-2-1 0,2-1-64,0 0 32,-2 2 32,2-1-96,-2 1 0,0 1 32,2-4 0,-2 4-96,0-3 0,-1 0 64,1 3 64,0-1 0,0-2 64,-3 3-128,3 0-64,0-1 128,0 1 96,-2-1-32,-1-2-64,0 2-160,1 1 0,2 0 128,-3 2 128,1-3-96,2 1-96,0 2 96,-3-3 32,3 0-96,0 1-32,0 2 32,0-2 0,-3 2 32,3-2 0,0 2 0,0-3 64,-1 3-96,1 0-64,0-3 64,0 1 0,0 2 32,0-3 64,-3 1-96,4 0 0,-4 2 96,0-3 32,1 1-128,0-1-32,-1 0 32,-2 1 0,5 2 96,-5-3 32,3 1-128,-1 0 32,3 2-64,-2-3 0,1-2 64,1 3 0,1-3 0,-4 3 0,0-1 0,4 1 64,-4 2-96,3-3 0,0 3 32,-2 3 64,1-3-32,1 0-32,0 2-64,0 1 32,0-1-32,2 0 0,-3 1 64,1-3 64,0 2-96,2 1 0,0-1 32,-2-2 64,0 3-32,0-1-32,2 0 32,-2 1 32,2-1-96,-2 1-64,2 0 64,-2 2 64,0-3-64,2 3 0,-3-5 32,2 5 64,-2-2-32,1-3-32,0 2 32,0 0-32,0 0 0,0 1 0,-3 0 0,3-1 0,-2 1 0,2 1 0,1-1-96,-1-1 64,2 1 32,1 2 0,1 0-96,-2-3 64,0 6 32,0-3 64,3-3-96,-1 3 0,-2 0 32,3 0 64,-3 2-32,0 1 64,-2-1-64,-1 0-32,0 3-64,-7 8 32,-3-1-832,-6 1-352,-3 1-1248</inkml:trace>
  <inkml:trace contextRef="#ctx0" brushRef="#br1" timeOffset="15">1111 351 640,'-5'2'352,"5"-2"-192,-2 2-192,0-2 64,2 3-32,-2-3 64,-1 3-32,-2-1 64,3 1-64,0-1-32,-3 0 32,3 1 32,-5-3-32,5 2 64,-3 1-64,3-3-32,-2 2 96,1 1 0,-1-3-32,-1 2-64,2-2 96,1 3 0,-2-3 32,1 2 0,1-2 0,-3 3 0,1-3-64,2 2-64,-3-2 96,3 0 64,-3 0 0,3 0 0,0 0 32,-3 0 96,0 0-64,1 0-64,1 0-64,-1 0 0,0 0-64,-1 0-32,-2 3 96,2-3 0,1 0-32,-1 0-64,0 0 32,1 0 32,-3 0 32,1 0 32,1 0 0,-2 0 64,0 0-160,0 0-96,0 0 32,3 0 0,-3 0 32,0 0 0,0 0 0,0-3 64,2 3 32,1 0 32,-2 0-64,1-2-64,0 2 32,-2 0-32,0 0 0,2 0 0,-1 0 0,-1 0 0,0 0 0,0 0 64,3 0-32,-4 0-32,2-3 32,-1 3 32,0 0-32,3 0 64,-3-2 0,2 2 32,-4 0-64,4-3-64,-1 3 32,-1 0 32,0 0-96,0 0-64,0 0 64,0 0 0,3-2 32,-5 2 64,4 0-32,-2 0-32,0-3 32,2 3-32,1-2 64,-3 2 32,1-3-128,-2 3 32,1-2-64,0 2 0,1 0 64,-1-3 64,0 1-32,-2 2-32,0-2 32,1-1-32,0 1 0,1 2 0,-2-3 0,2 0 0,-3 3-96,1-2 64,0 2 32,3-2 64,-4 2-96,1 0 0,0-3 32,2 3 64,0-2-32,0-1-32,0 1-64,0-1-32,-1 3 64,1-2 64,0-1 0,-3 1 64,3 0-64,1 2-32,-3-3-64,0 1-32,-1 2 128,1-3 96,0 3-96,0-3-32,0 3-64,-1-2-64,3 2 160,-1-2 32,-2 2-96,3-2 32,-2 2-64,2-3 0,-2 3 64,3-3 64,-4 3-32,3-2 64,-2 2-64,0-3 64,0 3-128,0 0 0,-1 0-32,1-2 0,1 2 64,-2 0 64,1 0-96,-1 0 0,2-3 32,-1 3 0,2 0 0,-3 0 64,3-2-96,-2 2 0,3 0 32,-4-2 64,3 2-96,0 0 0,0 0 32,1 0 0,1-3 0,1 3 0,-1 0 0,0 0 0,1 0 0,-1 0 0,0 3 0,3-3 64,-2 0-96,2 2-64,-3-2 128,3 2 32,-3-2-96,3 3-32,0-1 32,2 1 0,-3-3-64,1 2 64,2 4 32,0-4 0,2 5 0,-2-4 0,3 2 0,-1-1 0,3 1 0,-3-2 0,2 2 0,1-3 64,-1 3-96,1-3 0,-1 4 32,1-1 0,0-3 0,0 3 0,-1 0 0,1 0 0,-1-3-96,-2 3 0,0 0 128,1-2 96,1 2-96,-1-3-96,-1 5 96,3-1 32,-3 1 0,0-2-64,3 0-64,-3 0 32,3-1-32,-3-1 0,3 2 64,-3 0 64,2 0-96,1 0-64,0 0 128,-1 0 32,1-3 0,0 3-64,-1 0 32,1 0 32,-1-3-192,3 3 32,-3 0 32,1 0 96,2 0-64,-2 0 0,2 3 32,-3-1 64,0-2-32,1 0 64,2 2-128,-2-2 0,2 0-32,-3 2 0,1-1 128,-1-1 32,1-1-32,-1-1-64,3 2 32,-2 0-32,2 0 0,-2-1 0,-1 2 0,3-4 64,-1 3-32,-1 2 64,2 1-64,0-6-32,0 5-64,0-1 32,-1-1 32,-1-1 0,2-1 64,-2 4 32,-1-2-32,3 0-64,-2 0 32,-1 0-32,3-2 0,-2 1 0,-1-1 0,1 2 0,2-2 0,-2 1 0,1 1-96,1-2 0,0 2 128,0 0 96,0-1-32,0 2-64,0 1-96,-1-2 32,3 2 96,-2-2 32,0 0-128,-2 0 32,2 3 64,-1-4 32,-1 1-128,-1 1 32,1-2-64,2 1 0,-2 0 128,2 0 32,-3 0-128,1 0 32,-3 0-64,5 2 0,-3 0 128,-1-1 32,1-1-32,1-1-64,0 1-64,-1-2 32,1 2-32,-1-3 0,0 0 64,4 1 0,-1 0 64,-3 2 32,3-3-32,0 1-64,0-1-64,-3 0 32,3 4 32,0-4 64,-2 1 32,2 1-32,-1-1-64,1 2-64,0-2 32,0 1 32,0-2 0,0 4 0,0-4 0,2 3 0,-3 0 64,1 2-192,1-4 32,-1 2 96,-3-1 128,2 2-96,1-4-32,-2 3 0,2-2 0,0-1 0,-2 0 0,-1 1 0,1-1 64,1 4-32,-1-6-32,0 2 96,2-4 0,0 2 32,-3 0 64,3 2-96,-3-2-64,3 0 0,-2 0-32,0 2-96,-1-2 64,1 0 96,2 2 32,-5 1-192,2 0 0,-2-3 32,1 2 32,1-2 96,-1 3 32,1-1-1024,-1-2-1536,1 0 288</inkml:trace>
  <inkml:trace contextRef="#ctx0" brushRef="#br1" timeOffset="16">1919 1221 1152,'-3'-3'512,"3"3"-256,0 0-320,0 3 192,0-3-96,0 0-32,-2 0 96,2 0 0,0 0-32,0 0-64,-2 0 32,2 0-32,0 0 64,-3-3 160,3 3 128,0 0-128,-2-3-64,2 3-64,-2 0 0,2 0-224,-2 0 32,2 3 96,-3-3 128,3 0-192,-2 0 0,2 0 64,-2 0 64,0 0-96,2 0-32,-2 3 32,2-3 0,-3 0 32,3 0 0,-2 0 64,0 2 32,2-2-32,-3 0-64,1 3 32,2-3-32,-2 0 0,-1 2 0,3-2 0,-2 2 0,2-2 0,-2 3 0,2-3 0,0 2 0,-3 1 0,3-3 64,0 3-32,-2-1-32,2 1 32,0-1-32</inkml:trace>
  <inkml:trace contextRef="#ctx0" brushRef="#br1" timeOffset="17">1866 1260 3584,'0'5'0,"0"0"-96,0 0 64,0-2 32,0-1 0,0 3 0,0-3 64,2 1-32,-2-3-32,0 2 96,3 1 0,-3-3-32,2 3-64,0-3 32,1 0-32,-1 2 0,0-2 0,1 2 0,-3-2 0,2 0 0,0 0 64,1 0-96,-1 0 0,0 2-32,0-2-64,-2 0 224,2 0 96,1 0-192,-1-2 32,0 2 32,1 0 32,-1 0-128,0 0-32,0 0 32,-2-2 0,3 2 32,-1 0 64,1-2 32,-3 2-128,2-3-32,0 3 96,-2-3 96,3 1-32,-3-1-64,2 1 64,-2-3 0,0 0 96,2 0 96,-2 2-128,2-1-32,-2 1-64,0 1-64,2-1 32,-2 1 32,3-3-32,-3 3 64,0-1-128,0 1-64,2-1 128,-2 0 32,0 1-96,0-1 32,-2 3 0,2-2 64,0 0-32,0 2-32,-3-3-64,3 1 32,-2-1 32,2 3 0,0-3-96,-2 1 64,0 2 32,2-2 0,-2 2 0,2-2 0,-3 2 0,1 0 0,0-3 0,-1 3 0,3 0 0,-2 0 64,-1-3-96,1 3 0,0 0 32,0 3 0,-1-3 0,1 0 64,0 3-192,-1-1-32,1-2 128,-2 2 160,2 0-128,-3 1 0,3-3-64,-1 3 0,1-1 64,-3 1 0,5-3 0,-4 2 0,4 0 0,-3 1 0,1-1 0,2 1 0,-3 0 0,3-1 0,0 3 0,0 0 0,0-3-96,0 3 64,0 0 96,3-3 32,-3 3-32,2-2-64,1 0 32,-3-1-32,4-2 0,-1 0 64,-1 2-32,3-2 64,-3 0-64,3 0-32,-3 0 32,2-2-32,-2 0 0,1-1 0,1 0 0,-1-2 0,-1 3 0,2 0 64,-1-1-32,-1 1-32,1-3-64,-1 2 32,0 1 96,-2-3 32,0 3-128,0-1 32,0 0-64,0 1 0,0-1 64,-2 1 64,2 2-96,-2-2 0,-1 2 32,1-3 0,-1 3 0,1 0 64,-2-2-32,1 2-32,-1-3-64,1 3 32,1-3 32,-2 3 64,2 0-96,-3 0 0,3-2 32,-3 4 0,3-2-96,-1 3 64,-1-3-32,1 0-64,-2 3 96,3-1 0,0 1-64,0 1 64,2 1 32,0 1 0,0-4 0,2 3 0,0 2 64,0-2 32,1 0-32,-1-5-64,3 0 96,0 0 0,-1-2-32,1 2-64,0-3 96,-3 1 0,2-1-128,-2 1 32,1-3 0,-3 3 64,2-1-96,-2-2 0,0 2 32,0 1 64,0-1-96,-2 1 0,2 0 32,-3 2 0,3-3-96,-2 3 64,0 0-32,0-2 0,2 2 64,-5 0 0,3 0 0,0 0 0,-1 2-96,1 1 64,0-3 32,-1 2 64,1 0-96,2 3-64,-2-2 64,2 0 64,0 2-64,2-3 0,0 3 32,1-3 0,-1 1 0,3-1 64,-1-2 32,1 0 32,-1 0-64,1-2-64,-1 2 32,1-3 32,-3 1-32,0-1-32,1 1 32,-1-3-32,-2 3 0,-2-1 0,-1-2 0,1 2 0,0 3 0,0-2 0,-1 0-96,-1 2 64,1 0 32,1 0 0,0 0 0,0 0 0,0 0-96,-1 2 64,1 0-32,0-2 0,-1 5 0,1-2 0,2 0 128,-2-1 32,2 3-128,0-3 32,0 1 64,2-1 96,-2-2-128,2 3-32,1-3 0,1 0 64,-1 0-96,1-3 0,-2 3 32,3-2 64,-3-1-96,0 1 0,1-3 32,-1 3 0,-2-1 0,2 0 64,-2-2-32,0 5 64,-2-4-64,0 1-32,2 1-64,-3-1-32,1 0-32,0 3 96,-3 3-64,3-3 32,0 3 0,0-1 0,-1 1 64,1 1 0,2 1 0,0-2 0,0 2 64,2 0 32,1 2-32,-1-4-64,0 2 32,0-3 32,0-2-96,1 0 0,-1-2 32,0-1 64,1 1 32,-1-1 32,0 1-160,-2-3 32,0 3 0,0-3 0,0 2 0,-2 0 64,2 1-96,0-1-64,-2 1 64,-1 0 64,1 2-64,0 0-64,-1 0-32,1 0 0,0 0 160,-2 2 32,1 0 0,1 3-64,0-2 32,-1 2-32,1-2 0,2 1 0,0 4 0,0-6 0,2 3 0,3-3 64,-3 1-32,3-3-32,-1 0 32,-2-3-32,3 1 0,-3 2 64,3-2-32,-3-1-32,0 1 32,-2-1-32,3-2 64,-3 3 32,-3 0-32,3-3-64,0 2 32,-2 0-32,0 1-160,2-1 32,-2 1 64,-1 2 32,1 0-128,0 0 32,-1 2 64,3 1 32,-2 2 32,2-2 0,-2 4 0,2 0 64,0-2-96,0 0 0,2-3 96,-2 3 96,2-2-128,1-3-32,-3 0 0,2-5 64,0 2-32,1 1 64,1 0-64,-2-3-32,1 2 96,-3-2 0,0 1-128,0-1 32,0 2 0,-3 0 0,3-2-96,-2 3 0,0 0 64,-3-1 64,3 3-64,0-2 0,-3 2-128,3 2 32,0-2 64,0 3 96,-1-1 0,1 0-32,2 3 32,0 1 32,2-1-32,1-1-32,-1 4 32,0-3 32,0-3-96,0 3 0,3-3 32,-3 1 64,3-6-32,-1 1 64,-1-1-64,-1-1 64,1-1-128,-3 0 0,2 0 32,-2 0 64,-2 0-32,-1 0-32,3-2 96,-5 4 0,3 1-192,0-1-64,-3 3-32,3 0 128,0 0 32,-3 0 96,3 3-96,0 2-64,0-3-32,-1 0 96,3 3 64,0 1 128,0-4-128,0 1-32,3 1 0,-1-1 0,-2-3 0,4 0 64,-2 0-32,1 0 64,-1 0-128,0-3 0,-2 1 32,3 0 64,-1-3-32,-2 2-32,0 0 96,0-2 0,0 5-128,0-4 32,-2 1-64,-1 1 0,3 2 0,-4 0-64,1 0 0,1 0 96,0 2-64,0 1-32,0 1 96,2 1 0,-3-2 96,6 2 32,-3 0-32,2-3-64,0 3 32,0-2 32,0-1 32,1 1 32,1-3-160,-1 0-32,1 0 32,-2-3 64,1 1 0,-1-1 64,1 1-64,-3-1 64,2-1-128,-2 1 0,0-2 32,-2 2 64,2 1-96,-3-1-64,1 3 64,-1-2 0,1 2-64,0 0 64,-3 0-32,5 2 0,-2 1 0,0-1 0,2 4 64,0-4 64,0 5-32,2-2-32,-2 0 32,2 0 32,1 0-32,-1-3-32,2 1 96,-1 0 0,-1-3-128,1 0-32,-1 0 96,0-3 32,1 0 0,-3 1 32,2-1-128,-2-1-64,-2 1 64,2 1 64,-3-1-64,3 1 0,-2-1-32,0 1-64,-1 2 96,3 2 0,0 1-64,0-1 64,0 3 96,3 0 32,-3-3-192,4 3-64,-1-2-1280,-1 0-480</inkml:trace>
  <inkml:trace contextRef="#ctx0" brushRef="#br1" timeOffset="18">1152 1035 896,'0'5'416,"-2"-5"-192,4 5-256,-2-5 128,2 3-128,-2-1 0,2 0 96,3-4 32,-3 2 32,3 0-64,-3-2 32,0-1-64,3 1-32,-2-1 96,-1-2 64,0 3 0,0-1 0,1-2-96,-1 2 32,-2 1 0,0-1 96,2 1-96,-2-3 0,-2 3 32,2-4 0,0 4-64,-2 0-64,-1-1-64,1 3 32,0 0 32,-3 0 0,0 3 0,3-1 0,0 3 0,-3-2 0,5 2 0,0-1 64,0 1-32,2 0 64,1-2-64,-1 0 64,0-1 64,1-2 128,-1-2-192,1 2-128,-1-3 64,-2 0 96,2 1 32,0-3 0,-2 2-192,0 1 32,0-3 64,0 0 96,-2 2-224,2 1 0,-2 2 0,0 0 32,-1 2-64,-2 1 64,1 0 32,-1 2 64,3-3 32,0 3 32,-1 0-160,1-3-32,0 1 32,2 2 0,0-2 32,0-1 0,2-2 64,3 0 32,-3 3-32,2-6-64,-1 3 32,1-2 32,-1-1-32,-1 1-32,3-4 160,-5 4 32,2-3 128,-2 2 128,0-1-256,-2-1-96,2-1-64,-2 2 32,-1 1-96,-2-2-64,1 5-32,-1-2 96,3-1-64,0 6-32,-1-3 96,1 5 64,2-3 0,-2 5-32,2-1-64,2-1 32,-2 2 32,2-2 0,3 0 0,-3 0 64,0-2 32,1-1 32,-1-2-64,0 0-64,-2 0 32,3-2-32,-1-3 0,-2 2 64,0-2 32,0 0 32,0 0-224,0 0 0,0 0 96,0 0 64,-2 0-160,-1 5 0</inkml:trace>
  <inkml:trace contextRef="#ctx0" brushRef="#br1" timeOffset="19">1168 991 6240,'-5'0'-64,"3"2"32,0 1 32,-1-1 0,1 3 64,2-3-96,-2 4-64,2-2 64,0-1 0,0 2 32,2-3 64,0 1-32,1 0 64,1-3-64,-2 0-32,1-3 32,2 3-32,-1-3-96,-1 1 64,1-3 96,-1 2 32,-1-1 32,-2-2 0,0 1-160,0 1-32,-2-1-64,2 5 96,-3-3 0,1 0 32,-3 3 0,1 0 0,1 3-96,-2 0 64,3 2 32,0-1 0,0 1-96,2 1 64,0-2 32,0 1 0,0 0 0,2-2 0,-2 0 64,2-1 32,0 1-32,1-3-64,-3 0 32,2 0-32,1-3 0,-1 1 0,0-1 0,-2 0 0,3-2 0,-3 0 64,0 1-32,0-2-32,-3 1-64,3 3-32,0 0-32,-2-1 96,0 3 0,2 3 32,-3-3 0,1 4 64,-1-1-96,1 2-64,0 0 64,2 0 64,2 0 0,-2 0-32,0 3 32,2-3-32,1 0 0,-3-5 0,2 0 0,-2 0 0,3 0 64,-1 0 32,0-2-32,-2-1-64,3-2-64,-1 2-32,-2 1 64,0-4 64,0 4 64,0-1 32,0-2-224,-2 1 0,-1 1-192,-1 0 32,-1 1 128,0 2 128,3 2-32,0 1 0,-3 0-32,3 1 0,0 1 64,2 0 64,-2 3-32,2-3-32,0 3 32,0-6-32,0 1 64,2-1 96,-2-4-128,4 2-96,1-3 96,-3 1 32,2 2-96,1-5-32,-2 5 32,1-5 64,1 2-64,-3 1 0,1-1 32,-1 0 0,0 1 0,-2 2 64,0-3-32,0 1 64,-2 2-128,0-3 0,-1 3 32,1 0 0,2 0-96,-2 0 64,-1 0 32,3 0 0,0 3-96,-2-1 64,2 1 32,2-1 0,-2 1 0,3 2 64,-1 0-32,3 1 64,-3-4-128,0 5 0,3-7 32,-3 3 64,0-6 32,0 3 32,1-2-64,1-3-64,-4 0-64,0 2 32,0-2 96,0 0 32,0 0-128,-2 0-32,0 0-64,-3 0 96,1 0 0,-1 2 96,3 1-96,-3 2-64,3 0 64,-3 2 0,3 1-64,0-1 64,-1 4 32,1-4 0,2 3-96,0-3 64,0 1 96,0-1 96,0 1-64,0 0 0,2-3-96,-2 0-32,3 0 32,-3 0 64,2-3-32,-2 3-32,2-3 32,-2 1-32,3-3 0,-1 0 0,-2 3 0,0-4 0,0 1 0,0 1 0,0-1 0,-2-1 64,-1 2-96,-1 1-64,-1 1 64,2 2 0,-1 0-64,2 2 64,-1 1 32,1 1 64,0 4-96,2-1 0,0 1-32,0-3-64,0 2 160,0-2 32,0-2 64,2 2 0,0-5-64,3 0 32,-3-2 0,3-1-128,-3 0-32,1 1 32,1-1 0,-1 1 96,-1-1-32,-2-1-96,0-2-32,0 4 64,0-1 0,-2 1 96,-3 2 32,0-2 32,3 2-224,-3 0-64,1 0 64,1 2 32,1 0 64,0 1 0,0 2-96,2 0 64,0 0 96,0 0 32,2 0-32,0-2-64,0 2 32,1-3 32,1-2-32,-2 0-32,1 0-64,-1-2 32,1-1-32,-1 1 0,0-1 64,1-2 64,-3 2-32,0 1-32,0-3 32,0 0 32,-3 2-96,1 1 0,0-1 32,-3 1 0,0 4 0,3-2 0,-3 3-96,3 2 64,-2-2-32,2 1-64,-1 1 96,3 0 64,-2 1-64,2-1-64,0 3 128,0-4 96,2 1-32,1 0-64,-1-2 64,2-3 0,1 0-32,-1-3-64,1 1-64,0-1 32,-1 1 32,1-3 0,-3 3 0,1-1 0,-1-2 0,-2 0 64,-2 2-96,2 0-64,-5 1 64,0-3 0,1 2 32,-4 1 64,4 0-96,2 2-64,-3 2 64,3-2 0,0 2 32,2 1 64,-2 2-32,2-3-32,2 1 32,-2 0-32,2-1 0,2-2 64,-1 0-32,1-2-32,-2-1 32,1 0-32,2 1 0,-5-1 0,2 1-96,-2-1 64,0-1 32,0 1 64,-2 0-192,-1 1-32,1 2 64,-3 0 32,5 2-32,-2 1 0,0 0-32,2 1 96,0-1 64,0 2 128,2 0-128,0-2-32,3-1-1344,0-4-608</inkml:trace>
  <inkml:trace contextRef="#ctx0" brushRef="#br2" timeOffset="20">1777 1233 512,'3'-3'256,"-3"3"-128,2 0-160,0 0 128,-2-2-64,2 2-32,0 0 32,-2-2 32,3 2-96,-3 0 0,2 0 32,-2 0 64,2 0-32,1 0-32,-3 0-64,2 0 32,-2 0 32,2 0 64,0 0-32,1 0 64,-3-2-128,2 2 0,1 0 32,-1 0 0,0-3 0,1 3 0,-1 0 0,-2 0 0,1 0 0,2-3 0,-1 3 0,0 0 0,1 0 0,-1 0 64,0 0-96,1-2 0,-3 2 32,2 0 0,0 0 0,1 0 64,-1-3-96,0 3 0,1 0 32,-1-2 64,0 2-96,0-2 0,0 2 32,0-3 0,1 3 0,-1 0 0,1-2 0,-3 2 64,2 0-32,0 0-32,1 0-64,-1 0-32,3 0 64,-3 0 64,0 0 0,1 0 64,1-3-128,-2 3 0,0 0-32,1 0 0,-1 0 64,0 0 0,3 0 64,-3 0 96,0 0-128,1 0-96,-1 0 32,0 0 0,3 0 32,-2 0 0,-1 0-96,0 0 64,2 0 32,-1 0 64,-1 0-96,2 0 0,-1 0 32,-1 3 0,0-3 0,1 0 64,-1 0-96,0 2 0,1 1-32,-1-1 0,0-2 128,-2 2 32,3-2-32,-1 3-64,0-3-64,1 2 32,-1-2 32,0 0 0,-2 0 0,4 3 0,-2-3 0,1 0 64,-1 0-32,0 3-32,1-3 32,-1 0-32,3 2-96,-3-2 64,1 0 32,1 0 0,-1 0 0,-1 2 64,-2-2-32,2 2-32,0-2-64,-2 3 32,2-3 96,0 3 96,1-1-64,-1-2-64,-2 3 0,2-1-32,1 1 0,-1-1 0,0 0 0,1 1 0,-1 2 0,-2-2 64,2 1-32,1-1-32,-1 2 96,0-3-64,-2 3 64,3-3-64,-1 1-32,0 2 32,0-2-32,1-1 0,1 1 64,-2-3-32,3 2 64,2 0 64,-5 3 64,3-2-800,-3-1-352</inkml:trace>
  <inkml:trace contextRef="#ctx0" brushRef="#br2" timeOffset="21">1793 1285 1536,'2'0'608,"1"0"-320,-1 0-352,-2 0 128,2 3-160,-2-3 64,3 2-32,-1-2-64,-2 3 96,3-3 0,-3 2 96,2-2 96,0 3 64,0-3 32,3 0-64,-3 2-32,0-2-192,0 2 32,1-2 0,-1 0 0,0 3 0,1-3 0,-1 2 0,0 1 0,1 0 0,-1-1 0,0 0 64,0 0-32,1-2-32,-1 3 32,0 0-32,0-3 0,0 2 64,1-2-96,-1 3-64,1-3 128,-1 2 96,0-2-96,0 3-96,3-3 32,-2 2 64,-1 0-64,2-2 0,-1 3 32,1-3 64,-2 3-32,3-3 64,-1 2 64,-1-2 64,1 0 32,1 3 64,0-3-160,-3 0-96,3 0-32,-1 2-32,-2-2 0,3 0 0,-1 0 0,1 2 0,0-2 0,-1 0 64,-1 3-32,1-3-32,1 0 32,-1 0 32,1 0 32,-3-3 32,3 3-160,-1 0 32,1 0 0,0 0 0,-3 0 0,3 0 0,-1 0 0,-2 0 0,3 0-96,-1 0 64,-2 0 32,3 0 64,0 0-32,-3-2-32,3 2 32,0 0 32,-1 0-32,-2-2-32,3 2 96,-1-3 0,-2 3-32,1-2-64,1-1 288,-1 3 128,-1-3-128,3 3-96,-3 0-192,0-2 0,3 2 0,-3 0 64,1 0-32,1-2-32,-2 2 96,0 0-128,3-3 0,-3 1 32,3 2 0,-3 0 0,1-3 64,-1 3-32,0 0-32,1 0-64,-1-2 32,0 2 32,-2 0 64,3 0-96,-1 0 0,0-3-32,0 3 0,1 0 64,-1-3 64,0 3-32,0 0-32,0 0 32,1-2-32,-1 2 0,0 0 0,1-2 0,-3 2 0,2-2 0,-2 2 64,0-3-96,2 3 0,-2 0 32,0 0 0,0 0 64,0-3 96,0 3-128,0 0-96,0 0 32,0 0 0,0 0 32,0 0 0,0 0 0,0 0 0,0 0 0,0 0 0,0 0 0,0 0 0,0 0 0,0 0 64,0 0-32,0 0 64,-2 0-128,2 3 0,0 0 32,-2-1 0,2-2-1152,-3 2-1184,1-2 416</inkml:trace>
  <inkml:trace contextRef="#ctx0" brushRef="#br2" timeOffset="22">2074 1253 640,'3'0'256,"-3"3"-128,2-3-160,-2 2 64,2 1-32,-2-1 64,5 3-32,-3-3-32,1 3 32,-1-2 32,0-1-96,3 3-64,-3-2 64,0-1 64,1 3 64,-1-2 32,2-1-224,-2 3 0,1-3 32,2 1 96,-3 2-64,0-3 0,-2 0 32,3 1 64,-1-1-32,0 1-32,1 0 32,-1 2-32,-2-3 64,5 0 32,-5 1 32,2 2 0,0-3 0,0 1 0,0 1-576,-2 4-224</inkml:trace>
  <inkml:trace contextRef="#ctx0" brushRef="#br2" timeOffset="23">1037 1033 384,'0'2'256,"0"1"-128,0 0-160,0-3 128,0 0-128,0 2-64,0 1 64,0-3 0,0 4 96,3-1 32,-3-1 32,2 1-64,0-1 32,-2 1-64,3-1-32,-1 0-64,-2-2 32,3 3 32,-1 0 64,0-1-96,1-2 0,-1 3 864,0-3 480,0 0-672,0 2-256,1-2-256,1 0-128,-2 0 32,3 0 32,-3 0-96,3 3-64,-3-3 64,1 2 0,1-2 32,-1 2 0,1 1-96,-2-3 64,1 2 96,-1 1 32,0-3-32,0 3 32,3-1-128,-3 0-64,3-2 64,-3 3 64,3-1 0,-3-2 64,3 3-128,0-3 0,-1 2 32,0-2 0,1 0 0,-1 0 0,1 0 0,0 0 0,-1 3 0,1-3 0,0 0 0,-1 0 0,1 0 0,-1 0 64,1 0-96,-1 0 0,1 0 160,0 0 64,-1 0-160,1 0 0,-1 0-32,1 0 0,-3 0 0,2 0 0,1 0 0,-2 2 0,1-2 0,-2 0 64,3 0-32,-3 0 64,3 0-64,-2 0-32,1 0 32,0 0-32,1 0 0,-1 0 0,1 0 0,0 0 0,-1 0 0,1-2 0,-3 2 0,1 0 64,1 0-32,-2 0-32,3 0 32,-3 0 32,0 0-96,1 0-64,-1 0 64,0 0 0,3 0 32,-3 0 64,1-3-32,-1 3-32,0 0 32,1 0 32,-1 0-32,0 0-32,0 0-64,1 0 32,-1 0 32,-2 0 64,2 0-32,0-2 64,-2 2-64,0 0-32,0 0 32,0 0-32,0 0 0,0-3 0,0 3 0,0 0 0,2 0 0,-2 0 0,0-2 0,3 2 64,-3-3-32,0 3-32,2 0 32,-2 0 32,0 3-736,0-3-352,0 2-320,0 1-64</inkml:trace>
  <inkml:trace contextRef="#ctx0" brushRef="#br2" timeOffset="24">1347 1046 896,'-3'0'352,"3"0"-192,0-3 160,0 3 288,-2-2-256,2 2-96,-2 0 96,2-3 160,-3 1-192,1-1-96,0 1-64,-1-1-32,1 0-224,-2 3 0,2-2 32,-3-1 96,0 1 0,1 2 64,-1-3 64,1 1 128,-1 2 0,0-2 64,1-1-128,1 0-64,-1 1-64,2-1 0,-3-1-128,0 4 0,3-5 32,-2 5 64,-1-5-32,2 2 64,1 1-224,-3 2 32,3-3 32,-2 1 32,2 2 32,-3-3 0,3 3 0,0 0 64,-3 0-32,0 3-32,1-3-64,-1 0 32,0 0-32,1 0 0,0 0 64,-1 0 64,0 0-32,1-3 64,-1 3-64,0-2-32,1-1 32,-1 3 32,1-2-96,-1 2 0,1-3 32,-1 3 0,1 0-96,-1 3 64,0-3 32,0 0 0,3 2 0,-2-2 64,-1 3-96,1-3 0,-1 2 32,1 1 0,-1-3-96,0 2 64,1 1 96,-1-1 32,0-2-128,3 3-32,0-3 32,-2 2 64,1 1 0,1-3-32,-3 2 32,3 1-32,0-3-96,-1 2 64,-1-2 32,1 2 64,1-2-32,0 3-32,-1-3 32,1 0-32,0 0 0,2 2 0,-2-2 0,-1 0 0,1 0 0,0 3 0,2-3-96,-2 3 64,2-3 32,-2 0 0,2 0-96,-3 2 64,1-2 32,2 0 64,-3 0-32,3 2 64,0-2-64,-2 0-32,2 0 32,0 3 32,0-3-32,-2 0-32,2 0-64,0 0 32,0 0 32,0 0 0,0 0 0,0 0 64,0 0-32,2 0-32,-2 0-64,0 0 32,2 0 32,-2 0 0,0 0 0,3 0 64,-3 0-32,2 0-32,-2-3 32,3 3-32,-3 0 0,2 0 0,-2 0 0,2-2 64,-2 2-96,0 0-64,0 0 128,0 0 32,0 0-96,2 0-32,-2 0 32,0 0 64,0 0 64,0 0 96,0 0-160,0 0-32,0 0 0,0 0-1760,-2 2-736</inkml:trace>
  <inkml:trace contextRef="#ctx0" brushRef="#br2" timeOffset="25">1505 1117 256,'-3'0'160,"1"3"-64,-3-3-128,5 2 128,-2-2 0,0 2 96,0-2-32,-3 3 64,3 0-128,0-1 0,-1 1 32,1 1 0,0-1-160,-3 2-32,3-2 96,-3 1 32,0-2 0,1 4-64,-1-1-64,3-3 32,-4 3 320,-1-3 96,-1 3-96,4 0-32,-3-2-192,0 1-64,3 1 64,-3 1 96,2-1-128,1-3-96,-1 0 32,0 3 0,-2-2 32,3 0 64,0-1-32,-1 2-32,3-1 32,-3 0-32,0 2 0,3-3 0,0 1-96,-1-1 64,1 0 32,2 1 64,0 0-32,-2-3 64,2 0-64,0 0 64,2 0-64,-2 0-32,2 0-64,1-3 32,1 0 32,1-1 0,0 1 0,-1-2 64,3 0-32,-3-2 64,3 2-128,0-3-64,-2-1 128,2-4 32,-2 1 0,1 2-64,1 0-64,-2 1 32,-1 1 32,1 1 0,0-1-96,-1 3 64,-1 0 32,1-2 0,3 2-352,-3 2-96,-2-1-352,3-2-128</inkml:trace>
  <inkml:trace contextRef="#ctx0" brushRef="#br2" timeOffset="26">1667 1120 640,'0'2'256,"0"0"-128,0 3-224,-2-2 64,2 2 32,0 2 0,0 1 64,0 1 32,2 2-128,-2-2 32,2-1-64,1 1 0,1-1 128,-1 2 32,-1 0 32,3-1 0,-5 4 416,2-3 192,0-1-288,-2 4-160,3-6-192,-3 3-96,2-3 32,-2 1 32,2-1 32,0 3 32,3 3-64,-1-1-64,3 1-64,0 1-32,3 1-928,-1-3-384</inkml:trace>
  <inkml:trace contextRef="#ctx0" brushRef="#br2" timeOffset="27">1193 1406 1152,'-4'2'416,"1"-2"-192,-1 3-256,4-1 128,-2 1-64,-3 2-32,0-2 160,0 1 32,-1-1 0,1 2-32,-1 0-96,-1-1 32,0 4 0,-1 0 32,2 1-64,-3-1-64,0 2 32,-3-3 32,0 0 32,4 1 32,-4-1-160,3-2-32,-1 0 32,6 0 0,-1 0-832,3-3-352</inkml:trace>
  <inkml:trace contextRef="#ctx0" brushRef="#br2" timeOffset="28">1081 1710 1152,'2'-2'512,"-2"2"-256,0-5-160,0 2 224,3 1-64,-1-3 96,-2 0 0,2 0 96,1 0-160,-1 0-96,0-2-96,1 1 0,-1 4 0,2-3 96,1 0-96,-1 3-64,1-3 0,0 3-32,-3-3-96,3 2 64,-1-2 96,1 0 96,0 3-64,-1-3-64,0 2 64,-4 0 0,2 1-128,-2 2 32,0 0-160,-2 0 32,2 2 128,-2 1 64,0 0 0,0-1-64,0 1 32,-3 1 32,3-1-32,-1-1-32,-1 1-64,1 0 32,-1-1 32,-1 1 64,0-1-32,1 3 64,-1-3-128,1 1-64,-1 2 128,1-1 32,-1 4-96,3 0 32,-3-1 0,3-2 0,-1 0 0,3 0 0,-2-3 0,2 1 64,0-1-320,2-2-64,1 0-1056,-1 0-448</inkml:trace>
  <inkml:trace contextRef="#ctx0" brushRef="#br2" timeOffset="29">1259 494 384,'7'0'160,"-4"0"-64,-1 0-192,0 0 64,3 0 32,-1 0 0,1 0 0,-1 0 64,3 2-96,0-2-64,0 0 64,0 3 0,0-3 32,-1 2 64,4-2-96,-3 0 0,2 0 96,-2 0 32,2 0-32,0 0 32,0 3 576,1-3 256,-1 0-544,0 2-160,0-2-192,0 3-32,0-3 0,0 2 64,3 1-32,-3-1-32,0 0 32,0 1-32,-2 2 0,2 0 0,-2-3 0,0 3 0,2-2 0,-2 2 64,0-3-32,-3 1-32,6-1-64,-3 3 32,0-2 32,-1 2 0,1-1 0,0-1 64,2 2-32,-2-2-32,2 1 96,0-1 0,3 2-128,0-3-32,-1 1 96,3 2 32,-3-3 0,3 0-64,-1 1-64,1 0 32,0-1 32,2 1 64,-2-1-96,-1 3-64,1 3 128,0-1 32,-1 0 0,-1 3-64,0-2-64,-2 1 32,2-4 32,0 3 64,-1-3-32,0 2-32,1-4 32,0 2 32,1-3-32,1 0-32,0 3 32,1-2-32,2 2-96,-1 0 64,2 2 96,1 1 32,-1-1-128,0 1-32,-2-1 96,0 0 32,0-2-96,-2 2 32,0-2-64,-3 1 0,1-2 0,-1 1-64,-2 3 160,0-3 96,1 2-96,-4 3-32,3-3 0,-4-1 64,2 1-96,-5-2 0,3 0 32,0 0 0,-1-1-96,-2 2 64,3 1 32,-1-2 0,1-3 0,4 4 0,1-1 0,-2-1 0,6 1 64,3 3 32,0-1-672,2 5-256,4-2 64,2 2 32</inkml:trace>
  <inkml:trace contextRef="#ctx0" brushRef="#br2" timeOffset="30">1571 343 128,'21'-2'160,"-14"2"-64,4 0-64,-6 0 96,1 0-160,3 0 32,1 2 0,-1-2 64,0 0-32,0 3-32,0-3 32,1 3 32,-1-1 384,0-2 192,-2 2-320,0 3-192,-1-2-160,4 2 0,-3-3 32,1 3 64,-1 0-32,0 0-32,3 0 32,-1 2-32,2 1 64,1-1 96,-1 1-64,2-1-64,4-2 0,1 0 32,0-2-32,0-1-32,3 0 32,0-2-32,-3 0-96,1 0 0,-2 2 128,2-2 32,-1 3 128,1-3 96,-3 3-64,0-1 32,-2 3-224,1 0-32,-1 0 64,-2 0 32,1-2-128,-1 1 32,2 4 0,-1-3 64,1 2-32,2-2-32,-2 2 32,0 3-32,2-2-96,-3-1 64,1 1 96,0-1 32,-1-2-192,1 3-64,1-2 128,-4 2 64,0-1 32,3 3-64,-2 0 32,-2 5 32,4-2 32,3-4 32,-2-1-1216,6 4-512</inkml:trace>
  <inkml:trace contextRef="#ctx0" brushRef="#br3" timeOffset="31">1333 759 256,'0'0'160,"0"0"-64,0-6-128</inkml:trace>
  <inkml:trace contextRef="#ctx0" brushRef="#br3" timeOffset="32">1736 1098 384,'2'-3'256,"1"3"-128,-3 0-160,2 0 64,0 0-128,-2 0 64,2 0 32,-2 0 0,2 0 0,-2 0 0,5 0 0,-5 0 0,5 0 64,-3-3 96,0 3 0,1-2 64,-1 2 0,-2 0 96,2 0-160,1 0-96,-1-3-128,0 3 32,1 0 32,-3 0 0,4-2 0,-2 2 0,0 0 352,1 0 160,-1-2-256,0 2-128,1 0-32,-3 0 0,2-3-32,0 3-64,0 0 32,1 0-32,-1 0 0,1 0 64,-3-2-96,4 2 0,-1 0 32,-1 0 0,-2 0-96,1 0 64,2-3 32,-1 3 0,0 0 0,1 0 64,-1 0-32,-2 0-32,2 0 32,1 0-32,-1 0 0,0 0 0,1 0-96,-1-2 64,0 2 32,1 0 64,-1 0-32,0 0 64,0 0-128,0 0 0,0 0 32,1 0 0,-1-3 0,1 3 64,1 0-192,-1 0 32,-1 0 32,0 0 96,1 0 0,1 0 64,-1 0-64,-1 0-32,0 0 32,2 0-32,-1 0 0,-1 0 0,2 0 0,1 0 0,-3 0 0,3 0 0,-3 0-96,1 0 64,-1 3 96,3-3 32,-3 0-128,0 0 32,3 2-64,-3-2-64,2 0 96,-1 0 64,1 3 0,1-3 64,0 0-64,-1 0-32,1 0 32,0 2-32,-1-2 0,0 0 0,-2 3 0,3-3 64,0 0-96,-1 2 0,-1-2 32,2 2 0,-3-2-96,0 3 64,3-3 32,-3 0 0,0 0 0,0 2 64,0-2-32,3 3 64,-3-3-128,1 0-64,-1 3-32,3-1 0,-1 0 96,1 0 64,-3 1 0,3 0-32,-1-1 32,1-2 32,-1 3 32,3-1 32,0-2-1056,0 3-416</inkml:trace>
  <inkml:trace contextRef="#ctx0" brushRef="#br3" timeOffset="33">1397 936 1152,'-2'-2'416,"2"2"-192,-2 0-256,2-3 128,0 3 128,0 0 192,-2-3-96,2 1 64,0 2-96,-3-2 0,1 0-160,2-1-96,-3 0 64,3 3 64,-2-2-128,2 2-32,-2-3 128,-1 3 64,3-2 0,-2 2 32,2-2-288,-2-1 0,-1 3 64,1-5 64,0 2 0,0 1 32,-3 2-224,3-2 32,0-1 96,0 3 128,-1-2-96,1-1-32,0 1 0,-1 2 0,1-3 64,-1 1 32,1-1-32,0 1-64,0 0 32,-1 2-32,1-3 0,-2 1 64,1 2-96,1-3-64,0 0 64,-3 1 0,3 0-64,-3-3 64,3 2 96,-3 1 96,1 2-128,1-3-32,-1 0 0,-1 1 0,3 0 0,-2 2 64,-1-2 32,3 2 32,-3-3-224,3 3 0,-3-3 32,3 3 32,-3-2 32,3 2 64,-1-3-96,1 1 0,-2 0 448,2-1 192,-3 1-288,3-1-192,-3 3-160,3-2 0,0-1 32,-3 3 64,3-3 96,-3 3-128,3-2-96,-3 2-64,3 0 96,0 0 0,-3 0 32,3 0 0,-3 0 0,3 0 0,0 0 64,-3-2-32,3 2-32,-3 0-64,3 0 32,-3-2 32,3 2 64,-3 0-32,1 0-32,2 0-64,-3 0 32,3 0 32,-3 0 64,1 0-32,1 0 64,-2 0-128,3 0-64,-3 0 64,1 0 64,0 0 0,-1 0-32,1 0 32,-1 0 32,0 0-96,1 0-64,-1 0 64,3 0 64,-3 0 0,1 0 64,-1 0-128,1 0-64,2 0 64,-1 0 64,-1 0 0,1 0-32,-2 0 32,1 0-32,1 0 0,-1 2 0,-1-2 0,3 0 0,-2 0 0,-1 0 0,1 0 0,1 0 64,-1 2 32,-3-2 32,0 0-416,-2 2-128,0 1-1440</inkml:trace>
  <inkml:trace contextRef="#ctx0" brushRef="#br3" timeOffset="34">1395 1287 896,'-10'0'352,"6"5"-192,-1 0-256,5-5 0,-5 0 64,1 5 0,4-5 32,-4 4 64,-1 2-96,0-6 0,1 5 32,4 0 0,-5-1 0,5-4 0,-4 6-96,4-6 64,-5 0 32,5 0 64,-5 0-96,5-6 0,-4 6-256,0 0-64</inkml:trace>
  <inkml:trace contextRef="#ctx0" brushRef="#br3" timeOffset="35">1447 1067 640,'-4'13'256,"2"-6"-128,0 1-160,-1-3 128,1 0 0,0 0 32,-3 2-64,3-2 32,-3 3-128,3-3 0,-3 2 32,0 1 64,1-2 32,0 0 32,-1 1-160,1-2-32,-4 0 32,4 3 0,-3-1 32,2-2 64,-4 2-96,3 1 0,-2-1 32,-1 8 64,2-3-448,1 1-224</inkml:trace>
  <inkml:trace contextRef="#ctx0" brushRef="#br3" timeOffset="36">3492 1085 896,'9'0'416,"-4"0"-192,-1 0-256,-4 0 64,5 0-32,0 0 0,4 5 0,-5-5 0,1 5 0,-1-5 0,1 0 0,0 0 0,-1 0 64,-4 5 32,5-5-32,-5 0 32,0 0-224,0 0 32,0 0 96,0 0 64,0 0 0,0-5 32,0 5-128,0 0 0,0 0 32,-5 0 64,5 0-32,0 0 64,0 0-128,-4 0-64,-1 0 64,0 0 64,1 0-512,4 0-192</inkml:trace>
  <inkml:trace contextRef="#ctx0" brushRef="#br3" timeOffset="37">3219 1093 256,'7'-3'160,"-4"3"-64,1 0-128,-4 0 128,5 0-64,-3 0 64,3 0-128,-1 0 0,0 0 32,1 0 64,0 0-32,2 0 64,-3-2-128,3 2-64,0 0 128,-3-3 32,3 3 128,-2 0 96,0-2 64,-1 2 96,1 0-224,0 0-128,-1-3-64,1 3-32,-1 0 0,3 0 0,-3 0 0,1 0 64,0 0-96,-1 3 0,1-3 32,0 0 0,1 0 0,-1 0 0,-1 0 0,1-3 64,0 3-96,-1 0 0,1 0 32,-3 0 64,3 3-96,-1-3 0,-2 0 96,3 2 32,0-2-32,-1 0-64,-2 3-64,3-3 32,0 2 32,0-2 0,-1 0 0,0 0 0,3 0-96,-2 0 64,2 0 32,-3 0 64,1 0-96,0 0 0,-1 0 96,1 0 32,-3 0-32,2 0-64,-1 0-64,1 0 32,-2 3 32,3-3 64,-2 0-96,-1 0 0,0 0 32,1 0 64,-3 0-96,2 0 0</inkml:trace>
  <inkml:trace contextRef="#ctx0" brushRef="#br3" timeOffset="38">3533 1095 2624,'3'0'96,"-1"0"-128,-2 0 32,2 2-64,-2-2 0,0 0 128,0 0 32,0 0-32,0 0-64,0 0-64,-2 3-32,2-3 64,-2 2 64,-1 0 0,1 1-32,0-1 32,-3-2 32,3 3-192,-3-1 32,0-2 96,3 3 64,-2 0 0,-1-1-64,1-2 32,-1 2-32,-2 3 0,3-2 0,-1 2-96,-2-1 64,0 7 96,0-4 32,1 0-32,-1 1-64,2-1 96,-2 1 0,0-1-32,0 1-64,-1-3 32,1-1-32,-3 1-96,3-2 64,-2 2-32,2-1 0,-2 4 128,2 0 32,-2 1-128,2 1-32,-2 5-768,0-3-224</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5:14:31.461"/>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15:14:31.462"/>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523 170 1152,'-8'-2'512,"4"2"-256,0-3-384,2 3 128,-2 0 0,2 0 0,-2-2 0,0 2 0,0 0-512,0 0-128</inkml:trace>
  <inkml:trace contextRef="#ctx1" brushRef="#br1">1380 424,'0'0,"1"1,1 2,1 1,1 1,1 0,0-1,1 1,2 1,1 0,1 2,2 1,1-1,0 1,1-1,0-1,-1 0,1-2,-2 0,-1-1,0 0,0-2,0 1,-1-1,1 0,-1-1,0 0,-1-1,0 0,-1 0,-1-1,-1 1,0-1,-1 1,0-1,-1 1,0 0,0 0,-1 0,1 0,0 0,-1 0,2 1,-2-1,1 1,0-1,-2 0,0 1,-1-1,0 1,-2-1,1 0,-2 0,0 0,0 0,-3-1,-1-2,-1 0</inkml:trace>
  <inkml:trace contextRef="#ctx0" brushRef="#br0" timeOffset="2">1433 421 3968,'4'-3'1568,"2"3"-832,6 5-864,-5-5 320,2 5-160,4-1-32,1 1-1664,0 0-800,0 0 1152,-1-1 672</inkml:trace>
  <inkml:trace contextRef="#ctx0" brushRef="#br0" timeOffset="3">1490 461 2304,'2'2'960,"0"3"-512,6 2-608,-2-2 192,2-1-96,3 3 0,3 5-864,2 3-320,2-4 544,1 3 352</inkml:trace>
  <inkml:trace contextRef="#ctx0" brushRef="#br0" timeOffset="4">1007 701 128,'0'0'64,"0"3"0,0-3-96,0 0 64,0 2-32,3-2 0,-3 3 0,0-3 64,0 2-96,0-2 0,0 2 96,1-2 96,-1 3-128,0-3-96,0 2 96,2-2 32,-2 0-96,0 2 32,3-2 64,-3 3 32,0-3-128,0 0 32,2 2 0,-2-2 128,0 5 0</inkml:trace>
  <inkml:trace contextRef="#ctx0" brushRef="#br0" timeOffset="5">1018 735 896,'0'2'-64,"0"3"32,0-3 0,0 1 96,0-1 32,0 0-128,0 1 32,0-1 0,0-2 64,0 2-32,0 0 64,-2 1-64,2-3-32,0 2 32,0 1 32,0-1 32,0-2 96,0 3-32,0-1 0,0 0-96,-3 0-64,3-2 32,0 3 32,0-1-32,-2 1-96,2-3 32,0 2 32,-1 0 64,1-2-32,-2 3-32,2-3 32,-3 2-32,3 0 0,-2-2 0,2 3 0,0-1 0,-2 1 0,2-3 64,-1 2-32,1 0-32,0-2-64,-3 3 32,3-1 32,-2 0 0,2 1 64,0-3 32,0 2-128,-2 1-32,2-1 32,-2 0 0,2 3 32,0 0 64,-2-3-96,2 0 0,0 1 32,-2-1 0,2 0 0,0 1 0,-2-1 64,2-2 32,0 2-192,-2 1 0,2-1 96,0-2 64,0 3-96,-2-1 32,0-2 64,2 2 32,0 1-128,-2-3 32,2 2 0,0-2 64,-2 2-96,2 1-64,-2-1 64,2 0 64,-2 1 128,2-3-224,-2 2 0,0 1 64,2-1 128,-2-2-32,2 2 0,-2-2-32,2 3-64,0-1 32,-2 1 32,2-3-32,-2 2-32,2 0 32,-2 1-32,0-3 64,2 2 32,-2 0-128,2 1 32,-2-1 0,2-2 64,-2 3-32,0-1 64,2 0-128,-2-2 0,0 5-32,0-3 0,0 0 64,2 4 64,-3-5-32,1 2-32,1 0 32,-1-1 32,2 0-96,-3 0 0,3 1 32,-2-3 64,2 2-32,-2 0-32,0-2-64,2 3-32,-2-1 64,2-2 0,-2 3 96,2-3 32,-2 2-128,0-2 32,2 2 64,-2-2 32,0 3-128,2-3 32,-2 0 0,0 2 0,2 0-96,-2 1 64,2-3 32,-2 2 64,2 1-32,-2-3-32,0 2-64,2 0-32,-2-2 64,0 0 0,2 3 96,-2-3 32,0 0-32,2 2-128,-2-2-32,0 0 128,0 2 32,2-2 0,-2 0-64,2 3 32,-2-3-32,2 2-96,-2-2 0,0 0 64,2 0 0,-2 3 96,2-1 32,-2-2-128,2 0 32,-3 0 0,1 2 0,2 1 0,-1-3 64,-1 0-32,2 2 64,-3-2-128,3 2-64,-2-2 64,0 3 64,1-3 0,-2 0-32,1 2 32,0-2 32,0 0-32,0 0-32,0 3-64,0-3 32,2 0 32,-2 0 0,2 0-96,-2 0 64,0 2 96,2-2 32,-2 0-128,0 0 32,2 2 0,-2-2 0,2 0 0,-2 0 64,2 3-32,-2-3-32,0 0-64,2 2 32,-2-2 32,2 2 0,-2 0 0,2-2 64,-2 0-32,0 3-96,2-1 32,-2-2 32,2 3 64,-2-1-32,2 0 64,-3-2-128,2 3-64,-1-3 64,2 2 0,-2-2 32,-1 0 64,2 0-32,1 0-32,-2 2 32,0-2-32,-1 0 0,3 0 0,-2 3 0,2-3 0,-1 0 64,-1 0 32,2 0-128,-3 0-32,3 0 32,-2-3 0,2 3 32,-2 0 0,0 0 0,2 0 0,0 0 0,-2 0 64,2 0-96,-2 0 0,2 0 32,0 0 0,-2 0 64,0 3 32,2-3-192,-2 0 0,0 0 32,0 2 96,0-2-64,0 0 0,0 3 96,0-3 32,2 0-128,-2 0 32,2 0 64,-2 0 96,2 0-128,-2 0-32,0 0 0,2 0 64,-2 0-96,0 0 0,0 0 32,2 0 0,-2 0 0,0 0 0,2 0 0,-2 0 64,2 0-32,-2 0-32,-1-3 288,3 3 192,-1 0-288,1 0-128,-2 0-32,2-2-32,-2 2 0,-1 0 0,3 0 0,-1 0 0,1 0 0,-2 0 64</inkml:trace>
  <inkml:trace contextRef="#ctx0" brushRef="#br0" timeOffset="15.63">715 1061 4704,'-4'2'96,"2"-2"-128,0 0 0</inkml:trace>
  <inkml:trace contextRef="#ctx0" brushRef="#br0" timeOffset="16.63">703 1063 4736,'-1'0'0,"-2"3"0,1-3 0,0 0 0,0 0 0,0 0 0,0 0 0,2 0-96,-2 2 64,0-2 32,2 0 64,-2 0-32,0 0-32,0 0 32,0 0 32,2 0-32,-2 0-32,0 0-64,2 0 32,-2-2-32,0 2 0,2 0 64,-2 0 0,2 0 64,-2 0 32,2-3-128,-2 3 32,0 0-64,2 0 0,-2 0 128,-1-2 32,3 2-32,-2 0-64,1 0 32,-1-3-32,-1 3-96,1 0 64,2-2 32,-1 2 0,1 0 0,-3 0 64,1 0-32,2 0-32,-2-2-64,2 2 32,-2 0 96,2-3 32,-1 0-32,1 3 32,-3-1-128,3 1 0,0-3 96,0 3 32,-2 0-192,2 0 0,-2 0 96,2 0 64,-2 0-96,0 0 32</inkml:trace>
  <inkml:trace contextRef="#ctx0" brushRef="#br0" timeOffset="17.63">624 1044 4992,'-2'0'0,"0"0"-96,2 0 0,-2 0 64,2 0 64,-2 3 0,2-6 64,-2 3-64,2 0 64</inkml:trace>
  <inkml:trace contextRef="#ctx0" brushRef="#br0" timeOffset="18.63">612 1045 5024,'-2'0'-32,"2"0"32,-2 0 0,2 0-96,-2 0 64,0 0 96,2 0 32,-2 0-128,0 0 32,2 0-64,-2-3 0,2 1 64,-2 2 64,2-3-96,-2 3 0,2-2 32,0 2 64,-2-2-32,2-1-32,-2 3 96,0-2 0,2 0-128,-2-1-32,2 3 32,-2-2 64,2 2-64,-2-3-64,2 1 64,0 2 0,-3-2 96,3 2 32,0-3-128,0 3 32,-2-2 0,2 2 0,0-2 0,-1-1 0,1 3-96,0 0 64,-2-2 32,-1-1 64,3 3-32,0 0 64,0-2-64,-2 2-32,2 0-64,0-2 32</inkml:trace>
  <inkml:trace contextRef="#ctx0" brushRef="#br0" timeOffset="19.63">569 992 4992,'0'0'0,"0"-3"0,-1 1-96,1 0 0,0-1 128,-2 1 96,2 0-192,0-1 0,0 1 0,-2 0 96,2-3 0,0 3 64,0-1-128,0-1 0,-3-1 32,3 3 64,0-3-32,-2 2-32,2-1 32,-1 1-32,1-1 0,-3 1 0,1 1 0,2-1 0,-2 1-96,2 0 64,0-1 32,-2 1 64,2 0-32,0-1-32,0 3 32,0-2-32,0-1 0,0 1 0,0 2-96,0-2 64,0 0 96,-2 2 32</inkml:trace>
  <inkml:trace contextRef="#ctx0" brushRef="#br0" timeOffset="20.63">547 891 4992,'-2'-5'0,"2"2"0,0 1 0,0 0-96,-2-3 64,2 3 32,0-1 64,-2 1-32,2-1 64,0 1-224,0 0 32,-2-3 96,2 0 64,0 0-96,0 3-32,0-3 96,0 3 32,0 0 0,0-3-64,0 3-64,0 0 32,0-4 32,0 4 64,0 0-32,0-1-32,0-1 32,0 2-32,0-1 0,0 1 0,0 2 0,0-3 0,0 1 0,0 2 0,0-2-96,0-1 64,0 1 96,0-3-32,0 3-32,0-1 32,0 1-32,0 0-96,0-1 64,0 1 32,0 0 0,0-1 0,0 1 0</inkml:trace>
  <inkml:trace contextRef="#ctx0" brushRef="#br0" timeOffset="21.63">539 760 4768,'0'-2'64,"0"-2"-64,0 1 0,0-1 32,0 1-32,0-2 0,0 3 64,0 0-96,0-1 0,2 1 32,-2 0 0,0-1 0,0 3 64,0-2-96,0-1 0,2 1-32,-2 2 0,0-2 64,2-1 64,-2 3-32,2-2-32,0 2-64,-2-2 32,2 2 32,-2-3 0,2 1 64,-2 2 32,2-3-128,1 3-32,-3-2 32,1 0 0,1 2 32,-2-3 0,3 3 0,-1-2 0,0 0 64,-1 2 32,1-3-128,-2 1-32,3 2-64,-1-3 96,-1 2 0,1-2 96,1 3-96,-1-3 0,0 1 32,0 0 64,0 2-96,0-2 0,2 2 32,-2-3 64,0 3-32,0-2-32,0 2-64,0 0 32,0 0 32,-2-2 64,2 2-96,0 0 0,0-3 32,0 3 0,0 0 0,0 3 0,0-3 0,-2 0 64,2 0-32,0 0-32,0 0 32,-2 0 32,2 0-96,0 0 0,1 0 32,-2 0 0,1 0-96,1 0 64,1 0 32,-3 0 64,2 0-96,-1 0 0,2 0 32,-2 0 0,0 0 0,0 0 64,2-3-96,-2 3 0,0 0 32,2-2 0,-2 2 64,2-3 96,0 3-128,-2-2-96,2 0 32,-2-1 0,2 1 32,-2 2 0,3-2 0,-4 2 0,1-3-96,1 1 64,-1 2 96,0-3 32,-1 3-32,2 0 32,-1-2-128,0 2-64,2 0 128,-2 0 32,0-2 0,2 2-64,-2 0 32,2 0-32,-2-3 0,2 3 0,-2 0-96,0 0 64,2 0 32,-2 0 64,2 0-96,-2 0-64,0 0 64,2 0 64,-1 0 0,-2 0 64,1 0-64,3 0-32,-3 0-64,-1 3 32,1-3 32,3 0 64,-3 0-32,-1 0-32,4-3 96,-3 3 0,0 0-128,2 0-32,-2 0 32,2-2 64,-2 2 0,2 0-32,0 0 32,0-2-32,-2 2 0,0 0 64,2 0-96,-2 0-64,0 2 128,2-2 32,-4 0 0,4 0 32,-4 2-128,4-2-64,-2 0 64,1 0 64,-1 3 0,0-3-32,-1 0 32,2 0 32,-3 0-96,2 0 0,0 0-32,0 0 0,0 0 64,0 0 0,0 0 64,-2 0 32,2 0-32,0 0-128,0 0 32,0 0 32,2 0 64,-2 0-96,0 0 0,-2 0 32,2 0 64,0 0-32,0 0 64,0 0-128,0 0-64,2 0 64,-2 0 64,0 0 0,0 0 64,1 0-128,-1 0 0,1 0 32,0-3 0,-1 3 0,0 0 0,-1 0 0,2 0 64,-1 0-96,0 0-64,0 0 64,-1 0 64,-1 3 0,3-3 64,-1 0-64,0 0-32,-2 2 32,2-2-32,0 0 0,-2 2 0,2 1-96,0-3 64,0 2 32,-2 1 0,2-3 64,0 2 32,0 0-128,0-2-32,0 0 32,-2 0 64,2 3 0,0-3-32,0 0-64,-2 0 32,2 0 96,1 0 32,-2 0-128,1 0 32,0 0 0,1 0 64,-3-3-96,1 3 0,1-2 96,0 0 96,3-1 288,-4 1 160,1 2-352,1 0-160,1-3-64,-2 3 32,0-2-32,2 2-32,-2 0 96,0 0-64,0 0-32,0-2 32,0 2-32,0 0 0,0 0 0,0 2-96,0-2 0,0 0 128,0 0 32,0 0 0,0 2-64,0 1 32,0-3-32,0 0-96,0 2 0,-2-2 128,2 0 32,0 3 0,1-3-64,-2 0-64,1 0 32,-2 0 32,3 0 64,-1 0-32,-1 0 64,1 0-128,1 0 0,-3 0 32,2 2 0,0-2 0,0 0 0,0 2 0,0-4 0,0 4 64,-2-4-96,2 4 0,0-2 32,2 0 0,-2 0 0,0 0 64,0 0-32,0 0-32,0 0-64,0 0 32,2 0 32,-2-2 0,0 2 0,-2-2 64,2 2-32,0 0-32,0-3-64,0 1 32,0 2 32,1-3 0,-2 3 64,1 0 96,-2-2-224,2 2 0,0 0 0,0 0 32,-1-2 32,1 2 0,1 0 0,-3 0 0,2-3 0,-1 3 0,1 0 0,-2 0 0,3 0 0,-1 0 0,0-2 64,0 2 96,0 0-224,0 0 0,-2 0 0,2 0 32,0 0 32,0 2 0,0-2 0,0 0 0,0 0 0,0 0 0,0 0 0,2 0 0,-2 0 0,0 0 0,2 0 64,-2 0 32,2 0-128,-2 0-32,0-2 32,0 2 0,2 0 32,-2 0 0,1 0 0,1 0 0,-3 0 0,2 0 0,-1 0 0,0 0 64,0 0-32,2 0-32,-2 0 96,0 0 0,0-2-192,0 2 0,2 0 32,-2-3 32,2 3-64,-2 0 0,0 0 128,0 0 32,0 0 0,0 0-64,2 0 32,-2 0 32,0 0-32,0 0-32,0 0 32,2 0 32,-2 0-96,1 0 0,1 0 32,-3-2 0,2 2-96,-1 0 64,0 0 32,2 0 0,-2 0-96,0 0 64,2 0 96,-2 0 32,0 0-32,0 0-64,0 0 32,2 0-32,-2 0 0,0 0 0,0 0 0,0-3 0,0 3 0,2 0 0,-2 0-96,2-2 64,-2 2 32,2 0 0,-2 0 0,3-2 0,-3 2 0,-1 0 64,1 0 32,1 0 32,-1 0-224,0 0 0,-1 0 32,4 0 96,-3 0-64,0 0 0,0 0 32,0 0 64,0 0-32,0 0-32,2 0-64,-2 0 32,0 0 32,0 0 64,2 0-32,-2 0-32,0 0 32,0 0 32,0 0-96,0 0 0,0 0 32,0 0 0,0 0-96,0 0 64,2 0 32,-1 0 0,-2 0-96,4 0 64,-3 0 32,0 0 64,2 0 32,-2 0 32,0 0-160,0 0-32,0 0 32,0 2 0,0-2 32,-2 0 64,2 2-96,0-2-64,0 3 128,0-3 32,0 2-160,0 1 0,-2-1 96,2 0 64,0 3 0,0 0 32,0 0-128,-2-3 0,2 0-32,0 3 0,-2-3 128,2 1 96,-2-1-128,2 1-96,-2-1 32,2 0 0,1 1 32,-3-3 64,1 2-96,1 0-64,0 0 128,-2 1 96,3 0-96,-2-2-96,1 2 32,1-3 0,-1 2 32,0 1 0,-2-1 0,1 0 0,2 1-96,-1-1 0,0 0 128,0 3 32,-1-2 0,-1-1 32,3 0-128,-3 1 0,2 1 32,-2-1 0,2-1 0,0 3 0,-2 0 0,2-3 0,-2 3-96,2 0 0,-2-3 128,0 3 32,2-3 0,-2 0-64,0 3 32,2-3-32,-2 1 0,0-1 64,0 0-192,0 5 96,-2-4 64,2-1 0,0 1-32,-2-1 32,2 0-32,-2 1 0,2-1 0,-2 0 0,2 1 0,-2-1 0,2 1 64,0-1-32,-2 0-32,2 1-64,0-1 32,0 3 32,0-3 0,-2 3 0,2 2 64,0-2-96,0-1 0,0 1 32,0-3 0,0 3 0,0-3 0,0 1 0,0-1 64,2 3-32,-2-3-32,0 3-64,0-3-32,0 3 128,0-3 32,0 3 0,0-2-64,0-1 32,0 0-32,0 3 0,0-2 0,0-1 0,0 0 0,0 1 0,0 1 0,0-4 0,0 5 64,-2-3-32,2 0-32,-3 1 32,3-3 32,-1 5-96,-1-3-64,2 3 64,-2-3 0,2 3 32,-2-3 0,2 1 0,-3 1 64,2-1-96,-1-1 0,0 0 96,-1-2 96,1 3-128,2-1-96,-4 1 96,2-1-32,0-2 0,1 2 32,-2 1-32,1-3 0,0 2 0,0 0 0,0 1 0,0-1 0,2 1 0,-4-1 0,2-2 64,0 2-96,0-2 0,0 3 32,2-3 0,-2 0 64,0 2 32,0-2-128,0 0-32,0 0 32,0 2 64,0-2-64,0 0 0,0 0 32,0 0 64,-2 3 32,2-3 32,0 0-160,-1 2-32,1-2-64,1 0 96,-2 0 0,-1 2 96,2-2-96,0 3 0,-2-3 32,2 0 64,0 2-96,-2-2 0,2 0 32,0 2 64,-2-2-32,2 0-32,0 3 32,-2-3-32,2 0 0,0 2 0,-2-2 0,2 0 0,0 0-96,0 2 64,-1-2 32,2 0 0,-1 0 64,-3 0 32,3 0-32,1 0-64,-1 0-64,-1 3 32,1-3 32,0 0 0,1 0 0,-4 2 0,3-2 64,0 0 32,0 0-192,0 0 0,0 0 32,-2-2 96,2 2-64,-2 0 0,2-3 32,-2 3 64,0 0-32,2-2-32,-2 2 32,0 0-32,2 0 0,-2 0 0,2 0 0,-2 0 0,2-2 0,0 2 0,-3 0 0,4 0 0,-2-3 0,1 3 64,0-2 448,0 0 224,-2-1-288,2 1-160,-2 2-288,2-2-64,-2-1-64,2 3 96,0-2 0,0 2 32,0-2 0,0 2 64,2-3-32,-2 3 64,0-2-128,0 0 0,0-1 32,0 1 0,0-1 0,2 1 64,-4 0-96,4-1 0,-2 1 32,-1 0 0,2-1 0,-1-2 0,0 5 0,2-2 64,-3 0-32,1-3-32,1 3 32,-2-3-32,3 2 0,-4-1 0,2 1 64,0-1 32,-2-1-192,2 2 0,0-1 96,-2 2 64,2-3-96,0 3 32,-2-3-64,4 3 0,-2-1 64,0 1 0,-2-1 0,2 1 0,0 0 0,0-3 64,0 2 32,0 1 32,0-3-160,0 3-32,-1 0 32,1-3 0,2 2-64,-1 1 64,-1 0 32,-1-3 0,1 3 64,2-1 32,-1-1-32,1 1-64,-2 1-64,2-3 32,-2 3-32,2-1-64,-2 1 160,2 0 32,-2 0-96,2-1-32,-1 1 32,1-1 64,0 1-64,0 2 0,-3-2 32,3-1 0,0 1 0,-2 2 0,2-2 0,0-1 0,0 1 0,-2 2 64,2-3-32,0 1-32,-2 2-64,2-2-32,0 2 128,0-3 32,0 3-96,0-2-32,0 0 32,0 2 64,0-3 0,0 1 64,0-1-128,0 3 0,0-2 96,0 0 32,0 2-128,0-3-32,0 1 32,0 0 0,0 2 32,0-3 0,0 1 0,0-1 0,0 1 0,0 0 64,0 0-96,-2-1 0,2-1 32,0 1 0,-2 1 0,2-3 64,0 3-96,0-1-64,0 1 64,0 0 0,0-1 96,0 1 32,0-1-128,0 1 32,0 0-64,0-1 0,0-1 128,0 1 32,0 1-128,0-1-32,0 3 32,0-2 64,0 0-64,2 2 0,-2-3 32,0 3 0,0-2 0,0 2 64,2-2-96,-2 2-64,0 0 64,0-3 64,0 3 0,2-2-96,-2-1 32,0 2 96,2-2 32,-2 0-32,0 3-64,0-2-64,0 2-32,0-2 64,2 2 0,-2-2 96,0 2 32,3-3-128,-3 3 32,0-2 0,1 2 0,-1-2 0,2 2 0,-2-3-96,2 3 64,0-2 32,0 2 0,-1-3 64,-1 3 32,2-2-128,-2 2 32,3-2 0,-3-1 0,0 1 64,0 0 32,2-1-32,-2-2-64,1 1-960,1-1-416,1 0-1056</inkml:trace>
  <inkml:trace contextRef="#ctx0" brushRef="#br0" timeOffset="22.63">1039 716 128,'3'0'0</inkml:trace>
  <inkml:trace contextRef="#ctx0" brushRef="#br0" timeOffset="23.63">1060 718 128,'2'0'0,"0"3"0,1-1 64,-3 0-96,1 3 0,1 0 32,1-1 64,-1 4-32,1-4-32,0 1 32,1 0-32,-2 0 64,2-3 32,0 3-192,0 0 0</inkml:trace>
  <inkml:trace contextRef="#ctx0" brushRef="#br0" timeOffset="24.63">1234 1395 1312,'2'2'896,"0"-2"-448,0 3-160,0-3-192,-2 2 0,2-2-64,-2 0 64,0 0-64,0 3 64,2-3-64,-2 0 64,2 2-352,-2-2-64,2 2-544,0-2-256</inkml:trace>
  <inkml:trace contextRef="#ctx0" brushRef="#br0" timeOffset="25.63">681 1620 1792,'2'2'768,"0"-2"-384,0 0-448,0 2 192,-2-2-160,2 3-64,0-3 64,0 2 0,0-2 96,-2 2 32,2 0-32,1 1-64,-2-1-64,1-2 32,0 3 32,-2-1 0,3 0 0,-3 1 64,2-1-32,-2 0-32,1-2-64,2 3 32,-3-1 32,2-2 64,0 3-32,-2-3 64,2 2-128,0 0 0,0 1 32,0-3 64,0 2-96,0 0 0,0 1 32,0-3 0,-2 2 0,2-2 64,0 3-32,0-3-32,0 2-64,0-2 32,0 2 32,-2 1 0,2-3 0,0 2 0,0-2 64,0 2 32,0-2-128,0 0 32,0 3 0,-2-3 0,2 0 0,0 0 64,1 0-32,-2 0-32,-1 2-64,2-2 32,0 0 32,-2 2 0,3-2 0,-1 3 0,-2-1 0,1-2 0,-1 2 0,2-2 0,-2 3 0,3-3 64,-1 2-96,-2-2-64,2 0 64,-1 0 0,-1 2 32,3-2 0,-1 0 0,0 0 0,0 3 0,-2-3 64,2 2-32,0-2-32,0 2-64,0 1 32,0-3 32,0 2 0,0-2 0,0 3 64,0-3-96,0 2 0,0-2 32,0 0 0,-2 0 0,2 2 64,-2-2-96,2 3 0,-2-3 32,2 0 0,0 2 0,0-2 64,0 0-32,0 2-32,-2-2-64,2 3 32,0-3 32,0 2 0,1 1 0,-2-1 64,1 0-96,0 1 0,1-1 32,-1 0 0,2 1 0,-2-1 64,0 1-96,0-1 0,0-2 32,0 2 0,2-2 0,-2 3 0,2-3 0,-2 0 64,0 0-96,0 2 0,0-2 32,2 0 64,-2 3-96,0-3 0,2 0 32,-2 1 64,0-1-96,0 3 0,0-3-32,0 0 0,2 0 64,-2 3 64,0-3-32,1 0-32,-1 2 32,-2-2 32,4 2-32,-2-2-32,0 2-64,0-2 32,-1 0 96,2 3 32,-1-3-128,2 0 32,-2 0-64,0 2 0,2-2 64,-2 0 64,0 0-32,2 2-32,-2-2-64,0 0 32,2 0 32,-2 3 0,0-3 0,2 0 64,-2 0-32,1 0 64,-2 0-128,1 0 0,0 0 32,0 2 0,1-2 0,-2 0 64,-1 0-96,2 3 0,0-3 32,1 0 0,-1 0 0,-1 2 64,2-2-32,-1 0-32,0 0 32,-2 0 32,2 0-32,0 0-32,-2 2 32,2-2 32,0 0-96,0 0-64,0 0 64,0 3 64,0-3 0,2 2 64,-2-2-128,2 2 0,-2-2 32,2 0 64,-2 3-32,2-3 64,0 0-64,-2-3-32,0 3 32,2 0 32,-2 0 32,0-2 96,1 2-160,-1 0-32,2 0 0,-2 0 0,2 0 64,-2 0 96,2 0 128,0-2 160,0 2-64,-2-3 32,2 3-320,0-2-96,0 2-32,0-2 64,-2 2 0,2 0-32,0 0 32,0-3 32,-2 3-32,1 0-32,2 0 32,-4-2-32,4 2 0,-1-3 64,0 3-32,-2-2-32,0 0 32,0-1-32,0 1 0,2 2 0,-2-2 0,2 0 64,-2 2-96,0-3 0,2 3 32,-2-3 0,0 2 0,2 1 0,-2 0 0,0-3 0,0 1 0,0-1 64,1 3-32,-2-2-32,1-3 32,2 3-32,-1-1-96,0 1 64,0 0 32,-1-1 64,2 1-32,-2 0-32,0-1 32,0 1-32,2-1 0,-2 1 0,0 0 0,2-3 0,-2 5 0,0-5 0,0 3-96,0-1 64,2 1 32,-2 0 64,2-1-32,-2 1-32,2 2 32,-2-2 32,0-1 160,0 1 192,0 2-224,3-2-96,-4-1-64,1 1-32,1 0 0,-1-1 0,0 1 64,0 0-96,0-1 0,0 1 32,-2 0 0,2-1 0,0 1 64,-2-1-32,2 1 64,-2-3-64,2 3 64,0 0-128,-2-3 0,2 2 32,-2 1 64,2-3-96,-2 3-64,2 0 64,-2-1 0,2 1 32,0-1 0,-2 1 0,2 0 64,-2 0-96,2-3 0,-2 3 96,2-1 32,0 0-192,-2 1 0,2 0 96,0 0 64,-2-1-96,2 3 32,0-2 0,0 0 64,0-1-96,0 1 0,0-3 32,0 3 64,0-1-96,-2-1 0,3-1 32,-2 0 0,1 0 0,3 1 0,-3-4 0,-1 4 64,1-1-32,1 0 64,-1 1-128,0 2 0,-1-3 32,2 2 0,-3-1 0,2 1 0,0 1 0,-2 0 64,2-3-96,-2 2 0,2 1 32,-2 0 64,2-1-32,0 1 64,0-3-128,-2 3 0,2-1 32,0 1 0,0-3 0,-2 3 0,2 0 0,-2-3 64,2 0-96,-2 1 0,2-1-32,-2 0-64,2 0 160,-2 1 32,2-1 0,-2 0-64,2 0 32,-2 3-32,2-3-96,0 3 64,-2 0 32,0-3 64,2 2-32,-2 1-32,0 0-64,2-1-32,-2 3 128,0-2 32,0 0 0,0-1-64,2 3 32,-2-2-128,0-1 64,0 1 32,0 0 64,2-1-32,-2 3-32,0-2 32,0 0-32,0-1 0,2 1 0,-2 0 0,0-3 0,0 2 0,0 1 0,0-2 64,0 1 32,0-1-128,0-1 32,0 2-64,0-1 0,0 1 64,2-1 64,-2 1-96,0-2 0,0 3 32,2-3 0,-2 3 0,3 0 64,-3-1-96,0 1 0,1-1 32,-1 1 0,2 0-96,-2-1 0,0 3 128,3-2 32,-3-1 0,0-1-64,2 2 32,-2-1-32,0-1 0,0 2 64,0 0-96,0 0 0,0-3 32,0 2 0,2-1 0,-2-1 64,0 0-96,1 0 0,-1 3 32,0-3 0,0 1 0,3 1 64,-3-2-96,0 3 0,2 0 32,-2-3 0,0 3-96,0 0 64,2-1 32,0 0 64,-2 2-32,2-2 64,-2 1-64,2-1-32,-2 3-64,2-2 32,0 0 32,-2-1 0,2 3 0,-2-2 0,2 0 0,-2-3 64,2 5-96,-2-3-64,0 1 64,2 2 64,-2-2 0,0-1 64,0 3-128,2-2-64,-2 0 64,0 2 64,2-3 0,-2 1-32,0 2 32,0-3-32,2 1-96,-2 0 64,0 2 32,2-5 0,-2 2 64,0-1 32,0 1-128,2-1-32,-2 1 32,0-1 64,0 4 0,0-5-32,0 3-64,0-1-32,0 3 64,2-2 64,-2 0 64,0-1 32,0 3-160,0-2-32,0 0 32,2 2 64,-2-3 0,0 3-32,0-2-64,0 2 32,0-3 32,0 3 0,0-2 0,0 2 64,0 0-32,0-2-32,0 2 32,0-3-32,0 3 0,0-2 0,0 2 0,0-2 0,0 2 0,0-3 0,0 3 0,2 0 64,-2-2-96,0 2 0,0 0-32,0-3 0,0 1 128,2 0-32,-2 2 64,0-3-128,0 1-64,0 2 64,0-2 64,0 2-64,0-3 0,0 1 96,2-1 32,-2 3-192,0-2 0,0 0 32,0 2 96,2-2 0,-2-1-32,0 1 32,0 0 32,2-1-32,-2 0-32,0 2 32,0-2 32,0 1-96,0-1 0,0 1 32,0 0 0,0-1-96,0 3 64,0-2 32,0 2 64,0-2-96,0 2 0,0-3 32,0 3 64,-2-2-96,2 2 0,0-3 32,0 3 64,-2-2-96,2 0 0,0-1 32,0 3 64,0-2-96,0-1 0,0 1 32,-2 2 64,2-2-32,0 2 64,0 0-128,0 0-64,0-3 64,0 3 64,0 0 0,0 0-32,0 0-608,2 3-256,0-3-1120</inkml:trace>
  <inkml:trace contextRef="#ctx0" brushRef="#br0" timeOffset="26.63">497 1257 128,'0'4'0,"-5"1"0,5-5 0</inkml:trace>
  <inkml:trace contextRef="#ctx0" brushRef="#br0" timeOffset="27.63">491 1280 128,'0'4'64,"0"-2"0,0-2-160,0 3 64,0-1 32,0-2 0</inkml:trace>
  <inkml:trace contextRef="#ctx0" brushRef="#br0" timeOffset="28.63">482 1315 128,'-1'0'64,"1"2"0,0 1-160,0-3 64,0 2 32,0-2 0,0 2 0,-3-2 0</inkml:trace>
  <inkml:trace contextRef="#ctx0" brushRef="#br0" timeOffset="29.63">474 1334 128,'0'0'0,"0"2"64,0 1-32,-2-3 64,2 0-128,0 0 0,0 2 32,-1-2 64,1 0-32,0 0-32,-2 2 32,2 1-32,0-1 0,-2 1 64,2-3 32,-3 2-32,3-2-64,-2 2-64,1-2 32,1 2-32,-2-2 0,2 3 64,0-3 0,-3 0 0,3 2 0,0-2-96,-2 0 64,2 0 96,-2 2 96,2-2-64,-2 0-64,0 0 544,0 0 256,0 0-416,2 0-224,-2-2-128,0 2 0,0 0-32,0-2 64,0-1-128,0 3 0,0-4 32,0 2 0,0-1-96,0 1 64,0-3 160,2 3 64,-2-1-224,0 1-32,0-3 64,0 0 64,0 3 0,0-3-64,-2 1 32,2 1-32,0-2 0,2 1 0,-2-1 0,-1 0 0,1 3 0,2-3 64,-1 3-96,1 0 0,-2-2 32,-1 4 64,3-5-32,-2 3 64,2-3-128,-2 0 0,2 1 32,-2-1 64,0 0-32,0 0 64,2 1-64,-4-1-32,4 0-64,-2 0-32,2 1 64,-2 1 64,2 1 0,-2-3 64,2 3-128,-2-3-64,2 1 64,0-1 0,-2 0 32,2 2 0,0-1 64,-2-1 32,0 1-128,0-1 32,0 0-64,0-2 0,0 2 64,0 0 64,2 1-96,-2-1 0,2 3-32,-2-3 0,0 1 64,2-2 64,-2 4-32,2-3-32,0 1 32,-2 2-32,2-3 0,0-2 0,-2 2 0,2 3 0,0-3 64,-2 0 32,2 0-32,0 1-64,0-1-64,-2 0-32,2 0 64,0 1 0,-2-1 32,2-2 0,0 2 0,-2 3 0,2-3 0,-3 3 0,3-3-96,0 3 64,0-3 32,-1 3 64,1-1-32,0 1-32,-2-1 32,2 1-32,-3 0 0,1-3 0,2 3 0,-2-1 64,2 1-96,-1-1 0,1 1 32,-3 0 64,3-1-96,0 1-64,0 0 64,0 2 64,0-3-64,0 1 0,3-1 32,-3 3 64,0-1-96,0-2 0,1 3-32,1 0 0,0 0 0,1 0 0,-1 0 64,-1 3 64,2-2-96,-1-1-64,0 3 128,0-1 96,2 3-192,-2-3 0,0 1 0,0-3 96,2 4-64,-2-1 0,2-1 32,-2 1 64,0-1-96,0 0 0,0 1 32,0-1 64,2-2-96,-2 2 0,0 1 96,2-1 32,-2 1-128,0-1-32,2 0 32,-2 1 0,1-1 32,-1 3 64,-1-3-32,1 3-32,3 2 32,-3-3-32,0-1 0,0-1 64,0 3-800,0-5-384</inkml:trace>
  <inkml:trace contextRef="#ctx0" brushRef="#br0" timeOffset="30.63">456 1200 1152,'0'-4'416,"0"-1"-192,-2 0-128,2 2 128,-2 1-32,2-2 32,-1 1-64,-4 1 0,3-3-192,0 3-32,0-1-64,0 1 96,2 2 0,-2 0 96,2-2-736,-2 2-352</inkml:trace>
  <inkml:trace contextRef="#ctx0" brushRef="#br0" timeOffset="31.63">1516 718 2560,'3'5'960,"0"2"-512,4 5-544,-3-7 256,2 4-416,2-2-64,-2 3-704,4 2-288</inkml:trace>
  <inkml:trace contextRef="#ctx0" brushRef="#br0" timeOffset="32.63">544 1617 896,'0'5'352,"0"-5"-192,0 5-192,2-3 64,-2 1-32,0 1 64,0 1 32,2 2 32,-2-3-64,0 6 32,0-3-64,0-2 64,0 2 0,0 2 96,0-1 32,0 1 32,0 1-64,0-1-32,2 0-96,-2 1-64,2-1 96,0 1 64,0-3-64,-2 0 0,2 2-96,-2-1-96,2 1 128,0-2 96,-2 5-32,2-3-64,-2 3 64,2-3 64,-2 1-64,2-1-64,-2-1 64,2-1 0,-2-1-128,2 4 32,-2-3 64,0 3 32,2-1-128,-2 1 32,0-3-64,0 2 0,0 0 128,0 1 32,2-3-32,-2 0-64,0 0 32,2 0-32,0 3 0,2-1 64,-1 3-32,-2-2-32,1-1 96,1-2 0,1 2-32,-4 1-64,1-3-64,2 0 32,-3 3 32,2-3 64,-2 0-32,0 2-32,2 1 32,-2 1 32,0-1-96,0-1 0,0 1 32,1-1 64,2 1-192,-1-3 32,2-2-1248,2-3-512</inkml:trace>
  <inkml:trace contextRef="#ctx0" brushRef="#br0" timeOffset="33.63">1388 1579 1152,'0'7'512,"0"-2"-256,3-3-320,-1 1 192,-2 2-32,1-1 32,1 3-160,-2 1 32,3 1 64,-1 1 96,0-1 128,-2 1 160,2-4-192,-2 1 0,2-2-64,0 2 32,0 0-128,-2-2-64,2 2 0,0-2-32,-2 5 0,2-3 0,-2 2-96,2 0 64,0 1 32,-2-1 64,0 1-32,2-1-32,0 1-64,-2-1 32,2 0 96,-2 3 32,2 0-32,-2-2 32,2 1 0,0-1 96,-2-1-96,0 3 0,2-3-32,-2 3-64,2 3 32,-2-4-32,2-1 0,-2 2 0,2-3 0,0 1 64,0-1-32,0-2 64,1 0-64,-1 3 64,-1-3-64,1 5-32,1-3 32,-1 1-32,-2-1 0,2 1 64,-1-4-32,2 4 64,-1-5-64,0 2-32,-1-3 32,-1 1-32,3 2 64,-1-2 32,-2 0-32,2 0-64,0 2 96,-2-3 0,2 3 32,-2-2 0,2 0 0,-2-1 64,2 1-32,-2 0 0,2-3-192,-2 3-32,2-3 32,-2 3 0,2 0 96,-2 0-32,0-1-32,0-1 32,2 1-32,-2-1 64,0-1 32,2 3-128,-2-3 32,0 3 0,2-1 0,0 2 0,-2-4 0,2 0-96,0 3 64,0-1-32,0 1 0,0 0 128,0 0 32,0-1-32,0 1-64,0 0 32,2 0-32,-2-3-96,3 0 64,-4 3 32,1-1 0,1-1 0,-1 2 64,0-3-32,0 1-32,0 1 32,2-2-32,-2 1 0,2 2 0,-2-1-96,2 1 64,-2 0 32,2 0 64,0 2-32,-2 0 64,0-2-128,2 2 0,-2-3 32,2 1 64,0 0-32,0 2-32,-1-3-128,0 4 0,2-4-1056,-1 1-1216,0 0 576</inkml:trace>
  <inkml:trace contextRef="#ctx0" brushRef="#br0" timeOffset="34.63">1429 1586 640,'2'0'352,"-2"0"-192,2 3-64,-2-3 128,2 2-32,0-2 32,0 2-64,0-2 0,0 3 96,2-3 160,-2 2-160,2-2 0,1 3-128,-1-3-32,0 2-32,0 3 32,-1-3-64,2 3 64,1-3-128,-2 3 0,0 0 160,2 2 64,0-2 0,-2 1 32,4 0-64,-2-2 64,1 1-64,1-1 0,-2 1-32,2-3 64,0 3-160,0 0-32,-2 0-64,2-3 0,0 0 64,2 1 0,-2 2 0,1-1 64,-3 1-96,0 0 0,2 0 32,0 2 64,-2 0-32,0-1 64,2 0-64,-1 0 64,-2-1-64,3 0 64,1 0 0,-3-1 32,0 1-160,0 0 32,2 0 64,-2-1 32,2-1-128,-1 2 32,1-1 0,0 1 0,-2 0 192,2 0 128,0 1-96,0 1 32,-2 1-224,2-1-96,-1 2 32,1-2 0,0 0 96,-2 0-32,2-2-32,-2 0 32,2 0 32,0-1-32,0-1-32,0 2 32,1-1-32,-1 3 0,0-2 0,0 2 0,0 0 0,0 0 0,-2 0 0,2 0 0,0 3 64,0-3-192,0 0 32,-1 0 96,1 0 128,-2-2-96,2 2-32,-2 0 0,0-2 0,2 2 0,1-2 64,-3 2-32,-1 0-32,3 0 32,-1 0-32,1-2 64,-2 2 32,0-2-192,2 4 0,-2-2 96,1-2 64,-4-1-96,2 1 32,-2 0 0,2 0 0,-2-3 0,2 0 0,-1 3 0,0-2 64,-2-1-32,2 0-32,-2 1 32,0-1-32,2 0-96,0 3 64,0-2 32,0 1 64,0 1-32,-2 0-32,2 0 32,0-3 32,-1 3-32,0-3-32,2 0 32,-3 0-32,2 3-96,0-3 0,-2 1 128,2 2 32,-2-3-96,2 0 32,-2 1 0,0 1 64,0-1-96,0-1-64,0 1 64,0-1 0,0 0 96,2 1 96,-2-1-128,0 0-32,-2 1 0,2 2 0,0-5 0,0 4 0,0-4-96,0 5 64,0-3 96,1 3 32,-3 0-128,2-3 32,-2 3 0,1-2 64,1-1-96,1 0 0,-3 0 32,2 1 0,-2 1-96,2-1 64,-2 1 96,-2-1 32,2 2-128,-2-3-32,-1 3 160,1-3 96,-1 0-192,0 1-32,-1-1 0,0-2 64,0 3-64,0-1 0,0 0 96,0-2 32,0 3-128,-2-1 32,2-2 0,-2 2 64,2-2-32,-2 0-32,-1 0 32,4 0-32,-4 0 64,1 3 32,2-3-128,0 0-32,0 2 32,0-2 0,0 0 32,0 0 0,0 0 0,0 0 0,0 0 0,2 0 0,-3 0 0,2 0 0,-2 0 0,2 0 64,-2 0-96,2 0-64,-4 3 64,3-3 64,-2 2 0,2-2-32,0 2 32,-2-2-32,2 3 64,0-1 32,-2-2-192,2 2-64,0 0 128,-1 1 64,-1-3 32,3 3-64,-2-1 96,1 0 0,0-2-128,0 2-32,0 1 32,0-1 0,0 0-64,-2 1 0,2-1 128,0 0 96,0-2-192,0 3 0,0-1 64,0 1 64,-1-1 64,1-2 64,0 2-256,0-2-96,2 3 96,0-3 64,0 0 32,0 2-32,2-2 32,-2 0 32,2 0-32,0 0-32,-2 0-64,2 0 32,0 0 32,0 0 0,0 3 64,0-3 32,0 2-128,-2 0-96,2 1-32,0-1 96,0-2 96,0 2 0,2 1-32,-2-3 32,2 0 32,0 2-96,0-2 0,0 3 32,2-1 64,-2-2-96,3 2-64,-2-2 64,2 3 64,-2-1-64,2 0 0,-1 1 32,2-1 0,-2 1 0,0-1 0,2 0 0,0-2 0,0 3 192,0-1 128,0 3-160,2-1-96,3 3-32,-1 3-32,0 4 0,4-2 0,-4 2-448,2 2-160,1 1-480,-1 0-1376,0 2 192</inkml:trace>
  <inkml:trace contextRef="#ctx0" brushRef="#br0" timeOffset="35.63">461 1707 896,'-5'2'352,"5"-2"-192,-2 5-64,0-5 128,0 3-32,0 1-32,0-1 32,-2-1 96,0 3-64,0-1-64,0 1 0,-2 0 32,2-3-96,0 3-64,-2-3 0,2 3-32,-2-3 0,0 3 0,1-3 0,-1 3 0,2 0 0,-4 0 0,2-3 0,2 3 0,-2-3 0,2 1 64,-2-1-32,0 3-32,0-3 96,1 3 0,-1 0-32,1-1 32,-2 3-64,1 0-32,0 0 32,2 3-32,-2-3 0,0 0 0,-2 2 0,2-4 0,-1 2 0,2-2 0,-3 2-96,1-3 64,1 6 32,0-3 64,0 3-32,-2-1 64,4-2-128,-2 3-64,-2 2 64,2-3 64,-2 0 0,1 1-32,1-1-64,0 1-32,0-3 64,0 2 64,0 1 64,0-1 32,0-2-160,0 1 32,2-2 0,-3 4 64,2-5-96,0 2 0,-1-3 96,1 4 32,0-1-128,1 0 32,0 0-64,0 0 0,0 3 0,0 1 0,0 3 0,-2 0 0,2 5 0,0 3 0,-2 1 128,2-1 96,-2 4 0,-1-3 0,3 1-192,0-3 32,0 1-64,-2-1-64,0-2-960,0-3-416</inkml:trace>
  <inkml:trace contextRef="#ctx0" brushRef="#br0" timeOffset="36.63">588 1934 128,'-5'5'64,"2"-1"0,0 3 192,3-2 160,-2 0-128,-1-3-32,1 3-128,-1 2-32,0 0-32,-1-2 32,2 2-128,-2 0 0,2 2 96,0 1 32,0-1 32,0 1 0,0-1-64,0 3 32,-2-3-64,2 1 64,0-1 0,2 3 32,-2-2-160,0 2 32,2-1 0,0-1 64,-2 1-32,0-1 64,2-1-128,0 1 0,0 2 96,-2-3 32,2 3-32,-2 2-64,0-2 32,0 2 32,2-2 160,-2 0 192,-1 2-96,1 0 0,1-2-288,1 2 0,0-2-32,0 0 64,0 0-32,0 0 64,1-1-64,1 3-32,3-2 32,-1 0-32,0 2 0,2-2 64,0-1-256,2 1-96,0 3-992,2 4-352</inkml:trace>
  <inkml:trace contextRef="#ctx0" brushRef="#br0" timeOffset="37.63">361 529 896,'-4'0'416,"2"2"-192,2 3-352,-2-3 128,2 3-64,0 0 0,-2 4 0,2 1 0,-2-1-224,0 3-128</inkml:trace>
  <inkml:trace contextRef="#ctx0" brushRef="#br0" timeOffset="38.63">420 385 896,'-2'-5'352,"-2"5"-192,2 0-256,0 3 0,0-1 64,-2 0 64,-2 5-352,0 1-96</inkml:trace>
  <inkml:trace contextRef="#ctx0" brushRef="#br0" timeOffset="39.63">501 220 128,'-14'0'160,"2"0"-64,-4 2-192,9-2 64,-5 0-32,0-5 0</inkml:trace>
  <inkml:trace contextRef="#ctx0" brushRef="#br0" timeOffset="40.63">698 115 1792,'-2'-7'768,"2"5"-384,0-3-512,0 5 128,2-2 64,0-1 32,0 1-832,2-3-288,-2-1 448,2-1 192</inkml:trace>
  <inkml:trace contextRef="#ctx0" brushRef="#br0" timeOffset="41.63">631 191 896,'-6'-4'352,"4"1"-192,0 3 96,2-2 160,-2 2-128,2-2-96,-3-4 32,2 2 0,-1-1-32,0-2-32,2 0-96,-5 0 32,2 2-1056,0-2-384</inkml:trace>
  <inkml:trace contextRef="#ctx0" brushRef="#br0" timeOffset="42.63">950 95 896,'0'-3'416,"2"3"-192,-1 0-256,1 0 64,1 0-32,3-2 0,0 2 0,0-3 64,2 1-96,4 0 0,-2-3 32,4 0 0,-2 0-448,3-4-96</inkml:trace>
  <inkml:trace contextRef="#ctx0" brushRef="#br0" timeOffset="43.63">1047 116 3072,'0'-2'1216,"2"2"-640,0 0-736,2 0 192,-2 0 32,4-3 32,-2 1-192,4-1 0,-2 1-608,5 0-256,-1-3-128,0 0 0</inkml:trace>
  <inkml:trace contextRef="#ctx0" brushRef="#br0" timeOffset="44.63">1135 59 1152,'2'-12'416,"5"3"-192,1 0-256,-5 4 64,4 0-128,3 0 64,2 1-384,0-6-224</inkml:trace>
  <inkml:trace contextRef="#ctx0" brushRef="#br0" timeOffset="45.63">1263 139 2304,'-2'-14'864,"2"10"-448,0 1-576,2 1 192,0 0-32,0-1 64,2 3-96,0-2 0,0 2 32,2 0 0,0-3-928,2 3-416</inkml:trace>
  <inkml:trace contextRef="#ctx0" brushRef="#br0" timeOffset="46.63">1229 201 2560,'2'-7'960,"6"5"-512,-2 0-544,-1-3 256,2 2-128,3-1 64,2 1-1184,2-2-544</inkml:trace>
  <inkml:trace contextRef="#ctx0" brushRef="#br0" timeOffset="47.63">1316 190 2304,'0'-3'960,"6"3"-512,2-2-544,-2-3 192,4 0-32,4 1 96,2-8-1184,5 0-512</inkml:trace>
  <inkml:trace contextRef="#ctx0" brushRef="#br0" timeOffset="48.63">1423 218 640,'16'16'352,"-5"-4"-192,5 4-192,-10-6 64,4-1-32,2 1 64</inkml:trace>
  <inkml:trace contextRef="#ctx0" brushRef="#br0" timeOffset="49.63">795 114 128,'0'2'64,"2"0"0,-2-2-96,2 0 64,-2 0 32,2-2 96,3 0-128,-3-3-32,4-2-160,-2 0 32</inkml:trace>
  <inkml:trace contextRef="#ctx0" brushRef="#br0" timeOffset="50.63">803 173 2816,'0'-14'1120,"5"9"-576,1-2-576,-2 2 288,4 0-224,2 1-96,4-4-1248,0-1-480</inkml:trace>
  <inkml:trace contextRef="#ctx0" brushRef="#br0" timeOffset="51.63">888 154 5376,'2'-5'2112,"1"3"-1152,0-5-1184,4 2 256,-3 0-416,2-2-96,0 0-32,2 0 64,0 2-512,-2-4-256</inkml:trace>
  <inkml:trace contextRef="#ctx0" brushRef="#br0" timeOffset="52.63">968 149 5760,'-2'2'2176,"4"-2"-1152,0 0-1280,0 0 384,2-2-480,2-1-96,2-1-640,0-3-160,4-3-640,-2 0-224</inkml:trace>
  <inkml:trace contextRef="#ctx0" brushRef="#br0" timeOffset="53.63">1020 163 7040,'2'0'2624,"0"-2"-1408,11-3-2048,-10 5 160,6-5-736,1 0-224,0-2-544,0-2-160</inkml:trace>
  <inkml:trace contextRef="#ctx0" brushRef="#br0" timeOffset="54.63">1099 154 7552,'0'0'2816,"2"0"-1536,4-2-2144,-1-1 160,3 1-1600,-1-5-512,5-3 704,0 1 384</inkml:trace>
  <inkml:trace contextRef="#ctx0" brushRef="#br0" timeOffset="55.63">1155 132 7296,'2'0'2816,"1"-2"-1536,7 0-2688,-4-1-64,0-4-1344,4 0-384</inkml:trace>
  <inkml:trace contextRef="#ctx0" brushRef="#br0" timeOffset="56.63">1273 206 4864,'4'0'1824,"0"0"-960,4-3-1376,-2 1 160,0 2-768,5-2-224,-1-3-160,0-2-32</inkml:trace>
  <inkml:trace contextRef="#ctx0" brushRef="#br0" timeOffset="57.63">1334 191 7168,'2'-2'2720,"6"0"-1472,4-5-2592,-8 1-32,7 0-1376,1-4-416</inkml:trace>
  <inkml:trace contextRef="#ctx0" brushRef="#br0" timeOffset="58.63">1271 161 7040,'0'-5'2720,"2"5"-1472,2-2-1536,2-1 384,4-2-480,5 1-160,3-6-1632,0 1-704,4 0 768,-1-1 448</inkml:trace>
  <inkml:trace contextRef="#ctx0" brushRef="#br0" timeOffset="59.63">1340 246 5376,'2'0'2112,"2"0"-1152,6 0-1472,-3 3 224,1-3-448,2-3-64,0 3-1088,2-5-416</inkml:trace>
  <inkml:trace contextRef="#ctx0" brushRef="#br0" timeOffset="60.63">1340 314 6656,'4'12'2464,"6"-10"-1344,-1 3-1536,-6 0 384,7 0-960,0 2-224,1 2-1184,3-2-480</inkml:trace>
  <inkml:trace contextRef="#ctx0" brushRef="#br0" timeOffset="61.63">1396 352 5888,'-5'3'2176,"5"4"-1152,3 5-1408,-1-8 320,5 5-64,1 6 128,2 1-736,0 1-320,6-1-1088,1 1-384</inkml:trace>
  <inkml:trace contextRef="#ctx0" brushRef="#br0" timeOffset="62.63">1403 453 5632,'10'27'2176,"-2"-13"-1152,8 14-1888,-10-9 0,7 5-1216,-3-1-416,2 1 1152,2-1 576</inkml:trace>
  <inkml:trace contextRef="#ctx0" brushRef="#br0" timeOffset="63.63">1494 610 6272,'0'18'2368,"2"-11"-1280,2 17-1984,-2-14 128,2 4-352,2 3 32,1-1-800,-1-2-320</inkml:trace>
  <inkml:trace contextRef="#ctx0" brushRef="#br0" timeOffset="64.63">1522 839 6144,'7'30'2272,"-3"-20"-1216,0 2-2368,-2-5-160,2 0-832,-2-2-160</inkml:trace>
  <inkml:trace contextRef="#ctx0" brushRef="#br0" timeOffset="65.63">1535 952 5888,'6'38'2176,"-2"-24"-1152,0 8-2816,0-11-416,2 1 192,0-3 192</inkml:trace>
  <inkml:trace contextRef="#ctx0" brushRef="#br0" timeOffset="66.63">456 380 5248,'-10'3'2016,"8"-1"-1088,-2 6-1088,4-4 384,-2 3-352,0 2-32,-2 8-640,-2 0-224,0-1-928,2 3-384</inkml:trace>
  <inkml:trace contextRef="#ctx0" brushRef="#br0" timeOffset="67.63">454 402 5888,'-3'0'2176,"1"0"-1152,-4 2-1120,3 1 416,-3 1-512,-2 6-160,-2 4-192,-2 2 0,-4 4-288,0 6-96,-3-1-896,1 6-448</inkml:trace>
  <inkml:trace contextRef="#ctx0" brushRef="#br0" timeOffset="68.63">933 1419 2176,'0'0'64,"0"2"-96,-2-2-64,2 2 64,-2-2 64,2 3 0,-2-1-32,0 1 32,0-3 32,-2 4-384,2-1-192,-2-1 0,2 3 32</inkml:trace>
  <inkml:trace contextRef="#ctx0" brushRef="#br0" timeOffset="69.63">529 1257 512,'0'2'256,"0"0"-128,-1 1 64,1-1 192,0 0 0,0 1 96,0-1-192,0 3-96,0 1-32,0-1-32,0 0-64,0 2 32,0-3 0,0 1 96,0 0-96,0 0-64,1-1 0,-1 1-32,0-2 64,2 1 32,-2 1-192,0-1 0,3 1 160,-3 2 192,0 3-352,2-1-64,-2-2 192,0 3 192,2-3-96,0 3-64,0-3-32,0 0-32,0-3-1152,2 1-480</inkml:trace>
  <inkml:trace contextRef="#ctx0" brushRef="#br0" timeOffset="70.63">534 1336 1152,'2'7'416,"-2"-7"-192,0 3-64,0-1 192,2 1-288,-2 1 0,0 1 0,2-1 32,-2 1 32,2 5 0,-2-3-160,2-2 32,-2 2 64,2 0 96,0-2-128,0 2-32,0-3 0,0 3 64,2-2-96,-2 2 0,2 0 32,-2 0 64,2 0-32,-2 3-32,2 2 32,0-3-32,3 1 0,-1-1 0,-1 0 0,3 1 0,5 2 64,-1 2 96,2-2-1056,0 0-416</inkml:trace>
  <inkml:trace contextRef="#ctx0" brushRef="#br0" timeOffset="71.63">560 1601 512,'8'38'256,"-4"-22"-128,2 15-384,-1-17-32</inkml:trace>
  <inkml:trace contextRef="#ctx0" brushRef="#br0" timeOffset="72.63">554 1468 128,'-2'5'0,"2"5"64,0-6 32,0 4-32,0-2-64,0 1 32,0 3-32,0-3 0,0 3 64,0 4-32,0-2 64,-2 2-64,0 2-32,0-1-128,0 1-64</inkml:trace>
  <inkml:trace contextRef="#ctx0" brushRef="#br0" timeOffset="73.63">448 1721 384,'2'-2'256,"0"0"-128,0 2-96,0 0 160,1 0-96,0-3-64,2 3 64,1 0 0,0-2-128,2-3-32,0-2-256,6-3-128</inkml:trace>
  <inkml:trace contextRef="#ctx0" brushRef="#br0" timeOffset="74.63">532 671 1152,'-4'0'416,"4"0"-192,-2-2-352,2 2 64,-2 0 32,2 0 64,-3 0 64,3 0 96,-1 0-32,1-3 0,-4 3-96,4-2 32,-5 2-64,4-2-32,-4 2 32,3-3 32,-2 3-96,2-2-64,-2 2 128,2 0 32,-2 0 0,2-3-64,0 3 32,-2 0-32,2 0 0,0-2 0,-2 2-96,0 0 64,-1-2 160,2-1 64,-4 1-160,1-3-64,3 3 0,-2-1 0,1-1-64,-2 4 64,4-2 32,0-1 64,0 3-32,0-2-32,0 2-64,2-2 32,-2 2-32,2-3-64,-2 3 160,0-3 96,2 3-32,-2 0-64,2 0-96,-2-1-32,2 1 128,0 0 32,0 0 0,0 0-64,0 0 32,0 0-32,2 0 0,0 1 64,0-1-32,2 3-32,2 2 32,-2 0-32,4-1 0,-1 1 0,-2 0 0,3 2 64,-2-5-96,1 3 0,-1 0 32,0-1 0,2-1 0,-2-1 64,0 3-96,0-3 0,3 3 96,-4-3 32,0 1-128,1-3-32,-4 2 32,2 0 64,-2 1-64,0-1 0,-2-2-480,2 3-128,-2-1 32,0 0 32</inkml:trace>
  <inkml:trace contextRef="#ctx0" brushRef="#br0" timeOffset="75.63">369 666 1152,'2'3'512,"2"-3"-256,0 2-224,-1-2 160,-1 2-32,1-2 0,2 2-192,-2 1 32,4-3 64,-1 3 32,0-2-32,0 4 32,2-2-128,0 1 0,0-1 160,0 1 64,1-1-224,-3-1-32,2 3 0,-4-3 96,2 1-64,0-1 0,-2 3 96,0-3 32,-2 3-32,0-3-64,2 3 32,-1-3-32,-2 1 0,1-1 0,1 1-160,-1-3 32,0 2-640,-1-2-288</inkml:trace>
  <inkml:trace contextRef="#ctx0" brushRef="#br0" timeOffset="76.63">382 595 384,'5'-7'256,"-2"5"-128,-1 0-96,0-1 160,-1 3-96,4-2-64,-1-1-96,0 1 32,0 2 96,0-2 96,0 2-128,0 0-96,0 0-256,0 0-128</inkml:trace>
  <inkml:trace contextRef="#ctx0" brushRef="#br0" timeOffset="77.63">357 600 896,'4'-3'416,"-2"3"-192,4-7-352,-4 5 128,2 2 128,0-5 64,2 3-64,1-1-96,-4 1 0,6-3-32,-5 3-512,4 0-192</inkml:trace>
  <inkml:trace contextRef="#ctx0" brushRef="#br0" timeOffset="78.63">438 735 1152,'-2'0'416,"2"2"-192,0 0-256,0-2 64,0 0-128,0 3 64,0-3 32,0 2 0,0 1 0,0-1 64,0 0-32,0 3 64,0-1-64,0 1 64,0 0-64,0 2-32,0 0-64,0 0 32,0 0-32,0 3 0,0-3 64,0 0 64,0 0-32,0 0 64,0 0-64,0 0-32,0 3 32,0-1-32,0 1 0,0-3 64,0 2-96,0-1 0,-2 1 32,0-2 0,2 0 0,-2 0 0,2 1-96,-2-1 64,2-1 32,0-1 64,0 2-32,-2 3-32,2-3 96,0 0 64,2-2-128,-2 2-96,0-2 32,2 2 0,-2-3-64,2 3 64,0-2 32,-2-2 64,2 1-96,-2 1 0,0-3 96,2 3 32,-2 0-384,0-1-128,0 1-96,2 5 0</inkml:trace>
  <inkml:trace contextRef="#ctx0" brushRef="#br0" timeOffset="79.63">412 765 256,'0'14'160,"0"-4"-64,0 2-128,2-5 128,0 0-128,-2 3-64,0 1 128,0 3 96,0 0-192,-2 1 0,2-1 0,-2 0 32,0 2 32,0-1 0,2-1 64,-2 0 32,0 0-32,-2 1-64,2-1 32,-2-3-32,0 4-96,-2-1 64,1 0-128,1-2 32</inkml:trace>
  <inkml:trace contextRef="#ctx0" brushRef="#br0" timeOffset="80.63">1022 1355 2048,'5'0'768,"-5"0"-384,2 0-384,-2 0 160,1 0-192,1 0-32,-2-2 32,3 2 64,-1 0-64,0 0 0,-2-3 32,1 3 0,2 0 0,-1 0 0,0 0 0,0-2 0,0 2 64,0 0 32,0 0-32,0-3-64,2 3 32,-2 0-32,0 0-96,0 0 64,0 0 32,0 0 0,0 0 64,2 0 32,-2 0-192,0 0 0,0 0 32,0 0 96,0 0 0,2 0 64,-2 0-64,2 0-32,1 0 32,-3 0-32,1 0 0,2 0 0,-1 0-96,0 0 0,-1 0 64,1 0 0,0 0 32,0 0 0,0 0-96,0 0 64,0 0 32,0 0 0,0 0 0,0 0 0,-1 3 0,0-1 64,0-2-32,-1 0-32,0 3-64,-1-1 32,4-2 32,-3 2 64,1 1-96,0-1 0,-1 0 32,2 1 0,-2-1 64,2 1 32,-2-3-32,2 2-64,-2-2-64,2 2 32,0-2 32,-2 0 0,2 0 0,0 0 0,-2 3 0,0-3 0,2 2 0,-2-2 0,0 2 0,1-2 0,-2 3 0,1-1 64,0 1-96,1-1-64,-1 0 64,-1 0 64,-1 1 0,3-1-32,-1 0-64,0 1 32,-2-1 32,2 0 64,-2-2-32,0 3-32,2-1 32,-2-2-32,0 3 64,2-3 32,-2 2-128,0-2 32,2 2 64,-2-2 96,0 3-224,2-1 0,-2 0-928,0 1-288</inkml:trace>
  <inkml:trace contextRef="#ctx0" brushRef="#br0" timeOffset="81.63">953 1417 1408,'0'2'608,"0"-2"-320,-1 2-352,1-2 192,0 3-160,-2-3 0,2 2 32,-2-2 64,-1 3-96,1-1 0,1 0 32,-2 1 0,1-3 0,0 2 64,0 0-32,-2-2-32,2 3 32,-2-1-32,2-2 64,-2 3 32,2-1-32,0-2-64,-2 2 32,2-2-32,-1 3 0,3-3 0,0 0-704,0 0-320</inkml:trace>
  <inkml:trace contextRef="#ctx0" brushRef="#br0" timeOffset="82.63">1006 1386 640,'-4'5'352,"0"-3"-192,2 3-256,0-3 64,0 0 32,0 3 64,-2-2-32,-2 1 64,2 1-128,-2 0 0,1-1 32,-1-1 64,2 2-32,0-3-32,0 0 32,2 1 32,0-1-384,0-2-192</inkml:trace>
  <inkml:trace contextRef="#ctx0" brushRef="#br2" timeOffset="83.63">716 402 1536,'0'-15'608,"0"25"-320,0-5-480,0-5 96,0 0-256,0 0-32,0 4-64,5-4-32</inkml:trace>
  <inkml:trace contextRef="#ctx0" brushRef="#br2" timeOffset="84.63">1259 1459 1792,'0'-2'704,"0"2"-384,-2 0-320,2 0 224,0 0-128,0 0 0,0 0-32,-2 0 32,2 0 64,0 2 64,-2-2-256,0 0-32,2 0 128,-2 0 192,0 0-128,0 0 0,0 0-128,-1 0-32,2-2 32,-1 2 0,-1 0 0,0 0 64,1 0-32,-1 0 64,1 0 128,-1 0 192,-2 0-160,1 0 0,2-3 0,0 3 0,-2 0-128,0 0-96,2-2 0,-2 2 32,2 0-96,-2-3 0,0 3 32,2 0 0,0 0 0,-2 0 0,0 0 0,0 0 0,-1 0 0,2 0 64,-2 0-96,2 0-64,-2 0 64,1 3 64,0-3 0,2 2 64,-2-2-128,0 3 0,0-3-32,2 2 0,-1-2 64,-1 0 64,0 2-32,0-2-32,2 0 32,-2 0 32,1 0-96,1 0 0,-1 0 32,0 0 64,-1 0-32,2 0 64,-2 0-64,0 0-32,0 0-64,0 3 32,0-3 32,0 0 64,2 0-96,-2 2 0,0-2 32,2 0 0,-2 0 0,0 0 0,0 0 64,-1 0-32,3 0-32,-1 0-64,-2 0 32,2 0 32,-2 0 0,1 2 0,2-2 64,0 0-96,-2 0 0,2-2 96,0 2 32,0 0-128,0 0-32,0-2-64,0 2 96,0 0 0,0 2 96,-2-2-96,2 0-64,-2 2 64,0 1 64,2-3-64,-2 2 0,0 1-256,0-1-128,-2-2-480,1 2-256,1-2-64,0 0 0</inkml:trace>
  <inkml:trace contextRef="#ctx0" brushRef="#br2" timeOffset="85.63">952 1478 384,'-11'5'256,"5"-1"-128,0 4-96,2-6 96,2 3-160,-2-3 32,2 1-224,0-1-96</inkml:trace>
  <inkml:trace contextRef="#ctx0" brushRef="#br2" timeOffset="86.63">941 1410 128,'2'-5'64,"2"5"0,-2-3-96,0-1 64,0 1-32,0 1 64,0 0 32,3-3 32,-4 2-160,4 1-32,-3 0 32,2-3 0,0 3 448,0 0 192,-2-1-288,2 0-96,0 2-224,-2-2-32,2 3 32,0-3 64,0 3-96,-2-2 0,0 2-480,2 0-192</inkml:trace>
  <inkml:trace contextRef="#ctx0" brushRef="#br2" timeOffset="87.63">945 1391 256,'0'-3'160,"3"1"-64,-3-1-64,2 3 96,-2 0-64,0-2-64,2 2 32,-1-2-32,-1 2 0,0-3 0,3 3 0,-1-2 0,-2 0 0,2-1 64,-2 1 32,2 2 96,-2-3-32,1 1 64,-1 0-128,3 2 0,-3-3-32,2 1-64,-2 2 32,0 0-32,2 0 0,-2-2 0,0 2 0,0 0 0,2-2 0,-2 2 0,2 0 64,-2 0 96,2 0-224,0-3 0,-2 3 0,2 0 32,-2-2 32,2 2 0,-2 0 0,2-3 0,0 3 0,-2-2 64,2 2-96,-2 0 0,2-2 32,-2-1 64,2 3-32,0-2 64,-2 0-128,2 2 0,-2-3 32,2 3 0,-2-2 0,2 2 0,0-3-96,-2 3 64,2 0 32,0-2 64,-2 0-32,2 2 64,0-3-64,-2 1-32,2 2-64,0-2 32,0-1 32,-2 3 0,3-2 0,-2-1 64</inkml:trace>
  <inkml:trace contextRef="#ctx0" brushRef="#br2" timeOffset="88.63">1022 1303 1952,'4'0'32</inkml:trace>
  <inkml:trace contextRef="#ctx0" brushRef="#br2" timeOffset="89.63">1029 1298 1952,'1'0'32,"4"-2"-64,-3 2 0,0 0 96,0 0 96,-2-2-128,2 2-96,0 0 32,-2 0 0,2 0 32,0 0 0,-2 0 0,0 2 0,2-2 0,-2 2 0,0-2 64,2 3-96,-2-1 0,2-2 32,-2 0 64,2 0-96,0 0 0,0 0 32,-2-2 64,2 2-32,0-3 64</inkml:trace>
  <inkml:trace contextRef="#ctx0" brushRef="#br2" timeOffset="90.63">1067 1300 1984,'0'5'-320,"0"0"-192,0 0-96</inkml:trace>
  <inkml:trace contextRef="#ctx0" brushRef="#br2" timeOffset="91.63">1141 1278 128,'2'0'64,"0"0"0,0-2-96,0 2 64,0 0-32,-2 0 64,2 0-96,0 0 0,0 0 32,0 0 64,0 2-32,0-2-32,-2 0-64,2 0 32,0 2 96,0-2 32,1 0-128,-2 2-32,1-2 32,1 2 64,-1 0 0,0 1-32,-1-1-64,2 1 32,-1-1 32,0 0 64,0 1-96,0-1 0,0-2 32,2 2 64,-4 1 32,4-3 32,-2 2-224,0-2 0,0 3 32,0-1 96,2-2 0,-4 2-32,2 1 32,0-1-32,0 3 0,0-3 64,0 1-96,-2 1 0,2-1 32,-2-1 0,3 0 64,-3 0 32,1 3-128,1 0-32,3 2 96,-2-2 32,2 4 0,1 1 32,2-3-288,-2 0-32</inkml:trace>
  <inkml:trace contextRef="#ctx0" brushRef="#br0" timeOffset="92.63">980 923 384,'-2'3'160,"2"0"-64,0-3-128,0 2 64,0-2-32,0 2 0,-2 0-96,2-2 64,0 3 32,-2-3 0,2 2-96,-2-2 64,0 2 32,2 1 64,-2-1 32,2 1 32,0-1-160,-2 0 32,2 1-64,0-1 0,0 0 128,-3 1 32,3-1-32,0 1-64,0-3-64,0 2 32,-1 0 32,1 1 64,0 1-96,0 1-64,0 0 128,0-3 96,0 3-192,0 2 0,-2-5 0,2 3 96,0 0 0,0-1 64,0 1-128,0-2 0,-2 1 32,2-1 0,0 1 0,0-1 0,-2 2 0,-1-3 0,3 3 0,-1-1 64,-1-1-96,-1 4 0,3-2 32,-2 1 64,2 0-32,0 1-32,0-3 32,-2 1 32,2-1-96,0 4 0,-2-4 96,2 1 96,-2 0-128,0 0-32,0 2 64,0-3 96,0 1-128,2 2-96,-2-2-256,2 2-128</inkml:trace>
  <inkml:trace contextRef="#ctx0" brushRef="#br0" timeOffset="93.63">1163 945 640,'0'0'352,"0"3"-192,0-3-128,0 0 160,2 2 32,-2-2 96,0 2-96,0-2-64,0 2 0,0-2-32,0 3-64,0 0 32,0-2-64,0 2-32,0-1 96,0-2 64,0 3-224,0-1 0,0 0 64,0-2 128,0 3-32,0-1-64,0 0 64,0-2 0,3 3 32,-3 2 0,0-3-64,0 0 32,0 3-64,0-3 64,0 1-64,0-1-32,0 1 96,0-1 64,0 0-64,0-2-64,0 3 0,0-1 32</inkml:trace>
  <inkml:trace contextRef="#ctx0" brushRef="#br0" timeOffset="94.63">1170 1020 4384,'2'3'32,"-2"-1"0,1 1 64,2 1-128,-3-1 0,2-1 32,0 0 64,-2 1-32,2-1 64,-1 1 64,-1-2 64,3 5-192,-3-4-64,2 0 0,-2 1 64,2 1 0,-2-2 64,2 1-64,-2 0-32,0-3 32,2 2-32,-2 0 64,0 0 32,2-2-128,-2 5-32,0-5 32,2 2 64,-2 1 0,0-1-96,0 1 32,0-1 32,0-2 0,0 2-96,2 1 160,-2-1 64,0 0-96,0 1-32,0 2 0,0-3 64,2 0-32,-2 3-32,0 2 32,2-2 32,-2 2-96,4 0-64,-2-2-1440,0 2-544</inkml:trace>
  <inkml:trace contextRef="#ctx0" brushRef="#br0" timeOffset="95.63">1025 1184 128,'0'0'0,"2"-3"64,-2 3 32,2 0-128,-2 0 32,1 0 64,-1-2 32,0 2-32,3 0 32,-3 0 64,0 0-64,2-2 0,-2 2-32,0 0-64,0-3 32,2 3-32,-2 0 0,0 0 64,2 0-96,-2-2 0,0 2 32,0-2 0,2 2 0,-2-3 0,2 3 64,-2-2 32,2 2-128,0 0-32,-2 0 32,2-3 0,-2 3 32,0 0 64,2 0-96,-2-2 0,2 2 32,-2 0 64,2 0-96,0 0 0,-2 0 32,2 0 0,-2 0 0,2 0 64,-2 0-96,2 0-64,0 0 128,-2 0 32,2 0 0,-2 0-64,0 2-64,0-2 32,2 0 32,-2 0 64,0 0 32,0 3 32,0-3-224,0 2 0,0-2-256,0 3-32</inkml:trace>
  <inkml:trace contextRef="#ctx0" brushRef="#br0" timeOffset="96.63">1135 1176 1152,'0'0'416,"0"3"-192,0-3-128,0 0 224,0 0-192,0 0 0,0 0 64,0 0 32,0 0 32,0 0 64,0 0-160,0 0-32,0-3-64,0 3 32,0 0 0,0 0 32,0-2 128,0 2 96,0 0-64,0 0 64,0 0-192,0-2-32,0 2 0,0 0 0,0 0-64,0-3-64,0 3 32,0 0-32,0 0 64,0 0 32,0 0-32,0 0 32,0 0 0,0 0 32,0 0-64,0 0 32,0 0 0,0 0 96,0-2-96,2 2-64,-2 0 64,0 0-64,0-2 64,0 2-128,0 0 0,2 0 32,-2 0 64,0-3-32,0 3-32,0 0 32,0 0-32,0 0 64,0 0 32,2 0 32,-2 0 0,0 0-64,0 0-64,0 0 96,2 0 0,-2 0-128,0 0-32,0 0 96,0 0 32,2 0-96,-2 0-32,0-2 96,2 2 32,-2 0-160,0 0 0,0 0 96,0 0 128,2 0-32,-2 0-64,0-2 0,0 2-32,2 0-96,-2 0 64,0 0 96,0 0 96,2 0-224,-2 0 0,0 0 64,0 0 64,2 0-96,-2 0 32,0 0 64,0 0 32,0 0-32,0 0-64,0 0-64,0 2-32,0-2 64,2 0 64,-2 0-64,0 0 0,0 0 32,0 0 64,2 0-32,-2 0-32,0 0-64,0 0-32,0 0 64,0 0 0,0 0 32,0 0 64,0 0-32,0 0 64,0 0-128,0 0 0,0 0 32,0 2 0,0-2 0,0 0 0,0 0 64,3 0 32,-3 0-256,0 0-64,0 0-1984,0 0-928,-3 0 1600</inkml:trace>
  <inkml:trace contextRef="#ctx0" brushRef="#br3" timeOffset="97.63">1204 1955 256,'0'14'160,"0"1"-64,0-1-128,0-9 128,4 4-64,-4 1 64,0-1-64,4 10 64,0-5-288,-4 0-96</inkml:trace>
  <inkml:trace contextRef="#ctx0" brushRef="#br3" timeOffset="98.63">868 1979 640,'0'23'352,"0"-18"-192,0 9-192,0-9 128,0 9-64,0 0 64,0 5-64,4-4 64,-4-1-64,4 5-32,0-10-416,4 1-128</inkml:trace>
  <inkml:trace contextRef="#ctx0" brushRef="#br3" timeOffset="99.63">698 430 640,'8'0'352,"0"0"-192,0 0-128,-4 0 96,4 0-160,0 0 32,1 0-64,3 0 0,0 0 64,0 0 64,4 0-32,-3 0 64,-1 0-64,0 0-32,4 0 32,-4 0 32,1 5-96,-1-5 0,0 0 32,-4 0 0,4 5 0,-4-5 64,1 0-96,-1 0-64,0 0 64,0 0 64,0 0 0,-4 0-32,4 0 32,-4 0-32,0 0 0,4 0 64,-4 0 32,4 0 32,-3-5-64,3 5 32,0 0-64,-4 0-32,4 0 32,-4 0-32,4 0 0,-4 0 64,4 5-96,0-5 0,-3 4 32,-2-4 64,6 5-96,-5-5 0,4 5 32,-4 0 0,4-1 0,-1-4 0,1 5 0,1-5 64,2 0-32,2 0-32,3 0-64,-4 0 32,4 0-480,-3-5-192</inkml:trace>
  <inkml:trace contextRef="#ctx0" brushRef="#br3" timeOffset="100.63">1229 2026 128,'0'14'64,"0"-4"0,0 8-96,3-3 64,-3-1-32,0 0 64,0 0-96,0 5-64</inkml:trace>
  <inkml:trace contextRef="#ctx0" brushRef="#br3" timeOffset="101.63">990 1662 768,'4'-9'352,"0"9"-192,0-5-128,-4 5 160,0-5-160,4 5-32,0-4 0,0 4 0,0-5 64,0 5 96,1-5-224,3 5-96,-4 0 96,0 0 64,4-5-32,0 5 0,0 0 32,0 0 0,4 0-96,-3 5 64,2-5-320,-2 0-96</inkml:trace>
  <inkml:trace contextRef="#ctx0" brushRef="#br3" timeOffset="102.63">1188 1979 128,'4'9'160,"-4"0"-64,4-4-64,0 0 96,-4 0-64,8-1-64,-4 6-64,0-1 32,4 1-128,-3 4 32</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3T00:02:45.72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1249 1479,'0'2,"0"2,0 3,0 1,0 1,0-1,0 0,0-1,0-1,0-1,0 0,0-1,2 0,0 0,0 0,0 1,-1 0,0 1,0 1,1 0,-1 2,0-1,0 1,-1-1,0 1,0-1,0-1,0-2,0 0,0 0,0 1,0 0,-1 2,-1 2,-1 3,1 2,-1 3,-1 0,0 0,2-1,-1-3,1-2,0-3,1-3,0-1,0-3,0-2,0-3,1-3,-1-1,0 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3T00:02:50.30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588 2053,'2'-2,"2"-6,6-8,4-2,2-4,2-2,1-1,0-1,-1 1,-2 3,-4 2,0 2,-4 3,-2 2,-4 4,0 1,-2 2,0 1,-1 2,0 1,-4 4,-2 5,-5 4,-4 4,-5 2,-1 3,-1-2,1 1,2 1,0 2,2 0,3-2,2 0,1-2,2-2,2 0,0-4,2-3,2-2,2-3,-1 0,5-8,7-13,7-14,9-11,4-6,3-4,2-1,-2 3,-4 8,-6 8,-6 9,-4 6,-4 7,-4 6,-4 3,-6 8,-8 11,-4 8,-2 1,0 0,2-2,4-4,4-5,3-4,2-4,3-2,0 0,2-3</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0:02:52.781"/>
    </inkml:context>
    <inkml:brush xml:id="br0">
      <inkml:brushProperty name="width" value="0.05" units="cm"/>
      <inkml:brushProperty name="height" value="0.1" units="cm"/>
      <inkml:brushProperty name="color" value="#FFFC00"/>
      <inkml:brushProperty name="tip" value="rectangle"/>
      <inkml:brushProperty name="rasterOp" value="maskPen"/>
    </inkml:brush>
  </inkml:definitions>
  <inkml:trace contextRef="#ctx0" brushRef="#br0">1180 1367 5376,'-6'0'2016,"6"3"-1088,0-3-1024,0 0 416</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0:02:54.526"/>
    </inkml:context>
    <inkml:brush xml:id="br0">
      <inkml:brushProperty name="width" value="0.05" units="cm"/>
      <inkml:brushProperty name="height" value="0.1" units="cm"/>
      <inkml:brushProperty name="color" value="#FFFC00"/>
      <inkml:brushProperty name="tip" value="rectangle"/>
      <inkml:brushProperty name="rasterOp" value="maskPen"/>
    </inkml:brush>
  </inkml:definitions>
  <inkml:trace contextRef="#ctx0" brushRef="#br0">1173 1369 8480,'0'4'64,"4"2"-192,-4-2 0,2-1 128,2 4 128,-4-4-96,4 4-32,-2-1 192,2 1 128,-1-1-32,-3 4 0,0-3-96,0 3-32,0-4-96,0 4-64,0 0 32,0 4-32,0-1-96,-3 0 64,3-3 32,0 3 0,0 0-160,0-3 32,0 4 64,0-5 96,0 1-64,0 0-64,0-3-32,0 0 96,3-1 0,-3 4 32,0 0-96,3-3 64,-3-1-32,4 1 0,-4-4 64,3 4 0,0-4-96,-3 4 64,0-4-32,4 4 0,-4-1 0,3 1 0,-3-1 64,0 1 0,0 0-96,3-1 64,-3 4-32,0-3-64,4-1 160,-1 1 96,-3 0-192,3 3 0,-3-4 0,4 1 32,-1 3-64,0-4 0,-3 1-32,4 3 96,-4-4 0,3 1 96,0 0-96,-3 3-64,4-4-32,-4 4 96,3 0 0,-3 0 96,3 0-96,-3 0-64,0 0 64,4 0 0,-4 0 32,2-4 0,-2 4-160,0-3 32,0-1 0,4 1 64,-4 0 32,4-1-64,-4-2 64,0-1 32,2 0 0,2-3-96,-4 0 64,3 0-32,-3-3 0,7 0 64,-4-4 64,0 4-96,1-7-64,-1 0 128,4-3 32,-1 3-96,-2-4-32,-1 1 32,0 0 0,1-4-64,2 4 64,-6 0 32,4 0 64,-1-1-32,-3 1-32,0 0-64,0 3 32,-3 0-128,3 4 32,0-4 0,0 3 64,-4 4-32,4-4-32,0 4 0,0 0 96,-3-1 0,3 1 32,0 0-224,-3 6 128,3-3 32,0 3 64,0 1-96,0 2 0,-4 1 64,4 6 0,-3 0-64,3-3 64,-3 7 32,-1-1 0,1 1-96,0-1 0,-4 4 64,4 0 0,-1-4 32,1 4 0,0 0-96,3-3 64,-4-1 32,1 1 64,0-1-96,-1-2 0,4 2-32,-2-6-64,2 0 96,0 0 0,-4 0-64,4-7 64,-4 4 32,4-4 0,0 0 0,-2 1 64,-2-4-96,4 0 0,-3 0-32,3 0 0,-3-4-96,3 1 32,-4-4 0,4 1-32,0-4 128,0 0 0,0-7-64,4 1 0,-4-1 64,6-6 0,-2 3-64,2 0 64,0 1 32,4-5 0,-3 8 0,0-4 0,-1 4 0,4-1 0,-3 4-96,-4 3 0,4 0 64,-4 3 0,1 1-64,-1-1 0,0 7 64,-3-3 64,4 3 0,-4 0-32,-4 3 32,4 0-32,-6 1-160,2 2-32,-2 1 0,-4 0 64,0 2-32,-4 1 128,-2 4-64,-4-1-32,0 7 0,0 0 96,0-1 0,-2 1 96,-2 3-96,-2-3 0,0 3 32,-1-3 64,0 0-32,-3 0-32,1 3 96,-1-6 0,2 2-128,-6 1-32,4 3 32,-2-3 0,-2 7 32,8-7 0,-7 3-96,6 0 64,1 0-32,0 0-64,2-3 160,4 0 32,0-4-96,4 1-32,-4-4-64,7 0 0,0-3 0,6 0 96,0-3-64,4-1-32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7:31:23.212"/>
    </inkml:context>
    <inkml:brush xml:id="br0">
      <inkml:brushProperty name="width" value="0.10583" units="cm"/>
      <inkml:brushProperty name="height" value="0.10583" units="cm"/>
    </inkml:brush>
  </inkml:definitions>
  <inkml:trace contextRef="#ctx0" brushRef="#br0">6667 1114 1152,'0'-8'512,"0"8"-256,7 0-320,-7 0 128,0 0-160,10 0 64,-4 8 32,1-8 0,3 0-96,-4 7 64,11-7 96,-11 6 96,11-6 416,-4 0 192,3 0-256,7-6-128,0-1-160,-9-1-64,9-1-96,-7 3-64,7-1 32,-9-8-32,9 9 0,0 6 64,-7-6-96,7-3 0,-9 3 32,9 6 64,0-7-96,0 7 0,7 0 32,2 0 0,-2 7 0,-7-1 0,14 9-96,-8-2 0,4 17 64,-3-9 64,-1 0 0,1 1 64,3 5-128,-4-5-64,8-1-448,-5 0-128,-2 0-352,0-8-160</inkml:trace>
  <inkml:trace contextRef="#ctx0" brushRef="#br0" timeOffset="1">7270 1600 2048,'0'0'768,"9"0"-384,-9 0-256,0 0 256,7 0-160,-7 0-64,7 0-64,-7 0 0,9 0-128,5 0 0,2 6 32,-9 1 0,9-7 128,-9 0 64,9 8 128,-2-8 32,2 0-32,7 0 32,0 0-192,0 0-32,0 0-64,0-8 32,-10 8-64,10 0-32,0-7-64,7 7 32,-7 7 32,0-7 0,0 8 0,7-8 0,-7 7 0,7-7 64,3 0-96,-10 6 0,0 3 32,7-9 0,-7 12-96,0-5 64,7 1 96,-7 5 96,0-4-128,0 12-96,7 0 32,-7 0 0,0 1-416,0-1-160,-3-8-960,3 2-416</inkml:trace>
  <inkml:trace contextRef="#ctx0" brushRef="#br0" timeOffset="2">7293 1804 3072,'-7'0'1216,"14"0"-640,-7 0-736,0 0 192,9 0 96,-9 0 64,14 0-160,-5 7 0,5-7-32,-5 0 64,5 6-32,2-6-32,-2 9 32,2-3-32,7 1-96,7-1 0,-1 2 128,4 5 32,-3 2 0,-1 0-64,1-2 96,3 2 0,-13-2 96,12 1 32,-2 1-96,-7-2-32,7 8-32,1-6 32,1 7-128,-11-1 0,2 0 32,9-6 0,-11 6 0,2 1 64,0-3-32,0 2-32,0-6 32,0 6-32,-7-6 0,7-2 0,7 8-96,-7-6 0,0-2-576,0 8-224,0 1-576,-10-1-224</inkml:trace>
  <inkml:trace contextRef="#ctx0" brushRef="#br0" timeOffset="3">7399 2363 1920,'6'0'768,"4"0"-384,3 15-320,-13-15 192,17 6-64,-1-6-32,-3 0-32,10 0 64,0 6-96,-7-6-64,14 7 0,0-7 32,-7 8-96,7-1 0,2 8 96,-2-9 32,7 9-128,-5-9 32,6 16 64,-8-10 32,-7 3 96,7-8 32,2 8-96,-2-1-96,-7-7 0,0 6 32,0 1-32,0-7 64,-9 10-64,8-4 64,-5 2-224,6 6 32,-10-8-608,3 8-192,1 0-288,-4 7-160</inkml:trace>
  <inkml:trace contextRef="#ctx0" brushRef="#br0" timeOffset="4">7385 2537 1280,'0'-6'512,"7"6"-256,-7 6-160,9-6 224,-5 0-128,6 7-32,-1 1 0,-5-1-32,15-1 0,1 2 0,3 5-64,-6 2-64,6 6 96,0-8 64,6 9 0,-8-1 64,2-6-64,9 12 0,-9-5-96,0-1 32,0 7 64,0-7 64,7 0-32,-8 7 32,1 0-192,-5 2-32,3-9 64,-5 0 32,-2-2-32,9 11-64,-7-8 32,0 5-32,7 1 0,-9 0 0,0 1 0,4 6 0,-13 1 64,11-2 96,0 2-224,-9-8-96,9 6 160,-9-4 32,9-3-64,-9 1 32,-1 0 0,11 2 0,-1-3-96,-3 1 64,-3 0 32,3-1 0,-3 3 0,-6-2 0,5 0 0,1-7 0,-6 7 0,5-7 0,-2 7 0,-7-7 64,7 9-32,-7-3-32,9-5-64,-2 5 32,-7 1 32,0 0 0,0 2 0,7-3 64,-7 1-96,0 8-64,0-2 64,0-6 0,0 2 32,0 4 64,0-6-32,0 8-32,0-9-64,-7 8 32,7 1 32,0-2 0,0 2 0,0-2 0,-7-4-96,7 4 64,0 2-128,0-8 32,-9 6 64,9 2 96,0-8 0,0 8-32,0-8 32,-7 8-32,7-8 0,-7 0 0,-2-1 0,5-5 0,-6 5 0,-3-5 0,-3 7 64,9-9 32,-9 9-128,9-1-32,-9-13 32,-1 13 64,4-1 0,-3-5-32,0 5 32,2-5-32,-9-7 0,9 6 64,-4-8-96,-3 2 0,-2-3-32,7 3 0,-7 7 64,-7-8 64,0 6-32,-2 1-32,9-6 32,-15-9-32,1 3-160,-2-3 32,-14-6-640,0-6-224,-9 6-128,9-15 32</inkml:trace>
  <inkml:trace contextRef="#ctx0" brushRef="#br0" timeOffset="5">8206 4862 2048,'-6'8'768,"-1"-8"-384,-3 13-96,10-5 352,-6-1-352,6-1-160,-7 3-160,7 6-64,-10-9 128,4 0 32,-1 3-96,-3 4-32,4-5 96,6 5 32,-14-5 0,5 12-64,2-5 32,0 6-32,-2 0 64,2-6 96,-9-2 288,2-7 160,-2 3-160,2-3-32,-2 1-160,-7-7 0,0 0-160,-7 0-64,0 0 0,-2 0-192,2 8 32,7-8 64,0 6 96,-1 1-160,-6 1 32,7 5-128,0 2 64,9-2-64,-9 2 64,7 0-608,-7-15-1216,-7 6 128</inkml:trace>
  <inkml:trace contextRef="#ctx0" brushRef="#br0" timeOffset="6">8358 3441 1792,'0'0'704,"-14"0"-384,21 6-256,-7-6 288,7 8-160,-7-8 64,9 7-160,-2-1-64,0 1-96,2 8-32,5-1 256,2 8 128,7-1-64,0-2-64,0 11-64,0-2 0,7-7-64,-7 7 64,7-1-64,-7 10 64,0 5-64,0-8-32,0 9 160,0 0 32,-9 6-64,9-7-96,-7 7 128,14 0 128,-14 0-224,4 0-32,-3-6-32,-11-1 64,11 1-32,-11-3 64,4-3-64,-3-3 64,-7 2-128,6-8 0,-6 8 32,0-8 0,-6-1 0,6 1 64,-7-7-32,7 9-32,-10-2 32,-3 0-32,3-7-96,4 7 64,-1-7 32,-9 7 64,9-7-32,0 7-32,7-7 32,-9 9-32,2-9 0,-9-2 0,9 17 0,0-8 0,-2-7-96,2 7 64,-9-7 32,2 9 64,-2-11-96,2 3 0,-9-1 32,7 9 64,0-17-32,2 8-32,-2 0 32,-7 7-32,0-7-160,9 0-32,-9 1 96,7-1 96,-7 0-32,9 7 0,-2 0 32,-7-7 0,0 7 0,0-7 0,9 9-96,-9 4 64,0-6 32,0-7 64,0 9-32,-6-2 64,-1-1-128,-3 1 0,4 0 32,-17 1 0,9-1-160,-9 0 32,0 0-160,-7 1 32,7-1-448,-7-7-160,6 1-352,1-1-32</inkml:trace>
  <inkml:trace contextRef="#ctx0" brushRef="#br0" timeOffset="7">8427 4578 1152,'0'21'416,"0"-6"-192,7-2-192,-7-4 96,0-3 0,0 0 0,-7 9-160,7-2-32,-7 11 32,7-3 64,-7 0-64,-2 7 0,2-7 224,-9 7 128,2 0 32,-2 1 96,0 6-96,2 1 32,-2-2-96,2 2 64,-2-2-128,0 9 32,3-7-160,-10-2-64,0-6 0,6 14 32,-6-5-96,10-3 0,-10-5 32,0-1 64,0 6-32,0-4-32,0-2 32,0-7-32,9 7-96,-9-1 64,7-5 32,-7 5 0,-7 3-96,7-11 0,0 3-96,-7-1-32,7 0-96,-8-6-32,1-2-736,-2 2-320,2-9 576,7 3 384</inkml:trace>
  <inkml:trace contextRef="#ctx0" brushRef="#br0" timeOffset="8">7484 3319 128,'13'28'0</inkml:trace>
  <inkml:trace contextRef="#ctx0" brushRef="#br0" timeOffset="9">7474 3637 1024,'0'19'416,"0"-11"-192,0 20-256,0-22 64,0 9 96,0-8 64,0 8 0,0 6-32,0-8-96,0 8-64,0 9 32,0-11-32,0 2 0,0 1 0,0 5 64,0-5 32,0 7 32,0-16 0,0 8-64,-7 1 32,7-7-64,0 6 64,-6-8 0,6 8 32,0 0-64,0 1 32,-10-1-128,10 0 0,0 1 32,-4-1 0,4 0 128,0 1 64,0-3-160,-9-4-64,-1 6-96,10-6 96,-4-2 0,4 1 96,-9-1 32,9 2 32,-10 0-64,10 6 32,0-8-64,-4 8 64,4 1-64,0-7-32,-9 6-64,9-8 32,0 14 32,-7-12 64,7 13-32,-7-7 64,-2-6-128,2 7 0,0-10 32,-2 10 64,-5-1 32,5 0 32,2 1-160,7-1 32,-7 0 0,-2-6 64,9-2-32,-7 8-32,7-6-64,-7 6 32,7-8 32,-9 2 64,2-2-96,7 2 0,-7 0 32,7-2 64,-9 1-32,9 1-32,0 5 32,0 1 32,-5 0-32,5-6-32,0 6-64,-9-8 32,9 8 32,0 1 0,-9-7 0,9 6 0,0 0-96,-5 1 64,5-1-32,0-2 0,0 2 64,-9 9 0,0-9 64,-5-1 96,7 1-64,0-6-64,-2 0-96,2-2 32,0 8 32,7 0 64,-9 0-96,9 1 0,-7-7 32,0 4 64,7-4-96,-9 6-64,9-6-32,-7 6 96,7-2 64,-7 3 64,-2-7-32,9 6-64,-7-6-64,7-2-32,-7-7 128,-2 9 32,2 6 0,7-6-64,-7 7-64,7-10 32,-9 3 32,9-2 0,-5 2 64,-4 0 32,9-2-128,-9 2-32,4-3 32,-11 3 64,9 7 0,-2-8-32,2 8 32,7-9 32,-7 1-32,-2 8-32,2-10 96,0 3 0,-2 7 32,9-10 64,-7 3-96,0 0 0,-2-2-96,2 2-96,7 0 128,-7-2 32,-9 2 0,9-3-64,-9 3 96,9 0 64,-6 7-64,3-10 0,1 10-32,-4-7 32,6-3-128,0 3 0,-2 0 96,2-2 32,7 8-128,-7-6 32,-2-2 0,2 2 0,7 0-96,-7-2 64,7-7 32,-9 9 64,2-9-32,7 9-32,-7-8 32,-2 7 32,9 1-96,0 5 0,-7-6 96,7 1 32,0-2-128,-7 2 32,-2 6 64,2-14 96,0 8 0,-2-3 0,2 3-96,0 7 32,-2-10-64,4 3-96,-4-8-32,9 8 64,-9 0 0,4-3 32,5-3 64,-9 4-32,9 2-32,-7-3 96,0 3 0,-2 0-32,9-2 32,-7 2-64,0-2 64,7-5-64,-9 5 64,2 2-128,7 0 0,-7-9-32,-2 9-64,2 4 96,0-4 64,-2 0 64,2-2 32,-9 2-160,9 0-32,0-3 96,-2 3 32,2-2-96,0 2 32,-2 0 0,4 6 0,-4-8-96,0 2 0,4-2 128,-4 2 32,2 0-96,0-3 32,-2 3 0,9-2 64,-7 8 32,-9-6-32,9 0 32,0-2-64,-2 2 64,2-9-128,0 9 0,7-8-32,-9 8 0,2-9 64,7 0 0,-7 3 64,-2 4 32,9-5 32,-7-1 0,7 5-160,-7 3-32,7-8 96,-9 8 96,9-9-32,-4 2-64,4 5 0,-10-4-32,1-3 0,9 1 0,-4-1 64,-6 9 32,1-9-32,5 9-64,-6 0-64,3-2 32,1-5 32,-4 5 64,4 2-32,-11-2-32,11 2-128,-1-9 0,7 9 128,-10-9 128,4 9-192,-1-8 0,-3 8 64,4-3 64,-1 3 0,7 0-64,-10-2 32,4 2 32,-1-9-32,-3 9-32,10-8 96,-4-1 0,-5 3-192,9-3-64,-10 9 128,6-9 160,4 16-128,-9-10 0,-1-3 0,6 4 64,-5-5-192,9 5 32,-14-5 96,5 5 128,2-6-32,0 8-64,-2-9 0,9 9 32,-7-9-32,0 9-32,-2 0 96,2-9 0,7 7-128,-7 2-32,-2-8 32,9 1 64,-7 5-64,0-5 0,-2-1 32,2-1 0,7 9 64,-16-9 32,11 1-32,-4 1 32,-5-1 0,5-1 32,0 3-64,-5 3-64,7 3-64,0-8 32,-2 1 32,2-1 64,0-1-32,-2 0-32,2 3 32,0-3 32,-9 1-32,16 1-32,-7-1 32,-2-1-32,2 3 0,0-3 64,-2 0-96,2 3 0,0-3 32,-2-6 0,4 7 128,-13-7-64,13 6-32,-4-6 0,2 9 32,0-3-32,7 0-32,-9 3 32,2-3 32,0 1-32,-2 1-32,2-1 32,0-1 32,-2 2-96,2-1 0,7-7 32,-6 6 0,-4 1 0,-4 1 64,4-8-32,3 0-32,1 7 32,-4-7 32,-3 6-96,3-6 0,6 8 32,-5-8 64,-1 7-32,6-7 64,-5 6-128,2 3 0,0-9 32,-2 0 0,2 6 0,0 1 64,-2 1-32,9-8-32,-7 6 96,0-6 0,-2 0-32,2 0-64,0 7 32,-9-7 32,9 0 32,-2 0 32,-5 6-160,5-6 32,2 0-64,0 9 0,-7-9 128,5 6 32,0-6-128,-5 7 32,7-7-64,0 8 0,-9-8 128,0 6 96,2-6-64,5 0 0,-5 9-32,-2-9 32,0 0-128,9 0 0,-9 0 32,9 0 64,-9 0-32,11 0-32,-13 0 32,13 0-32,-11 0-96,0-9 64,2 9 96,-2 0-96,0-6 0,9 6 32,-9 0 64,9-8-32,-9 8-32,9-7-64,-9 7-32,2-6 64,1 6 0,-6-9 32,5 9 0,8 0 0,-11 0 0,4 0-96,3 0 64,-3 0 32,-3 0 0,-1 9 0,11-9 64,-1 0-96,-9 6 0,9-6 32,-2 0 64,-5 0-96,0 0 0,-4 0 32,4 0 64,7 0-96,0 0 0,-9-6 32,0 6 0,2-9 0,-2 9 64,0-6-32,2-1-32,-2 1-64,0-2 32,11 8 32,-13-7 0,4 1 0,0-3 0,5 3 0,-5 6 64,-2-7-32,0-1-32,9 2 32,-9-1-32,2-1 0,-2 1 64,0 1-96,2 6 0,1-7 32,-6-1 0,5 2-96,1-1 64,-4 7 96,-6-8 96,0 1-128,0 1-96,0-3 32,7 3 0,-7 6 32,10-6 64,-1-3-96,-2 9 0,0-6 96,2 6 32,-2-7-128,-7 1-32,7-3 32,2 3 0,-2 0 32,0-3 64,2-4-32,-9 5-32,9 1 32,-9 1-32,7-3-96,-7 3 64,7 0 32,2-9 64,-2 8-32,0 1 64,2-9-128,5 9 0,-5-3 32,0 3 64,-4-1-96,4-1 0,0 1 32,-2 1 64,0-9-32,2 9-32,-2-1 32,0-1-32,2-5 0,-9-2 0,7 0 0,-4 9 64,1-7-96,-1-2-64,-3 0 64,7 2 64,2 5 0,-2-5-32,0 5 32,-7-5-32,0-8 0,9 6 0,0 2-96,-5-2 0,5 9 64,0-9 0,-9 2 96,0 4 32,7-3-32,-7 3-64,7 3-64,-7-9 32,0 2 32,9-2 64,0 2-32,-2-2-32,0 0 32,-7 3-32,0-3-96,9 2 64,-2-2 32,0 0 64,2 2-32,1-8-32,-6 6-64,-4-6-32,9 8 64,-9-8 0,10 6 32,-3-6 0,-1-1 0,4 1 0,-3 0 0,-1-1 0,4 3 0,3-2 0,-3 0 0,3-1 0,-3-5 0,6 5 0,-9 1-96,2 0 64,5-1 32,2-5 0,-9-3 0,9 2 0,0 7 0,-2-7 64,2 0-32,-9 7-32,9-7 32,0 7-32,-9-9 0,0 11 0,2-11 0,0 3 0,5-1 0,-5 7 0,5-7 0,-5 7 0,5-1 0,2 1 0,-9-7-96,2 7 64,5 0 32,2-1 64,-9 1-32,9 0-32,0-7-64,-9 7 32,0-7 96,11 7 32,-13-1-128,13 1 32,-4-7 0,-5 7 0,5 0 0,-5-7 0,5 7-96,2-7 64,0-2 32,-9 3 64,10-1-96,-4 0 0,-3-2 32,-4 3 64,11-1-32,-4 0-32,10-2-64,-7-4 32,1 7 32,-4-9 64,6 8-96,4 0 0,-9-2 32,-1 3 0,10-1 0,-4 0 0,4 7 0,-9-7 64,2-2-96,0 3 0,7-1 96,-9 0 32,2-2-128,7 11-32,-7-11 32,7 9 0,-9 0 32,9-7 0,-7 7 0,0-7 0,7-6 0,-9 4 64,2 3-32,7-1-32,-7 0-64,-2 7 32,2-9 32,7 11 0,-7-2 0,-2-1 0,9 1 0,-7 0 0,7-1 0,0 1 0,-7 0 0,7-7 0,-9 7 0,9-1 0,0 1 0,-5 0 0,-4 0 0,9 8 64,0-9-32,-9 1-32,4 6 32,5-6-32,0 8-96,-9-2 0,9-6 64,0 8 64,-9-8 0,9 6-32,0-6 32,0-1-32,-5 10 0,5-10 0,-9 7-96,9 0 64,-7-6 96,0 8 32,7-8-32,-9 6-64,9-6-64,0 8-32,-7-8 64,7-1 64,0 1 0,0 0 64,0-1-128,0-5 0,0 5-32,0 1 0,0 0 64,-7 0 64,-2 8-32,9-9 64,-7 1-64,7 6-32,-7 3 32,-2-3-32,9 0-96,0-7 64,-7 10 32,7-10 64,7 7-96,-7 3 0,0-10 32,9 7 0,-9-6 0,7 8 0,-7-2 0,0 0 0,0 3 0,0 3 0,0-4 0,0-2 0,0 9 0,0-9 0,0 9-96,0-9 64,0 8 32,0-7 64,7 1-32,-7 4-32,9-4-64,-2-1 32,0 1 96,-7 4 32,9-4-128,-9 5 32,7-5-64,-7-2 0,7 9 128,-7-1 32,0-1-128,0 2 32,0-1 0,0-1 64,0 1-96,0 1 0,0-3 32,0 3 64,0 6 32,0-6 32,0-1-160,0 7-32,0 0 32,0-8 64,0 8-64,0 0-64,0 0 64,0 0 0,0 0-64,0 8 0,0-8 64,9 13 64,-9-7-64,0 3 0,0 4-32,0 2 0,0-1 64,0-1 0,0 2 64,-9 6 32,9 1-128,0-9 32,0 8 0,0-6 0,-7 6 64,7 0 32,0 1-128,0-10-32,0 10 32,0-7 0,0 6-64,0-8 64,0 2-256,0-9-128,0 9-768,0-15-352,0 0-832</inkml:trace>
  <inkml:trace contextRef="#ctx0" brushRef="#br0" timeOffset="10">5071 620 1408,'7'-6'608,"-7"-1"-320,9 1-352,-2-3 128,-7 3 128,7-9 192,2 9-128,-9-1-64,5-1-96,4 1-96,0 1 32,-4-3-32,4-3 64,-9 5 96,9-1-128,-4 1-96,11-8 32,0 9 0,-2 0 32,-5-3 0,5-4 0,2 7 64,-9-3-96,2-3 0,5 3 96,-5-4 32,5 5-32,-1 1-64,-3 1 32,3-3-32,-3 3 0,-1 0 64,-5-1-32,6-1-32,-3 1 160,-1 1 128,10-3-96,-9 3 64,3-9-96,-4 9 0,1-1-32,3-8 0,-4 9-64,1 0 32,3 6-128,-4-9 0,1 3 32,3 6 0,-4-7-96,1-1 64,3 1 96,3 7 32,-3-6-32,3-2-64,-3 1 32,4 1-32,-7-9 0,0 8 64,9 1-32,-9-2 64,9 1-128,0 1-64,-9 6 64,9-9 64,-2 3-64,-5-1 0,-2-1 96,9 8 32,-11-6-32,13-1 32,-13-1-64,4 1-32,5 7-64,-5-6 32,5 6 32,-5 0 0,5 0 0,-5 0 64,-2 0-32,9-7 64,-2 7 0,2 0 32,-9 0 0,9 0 0,0-8-64,-2 8 32,0-6-64,-5 6-32,5-7 32,2-1-32,0 8 64,-2-7-96,2 7 0,-10-6 32,11 6 0,-1-9 0,-3 3 0,4 6-96,-11 0 64,8 0 96,5 0 32,-6-6-32,-6 6 32,9 0-128,-2 0-64,2 0 64,-9-9 0,9 9 32,-9 0 64,2 0-32,-2 0-32,9 0 32,-9 0 32,0 0-32,2 0 64,-2 0-64,9 9-32,-11-9 32,4 0 32,5 6-96,-5-6 0,-2 6 32,0-6 0,2 0 0,-2 9 0,0-9 64,9 0 32,-9 0-128,2 6-32,5-6 32,-5 0 64,-2 0 0,0 0 64,9 0-64,-9 0-32,2 0 32,-4 0-32,4 0 0,5 0 64,-5 0-32,5 0-32,-5 0 32,-2 0-32,0 0 64,2 7 32,-2-7-128,9 0-32,-9 8 32,0-8 0,9 7 32,-9-7 0,9 6 0,0-6 64,-9 8-32,9-1 64,-12-1-64,15-6-32,-15 7 32,15 1-32,-5-8 0,-1 7 64,3-7 32,1 6 32,-4 2 0,3-8 0,1 0-64,5 0-64,1 7-64,-9-7-32,0 6 64,4-6 0,3 9 32,-5-9 64,-2 6-32,2-6-32,0 7 32,-2-7-32,2 0 0,0 0 0,7 8 0,-9-8 0,0 6 0,9 1 0,0-7 0,-7 0 0,7 6-96,-7 3 64,7-9 32,0 6 64,-9-6-32,9 7-32,-10 1-64,4-2 32,6-6 32,-7 15 0,-3-2 0,10-4 0,-6 3 0,6 3 64,0-2-32,-3-4-32,3 3 32,0-12 32,0 9-192,0-3 32,-7-6-1536,-9 7-1280,2-7 864</inkml:trace>
  <inkml:trace contextRef="#ctx0" brushRef="#br0" timeOffset="11">5782 599 640,'-9'-7'256,"9"-8"-128,0-6-96,0 15 160,0-1 32,9-1 32,-2-5-128,-7 4-32,16-3-32,-9-3 32,0 2-128,16-2 0,-7 9 96,7-9 96,-9 8 0,9-8 0,0 1-32,-7 7 0,7 1-64,0-1 32,-9-1-64,16 1 64,-7 1-64,0-2-32,9 8-64,-11-7 32,11 7 96,-2-8 32,-7 8-128,7 0 32,-7-7 0,6 7 0,-6 0 192,0 0 128,0-6-160,0 6-96,0 0 32,0 0 64,0 0-64,0 0-64,0 0 0,-2 0 32,2 6-96,-7-6 0,7 7 96,0-7 32,0 8-32,-9-8-64,9 0 32,-7 7 32,7-7 32,-9 0 32,9 8-160,0-8 32,0 0 0,7 0 0,-7 0 64,0 0 32,-7 0-32,7 0-64,-10 0-64,10 0 32,-6 0 32,6 0 0,-7 0 0,-3 6 64,3-6-32,7 0-32,-9 7-64,9 1 32,0-1 32,0-7 64,7 6-32,-7 1-32,7 1 32,2-8-32,-2 6 0,0 1 64,9 1-1440,5-1-672</inkml:trace>
  <inkml:trace contextRef="#ctx0" brushRef="#br0" timeOffset="12">4570 635 2688,'-30'-7'1056,"16"-1"-576,-2 2-512,16-7 224,-16-2-128,9 0 32,-9 2-64,-7-2 64,9-6-128,-2 0-64,2-7 64,-9 0 64,7 7 0,-7-7-32,0-2 32,0-4 32,0 7 96,-7 5 64,7-5-32,-6 5 32,6 1 64,0-9 64,-7 11-256,0-2-32,-9-1-64,9 1 64,-9 6-320,2 2-128,-2-1-448,2 7-192,-9-1-320,0 1-32</inkml:trace>
  <inkml:trace contextRef="#ctx0" brushRef="#br0" timeOffset="13">3834 803 2432,'-9'-13'960,"2"7"-512,0-9-448,7 15 160,-9-6-192,2-3-32,0 3-64,-9-9 96,0 2 64,2-2 128,-9-6-128,0 8-96,7-2 32,-7-13 0,-7 7 32,0-7 64,1 7-32,-11 0-32,11 0 32,-1 6-32,0 2 64,-2-8 96,2-1 64,-7 1 32,-3 6-64,3-6-32,-2 8-32,9-8 0,-9 6-64,2-7-64,5 1 96,-5 8 0,-9-2-128,0 9 32,10-9 0,-10 9 0,7-3 0,-7 3 64,2-3-32,-2 9 64,0-6-128,0 0 0,0 6 32,0 0 64,2 0-96,-2 0-64,0 0-32,-7 6 96,7-6 0,1 6 96,-24 3-96,16 6 0,-16 0-192,9-3 0,-2 10-64,2-7 32,7 6 64,0 7 64,0-7-288,-2-8-128,12 8-416,4 0-192</inkml:trace>
  <inkml:trace contextRef="#ctx0" brushRef="#br0" timeOffset="14">2996 761 1152,'-13'0'512,"-3"-7"-256,-1 7-224,11 0 160,-11 0-32,-3 0 64,-3 0-192,0 0-32,0 0 64,-7 0 96,-2 0 224,2 0 64,-7-6 128,-2-3 32,-7-4-128,0-1 32,-7 7-224,0-8-96,7 0-96,-7 9-96,-6-9 32,4 15-32,-5-6-288,0 6-64,-2 0 192,2 6 128,-2-6 0,9 6 0,0 3 96,7-9 32,-7 6 32,1-6 0,6 9-64,-7-3-64,7 9 32,0-8-32,0 14-352,0 0-96,-7 13-1120,0 9-416</inkml:trace>
  <inkml:trace contextRef="#ctx0" brushRef="#br0" timeOffset="15">2229 1423 384,'-14'-15'256,"5"15"-128,-5-6-32,14 6 224,-9 0-128,-5-7 64,5 7-160,-5 0-64,-2 0 0,-7 7-32,0-7 0,0 0 64,-7 6 320,0-6 128,0 0 32,-9 0 0,2 0-32,-2 0 96,2 9-288,-9-9-96,7 0 0,-7 0 64,3 6-128,-3-6-96,0 0 96,7 6 32,-7 3-160,9-3 0,-9-6-96,0 15 0,9-8 64,-9 5 0,7-3 64,2-3-32,-2-6-32,1 7 32,9 8 32,-4-9-96,-3 3 0,-3 3-32,9 10-64,0-7 96,0 6 64,-2 0 0,9 1-32,-14 5-64,7 1-32,-2 0 64,-5-1 0,-9 3 32,7 4 0,2-6 0,-2 2 64,9-3-96,0 8 0,0-6-32,8 5 0,-1 3 64,0-3 64,6 2-32,4-2-32,-3 2-64,-1-2 32,-3 3 32,4 5 0,-7-8 0,7 2 64,2 7-32,-9-9-32,0 9 32,0-7 32,7 4-192,-7 3 32,2-7-128,-2 7 64,0-9-832,7 2-928,-7-8 352</inkml:trace>
  <inkml:trace contextRef="#ctx0" brushRef="#br0" timeOffset="16">966 1954 128,'16'-15'0,"-3"8"64,4 1 32,-1-3-32,13-6-64,-6 9-64,7 0-32</inkml:trace>
  <inkml:trace contextRef="#ctx0" brushRef="#br0" timeOffset="17">1799 2318 3456,'-23'0'1312,"14"0"-704,2 0-448,0 0 352,-2 0-160,-5 0-32,5 0-192,-5 6-32,-2-6-96,0 7-32,2-1 32,-9 3 0,0-3 64,0-6-32,-7 6-32,7 3 32,-7-3-32,-2 9-288,4-2-128,-11 2-64,-7 6-32,7 7 352,-7-7 0,9 7 128,1 0 32,3 1 64,-3 5 32,-4 3 96,0-10 256,-3 1 160,4 0-160,-7 2-96,0-3-128,0-5 0,2-1-128,-2 0-64,-7 7 0,-2 6-128,11-4 64,5-3-32,3 8-64,3 1 96,-3-2 0,13 2 32,0 7 0,0-1-96,9-1 0,-2 10 128,0-2 32,2 21-96,-2-6-32,9 0 32,-7 0 0,-4-9-64,13-6 64,-4 9 32,2-9 64,0 6-32,7-6-32,0 9-64,-9-3 32,9 3 32,0 6 64,0-9-192,0 9 32,0 0-256,9-2-96,-2 8-32,-7-6-96,7 6 288,-14 0 96,7-6 64,-7 0 96,7 0 0,7-8-64,0 7 0,2-7-1088,-4 1-384</inkml:trace>
  <inkml:trace contextRef="#ctx0" brushRef="#br0" timeOffset="18">754 4663 128,'16'-42'64,"-9"14"0,16-15-96,-16 16 128,2-1 128,5-8 128,9-7 64,0-6 160,-7 0-256,7 0-96,-9-6-128,9 6 0,0-15-128,0 6 0,0 3 32,7-2 0,-1-5 0,12-2 64,5 0-192,-10 0 32,3 2-608,-2-2-192</inkml:trace>
  <inkml:trace contextRef="#ctx0" brushRef="#br0" timeOffset="19">1698 2608 1536,'-37'6'608,"28"0"-320,-14 22-416,18-13 128,-18 0-64,0 6-64,-9 0-192,2 7-128,-9 8-32,2-8 32</inkml:trace>
  <inkml:trace contextRef="#ctx0" brushRef="#br0" timeOffset="20">1385 3833 2304,'0'0'864,"7"0"-448,0 0-224,-7 0 288,0 0-128,0 0-32,0 0-64,0 0 0,9 0-64,-9 0 32,7 0-64,-7 0 0,7 0-32,-7 0 64,9 0-96,-9 6-64,7 0 0,0-6-32,2 9 0,-2-3 0,0 1 0,2-1 64,-2 3 96,0-9 64,9 6 32,-9 0-224,2-6 0,5 9-32,-1-3 64,-3-6-32,3 7-32,-3 1 32,-3-1-32,-1-1 0,11 2 0,-11-8 0,4 13 64,-3-6-32,-1 1-32,4-1 32,-4 7-32,1-7 0,3-1 0,-4 3 0,1-3 64,3 1-32,-10 7-32,6-7 32,1-1-32,3 3 0,-6-3 64,-4 9-96,9-15 0,-9 13 32,10-13 64,-6 15-32,5-9 64,-9 3-64,7 3 64,0-5-128,-7 8-64,9-9 128,-2 9 32,-7-9-96,7 3 32,2-3 0,-9 9 64,7-8 32,0-1 32,-7 0-64,9 9-64,-9-8 32,7 8-32,-7-3 0,7-5 64,2 8 32,-9 0-128,7-9 32,0 9-64,-7-2-64,9 2 160,-2-3 32,0 3-96,2 7 32,-9-7-64,7 4-64,-7-4 160,7 6 96,-7-6-96,9 6-96,-9-8 32,0 8 64,0-6 64,5 6 32,-5-8-64,0 9-64,0-8-64,0 8-32,0-9 64,0 8 64,0-6 0,0 6-32,0-8 32,0 2-32,0 0-96,0-3 64,0 3 32,0-2 0,0 8 64,9-6 32,-9 0-128,0-2 32,0-4 0,0 3 0,0 3-96,0-8 0,9 8-160,-9-9 0,0 9-576,5-9-192,-5 9-864</inkml:trace>
  <inkml:trace contextRef="#ctx0" brushRef="#br0" timeOffset="21">1668 4257 2688,'-14'0'1056,"14"0"-576,0 0-576,0 0 256,0 0-64,0 0 32,0 0-64,-16 0-64,16 0 32,0 0 32</inkml:trace>
  <inkml:trace contextRef="#ctx0" brushRef="#br0" timeOffset="22">1629 4257 5472,'-5'0'576,"5"0"-192,-9 0-64,9 0-160,-7 0 64,0 0-128,-2 6-64,2-6 0,7 0-32,-7 6 64,7 1-96,-9 1 0,2 5-32,0-5 0,7-1 64,-9 8 0,9-9 64,-7 9 32,7-9-32,-7 1-64,-2-1 32,9 9-32,-7-8 0,0 1 0,7-2 0,-9 1 0,9 1 0,-7-8 0,7 13-96,0-4 0,0 3 64,0-5 64,0 8-64,0-9 0,0 9 32,0-9 64,0 9-32,0-8-32,0 8 32,-7-3-32,7 3 0,0-8 64,-9 8-32,9 0-32,0-9 32,0 9-32,-7-9 0,7 1 0,0 8 0,0-3 0,0-3 0,7-3 0,-7 1-96,0 8 0,9-9 64,-2 3 64,-7 3 0,7 3-32,2-2 32,-9 2 32,7 0-96,0-9-64,9 9 128,0-8 32,-9 5 0,0-3 32,2 4-224,-2-5 32,0 5 96,2 2 64,5-9 0,-5 3 32,-4 4-64,-5-7-32,9 2 96,0-1 64,-4-1-64,-5 3-64,9-9 0,-9 6 32,7-6 32,-7 7 32,7-7-160,-7 0 32,0 0 64,9 8 32,-9-8-32,0 0 32,7 0-64,-7 0-32,7-8 32,-7 8-192,9 0-32,-2 0-960,0-7-1568,2 7 288</inkml:trace>
  <inkml:trace contextRef="#ctx0" brushRef="#br0" timeOffset="23">1771 4410 1536,'-7'0'608,"0"0"-320,7 0-64,0 8 224,0-8-96,0 0-32,-9 0 64,9 0 160,0 7-224,-4-7-32,4 0-32,-10 0 0,1 6-64,-5-6 32,14 9-128,-7-3-64,1 0 64,-4 1 0,10 8-128,-7-9-32,7 3 32,0 3 0,0 3 96,0 0 96,0 4-224,0-4 0,7 7-64,3 5 64,-10-5 96,6 5 64,1 3-32,3-8-64,-6-3-192,-4 2-32,9 0-1536,1-6-576</inkml:trace>
  <inkml:trace contextRef="#ctx0" brushRef="#br0" timeOffset="24">1927 5234 2048,'-9'9'768,"9"-9"-384,0 6-448,0-6 128,0 7-64,0-1 0,0 3 64,0-3 32,0 0-128,9 9 32,-9 0-64,0-2 0,0 8 64,0-6 0,0 6 64,0-8 96,0 2 64,0 0 32,-9 4-128,9-4-96,-7 0 64,7 6 0,-7-8-32,-2 2-64,2-2-192,0 2-128,7 6 192,-9-6 32,9-2 224,-7 8 160,7-8 32,-6 2 128,-4 0-160,6-9-96,-5 7-32,-1-5-32,6-1-160,-5-7 32,2 6 0,0 3 0,-2-3 0,-5 0 0,5 3 0,2-3 0,0-6-96,-2 7 0,2-7 64,0 8 64,-9-8 192,9 0 128,-2 0-128,-5 0-64,-2-8 0,0 1-32,2 7-64,-9-6-64,0-9 32,9 9-32,-2-9 0,0 0-96,9 2 64,-9-2 32,9 9 64,0-9-448,-2 2-1632,2-2-256</inkml:trace>
  <inkml:trace contextRef="#ctx0" brushRef="#br0" timeOffset="25">1226 3884 1664,'-7'0'608,"7"0"-320,0 0-352,0 0 384,-6 6-96,6-6-128,-10 0 32,10 0-96,-7 0 64,7 6 128,-6-6 128,6 0-128,-10 0-64,10 9-64,-7-3-96,7-6 32,-6 7 32,6 8-32,0 0-32,0 4-64,-10 2 32,10 0 32,-7 9 0,7-2 0,0 6 64,0 2-96,0-2-64,0 3 64,0-10 0,0 9 32,7-8 64,-7 0-96,10-1 0,-10 3-320,6 4-160,1-6-608,3 8-160</inkml:trace>
  <inkml:trace contextRef="#ctx0" brushRef="#br0" timeOffset="26">1288 4634 2560,'0'6'960,"-9"-6"-512,9 0-320,0 0 256,0 8-320,0-8 0,0 0-64,0 7 64,0-1-96,0 3 0,0-3 32,0 1 0,9 7 0,-2-7 64,-7 14-96,7-6 0,2 6 32,-2-8 64,0 2 96,0 0 128,9-2-192,-9-7-64,2 9-32,5-9 0,-5 9 64,-2 0 32,0-8-128,2-1 32,-2 9 0,7-9 64,-5 1-32,5 1 64,-5-1-128,-2-1 0,0 9 32,2-9 64,-2 3-32,0 4-32,9-5 32,-9 5-32,0-7 0,2 9 0,-2 0 0,0-2 64,2 2-96,-9-9 0,0 9 96,0-2 96,0-4-128,-9 3-32,2 3 0,0 0 0,7 6-96,-9-8 64,2 9-32,0-8 0,0-1 64,-2 9 0,2-8 64,0-7 32,-2 8-128,9-2 32,-7 1 0,0 1 64,-2-2-32,9 2-32,-7-2-64,7 2-32,0 0 64,-7-3 64,7 10-64,0-1 0,0-6 32,0 6 64,0-8-96,0 8 0,0-6 32,7-2 64,0 8-32,2 1-32,-2-1 32,9 0-32,-2 1-96,9-1 0,0 0 64,0-8 0,-7 8 32,7-6 0,-2-8-576,-5 1-256,7-8-480,7 0-224</inkml:trace>
  <inkml:trace contextRef="#ctx0" brushRef="#br0" timeOffset="27">4627 4340 768,'0'0'352,"0"-7"-192,0 7-128,0-6 96,0 6-160,0 0 32,0-9 192,0 9 128,0 0 32,0 0 32,0 0-64,0 0 32,0 0 0,0 0 32,0 9-128,0-9 0,0 0-32,0 0 32,0 0-64,0 6-32,0-6-192,0 0 32,-9 0 64,9 7 96,0-7-128,-7 8-96,7-8 32,0 6 0,0-6 32,-7 7 64,-2-1 32,9-6 96,-7 9-96,7-3 0,-16-6 32,2 0-64,5 7-64,-5 1 32,8-8-32,-4 6 0,3-6 0,1 7-96,-4-7 0,10 8 128,-7-8 32,1 7-96,6-7 32,-10 6 0,3 3 0,1-3 64,-4 0 32,3 1-128,1 1 32,6-1 64,-7-1 96,-3 3-64,10-3-64,-6-6-96,6 6-32,-7 3 128,7-3 96,-10 1-32,4 1-64,6-1 0,-7-1-32,7 0 0,-10 9-96,4 0 64,-1-8 32,-3 8 0,4-9 0,6 0 64,-7 3-96,0-3 0,7 1 32,0 8 0,-9-15 0,9 6 0,0 0-160,0 3 32,0-3 128,0-6 64,0 7-96,9 1 32,-9-1-64,7-1 0,0 3 128,-7-9 96,6 12-224,4-5 128,-3 1 0,-1-8-96,4 13-32,-3 2-64,-7-15 160,6 6 32,4 3 0,-3-9 32,-1 0-64,4 0-32,-3-9 32,-1 9 32,1-6-32,3 6 64,-4 0-128,1 0 0,3 0 32,-10-6 0,6-3 64,11 9 32,-11 0 96,11 0 32,-11 0-96,8-6-32,-5 6-32,-2 0-64,9 0 160,-9 0-160,0 0 0,2 6 0,-2-6 0,-7 0 0,7 0 0,2 9 0,-2-9 0,0 0 0,0 0 64,-7 6-32,9-6-32,5 0 32,-5 6-32,-2-6 0,0 0 0,2 9-96,-9-9 64,7 6 32,0-6 0,2 0 0,-2 0 0,-7 7 0,7-7 64,0 0 96,-7 0 64,9 0-256,-2 8-32,0-8-64,2 0 64,-9 0 32,7 7 32,0-7 64,-7 0 32,9 0 32,-2 0 64,-7 6-320,7-6-64,-7 0 96,9 0 32,-9 6 64,7-6 0,0 0 0,-7 9 0,7-9-96,2 0 64,-2 6 160,0 1-128,2-7 0,-2 8 0,0-8 0,2 0 0,-2 7 0,0-7 0,-7 6 0,9-6 0,-2 0 0,-7 8-96,7-8 64,-7 7 96,7-1-32,-7 3 64,0-3-64,0 1-32,9-7-64,-9 6 32,0 2 32,0-1 0,7-1 0,-7-6 0,0 9 0,0-3 0,0-6 64,7 7 32,-7-7-128,0 8-32,0-8 96,9 6 32,-9-6-96,0 7-32,0-7 32,0 0 0,7 8-64,-7-8 64,0 0 32,0 0 64,7 7-96,-7-7 0,0 0 32,0 0 0,9 6 64,-2-6-32,-7 0 64,7 0-128,-7 7 0,6-7-32,4 0 0,-10 8 128,7-8-32,-7 0 64,6 0-128,-6 6 0,0-6 32,10 0 0,-10 0 0,0 7 64,7-7-96,-7 0 0,0 0 96,0 0 32,0 0-128,0 8-32,6-8 32,-6 0 64,10 7 64,-10-1-128,0-6 32,7 0-64,-7 9 0,6-9 64,-6 6 64,0-6-32,10 0-32,-3 0 32,-7 0-32,6 0-96,-6 0 64,7 0 32,-7 0 0,10 0 0,-4 6 0,-6 3 0,7-9 0,-7 0 0,10 0 0,-10 0 0,6 0 0,1-9 0,-7 9 64,10 0-96,-4 0 0,-6-6 32,7 6 0,2 0 0,-2 0 0,0-6-96,0 6 64,2 0 96,-9-9 32,7 9-32,0 0-64,-7 0 96,9-6 0,-9 6-128,7-7-32,0 7 32,-7 0 0,9-8 32,-2 8 0,-7-7 0,7 7 0,2-6 0,-9 6 64,7 0-192,0-8 96,-7 8 64,7-7 0,2 7-32,-2 0 32,0-6-32,9 6-96,-16 0 64,7 0 32,2 0 0,-9 0 0,7 0 0,0-7 0,-7 7 0,9 0 0,-9-8 0,7 8 64,-7-7 32,7 7 32,0 0 0,-7-6-224,9 6 0,-2 0 32,-7-8 32,7 8 96,2 0 96,-9 0-64,7-7 0,0 7-32,-7 0-64,9 0 32,-2-6 32,-7 6-32,7-9 64,-7 9-64,9 0 64,-2-6 0,0 6 32,0 0-160,-7 0-32,9-7-64,5 7 160,-14 0 96,9 0-96,-2 0-32,0 0-64,-7 0 0,10 0 128,-10 0 32,7 0-32,0 0-64,-7 0-64,9 0 32,-2 0 32,-7 0 0,7 0 0,0 0 64,-7 0-96,9 0 0,-2 0-32,-7-8 0,7 8 64,-7 0 0,9-6 0,-2 6 64,0 0 96,2 0 64,-2 0-96,0-7-32,2 1 32,-9 6-160,7-9 32,0 9 0,-1-6 0,-6 6 64,10 0-96,-10 0 0,7-7 32,-1 7 0,-6 0 0,10 0 64,-10 0-96,7 0 0,-7 7 96,6-7-32,-6 6-160,10 3 128,-3-9 64,-7 6-96,6 1 32,-6-7 0,10 6 64,-4-6-32,-6 0 64,7 8-128,-7-8 0,7 0-32,2 0 0,-9 7 64,0-7 64,7 0-32,-7 0 64,0 0-128,0 6 0,7-6 96,-7 0-96,0 0-64,9 0 128,-9 0-32,7 0 96,-7 0-64,0 0-96,0 0 32,0 0 96,0 0-96,0 0 0,0 0 32,0 0 64,0 0-96,0 0 0,7 0 32,-7 0 0,0 0 64,9 0-96,-9 0 0,0 0 32,0-6 0,0 6-96,0 0 64,0 0-320,0-7-96,7-1-3360,0 2 992</inkml:trace>
  <inkml:trace contextRef="#ctx0" brushRef="#br0" timeOffset="28">4496 4917 1664,'0'0'704,"0"0"-384,0 0-384,0-15 320,16 15-160,-16-15-32,0 15-32,14-13-32,-14 13 0,0 0 0,0 0 64,16 0 32,0 13 96</inkml:trace>
  <inkml:trace contextRef="#ctx0" brushRef="#br0" timeOffset="29">4535 4887 3936,'0'9'384,"0"-3"-192,10 0-64,-10 1 0,0 1 0,7-8 0,-1 9-64,4-3-64,-10 1 96,6-7 0,-6 6-128,7 3-32,0-9 32,-7 6 0,9 0 32,-9 3 0,7-9 64,0 6 32,-7-6-32,9 7-64,-9-7 96,7 8 0,-7-8-128,7 0 32,2 7 0,-9-7 64,7 0-96,-7 0 0,0 6 32,7-6 0,-7 0 64,0 0 32,9 8 32,-2-8 0,-7 0-64,7 0-64,-7 7-64,7-7 32,2 0 32,-2 0 0,-7 0 0,7 0 64,2 0-32,-9 0-32,7 6-64,-7-6 32,7 0 32,2 7 64,-2-7-32,0 8-32,2-8 32,-9 7-32,7-7 0,0 6 0,0-6 0,2 0 0,-2 0 64,0 0 32,-7 0-192,9 0 0,5 0 96,-5 0 0,5 0 0,-5 0 32,5 0 32,-7 0-32,9 8-32,-9-8-64,2 7 32,-2-1 32,0 3 64,2-9-96,-2 0 0,0 6 32,-7-6 0,9 0-800,-2 0-320,-7 0-288,7 0-96</inkml:trace>
  <inkml:trace contextRef="#ctx0" brushRef="#br0" timeOffset="30">5379 5079 1280,'0'-15'512,"0"30"-256,7-22-32,-7 7 224,0 0-32,0 0 64,0 0-192,0 0-96,0 0-96,9 7 0,-2-1 64,-7-6-128,0 9-96,7-9 96,-7 0 96,0 0 32,9 0 64,-9 6-128,7-6-64,-7 0 0,7 0 32,-7 0-32,9 7-32,-2-7 32,0 0 32,2 0 32,-9 0 32,7 8-224,0-8 0,2 0 96,-2 0 128,0-8 32,2 8 64,-4-7-128,13 1 0,-13-9 32,13 0 0,-13 2-160,5 5 32,4 1-160,-5 1-32,-2-1-1184,0-1-512,9 8 672,0 0 352</inkml:trace>
  <inkml:trace contextRef="#ctx0" brushRef="#br0" timeOffset="31">4108 5143 1024,'-7'8'416,"0"-1"-192,-2-7 0,9 6 224,-7-6-96,7 15 32,-7-15-32,-2 6 96,2 1-32,0 1 64,-7-1-192,5-1-32,-5 3-128,5-3-32,-5 0-32,-2 3-64,0 4 32,2 2-32,-2-9 0,0 9 0,9 6-96,-9 0 64,2 7 32,5 6 0,2 2-224,0-8-96,7 8-1088,0-8-512</inkml:trace>
  <inkml:trace contextRef="#ctx0" brushRef="#br0" timeOffset="32">4048 5134 1408,'0'0'608,"-9"0"-320,2 0-288,7 9 160,0-9-192,-7 6-32,-2 9-256,9-2-64,-7 8 160,0 7 32,7 2 128,-9 4 32,9 8 32,-7 1 64,7 0-96,0-1-64,7-14-224</inkml:trace>
  <inkml:trace contextRef="#ctx0" brushRef="#br0" timeOffset="33">4450 5213 2688,'-7'15'1056,"14"-9"-576,-7 9-512,0-8 224,7 8-128,2-1 32,-9 8-128,7-1 0,0 7-480,-7-7-192,9 0-352,5 1-160</inkml:trace>
  <inkml:trace contextRef="#ctx0" brushRef="#br0" timeOffset="34">4460 5219 2176,'0'22'864,"6"-7"-448,4 12-576,-3-5 192,-7 5-96,6 10 0,-6 3-224,10 11-64,3-2-448,-3-6-128</inkml:trace>
  <inkml:trace contextRef="#ctx0" brushRef="#br0" timeOffset="35">4312 5275 2944,'-13'6'1120,"13"3"-576,-10-3-640,10 1 256,0 1-128,0 7 64,-6-2-224,6 8-32,0 0-1152,6 16-416</inkml:trace>
  <inkml:trace contextRef="#ctx0" brushRef="#br0" timeOffset="36">4292 5311 1152,'0'43'512,"0"-14"-256,0-1-320,0-13 128,0 4-160,0 3 64,0-1-480,0-6-128</inkml:trace>
  <inkml:trace contextRef="#ctx0" brushRef="#br0" timeOffset="37">4427 5219 2944,'7'22'1120,"2"-7"-576,14 12-576,-16-12 288,7 4-160,2 3 0,0-1-32,7 0-64,-16-6-128,9-2-64,0-4-1184,-2-9-448</inkml:trace>
  <inkml:trace contextRef="#ctx0" brushRef="#br0" timeOffset="38">4655 5311 2688,'0'23'1056,"9"-3"-576,-9 9-640,7-22 128,7 8 64,-5 6 32,-2 0-1152,0 1-512</inkml:trace>
  <inkml:trace contextRef="#ctx0" brushRef="#br0" timeOffset="39">4915 5275 1920,'0'21'768,"9"-6"-384,-2 6-448,0-1 192,0 1-160,2 0 0,-2 0 32,0 7 0,9-13-864,-9 0-288</inkml:trace>
  <inkml:trace contextRef="#ctx0" brushRef="#br0" timeOffset="40">5089 5283 2048,'0'37'768,"10"-10"-384,3 9-384,-6-23 160,-7 9-96,16-1 32,-9 0-128,3-6 0,3-2-832,3-5-352,0-8 512,-2-8 320</inkml:trace>
  <inkml:trace contextRef="#ctx0" brushRef="#br0" timeOffset="41">5386 5234 2688,'-7'9'1056,"7"-3"-576,0-6-512,0 7 224,0-7-224,7 6 32,-7 3 0,9-3 0,5 9-96,2-2 64,0 8 32,7 0 0,7 1 0,0 5 0,-7 3-576,8 4-256,-1-6-128,2 2-64</inkml:trace>
  <inkml:trace contextRef="#ctx0" brushRef="#br0" timeOffset="42">5561 5375 2688,'-30'30'1056,"30"-30"-576,0 13-640,0-13 192,0 14-96,14-1 0,2 2 0,1 0-64,-3 13-896,2 14-448</inkml:trace>
  <inkml:trace contextRef="#ctx0" brushRef="#br0" timeOffset="43">5805 5177 2304,'0'0'960,"14"15"-512,2-2-384,-16-13 192,16 14-128,-2 1-96,16 13-288,2-15-96,-2 29-736,-14-14-256</inkml:trace>
  <inkml:trace contextRef="#ctx0" brushRef="#br0" timeOffset="44">5996 5418 2816,'23'27'1056,"-7"-10"-576,-9 17-576,0-19 192,2-2-256,5 17 32</inkml:trace>
  <inkml:trace contextRef="#ctx0" brushRef="#br0" timeOffset="45">6155 5571 2816,'0'0'1120,"0"0"-576,0 6-576,0-6 288,0 0-160,0 9 0,0-3-256,0 1-128,0 14-128,0 2-64,0-1 256,16 5 96,-9 7-32,9 3-32,-2-1-128,-5-2-32,-2-4-320,0-2-128</inkml:trace>
  <inkml:trace contextRef="#ctx0" brushRef="#br0" timeOffset="46">5585 5275 512,'-7'6'256,"7"-6"-128,0 9-288,7-9 32,-7 6 64,0 9 96,9-2 0,-2 10-32,9-10-64,-9 8-32,9 7 64,7 2 0,-9-2 32,-5-1 64,5 1-32,-5 2-32</inkml:trace>
  <inkml:trace contextRef="#ctx0" brushRef="#br0" timeOffset="47">5294 5409 1920,'-7'21'768,"-2"-12"-384,9 12-96,-7-8 288,7 2-192,0-2 32,-7 8-256,7 9-32,0-9-128,-7 7-32,7-7-320,0-8-160,-9 8-736,9-12-320</inkml:trace>
  <inkml:trace contextRef="#ctx0" brushRef="#br0" timeOffset="48">5007 5437 2816,'-16'42'1056,"2"-29"-576,14 45-576,0-46 256,0 3-192,0 0 0,0-2-544,-16 2-256,16-2-192,-16-13-32</inkml:trace>
  <inkml:trace contextRef="#ctx0" brushRef="#br0" timeOffset="49">4687 5183 2688,'-14'15'1056,"14"-8"-576,-7-1-224,7 2 352,0-1-352,-9 8-64,9 0-128,0 6-64,0 0-64,-7-2 32,7-4-960,-7 0-384,7-8 128,-9-14 160</inkml:trace>
  <inkml:trace contextRef="#ctx0" brushRef="#br0" timeOffset="50">4503 5170 2432,'0'22'960,"0"-1"-512,0 0-608,0-14 192,0 8-96,0-3 0,0 3-704,0-8-384,-7 1 384,7-8 256</inkml:trace>
  <inkml:trace contextRef="#ctx0" brushRef="#br0" timeOffset="51">4345 5092 3584,'-14'27'1408,"14"-12"-768,0 21-608,0-23 256,-9 9-160,9-1-32,-7 0-32,7 0 32,-7 1-128,7-1-1472,-9-21-512,-5-8 704,5 1 416</inkml:trace>
  <inkml:trace contextRef="#ctx0" brushRef="#br0" timeOffset="52">4076 5079 2688,'-5'15'1056,"5"-15"-576,0 6-352,0 1 256,0 1-224,-9-2-96,9 3-32,-9 12-32,4 1-96,-4-3 64,2 11-256,-9-9-64,9-2-800,0-4-352,-2-9 672,2 3 384</inkml:trace>
  <inkml:trace contextRef="#ctx0" brushRef="#br0" timeOffset="53">3988 4972 2944,'-9'15'1120,"2"-8"-576,7 8-416,0-9 256,-7 9-320,-2-2-64,9 8-32,-14-6 64,5 0 0,2-9 64,-16 9-128,7-2 0,2-7 32,-2 9 64,0 0-32,2-2-32,1-5-64,-4 5-32,11-4-32,-11 3 0,11-5-1248,-4 1-544</inkml:trace>
  <inkml:trace contextRef="#ctx0" brushRef="#br0" timeOffset="54">3834 5763 896,'0'0'416,"14"0"-192,-14-15-128,0 15 128,0 0-32,16 0 32,-16 0-192,0 0-32,14 0 192,-14 0 192,0 0-64,16 0 64,-16 0-160,0 15 32,0-15-96,16 12 0</inkml:trace>
  <inkml:trace contextRef="#ctx0" brushRef="#br0" timeOffset="55">3880 5769 4576,'0'0'96,"16"13"0,-16-13 32,16 15-64,-2-15 32</inkml:trace>
  <inkml:trace contextRef="#ctx0" brushRef="#br0" timeOffset="56">3910 5797 5216,'0'0'224,"7"8"32,-7-1 0,7-1-64,-7 3 32,9-3-128,-2 0 0,-7 3-32,7-9 32,-7 13-64,9-13-32,-9 6 32,0 3-32,7-3 0,-7-6 0,7 6 0,-7 3 0,0-3 0,9-6 0,-9 7 64,7-7-96,-7 8 0,7-8 32,2 7 64,-2-1-32,0 0-32,2 9-64,-2-8 32,0 1 32,2-1 64,-9-1-32,5 9 64,4-9 128,-9-6 128,9 9-192,-9-3-96,5 1-32,4-7 32,-9 6-32,9 2-32,-9-8-64,5 7 32,-5-7 96,9 6 32,-2-6-32,0 9-64,2-3 96,-9 1 0,7 1-32,0-2-64,2 1 32,-9 1 32,7-1-32,0-7 64,2 6-64,-2-6 64,0 7 0,9-7 32,-9 0-64,2 0-64,-2 8 32,0-8-32,2 6 0,-5-6 0,6 7 0,-1-7 64,-5 8-32,6-8-32,-10 7-64,6-7 32,1 0 96,3 6 96,-10-6 0,6 0 0,1 0-96,-7 7 32,10-7-64,-4 6-32,1-6-64,2 8 32,-2-8 32,-7 7 0,7-7 0,2 6 0,-2-6 64,-7 9 32,7-9 32,2 6 64,-2-6-96,-7 7-64,7-7 0,-7 8-32,9-8 0,-9 6 0,7 1 0,0-7 64,2 8-96,-4-1 0,-5-1 32,9 1 64,0 1-96,-4-2 0,4 1 160,-9 1 64,7-1 0,0-7 32,-7 6-128,9-6 0,-2 0-32,0 9 32,2-9-64,-2 6-32,0-6 32,2 0-32,-9 6 0,7 3 64,0-9-96,2 6 0,-2 1 32,-7-7 64,7 6-32,2 3-32,-9-9 96,7 6 0,-7-6-32,7 6-64,-7 3 96,9-9-128,-2 0 0,-7 6 32,7-6 0,2 7 0,-9-7 0,5 0 0,-5 8 64,9-8-32,-9 0-32,9 7 160,-4-7 128,4 0-160,-2 6-64,0-6-32,2 0-32,-2 0 0,0 0 0,-7 0 0,9 0-96,-2 0 64,0 0 32,2 9 0,-2-9 0,0 0 64,2 0-32,-2 0 64,0 0-64,2 0-32,-2 0 32,0 0-32,2 0 0,-2 0 0,0 0 0,2 0 0,-5 0 0,6 0 128,3 0 64,-3 0-160,-3 0 0,-1 0-96,4 0-64,-3 0 160,-1 0 32,4 0 0,-3 0 32,-1 0-128,4 0 0,-3 0 32,-1 0 64,-6 0-32,10 0 64,-4 0 64,-6 0 64,7 0-96,-7 0-96,10 0-96,-4 0 32,1 0-32,3 0 96,-6 0 32,5 0-96,1 0-32,-6 0 96,5 0 32,1 0 0,-6 0 32,5 0-64,-2 0 64,0 0-64,-7 0 64,9 0-64,-2 0-32,0 0 32,2 0 32,-9 0-96,7 0-64,0 0 64,2 0 64,-2 0 0,0 0 64,2 0-128,-2 0 0,0 0-32,-7 0-64,9 0 160,-2 0 96,9-9-96,-16 9-32,5 0 0,4 0 64,0-6-32,-4 6-32,4 0-64,0 0 32,-4 0 32,4 0 64,-2 0 32,0-7 32,2 7-64,-2-8-64,0 8 32,2-7 32,5 1-32,-5 6 64,-2-9-128,0 3 0,-7 6 32,9-6 0,-2 6 0,0-9 0,-7 9 0,9 0 0,-2-6 0,0 6 0,2-7-96,-4 7 64,-5 0 32,9 0 0,0-6 64,-4 6 32,4 0-128,0 0 32,-4-9 0,-5 9 0,9 0 0,-2 0 64,-7-6-32,7 6-32,2 0 32,-9-6-32,7 6-96,0 0 64,9-9 32,-9 9 64,2-6-32,-2 6-32,0 0-64,10-7 32,-10-1 32,2 1 0,-2 7 0,-1-6 0,4-2 64,-6 1 32,5 1-128,1-1 32,-10 7 0,4-8 0,5 1-96,5 1 64,-5 6 96,-2-8 32,0 1-128,2 1 32,-9-3 0,7 3 64,0 6-32,-7-7-32,9-1 32,-2 2-32,-7-1 0,7 7 0,2-6-96,-9-1 64,7-1 32,0 8 64,2-7-32,-9 7-32,7-6-64,0-2 32,2 8 32,-2-7 0,0 1 0,2-1 0,-9-1-96,5 8 64,4-7 32,-9 1 0,9 6 0,-9-8 64,5 8-32,4-7 64,-2 7-64,-7-6 64,16 6-128,-16-9 0,7 3-32,0 6 0,-7-7 64,9-1 0,-2 8 0,-7-6 0,7-1 0,-7 1 64,0-3-32,0 9-32,9-12 32,-9 3-480,0 9-96,7-13-1536,-7 5-384,7 1-1536,2 1 864</inkml:trace>
  <inkml:trace contextRef="#ctx0" brushRef="#br0" timeOffset="57">3820 5916 384,'0'0'256,"0"13"-128,-16-13-96,16 0 160,0 0-96,0 0 0,0 0-96,0 0-32,0 15 32,0-2 0</inkml:trace>
  <inkml:trace contextRef="#ctx0" brushRef="#br0" timeOffset="58">3811 5952 1696,'0'7'480,"7"1"-224,-7-1-160,0-7 0,0 6 0,0 3-32,0-3-64,0 0 96,0-6 64,9 15 128,-9-8 64,0-7-96,7 6 0,-7 2-32,0-1 32,7-1-128,2-6-96,-2 9 0,0-3 32,2 1 32,-2 1 96,0-2-160,2 1-32,5 1 0,-7-1 64,2-1-32,-2 1 64,0 1-64,2 5 64,-2-5-64,0-1-32,2 8 32,5-9-32,-5 0 64,-2 3 96,0-3-64,0 1-64,9 8 64,-16-9 0,7 9-128,2-6-32,-2 3 96,0-5 32,2 1 0,-9-1 32,7-1-64,0 3-32,9-3 96,-9 0 0,0 3-32,2-3 32,-2-6 0,9 7 32,-2 1-64,-5-8-64,5 7 96,2-1-64,-9-6-32,9 6 96,-9-6-64,9 9 64,-9-3-128,0-6-64,2 7 128,-2 1 96,0-8-32,9 7-64,-16-1 0,7 2-32,-1-8 64,4 7 32,-3-1-128,-1 3-32,4-9 96,3 6 32,-13 1-96,10-7 32,-4 6 128,-6 2 64,7-8-64,0 7-96,-7-1 0,9-6-32,-2 9 64,0-9 32,2 6 32,-9-6 0,7 7-64,0-7 32,2 8-64,-2-8-32,-7 6 32,7-6 32,2 7-32,-2-7-32,0 8 32,0-8-32,2 7 0,-9-7 0,7 0 128,0 6 160,2-6-160,-2 0-64,0 7-128,9-7 32,-9 0 96,2 0-32,-2 8 64,0-8-128,0 0 0,2 0 32,-9 6 64,7-6-96,0 7 0,2-7 96,-2 8 32,0-8-32,2 0 32,-9 0-64,7 0 64,0 0 0,9 0 32,-9 0-160,0 0-32,2-8-64,-2 8 96,0 0 64,2 0 128,-2 0-128,0 8-96,2-8 32,-2 7 0,9-7 32,-9 0 0,0 0 64,-7 0 96,16 0 0,-16 0 0,7 0-96,0-7-64,2 7 32,-2 0-32,0 0 0,2-8 64,5 8-96,-5 8 0,-2-8 32,0 0 64,9 0-32,-9 7-32,0-7-64,2 0 32,-2 6 96,0-6 32,9 0-32,-9 0-64,2 0 32,-2 0 32,-1 0-32,1 0-32,3 0-64,3 0 32,-3 9 32,-4-9 64,1 0-96,3 0 0,-4 0 32,1 0 64,3 0 32,-4 0 96,1 0-160,0 0-32,2 0 0,-9 0 0,7 0 0,0 0 0,9 0 0,-16 0 0,16 0 0,-9 0 64,0 0-32,-7 0-32,16 0-64,-9-9 32,0 9 32,9 0 64,-9 0-32,2 0-32,-2 0 96,0 0 0,9 0-32,-9 0-64,2 0 32,-2 0-32,0 0 0,0-6 0,2 6 0,-2 0 64,0 0-96,2-7 0,5 14 32,-5-14 64,-2 7-96,0 0 0,2 0 32,-2-8 64,0 8-32,0 0-32,2 8 32,-2-8-32,0-8 0,-7 8 0,9 0 0,-2 0 0,9 0 0,-9 0 0,0 0 64,2 0 32,-2 0 32,-7 0 64,7-7-96,0 7 0,2-6-32,-2 6 32,0 0-64,2 0 64,5-8-64,-5 8-32,-2 0 32,0-7 32,2 7-96,-2-6 0,1 6 32,-1 0 64,2-7-32,-2 7-32,-1-8-64,-6 8 32,10-7 32,-3 7 0,-1-6 64,-6 6 32,10-8-192,-10 8 0,7-7 96,-1 7 64,-6-6-96,10 6 32,-3-9-64,-1 9 0,1-6 128,3 6 96,-4-7-64,1 7-64,3-8 0,-10 8-32,6-6 64,1 6 32,-7-7-32,10 7 32,-10-6-128,6 6 0,-6 0 32,7-9 64,-7 3 32,7 6 96,-7-7-256,9-1 0,-9 2 0,7-1 96,-7-1-64,7 1 0,-7 7 96,9-6 32,-2 6-32,-7-9-64,7 3 32,-7 6-32,9-6-96,-9 6 64,7-7 32,0 7 64,-7-8-32,9 1 64,-2 1-64,0 6-32,0-9-64,-7 3 32,9 0 32,-2-9 0,0 15 0,2-15 0,-9 15 0,7-7 64,-7 1-96,7 0 0,-7 6 32,9-9 64,-9 9-96,0-9 0,7 9 32,-7-6 64,0 6-96,0-6 0,7 6 32,-7-9 64,9 9-96,-9-6 0,0 6 32,0-7 64,7 7-32,-7-6-32,0 6 96,7-9 0,-7 3-192,0 6 0,0-6 96,0-3 64,7 9 0,-7-6 32,0 6-128,0-7-64,9-1 64,-9 8 0,0-7 32,0 1 0,7 6 0,-7-8 0,7 1-96,-7 1 64,9-1 96,-2-1-96,-7 1 0,7 1 32,2-2 64,-2 1-32,0 1-32,-7-9-128,9 8-64,-2-1-480,-7-5-128,7-8-928,-7 6-416,7-6-704</inkml:trace>
  <inkml:trace contextRef="#ctx0" brushRef="#br0" timeOffset="59">4342 4391 8256,'-7'4'32,"-6"4"0,-3-1 32,9 8-32,-16-9-32,7 9 32,2-2-32,-2 2 0,0 0 64,2-9-96,-2 9 0,2-11 96,-2 5 32,0 4-32,9-5 32,-9 5-64,2-5-32,7-1 32,-2 8-32,-5-9 64,-2 0 32,9 9-32,-9-8 32,0 1-128,9-1 0,-7 8 32,5-9 64,-5 0-96,5 7 0,2 4 32,-9-13 0,2 14 0,-2 1 64,2-4-32,-2 6-32,0 0 32,2-8-32,-2 8 0,0 1 0,2-10 0,-2 10 0,9-5-96,-9 2 64,9-4 32,-9 6 0,2-8 0,5 8 0,-4 1-96,6 7 64,-9-7 32,9 3 64,-3-3-96,-3-1 0,3 0 32,4 0 0,-1 1-96,-3-1 0,4 0 64,-1-8 0,7 8 32,-7-6 64,7 7-32,-9-1 64,9 0-64,0 1 64,0-1-64,0-2-32,0 11-128,-7-9 0,7 0 128,0 1 128,-7 5-96,7-5-96,-9-1 32,9-2 64,-7 3 0,7-1-32,0 0-128,-7 0 0,7 1 64,0-1 96,7 0 0,-14 1 64,7-1 0,0-8 32,0 8-64,0-6-64,0 6 32,0 1-32,-9-7-160,9-3 32,0 10 128,-7-1 128,7 0-32,0 7-64,0 0 0,0 1 32,0-7-96,0-10 0,0 10 32,7-1 64,-7-8-96,0 8 0,9-6 32,-9 0 0,7-2-96,0 2 0,-7 6 128,9-6 32,-2 6 0,0 1 32,-7-1-128,16 0-64,-16 5 64,13-5 64,-3 9-64,-3-2 0,9-1-32,7 7 0,-10 9-224,10-7-64,7 13-1152,16-6-1376,-7 12 736</inkml:trace>
  <inkml:trace contextRef="#ctx0" brushRef="#br0" timeOffset="60">5730 4263 1920,'0'0'768,"0"0"-384,0 6-448,0 1 384,0-7-96,0 15 0,0-9 96,0 0-96,6 3-64,-6 4 0,10-7 32,-10 9 32,7-9 32,-7 9 64,6-8 32,4 1-96,-3 5-96,-7-5 0,6-1-32,4-1 0,-4-6 0,1 7-64,0 1-64,2 5 32,-9-5 32,14-1 96,-5 8 0,5-9 0,-5 1-32,5 1 0,-5 5-64,-2-7 32,7 3-64,2 4 64,-9-5-64,2-2-32,5 9 160,2-8 32,-9 6-64,9 1-96,-9-7 64,9 8 0,-9 0-32,9-3 32,-9 3 0,9 7 32,-2-10-160,2 3 32,-9 0 0,9 7 0,-2-10 64,2 10 32,0-7-32,-2-3-64,2 10 32,-2-7-32,2 6 0,0 0 0,-9 1 0,9-1 0,-9-2 0,9 2 0,-9 9 0,7-9 64,-5 7-96,5 0 0,2 0 32,-9-1 64,2-5-32,5 7-32,-5-1 32,5 0 32,-8-1-96,10 10 0,-9-10 32,3 1 0,-4 2 0,11-2 0,-17-1 0,6 1 0,1 0 0,-7-7 0,7 9 0,-7-3 0,0 1 64,0 0 32,0-7-32,0 7-64,0 2 32,0-3 32,0-5 32,0 5 96,-7-5-96,7-1-64,0 7-96,0-7 32,0 7 96,-7-7 32,7 0-128,0 1-32,-6 5 96,6-5 32,0 5 0,0-5-64,-10-1 32,10-6 32,0 6-32,-7 0-32,7 1 32,0-10 32,0 10-32,-6-1-32,6 0 32,-10 1-32,10-7-96,-7-3 0,7 3 64,-6-2 64,-4 2 64,10 0 32,-6 6-160,-1-8 32,7 8 64,-7-6 32,-2-2-128,2 8 32,0-6 0,-9-2 64,16 2-32,-7 0-32,-2 6-64,2-8 32,7 8-32,-7-6 0,-2-2 128,2 8 32,0-6-192,0 0 0,7-2-320,-9 2-64,2-9-512,0 1-256,-2 7-1184</inkml:trace>
  <inkml:trace contextRef="#ctx0" brushRef="#br0" timeOffset="61">3075 5705 640,'0'9'352,"0"-3"-192,0 0-64,0 3 224,0-9-192,9 6-64,-9 16 96,7-10 32,0 3 0,2 7 32,-2-7 0,6 6 32,-3 7 0,3-1 64,4 1-96,-11 0 32,11 2 32,-1 4 64,-9-13-32,6 7-32,-3 1-160,-4-1-96,1 0 64,3 8 64,-4-8-64,1-1 0,-7 1 32,10 8 0,-4-8 0,-6 0 64,7-1-96,3-5 0,-4 8-32,1-9-64,9 7 32,-8-7 32,8 7 32,-9-7-32,0 7 32,9-1-128,-9 3-64,9-2 64,-2 6 64,-5-4 0,5 4-32,2 2 32,-9-2 32,9-6-96,-9 2 0,2-3 96,-2 1 96,-7 0-64,7-7 0,0 0-96,-7 1-32,9-1 32,-2 0 64,9 0-32,-9 7-32,0-7-64,9 7 32,-9-7 32,2 1 64,-2-1-32,0-6-32,0 4 32,2-4 32,-2 6-96,-7-6 0,7 7 32,2-10 64,5 10-96,2 5 0,-9-5-32,9 5 0,-9-5 64,9 8 64,-9-3-32,0 1-32,2-7 32,-2 7-32,-7-7 0,7 1 0,2 14 0,-9-15 0,0 7-160,7-7 32,-7 0 0,0 1 64,0-3-192,0 2-64,0 0-384,7 1-1312,-7-7-64</inkml:trace>
  <inkml:trace contextRef="#ctx0" brushRef="#br0" timeOffset="62">5730 3029 5056,'-7'-15'-128,"-9"-4"96,-1 4-352,11-4-128,-1 4-736,-9-6-256</inkml:trace>
  <inkml:trace contextRef="#ctx0" brushRef="#br0" timeOffset="63">3811 5607 896,'0'0'416,"0"0"-192,0 0-256,0 0 64,0 0-128,0 0 64,0 0 160,7 0 64,-7 7 128,0-7 32,0 8-32,9-8 32,-9 6-64,0 1 0,7 1-32,-7-8 0,7 7-128,-7-7-96,9 0 0,-2 8-32,0-8 0,2 0 64,-2 0-32,-7 0 64,7 0-128,2 0-64,-2 7 64,0-1 0,0-6 32,2 9 0,-2-9 0,0 6 64,-7-6-32,9 6-32,-2-6-64,0 0 32,2 0 96,-9 0 32,7 0-128,0 0 32,9 0 0,-9 0 0,0 0-96,9 0 64,-9 0 32,2 0 64,-2 0-96,0 0 0,2 0-32,7 0 0,-9 0 128,0 0 32,-7 0-32,9 0-64,-2 0-64,0 0 32,2-6 32,-2 6 64,0-6-96,0-3 0,9 9 32,-9-6 0,9 6 0,0 0 0,-2 6 0,-5-6 0,5 9 0,-7-3 0,9 0 0,-9-6 0,2 9 0,-2-9 0,0 0 0,2 0 0,5 0 0,-5 0 64,5 0-32,-8-9 64</inkml:trace>
  <inkml:trace contextRef="#ctx0" brushRef="#br0" timeOffset="64">4374 5671 4512,'10'-8'-96,"-3"1"64,9-1 64,-9 8-64,-1-7 0,11 7-32,-11 0 0,1 0 64,3 7 64,-4-7-96,11 8-64,-11-1 64,11 1 0,-11-8 96,11 6-32,-4 1-96,-6-7 32,9 8 32,-9-8 64,2 7-32,-2-7-32,0 6 32,9-6-32,-9 9 0,2-3 0,-2-6 0,0 0 64</inkml:trace>
  <inkml:trace contextRef="#ctx0" brushRef="#br0" timeOffset="65">4664 5720 4320,'14'0'0,"-5"0"-64,5-6 32,-5 6 32,-2 0 0,0-9 0,2 9 64,5 0-32,-5-6-32,-2 6-64,0 0 32,2 0 32,5 0 0,-5 6 0,-4-6 0,13 9 0,-13-3 0,11-6 0,-9 6 0,9 3 0,-9-3 64,2-6-96,-2 0 0,0 0 32,2 0 0,-2 0-96,0 0 0,2 0 64,-9-6 0,7 6-64,0 0 0,2 0 64,-2 0 64,0 0-64,2 6 0,-9-6 32,4 7 64,6-7-32,-1 8-32</inkml:trace>
  <inkml:trace contextRef="#ctx0" brushRef="#br0" timeOffset="66">5020 5756 3840,'7'0'64,"3"0"-32,-4 0 64,11 0-128,-11 0 0,1 7 32,3-7 0,-4 0-96,11 0 64,-11 0 32,1 0 64,3 0-32,-4 0-32,11 0 32,-11 0 32,1 0-96,3 0 0,3 0 32,-4 0 0,-4 0 64,4 0 96,5-7-128,-5 7-96,-2 0 32,-7-6 0,7 6 32,2 0 64,-2-9-192,0 9 32,2 0 96,-2 9 64,0-9 0,2 0-64,14 6 32,-16-6-128,9 15 0,-9-8 64,9-7 64,-11 6 0,4 3-32,5-3 32,-5 2-32,-2-1 0,0-7 64,2 6-32,-9-6 64,7 9-64,0-9 64,2 0-128,-9 0 0,7 0-32,-7 0 0,7 0 64,2 6 0,-9-6 0,7 0 64,-7 7-96,7 1 0,2-2 32,5 1 64,-5-7-32,5 6 64,-5 3 0,-2-9 32,0 0-160,3 0-32,4 0 96,-5-9 96,-5 9-96,-4-6-96,10 6 32,3-7 64,-3 7 0,-10-6-32,13 6 32,-3 0-32,3 0 64,-3 0-32,3 0-32,-3 6 32,3-6-32,-3 7 0,-3-7 0,-1 6 0,4-6 64,3 9-32,-3-9 64,-6-9-64,-4 9-32,9-6 96,1 6 64,-6-7-128,-4 1-32,9-2 0,-9 1 0,7 1 0,0-3 0,-7 9-96,0-6 64,9 12 32,-9-6 64,7 9 32,0-9-128,2 0-32</inkml:trace>
  <inkml:trace contextRef="#ctx0" brushRef="#br0" timeOffset="67">5865 5833 5216,'14'0'64,"2"0"0,-16 0 32,16 0-128,-2 0 0,2 15 32,-2-15 0,-14 0-96,16 0 64,-16 0 32,16 15 0,-16-15 64,14 0 32,-14 0-32,16 0-64,-16 13-64,14-13-32,2 0-32,-16 0 0,16 0-1248,-16 0-608</inkml:trace>
  <inkml:trace contextRef="#ctx0" brushRef="#br0" timeOffset="68">2849 4190 6016,'-11'15'-96,"2"0"64,-5 0-32,-2-2 0,9 2-864,-9 0-416,2 2 64,-2 4 32</inkml:trace>
  <inkml:trace contextRef="#ctx0" brushRef="#br0" timeOffset="69">3487 3649 1152,'-16'0'512,"16"13"-256,0-13-320,0 0 128,0 0-64,0 0 64,0 15 160,0-15 128,0 0 64,0 0 96,0 0-224,0 0-96,0 0 32,0 0 64,0-15-128,16 15-96,-16 0-32,0 0 32</inkml:trace>
  <inkml:trace contextRef="#ctx0" brushRef="#br0" timeOffset="70">3485 3647 4960,'0'-6'160,"0"-1"64,7 7 64,-7-8-64,0 2 32,9-1-32,-9-1 96,0 1-160,7 7-32,-7-6-64,0 6 32,7 0-64,-7-9-32,9 9 32,-2 0-32,-7 0 0,7-6 0,-7 6 0,9 0 64,-2 0 32,0-6-32,2 6 32,-9-9 0,7 9 96,-7-6-32,7 6 64,2-7-64,-9 7 64,7-6-64,0-3 0,2 9-192,-5-6 32,-4 6 0,10-6 0,-1 6 64,-5 0 96,-4-9-64,10 9-64,-3 0-96,-1 0 32,4-6 96,3 6 32,-3 0-192,-3 0 0,-1-7 32,4 7 32,-4 0 32,11 0 64,-11 0-32,1 0-32,3 0 160,-4 0 32,1-8 64,3 8 0,-4 0-64,1-7-32,-7 7-96,10 0 32,-6 0-128,5 0 0,1-6 32,-6 6 0,5-9-96,-2 9 64,0 0 96,2-6 32,-2 6-128,9-6 32,-9 6 0,0-7 0,2 7 0,-2 0 64,9-8-32,-9 8-32,0 0 32,2-7-32,-2 7 0,0 0 64,2 0-96,5-6-64,0 6 64,-5 0 0,0-6 96,-4 6 32,4-7-32,-2 7 32,0-8-64,2 8 64,5-7-64,-5 7-32,5-6 32,-5 6-32,-2-9 0,0 9 0,2 0 0,-2 0 0,9-6-96,-9 6 0,0 0 64,2 0 0,5 0 160,-5 6-64,5-6-32,-5 0-96,-4 0-32,4 0 128,-2 0 32,0 9-96,2-9 32,-9 0 0,7 0 64,0 0-32,2 0 64,-2 0-64,-7 0-32,7 0 32,2 0-32,-2 6-96,-7-6 64,7 0 96,2 0-96,-2 7 0,-1-7 32,4 0 64,-3 0-96,-1 8 0,-6-8 32,10 0 64,-6 0-32,-4 7-32,9-7 32,-9 0-32,10 0 0,-10 0 0,4 6 0,5-6 64,-9 0-32,10 0-32,-10 6 32,4-6-32,-4 7-96,9-7 0,-2 0 64,-7 8 64,7-8-64,2 7 0,-2-7 32,0 6 64,2 0-32,-2-6-32,0 0-64,2 0 32,5 9-32,2-9-1056,-9 6-352,2 1-1184</inkml:trace>
  <inkml:trace contextRef="#ctx0" brushRef="#br0" timeOffset="71">5789 3549 1280,'7'0'512,"-7"0"-256,9 0-96,-9 9 192,5-9-128,-5 0 32,9 0-160,0 0-64,-4 0 128,4 0 128,-2-9 32,0 9 64,2 0 0,5 0 64,-5-6-32,-2 6 0,0 0-160,2 0 0,-2 0-224,0 0-32,2 0 64,-2 0 32,0 0-32,2 0-64,-2 0 32,0-7 96,2 7 160,-2 0-96,9-8 64,-11 8-160,4-6 0,5 6-96,-5 0-32,-2 0 32,9-7 64,-9 7-96,0 0 0,9 0 160,0 0 160,-9 0-320,0 7-32,9-7 32,0 0 64,-9 0-64,0 0 0,9 0 224,-9 6 128,2-6-160,5 0-32,-5 0-128,-5 8-32,6-8 96,-4 0 32,1 7-128,3-7 32,-4 6 0,1-6 64,3 9-96,-4-9 0,1 6-32,3-6 0,-4 7 64,11 1 64,-11-8 32,1 0 32,3 6-160,-4 1 32,1 1 0,3-8 64,-4 7-32,1-1-96,7 9 32,-5-15 32,0 13 0,-4-13 64,4 8 32,-9-1 32,7-7 64,0 6-96,2-6 0,-2 9-32,0-9 32,2 6-128,-2 0 0,0-6 32,9 9 0,-9-9 0,2 6 64,-2-6 32,0 7 32,2-7-160,-2 6 96,9-6 32,-16 9-128,5-9 32,4 6-64,0-6 0,-4 6 0,4 3 0,0-9 128,-9 6 32,5 1-32,4-7 32,-2 8-64,0-1-32,2-7 32,-2 0-32,9 6 0,-9 3 0,0-3 0,2 0-96,-2-6 64,0 7 32,-7-7 64,9 8-96,-2-8 0,0 7 32,2-7 0,-9 8 64,7-8 32,0 0-128,2 7-32,-9-7 96,5 0 32,-5 0-96,9 6 32,0-6 0,-9 0 0,5 8-96,-5-8 64,0 7 96,9-7 32,-9 0-128,0 0-32,0 6 96,9-6 96,-9 0-96,0 0-96,0 0 32,0 0 0,0 0 32,0 0 0,0 0 0,0 0 0,0 0-576,0 0-256,0 0-1824</inkml:trace>
  <inkml:trace contextRef="#ctx0" brushRef="#br0" timeOffset="72">5644 3121 1664,'-6'-6'704,"-1"6"-384,7-7-384,0 7 192,0 0 192,0 0 224,0-8-128,7 8 160,-1 0 0,4-13 64,3 13 64,-3-21-192,3 6 32,4-7-128,-1-5 0,-3 5-224,-3-14-128,13 2-32,-10 6-32,10-14 0,0-1-96,7 1 64,0 7 32,9-7 0,5 6-640,2 8-288,0 0-1216</inkml:trace>
  <inkml:trace contextRef="#ctx0" brushRef="#br0" timeOffset="73">5911 3155 1792,'9'-21'704,"-9"8"-384,14-8-320,-5 12 160,-2 3-192,0-16-32,16-5 32,-7 5 0,7 1-64,7 0 64,-7 8-192,14-17-96,-5 9-320,5 8-160</inkml:trace>
  <inkml:trace contextRef="#ctx0" brushRef="#br0" timeOffset="74">6155 3072 1792,'0'-6'704,"9"-1"-384,5 1-384,-5 6 128,5-9-64,0 1 0,9-5-160,-7-2-32,14 2-544,2-2-160</inkml:trace>
  <inkml:trace contextRef="#ctx0" brushRef="#br0" timeOffset="75">6369 3206 3072,'7'0'1120,"2"-6"-576,5-3-704,-5 9 192,4 0-192,10-6 32,10 0-1056,-6-9-512</inkml:trace>
  <inkml:trace contextRef="#ctx0" brushRef="#br0" timeOffset="76">6672 3298 2304,'-16'-15'864,"23"15"-448,-7-6-352,0 6 192,16 0 0,0-7 0,-2 7-128,9 0-96,16 0 64,-2-8 0,-5 8-960,14 0-384,0-7 224,-2 7 96</inkml:trace>
  <inkml:trace contextRef="#ctx0" brushRef="#br0" timeOffset="77">4618 3115 3328,'0'-7'1312,"0"7"-704,0-6-352,0-3 352,0 3-96,0 6 32,-7-15-32,7 9 0,-7-16-256,-2 10-32,2-3 0,-9-7 32,2 1 0,-9-15 0,0 2 0,0 4-64,-6-11-32,-1 5-32,-3 0 0,4 8-288,-1 1-64,-9 12-736,16 2-320</inkml:trace>
  <inkml:trace contextRef="#ctx0" brushRef="#br0" timeOffset="78">4322 2944 3200,'-30'30'1216,"16"-30"-640,14 28-480,0-28 384,-16 12-96,16-12 32</inkml:trace>
  <inkml:trace contextRef="#ctx0" brushRef="#br0" timeOffset="79">4246 2980 7520,'-14'-6'896,"5"0"-448,-5-1-128,-2-8 0,-7-6-64,7 0 32,-5-1-32,-11 1 64,9 0-160,-7-1-96,0-5-32,0 5 32,-9-7-192,9 7-32,0 1-512,7 8-192,0-2-352,0 0-96,0 3-864</inkml:trace>
  <inkml:trace contextRef="#ctx0" brushRef="#br0" timeOffset="80">4076 2889 5376,'-23'6'2016,"9"-6"-1088,-9-6-608,16 6 544,-9 0-416,9 0-96,-9-7-160,-7-1-32,0 1-96,0 1-128,0-2-32,-5-7-32,5 8 96,0 1-512,-9-3-96,2-3-256,0-3-64,7 2-1344</inkml:trace>
  <inkml:trace contextRef="#ctx0" brushRef="#br0" timeOffset="81">3754 2867 3072,'-16'13'1120,"0"-13"-576,2 0-512,5 7 256,-5-7-32,-2 8 64,0-1 32,-14-1 32,0-6-192,-2 8-128,4-8-32,-18 9-32,7-9-640,0 6-224,-5-6-768,4 7-320</inkml:trace>
  <inkml:trace contextRef="#ctx0" brushRef="#br0" timeOffset="82">3455 3051 2816,'-14'0'1056,"5"0"-576,2 6-512,0-6 224,7 6-224,-16 1 32,0 1-64,2-1-64,-9 8-128,6 6 0,-13-8-32,0 8 32,0-6 64,-9 6 64,3 1-32,-10-1 128,7 0-512,2 1-160,-9-10 128,7 3 96</inkml:trace>
  <inkml:trace contextRef="#ctx0" brushRef="#br0" timeOffset="83">3332 3662 2176,'0'0'864,"17"-13"-448,-17 13-352,0 0 192,0 0-224,0 0 0,0 0-96,0 0-64,0 13 160,0-13 96,0 15-96,0 0-96,0-15 96,0 13 96</inkml:trace>
  <inkml:trace contextRef="#ctx0" brushRef="#br0" timeOffset="84">3342 3692 4512,'0'13'352,"0"-13"-96,0 15-96,-17-15-96,17 0 32</inkml:trace>
  <inkml:trace contextRef="#ctx0" brushRef="#br0" timeOffset="85">3316 3711 5408,'-7'0'32,"0"9"0,-2-9 64,2 0 0,7 0 96,-7 6 96,-2-6 64,-5 0-96,5 0-96,-5 0 64,5 0 0,-5 0-96,7-6-96,-2 6 0,-5 0-32,-2 0 0,0 0-160,9 0 32,-9 0 128,9 0 128,-6 0-96,-4 0-32,1 0 64,3 0 96,3 0 0,-3 0 0,3 0 32,-3-9 32,-4 9-192,11-6 0,-1 6-32,-9-7 64,9 1-96,-9-3-64,-1 9 64,4-6 64,-3 6-64,9-6 0,-9 6 96,9-9 32,0 9-32,-9-6-64,9-1 32,-9-1 32,9-5-192,0 5 32,-9 1 96,9 7 64,-2-6-96,-5-1 32,5 7-64,-5-8 0,7 8 64,-9 0 0,9 0 64,-2-7-32,2 7 64,0 0-64,-9-6 64,9 6-224,-9-8 32,9 1-544,-16 7-128,0 0-608,0 0-1024,0 0 576</inkml:trace>
  <inkml:trace contextRef="#ctx0" brushRef="#br0" timeOffset="86">3309 3862 2048,'-46'0'768,"32"0"-384,-2 0-320,16 0 288,-16-15-160,2 15 64,-2 0-160,0-12 0,2 12 32,-2-15 64,2 15-32,-2 0 192,-13-15-32</inkml:trace>
  <inkml:trace contextRef="#ctx0" brushRef="#br0" timeOffset="87">3059 3803 5952,'-17'0'480,"11"-7"-192,-4 7 0,-3 0-128,3 0 0,-3 0-96,3 0-64,-3 0 32,-4 0-32,1 0 64,-7 7-32,10-7 64,-1 0-128,-2 6 0,0-6-32,9 9 0,-9-3 64,9 0 0,-9 1 0,9 1 0,0-1-96,-2-1 0,2 3 64,7 3 64,-7 3 0,-2 0 64,9-8-64,0-1-32,0 0-64,-7 3 32,7-3-32,0 1-64,-7-7 96,7 8 64,0-1-64,-9-1 0,4 3 32,5-3 64,-9 0-96,9 3 0,-9 4 32,9 2 0,-5-3 0,-4 3 0,0-8-96,4 8 0,5-1 64,-9-7 64,2 6 0,7-5-32,-7-1-64,-2 7-32,2-14 64,0 13 0,-2-13-128,2 9 32,-9-3-96,2-6 64,-2 0-256,0 7-1408,2-7-192</inkml:trace>
  <inkml:trace contextRef="#ctx0" brushRef="#br0" timeOffset="88">3363 3784 2816,'-23'0'1120,"15"0"-576,8 0-640,0 6 192,0-6-192,-7 6 0,-2-6 128,9 7 32,-7 1-96,7-1-32,-7-1 32,-2 3 64,2-9 416,7 6 192,-7 0 32,-7-6-32,-4 9-192,4-9-32,5 6-320,-5-6-128,0 7 0,-2 1 0,0 11 32,2-10 0,-2 4 64,0 2-32,3-1-32,-4-7-64,1 6 32,3 2 32,-1 6 0,5-6 0,-1 6 0,-3-8 0,6 8 0,0-6 0,-2-2 0,2 2 64,7 6 32,-7 0-128,-2 1-32,2-1 32,0-8 0,7 8 32,-9-6 0,2-2 64,7 2 32,-7-3-192,-2 3 0,2-2 32,-9-4-384,9 3-128,0-3-1312</inkml:trace>
  <inkml:trace contextRef="#ctx0" brushRef="#br0" timeOffset="89">6824 3967 2048,'-7'0'768,"7"6"-384,0-6-160,0 0 224,0 0-32,-7 9 0,7-9-224,0 0-64,-9 0-64,9 6 32,-7-6-128,7 0-64,0 6 64,0 3 0,0-9 32,7 0 0,2 6 0,-2 1 0,0 8 192,9-9 128,0 0-160,-9 9-32,7-8-64,-5 1 32,5-1-64,-5 8-32,7-9 32,-9 7-32,0 2-96,9 0 64,0 12 32,-2-12 64,2 13-32,-9-15-32,2 8 32,-2 0-32,0 7 0,-7-7 64,7 1-32,-7-1-32,0 0-64,-7 0 32,0-1-128,0 1-32,-2 0-64,2 1 64,0-1-96,-2-15-32,9 9-544,-7-8-192,0 1 64,7-8 64</inkml:trace>
  <inkml:trace contextRef="#ctx0" brushRef="#br0" timeOffset="90">6953 4003 1024,'0'-9'416,"0"3"-192,0 0-352,0 6 128,0 0 64,0-9 32,0 9-32,6-6-64,-6 6-64,0 6-32,10-6 192,-3 9 160,-7-3 64,16 0 128,-9 3-32,9-3 0,-9 1-224,-1 8-128,10-3 32,-2-3 64,2 4 64,0-5 32,-2-1-64,2-1 32,7 3-64,0-3 0,-9 0-192,2-6-32,7 7 32,-9-7 64,-5 0-1408,5 0-672</inkml:trace>
  <inkml:trace contextRef="#ctx0" brushRef="#br0" timeOffset="91">6923 3818 3072,'-7'6'1120,"7"-6"-576,0 0-576,0 0 224,0 0-128,7 0-64,-7 0-64,9 0 32,-5 0 96,6-6 32,-1 6-32,-5 0 32,13 0 128,-1 0 128,-3-7-128,4 7-64,5 0 128,-5 0 64,6-8-64,6 1 0,-8-1 32,11-5 128,-9-2-256,0-6 32,0 8 0,0-2-32,0-13-32,-9 7-448,0 0-128,4 6-864,-13-6-1504,13 8 352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5:43.608"/>
    </inkml:context>
    <inkml:brush xml:id="br0">
      <inkml:brushProperty name="width" value="0.35" units="cm"/>
      <inkml:brushProperty name="height" value="2.1" units="cm"/>
      <inkml:brushProperty name="color" value="#849398"/>
      <inkml:brushProperty name="inkEffects" value="pencil"/>
    </inkml:brush>
  </inkml:definitions>
  <inkml:trace contextRef="#ctx0" brushRef="#br0">270 33 2176,'-1'0'1056,"1"-1"-704,0 1 32,0-1-160,0 1-64,-1-1 0,2 0 32,-1 1-32,0-1 0,0 0-96,0 0-64,1 1 32,-1-1-32,0 1 128,-1-1 64,1 1 0,-1 0 32,1 0 64,-1-1 64,0 1-96,0-1-96,-1 0-64,1 1 0,0-1-64,-1 1-32,1-1 32,0 1 32,-1-1 32,0 1-32,1-1 32,-1 1-128,0 0 0,0 0 32,1-1 64,-1 1-32,0 0 64,0 0 0,0 0 32,0 0 0,0-1 64,1 1-160,-1 0-96,0 0 32,0 0 64,0 0 0,1 0 64,-1 0-128,1 0 0,-1-1 32,1 1 0,0-1 64,-1 1 32,1-1-32,-1 1 32,1-1-64,-1 1 64,0-1-128,0 0 0,0 1 32,0-1 64,0 1-32,0-1 64,0 1-128,0-1 0,0 0 32,0 1 64,0-1-32,0 1-32,0-1 32,0 0 32,0 1-32,0-1-32,0 1-64,-1-1-32,1 1 64,-1 0 64,0 1 0,0-1-32,0 1 32,-1-1-32,1 1-96,0 0 64,0-1 32,-1 1 64,1-1-32,0 1 64,0 0-64,1 0 64,-1 0-224,0-1 32,1 1 32,-1 0 32,1 0 96,0-1 96,0 1-128,-1 0-32,1 0-64,0-1 0,0 1 128,-1-1 32,1 1-128,0-1-32,0 1 32,0-1 0,1 1 32,-1-1 0,0 0 0,0 0 0,0 1 0,1-1 0,-1 0-96,1 0 64,0 0 32,-1 1 0,1-1 0,0 0 0,0 1 0,-1 0 64,1-1-96,0 1 0,-1-1-32,1 1 0,0-1 64,0 0 64,0 1 32,0-1 32,1 0-224,-1 1 0,0-1 96,1 1 64,-1-1-96,0 1 32,1 0 64,-1 0 32,1 0-128,-1 0-32,1 0 32,-1-1 0,1 1 96,0-1 96,-1 0-128,1 1-32,-1 0-160,1 0 32,-1 0 64,0 1 96,0-1 64,0 2 32,0-1-224,0 1 0,1 0 96,-1 0 64,0 0-96,1 0 32,-1 0 0,1 0 64,0 0-96,-1 0-64,1 1 64,0-1 0,0 1-128,0-1-32,0 1 96,0-1 32,0 0 192,0 0 64,0 0-64,0 0-96,1-1 0,-2 1-32,1-1 0,0 1 0,0-1 0,0 0 64,0 0-96,-1 1 0,1 0 32,-1 0 64,0 0-32,1 0-32,-1 1-64,0 0 32,1 0 32,-1 1 0,0-1 0,1 1 0,-1-1 0,0 1 0,1-1 0,-1 1 64,0 0-32,0-1-32,-1 1-64,1-1 32,0 0 32,0 1 0,0-1 0,0 0 0,0 1 0,0 0 0,0 0 0,1 1 0,-1 0 0,1 0 64,-1 0-32,0 0-32,1 0 32,-1 0-32,1-1-96,0 0 64,0 0 32,0-1 64,0 0-32,0-1-32,0 0 32,0-1-32,-1 0 0,1 0 0,0 0 0,-1 0 0,1 0 64,-1 1 32,0-1-128,1 0-32,0 0 32,0 1 0,-1-1 32,1 1 0,0 0 0,0 1 0,-1-1 64,1 1 32,0-1-128,-1 1-32,0 0 96,1-1 32,-1 1 0,0-1 32,0 1-128,0-1 0,0 0 32,1 1 64,-1-1-192,0 0 32,1 0 96,-1 0 128,1-1-32,-1 1-64,1-1 0,0 0 32,0 0-96,0 0 0,0 0 32,0 0 0,0 0-96,0 0 0,0 0 128,0 1 32,0-1-96,0 1 32,0 0 0,0 0 0,0 0 0,0 0 64,1-1-96,-1 1-64,0 0 64,0-1 0,0 0 96,0 0 32,1-1-32,-1 1-64,0-1 32,0-1 32,1 1-32,-1-1 64,1-1 64,0 1 64,1-1-96,-1 0-32,1 0-32,0 0-64,0 0 32,1-1-32,0 1 0,0 0 0,1 0 0,-1 0 64,1 0-32,1 1-32,-1-1-64,1 1-32,-1 1 128,1-1 32,-1 1 64,0 1 0,0 0-224,1 0-64,-2 1 64,1-1 96,0 1 96,0-1 32,0 0-160,0 0-32,0 0 96,0-1 32,0 0-96,0-1 32,0 1-64,1-1 0,1 0 128,-1 1 32,1-1-128,1 1 32,-1-1 0,1 2 0,-1-1-96,0 0 64,0 1 32,-1 0 0,0-1 0,0 1 0,-1 0 0,1-1 0,-1 0 0,-1 0 64,0 0-32,0 0-32,0 0 32,0 0-32,-1 0 0,1-1 0,-1 1 0,1 0 64,-1 0-32,0-1-32,0 1 32,0-1-32,0 0-96,0 0 64,-1 0 32,1-1 64,-1 1-32,0 0-32,0-1-64,0 1-32,0 0 128,0 0 96,-1-1-96,1 1-32,-1 0-64,0 0 0,0 0-1408,0 0-1952,-2 1 480,1 0 672</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0:02:54.655"/>
    </inkml:context>
    <inkml:brush xml:id="br0">
      <inkml:brushProperty name="width" value="0.05" units="cm"/>
      <inkml:brushProperty name="height" value="0.1" units="cm"/>
      <inkml:brushProperty name="color" value="#FFFC00"/>
      <inkml:brushProperty name="tip" value="rectangle"/>
      <inkml:brushProperty name="rasterOp" value="maskPen"/>
    </inkml:brush>
  </inkml:definitions>
  <inkml:trace contextRef="#ctx0" brushRef="#br0">725 2253 128,'9'-20'0,"1"-3"0,-2 13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0:03:03.951"/>
    </inkml:context>
    <inkml:brush xml:id="br0">
      <inkml:brushProperty name="width" value="0.05" units="cm"/>
      <inkml:brushProperty name="height" value="0.1" units="cm"/>
      <inkml:brushProperty name="color" value="#FFFC00"/>
      <inkml:brushProperty name="tip" value="rectangle"/>
      <inkml:brushProperty name="rasterOp" value="maskPen"/>
    </inkml:brush>
  </inkml:definitions>
  <inkml:trace contextRef="#ctx0" brushRef="#br0">1396 1019 768,'-3'-6'352,"6"6"-192,-3-4-128,0 4 160,4 0-96,-4-3 0,3 3 32,0-3 0,1 3 0,-2-3 0,2 3 0,0 0 64,2 0-32,-2-4 64,2 4-64,-3 0 0,4 0 32,-4-3-32,4 3 0,-4 0-192,0-3 32,1 3 128,-1-4 64,0 4 0,1-3 32,2 3-64,-2-7 64,-1 4 0,0-4 96,1 4-96,-4-3 32,2 2-160,2 1 0,-4 0-96,4-1-32,-2 4 32,2-3 0,-1 3 64,-3-3 32,0 3-32,3-4-64,-3 4-64,4 0 32,-1 0 32,0 0 64,1 0-32,-4 0 64,3 0-64,0 0 64,-3 0-64,4 0-32,-1 0-64,0 0 32,-3 0 32,4 0 0,-1 0 0,0-3 64,1 3-32,-4 0 64,3-3-64,0 3-32,-3 0 32,4 0-32,-1 0 64,-3 0-32,3 0-32,1 0 96,-2 0 0,-2 0-32,4 0-64,-4 0 32,0 0 32,0 0-32,0 0-32,0 0 96,0 0 0,0 0-192,0 0 0,0 0 96,4 0 64,-2 0 0,-2 0-64,4 0 96,-4 0-64,0 0 64,3-4 0,-3 4 96,0 0-96,0 0-64,0 0 0,0 0 32,0-3 32,0 3 32,0 0-64,0 0-64,0 0-64,0 0-32,0 0 64,0-3 64,0 3 0,0 0-32,0 0 32,0 0-32,0 0 0,0 0 0,0 0 0,0 3 0,0-3 0,0 3 0,-3-3 0,3 4 0,0-1 0,-4 0 0,4 1 0,0-1 0,0 7-96,0-3 64,0-4 32,0 3-96,0-2 64,0 2 32,0-2 64,0-1-32,0 0-32,0 1 32,0-4 32,0 0-32,0 3-32,0-3 32,0 0-32,0 0 64,0 0 32,0 0-128,0 0-32,0-3 96,0 3 32,0 0-96,0-4-32,0 4 96,0-3 32,4 0-96,-4-1 32,0 1 0,3-4 64,-3 1-32,0-1-32,0 4 32,3 0-32,-3-4 0,0 4 0,4-1 0,-4 1 0,0 0 0,0-1 64,3 1-32,-3 0-32,0 3-64,0-3 32,0 3 32,3 0 0,-3-4 0,0 4 64,0 0-96,0 0 0,0 0 96,0 0 32,0 0-128,0 0 32,0 0-160,0 4 32,-3-4 64,3 3 96,0 0 0,0 0 64,0-3-128,-3 4 0,3 2 32,0 1 0,0 0 0,-4-1 64,1 1 96,3-4-64,-3 4-64,3-4-96,0 0-32,-4 1-32,4-1 96,-2 0 128,-2 1 96,4-1-160,0 0-64,-4-3 0,2 4 0,2-4-64,0 0 64,0 3 32,0-3 64,0 0-32,-4 0-32,4 0-64,0 0 32,0 0 32,0 0 0,0 0 0,0 0 64,0 0-96,0 3 0,0-3 32,0 0 0,0 0 0,0 3 0,0-3 0,0 0 0,0 4 0,-3-4 0,3 3 0,0 0-96,0 1 160,-3-1 0,3-3-96,0 3-32,-4 1 32,4-1 64,0-3 0,0 3 64,-3 1-128,3-1 0,0 0 32,-3 0 0,3 1-96,-4-1 64,1 0 32,3 1 64,0-1-32,-3 0-32,3-3 32,-4 4-32,4-1 0,-3 0 0,3-3 0,-3 4 0,3-1-96,0-3 0,-4 3 256,1-3-224,0 3-32,3-3 128,-4 0 32,1 0 0,0-3-128,-1 3-32,1-3 64,0 3 0,3-3 32,-4 3 64,2-4-32,-2 1 64,4 3-128,-4-3 0,2-1-32,2 1 0,-4 3-96,1-3 32,3-1-96,-3 4 64,3-3-64,-4 3 64,1-3-64,0 3 0,3 3-32,-4 0 0,1 1 64,0 2 64,-4 1-384,4 3-1024,-4 3-32,4 4 480,-1-1 416</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0:03:06.152"/>
    </inkml:context>
    <inkml:brush xml:id="br0">
      <inkml:brushProperty name="width" value="0.05" units="cm"/>
      <inkml:brushProperty name="height" value="0.1" units="cm"/>
      <inkml:brushProperty name="color" value="#FFFC00"/>
      <inkml:brushProperty name="tip" value="rectangle"/>
      <inkml:brushProperty name="rasterOp" value="maskPen"/>
    </inkml:brush>
  </inkml:definitions>
  <inkml:trace contextRef="#ctx0" brushRef="#br0">989 1125 896,'0'0'416,"-4"0"-192,4 0-192,0 0 96,-3 0 128,3 0 96,0 0-64,-3-4 64,3 4-128,-4 0 32,4 0-96,-3 0 0,0 0-96,-1 0-64,1 4 96,-4-4 0,4 0 32,0 0 64,-4 0-96,4 3 0,-1-3-32,2 0-64,-1 0 32,-1 0-32,1 3 0,0-3 0,-1 0 0,2 0 64,2 4 32,-4-4 32,0 0-64,2 0 32,-2 0-64,4 3-32,-3-3-64,0 0 32,3 0 32,-4 3 0,4-3 64,-3 0 32,3 0 32,-3 0 64,-1 0-160,4 0-32</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0:03:13.103"/>
    </inkml:context>
    <inkml:brush xml:id="br0">
      <inkml:brushProperty name="width" value="0.05" units="cm"/>
      <inkml:brushProperty name="height" value="0.1" units="cm"/>
      <inkml:brushProperty name="color" value="#FFFC00"/>
      <inkml:brushProperty name="tip" value="rectangle"/>
      <inkml:brushProperty name="rasterOp" value="maskPen"/>
    </inkml:brush>
  </inkml:definitions>
  <inkml:trace contextRef="#ctx0" brushRef="#br0">874 1145 5568,'-3'0'32,"0"3"-32,3-3 32,-4 0-32,1 4 0,3-4 0,-3 2 64,-1 2-32,4 0-32,-3-2 32,0-2 32,3 4-32,-4 0-32,1-2 32,3-2-32,-3 4 0,-1-1 64,4-3-32,-3 0-32,0 3 32,3 1-32,-4-4 64,4 0 32,-3 3-32,0 0-64,-1-3 32,2 0-32,-2 4 0,0-4 0,2 3 0,2-3 64,-4 3 32,1-3 32,0 4-64,-1-4-64,1 3 32,0-3-32,3 3 0,-7-3 0,7 4 0,-7-4 0,4 3 0,0 0 0,-1 1 0,1-1 0,3-3 64,-7 7-32,4-5-32,0 2 96,-1 0-64,-2-4-32,2 2-64,2 2 32,-2-4 96,-2 4 32,2-2-32,1 2-64,0-4 32,-1 3-32,1 0-96,3 1 0,-7-4 128,7 3 32,-3-3 0,0 3-64,-1 1 32,1-4 32,0 3-96,-1 0 0,-2 1 32,2 2 64,1-2 32,0-1 96,-1-3-96,1 3-64,0 1 0,-1-4-32,2 3-96,-2 0 64,0-3 32,2 4 64,-2-4 32,1 2 96,0 2-160,-1-4-32,1 4-64,3-2 0,-3-2 64,-1 4 0,1 0 0,3-4 64,-3 2-32,-1-2-32,1 4 32,0-1-32,-1-3 0,1 3 64,0-3-32,-1 4 64,1-1-128,0 0 0,3 1 32,-4-4 0,1 3 0,0 0 0,-1 1 0,4-1 0,-2 0-96,-2 1 64,4-4 32,-4 3 64,4 0-32,-2-3-32,2 4 96,-4-4 0,1 3-128,3-3 32,-3 3-64,3 1 0,-4-4 128,1 2 32,0-2-128,3 4-32,-4-4 32,1 4 64,0-4 0,3 2 64,-4-2-64,1 0 64,3 4-128,-3 0 0,-1-4-32,4 0 160,-3 2 96,0 2-256,-1-1-96,1 0 160,0 1 128,3-4-64,-4 3-32,2-3 64,-2 3 64,0-3-128,4 4-32,-2-4 0,2 3 0,-4-3-96,4 3 0,-4-3 64,2 0 64,2 4-64,-4-4 0,1 3 32,3-3 64,-3 3-96,-1-3 0,4 4 32,-3-1 0,0 0 0,3-3 0,-4 4 64,4-1 32,-3 0-192,3 1 0,0-4 32,-3 2 96,3 2-64,0-4 0,-4 4 96,4-2-32,0 5-96,0-4 32,0 1 32,0-1 64,-3 0-32,3 1 64,0-1-128,-3 0-64,3 1 64,0-4 64,0 3 0,0 0-32,0-3 32,-4 4-32,4-4-96,0 3 64,0-3 96,0 3 32,-3-3-32,3 4-64,0-4 32,0 3 32,0-3-192,0 3 32,0-3 96,-3 0 64,3 0 0,0 4-64,0-4 32,0 3 32,0-3-96,0 0 0,-4 0 32,4 3 0,0 1 0,0-4 0,-3 2 64,3-2-32,-3 4-32,3-4 32,0 4-32,-4-4 0,4 2 0,-2-2 0,2 0 0,-4 4-160,0-4 160,2 3 64,-6-3 0,8 3-64,-2-3 32,-2 4-32,1-4 0,0 3 0,3-3 0,-4 3 0,1-3 0,3 4 0,-3-4 0,3 3 0,-4-3 0,4 3 0,-3 1-96,0-1 64,3 0 32,-4-3 0,4 4-96,-3-1 64,3-3-32,-3 3 0,-1 1 128,4-1-32,0 0-32,-3 1-64,3 2 32,-3-2 96,3-2-96,0-2 0,0 4 96,-4 0 32,4-2 32,0 2 0,-3-4-224,3 3-64,0 0 128,0 1 160,-3-1-128,3 0-64,-4-3 32,4 4 0,0-1-64,0-3 64,0 3 32,0-3 0,0 4 64,-2 2 96,2-2-128,0-1-32,0 0-64,0 1 0,0-1 64,0 0 64,0 1-96,0-4 0,-4 3 96,4 0 32,0-3-128,-4 0 32,4 4 0,0-2 0,-2-2 0,2 4 0,0-4 0,0 4 64,0-4-96,-4 2 0,0-2 32,4 4 0,0-4-96,0 3 0,-2-3 64,2 3 64,0-3 0,0 4 64,0-4-128,-4 3-64,4 0 128,0 1 32,0-1-96,0 0-32,0 1 32,0-1 0,-3 0 32,3 1 64,0-1-32,-3 0-96,3 4-32,0-4 128,0 1 32,-4-2 0,4 2 32,0 0-64,-3-2-32,3 2-128,0 0-64,0-4 160,-3 6 64,3-3-64,-4 4-32,4-4 160,-3 0 96,3 1-96,-3 2-64,3-6 0,0 7-32,-4-4-96,4 1 64,-3-1 32,3 0 0,0 1 0,0-1 64,-3 0-192,3 1-32,0-2 128,-4 6 160,4-2-64,0-2-32,0 2-96,0-3 32,0 0-32,0 4 0,-3-4 128,3 4 32,-3-4-128,3 1 32,0-1 64,-4 0 32,4 1-128,0-1 32,-3 0-64,3 1 0,-3-1 64,3 0 0,-4 3 64,4-2-96,-2-4 0,2 4 96,-4-2 96,4-2-128,0 4-32,0 0-64,-4-4-64,4 2 96,0-2 0,-2 4 96,2-4 32,0 3-192,0-3 0,0 3 96,0 1 64,0-4-96,0 3 32,-4 0-160,4-3 32,0 4 64,0-1 96,0-3 64,0 3 96,-4-3-96,4 4 0,0-1-256,0-3-64,0 3 192,0-3 160,-2 7 64,2-4-64,0 4-96,-4-4 64,4 1-128,0-2-64,0 2 64,0 0 64,-3-2-160,3 2-32,0-1 128,0-3 160,-3 3-64,3 1 32,0-4-96,0 3-32,0-3-128,0 3 32,-4 1 192,4-4 128,0 0-192,0 3 32,0 0-32,0 1 64,-3-1-32,3 0-32,0 1 32,0-1-128,0 0 0,0 1 64,-3-1 0,3 0 32,0-3 64,0 4-96,0-1-64,-4 0 64,4 1 64,0-2 0,0 2-32,0 0-64,0-4 32,-3 2 96,3 2 32,0-1-192,0 0 0,0-3 160,0 4 128,-3-1-96,3 0-64,0 1 64,-4 2-224,4-2 32,0 2 96,0-2 64,0-1 0,0 0 32,0 1-128,0-1 0,-3 0 32,3-3 64,0 4-32,0-1-32,0 0-64,0-3 32,0 4 32,0-4 0,0 2 0,0-2 64,0 4-96,0-4 0,0 4 32,0-4 64,0 6-96,0-3 0,-3 4-32,3-4 0,0 0 128,0 4 32,0-4-128,0 1 32,0-1 0,0 0 64,0 1-192,0-1 32,0 0 32,0-3 32,0 4 32,0-1 64,0-3-96,0 3 0,0 1 96,0-1 96,0 0-64,0-3-64,0 4-96,0-2 32,0 2-32,0 0 0,3-2 0,-3 2 0,0-1 64,0 4 64,0-4 32,0 0-32,0-3-64,0 4 32,3-1 32,-3 0-96,0-3-64,0 4 64,0-4 64,0 3-64,0-3 0,0 3 32,0-3 0,0 4 0,0-4 64,0 3-96,0-3-64,0 3 128,0-3 96,0 4-192,0-4 0,0 3 64,0-3 64,0 3 0,0 1-64,0-2 32,0 2 32,0 0-96,0-2-64,0 2 64,0 0 64,0-4-64,0 2 0,0 2 96,0-4 32,0 3-256,0-3-64,0 3 256,0-3 128,0 4-160,0-4-32,0 3-96,0-3 0,0 0 160,0 3 96,4-3-32,-4 4 0,0-4-192,0 3-64,0-3 128,0 3 160,0-3-128,0 4-64,0-1 96,3-3 96,-3 3-96,0 1-32,0-1-160,0 4 256,0-1-96,0 0 32,0-2 0,0 0 32,0 2-96,0-2 0,0-2 32,0 5 64,0-4-32,3 1-96,-3 2-32,0-2-32,4 2 96,-4 1 64,0 0 0,3-4-32,0 4-64,-3-1-32,4 0 128,-1 2 32,0-2 0,3 4-64,-2-4 32,2 1 32,2 0-96,-2-4 0,0 4 32,1-4 64,-4-3-96,4 3-64,0-6 64,3 0 0,-4-4 32,4 4 0,-4-4 0,2 0 0,2-3-96,2 0 64,-2 0 96,7-2 96,-4-5-224,1 0 0,2-3-64,-3 0 64,4-2 32,-4-2 32,4-2 0,3 0 0,-4-4 0,4 0 0,-4 0-96,4 0 64,-4 0 32,1 1 0,0-1 0,3-3 0,-4 7-96,0-4 64,1 4 32,3-4 64,-7 0-32,4 4 64,0-1-224,-1 0 32,4 1 32,0 3 96,-4-7-64,0 7-64,1 0 64,0 0 0,-4 3 32,0 4 64,1 2-32,-4 1-32,-1 3-64,-2 7 32,-4-1-192,0 8 0,-3 2-192,-3 8 32,0 6 128,-1-1 64,-6 8 128,0-1 32,-2 4 32,-2 6 0,-2-2 128,-4 5 160,0-6-160,4 3-64,-1 1 96,0-11 32,7-3-160,-3-3 0,6-3-32,1-4 0,2-9 192,2-4-32,2-8 96,0-1-160,0-4-64,0-7 0,6-4 32,-2-2-32,-2 0-32,2-4-128,-1 0 0,0 4 128,1-1 128,-4 0-32,3 8-64,0 2 0,-3 4-32,0 3-160,0 7-32,-3-1-416,-4 11-160,1 3 192,0 3-64,-2 7 256,2 4 192,-4-5 192,4 4 224,-4-6 192,3 0-96,0-1 64,7-6-160,-3-4 32,3 1 32,0-10 64,3-1-160,1-6-64,-1-6-64,4-7 32,-1 0-64,1-7-32,3-3 32,-1 0-128,-1 3 64,1-3 32,-2 6 64,-1-2-32,1 6-32,0-1 32,-1 8 32,-2 0-96,-1 6-64,-3 0 128,0 3 96,0 0-96,0 1-32,0 6-64,-3-4 0,-1 4 64,1 0 64,0 0-96,3 0 0,-7-3 32,7 3 64,-3 0-96,-4-3 0,4 3 160,-4-4 64,0 4-160,1-3 0,0 0-32,2 3 64,-2-4-32,-1 1-32,-3 0 32,0-3 32,3 2-32,-3 0 64,4 4-128,-4-2 0,4 2 32,-2-4 64,-1 8-32,2-4-32,1 0 32,-1 2 32,-3-2-32,3 0 64,1 0-128,-1 4 0,0-4 32,1 0 0,2 0 0,-2 4 0,2-4 0,2-4 0,-5 4-96,0 0 160,1 0-64,2 0 0,-2 0 96,2 0 0,1 0-128,-4 0-32,4 0 32,3 0 0,-3 0 32,-1 0 0,4-4 0,-3 4 128,3-2 64,-3-2-224,3 1-128,0 3 96,0-3 0,-4-1 128,4 1 32,-2 0-128,2-1-32,0 1 32,0 0 0,-4-1-64,4 1 64,0 3 32,0-3 0,0-1 0,0 1 0,0 0 0,0 3 0,0-4 0,0 4 64,4-3-32,-4 0-96,2-1 32,2 1 32,-1 3-96,0-3 64,1-1 96,-1 2 32,0-2-128,1 4 32,2-4 0,-2 2 64,-1 2-96,0-4 0,1 4 32,-1-3 0,0 3 0,1-3 0,-1-1 0,-3 4 0,3-3 0,1 3 0,-4 0 0,0-3 0,2 3 0,-2 0 64,0-4-32,4 4-32,-4-3 32,0 3-32,0-3 64,0 3 96,0-4-128,0 4-96,0-3-64,0 3 0,0 0 96,0-3 64,0 3 128,0-4 64,-4 4-192,4 0-64,-2-3 0,2 3 0,-4 0 96,1 0 32,3 0-32,-3 0 32,-4 0-128,7 3-64,-7-3-32,4 4 96,0-1-64,-4-3 32,4 3 128,-1 1 32,1-1-128,0 4 32,-1-4 0,1 0 0,0 1 64,3-1 32,-4 0-128,4 1-32,-2-2 32,2 2 0,0-4 32,-4 4 0,4-2 128,0 2-128,0-1-64,0-3 32,0 3 0,0-3 32,0 0 0,4 4 0,-4-4 0,0 0 0,2 0 0,2-4-96,-4 4 0,3-3 64,0 3 0,4-3 96,0-1 96,3 4-224,-4-6 0,1 6 0,3-6 96,-3 6 0,5-4 64,-2 1-224,0 0 32,0 3 32,4 0 96,-1 0-64,0 0-64,1 3 64,-2-3 0,2 3 32,-1 1 64,0-4-96,1 6-64,-4 0 64,0 4 64,-1-3-160,-2 6 32,3 1-480,-4 6-96,-2 2-352,2 2-1024,1 6 352</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0:03:45.333"/>
    </inkml:context>
    <inkml:brush xml:id="br0">
      <inkml:brushProperty name="width" value="0.05" units="cm"/>
      <inkml:brushProperty name="height" value="0.1" units="cm"/>
      <inkml:brushProperty name="color" value="#FFFC00"/>
      <inkml:brushProperty name="tip" value="rectangle"/>
      <inkml:brushProperty name="rasterOp" value="maskPen"/>
    </inkml:brush>
  </inkml:definitions>
  <inkml:trace contextRef="#ctx0" brushRef="#br0">1486 1707 1408,'-7'3'608,"4"0"-320,3 4-192,-4-4 128,4 1-96,-3 2-96,3-2 128,-3-1 128,-1 0-32,1 4 32,0-4-160,-4 0-96,4 4 64,-1-4 64,1 4-224,0 0 64,3-1 96,-4 4-32,2-3 32,2-1 160,-4-2 160,4 2-160,-4-2 0,2 2-64,2-3-128,-4 4-32,4-4 0,0 1 32,-4-1-32,4-3-32,0 3 32,0 1-32,-2-1 0,2 0-96,0 1 64,-4-1 32,4 0 0,0 0 64,0-3 32,-3 4-128,3-1 32,0-3 0,0 3 0,0-3 0,0 4 0,-3-4-96,3 3 64,0-3 32,0 3 64,0-3-32,0 0-32,0 0 288,0-3 192,0 3-160,0-7-32,3 1-160,-3-1-32,0-3-32,3-3-128,-3 0 32,4-4 32,-2 1 0,2-4 64,-4 0 32,4 4-32,-4-4-64,2 0-64,-2 3-32,0 1 64,4-1 0,-4 4 96,0-4 96,0 4-64,4 3-64,-4-3-96,0 6-32,0-2 64,0 2 64,0 0-64,0 1 0,0-1 96,0 0-96,0 1 0,2-1 32,-2 4 0,0 0 64,0-1-96,0 1-64,4 0-32,-4 3 96,3-4 128,-3 4-96,3 0 0,-3 0 0,4 0 0,-1 7 0,0 0 64,-3-4-32,4 4 64,-4-1-64,3 1-32,-3 3-64,0 0-32,3 0 64,-3-4 64,0 4 0,0 0 64,4-3-128,-4 3 0,0 3 32,0-3 64,0 0-32,0 0-32,0-4 32,0 4 32,0-3-32,0-1-32,0-2 32,0 6 96,0-4 64,3 1 0,-3-1-32,0 1-96,0-4 32,0 4-64,0-4 64,0 4-64,0-4 64,0 4-128,0-4 0,0 4 96,0-1 32,0-2-128,0 5 32,0-2 0,0 0 0,0-1 0,0-2 0,0 2 0,0-2 0,0 2 0,0-3 0,0 1 0,0 2-96,0 4 0,0-3 128,0-4 32,3 4 0,-3-1 32,0 1-128,4 0 0,-4-4-32,0 4-64,3-4 96,-3 4 0,3-4 96,-3 0 32,4 0-128,-1 4-32,-3-4 32,3 1 0,-3-1 96,4-3 96,-4 0-128,2 0-32,2-3 128,-4-1 64,4 1 0,-4-4-32,2 1-96,-2-4-64,0 0 32,0 0-32,0 0 64,0 0 32,0 0-128,0 0 32,0-3 0,0 3 64,0 0-32,0-3 64,0 3-128,-2 0 0,-2 4 96,4-4 32,-4 0-128,2 0 32,-2 3 0,1-3 64,0 4-32,-1-4-32,1 3 32,0-6-32,-1 3-96,1 0 64,-4 4 32,4-4 64,-4 0-96,4-4-64,0 1 64,-1 3 64,1 0-64,0 4 0,-1-1 32,4 1 64,0-1 32,0 0 32,0 1-160,7-4 32,-4 0 0,4 0 64,0 0-32,-4-3 64,0 0-64,-3-4 64,4 4-64,-4 0-32,0-4 32,0 4 32,3 0-384,-3 3-192,0 0 192,0 0 160,0 3 128,0 1 32,0-1-96,0 4 0,0-4-32,0 4 96,-3-1 0,3 1 96,-7 0 160,4-1 192,-4-2-160,4-1 0,-4 4-128,0-4-96,1 4-96,-4-4 32,0 4 32,0-4 0,0 4 64,0-3 32,0 2-32,4-2-64,-4 2 96,4-2 64,-2-1-128,2 4-96,2-1 32,-2 4 0,0 0 96,-1-3 32,4 3-32,-1 0-64,1 0-64,0-3 32,-1 3-32,4-3-64,-3 3 96,0-4 0,3 4-192,-4 0 0,4 4-256,-3 2-32,3 1-640,3 6-224,-3 7-832</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0:03:45.509"/>
    </inkml:context>
    <inkml:brush xml:id="br0">
      <inkml:brushProperty name="width" value="0.05" units="cm"/>
      <inkml:brushProperty name="height" value="0.1" units="cm"/>
      <inkml:brushProperty name="color" value="#FFFC00"/>
      <inkml:brushProperty name="tip" value="rectangle"/>
      <inkml:brushProperty name="rasterOp" value="maskPen"/>
    </inkml:brush>
  </inkml:definitions>
  <inkml:trace contextRef="#ctx0" brushRef="#br0">1326 1558 1536,'3'7'608,"-3"-4"-320,4-3-192,-4 7 224</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0:03:53.162"/>
    </inkml:context>
    <inkml:brush xml:id="br0">
      <inkml:brushProperty name="width" value="0.05" units="cm"/>
      <inkml:brushProperty name="height" value="0.1" units="cm"/>
      <inkml:brushProperty name="color" value="#FFFC00"/>
      <inkml:brushProperty name="tip" value="rectangle"/>
      <inkml:brushProperty name="rasterOp" value="maskPen"/>
    </inkml:brush>
  </inkml:definitions>
  <inkml:trace contextRef="#ctx0" brushRef="#br0">1337 1582 2912,'3'6'96,"-3"-2"0,4-1 32,-1 0 64,-3 4 96,6-4 0,-2 1 0,-1-1-96,4 4-32,-1-4 160,1 0 128,0 4-160,-1-7-32,1 3-192,-1 1-64,1-4 64,-4 2 32,1-2 32,2 0 0,-2 0-64,-1-2-64,0 2 32,0-4 32,1 1-32,-1 3-32,0-7 32,-3 4-32,4 0 64,-4-1-32,3 1-32,-3 0-64,3-1 32,1-2 96,-1 2 32,0 1 32,-3 0 64,3 3 256,1 0-96,-1 3 32,0 0-32,4 1-32,-4-1 32,1 0-256,-1 1-128,0 2 64,1-2 32,-1-1 64,0 0 0,4 4 0,-4-4 0,0 1-64,1-2-64,-1 6 32,-3-6 32,3 6-96,-3-6 0,4 2 96,-1-1 32,-3-3-128,0 3-32,3-3-64,-3 0 0,0 0 96,4 0 0,-4-3-64,3 3 64,-3-3-32,3-3 0,-3 2 64,3 0 0,1-2 0,-4 0 64,3-1-96,0 0 0,-3-6 32,4 6 0,-1-3 64,0 4 96,1-1-128,-4 0-96,0 5 32,0-6 0,3 6 96,-3-2 96,0 4-64,0 0 0,0 0-32,-3 4-64,3-2 32,0 6 32,-4-2-96,4 4 0,-3-4 32,3 1 64,0 0-96,0 3 0,0-4 32,0 4 0,-3 0 0,3-4 64,0 2-96,0-2 0,0 0-32,0 1 0,0 0 128,0-4 96,0 0-128,0 4-96,0-4-64,0 1 96,3-4 0,-3 3 96,0 0-96,0-3-64,0 0 64,0 0 0,0 0-64,0-3 64,0 3 32,0-3 64,3-4-96,-3 4 0,0-1-32,0-2 0,0-4 64,0 3 64,0 0-32,0 1-32,0 0 32,-3-2-32,3 2 0,0 3 64,0-4-32,0 7-32,0-3 32,-3 3 32,3 0 32,0 0 32,-4 3-64,4 1 32,0-1-128,0 0-64,-3 3 64,3 2 0,0-6 32,0 6 0,-3-2 0,3-3 0,0 0 0,0 1 0,0-1-96,0 0 64,0 1 96,0-4 96,0 3-128,0-3-96,0 0-64,0 0 0,0 0 96,0 0 0,0 0-64,0 0 64,0-3 32,0 3 0,3-4 64,-3 1 32,0 3-128,0-3 32,0-1 64,0 1-96,0 0 0,0 3 96,0 0 32,3 0-32,-3 3 32,0 0-64,4 1 64,-4 2-128,3 4 0,0 0 32,1 0 0,-1 4 0,-3-4 0,3 0 0,1-4 64,-1 4-32,0-4-32,-3 1-64,3 0-32,-3-4 64,0 0 64,4 1 0,-4-1-32,0 0-64,0-3-32,0 0 64,0 0 64,0 0 0,3-3 64,-3 0 0,0 3-192,0-4 0,0-2 32,-3 2 96,3-2-64,0-1-64,-4 0 128,4-3 96,-3 4-96,0 0-96,3-2 96,-3 2 32,-1 3-96,1-4 96,3 1 32,-3 2-128,-1 1 32,4-4 0,-3 4 0,3 0 0,0-4-96,0 4 64,-3-1 32,3 1 64,0 3-32,-4-3 64,4 3-128,0 0 0,0-4 96,0 4-32,0 0-32,0 4 32,-3-4-32,3 3 0,0-3 64,0 3-32,0 1-32,0-1 32,-3 0 32,3 1-96,0-1 0,0 0 32,0 1 64,0-1-96,0 0 0,-4 1-32,4-4 0,-3 3 128,3-3 32,0 3-192,0-3 0,0 0-32,0 0 64,0 0 32,0 0 32,0-3-96,0 3 64,0-3 32,0-1 0,0 1 0,0-4 0,3 4 0,-3-4 0,4 1 0,-4 2 64,0-2-96,3 2 0,-3-2-32,0 2 0,3 2 128,-3-2 32,0 0-32,0 2-64,0-2 96,0 4 64,0 0-64,-3 4-64,3-2 0,0 6 32,-3-2-32,3 4 64,0 0-128,0 6 0,-4-2 32,1-1 64,3 0-32,0 1-32,0-5 160,-3 4 32,3-3-64,0-3-96,-3 0 0,3-1-32,0-2-160,0-4 32,0 3 0,0-3 64,-4-3 32,4-1 96,0 1-96,-3 0-64,3-4 64,-3 0 64,-1-3 0,4 4-32,-6-8-64,6 4 32,-4 0 96,1 1 32,3-1-128,-3 0-32,3 0 96,0 0 32,-4 3-96,4-3-32,0 4 96,0 0 32,-3 2 0,3-2-64,0 2 32,-3 1 32,3 3-32,0-3-32,0 3 96,0 0 64,-3 3-64,3-3-64,0 3-96,0 1 32,0-2 32,0 6 64,0-2-32,0 4-32,3-4 32,-3 1-128,0 3 64,0 0 32,3-3 64,-3-1-96,0 1 0,3-4-128,-3-6 32,4 3 0,-4-7-32,3 1 192,-3-4 32,0-4-160,0-2 0,0-4 96,0 0 64,0-3-96,-3 0 32,3-1 0,0 2 64,-4-2-32,4 2 64,0 2-128,0 0-64,0 3 64,0 0 0,0 7 32,0 0 64,0 1-32,0 2 64,0 4-64,0-4 64,0 7-64,0-3-32,0 0 32,0 3-32,0 0 64,4 3 32,-4 0-32,0 4 32,3 0-128,-3-4 0,3 6 96,1-1 32,-4 4-128,3-2-32,-3 4 32,3-4 64,-3 3 0,4-4 64,-4 9-128,0-6 0,0 2 96,0-1 32,0 4-128,3-5-32,-3 6 32,0-6 0,0 2-64,0-1 64,0 0 32,0 1 64,0-4-96,3 0 0,-3-4 32,0 0 0,4 1 0,-4-4 0,3 1-96,-3-1 64,3 0-128,-3-3 96,3 0 96,1-3-64,-1 3-64,0-3 64,-3 3 64,4-4-64,-1 4 0,0-3 32,1 0 64,-1-1-32,0-2-32,1 2 32,-1 2-32,0-6 0,0 6 0,1-6-96,-4-1 64,3 2-32,-3-6 0,0 3 64,0 0 64,0 0-32,0 1-32,0 1 32,-3 2-32,-1-4 0,4 7 64,-3 0 32,0-1 96,0 4-160,-1-3-32,4 6-64,-3-3 0,0 4 128,3-4 32,-4 3-32,1 0-64,3 1 32,-3 2-32,3 0 0,0 2 0,-4-2-96,4-3 64,0 4 32,0-1 64,0-2-32,0 2-32,0-2 32,0 2-32,0-2 0,0 2 0,0-2 0,0-1 0,4 4 0,-4-1 0,0 0 0,3 2 64,-3-2-32,0 0-32,0 1-64,3 3 32,-3 0 32,4 0 64,-1 0-32,-3-1-32,3 1-64,-3 0-32,4 0 64,-4 0 64,3 0 0,-3 0 64,3 0-64,-3 0-32,0-4-64,3 2 32,-3-6-32,0 2 0,0-1 0,0-3-64,0 0 0,0-3 0,-3-1 96,0-6 0,0 4 32,-1-7 64,1-4-32,0 1 64,-4 0-224,0-4 32,4 3 32,0-3 96,-4 0 64,1 1 32,-1-5-160,4 8-32,-4-4 32,0 4 0,4 2 32,-4-2 64,1 2-32,3 1-32,-1 0-64,-2-1 32,-1-2 32,4 3 64,-1 3 32,1 0 32,0-3-160,-1 3-32,1 0 32,0 0 64,-4 4 0,4-1-32,-4 4 32,4-4-32,0 7 0,-4-3 0,4 3-96,0 3 64,-1 4-32,-2-1-64,2 4 96,1 3 0,0 4 32,-1 3 64,1 0-96,0 2 0,-4 5 32,7 0 0,-6 3 0,6-1 0,-4 4 0,1-3 64,3 3-96,0-6 0,0-1 32,0 0 64,0-2-96,3-4 0,1-4 32,-4-3 0,3-6-96,0-1 64,0-2-32,1-8 0,-1-2-96,0-1 32,4-6 128,-4 3 64,4-6-96,0-1 32,-1-6-64,1 3 0,-1-4 64,1 5 0,0-4 0,-4 3 64,3-4-96,-2 2-64,2-2 64,-2 8 64,-1-4 0,0 7 64,1 0-64,-4 3-32,3 3 96,-3 0 0,3 1-32,-3 2-64,0 4 96,0-3 0,0 3-32,0 3 32,0 1-64,0 2-32,0 1 32,0 3-32,0 0 0,0 3 0,0 1 0,4-2 0,-4 2 0,0-1 0,3 0 0,-3 4 64,0-4-32,0 1-32,3-5 32,-3 4 32,0 1-96,0-4 0,0 0 32,0 0 64,0-4-32,0 4-32,0-4 32,0-2-32,0 2-96,0-2 0,0 2 64,0-2 64,3-1-64,-3 0 0,0-3 96,4 4 32,-4-1-128,3 0-32,0 1 32,1-4 0,-4 3-64,3-3 64,0 3 32,1-3 0,-1-3-96,0 3 64,4 0 32,-4-3 0,4-1 0,-4 1 0,0 0 0,1-1 64,2-2-96,1-4-64,-4 0 64,1 0 0,-1-4 32,3 5 0,-6-4-96,4-1 64,-4 4 96,3-3 32,-3 4-128,0-1 32,-3 0 0,-1-4 0,4 1 0,-6 3 64,6 3-32,-7 1-32,7-1 32,-6 0 32,2 5-96,1-6 0,0 6 32,-1-2 64,4 0-96,-3 2-64,0-2 64,-1 1 64,1 0 0,0-1 64,0 1-64,3 0-32,0-1-64,-4 1 32,1 0 32,3-1 64,-3 1-32,-1 0-32,4-1-64,-3 4 32,0-3 96,3-4 32,-4 7-128,1-6-32,3 6 96,-3-6 32,3 6 0,-4-4-64,4 0-64,0 2 32,-3 2 32,3-4 0,-3 4 0,3 0 64,-3 4 32,-1-4 32,4 2-64,-3 6-64,0-6-64,-1 5 32,1 3 32,0 0 64,-1 0-32,4 7 64,-3-1-128,0 0-64,3 4 64,-4 0 64,4-3 0,0 2-32,-3 1 32,3-3-32,0 0 0,3-7 0,-3 2 0,0-4 0,4-2-96,-4 0 0,3-2-32,0-4 0,4 0 96,-4 0 0,1-4-64,2-2 0,-2 0 128,2-4 32,1 0 0,-4 3-64,4-3-64,-1-3 32,-2 3-32,2 0 0,-2 0 128,-1 0 32,0 0-32,0 0 32,1-3-128,-1 6-64,0-3 128,-3 4 32,4 2 0,-4-2-64,0 2 32,0 4 32,0-2-32,0 2-32,0 0 32,0 0-32,0 2 64,0 5 32,0 0-32,0-1-64,0 1-64,0 0 32,3-1 32,-3 1 64,0 3-32,0-3-32,0 3 32,0-4 32,0 4-96,3-4 0,-3 4 32,0-3 0,0 0 0,0 3 0,4 0 0,-4-4 0,0 0 0,0 2 0,0-2 64,0-2-96,0-2 0,0 5 32,0-4 0,0 1-96,0-1 64,0-3 32,0 3 0,-4 1 0,4-1 64,0-3-32,0 3-32,0 1-64,0-4 32,0 3-32,0 0 96,0-3 96,0 4-96,0-1-96,0-3-64,0 0 0,0 0 0,0 0 96,0 0 0,0 0 96,0 0-32,0-3-32,0-1-128,0-2 0,0-1 64,0-3 96,0 0 0,0-3-32,0-1 32,0-2-32,0 3 0,0 0 0,-3-4 0,3 4 0,0-3 0,0-1 0,0 4 64,-3-1 32,3 1-128,0 4-32,-4 1 32,4-2 0,0 1 32,0 6 0,-3-4 64,3 4 32,0-1-32,0 1 32,0 3-64,0-3-32,0 3 32,0 3 32,0 0 96,0 1-128,0-1-32,0 0 0,0 4 0,0 0 0,3-1 64,-3 4-32,0 0-32,0 0-64,4 0 32,-4 0 32,0 0 64,3 3-96,-3 0 0,0 1 32,0-2 64,0 2-96,3-1 0,-3 4 32,0-5 0,4 2 0,-4-1 0,3 0 0,0 1 64,-3-4-96,0 0 0,0 0 32,4 0 0,-4-4 0,0 4 0,0 0 0,0 0-96,0-4 64,0-2 32,0 2 64,0-2-96,0-1 0,0-3-128,-4 0 32,4 0 64,0-7 32,0 1-64,-3-1 64,3-3 32,-3-3 64,3-1-96,-4-2 0,1-4 32,0-3 0,-1 0 0,-2 0 0,2 0 0,-2-4 64,-1 0-96,1-2 0,-1 6 32,-3-3 0,3-4 0,-2 3 64,-1 0-96,3 5 0,-3-2 96,0 4 32,4 4-128,-1 3 32,0 3-64,1 0 0,-1 3 64,1 4 64,-1 3-32,4 3 64,-4 1-128,0 2 0,1 8 32,-1 6 64,1-1-32,-1 4-32,0 1 32,-3 8 32,4 2-32,-4-2-32,3 5-64,-6 6 32,3-3 32,-3 0 64,0-1-32,-1 4-32,-2-7 32,3 8-32,-1-8-96,1-3 64,0-6 32,-4-1 0,4-3 0,0-3 0,3-3-96,-3-5 64,3-2 32,0-3 0,0-4-96,0-3 0,0-3-32,0-4 96,4-5-64,-4-5 32,3-6 64,0-4 64,4 0-32,0-5 64,0-5-224,-1 1 32,4 3 32,-3-7 96,3 4-224,0 0-32,0-1 64,0 4 64,0 7 64,0-4 32,0 6-96,0 8 64,0 0 32,-3 6 0,-1 6 128,-2 1 64,-1 6-64,0 4-96,1 6 0,-4 7-32,-3 3 0,-1 7 64,1 3-32,0 0 64,-4 6-64,1 5-32,-1-4 32,1 2 32,-1 2 32,1-5 96,-1-2-256,-3-1 0,4-3 64,-1 0 128,1-7-96,3-2-96,-1-4 32,1-8 0,3 2 32,4-4 0,-4-7-160,0 0 32,3-3 0,1-3-32,-1-4 32,0-9 96,1 2 0,2-5 96,1-4-32,-4-7 64,7 0-128,-3 4-64,3-4 64,0 0 0,3 0 32,-3 0 0,0 4-96,4 3 64,-4 6-32,3 4-64,-3 0 0,0 7 96,0 2 0,3 1 32,-3 10-96,4-1 0,-4 10 64,3 4 0,0 4-64,1 2 0,-1 4-288,4 0-160,-4 0-160,0-1-32,0-2-1088</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3:01.423"/>
    </inkml:context>
    <inkml:brush xml:id="br0">
      <inkml:brushProperty name="width" value="0.05" units="cm"/>
      <inkml:brushProperty name="height" value="0.05" units="cm"/>
      <inkml:brushProperty name="color" value="#849398"/>
    </inkml:brush>
  </inkml:definitions>
  <inkml:trace contextRef="#ctx0" brushRef="#br0">0 0 128,'0'0'0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3:01.424"/>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25 18 2560,'-2'7'960,"2"-6"-512,0 1-544,0-2 192,0 0-96,0 0 0,0 0-96,0 0 64,0 0-1024,0 0-416</inkml:trace>
  <inkml:trace contextRef="#ctx0" brushRef="#br0" timeOffset="1">599 360 128,'-8'7'0</inkml:trace>
  <inkml:trace contextRef="#ctx0" brushRef="#br1" timeOffset="2">110 165 896,'2'1'352,"-2"-1"-192,1 2-256,-1-1 64,1-1 32,-1 1 0,1 0 0,-1-1 0,1 1 0,0 0 64,0 0-32,0 0-32,0 0 32,0 0-32,0 0 0,0 0 64,0 0-96,0 0 0,1 0-32,-1 1 0,0-1 64,2 0 64,-2-1 32,1 2 96,-1-1-160,1 1-32,0-1-64,0 0 0,-1 0 64,0 0 0,1 1 128,-1-1 64,0 0-160,1 1 0,-1-1 32,0 0 96,0 0-64,0 1 0,0 0-96,0-1-96,1-1 64,-1 2 64,2-1 0,-3 1-32,3-1 96,-2 0 64,0 0 64,0 1 32,0-1-128,0 0-32,0 0-32,0 0 32,0 0-64,1 0-32,-1 0 32,0 0 32,1 1-32,-1-1-32,0 0-128,1 0 0,0 1 128,0 0 64,0-1 0,1 1-64,-1-1 32,0 0-32,-1 1 0,1-1 0,-1 0 0,1 1 0,-1-2 64,1 1 96,0 0-224,0 1 0,-1-1 64,1 0 64,-1 1 0,1-2-64,0 1 96,0 0 0,1 0-128,-2 0 32,1 0-64,1 0 0,-1 0 64,1 0 64,-1 0-32,0 1 64,1 0-128,-1 0-64,0-2 64,1 2 0,-1 0 32,1 0 64,-2-1-96,2 1 0,-1-1-32,0 0 0,0 0 128,0 0 96,0 0-128,0 0-32,1 0 0,-1-1 64,0 1-192,0 0 32,0 0 96,1 0 64,-2 1 0,2-1-64,-2 0 32,1 0-32,-1 0 0,1 0 0,0 0 0,0 0 64,0 0-32,-1 0-32,1-1 32,0 2-32,-1 0 0,1-1 0,1 1 0,-2-1 0,2 0 0,-1 1 64,0-1-96,-1 0 0,1 0-32,-1 0 0,1-1 64,0 1 0,0-1 0,0 0 0,0 0-96,0 1 64,0 0 32,2 1 64,0 0-448,-1-1-160,0 0-352,-1 1-160</inkml:trace>
  <inkml:trace contextRef="#ctx0" brushRef="#br1" timeOffset="3">94 137 896,'1'1'352,"0"0"-192,1-1-192,-1 0 128,0 1 0,1-1 32,-1 0-64,1 0-64,-1 1 32,1-1-32,0 1 64,0 0 32,0 0-128,0 0 32,0 1-64,-1-1 0,2 0 128,-1 1 32,1 0-128,-1-1 32,1 0 0,0 0 64,0 0-96,0 0 0,-1 0 32,1 0 0,-1 0 0,1 0 0,0-1 0,-1 1 64,1 0-32,0 0-32,0-1 32,-2 2 32,3 0-32,-2-1-32,1 0 32,-1 0 32,1 0-96,0 0 0,1 1 96,-1-1 32,0 0 32,1 0 0,0 1 0,-2-1 0,1 0 0,0 0 0,-1 0-64,0 0-64,1 0 32,0 0-32,0-1 64,-2 1 32,3-1-32,-2 2-64,1-1 32,0 0 32,0 0-32,0 0 64,0 0-128,0 1 0,0 0 32,0 0 64,1 0-32,-1 0 64,0 0-128,0-1 0,0 0 96,0 0 96,0 0-64,0 0 0,1 0-32,0 0 32,-1 1-64,0-2 64,1 1-64,-1 1 64,0 0-64,1-1 64,0 0-128,-1 1 0,1-1 32,0 1 64,-1 0-32,0-1 64,1 0-64,-2 1 64,1 0-128,0 1 0,1-1 32,-1 1 64,-1-1-32,0 0-32,0-1 32,0 0 32,0 1-32,0-1-32,0 0-64,-1-1 32,1 1 32,0 0 64,-1-1-32,1 1 64,0 0-64,0 0 64,0-1-64,0 1-32,0 0 32,-1 0-32,1 1-96,1-1 64,-1 1 32,0 0 64,0-1-192,0 0 32,0 0 96,1 1 128,0-1-32,-3 0-64,3 0 0,-1 0-32,-1-1-96,0 1 0</inkml:trace>
  <inkml:trace contextRef="#ctx0" brushRef="#br1" timeOffset="4">409 280 5280,'2'2'32,"0"-2"-64,0 2 0,0 0 32,0-2 64,0 1 32,-2 1-128,2-2-32,-2 2-128,0-2-800,0 2-256,3-2 160,-2 0 64</inkml:trace>
  <inkml:trace contextRef="#ctx0" brushRef="#br1" timeOffset="5">115 164 512,'4'2'256,"-2"0"-128,0 2-32,0-4 128,0 2-96,1 1-96,0-1 0,2 0 32,0 1-96,0 0 0,-1 0 32,1 1 64,0-1-96,-1 1 0,-1-1 32,1 1 64,-1-1 32,0 0 32,0 0-160,-1-1-32,0 1 32,0-1 0,0 0 96,0-1 32,1 0-128,-2 1-32,0-1 32,-1 0 0,1-1 32,-1 0 0,0 0 0,0 0 0,0 0 0,-1-1 64,0 0-96,0 0 0,-2 0-32,1-1 0,0 1 128,-1-1 32,1 0-32,-1-1-64,0 0-64,0-1 32,-1 2 32,0-1 0,0 1 0,-1-2 0,0 1 64,0 1 32,0-1-128,1 0-32,-2 0 32,1 0 0,1 0 32,0 1 64,1-1-96,1 0-64,0 2 64,-1-1 64,0 1 0,3-1-32,-3 1 32,2 1-32,-1-1 0,1 0 0,0 0 0,0 0 0,0 0 0,0 0 0,0 1 64,0-1 96,1 0-224,-1 1 0,1 1 0,-1-1 32,2 1 32,-1 0 0,1 0-96,1 0 0,1 1 64,1 0 64,0 1 0,0 0-32,1 1 32,1-1-32,0 2 0,0-1 64,1 1-96,-1-1-64,0 2 64,0-2 64,-1 0 0,1 1-32,0-2 32,-1 2-32,-1-2 0,0 1 64,0-2-32,-1 1-32,-1 0 96,-1-1 0,0-1-192,0-1 0,-1 0 32,0 0 96,0-1-64,-1 0 0,0-1 96,0 1 32,-1-2-128,-1 1-32,-1-1 32,0 0 64,0-1 64,0-1 32,-2 1-64,-1 0-64,0-1 96,1 1 0,0-1-128,0 2 32,0-1 0,1 0 0,0 0 0,1 0 0,0 0-96,0 2 64,0-2-32,0 1 0,1 0 64,0 0 64,0 2-32,1-1-32,0 0 32,0 0 32,1 2-192,-1-1 32,1 0 96,1 1 64,0-1-96,1 2-32,-1-1-64,2 1 96,0-1 0,0 1 96,1 0-96,0 1 0,1-1 32,1 2 0,-1-2 64,1 2 32,0 0-32,1 0 32,1 0-128,-3-1 0,3 1 32,-1 0 64,-1-1-32,1 0 64,0 1-64,0-1-32,0 0 32,-1 1-32,0 0 0,2 1 64,-3 0-32,1-1-32,-1 0-64,-1-1 32,1 1 32,-2-1 64,0-1-32,1-1-32,-3 0-64,0 0 32,0-1 32,0-2 0,-2 1 64,1 0 32,0 0-128,0-1 32,-2 2 64,0-2 32,-1 0-128,-1 1 32,-1 0 0,-1 0 64,0-1-32,0 1-32,-2-1 32,1 1 32,1-1-96,0 0 0,1 0 32,0 2 0,0-2 0,1 1 0,2 1 0,-1 0 0,2 0 0,-1 0 0,2 0-96,-1 1 0,1-1 64,-1 1 64,1-1-64,1 1-64,0-1-32,0 1 96,0-1 64,1 1 64,1 0-32,-1 0-64,2 1-64,0 0 32,1 0 32,-1 0 0,1 1-96,2 0 64,0 0 96,-1 0 32,1 0 32,0 0 0,0 0-64,1 0 32,-1 0-64,0-1-32,0 1 32,0 0 32,1 0 32,-1 0 32,-1 0-160,0 1 32,1-1 0,-1 0 0,1 1 0,-2 0 0,0-2-96,0 1 64,0 0 32,-1 0 64,-1-1-96,1-1 0,-1 0 32,0 0 64,-1 0-32,1 0-32,-1 0 32,0 0-32,-1-1 0,0-1 0,0 1 64,-1 0 96,0 0-128,-1 0-96,-1 1-64,-2 0 96,1 0-512,-1 0-160,0 0 128,-1 0 96</inkml:trace>
  <inkml:trace contextRef="#ctx0" brushRef="#br1" timeOffset="6">229 233 896,'3'2'352,"-1"-2"-192,0 1-128,-2-1 160,0 1 32,0-1 96,-2 1-96,1-1-64,-1 0-64,-1 0-96,1 0 32,-2-1-32,1 1-96,0-2 0,1 1 64,-1 0 64,1-1 64,-1 0 32,-1 0-160,0 0 32,0-1 0,-2-1 0,2 0 0,-1 0 0,0-1 0,0 1 64,-2 0-32,1 1-32,0-1-64,1 2 32,0-1 32,1 1 64,0 0-32,-1 0-32,3 2-64,0 0 32,0-1 32,1 1 64,0 0-96,1 0-64,1 1 64,1-1 0,1 2-64,1 2 64,3-1 32,0 1 0,0 0 64,1 1 32,0-1-128,-1 1 32,-1-3-64,-2 1-64,1-1 160,-1 0 32,-1-1-96,0 1-32,-2-2 96,1 1 96,-2-1-32,-1-1-64,-2 0 0,1-1 32,-2-1-32,-1-1-32,0 1 32,0-2-32,0 2 0,1 0 64,-2 0-96,0-1 0,1 1-32,0 0 0,0-2 64,2 3 0,0-1 0,0 0 0,0 2 0,2-1 64,-1 0-96,1 1 0,0 0 32,1 1 64,0 0-96,0 0-64,1 1 64,0 2 64,1-1-64,0-1 0,1 2 32,1-1 64,0 0-32,0 0-32,-1-1 32,2 1-32,-1 1-96,1-2 64,-1 2-32,1-1 0,0 0 64,0-1 64,0 1-32,1 0 64,-1 1-128,0-2-64,-1 2 128,0-1 32,0 0 0,1-1 32,-1 0-64,0 0 64,0 0-128,0 0 0,0 0 96,0-1 32,0 1-32,1 1 32,-2-1-64,1 0-32,0 0 32,0 1-32,0-1 64,-1-1 32,2 1-32,-2 0-64,0 1 32,0-1 32,1 0-32,0 0-32,-1 0-64,1 0 32,0 0 32,1 0 64,0 1-32,-1-1 64,0 1-64,-1-2-32,0 2 96,0 0 0,0-1-32,0 1-64,0-2-64,-1 2 32,0 0 32,0-1 0,1 0 0,-1 0 0,0 1 0,0-1 0,1 0 0,0 0 0,-1 0 0,2 0 0,-2 1 0,1-2 0,-1 2-96,0-1 64,2 1 96,-2-1 32,1 0-192,0 1 0,-1-1 96,1 0 128,0 0-96,-1 0-32,0 0 0,-1 0 64,0-1-96,0 0 0,-1 0 32,1 0 64,-1 0-96,0 0 0</inkml:trace>
  <inkml:trace contextRef="#ctx0" brushRef="#br1" timeOffset="7">406 280 3840,'0'-1'0,"0"1"0,-1-1 0,1 0 0,-2 0 64,0-1 32,0-1 32,-2 1 0,-1 0 0,-1 0-160,0-2 32,0 1 0,-1 0 0,1-1 0,1 2 64,0 0-96,0 0 0,0 1 32,-1-1 0,1 2 0,0-2 0,-1 0 64,0 0 32,0 0-128,-1 0 32,1 0-64,1 0-64,-1 0 96,1 2 64,0-2-64,0 0 0,1 0 96,-1 0 32,0 1-128,-1 0-32,1-1 96,0-1 96,-1 2-32,0-2-64,0 1-96,0 0 32,0 1-32,1-2 0,0 1 0,1 0 0,0 1 64,-1-1 64,2 1-32,0-1-32,0 1 32,-1 0-32,0-1-800,0 0-320,0 0 128,-2 1 192</inkml:trace>
  <inkml:trace contextRef="#ctx0" brushRef="#br1" timeOffset="8">1176 473 1280,'0'-1'512,"0"1"-256,0-2-224,0 2 160,1-1-96,-1 1 0,0-1-32,0 0-64,1 0-64,0 1 32,-1-1 96,0-1 32,1 1-128,0 0 32,-1 1 0,1-2 64,-1 1-32,1 1-32,-1-1 32,0 0 32,1-1-32,-1 1-32,1 0 32,-1 0-32,1 0 0,-1 1 0,2 0 0,-2-1 0,0 0 0,1 0 0,1 0 0,-1 1 0,0-1 0,-1 0 0,1 0 64,0 1 32,0 0-32,0-1 32,0 0 0,0 1 32,-1 0-64,1-1-64,0 1 32,-1-1-32,1 1 0,0 0 0,0-1 0,0 0 0,0 1 0,0-1 64,0 1-96,1-1 0,-1 1 32,1 0 0,-1-1 0,0 1 0,2 0 0,-3 0 0,3 0 0,-2 0 0,1 0 0,-1-1 64,0 1 96,1 0 128,-1 0-128,1 0-96,-1-1-32,1 1-32,-1-1-96,1 1 64,0-1 32,0 1 64,0 0-32,0-1-32,1 1 32,-2-1-32,3 0 0,-1 1 0,-1 0 0,1-1 0,0 1 0,-1-1 0,1 0 0,-1 1 0,2 0-96,-3-1 0,2 1 128,-1 0 32,1 0 0,-1 0-64,0 0 32,-1 0-32,1 0 0,0 0 0,0 0-96,1 0 0,-1 0 128,0 0 32,1 0 0,0 0-64,-2 0 32,2 0 32,-1 0-32,1 0-32,-1-1-64,0 1 32,0 0 32,1 0 0,0-1 0,-1 1 0,0-1-96,1 1 64,0 0 32,0-1 0,0 0 0,-1 0 64,1 1-32,-1-1-32,0 1 32,0 0-32,0 0 0,0 0 0,0 1 0,1-1 64,-2 0-32,2 0-32,-1 0-64,0 0 32,0-1 32,0 1 0,0-1 0,1 1 64,-1-1-96,0 1 0,1 0 32,-1-1 0,0 1 0,1 0 0,0 0 0,0-1 0,0 1 64,-1 0 32,1-1-192,-1 1 0,1 0 32,-1 0 96,0-1 0,1 1-32,0 0 32,-2 0-32,2-1 0,0 1 64,-1 0-32,0 0-32,0 0 32,0 0-32,0 0 64,0 0 32,0 0-192,0-1 0,0 1 32,0 0 96,1 0 0,-2 0-32,2 0 32,-2-1-32,1 1-96,0 0 64,0 0 32,0 0 64,0 0-32,0-1-32,0 1 32,0 0 32,0 0-96,0 0 0,0-1 32,1 1 64,0 0-96,-1 0 0,0-1 32,1 1 0,-1 0 0,0 0 0,1 0 0,-1 0 64,0 0-32,1 0 64,0 0-128,0 0 0,0-1-32,0 1 0,-1 0 64,1 0 0,-1-1 0,1 1 0,-1 0-96,0 0 64,0 0 32,0 0 0,1 0 0,-2 0 64,2 0-32,-2 0 64,1 0-64,0 0 64,0 0-128,0 0 0</inkml:trace>
  <inkml:trace contextRef="#ctx0" brushRef="#br1" timeOffset="9">1559 402 4416,'1'0'32,"1"0"-96,0 0 32,-1 0 32,0 0 0,0 0 0,1 0 64,-1 0-32,1 0-32,-1 0 32,-1 0 32,2 0-32,-1 0-32,0 0 32,0 1-32,0-1-96,-1 0 64,1 0 32,-1 0 0,0 0 64,1 1 32,-1-1-192,1 0 0,0 0 32,-1 0 96,0 0 64,1 0 96,-1 0-160,1 0-96,-1 0 32,0 0 64,0 0 0,0 0-32,0 0 32,0 0-32,-1 0 0,1 0 0,-1 0-96,0 0 0,0 0 64,0 0 64,0 0 0,0 0 64,-1-1-128,-1 1 0,2 0 32,-2 0 64,0-1-96,1 1 0,-1 0 32,0 0 64,1-1-96,-1 1-64,1 0 64,-1 0 64,1-1 0,-2 1-32,1 0 32,1 0 32,-1 0-32,0 0 64,0 1-224,0-1 32,-1 0 96,0 0 64,0 0-96,0 0 32,1 0 0,-1 0 0,1 0 0,-1 0 0,0 0 0,-1 1 0,2-1 0,-1 0 0,1 0 0,-1 0 64,0 0-96,0 0-64,0 0 64,-1 0 64,0 0 0,0 0-32,1 0-64,0 1 32,0 0 32,1-1 64,-1 0-96,0 1-64,1-1 128,1 1 32,-2-1 0,2 0 32,-1 0-128,0 1 0,0-1 32,1 0 0,-2 0-96,3 0 64,-2 0 32,1 1 0,0-1 64,0 0 96,0 0-128,0 0-96,0 0 32,0 0 64,0 1-64,0-1 0,0 0-32,-1 0 0,0 0 128,2 0 32,-2 1-128,1-1-32,0 0 32,0 0 64,-1 0-64,1 0 0,0 0 32,0 0 64,0 0-32,0 1 64,0-1-128,-1 0-64,0 0 64,1 0 0,1 0 96,-2 0 32,1 1-192,0-1 0,0 0 96,-1 0 64,1 0-96,0 0 32,-1 0 0,-1 0 0,3 0 0,-2 0 64,-1 0-32,2 1-32,0-1 32,-1 0-32,0 0 0,1 0 64,0 0-32,-1 1-32,1-1-64,-1 0 32,0 0 32,2 0 0,-3 1 0,2 0 0,0-1 0,-1 1 64,1-1-192,0 1 32,0 0 32,-1 0 32,1-1 96,-2 0 96,3 0-224,-2 1 0,1-1 0,0 0 32,0 0 32,1 1 64,-1-1-32,1 0 64,-1 1-64,1-1-32,-1 1-64,0-1 32,0 1 32,1 0 64,-1-1-96,0 1 0,0-1 32,1 0 64,-2 0-96,1 1-64,1-1 128,-1 1 32,1-1 0,-1 0 32,1 0-128,-1 1-64,1-1 64,0 0 0,-1 0 96,1 1 32,0-1-192,0 1 0,0-1 32,0 1 96,0-1 0,0 1-32,0-1 32,0 1-32,-1-1 0,2 1 0,-1-1 0,-1 1 0,1 0-96,0 0 64,0 0 32,0 0 64,0 0-96,0 0-64,1 0 64,-1 1 0,0-1 32,1 2 64,-1-1-32,0 0-32,0 1-64,1-1 32,-2 1 32,2-1 64,-1 0-32,1 0-32,-1 0-64,1-1 32,0 1 96,0-1 32,0 0-128,0 0 32,0-1 0,1 1 0,-1 0 0,0 0 0,1 0 0,-1 0 0,0-1 64,0 1 32,1 0-128,-1-1-32,1 1 32,-1 0 0,0 0 32,0-1 64,0 1-96,1 0 0,-1 1-32,0 1 0,0-1 64,1-1 0,-1 1 64,0 0 32,0 0-32,1-1 32,-1 0-224,1 0 32,-1 0 32,0 0 96,0 0 0,0-1 64,0 0-64,1 1 64,-1-1-64,0 0-32,0-1 96,1 0-128,-1 0 0,1-1 32,-1 0 64,1-2-32,-1 1-32,1-2 32,-1 2-32,0-1-96,0 1 64,0-1 32,0 0 64,0 2-96,0-1-64,1 1 64,-1 1 64,0 0-64,0 0-64,1 0 64,1 0 0,-2 1 32,0-1 0,0 1 0,1-1 64,1 1-32,-2 0-32,1 0-64,0-2 32,0 1 32,1-1 0,-1 1 0,1-1 64,0 2-32,0-2-32,0 0 32,1 0 32,-1 1-96,0 1 0,0-2-32,0 2 0,0-1 0,1 1 0,-1-1 64,0 1 0,0 0 0,0-1 64,0 0 32,1 1 32,-1-1-160,1 0-32,0 0 32,-1 0 0,2 1-64,-1 0 64,0 0 32,0-1 0,-1 1 0,0 1 0,0-1 0,0 0 64,0 0-32,-1 0-32,1 0 32,-1 0 32,0 0-32,0 0 64,1 0-64,-2 0 64,0-1-224,0 1 32,-2-1 32,1 1 96,0 0 0,0-1-32,-1 1 32,-1 1-32,0-1 0,1 0 64,-1 1-96,0 0 0,0-1 32,-2 0 64,1 1-96,1 0 0,-2 0 32,1-1 0,0 1-96,1 1 64,-2-1 32,2 0 0,0 1 0,1 0 0,-1 0 0,1 1 64,0 1-32,0-1-32,-1 0 32,1 1-32,0-2 0,0 1 0,1-1-96,-2-1 0,3 1 128,-3 0 32,1 0 0,1 0-64,-1-1 32,0 1-32,1-1-96,-1 1 64,1-1-32,0 2 0,0-1 64,0 0 64,1-1 32,0 0 32,-1 0-160,1 0-32,0-1 32,0 1 64,0-1-64,0 0 0,0 0 96,0 0 32,1-1-32,-1 0-64,0 0-64,1-1 32,0 0 32,1-1 64,-1 1-32,1 0-32,0-1-64,0 2 32,0-1 32,0-1 64,1 1-32,0-1-32,0 0 32,0-1-32,1-1 0,-1 2 64,1-1-192,0 1 32,-1 0 32,0 1 32,1 1 32,-1 0 64,-1 0-96,1 0-64,-1 1 64,0-1 0,0 1 32,1 0 0,-1 0 0,0-1 0,2 1 0,-1-1 0,1 0 0,0-1 64,-1 1-32,1 0-32,1-1 96,-1 1 0,2-1-128,-2 1-32,0-1 32,1 0 0,-1 1 32,-1 0 0,1 1 0,-1-1 0,-2 1-96,3 0 64,-2-1 32,-1 1 64,1 0-32,-1 0-32,0 1 32,-1-1-128,1 1 64,-1-1 96,-1 0 96,1 1-128,-2 0-96,1 0 32,-1 0 0,0 0 32,0 0 0,-1-1 0,0 1 0,-1-1 0,1 0 0,-1 1 64,-1 0 32,1 0-128,0-1 32,-2 1 0,1 0 0,0 0-96,0-1 0,1 1 64,0 0 64,0 0-64,-1 0 0,2-1 32,-1 2 0,1-1 0,0 0 64,-1 1-32,1-1-32,-1 1-64,1 1 32,0-1 32,-1 2 0,1-1 0,-1-1 0,1 1 0,-1-1 64,0 1-32,1-1-32,-1-1-64,1 1 32,-1 0 32,2 0 0,-1 0 0,0 0 64,1-1-32,1 0-32,0 1 32,0-1-32,-1 0-96,2 0 64,0 0 32,0 0 0,2 0 0,-1 1 0,-1-1-96,0 0 64,1 0-32,-1-1 0,1 0 128,-1 1 96,0-1-64,1 0-64,-1-1 0,1 0 32,0-1-32,0 0-32,1-1-64,-1 1 32,1-1 32,0 1 0,0 1 0,1-2 64,-1 1-96,1 0 0,-2 0 32,3 0 64,-2 0-96,1 0 0,0 0 32,0-2 0,0 2 0,1-1 0,0 0-96,0 1 64,1 0 32,-1-1 64,1 2-96,-1-1 0,1-1 32,1 1 0,-1-1 0,0 2 0,-1-1 0,1 0 0,0 1 0,1 0 0,-1-1 0,-1 0 0,2 0 0,-2 1 0,1 0 0,-1 0 0,1 0-96,0-1 64,-2 1 32,1 0 64,0 0-32,0-1-32,1 0-64,0 1 32,-1 0 32,0 0 64,0 1-32,-1 0-32,0 0 32,1 0-32,-1-1-96,1 1 64,0 0 32,-1-1 0,1 0 0,0 1 0,0-1 64,0 1 96,1-1-128,-1 1-32,0-1 0,0 1 0,1 0 0,-1-1 0,-1 1 0,1 0 0,1 0-160,-1 0 32,0 0 128,0 0 64,-1 1-96,0-1-32,1 0 96,-1 0 96,1 0-96,-1 1-96,0-1 32,0 0 64,0 0 0,0 0-32,1 0 32,-1 0-32,1 1 0,-2-1 0,1 0-96,0 0 64,-1 1 96,1-1 96,-1 0-64,1-1-64,0 1-96,2 0 32,-2 0 96,1 0 32,0-1-128,-1 1-32,0 0 32,0 0 0,0 0 96,0 0 32,-1 0-128,1-1 32,0 1-64,0 0 0,0-1 64,0 1 0,-1-1 0,0 0 0,1 1-96,-1 0 64,0 0 32,0 0 64,0 0-96,1 0 0,-3 0 32,3 0 0,-2 1 0,0-1 64,0 1-32,0-1 64,-1 0 0,1 0 32,-1 0-224,0 0 0,0 0 32,0 0 32,1 0 32,-1 0 0,0 0 0,0 0 0,-1 1 0,1-1 64,0 0-32,-1 0-32,1 0 32,-1 0 32,0 0-96,0 0 0,-1 0 32,0 0 64,1 0-32,-2 1-32,2-1 32,-2 0-32,0 0 0,1 0 0,-1 1-96,0-1 0,0-1 64,0 1 64,-2 0 0,1-1 64,0 0-64,0 1 64,-1-1-224,0 1 32,1-1 96,-1 1 64,1 0-96,0 0 32,0 0 0,0 0 64,0 0-32,0 1-32,1-1-64,0 1 32,0-1-32,1 1-64,1-1 96,0 0 64,1 0 0,0 0-32,1 0 32,0 0-32,2 0 0,0 1 64,0-1-32,1 0-32,0 1-64,0-1 32,0 0 32,0 1 64,2-1-32,-1 0-32,0 0 32,0 1-32,-1-1-96,0 0 64,0-1 32,0 1 0,1-1 0,-1 1 0,-1 0 64,1 0 32,-2-1-128,2 1-32,-2 0-64,1 1 96,0-1 0,-1 1 96,0-1-32,-1 1-32,1 0 32,-1-1-32,1 1 0,0-1 0,-1 0-96,0 0 64,0 0 32,0 0 64,0 1-32,0-1-32,0 1-64,0 0 32,0 0 32,-1 0 0,1 0 0,-1-1 64,1 1-32,-1-1-32,0 0-64,0 0 32,0 0 32,0 0 64,1 0 32,-1 0 32,0 0-64,2 0-64,-2 0 32,0 0 32,0 0-192,0 0 32,1 0 96,-1-1 128,0 1-96,0 0-96,0 0 32,0 0 64,0 0-1280,-1-1-512</inkml:trace>
  <inkml:trace contextRef="#ctx0" brushRef="#br1" timeOffset="10">1295 534 384,'4'-1'160,"-2"0"-64,2-1-192,-1 1 64,-2 1-32,2 0-64,0-1 160,0 1 32,0 0 0,1-1-64,-1 1 32,1-1 32,0 1-32,1 0-32,-2-1 32,1 0-32,-1 0 0,0 1 0,0-1-96,-1 0 64,1 0 32,-1 1 64,0-1-32,1 1-32,-1-1 32,-1 0 32,1 0 32,-1 1 32,0-1-64,1 0-64,-1 1 96,0-1 64,0 0-128,-1 0-96,1 0 32,0 1 0,0-1-64,0 0 64,0 1 32,0-1 64,1 1-32,-1 0-32,1-1 32,1 1-32,-2 0 0,0-1 0,1 1 0,-2 0 0,0 0-96,0 0 64,0 1-32,-2-1 0,1 1 64,-2 0 64,1 0-96,0 0-64,0-1 64,0 1 0,0-1 32,-1 2 64,1-1-32,0 0 64,0 0 0,0 0 32,0-1-160,0 1-32,-2 0 32,2-1 0,-1 0 32,0 0 64,-1 0-32,1 0-32,-1 0 32,0 1 32,-1-1-96,0 0 0,1 1 32,-1-1 64,0 0-32,0 0 64,-1 1-128,1-1 0,0 0 32,0 1 0,1-1-352,-1 0-96</inkml:trace>
  <inkml:trace contextRef="#ctx0" brushRef="#br1" timeOffset="11">700 504 384,'0'0'160,"1"0"-64,-1 0-128,0 0 64,0 0-32,1 0 0,-1 0 0,0 1 0,2-1 0,-2 0 0,1 0 0,0 0 0,0 0 0,0 0 0,0 0 64,0 0 32,0 0-128,-1 0-32,1 0-64,0 0 96,-1 0-64,1 0 32,0 0 64,0 1 0,0-1 0,0 0 64,0 0-32,1 1-32,-1-1 32,0 0-32,0 0 0,0 1 64,1-2-32,-1 2-32,-1-1 32,0 0-32,0 0-96,1 1 64,-1-1 96,0 0-32,0 0-32,0 1 32,2-1-32,-2 0 0,0 1 0,0-1 0,0 0 64,0 0-96,0 0 0,1 0 32,-1 0 0,0 0 0,0 0 0,0 1 0,0-1 64,0 0-32,0 0-32,0 0 32,0 0-32,0 0-96,0 1 64,0-1 96,0 0 96,-1 0-128,1 0-32,0 0 0,0-1 0,-2 1 0,2 0 64,0 0-96,0-1 0,0 1-32,-1 0 0,1 0 128,0-1 96,0 1 64,-1-1 96,-1 1-160,1 0-96,0-1-32,-1 1-32,1-1 0,-1 1 64,1-1-32,-1 1-32,1 0-64,0 0 32,0 0 32,0 0 0,0 0 0,0 0 0,0 0 0,0 0 64,0 0-32,0 0-96,0 0 32,-1 0-32,2 1 0,-2-1 64,0 1 64,2-1-32,-2 0-32,1 0 32,0 0-32,0 1 0,0-1 64,0 0-96,0 0 0,0 0 32,0 0 64,0 0-96,1 0 0,-1 0 32,0 0 0,0 0 0,0 1 0,1-1 0,-1 0 0,0 1-96,1-1 64,0 0-32,-1 0 0,1 0 64,0 1 0,0 0 0,0-1 64,1 0-96,-1 1 0,0 0 96,1 0 32,-1-1-32,1 1-64,0 0-64,0-1-32,0 0 128,0 0 32,1 1 0,-1-1-64,1 0 32,0 0-32,-1-1 0,2 1 64,0 0-32,-2 0-32,1 0-64,0-1 32,0 1 32,1 0 64,-1-1-32,0 1-32,0-1-64,1 1 32,-1-1 32,0 1 0,2-1 0,-3 1 64,2-1-32,-1 1-32,1 0 32,-1 0-32,-1 0-512,0 1-192</inkml:trace>
  <inkml:trace contextRef="#ctx0" brushRef="#br1" timeOffset="12">621 484 384,'0'0'256,"0"0"-128,1 0-160,-1 0 64,0 0-32,0 0 0,0 0 64,0 0 32,0-1-32,0 1-64,0 0 32,0 0-32,0 0 0,0-1 64,0 1-32,0 0 64,0 0-128,-1 0 0,1 0 160,0 0 160,-1-1-32,1 1 96,0 0-128,0 0 32,-1 0-224,0 0-32,1 0-64,-1 0-64,0 0 160,-1 0 32,0 0-96,1 0-32,1 0 96,0 0 32,-1 0 0,-1 0-64,2 0 32,-1 0-32,1 0 0,-1 0 0,1 0 0,-1 0 64,1 0-96,-1 1 0,0-1 32,1 0 0,-1 0 0,1 1 0,-1-1-96,1 1 0,0 0 64,-1-1 0,1 1 32,1 0 0,-1-1 64,1 0 32,0 1-32,1-1-64,-1 0 32,1 1-32,0 0 0,-1-1 0,0 1 0,1 0 0,0 1 0,-1-2 64,1 0 160,-1 0 128,1 0-128,-1 0 32,1 0-160,0 0 0,-1 0-96,1 0-32,-1 0 32,0 1 0,0 0-352,-1 0-160,0 0-448,-1 1-192</inkml:trace>
  <inkml:trace contextRef="#ctx0" brushRef="#br1" timeOffset="13">529 586 128,'1'0'160,"-1"0"-64,1-1-64,0 1 160,-1 0-160,1 0-32,0 0 0,0 0 64,0 0-32,0 0-32,0 1-64,0-1 32,0 0-32,0 0 0,0 0 128,0 0 32,0 0-32,2 0-64,-3 0 32,1 0-32,1 1-96,0-1 64,-1 0 96,1 0 32,-1 1-128,0-1 32,0 0 64,0 0 32,0 1-32,0-1-64,0 0 32,0 0 32,0 1 32,0-1 32,1 0-64,-1 0-64,0 1-64,-1-1 32,1 0 32,0 0 64,0 1-96,0-1 0,0 1 32,-1-1 64,1 1-32,1-1 64,-2 1-128,2-1 0,-1 0 32,0 0 64,-1 1-96,2-1 0,-1 1 32,0-1 64,0 1-96,0-1 0,1 1 32,-2-1 0,2 1 0,-2 0 0,2 0 0,-1-1 0,0 1 0,0 0 64,0 0-96,0 0 0,0 0 96,0 0 32,0-1-128,1 1 32,-1 0 0,1 0 0,-1-1 64,-1 0 32,1 0-32,1 1 32,-1-1-64,0 1 64,0-1-128,0 1 0,-1 0 32,1-1 0,0 1 0,0-1 64,0 1-32,0-1-32,0 0 96,1 0 0,-1 0 320,1 0 192,-1 0-320,1 1-64,-1-1-160,1 0-64,0 1-128,-1 0 0,0-1 64,1 1 96,-2-1 64,2 1 32,0-1-64,-1 1 32,1-1 0,-1 0 32,1 0 64,0 0 32,-1 0-96,1 0-96,0 0 0,0 1-32,0-1 0,-1 0 64,1 0-96,-1 0 0,1 0 32,0 0 64,-1 0-96,1 0 0,-1 0 32,1 0 64,-1 0-32,1 0 64,-1 0-128,0 0-64,1 1 64,-1-1 0,1 0 32,-1 0 0,1 0 0,0 0 64,0 1-96,-1-1 0,2 0 32,-3 1 0,3-1 0,-1 0 64,0 0-32,-1 0 64,1 0-64,-1 0-32,1 0 32,-1 0-32,0 0 0,0 0 64,1 0-96,-1 0 0,0 0 32,1 0 64,-1 0-32,0 0-32,0 0-64,0 0 32,0 0 32,0 0 64,1 0-96,-1 0 0,-1 0 160,2 0 160,-1 0-32,0 0 32,-1 0-96,1 0-32,0 0-192,0 0 32,0 1 0,0-1 0,0 0-96,0 1 64,0-1 32,-1 0 64,1 0-32,1 1-32,-1-1 32,0 0-32,0 0 0,0 0 0,0 0 0,0 0 0,0 1 0,0-1 0,0 0 0,1 0 0,-2 1 64,1-1-32,1 0-32,-1 0 32,-1 0-32,0 0-96,2 0 64,0-1 96,-1 1 32,0 0-128,1 0-32,-1 0 32,0 0 0,1 0 32,-1 0 0,1 0 64,-1 0 96,0 0-128,0 0-96,1 0 96,-1 0 32,0 0 0,1 0-64,0-1 32,1 1 32,-2 0-32,1-1-96,0 1 32,1 0 96,-1 0 96,0 0-128,1 1-96,0 0-1184,-1 0-1152</inkml:trace>
  <inkml:trace contextRef="#ctx0" brushRef="#br1" timeOffset="14">622 41 384,'-3'3'256,"2"-2"-128,-2 1-96,2-1 96,-2 0-64,3 1-64,-3-1 32,2 1-32,-1 0 0,1-1 64,0 0-32,-1 1-32,0 0 32,0-1-32,0 0-96,1 1 64,-1 0 32,0 0 64,0 0-32,0 0-32,1 0 96,-1 0 0,0 0 448,1-2 192,-2 1-288,3 1-160,-3-1-192,1 0 0,0 0-64,1 1 64,-1-1-128,0-1-64,0 1 128,1 1 32,-1-1 0,-1 0-64,1 0-64,0 0 32,0-1 32,-1 1 64,0 1-32,1-1 64,0 1-64,0-1-32,0 0-64,-1 1 32,1 0 32,0 1 64,0-2-32,0 2-32,0-1 32,-1-1-32,2 2-96,-2-1 64,2 0 32,-3 0 64,2 0 256,0-1 96,0 1-288,0 0-32,0-1-96,0 1 64,1 0-96,-1-1 0,1 0 32,-1 1 0,1 0 64,0 0 32,-1 0-128,2 0-32,-1 0 32,-1 0 0,0 0 96,1 0 32,0 0-128,-1 0-32,0 0 32,1 0 0,0 0 32,-1 0 0,1-1 0,-1 1 0,1 1 0,-1-1 64,1-1-32,-1 2-32,0 0 32,1-1-32,-2 0 0,3 1 0,-2-1 0,1 0 0,-1 0 0,1 1 64,0-1-96,-1-1-64,1 2 64,-1-1 64,1-1 0,-1 2-32,1 0-64,0-1 32,0 2 32,0-1 0,0 0 64,1 0 32,-1-1-32,0 1 32,0-1-128,1 1 0,0-1 32,-1 0 0,1 1 0,0-2 0,-1 2-96,1-1 0,0 0 64,0 0 64,0 1 64,0 0 32,0-2-160,-1 2 32,2-1 0,-2-1 0,1 1 64,-1 1 32,1-1-128,-2-1 32,2 2-64,-1-1 0,1 0 64,-1-1 0,-1 2 0,1-1 0,1 1 0,-2 0 0,1 0 0,0-1 64,0 0-96,0 1 0,0-1 96,0 1 32,1 0-128,-2-2-32,1 2 32,0-1 0,1 0 32,-1 0 0,0 0 64,0 0 32,0-1-128,0 2 32,1 0 0,-2 0 64,1-2-96,0 1-64,0 1 64,0-2 0,0 1 32,-1 1 64,2 0-32,-1-2-32,-1 2 32,1-1-32,1-1 0,-1 1 0,1 1-96,-1-1 64,1 1 32,0-1 64,0 1-32,-1 0-32,0-1 96,1 0 0,-1 1-192,0-1 0,0 1 32,0-1 96,1 0 0,-1 1 64,1 0-64,-1-1 64,1 1-64,0 0-32,0 1 32,0-1-32,1-1 0,-1 1 64,1 1-32,-1-2-32,0 1 32,1-1-32,-1 1 0,0 0 64,1 0-96,-1-1 0,0 2 32,1-1 64,-1 0-32,1 0-32,-1 0-64,0 1 32,0-1 32,0 0 0,0 0 64,0 1 32,1-1-128,-1 1-32,0-1 32,1 0 0,-1 0 32,1-1 64,-1 1-96,1 0 0,0-1 96,1 0 32,-1 1-128,-1-2-32,2 2 32,-1-1 0,1 1 32,-1-1 64,0 2-96,0-1 0,1 0 96,-1 0 32,1-1 32,0 1 0,-1 0-160,1-1 32,0 1 64,-1-1 32,0 0-32,0 0-64,0 1-64,1-1 32,-1-1 96,1 2 32,-1 0-32,0-1-64,1 1-64,0-1-32,-1 0 128,0-1 32,1 1 0,-2 0-64,2 0-64,-2 0 32,2 0 32,-2 0 64,2-1-32,-2 1-32,2-1 32,-2 1-32,2 0 0,-2-1 0,1 1 0,0-1 0,0 1-96,0 0 64,0 0 32,0 0 64,0 0-32,1 0-32,0-1-64,0 0 32,0 1 32,-1-1 64,0 0 32,1 1 96,-1-2-256,0 1 0,0 1 0,0-1 96,1 0-64,0 0 0,0 0 32,-1 0 64,1 0-96,-1 1 0,0-1 32,1 0 0,-1 1-96,0-1 64,2 0 32,-3 2 64,3-1-32,-2 0-32,0 0 32,0 0-32,0 0-96,0-1 64,0 0 32,0 0 64,0 1-32,0-1-32,1 1 32,-1-1 32,0 0-32,1 1-32,-1-1 32,0 1 32,0-2-96,-1 2 0,1 0-32,0 0 0,0 0 64,1-1 0,-2 0 0,1 1 64,-1 1-96,1-2 0,1 1 32,-1 0 0,-1 0 0,2 0 0,-1-2 64,0 1 32,0 1-128,1-1 32,-1 0 0,0 0 0,0-1 0,0 1 0,0 0 0,0-1 0,0 1 0,0 0 0,1 0 0,-1 0 64,0-1-32,0 1 64,1-1-64,-1 0-32,2 1 32,-2-1-32,1 0 0,-1 0 0,1 0 0,-1 0 0,0 1 64,1-1-96,-1 1 0,0 0 32,-1-1 0,1 1 0,0 0 0,0 0 0,0 0 64,-1-1-32,1 1-32,-1-1-64,1 1 32,-1-1 32,1 0 64,0 0-96,0 1 0,0-1 32,0 1 64,0 0-32,0-1-32,0 0 32,-1 2-32,1-1 0,0 0 64,1-2-32,-2 2-32,2-1 32,-1 0 32,0 0-32,-1 0-32,2 0 32,-1 1-32,0 0 0,1 0 64,-1 0-96,0-1 0,0 1 32,0-1 64,1 0-32,0 0 64,-1 0 0,1 0-128,0 0-32,-1 0 32,1 0 0,-1 0 32,0 0 0,1 0 0,-1 1 64,1-1-32,-1 0-32,2 0 32,-2 0 32,0 0-96,1 0-64,-1 0 128,0 0 96,0 0-96,0 0-32,0 0 0,0 0 0,1 0 0,-1 0 64,1 0-96,-1 0 0,1 0 32,-1 0 64,0 0-32,2 0-32,-2 0-64,2 0 32,-2 1 32,1-1 64,-1 1-96,0-1-64,1 1 64,-1 0 64,0-1 0,1 1-32,-1 0 32,0-1-32,0 1 0,0-1 64,0 0-32,1 0-32,-1 1-64,0-1 32,0 0 32,0 1 64,0 0-96,2-1 0,-3 0 32,2 1 0,-1-1 0,1 1 0,-1-1 0,1 1 0,-1-1 0,0 0 0,1 1 0,0 0 64,0-1-96,0 0 0,0 0 96,0 0 96,0 0-128,0 0-96,0 0 32,1 0 0,-1 0 32,1 0 0,-1-1 0,0 1 0,0 1-96,0-1 64,0 0 32,0 0 64,0 0-32,0 0-32,0-1 96,1 1 0,0 0-128,-2-1-32,2 1 32,-1-1 0,0 1 32,-1 0 0,1 0-96,-1 0 64,1 1 32,-1-1 64,0 0-32,1 1-32,0-1-64,0 1 32,0-1 32,1 0 64,-3 0-32,1 0-32,2 0 32,-2 0-32,1 0 0,-1 0 64,1 0-96,-1 0 0,0-1 32,1 1 0,-1-1 0,1 1 0,0 0 64,-1 0 32,1 0-128,0 0-32,0 0 32,0 0 0,0 0 32,-1 0 0,2-1 0,0 0 64,-1 0-32,0 1-32,0-1 32,1 0-32,-1 1 0,1-1 64,-1 0-32,1 0-32,1 1 32,0-1 32,0 0-96,-3 0 0,2 1 32,1 0 0,-2-1 0,2 1 64,-1-2-32,0 1-32,0-1 32,0 1-32,-1 0 0,1 0 64,0 0-96,1 1 0,0-1 32,-1 0 0,-1 0 0,1 0 0,-1 1 0,1-1 0,0 1 0,-1-1 64,0 0-32,1 1-32,0-1 32,0 0 32,0 0-96,-1 1-64,1-1 64,0 0 0,0 1 96,-1-1 32,1 1-128,0-1-32,-1 1 96,1-1 32,2 0-96,-2-1-32,0 1 32,0 0 0,0 1 32,-1-1 0,2 0 0,-1 0 0,0 0 0,1 0 64,-1 0-32,0 0 64,0 0-128,-1 1 0,1-2-32,0 0 0,-1 0 128,0 0 32,1 1-32,0 0-64,-2 0 32,2 0 32,-1-1-96,0 1 0,0 1 32,1-1 0,0-1 0,-1 1 0,1 0 0,-1 1 0,0-1-96,0 0 64,1 0 32,-1 0 64,1 0-96,-1 0-64,0 0 128,0-1 32,0 1-96,0 0 32,0 0 0,0 0 64,0 0-32,0 0-32,-1-1 32,2 1-32,-2-1 0,2-1 64,0 2-96,-1-1-64,0 1 128,0-1 32,-1 1-96,1-1 32,0 1 0,-1 0 0,1 0 0,0 0 64,0-1 32,0 1 96,0-1-96,-1 1 0,2-1-32,-1 1-64,-1-1 32,1 1-32,-1 0 64,1-1 32,-1 0-192,0-1 0,0 1 96,0-1 128,1 1 32,-1 0 0,0 0-32,1-1 64,0 1-160,-1 1-32,1 0 0,-1-1 0,0 1 0,2-1 0,-3 0 0,1 2 64,2-2-96,-3 0 0,2 0 32,0 1 64,-1-1-32,1-1-32,-1 1 32,1 0 32,-1 0-96,0 0-64,-1 0 64,1 1 64,0-1-64,0 1 0,0-1 32,0 1 0,0 1 0,0-1 0,0 0-160,-1 1 32,1-1 128,0 1 128,-1-1-32,1 1 0,-1-1-96,1 1-96,1 0-32,-2-1 96,0 1 64,1 0 64,-1 0-128,2 0 32,-1-1-64,0 1-64,0 0 160,0-1 32,0 1 0,0 0-64,0-1 32,-1 1-32,2 0 0,-1 0 0,0-1 64,0 1-96,-1-1 0,1 0 32,0 1 0,0 0 0,0-1 0,-1 1-96,1-1 64,0 1-32,0 0 0,-1-1 128,1 1 96,0 0-128,0-1-96,-1 1 32,1 0 0,0 0 32,0-1 0,-1 1 64,2-1 32,-2 0-32,0 0-64,0 1 224,0-1 96,0 1-256,2-1 0,-2 1-64,0-1 64,0 1-96,1 0 0,-1 0 32,0 0 0,0 0 0,0-1 0,1 0 0,-1 1 64,0-1-96,0 1 0,0 0 32,2 0 0,-2 0-160,1 1 32,0 0 64,0-1 32,0 1 32,0-1 0,0 1 0,0-1 64,0 0-32,0 1 64,1-1-128,-1 0 0,0 0 32,1 0 0,-1 0 0,1 0 64,-1 1-96,1-1 0,1 1 32,-3-1 64,1 1-192,2-1 32,-2 1 96,1 0 64,0-1 0,0 0-64,0 0 32,-1 1-32,0-1-160,1 0 32,-1 0 192,0 0 128,0 2-192,0-2-32,0 1 64,0 0 32,1 0-96,-1 0 32,0-1 0,0 0 64,1 0-96,-2 1 0,3-1-32,-2 0 0,1-1 128,0 1 32,-1 0-128,1 0 32,-1 0 0,1 0 0,0 0 0,-1 0 0,1 1 0,0-1 0,0 0 0,0 0 64,0 0-96,-1 0 0,2 0 32,-1 0 0,0 0 0,0 0 0,-1 0 0,1 1 0,0-1 0,-1 0 0,1 0 64,-1 1 32,1-1-128,-1 0-32,1 0 32,-1 0 0,1 0 32,-1 1 64,1-1-96,-2 0 0,2 0 32,-1 0 0,0 1 0,1-1 64,-1 0-32,0 0-32,0 0 32,0 0-32,1 0 0,0 0 0,-1 0 0,0 0 0,1 0 0,-1 0 0,1 0-96,-1 1 64,1-1 32,0 1 0,-1-1 0,2 1 0,-3-1 0,3 1 0,-2-1 0,-1 0 64,2 0-96,0 0 0,0 0 96,-1 0 96,1 0-128,0 0-96,-1 0 96,1 0 32,-1 0-160,0 0 0,1 0 96,0-1 64,0 1 0,0-1-64,0 1 32,1-1-32,-1 1 0,1-1 0,-1 1-96,0-1 0,0 1 64,0 0 64,0 0 0,1-1 64,-1 1-64,0 0-32,0-1-64,1 1 32,-2 0 96,2 0 32,-2 0-32,1-1-64,0 0-64,0 1-32,0 0 64,0 0 0,0-1 32,1 0 64,-1 1-96,0-1 0,0 0 32,2 0 0,-3 1 0,2-1 64,0 0-32,0 1-32,-1-1 32,1 0-32,-1 0-96,0 0 64,1 0 96,-1 0 32,1 0-128,0 1-32,-2-1-64,2-1 0,-1 1 160,0 0 96,0-1-32,0 2-64,0-1 0,0 0-32,0 0 0,0 0 64,0 0-32,0 0-32,-1 0-64,1 1 32,1-1-32,-2 1 0,1-1 64,-1 1 64,0-1-32,1 0-32,-1 0 32,1 0-32,0 0 0,0-1 0,0 1 0,-1 0 64,1-1-32,0 1 64,0-1-128,-1 2-64,2-2 64,-2 0 64,2 0 0,-1 0-32,0 0 32,0-1-32,0 1-96,1 0 0,-1 1 64,0 0 64,0-1 0,-1 1-32,1 0 32,0 1-32,0-1 0,0 0 0,1 0 0,-1 0 64,0-1-32,0 0-32,1 0 32,-1 1-32,1 0-96,-1-1 0,0 1 64,1 0 0,-1 1 96,2-2 32,-3 1-128,2 0 32,-1 0-64,1-1 0,-1 1 128,1-1 32,0 0-128,0 0 32,0 1 0,0 0 64,1-1-32,-1 1-32,-1 0-64,1-1 32,0 2 32,-1 0 64,1-1-96,-1 0-64,0 1 64,0-1 64,0 0 0,1 1 64,0-1-64,0 0-32,-1 0-64,0 0 32,0 0 32,0 0 0,0 0 0,0 0 64,0 0-32,-1 0 64,1 0-128,-1 0 0,0 0 32,1 0 64,-1-1-96,1-1-64,-1 2 64,1-1 0,-1-1 96,1 1 32,-1 1-128,0-1 32,0 0-64,0 0 0,0 1 128,0-1 96,-1-1-128,2 1-96,-2 0 96,0 1 32,1-1 0,-1 0 32,0 1-224,0 0 32,0-2-32,0 1 64,-1 1 32,1-1 32,-1 0 64,0 0 32,1 0-128,-2 1 32,1 0 0,0-1 0,-1 0-96,0 1 64,-1 0 32,2 0 64,-2 0-96,0 0 0,0 1 32,0-1 0,1 0 0,-2 0 0,1-1 0,1 1 0,-1 0 0,0 1 64,0 0-96,0-1 0,0 1-32,1-1 0,-1 0 128,0 1 32,0 0-192,0 0 0,-1 0 32,3 0 96,-3 0-64,1 0 0,0 0 32,0 0 64,0 0-32,0 0 64,0 0-64,1 0-32,-1 0-64,0 0 32,-1 0-32,1 0 0,0 0 128,0 0 32,-1 0-128,0 0-32,1 0 32,-2 1 64,2-1-64,-1 0 0,1 0 32,0 1 64,-1-1-96,1 1-64,0-1 64,-1 1 64,1-1 0,0 1-32,-1-1 32,1 0-32,0 0 0,1 0 64,-1-1-96,0 1 0,1-1 32,-2 1 0,1 0 64,2 0 32,-3 0-128,1-1-32,1 1 32,-1 0 64,1 0 0,-1 1-32,0-1-64,0 0 32,0 0 32,-1 0 64,1 0-32,1 0 64,-2 0-128,1 0-64,-1 0 64,1 0 64,-1 0 0,0 0-32,0 0-64,0 0 32,0 0 32,1 0 0,-1 1 64,1-1 32,0 0-128,-1-1-32,1 2 32,-1-2 0,1 1 32,0 0 64,0 0-32,0 0 64,0 0-64,0 0-32,0-1-64,0 1 32,0 0-32,0 0 0,1 0 64,-1 0 0,0 0 0,0 0 64,1 0-32,0 0-32,-1 0 32,0 0 32,0 0-96,0 0-64,1-1 64,-1 1 0,1-1 32,-1 1 64,0 0-32,1-1 64,0 1-128,0-1 0,-2 1 32,3-1 0,-2 1-96,1 0 64,0-1 32,0 1 0,0-1 64,0 1 32,0 0-128,0-1 32,1 0 0,-1 0 64,0-1-96,1 0 0,-1 2 32,1-1 64,-1 0-32,1 0 64,-2 0-128,1 0 0,1 0-32,0 1 0,-1-1 128,0 0 32,1 0-128,0 1-32,-1-1 32,1 0 64,-1 0 0,1 0-32,-1 0-64,1 0 32,0 0 32,0 0 64,0-1-96,-1 0 64,2 0 64,-1 1-128,-1 0 32,2-1 0,-1 0 64,1-1-32,0 1 64,0-1-128,0 1 0,0 0 32,0 0 0,0 0-96,0-1 64,1 2 32,-1-1 0,2 1-96,-1-1 64,0 1 96,0-2 32,0 1-128,0 0 32,1 0-64,-1-2 0,0 2 128,0-2 32,0 2-128,0 0 32,0-1 0,0 1 64,-1-1-32,1 3-32,-1-2 32,0-1-32,1 2 0,-1-1 0,0 0 0,0-1 0,0 2-96,0-2 64,0 0 32,0 1 0,0-1 0,-1 0 64,1 1-32,0 0 64,-1-1-128,0 1 0,1 1-32,-1-1 0,0 0 64,0 0 0,0 1 0,-1-2 64,1 0-96,-1 1 0,1-2 32,0 1 64,0-1-96,-2 1-64,2 0 128,-1 0 32,1 1 0,-1 1-64,0-2-64,1 0 32,0 2 96,-1-2 32,0 0-128,0 1 32,0-2-64,1 1 0,-1-1 64,1 1 64,-1 0-32,1 0 64,-1 0-128,1 2-64,-1-2 64,1 0 64,-2 1-64,1 0 0,0-1 32,0 1 64,0-2-96,0 1-64,0 0 128,0 0 32,0 0 0,-1 0 32,1 1-128,-1-1 0,0 0 32,0 1 0,0-1-96,0 0 64,1 1 32,-1-2 0,0 0 0,0 2 0,0-1 0,0 1 0,-1-1 0,0 1 0,2 0 0,-2 0 0,1 2 0,0-2 0,0 0-96,0 0 0,-1 1 128,0 0 32,0-1 0,1 0-64,0 1 32,-1 0 32,1-1-96,-1 1 0,0 0 32,1-1 0,-2 1-96,1 0 0,0-1 64,0 1 64,0 0 0,0-1 64,-2 1-128,2 1-64,0-1 128,0 0 96,-1 0-32,0-1-64,-1 1-160,2 0 0,-1 0 128,0 1 128,0-1-96,1 1-96,0 0 96,-2-1 32,2 0-96,0 0-32,0 1 32,0-1 0,-1 1 32,1-1 0,-1 1 0,1-1 64,0 1-96,0 0-64,0-1 64,0 1 0,0 0 32,0-1 64,-2 0-96,2 0 0,-1 1 96,0-1 32,-1 0-128,2 0-32,-2 0 32,0 1 0,2 0 96,-2-1 32,1 0-128,-1 0 32,2 1-64,-1-1 0,1-1 64,0 1 0,0-1 0,-2 2 0,1-1 0,2 0 64,-1 1-96,0-1 0,-1 1 32,0 1 64,1-1-32,0 0-32,0 1-64,0 0 32,0-1-32,0 1 0,0 0 64,0-1 64,0 1-96,1 0 0,0 0 32,-1-1 64,0 1-32,-1 0-32,2 0 32,-1 0 32,1-1-96,-1 1-64,1 0 64,-1 1 64,0-1-64,0 1 0,0-2 32,0 1 64,0 0-32,0-1-32,0 1 32,-1 0-32,1 0 0,0 0 0,-1 0 0,1-1 0,-1 1 0,1 1 0,0-1-96,0 0 64,1 0 32,0 1 0,1-1-96,-1 0 64,0 2 32,0-1 64,1-1-96,0 0 0,-1 1 32,0 0 64,0 1-32,0-1 64,-1 1-64,0-1-32,-1 2-64,-3 2 32,-1 0-832,-2 1-352,-3 0-1248</inkml:trace>
  <inkml:trace contextRef="#ctx0" brushRef="#br1" timeOffset="15">502 126 640,'-2'1'352,"2"-1"-192,-1 0-192,0 0 64,1 1-32,-1-1 64,0 1-32,-1 0 64,1 0-64,0 0-32,-1 0 32,1 0 32,-2-1-32,1 0 64,0 1-64,1-1-32,-1 1 96,1 0 0,-1-1-32,0 1-64,1-1 96,0 1 0,-1-1 32,1 1 0,0-1 0,-1 1 0,0-1-64,1 0-64,-2 0 96,3 0 64,-3 0 0,2 0 0,1 0 32,-3 0 96,1 0-64,0 0-64,1 0-64,-1 0 0,0 0-64,0 0-32,-1 1 96,1-1 0,0 0-32,0 0-64,-1 0 32,2 0 32,-2 0 32,-1 0 32,2 0 0,-1 0 64,0 0-160,0 0-96,0 0 32,1 0 0,-1 0 32,0 0 0,-1 0 0,1-1 64,1 1 32,0 0 32,-1 0-64,1 0-64,0 0 32,-1 0-32,0 0 0,1 0 0,-2 0 0,1 0 0,0 0 0,0 0 64,1 0-32,-1 0-32,0-1 32,0 1 32,0 0-32,1 0 64,-1-1 0,0 1 32,-1 0-64,2-1-64,-1 1 32,0 0 32,0 0-96,0 0-64,0 0 64,0 0 0,1-1 32,-2 1 64,1 0-32,0 0-32,0-1 32,1 1-32,0-1 64,-1 1 32,0-1-128,0 1 32,-1 0-64,1 0 0,0 0 64,0-1 64,0 0-32,-1 1-32,0-1 32,1 0-32,-1 0 0,1 1 0,-2-1 0,2 0 0,-1 1-96,0 0 64,0 0 32,1-1 64,-1 1-96,0 0 0,-1-1 32,2 1 64,0-1-32,0 0-32,0 0-64,0 0-32,-1 1 64,1-1 64,0 0 0,-2 0 64,2 1-64,0 0-32,-1-1-64,0 0-32,0 1 128,0-1 96,-1 1-96,1-1-32,0 1-64,0-1-64,1 1 160,-1-1 32,-1 1-96,2 0 32,-1 0-64,1-1 0,-1 1 64,1-1 64,-1 1-32,1-1 64,-1 1-64,0-1 64,-1 1-128,1 0 0,0 0-32,0-1 0,0 1 64,0 0 64,0 0-96,-1 0 0,1-1 32,0 1 0,1 0 0,-1 0 64,1-1-96,-1 1 0,1 0 32,-2-1 64,2 1-96,0 0 0,0 0 32,0 0 0,1-1 0,0 1 0,0 0 0,-1 0 0,2 0 0,-2 0 0,1 1 0,1-1 64,-1 0-96,1 1-64,-1-1 128,1 1 32,-1-1-96,1 1-32,0 0 32,1 0 0,-1-1-64,0 1 64,1 1 32,0-2 0,1 3 0,-1-2 0,1 1 0,0-1 0,1 1 0,-1-1 0,1 1 0,0-1 64,0 1-96,1-2 0,-2 2 32,2 0 0,-1-1 0,0 1 0,0-1 0,0 1 0,0-1-96,-1 1 0,0-1 128,0 0 96,1 1-96,-1-1-96,0 2 96,1-1 32,-1 0 0,0 0-64,1 0-64,-1-1 32,1 1-32,-1-1 0,2 1 64,-2 0 64,1-1-96,0 1-64,0 0 128,0 0 32,0-1 0,0 0-64,0 1 32,0 0 32,0-1-192,1 0 32,-1 1 32,1 0 96,0 0-64,-1 0 0,1 0 32,-1 1 64,0-1-32,0-1 64,1 2-128,-1-1 0,1 0-32,-1 0 0,0 0 128,1 0 32,-2 0-32,2-1-64,0 0 32,-1 1-32,1 0 0,-1-1 0,0 1 0,1-1 64,0 1-32,-1 1 64,1-1-64,1-1-32,-1 2-64,0-1 32,0-1 32,-1 1 0,1-1 64,-1 2 32,0-1-32,1-1-64,-1 1 32,1 0-32,0-1 0,-1 0 0,0 0 0,0 1 0,1-1 0,-1 1 0,1-1-96,0 0 0,0 1 128,0 0 96,1 0-32,-1 0-64,0 0-96,0 0 32,1 0 96,-1 0 32,0 0-128,-1 0 32,1 1 64,0-2 32,0 1-128,-2 0 32,2 0-64,0-1 0,-1 1 128,1 0 32,-1-1-128,0 1 32,-1 0-64,2 1 0,-1-1 128,-1 0 32,1 0-32,0 0-64,1-1-64,-2 0 32,2 1-32,-1-1 0,0 0 64,1 0 0,0 0 64,-1 1 32,1-2-32,0 1-64,0 0-64,-1 0 32,2 1 32,-1-1 64,-1 0 32,1 0-32,0 0-64,0 1-64,0-1 32,0 1 32,0-2 0,0 2 0,1-1 0,0 1 0,-1 0 64,0 0-192,0-1 32,0 1 96,-1 0 128,1 0-96,0-2-32,-1 2 0,2-1 0,-1 0 0,-1 0 0,0 0 0,0 0 64,1 0-32,-1-1-32,0 1 96,1-2 0,0 1 32,-1 0 64,1 1-96,0-1-64,0 0 0,-1 0-32,0 1-96,0-1 64,0 0 96,1 1 32,-2 0-192,1 0 0,-1-1 32,0 1 32,1-1 96,-1 1 32,1-1-1024,0 0-1536,-1 0 288</inkml:trace>
  <inkml:trace contextRef="#ctx0" brushRef="#br1" timeOffset="16">866 437 1152,'-2'-1'512,"2"1"-256,0 0-320,0 1 192,0-1-96,0 0-32,0 0 96,0 0 0,0 0-32,0 0-64,-1 0 32,1 0-32,0 0 64,-2-1 160,2 1 128,0 0-128,-1-1-64,1 1-64,0 0 0,0 0-224,-2 0 32,2 1 96,-1-1 128,1 0-192,-1 0 0,1 0 64,-1 0 64,0 0-96,1 0-32,-1 1 32,1-1 0,-1 0 32,1 0 0,-1 0 64,0 1 32,1-1-32,-1 0-64,0 1 32,1-1-32,-1 0 0,0 1 0,1-1 0,-1 1 0,1-1 0,-1 1 0,1-1 0,0 0 0,-1 1 0,1-1 64,0 1-32,-1 0-32,1 0 32,0 0-32</inkml:trace>
  <inkml:trace contextRef="#ctx0" brushRef="#br1" timeOffset="17">842 451 3584,'0'2'0,"0"0"-96,0 0 64,0-1 32,0-1 0,0 2 0,0-1 64,1 0-32,-1-1-32,0 1 96,1 0 0,-1-1-32,1 1-64,0-1 32,0 0-32,0 0 0,0 0 0,0 1 0,-1-1 0,1 0 0,0 0 64,0 0-96,0 0 0,0 1-32,0-1-64,-1 0 224,1 0 96,0 0-192,1-1 32,-2 1 32,2 0 32,-1 0-128,0 0-32,-1 0 32,0-1 0,2 1 32,-1 0 64,0 0 32,-1 0-128,1-1-32,0 1 96,-1-1 96,1 0-32,-1 0-64,1 0 64,-1-1 0,0 1 96,1-1 96,-1 1-128,1-1-32,-1 1-64,0 0-64,1 0 32,-1 1 32,1-2-32,-1 1 64,0 0-128,0 0-64,1 0 128,-1 0 32,0 1-96,0-1 32,-1 1 0,1-1 64,0 0-32,0 1-32,-1-1-64,1 0 32,-1 0 32,1 1 0,0-1-96,-1 0 64,0 1 32,1-1 0,-1 1 0,1 0 0,-1 0 0,0 0 0,0-1 0,0 1 0,1 0 0,-1 0 64,-1-1-96,2 1 0,-1 0 32,0 1 0,-1-1 0,2 0 64,-2 1-192,1-1-32,0 0 128,-1 1 160,1 0-128,-1 0 0,1-1-64,0 1 0,0 0 64,-1 0 0,2-1 0,-2 1 0,2 0 0,-1 0 0,0-1 0,1 1 0,-1 0 0,1 0 0,0 1 0,0 0 0,0-2-96,0 2 64,0 0 96,1-1 32,-1 1-32,1-1-64,0 0 32,-1-1-32,2 0 0,-1 0 64,0 1-32,1-1 64,-1 0-64,1 0-32,-1 0 32,1-1-32,-1 1 0,0-1 0,1 0 0,0-1 0,-1 1 0,0 0 64,1 0-32,-1 0-32,0 0-64,0 0 32,0 0 96,-1-1 32,0 1-128,0 0 32,0 0-64,0 1 0,0-1 64,-1 0 64,1 1-96,-1-1 0,0 1 32,0-1 0,-1 1 0,2 0 64,-2-1-32,0 1-32,0-1-64,1 1 32,0-1 32,-1 1 64,1 0-96,-1 0 0,1-1 32,-1 2 0,1-1-96,0 1 64,-1-1-32,1 0-64,-1 1 96,1 0 0,0 0-64,0 1 64,1-1 32,0 1 0,0-1 0,1 1 0,0 0 64,0 0 32,0 0-32,0-2-64,1 0 96,0 0 0,0-1-32,0 1-64,0-1 96,-1 0 0,1 0-128,-1 1 32,0-2 0,-1 1 64,2 0-96,-2-1 0,0 1 32,0 1 64,0-1-96,-2 0 0,2 0 32,-1 1 0,1-1-96,-1 1 64,0 0-32,0-1 0,1 1 64,-2 0 0,1 0 0,0 0 0,0 1-96,0 0 64,0-1 32,0 1 64,0 0-96,1 0-64,-1 0 64,1 0 64,0 1-64,1-1 0,0 1 32,0-2 0,0 1 0,1 0 64,0-1 32,0 0 32,0 0-64,0-1-64,0 1 32,1-1 32,-2 1-32,-1-1-32,2 0 32,-1-1-32,-1 1 0,-1 0 0,-1 0 0,2 0 0,-1 1 0,0-1 0,-1 0-96,0 1 64,1 0 32,0 0 0,0 0 0,0 0 0,0 0-96,0 1 64,0 0-32,0-1 0,0 1 0,0 0 0,1 0 128,-1 0 32,1 1-128,0-1 32,0 0 64,1-1 96,-1 0-128,1 1-32,0-1 0,1 0 64,-1 0-96,1-1 0,-1 1 32,1 0 64,0-1-96,-2 0 0,2-1 32,-1 1 0,-1 0 0,1 0 64,-1 0-32,0 1 64,-1-2-64,0 1-32,1 0-64,-2 0-32,2 0-32,-2 1 96,0 1-64,1-1 32,0 1 0,0 0 0,0 0 64,0 1 0,1-1 0,0 0 0,0 1 64,1 0 32,0 0-32,0-1-64,0 1 32,0-1 32,0-1-96,0 0 0,1-1 32,-2 0 64,2 0 32,-1 0 32,0 1-160,-1-2 32,0 1 0,0-1 0,0 1 0,-1 0 64,1 1-96,0-1-64,-1 0 64,-1 0 64,2 1-64,-2 0-64,1 0-32,0 0 0,0 0 160,-1 1 32,1 0 0,0 0-64,0 0 32,0 1-32,0-1 0,1 1 0,0 0 0,0-1 0,1 1 0,1-1 64,-1 0-32,1-1-32,0 0 32,-1-1-32,2 0 0,-3 1 64,3-1-32,-2 0-32,-1 0 32,0 0-32,2 0 64,-2 0 32,-2 0-32,2-1-64,0 1 32,0 0-32,-1 1-160,1-1 32,-1 0 64,-1 1 32,2 0-128,-2 0 32,1 1 64,1 0 32,-1 0 32,1 0 0,-1 2 0,1-1 64,0 0-96,0 0 0,1-1 96,-1 1 96,1-1-128,0-1-32,-1 0 0,2-2 64,-2 1-32,2 0 64,0 0-64,-2-1-32,2 1 96,-2 0 0,0-1-128,0 0 32,0 1 0,-2 0 0,2 0-96,0 0 0,-1 0 64,-2 0 64,3 1-64,-2-1 0,0 1-128,1 1 32,0-1 64,0 1 96,0 0 0,0 0-32,1 0 32,0 1 32,1 0-32,0 0-32,0 0 32,0 0 32,0-1-96,0 1 0,2-1 32,-3 0 64,3-2-32,-2 0 64,1 0-64,-1-1 64,0 0-128,-1 1 0,1-1 32,-1 0 64,-1 0-32,0 1-32,1-2 96,-3 2 0,3 0-192,-1 0-64,-2 1-32,3 0 128,-2 0 32,0 0 96,1 1-96,0 1-64,0-1-32,0 0 96,1 0 64,0 1 128,0-1-128,0 0-32,1 1 0,0-1 0,-1-1 0,2 0 64,-1 0-32,0 0 64,1 0-128,-2-1 0,0 0 32,2 0 64,-1-1-32,-1 1-32,0 0 96,0 0 0,0 1-128,0-2 32,-1 1-64,-1 0 0,2 1 0,-2 0-64,1 0 0,0 0 96,0 1-64,0 0-32,0 1 96,1-1 0,-1 0 96,2 1 32,-1 0-32,1-1-64,0 0 32,0 0 32,0 0 32,0 0 32,1-1-160,0 0-32,0 0 32,-2-1 64,2 0 0,-1 0 64,0 1-64,-1-1 64,1-1-128,-1 1 0,0-1 32,-1 1 64,1 1-96,-1-1-64,0 1 64,-1-1 0,2 1-64,-1 0 64,-2 0-32,3 1 0,0 0 0,-2-1 0,2 2 64,0-1 64,0 2-32,2-2-32,-2 1 32,0 0 32,2 0-32,-1-1-32,0 0 96,1 0 0,-1-1-128,0 0-32,0 0 96,0-1 32,0 0 0,-1 0 32,1 0-128,-1-1-64,-1 1 64,1 0 64,-1 0-64,1 1 0,-1-1-32,0 0-64,0 1 96,1 1 0,0 0-64,0-1 64,0 2 96,1 0 32,-1-1-192,2 1-64,-1-1-1280,0 0-480</inkml:trace>
  <inkml:trace contextRef="#ctx0" brushRef="#br1" timeOffset="18">521 371 896,'0'1'416,"-1"-1"-192,2 2-256,-1-2 128,1 1-128,-1 0 0,1 0 96,1-2 32,-1 1 32,1 0-64,-1-1 32,0 0-64,1 0-32,-1 0 96,0 0 64,0 0 0,0 0 0,0-1-96,0 1 32,-1 0 0,0 0 96,1 0-96,-1 0 0,-1 0 32,1-1 0,0 1-64,-1 0-64,0 0-64,0 1 32,0 0 32,-1 0 0,0 1 0,1 0 0,0 1 0,-1-1 0,2 1 0,0-1 64,0 1-32,1 0 64,0-1-64,0 0 64,0 0 64,0-1 128,0-1-192,0 1-128,0-1 64,-1 0 96,1 0 32,0-1 0,-1 1-192,0 0 32,0 0 64,0-1 96,-1 1-224,1 0 0,-1 1 0,0 0 32,0 1-64,-1 0 64,0 0 32,0 1 64,1-2 32,0 2 32,0 0-160,0-1-32,0 0 32,1 1 0,0-1 32,0-1 0,1 0 64,1 0 32,-1 1-32,1-2-64,-1 1 32,1 0 32,-1-1-32,0 0-32,1-1 160,-2 1 32,1-1 128,-1 1 128,0 0-256,-1-1-96,1 0-64,-1 0 32,0 1-96,-1 0-64,0 1-32,0-1 96,1 0-64,0 2-32,0-1 96,0 2 64,1-2 0,-1 3-32,1-1-64,1 0 32,-1 0 32,1 0 0,1 0 0,-1 0 64,0-1 32,0-1 32,0 0-64,0 0-64,-1 0 32,1 0-32,0-2 0,-1 1 64,0-1 32,0 0 32,0 0-224,0 1 0,0-1 96,0 0 64,-1 0-160,0 2 0</inkml:trace>
  <inkml:trace contextRef="#ctx0" brushRef="#br1" timeOffset="19">528 355 6240,'-2'0'-64,"1"1"32,0-1 32,0 1 0,0 1 64,1-1-96,-1 1-64,1 0 64,0-1 0,0 0 32,1 0 64,0 0-32,0 0 64,1-1-64,-1 0-32,0-1 32,1 1-32,0-1-96,-1 0 64,1 0 96,-1 0 32,0-1 32,-1 0 0,0 0-160,0 0-32,-1 1-64,1 1 96,-1-1 0,0 0 32,-1 1 0,0 0 0,1 1-96,-1 0 64,1 0 32,0 1 0,0 0-96,1 0 64,0 0 32,0-1 0,0 1 0,1-1 0,-1 0 64,1 0 32,0 0-32,0-1-64,-1 0 32,1 0-32,0-1 0,0 0 0,0 0 0,-1 0 0,1-1 0,-1 1 64,0-1-32,0 0-32,-1 0-64,1 1-32,0 0-32,-1 1 96,0 0 0,1 0 32,-1 0 0,0 2 64,0-1-96,0 1-64,0 0 64,1 0 64,1-1 0,-1 1-32,0 1 32,1-1-32,0-1 0,-1-1 0,1 0 0,-1 0 0,1 0 64,0 0 32,0 0-32,-1-1-64,1-1-64,0 1-32,-1 0 64,0-1 64,0 1 64,0 0 32,0 0-224,-1-1 0,0 1-192,-1 0 32,0 0 128,0 1 128,1 1-32,0 0 0,-1 0-32,1 1 0,0-1 64,1 1 64,-1 1-32,1-1-32,0 0 32,0-1-32,0 0 64,1 0 96,-1-2-128,2 1-96,0-1 96,-1 0 32,1 1-96,0-1-32,-1 1 32,1-2 64,0 1-64,-1 0 0,0 0 32,0 0 0,0 0 0,-1 1 64,0-1-32,0 1 64,-1 0-128,0-1 0,0 1 32,0 0 0,1 0-96,-1 0 64,0 0 32,1 0 0,0 1-96,-1-1 64,1 1 32,1 0 0,-1 0 0,1 1 64,0 0-32,1 0 64,-1-2-128,0 3 0,1-3 32,0 1 64,-2-2 32,1 1 32,1-1-64,0-1-64,-2 1-64,0 0 32,0-1 96,0 0 32,0 0-128,-1 1-32,0-1-64,-2 0 96,1 0 0,0 1 96,1 0-96,-1 1-64,1 0 64,-1 1 0,1 0-64,0 0 64,0 1 32,0-1 0,1 1-96,0-2 64,0 1 96,0 0 96,0 0-64,0 0 0,1-1-96,-1 0-32,1 0 32,-1 0 64,1-1-32,-1 1-32,1-1 32,-1 0-32,1 0 0,0-1 0,-1 1 0,0-1 0,0 0 0,0 0 0,0 1 0,-1-1 64,0 0-96,-1 1-64,0 0 64,1 1 0,-1 0-64,1 1 64,0 0 32,0 1 64,0 1-96,1-1 0,0 1-32,0-1-64,0 0 160,0 0 32,0-1 64,1 1 0,0-2-64,1 0 32,-1-1 0,1 0-128,-1 0-32,0 0 32,1 0 0,-1 1 96,0-1-32,-1-1-96,0 0-32,0 1 64,0 0 0,-1 0 96,-1 1 32,0-1 32,1 1-224,-1 0-64,0 0 64,1 1 32,0 0 64,0 0 0,0 1-96,1 0 64,0 0 96,0-1 32,1 1-32,0-1-64,0 1 32,0-1 32,1-1-32,-1 0-32,0 0-64,0-1 32,0 0-32,0 0 0,0 0 64,0-1 64,-1 1-32,0 1-32,0-2 32,0 0 32,-1 1-96,0 0 0,0 0 32,-1 0 0,0 2 0,1-1 0,-1 1-96,1 1 64,-1-1-32,1 1-64,-1-1 96,2 1 64,-1 0-64,1 0-64,0 1 128,0-2 96,1 1-32,1 0-64,-1-1 64,1-1 0,0 0-32,0-1-64,0 0-64,0 0 32,0 0 32,0-1 0,-1 2 0,0-1 0,0-1 0,-1 0 64,-1 1-96,1 0-64,-2 0 64,0 0 0,0 0 32,-1 0 64,1 0-96,1 1-64,-1 1 64,1-1 0,0 1 32,1 0 64,-1 0-32,1 0-32,1 0 32,-1 0-32,1 0 0,1-1 64,-1 0-32,1-1-32,-1 0 32,0 0-32,1 0 0,-2 0 0,1 1-96,-1-1 64,0-1 32,0 1 64,-1 0-192,0 0-32,0 1 64,-1 0 32,2 1-32,-1 0 0,0 0-32,1 1 96,0-1 64,0 0 128,1 1-128,0-1-32,1 0-1344,0-2-608</inkml:trace>
  <inkml:trace contextRef="#ctx0" brushRef="#br2" timeOffset="20">803 442 512,'1'-1'256,"-1"1"-128,1 0-160,0 0 128,-1-1-64,1 1-32,0 0 32,-1-1 32,2 1-96,-2 0 0,0 0 32,0 0 64,1 0-32,1 0-32,-2 0-64,1 0 32,-1 0 32,0 0 64,1 0-32,1 0 64,-2-1-128,1 1 0,0 0 32,0 0 0,0-1 0,0 1 0,-1 0 0,0 0 0,0 0 0,1-1 0,0 1 0,0 0 0,0 0 0,0 0 64,0 0-96,1-1 0,-2 1 32,0 0 0,1 0 0,1 0 64,-1-1-96,-1 1 0,2 0 32,-1 0 64,0 0-96,0-1 0,0 1 32,0-1 0,0 1 0,0 0 0,0-1 0,-1 1 64,1 0-32,0 0-32,0 0-64,0 0-32,1 0 64,-1 0 64,0 0 0,0 0 64,1-1-128,-1 1 0,0 0-32,0 0 0,1 0 64,-2 0 0,3 0 64,-2 0 96,-1 0-128,2 0-96,-1 0 32,0 0 0,1 0 32,-1 0 0,0 0-96,0 0 64,1 0 32,-1 0 64,0 0-96,1 0 0,-1 0 32,0 1 0,0-1 0,0 0 64,0 0-96,0 1 0,0 0-32,0 0 0,0-1 128,-1 0 32,2 0-32,-2 1-64,1-1-64,1 1 32,-1-1 32,-1 0 0,0 0 0,3 1 0,-2-1 0,0 0 64,0 0-32,0 1-32,0-1 32,0 0-32,1 1-96,-1-1 64,0 0 32,1 0 0,-1 0 0,0 1 64,-1-1-32,1 1-32,0-1-64,-1 1 32,1-1 96,0 1 96,0-1-64,0 0-64,-1 1 0,1 0-32,1 0 0,-2 0 0,1 0 0,1 0 0,-1 0 0,-1 0 64,1 1-32,0-1-32,0 1 96,0-1-64,-1 0 64,1 0-64,0 0-32,0 1 32,0-1-32,0 0 0,1 0 64,-1-1-32,1 0 64,1 1 64,-2 1 64,1-1-800,-1 0-352</inkml:trace>
  <inkml:trace contextRef="#ctx0" brushRef="#br2" timeOffset="21">810 460 1536,'1'0'608,"1"0"-320,-1 0-352,-1 0 128,0 1-160,0-1 64,2 1-32,-1-1-64,-1 1 96,1-1 0,-1 1 96,1-1 96,0 1 64,0-1 32,0 0-64,-1 1-32,1-1-192,0 0 32,0 0 0,0 0 0,0 1 0,1-1 0,-1 1 0,-1 0 0,2 0 0,-1 0 0,0 0 64,0-1-32,0 0-32,0 1 32,0 0-32,0-1 0,0 1 64,0-1-96,0 1-64,0-1 128,0 1 96,0-1-96,0 1-96,1-1 32,-1 1 64,0 0-64,1-1 0,-1 1 32,2-1 64,-3 1-32,3-1 64,-2 0 64,1 0 64,0 0 32,0 1 64,0-1-160,-1 0-96,1 0-32,0 1-32,-1-1 0,1 0 0,0 0 0,0 1 0,0-1 0,0 0 64,0 1-32,-1-1-32,2 0 32,-1 0 32,0 0 32,-1-1 32,1 1-160,0 0 32,0 0 0,0 0 0,-1 0 0,1 0 0,0 0 0,-1 0 0,1 0-96,0 0 64,-1 0 32,1 0 64,1 0-32,-2-1-32,1 1 32,0 0 32,0 0-32,-1-1-32,1 1 96,0-1 0,-1 1-32,0 0-64,1-1 288,-1 1 128,0-1-128,1 1-96,-1 0-192,0-1 0,1 1 0,-1 0 64,1 0-32,-1-1-32,1 1 96,-1 0-128,1-1 0,-1 0 32,1 1 0,-1 0 0,0-1 64,0 1-32,0 0-32,0 0-64,0-1 32,0 1 32,-1 0 64,1 0-96,0 0 0,0-1-32,0 1 0,0 0 64,0-1 64,0 1-32,0 0-32,0 0 32,0 0-32,0 0 0,0 0 0,1-1 0,-2 1 0,1-1 0,-1 1 64,0-1-96,0 1 0,0 0 32,0 0 0,0 0 64,0-1 96,0 1-128,0 0-96,0 0 32,0 0 0,0 0 32,0 0 0,0 0 0,0 0 0,0 0 0,0 0 0,0 0 0,0 0 0,0 0 0,0 0 64,0 0-32,0 0 64,0 0-128,0 1 0,0 0 32,-1 0 0,1-1-1152,-2 1-1184,1-1 416</inkml:trace>
  <inkml:trace contextRef="#ctx0" brushRef="#br2" timeOffset="22">936 449 640,'1'0'256,"-1"1"-128,1-1-160,-1 0 64,1 1-32,-1 0 64,2 1-32,-1-1-32,0 1 32,0-1 32,0-1-96,1 2-64,-1-1 64,1 0 64,-1 1 64,0-1 32,1 0-224,-1 0 0,0 0 32,1 0 96,-1 1-64,0-1 0,-1-1 32,1 1 64,0 0-32,0 0-32,0 0 32,0 1-32,-1-1 64,2 0 32,-2 0 32,1 0 0,0 0 0,0 0 0,0 1-576,-1 0-224</inkml:trace>
  <inkml:trace contextRef="#ctx0" brushRef="#br2" timeOffset="23">469 370 384,'0'1'256,"0"0"-128,0 0-160,0-1 128,0 0-128,0 0-64,0 1 64,0-1 0,0 2 96,1-1 32,-1 0 32,1 0-64,0 0 32,-1 0-64,1 0-32,0-1-64,-1 0 32,1 1 32,0 0 64,0 0-96,0-1 0,0 1 864,0-1 480,1 0-672,-2 1-256,1-1-256,2 0-128,-3 0 32,3 0 32,-2 0-96,1 1-64,-1-1 64,0 1 0,1-1 32,-1 0 0,1 1-96,-1-1 64,0 1 96,0 0 32,0-1-32,0 1 32,1 0-128,-1 0-64,1-1 64,-1 1 64,1-1 0,-1 0 64,2 1-128,-1-1 0,0 1 32,0-1 0,0 0 0,0 0 0,0 0 0,0 0 0,0 1 0,0-1 0,0 0 0,0 0 0,0 0 0,0 0 64,1 0-96,-1 0 0,0 0 160,0 0 64,0 0-160,0 0 0,0 0-32,0 0 0,-1 0 0,1 0 0,0 0 0,-1 1 0,1-1 0,-1 0 64,1 0-32,-1 0 64,1 0-64,0 0-32,0 0 32,0 0-32,0 0 0,0 0 0,0 0 0,0 0 0,0 0 0,0-1 0,-1 1 0,0 0 64,1 0-32,-1 0-32,1 0 32,-1 0 32,0 0-96,1 0-64,-1 0 64,-1 0 0,3 0 32,-2 0 64,0-1-32,0 1-32,0 0 32,0 0 32,0 0-32,0 0-32,0 0-64,0 0 32,0 0 32,-1 0 64,1 0-32,0-1 64,-1 1-64,0 0-32,0 0 32,0 0-32,0 0 0,0-1 0,0 1 0,0 0 0,1 0 0,-1 0 0,0 0 0,1 0 64,-1-1-32,0 1-32,1 0 32,-1 0 32,0 1-736,0-1-352,0 0-320,0 1-64</inkml:trace>
  <inkml:trace contextRef="#ctx0" brushRef="#br2" timeOffset="24">609 374 896,'-2'0'352,"2"0"-192,0-1 160,0 1 288,0 0-256,0 0-96,-1 0 96,1-1 160,-2 0-192,1 0-96,1 0-64,-2 0-32,1 0-224,-1 1 0,1-1 32,-1 0 96,0 1 0,0 0 64,0-1 64,0 0 128,0 1 0,0-1 64,0 0-128,1 0-64,-2 0-64,3 0 0,-3-1-128,1 2 0,1-1 32,-1 1 64,0-2-32,1 1 64,0 0-224,-1 1 32,1-1 32,-1 0 32,1 1 32,-1-1 0,1 1 0,0 0 64,-1 0-32,0 1-32,0-1-64,0 0 32,-1 0-32,1 0 0,0 0 64,0 0 64,0 0-32,0-1 64,0 1-64,0 0-32,0-1 32,0 1 32,0-1-96,0 1 0,0-1 32,-1 1 0,2 0-96,-2 1 64,1-1 32,0 0 0,1 1 0,-1-1 64,0 1-96,0-1 0,0 0 32,0 1 0,0-1-96,0 1 64,0 0 96,0 0 32,-1-1-128,2 1-32,0-1 32,-1 1 64,1 0 0,0-1-32,-1 1 32,1-1-32,0 0-96,0 1 64,-1-1 32,1 1 64,0-1-32,0 1-32,0-1 32,0 0-32,0 0 0,1 1 0,-1-1 0,0 0 0,0 0 0,0 1 0,1-1-96,-1 1 64,1-1 32,-1 0 0,1 0-96,-2 1 64,2-1 32,0 0 64,-2 0-32,2 1 64,0-1-64,-1 0-32,1 0 32,0 1 32,0-1-32,-1 0-32,1 0-64,0 0 32,0 0 32,0 0 0,0 0 0,0 0 64,0 0-32,1 0-32,-1 0-64,0 0 32,1 0 32,-1 0 0,0 0 0,2 0 64,-2 0-32,0 0-32,0-1 32,2 1-32,-2 0 0,1 0 0,-1 0 0,1-1 64,-1 1-96,0 0-64,0 0 128,0 0 32,0 0-96,1 0-32,-1 0 32,0 0 64,0 0 64,0 0 96,0 0-160,0 0-32,0 0 0,0 0-1760,-1 1-736</inkml:trace>
  <inkml:trace contextRef="#ctx0" brushRef="#br2" timeOffset="25">680 400 256,'-1'0'160,"0"1"-64,-1-1-128,2 1 128,-1-1 0,0 1 96,0-1-32,-1 1 64,1 0-128,0-1 0,-1 1 32,2 1 0,-1-1-160,-2 1-32,3-1 96,-3 0 32,1 0 0,0 1-64,0 0-64,1-1 32,-2 0 320,0 0 96,0 1-96,1 0-32,-1-1-192,0 0-64,0 1 64,0 0 96,1 0-128,0-2-96,0 1 32,0 1 0,-1-1 32,1 0 64,0 0-32,0 1-32,1-1 32,-1 0-32,-1 0 0,3 0 0,-1 0-96,-1 0 64,1 0 32,1 0 64,0 0-32,0-1 64,0 0-64,0 0 64,0 0-64,0 0-32,1 0-64,1-1 32,-1 0 32,2-1 0,-1 1 0,0-1 64,1 1-32,-1-2 64,1 1-128,0-1-64,-1 0 128,1-1 32,0-1 0,0 2-64,0-1-64,-1 1 32,0 0 32,0 0 0,0 1-96,0 0 64,-1 0 32,1-1 0,1 2-352,-1 0-96,-1-1-352,1 0-128</inkml:trace>
  <inkml:trace contextRef="#ctx0" brushRef="#br2" timeOffset="26">754 401 640,'0'1'256,"0"0"-128,0 0-224,-2 0 64,2 1 32,0 1 0,0-1 64,0 2 32,2 0-128,-2-1 32,0 0-64,2 0 0,0 0 128,-1 0 32,0 1 32,1-1 0,-2 2 416,1-2 192,0 1-288,-1 0-160,1-1-192,-1 0-96,1 0 32,-1 0 32,1-1 32,0 2 32,1 1-64,0-1-64,1 0-64,0 2-32,2-1-928,-1-1-384</inkml:trace>
  <inkml:trace contextRef="#ctx0" brushRef="#br2" timeOffset="27">539 504 1152,'-2'0'416,"1"0"-192,-1 1-256,2 0 128,-1 0-64,-1 1-32,0-1 160,0 0 32,-1 0 0,1 1-32,-1 0-96,0 0 32,-1 0 0,1 1 32,0 0-64,-1 0-64,0 1 32,-1-2 32,-1 1 32,2 0 32,-1-1-160,1 0-32,0 0 32,2 0 0,0-1-832,1 0-352</inkml:trace>
  <inkml:trace contextRef="#ctx0" brushRef="#br2" timeOffset="28">489 612 1152,'1'-1'512,"-1"1"-256,0-1-160,0 0 224,1 0-64,0-1 96,-1 0 0,1 1 96,0-1-160,0 0-96,0 0-96,0 0 0,0 1 0,1-1 96,0 0-96,0 1-64,0-1 0,0 2-32,-1-2-96,2 1 64,-2-1 96,2 0 96,-1 2-64,0-2-64,0 1 64,-2 0 0,1 0-128,-1 1 32,0 0-160,-1 0 32,1 1 128,-1 0 64,0 0 0,0 0-64,0 0 32,-1 0 32,1 0-32,-1 0-32,1 0-64,-1 0 32,0 0 32,0 0 64,0-1-32,0 2 64,0-1-128,0 0-64,0 1 128,0 0 32,0 0-96,1 1 32,-1 0 0,1-2 0,-1 1 0,2 0 0,0-1 0,0 0 64,0 0-320,0-1-64,2 0-1056,-1 0-448</inkml:trace>
  <inkml:trace contextRef="#ctx0" brushRef="#br2" timeOffset="29">569 177 384,'3'0'160,"-2"0"-64,0 0-192,0 0 64,1 0 32,1 0 0,-2 0 0,2 0 64,0 1-96,0-1-64,0 0 64,0 1 0,0-1 32,0 0 64,2 0-96,-2 0 0,1 0 96,-1 0 32,1 0-32,0 0 32,0 1 576,0-1 256,0 0-544,1 1-160,-1-1-192,0 1-32,0-1 0,0 1 64,1 0-32,-1 0-32,1 0 32,-1 0-32,-1 0 0,1 1 0,-1-1 0,0 1 0,1-1 0,0 0 64,-1 0-32,-1 0-32,2 0-64,-1 1 32,0-1 32,0 1 0,0-1 0,0 0 64,1 1-32,-1-1-32,2 1 96,-1-1 0,1 0-128,0 0-32,0 0 96,2 1 32,-2-1 0,1-1-64,0 1-64,0 0 32,0 0 32,2 0 64,-2 0-96,0 1-64,0 1 128,1-1 32,-3 1 0,1 0-64,1 0-64,-1 1 32,0-3 32,0 2 64,0-1-32,0 0-32,1-1 32,-1 1 32,1-1-32,0 0-32,0 0 32,2 0-32,-1 1-96,0 0 64,1 1 96,1-1 32,-1 1-128,0 0-32,0-1 96,-1 1 32,0-1-96,-1 0 32,1 0-64,-2 0 0,0 0 0,0-1-64,-1 2 160,0-1 96,0 0-96,0 2-32,0-1 0,-2-1 64,1 0-96,-2 0 0,1 0 32,0-1 0,0 1-96,-1 0 64,1 1 32,0-2 0,0 0 0,2 1 0,1 0 0,-1 0 0,2-1 64,1 2 32,1 0-672,1 1-256,1 0 64,1 0 32</inkml:trace>
  <inkml:trace contextRef="#ctx0" brushRef="#br2" timeOffset="30">710 123 128,'9'-1'160,"-5"1"-64,1 0-64,-3 0 96,1 0-160,1 0 32,0 1 0,0-1 64,1 0-32,-1 1-32,0-1 32,0 1 32,0 0 384,0-1 192,-1 1-320,0 0-192,0 0-160,2 1 0,-2-1 32,1 1 64,-1-1-32,0 1-32,1 0 32,0 0-32,1 1 64,1 0 96,-1 0-64,-1-1-64,4 0 0,0 0 32,0-1-32,0-1-32,2 1 32,-1-1-32,-1 0-96,1 0 0,-1 1 128,0-1 32,0 1 128,1-1 96,-2 1-64,0 0 32,-1 1-224,2-1-32,-2 1 64,-1 0 32,1-1-128,0 1 32,0 0 0,0 0 64,0 1-32,1-2-32,-1 2 32,1 1-32,0-2-96,-1 1 64,0 0 96,1-1 32,-1 0-192,0 1-64,0-1 128,-1 1 64,1 0 32,0 0-64,-1 1 32,0 1 32,1 0 32,2-2 32,-1 0-1216,2 1-512</inkml:trace>
  <inkml:trace contextRef="#ctx0" brushRef="#br3" timeOffset="31">603 272 256,'0'0'160,"0"0"-64,0-2-128</inkml:trace>
  <inkml:trace contextRef="#ctx0" brushRef="#br3" timeOffset="32">784 393 384,'2'-1'256,"-1"1"-128,-1 0-160,1 0 64,0 0-128,-1 0 64,1 0 32,-1 0 0,1 0 0,-1 0 0,2 0 0,-2 0 0,2 0 64,-1-1 96,0 1 0,0-1 64,0 1 0,-1 0 96,1 0-160,0 0-96,0-1-128,0 1 32,0 0 32,-1 0 0,2 0 0,-1 0 0,0 0 352,1 0 160,-2-1-256,1 1-128,1 0-32,-2 0 0,1-1-32,-1 1-64,1 0 32,1 0-32,-1 0 0,0 0 64,-1-1-96,2 1 0,-1 0 32,-1 0 0,0 0-96,0 0 64,1-1 32,0 1 0,0 0 0,0 0 64,0 0-32,-1 0-32,1 0 32,1 0-32,-2 0 0,1 0 0,1 0-96,-1-1 64,-1 1 32,2 0 64,-1 0-32,0 0 64,0 0-128,0 0 0,0 0 32,0 0 0,0-1 0,0 1 64,1 0-192,-1 0 32,0 0 32,0 0 96,0 0 0,1 0 64,-1 0-64,0 0-32,0 0 32,1 0-32,-1 0 0,1 0 0,-1 0 0,2 0 0,-3 0 0,3 0 0,-2 0-96,0 0 64,0 1 96,1-1 32,-1 0-128,0 0 32,1 1-64,-1-1-64,1 0 96,-1 0 64,1 1 0,0-1 64,0 0-64,0 0-32,0 0 32,1 1-32,-2-1 0,2 0 0,-2 1 0,1-1 64,0 0-96,0 1 0,-1-1 32,1 0 0,-1 0-96,0 1 64,1-1 32,-1 0 0,0 0 0,0 1 64,0-1-32,1 1 64,-1-1-128,1 0-64,-2 1-32,3 0 0,-1 0 96,0-1 64,-1 1 0,1 0-32,0 0 32,0-1 32,0 1 32,1 0 32,0-1-1056,0 1-416</inkml:trace>
  <inkml:trace contextRef="#ctx0" brushRef="#br3" timeOffset="33">631 335 1152,'-1'-1'416,"1"1"-192,-1 0-256,1-1 128,0 1 128,0 0 192,0-1-96,0 1 64,0 0-96,-2-1 0,1 0-160,1 0-96,-1 0 64,1 1 64,-1-1-128,1 1-32,-1-1 128,0 1 64,1-1 0,-1 1 32,1 0-288,-1-1 0,0 1 64,0-2 64,0 1 0,0 0 32,-1 1-224,1-1 32,0 0 96,0 1 128,0 0-96,0-1-32,0 0 0,0 1 0,0-1 64,-1 0 32,1 0-32,1 0-64,-1 0 32,-1 1-32,1-1 0,-1 1 64,1 0-96,0-1-64,0 0 64,-1 0 0,1 0-64,-1-1 64,1 1 96,-1 1 96,0 0-128,1-1-32,-1 0 0,0 0 0,1 0 0,-1 1 64,-1-1 32,2 1 32,-1-1-224,1 1 0,-1-1 32,1 1 32,-1-1 32,1 1 64,0-1-96,0 1 0,-1-1 448,1 0 192,-1 0-288,1 0-192,-1 1-160,1-1 0,0 0 32,-1 1 64,1-1 96,-1 1-128,1 0-96,-2 0-64,3 0 96,-2 0 0,0 0 32,1 0 0,-1 0 0,1 0 0,0 0 64,-1-1-32,1 1-32,-1 0-64,1 0 32,-1-1 32,1 1 64,-1 0-32,0 0-32,1 0-64,-2 0 32,3 0 32,-3 0 64,2 0-32,-1 0 64,0 0-128,1 0-64,-1 0 64,0 0 64,0 0 0,0 0-32,0 0 32,0 0 32,0 0-96,0 0-64,0 0 64,1 0 64,-1 0 0,-1 0 64,2 0-128,-2 0-64,2 0 64,0 0 64,-1 0 0,1 0-32,-1 0 32,0 0-32,1 0 0,-1 1 0,0-1 0,1 0 0,-1 0 0,0 0 0,0 0 0,0 0 64,1 1 32,-3-1 32,1 0-416,-1 0-128,0 1-1440</inkml:trace>
  <inkml:trace contextRef="#ctx0" brushRef="#br3" timeOffset="34">630 461 896,'-4'0'352,"2"2"-192,0-1-256,2-1 0,-2 0 64,0 2 0,2-2 32,-2 2 64,0 0-96,-1-2 0,2 1 32,1 1 0,-3 0 0,3-2 0,-1 2-96,1-2 64,-3 0 32,3 0 64,-2 0-96,2-2 0,-2 2-256,0 0-64</inkml:trace>
  <inkml:trace contextRef="#ctx0" brushRef="#br3" timeOffset="35">654 382 640,'-2'5'256,"1"-3"-128,0 1-160,0-1 128,0 0 0,0-1 32,-1 2-64,1-1 32,-1 1-128,1-2 0,-1 2 32,0 0 64,0-1 32,0 0 32,-1 1-160,2-2-32,-3 1 32,2 1 0,-1 0 32,1-2 64,-2 2-96,1 0 0,-1-1 32,0 4 64,1-2-448,0 0-224</inkml:trace>
  <inkml:trace contextRef="#ctx0" brushRef="#br3" timeOffset="36">1577 389 896,'4'0'416,"-2"0"-192,0 0-256,-2 0 64,2 0-32,0 0 0,2 1 0,-2-1 0,0 2 0,0-2 0,1 0 0,-1 0 0,0 0 64,-2 2 32,2-2-32,-2 0 32,0 0-224,0 0 32,0 0 96,0 0 64,0 0 0,0-2 32,0 2-128,0 0 0,0 0 32,-2 0 64,2 0-32,0 0 64,0 0-128,-2 0-64,0 0 64,-1 0 64,1 0-512,2 0-192</inkml:trace>
  <inkml:trace contextRef="#ctx0" brushRef="#br3" timeOffset="37">1453 391 256,'3'-1'160,"-1"1"-64,0 0-128,-2 0 128,2 0-64,-1 0 64,1 0-128,0 0 0,0 0 32,0 0 64,0 0-32,1 0 64,-1 0-128,1 0-64,1 0 128,-3-1 32,3 1 128,-2 0 96,0-1 64,0 1 96,0 0-224,0 0-128,0-1-64,0 1-32,0 0 0,1 0 0,-1 0 0,0 0 64,1 0-96,-2 1 0,2-1 32,-1 0 0,1 0 0,-1 0 0,0 0 0,0-1 64,0 1-96,0 0 0,0 0 32,-1 0 64,1 1-96,0-1 0,-1 0 96,2 1 32,-1-1-32,0 0-64,-1 1-64,1-1 32,0 0 32,0 0 0,0 0 0,0 0 0,1 0-96,-1 0 64,1 0 32,-1 0 64,0 0-96,1 0 0,-2 0 96,2 0 32,-2 0-32,1 0-64,-1 0-64,1 0 32,-1 1 32,1-1 64,-1 0-96,0 0 0,0 0 32,0 0 64,-1 0-96,1 0 0</inkml:trace>
  <inkml:trace contextRef="#ctx0" brushRef="#br3" timeOffset="38">1595 392 2624,'1'0'96,"0"0"-128,-1 0 32,2 1-64,-2-1 0,0 0 128,0 0 32,0 0-32,0 0-64,0 0-64,-2 1-32,2-1 64,-1 0 64,0 1 0,0 0-32,0 0 32,-1-1 32,1 1-192,-1 0 32,0-1 96,1 1 64,-1 0 0,0 0-64,0-1 32,0 1-32,-2 0 0,3 0 0,-2 1-96,0 0 64,0 1 96,0 0 32,0 0-32,0-1-64,1 1 96,-1 0 0,0-1-32,-1 1-64,0-1 32,1-1-32,-1 1-96,1-1 64,-1 1-32,1 0 0,-1 0 128,0 1 32,0 0-128,1 1-32,-1 1-768,0 0-224</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3:01.463"/>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01:33:01.464"/>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261 68 1152,'-4'-1'512,"2"1"-256,0-1-384,1 1 128,-1 0 0,1 0 0,-1-1 0,0 1 0,0 0-512,0 0-128</inkml:trace>
  <inkml:trace contextRef="#ctx1" brushRef="#br1">690 168,'0'0,"0"1,1 0,1 1,0 0,0-1,1 1,0 0,1 1,0-1,1 1,1 1,1-1,-1 0,1 1,0-2,0 1,0-1,-1 0,-1 0,1-1,-1 0,1 0,-1 0,0 0,0-1,0 1,0-1,-1 0,0 0,0 0,-1-1,0 1,-1 0,1 0,-1 0,0-1,0 1,-1 0,1 0,0 0,0 1,0-1,0 0,0 0,0 0,-1 1,0-1,-1 0,1 0,-2 0,1 0,-1 0,0 0,0 0,-1 0,-1-1,-1-1</inkml:trace>
  <inkml:trace contextRef="#ctx0" brushRef="#br0" timeOffset="2">716 167 3968,'2'-1'1568,"1"1"-832,4 2-864,-4-2 320,2 2-160,1 0-32,1 0-1664,0 0-800,0 0 1152,-1-1 672</inkml:trace>
  <inkml:trace contextRef="#ctx0" brushRef="#br0" timeOffset="3">745 183 2304,'1'1'960,"0"1"-512,3 1-608,-1-1 192,1-1-96,1 2 0,2 2-864,1 1-320,1-2 544,1 2 352</inkml:trace>
  <inkml:trace contextRef="#ctx0" brushRef="#br0" timeOffset="4">503 279 128,'0'0'64,"0"1"0,0-1-96,0 0 64,0 1-32,1-1 0,-1 1 0,0-1 64,0 1-96,0-1 0,0 1 96,1-1 96,-1 0-128,0 0-96,0 1 96,1-1 32,-1 0-96,0 1 32,1-1 64,-1 1 32,0-1-128,0 0 32,1 1 0,-1-1 128,0 2 0</inkml:trace>
  <inkml:trace contextRef="#ctx0" brushRef="#br0" timeOffset="5">508 292 896,'0'1'-64,"0"1"32,0-1 0,0 0 96,0 0 32,0 0-128,0 0 32,0 0 0,0-1 64,0 0-32,0 1 64,-1 0-64,1-1-32,0 1 32,0 0 32,0 0 32,0-1 96,0 1-32,0 0 0,0 0-96,-1 0-64,1-1 32,0 1 32,0 0-32,-1 0-96,1-1 32,0 1 32,-1-1 64,1 0-32,-1 1-32,1-1 32,-1 1-32,1 0 0,-1-1 0,1 1 0,0 0 0,-1 0 0,1-1 64,-1 1-32,1 0-32,0-1-64,-1 1 32,1 0 32,-1 0 0,1 0 64,0-1 32,0 1-128,-1 0-32,1 0 32,-1 0 0,1 0 32,0 1 64,-1-1-96,1 0 0,0 0 32,-1 0 0,1 0 0,0 0 0,-1 0 64,1-1 32,0 1-192,-1 0 0,1 0 96,0-1 64,0 1-96,-1 0 32,0-1 64,1 0 32,0 1-128,-1-1 32,1 1 0,0-1 64,-1 1-96,1 0-64,-1 0 64,1 0 64,-1 0 128,1-1-224,-1 1 0,0 0 64,1 0 128,-1-1-32,1 1 0,-1-1-32,1 1-64,0 0 32,-1 0 32,1-1-32,-1 1-32,1 0 32,-1 0-32,0-1 64,1 0 32,-1 1-128,1 0 32,-1 0 0,1-1 64,-1 1-32,0 0 64,1 0-128,-1-1 0,0 2-32,0-1 0,0 0 64,1 1 64,-1-1-32,0-1-32,0 2 32,0-2 32,1 1-96,-1 0 0,1 0 32,-1-1 64,1 1-32,-1 0-32,0-1-64,1 1-32,-1 0 64,1-1 0,-1 1 96,1-1 32,-1 1-128,0-1 32,1 1 64,-1-1 32,0 1-128,1-1 32,-1 0 0,0 1 0,1 0-96,-1 0 64,1-1 32,-1 1 64,1-1-32,-1 0-32,0 1-64,1 0-32,-1-1 64,0 0 0,1 1 96,-1-1 32,-1 0-32,2 1-128,0-1-32,-1 0 128,-1 1 32,2-1 0,-1 0-64,1 1 32,0-1-32,0 1-96,-1-1 0,-1 0 64,2 0 0,-1 1 96,1 0 32,-1-1-128,1 0 32,-1 0 0,0 1 0,1 0 0,-1-1 64,0 0-32,1 1 64,-1-1-128,1 1-64,-1-1 64,0 1 64,0-1 0,0 0-32,0 1 32,0-1 32,0 0-32,0 0-32,0 1-64,0-1 32,1 0 32,-1 0 0,1 0-96,-1 0 64,0 0 96,1 0 32,-1 0-128,0 0 32,1 1 0,-1-1 0,1 0 0,-1 0 64,1 1-32,-1-1-32,0 0-64,1 1 32,-1-1 32,1 1 0,-1 0 0,1-1 64,-1 0-32,0 1-96,1 0 32,-1-1 32,1 1 64,-1 0-32,1 0 64,-1-1-128,0 1-64,0-1 64,1 1 0,-1-1 32,0 0 64,0 0-32,1 0-32,-1 1 32,0-1-32,0 0 0,1 0 0,-1 1 0,1-1 0,-1 0 64,0 0 32,1 0-128,-1 0-32,1 0 32,-1-1 0,1 1 32,-1 0 0,0 0 0,1 0 0,0 0 0,-1 0 64,1 0-96,-1 0 0,1 0 32,0 0 0,-1 0 64,0 1 32,1-1-192,-1 0 0,0 0 32,0 1 96,0-1-64,0 0 0,0 0 96,0 0 32,1 0-128,-1 0 32,1 0 64,-1 0 96,1 0-128,-1 0-32,-1 0 0,2 0 64,0 0-96,-1 0 0,0 0 32,1 0 0,-2 0 0,2 0 0,0 0 0,-1 0 64,1 0-32,-1 0-32,-1 0 288,2 0 192,-1 0-288,1 0-128,0 0-32,0-1-32,-1 1 0,-1 0 0,2 0 0,-1 0 0,1 0 0,-1 0 64</inkml:trace>
  <inkml:trace contextRef="#ctx0" brushRef="#br0" timeOffset="6">357 422 4704,'-2'1'96,"1"-1"-128,0 0 0</inkml:trace>
  <inkml:trace contextRef="#ctx0" brushRef="#br0" timeOffset="7">351 423 4736,'-1'0'0,"0"0"0,0 0 0,0 0 0,0 0 0,0 0 0,0 0 0,1 0-96,-1 1 64,0-1 32,1 0 64,-1 0-32,0 0-32,0 0 32,0 0 32,1 0-32,-1 0-32,0 0-64,1 0 32,-1-1-32,0 1 0,1 0 64,-1 0 0,1 0 64,-1 0 32,1 0-128,-1 0 32,0 0-64,1 0 0,-1 0 128,0-1 32,1 1-32,-1 0-64,0 0 32,0-1-32,0 1-96,0 0 64,1-1 32,-1 1 0,1 0 0,-1 0 64,0 0-32,1 0-32,-1-1-64,1 1 32,-1 0 96,1-1 32,-1 0-32,1 1 32,-1-1-128,1 1 0,0-1 96,0 1 32,-1 0-192,1 0 0,-1 0 96,1 0 64,-1 0-96,0 0 32</inkml:trace>
  <inkml:trace contextRef="#ctx0" brushRef="#br0" timeOffset="8">312 415 4992,'-1'0'0,"0"0"-96,1 0 0,-1 0 64,1 0 64,-1 1 0,1-2 64,-1 1-64,1 0 64</inkml:trace>
  <inkml:trace contextRef="#ctx0" brushRef="#br0" timeOffset="9">306 415 5024,'-1'0'-32,"1"0"32,-1 0 0,1 0-96,-1 0 64,0 0 96,1 0 32,-1 0-128,0 0 32,1 0-64,-1-1 0,1 0 64,-1 1 64,1-1-96,-1 1 0,1-1 32,0 1 64,-1-1-32,1 0-32,-1 1 96,0 0 0,1-1-128,-1 0-32,1 1 32,-1-1 64,1 1-64,-1-1-64,1 0 64,0 1 0,-2-1 96,2 1 32,0-1-128,0 1 32,-1-1 0,1 1 0,0-1 0,0 0 0,0 1-96,0 0 64,-1-1 32,-1 0 64,2 1-32,0 0 64,0-1-64,-1 1-32,1 0-64,0-1 32</inkml:trace>
  <inkml:trace contextRef="#ctx0" brushRef="#br0" timeOffset="10">284 394 4992,'0'0'0,"0"-1"0,0 0-96,0 0 0,0 0 128,-1 0 96,1 1-192,0-1 0,0 0 0,-1 0 96,1-1 0,0 1 64,0 0-128,0-1 0,-2 0 32,2 1 64,0-1-32,-1 2-32,1-2 32,0 1-32,0-1 0,-2 1 0,1 0 0,1 0 0,-1 0-96,1 0 64,0 0 32,-1 0 64,1 0-32,0 0-32,0 1 32,0-1-32,0 0 0,0 0 0,0 1-96,0 0 64,0-1 96,-1 1 32</inkml:trace>
  <inkml:trace contextRef="#ctx0" brushRef="#br0" timeOffset="11">273 354 4992,'-1'-2'0,"1"1"0,0 0 0,0 0-96,-1-1 64,1 1 32,0 0 64,-1 1-32,1-1 64,0 0-224,0 0 32,-1-1 96,1 0 64,0 0-96,0 1-32,0-1 96,0 1 32,0 0 0,0-1-64,0 2-64,0-1 32,0-1 32,0 1 64,0 0-32,0 0-32,0-1 32,0 1-32,0 0 0,0 0 0,0 1 0,0-1 0,0 0 0,0 1 0,0-1-96,0 0 64,0 1 96,0-2-32,0 1-32,0 0 32,0 0-32,0 0-96,0 0 64,0 0 32,0 0 0,0 0 0,0 0 0</inkml:trace>
  <inkml:trace contextRef="#ctx0" brushRef="#br0" timeOffset="12">269 302 4768,'0'-1'64,"0"0"-64,0 0 0,0-1 32,0 1-32,0-1 0,0 1 64,0 0-96,0 0 0,1 0 32,-1 0 0,0 0 0,0 1 64,0-1-96,0 0 0,1 0-32,-1 1 0,0-1 64,1 1 64,-1 0-32,1-1-32,0 1-64,-1-1 32,1 1 32,-1-1 0,1 0 64,-1 1 32,1-1-128,1 1-32,-2-1 32,0 0 0,1 1 32,-1-1 0,2 1 0,-1-1 0,0 0 64,-1 1 32,1-1-128,-1 0-32,2 1-64,-1-1 96,-1 0 0,1 0 96,1 1-96,-1-1 0,0 1 32,0-1 64,0 1-96,0-1 0,1 1 32,-1-1 64,0 1-32,0-1-32,0 1-64,0 0 32,0 0 32,-1-1 64,1 1-96,0 0 0,0-1 32,0 1 0,0 0 0,0 1 0,0-1 0,-1 0 64,1 0-32,0 0-32,0 0 32,-1 0 32,1 0-96,0 0 0,0 0 32,0 0 0,0 0-96,0 0 64,1 0 32,-1 0 64,0 0-96,0 0 0,1 0 32,-1 0 0,0 0 0,0 0 64,1-1-96,-1 1 0,0 0 32,1-1 0,-1 1 64,1-1 96,0 1-128,-1-1-96,1 0 32,-1 0 0,1 0 32,-1 1 0,1-1 0,-1 1 0,0-1-96,1 0 64,-2 1 96,1 0 32,0 0-32,1 0 32,-1-1-128,-1 1-64,3 0 128,-2 0 32,0-1 0,1 1-64,-1 0 32,1 0-32,-1-1 0,1 1 0,-1 0-96,0 0 64,1 0 32,-1 0 64,1 0-96,-1 0-64,0 0 64,1 0 64,-1 0 0,0 0 64,0 0-64,1 0-32,-1 0-64,0 1 32,0-1 32,1 0 64,-1 0-32,0 0-32,1-1 96,-1 1 0,0 0-128,1 0-32,-1 0 32,1-1 64,-1 1 0,1 0-32,0 0 32,0-1-32,-1 1 0,0 0 64,1 0-96,-1 0-64,0 1 128,1-1 32,-2 0 0,2 0 32,-2 1-128,2-1-64,-1 0 64,0 0 64,0 1 0,0-1-32,0 0 32,1 0 32,-2 0-96,0 0 0,1 0-32,1 0 0,-1 0 64,0 0 0,-1 0 64,0 0 32,2 0-32,-1 0-128,0 0 32,0 0 32,1 0 64,-1 0-96,0 0 0,-1 0 32,1 0 64,0 0-32,0 0 64,0 0-128,0 0-64,1 0 64,-1 0 64,0 0 0,0 0 64,0 0-128,0 0 0,1 0 32,-1-1 0,0 1 0,0 0 0,0 0 0,0 0 64,0 0-96,0 0-64,0 0 64,0 0 64,-1 1 0,1-1 64,0 0-64,0 0-32,-1 1 32,1-1-32,0 0 0,-1 1 0,1-1-96,0 0 64,0 1 32,-1 0 0,1-1 64,0 1 32,0 0-128,0-1-32,0 0 32,-1 0 64,1 1 0,0-1-32,0 0-64,-1 0 32,1 0 96,0 0 32,0 0-128,0 0 32,0 0 0,0 0 64,-1-1-96,1 1 0,0-1 96,0 0 96,1 0 288,-1 0 160,0 1-352,0 0-160,1 0-64,0 0 32,-2-1-32,2 1-32,0 0 96,-1 0-64,-1 0-32,2-1 32,-1 1-32,0 0 0,-1 0 0,2 1-96,-1-1 0,0 0 128,0 0 32,-1 0 0,2 1-64,-1-1 32,0 0-32,0 0-96,0 1 0,-1-1 128,1 0 32,0 1 0,0-1-64,0 0-64,0 0 32,-1 0 32,1 0 64,0 0-32,0 0 64,0 0-128,0 0 0,-1 0 32,1 1 0,0-1 0,0 0 0,0 1 0,0-2 0,0 2 64,-1-2-96,1 2 0,0-1 32,1 0 0,-1 0 0,0 0 64,0 0-32,0 0-32,0 0-64,0 0 32,1 0 32,-1-1 0,0 1 0,-1-1 64,1 1-32,0 0-32,0-1-64,0 0 32,0 1 32,0 0 0,0 0 64,0 0 96,-1-1-224,1 1 0,0 0 0,0 0 32,0-1 32,0 1 0,0 0 0,-1 0 0,1-1 0,0 1 0,0 0 0,-1 0 0,1 0 0,0 0 0,0-1 64,0 1 96,0 0-224,0 0 0,-1 0 0,1 0 32,1 0 32,-2 1 0,1-1 0,1 0 0,-1 0 0,-1 0 0,1 0 0,2 0 0,-2 0 0,0 0 0,1 0 64,-1 0 32,1 0-128,-1 0-32,0-1 32,0 1 0,1 0 32,-1 0 0,0 0 0,1 0 0,-1 0 0,0 0 0,0 0 0,0 0 64,0 0-32,1 0-32,-1 0 96,0 0 0,0-1-192,0 1 0,1 0 32,-1-1 32,1 1-64,-1 0 0,0 0 128,0 0 32,0 0 0,0 0-64,1 0 32,-1 0 32,0 0-32,0 0-32,0 0 32,1 0 32,-1 0-96,0 0 0,1 0 32,-1-1 0,0 1-96,0 0 64,0 0 32,1 0 0,-1 0-96,0 0 64,1 0 96,-1 0 32,0 0-32,0 0-64,0 0 32,1 0-32,0 0 0,-2 0 0,1 0 0,0-1 0,1 1 0,-1 0 0,1 0-96,0-1 64,-1 1 32,1 0 0,-1 0 0,1-1 0,-1 1 0,0 0 64,0 0 32,0 0 32,0 0-224,0 0 0,0 0 32,1 0 96,-1 0-64,0 0 0,0 0 32,0 0 64,0 0-32,0 0-32,1 0-64,-1 0 32,0 0 32,0 0 64,1 0-32,-1 0-32,0 0 32,0 0 32,0 0-96,0 0 0,0 0 32,0 0 0,0 0-96,0 0 64,1 0 32,-1 0 0,0 0-96,1 0 64,-1 0 32,0 0 64,1 0 32,-1 0 32,0 0-160,0 0-32,0 0 32,0 1 0,0-1 32,-1 0 64,1 1-96,0-1-64,0 1 128,0-1 32,0 1-160,0 0 0,-1 0 96,1 0 64,0 1 0,0-1 32,0 1-128,-1-1 0,1 0-32,0 1 0,-1-1 128,2 0 96,-2 0-128,0 0-96,0 0 32,1 0 0,1 0 32,-2-1 64,1 1-96,0 0-64,-1-1 128,0 1 96,2 0-96,-1 0-96,0 0 32,0-1 0,0 1 32,0 0 0,-1 0 0,1 0 0,0 0-96,0 0 0,0 0 128,0 1 32,0-1 0,-1 0 32,1 0-128,-1-1 0,1 2 32,-1-1 0,1 0 0,0 1 0,-1 0 0,1-1 0,-1 1-96,1 0 0,-1-1 128,0 1 32,1-1 0,-1-1-64,0 2 32,1-1-32,-1 0 0,0 0 64,0 0-192,0 2 96,-1-2 64,1 0 0,0 0-32,-1 0 32,1-1-32,-1 1 0,1 0 0,-1 0 0,1 0 0,-1 0 0,1 0 64,0 0-32,-1 0-32,1 0-64,0 0 32,0 1 32,0-1 0,-1 1 0,1 0 64,0 0-96,0 0 0,0 0 32,0-1 0,0 1 0,0-1 0,0 0 0,0 0 64,1 1-32,-1-2-32,0 2-64,0-1-32,0 1 128,0-1 32,0 1 0,0-1-64,0 0 32,0 0-32,0 1 0,0-1 0,0 0 0,0 0 0,0 0 0,0 0 0,0-1 0,0 2 64,-1-1-32,1 0-32,-1 0 32,1-1 32,-1 2-96,0-1-64,1 1 64,-1-1 0,1 0 32,-1 0 0,1 0 0,-1 1 64,0-1-96,0 0 0,0 0 96,0-1 96,0 1-128,1 0-96,-3 0 96,3 0-32,-1-1 0,0 1 32,-1 0-32,1-1 0,1 1 0,-2 0 0,1 0 0,0 0 0,1-1 0,-2 1 0,1-1 64,0 1-96,0-1 0,0 1 32,1-1 0,-1 0 64,0 1 32,0-1-128,0 0-32,0 0 32,0 1 64,0-1-64,0 0 0,0 0 32,0 0 64,-1 1 32,1-1 32,0 0-160,0 1-32,0-1-64,0 0 96,0 0 0,-1 1 96,1-1-96,0 1 0,-1-1 32,1 0 64,0 1-96,-1-1 0,1 0 32,0 1 64,-1-1-32,1 0-32,0 1 32,-1-1-32,1 0 0,0 1 0,-1-1 0,1 0 0,0 0-96,0 1 64,0-1 32,0 0 0,0 0 64,-1 0 32,1 0-32,0 0-64,0 0-64,0 0 32,0 0 32,0 0 0,0 0 0,-1 1 0,1-1 64,0 0 32,-1 0-192,2 0 0,-1 0 32,-2-1 96,2 1-64,-1 0 0,1 0 32,-1 0 64,0 0-32,1-1-32,-1 1 32,0 0-32,1 0 0,-1 0 0,1 0 0,-1 0 0,1-1 0,0 1 0,-1 0 0,1 0 0,0-1 0,0 1 64,0-1 448,0 0 224,-1 0-288,1 0-160,-1 1-288,1-1-64,-1 0-64,1 1 96,0-1 0,0 1 32,0-1 0,0 1 64,1-1-32,-1 1 64,0-1-128,0 0 0,0 1 32,0-1 0,0 0 0,1 0 64,-2 0-96,2 0 0,-1 0 32,0 0 0,0 0 0,0-1 0,0 2 0,1-1 64,-1 0-32,0-1-32,0 1 32,0-1-32,1 2 0,-2-2 0,1 1 64,0-1 32,-1 0-192,1 1 0,0-1 96,-1 1 64,1-1-96,-1 2 32,1-2-64,1 1 0,-1 0 64,-1 0 0,1 0 0,-1 0 0,1 0 0,0-1 64,0 1 32,0 0 32,0-1-160,0 1-32,0 0 32,0 0 0,1 0-64,-1 0 64,0 0 32,0-1 0,0 1 64,1 0 32,-1-1-32,1 1-64,-1 0-64,1-1 32,-1 1-32,1 0-64,-1 1 160,1-1 32,-1 0-96,1 0-32,-1 0 32,1 0 64,0 0-64,0 1 0,-1-1 32,1 0 0,0 0 0,-1 1 0,1-1 0,0 0 0,0 0 0,-1 1 64,1-1-32,0 0-32,-1 1-64,1-1-32,0 1 128,0-1 32,0 1-96,0 0-32,0-1 32,0 1 64,0-1 0,0 0 64,0 0-128,0 1 0,0-1 96,0 0 32,0 1-128,0-1-32,0 0 32,0 0 0,0 1 32,0-1 0,0 0 0,0 0 0,0 0 0,0 1 64,0-1-96,-1 0 0,1-1 32,0 1 0,-1 0 0,1-1 64,0 1-96,0 0-64,0 0 64,0 0 0,0 0 96,0 0 32,0 0-128,0 0 32,0 0-64,0 1 0,0-2 128,0 1 32,0 0-128,0 0-32,0 1 32,0-1 64,0 0-64,1 1 0,-1-1 32,0 1 0,0-1 0,0 1 64,1-1-96,-1 1-64,0 0 64,0-1 64,0 1 0,1-1-96,-1 0 32,0 0 96,1 0 32,-1 0-32,0 1-64,0 0-64,0 0-32,0-1 64,1 1 0,-1-1 96,0 1 32,1-1-128,-1 1 32,0-1 0,1 1 0,-1-1 0,1 1 0,-1-1-96,1 1 64,0-1 32,0 1 0,0-1 64,-1 1 32,1-1-128,-1 1 32,1-1 0,-1 0 0,0 0 64,0 0 32,1 0-32,-1 0-64,1-1-960,0 0-416,0 0-1056</inkml:trace>
  <inkml:trace contextRef="#ctx0" brushRef="#br0" timeOffset="13">519 284 128,'2'0'0</inkml:trace>
  <inkml:trace contextRef="#ctx0" brushRef="#br0" timeOffset="14">530 285 128,'1'0'0,"0"2"0,0-2 64,-1 1-96,1 1 0,0 0 32,0 0 64,0 1-32,1-1-32,-1 0 32,1-1-32,-1 1 64,1-1 32,0 1-192,0 0 0</inkml:trace>
  <inkml:trace contextRef="#ctx0" brushRef="#br0" timeOffset="15">617 555 1312,'1'1'896,"0"-1"-448,0 1-160,0-1-192,-1 1 0,1-1-64,-1 0 64,0 0-64,0 1 64,1-1-64,-1 0 64,1 0-352,-1 0-64,1 1-544,0-1-256</inkml:trace>
  <inkml:trace contextRef="#ctx0" brushRef="#br0" timeOffset="16">340 644 1792,'1'1'768,"0"-1"-384,0 0-448,0 1 192,-1-1-160,1 1-64,0-1 64,0 1 0,0-1 96,-1 1 32,1 0-32,0-1-64,0 1-64,0-1 32,0 1 32,-1 0 0,1 0 0,-1 0 64,1 0-32,-1 0-32,1-1-64,1 1 32,-2 0 32,1-1 64,-1 1-32,0-1 64,1 1-128,1 0 0,-1 0 32,0-1 64,-1 1-96,2 0 0,-1 0 32,0-1 0,-1 1 0,1-1 64,0 0-32,0 0-32,0 1-64,0-1 32,0 1 32,-1 0 0,1-1 0,0 1 0,0-1 64,0 1 32,0-1-128,0 0 32,0 1 0,-1-1 0,1 0 0,0 0 64,0 0-32,0 0-32,-1 1-64,1-1 32,0 0 32,-1 1 0,1-1 0,0 1 0,-1 0 0,1-1 0,-1 1 0,1-1 0,-1 1 0,1-1 64,0 1-96,-1-1-64,1 0 64,0 0 0,-1 1 32,1-1 0,0 0 0,0 0 0,0 0 0,-1 0 64,1 1-32,0-1-32,0 1-64,0 0 32,0-1 32,0 1 0,0-1 0,0 1 64,0-1-96,0 1 0,0-1 32,0 0 0,-1 0 0,1 1 64,-1-1-96,1 1 0,-1-1 32,1 0 0,0 1 0,0-1 64,0 0-32,0 1-32,-1-1-64,1 1 32,0-1 32,0 1 0,0 0 0,0 0 64,0 0-96,0 0 0,0 0 32,0-1 0,2 1 0,-3 0 64,1 0-96,0 0 0,1-1 32,-1 1 0,1-1 0,-1 1 0,1-1 0,-1 0 64,0 0-96,0 1 0,0-1 32,1 0 64,-1 1-96,0-1 0,1 0 32,-1 1 64,0-1-96,0 1 0,0-1-32,0 0 0,1 0 64,-1 1 64,0-1-32,0 0-32,0 1 32,-1-1 32,2 1-32,-1-1-32,0 1-64,0-1 32,0 0 96,0 1 32,0-1-128,1 0 32,-1 0-64,0 0 0,1 0 64,-1 0 64,0 0-32,1 1-32,-1-1-64,0 0 32,1 0 32,-1 1 0,0-1 0,1 0 64,-1 0-32,0 0 64,0 0-128,0 0 0,0 0 32,0 1 0,0-1 0,0 0 64,-1 0-96,1 1 0,0-1 32,0 0 0,0 0 0,0 1 64,0-1-32,0 0-32,0 0 32,-1 0 32,1 0-32,1 0-32,-2 1 32,0-1 32,1 0-96,1 0-64,-1 0 64,-1 1 64,1-1 0,2 1 64,-2-1-128,1 1 0,-1-1 32,1 0 64,-1 1-32,1-1 64,0 0-64,-1-1-32,0 1 32,1 0 32,-1 0 32,0-1 96,0 1-160,0 0-32,1 0 0,-1 0 0,1 0 64,-1 0 96,1 0 128,0-1 160,0 1-64,-1-1 32,1 1-320,0-1-96,0 1-32,0-1 64,-1 1 0,1 0-32,0 0 32,0-1 32,-1 1-32,1 0-32,0 0 32,-1-1-32,1 1 0,0-1 64,0 1-32,-1-1-32,0 1 32,0-1-32,0 0 0,1 1 0,0-1 0,-1 0 64,0 1-96,1-1 0,-1 1 32,1-1 0,-1 0 0,1 1 0,-1 0 0,0-1 0,0 0 0,0 0 64,0 1-32,0-1-32,0-1 32,1 1-32,-1 0-96,1 1 64,-1-1 32,0 0 64,1 0-32,-1 0-32,0 0 32,0 0-32,1 0 0,-1 0 0,0 0 0,1-1 0,-1 2 0,0-2 0,0 1-96,0 0 64,1 0 32,-1 0 64,1 1-32,-1-1-32,1 1 32,-1-1 32,0 0 160,0 0 192,0 1-224,1-1-96,-1 0-64,0 0-32,0 0 0,0 0 0,0 0 64,0 0-96,0 0 0,0 0 32,-1 0 0,1 1 0,0-1 64,-1 0-32,1 0 64,-1-1-64,1 1 64,0 0-128,-1-1 0,1 1 32,-1 0 64,1-1-96,-1 1-64,1 0 64,-1 0 0,1 0 32,0 1 0,-1-1 0,1 0 64,-1 0-96,1-1 0,-1 1 96,1 0 32,1 0-192,-2 0 0,0 0 96,1 0 64,-1 0-96,1 1 32,1-1 0,-1 1 64,-1-1-96,2 0 0,-1-1 32,0 1 64,-1 0-96,0-1 0,2 0 32,-1 0 0,0 0 0,1 0 0,-1 0 0,0 0 64,0 0-32,0 0 64,0 0-128,0 1 0,0-1 32,0 1 0,-1 0 0,1 0 0,0 0 0,-1 0 64,1-1-96,-1 1 0,1 0 32,-1 0 64,1 0-32,0 0 64,0-1-128,-1 1 0,1 0 32,0 0 0,0-1 0,-1 2 0,1-1 0,-1-1 64,1 0-96,-1 0 0,1 0-32,-1 0-64,1 0 160,-1 1 32,1-1 0,-1 0-64,1 0 32,-1 1-32,1-1-96,0 1 64,-1 0 32,0-1 64,1 1-32,-1 0-32,0 0-64,1 1-32,-1 0 128,0-1 32,0 0 0,0 0-64,1 1 32,-1-1-128,0 0 64,0 0 32,0 0 64,1 0-32,-1 1-32,0-1 32,0 0-32,0 0 0,1 0 0,-1 0 0,0 0 0,0-1 0,0 2 0,0-2 64,0 1 32,0-1-128,0 0 32,0 1-64,0-1 0,0 1 64,1-1 64,-1 1-96,0 0 0,0 0 32,1-1 0,-1 1 0,1 0 64,-1 0-96,0 0 0,1 0 32,-1 0 0,1 0-96,-1 0 0,0 1 128,1-1 32,-1 0 0,0 0-64,1 0 32,-1 0-32,0-1 0,0 1 64,0 0-96,0 0 0,0-1 32,0 1 0,1-1 0,-1 0 64,0 0-96,1 1 0,-1 0 32,0-1 0,0 0 0,1 1 64,-1-1-96,0 1 0,1 0 32,-1-1 0,0 1-96,0 1 64,1-2 32,0 1 64,-1 1-32,1-1 64,-1 0-64,1 0-32,-1 1-64,1-1 32,0 0 32,-1 0 0,1 1 0,-1-1 0,1 0 0,-1-1 64,1 2-96,-1-1-64,0 0 64,1 1 64,-1-1 0,0 0 64,0 1-128,1 0-64,-1-1 64,0 1 64,1-1 0,-1 0-32,0 1 32,0-1-32,1 0-96,-1 0 64,0 1 32,1-2 0,-1 1 64,0-1 32,0 1-128,1-1-32,-1 1 32,0 0 64,0 1 0,0-2-32,0 1-64,0 0-32,0 1 64,1-1 64,-1 0 64,0 0 32,0 1-160,0-1-32,0 0 32,1 1 64,-1-1 0,0 1-32,0-1-64,0 1 32,0-1 32,0 1 0,0-1 0,0 1 64,0 0-32,0-1-32,0 1 32,0-1-32,0 1 0,0 0 0,0 0 0,0-1 0,0 1 0,0-1 0,0 1 0,2 0 64,-2-1-96,0 1 0,0 0-32,0-1 0,0 0 128,0 0-32,0 1 64,0-1-128,0 0-64,0 1 64,0-1 64,0 1-64,0-1 0,0 0 96,1 0 32,-1 1-192,0-1 0,0 0 32,0 1 96,2 0 0,-2-2-32,0 1 32,0 1 32,1-1-32,-1 0-32,0 0 32,0 0 32,0 0-96,0 0 0,0 0 32,0 0 0,0 0-96,0 1 64,0-1 32,0 1 64,0-1-96,0 1 0,0-1 32,0 1 64,-1-1-96,1 1 0,0 0 32,0 0 64,-2-1-96,2 0 0,0 0 32,0 1 64,0-1-96,0 0 0,0 0 32,-1 1 64,1-1-32,0 1 64,0 0-128,0 0-64,0-1 64,0 1 64,0 0 0,0 0-32,0 0-608,1 1-256,1-1-1120</inkml:trace>
  <inkml:trace contextRef="#ctx0" brushRef="#br0" timeOffset="17">248 500 128,'0'1'0,"-2"1"0,2-2 0</inkml:trace>
  <inkml:trace contextRef="#ctx0" brushRef="#br0" timeOffset="18">245 509 128,'0'2'64,"0"-1"0,0-1-160,0 1 64,0 0 32,0-1 0</inkml:trace>
  <inkml:trace contextRef="#ctx0" brushRef="#br0" timeOffset="19">241 523 128,'-1'0'64,"1"1"0,0 0-160,0-1 64,0 1 32,0-1 0,0 1 0,-1-1 0</inkml:trace>
  <inkml:trace contextRef="#ctx0" brushRef="#br0" timeOffset="20">237 531 128,'0'0'0,"0"1"64,0-1-32,-1 0 64,1 0-128,0 0 0,0 1 32,-1-1 64,1 0-32,0 0-32,-1 1 32,1 0-32,0 0 0,-1 0 64,1-1 32,-1 1-32,1-1-64,-1 1-64,0-1 32,1 1-32,-1-1 0,1 1 64,0-1 0,-1 0 0,1 1 0,0-1-96,-1 0 64,1 0 96,-1 1 96,1-1-64,-1 0-64,0 0 544,0 0 256,0 0-416,1 0-224,-1-1-128,0 1 0,0 0-32,0-1 64,0 0-128,0 1 0,0-2 32,0 1 0,0 0-96,0 0 64,0-1 160,1 1 64,-1 1-224,0-1-32,0-1 64,0 0 64,0 1 0,0-1-64,-1 0 32,1 1-32,0-1 0,1 0 0,-1 0 0,-1 1 0,2 0 0,0-1 64,-1 1-96,1 0 0,-1-1 32,-1 2 64,2-2-32,0 1 64,0-1-128,-1 1 0,1-1 32,-2 0 64,1 0-32,0 0 64,1 0-64,-2 0-32,2 0-64,-1 0-32,1 1 64,-1 0 64,1 0 0,-1-1 64,1 1-128,-1-1-64,1 0 64,0 0 0,-1 0 32,1 1 0,0 0 64,-1-1 32,0 0-128,0 0 32,0 0-64,0-1 0,0 1 64,0 0 64,1 1-96,-1-1 0,1 1-32,-1-1 0,0 0 64,1 0 64,-1 1-32,1-1-32,0 1 32,-1 0-32,1-1 0,0-1 0,-1 1 0,1 1 0,0-1 64,-1 0 32,1 0-32,0 0-64,0 1-64,-1-1-32,1 0 64,0 0 0,-1 0 32,1-1 0,0 1 0,-1 1 0,1 0 0,-1 0 0,1-1-96,0 1 64,0-1 32,-1 1 64,1 0-32,0 0-32,-1 0 32,1 0-32,-1 0 0,0-1 0,1 1 0,-1 1 64,1-1-96,-1 0 0,1 0 32,-1 0 64,1 0-96,0 0-64,0 0 64,0 1 64,0-1-64,0 0 0,1 0 32,-1 1 64,0-1-96,0 0 0,1 1-32,0 0 0,0 0 0,0 0 0,0 0 64,0 1 64,0 0-96,0-1-64,0 1 128,0 0 96,1 1-192,-1-1 0,0 0 0,0-1 96,1 2-64,-1-1 0,1 0 32,-1-1 64,0 1-96,0 0 0,0 0 32,0 0 64,1-1-96,-1 1 0,0 0 96,1 0 32,-1 0-128,0 0-32,2 0 32,-3 0 0,2 0 32,-1 1 64,0-1-32,-1 0-32,3 2 32,-2-1-32,0-1 0,0 0 64,0 1-800,0-2-384</inkml:trace>
  <inkml:trace contextRef="#ctx0" brushRef="#br0" timeOffset="21">228 477 1152,'0'-2'416,"0"0"-192,-1 0-128,1 1 128,-1 0-32,1 0 32,-1 0-64,-1 0 0,1-1-192,0 1-32,0 0-64,0 0 96,1 1 0,-1 0 96,1-1-736,-1 1-352</inkml:trace>
  <inkml:trace contextRef="#ctx0" brushRef="#br0" timeOffset="22">758 285 2560,'1'2'960,"1"1"-512,1 2-544,-1-3 256,1 2-416,1-2-64,-1 2-704,2 1-288</inkml:trace>
  <inkml:trace contextRef="#ctx0" brushRef="#br0" timeOffset="23">272 643 896,'0'2'352,"0"-2"-192,0 2-192,1-1 64,-1 0-32,0 0 64,0 2 32,1-1 32,-1 0-64,0 2 32,0-1-64,0-1 64,0 0 0,0 2 96,0-1 32,0 1 32,0 0-64,0-1-32,1 1-96,-1 0-64,1 0 96,0-1 64,0 0-64,-1 0 0,1 1-96,-1-1-96,1 0 128,0 0 96,-1 2-32,1-1-64,-1 0 64,1 0 64,-1 0-64,1 0-64,-1-2 64,1 1 0,-1 0-128,1 1 32,-1-2 64,0 2 32,1 0-128,-1 0 32,0-1-64,0 0 0,0 1 128,0 0 32,1-1-32,-1-1-64,0 1 32,1 0-32,0 1 0,1 0 64,-1 0-32,0 0-32,0 0 96,0-1 0,1 0-32,-2 1-64,1-1-64,0 0 32,-1 1 32,1-2 64,-1 1-32,0 1-32,1 0 32,-1 0 32,0 0-96,0 0 0,0 0 32,1-1 64,0 1-192,0-1 32,1-1-1248,1-1-512</inkml:trace>
  <inkml:trace contextRef="#ctx0" brushRef="#br0" timeOffset="24">694 628 1152,'0'3'512,"0"-1"-256,1-1-320,0 0 192,-1 1-32,1-1 32,0 2-160,-1 0 32,1 1 64,0 0 96,0-1 128,-1 1 160,1-1-192,-1 0 0,1-1-64,0 0 32,0 1-128,-1-1-64,1 1 0,0-1-32,-1 2 0,1-2 0,-1 2-96,1 0 64,0 0 32,-1-1 64,0 1-32,1 0-32,0 0-64,-1-1 32,1 1 96,-1 1 32,1 0-32,-1-2 32,1 2 0,0-1 96,-1 0-96,0 0 0,2 0-32,-2 1-64,0 0 32,0 0-32,1-1 0,-1 0 0,1 0 0,1 0 64,-1 0-32,-1-2 64,2 1-64,-1 1 64,0-1-64,0 2-32,0-2 32,0 1-32,-1 0 0,1 0 64,0-2-32,0 2 64,0-2-64,0 1-32,0-1 32,-1 0-32,1 0 64,0 0 32,-1 0-32,1 0-64,0 1 96,-1-1 0,1 1 32,-1-2 0,1 1 0,-1 0 64,1 0-32,-1 0 0,1-1-192,-1 1-32,1-1 32,-1 1 0,1 0 96,-1-1-32,0 1-32,0-1 32,1 1-32,-1-1 64,0 0 32,1 1-128,-1-1 32,0 1 0,1-1 0,0 2 0,-1-3 0,1 1-96,0 1 64,0 0-32,0 0 0,0 0 128,0 0 32,0 0-32,0-1-64,0 1 32,1 0-32,-1-1-96,1 0 64,-1 1 32,0 0 0,0-1 0,0 1 64,0-2-32,0 2-32,0-1 32,1 0-32,-1 0 0,1 1 0,-1 0-96,1 0 64,-1 0 32,1 0 64,0 0-32,-1 1 64,0-1-128,1 1 0,-1-1 32,1 0 64,1 0-32,-2 0-32,1 0-128,0 1 0,0-1-1056,0 0-1216,0 0 576</inkml:trace>
  <inkml:trace contextRef="#ctx0" brushRef="#br0" timeOffset="25">714 631 640,'1'0'352,"-1"0"-192,1 1-64,-1-1 128,1 1-32,0-1 32,0 1-64,0-1 0,1 1 96,-1-1 160,0 1-160,2-1 0,-1 1-128,0-1-32,0 0-32,0 2 32,0-1-64,0 1 64,1-1-128,-1 1 0,0 0 160,1 1 64,0-1 0,-1 0 32,2 0-64,-1 0 64,0 0-64,1 0 0,-1 0-32,1-1 64,0 1-160,0-1-32,-1 1-64,1-1 0,0 0 64,1 0 0,-1 1 0,1 0 64,-2 0-96,0 0 0,1 0 32,0 0 64,-1 1-32,0 0 64,1-1-64,-1 1 64,0-1-64,1-1 64,0 1 0,-1 0 32,0 0-160,0 0 32,1 0 64,-1 0 32,1-1-128,0 1 32,0-1 0,0 1 0,-1 0 192,1 0 128,0 1-96,0 0 32,-1 0-224,1-1-96,-1 2 32,1-1 0,0 0 96,-1 0-32,1-2-32,-1 1 32,1 0 32,0 0-32,0-1-32,0 1 32,0 0-32,0 1 0,1-1 0,-1 0 0,0 1 0,0 0 0,-1 0 0,1 0 0,0 0 64,0 0-192,0 0 32,-1 0 96,1 0 128,-1-1-96,1 0-32,-1 1 0,0-1 0,1 1 0,0-1 64,-1 0-32,0 1-32,1 0 32,-1 0-32,1-1 64,0 1 32,-1-1-192,1 1 0,-1 0 96,0-1 64,-1 0-96,0 0 32,0 0 0,0-1 0,0 0 0,0 0 0,0 1 0,0-1 64,-1 0-32,1 0-32,-1 0 32,0 0-32,1 0-96,0 1 64,0-1 32,0 1 64,0-1-32,-1 1-32,1 0 32,0-1 32,-1 1-32,1-1-32,0 0 32,-1 0-32,1 1-96,0-1 0,-1 0 128,1 0 32,-1 0-96,2 0 32,-3 0 0,1 1 64,0-1-96,1 0-64,-1 0 64,-1 0 0,1 0 96,2 0 96,-2 0-128,0 0-32,-1 0 0,1 1 0,0-2 0,0 1 0,0-1-96,0 2 64,0-1 96,0 1 32,-1 0-128,1-1 32,-1 1 0,1-1 64,0 0-96,0-1 0,-1 1 32,1 0 0,-1 1-96,1-1 64,-1 1 96,-1-1 32,1 1-128,-1-1-32,0 1 160,0-1 96,-1 0-192,1 0-32,-1 0 0,0-1 64,0 0-64,0 1 0,-1 0 96,2-1 32,-2 1-128,1 0 32,-1-1 0,0 1 64,1-1-32,-1 0-32,0 0 32,1 0-32,-1 0 64,0 1 32,1-1-128,0 0-32,0 1 32,0-1 0,0 0 32,0 0 0,0 0 0,0 0 0,0 0 0,1 0 0,-1 0 0,0 0 0,0 0 0,0 0 64,0 0-96,0 0-64,-1 1 64,1-1 64,-1 1 0,1-1-32,-1 1 32,1-1-32,0 1 64,-1 0 32,1-1-192,-1 1-64,1 0 128,0 0 64,-1-1 32,1 1-64,0 0 96,0-1 0,0 0-128,0 1-32,0 0 32,0 0 0,0 0-64,-1 0 0,1 0 128,0 0 96,0-1-192,0 1 0,0 0 64,0 0 64,0 0 64,0-1 64,0 1-256,0-1-96,1 1 96,0-1 64,0 0 32,0 1-32,1-1 32,-1 0 32,1 0-32,0 0-32,-1 0-64,1 0 32,0 0 32,0 0 0,0 0 64,0 0 32,0 1-128,-1 0-96,1 0-32,0 0 96,0-1 96,0 1 0,1 0-32,-1-1 32,1 0 32,0 1-96,0-1 0,0 1 32,1 0 64,-1-1-96,1 1-64,0-1 64,0 1 64,0 0-64,0 0 0,0 0 32,1 0 0,-1 0 0,0 0 0,1-1 0,0 0 0,0 1 192,0 0 128,0 1-160,1 0-96,1 1-32,0 1-32,0 1 0,3 0 0,-3 1-448,1 0-160,0 1-480,0-1-1376,0 2 192</inkml:trace>
  <inkml:trace contextRef="#ctx0" brushRef="#br0" timeOffset="26">230 679 896,'-2'1'352,"2"-1"-192,-1 2-64,0-2 128,0 1-32,0 0-32,0 0 32,-1 0 96,0 1-64,0 0-64,0 0 0,-1 0 32,1-1-96,0 1-64,-1-1 0,1 0-32,-1 0 0,0 1 0,0-1 0,0 1 0,1 0 0,-2 0 0,1-1 0,1 1 0,-1-1 0,1 0 64,-1 0-32,0 0-32,0 0 96,1 1 0,-1 0-32,0 0 32,0 1-64,0 0-32,0-1 32,1 2-32,-1-1 0,0 0 0,-1 1 0,1-3 0,0 2 0,0-1 0,-1 1-96,1-1 64,0 1 32,-1 0 64,1 1-32,-1 0 64,2-1-128,-1 0-64,-1 2 64,1-1 64,-1 0 0,1-1-32,0 1-64,0 0-32,0-1 64,0 1 64,0-1 64,0 1 32,0-1-160,0 0 32,1-1 0,-1 2 64,0-2-96,1 1 0,-1-1 96,0 1 32,1-1-128,0 1 32,0 0-64,-1 0 0,2 1 0,-2 0 0,1 2 0,-1 0 0,1 1 0,0 2 0,-1 0 128,1-1 96,-1 3 0,0-2 0,1 1-192,0-2 32,0 0-64,-1 1-64,0-1-960,0-2-416</inkml:trace>
  <inkml:trace contextRef="#ctx0" brushRef="#br0" timeOffset="27">294 769 128,'-3'2'64,"2"0"0,-1 1 192,2-2 160,-1 1-128,0-1-32,0 1-128,-1 1-32,1 0-32,-1-1 32,1 0-128,-1 1 0,1 1 96,0 0 32,0 0 32,0-1 0,0 1-64,0 1 32,-1-2-64,1 1 64,0 0 0,1 1 32,-1-2-160,0 2 32,1 0 0,0-1 64,-1 0-32,0 0 64,1 0-128,0 0 0,0 0 96,-1 0 32,1 1-32,-1 0-64,0 0 32,0 1 32,1-2 160,-1 1 192,-1 1-96,1-1 0,1 0-288,0 1 0,0-2-32,0 1 64,0 0-32,0-1 64,0 1-64,1 1-32,2-2 32,-1 1-32,0 1 0,1-1 64,0-1-256,1 1-96,0 0-992,1 3-352</inkml:trace>
  <inkml:trace contextRef="#ctx0" brushRef="#br0" timeOffset="28">180 210 896,'-2'0'416,"1"1"-192,1 1-352,-1-1 128,1 1-64,0 0 0,-1 2 0,1-1 0,-1 1-224,0 1-128</inkml:trace>
  <inkml:trace contextRef="#ctx0" brushRef="#br0" timeOffset="29">210 153 896,'-1'-2'352,"-1"2"-192,1 0-256,0 1 0,0 0 64,-1 0 64,-1 2-352,0 0-96</inkml:trace>
  <inkml:trace contextRef="#ctx0" brushRef="#br0" timeOffset="30">250 87 128,'-7'0'160,"1"0"-64,-2 1-192,5-1 64,-3 0-32,0-2 0</inkml:trace>
  <inkml:trace contextRef="#ctx0" brushRef="#br0" timeOffset="31">349 46 1792,'-1'-3'768,"1"2"-384,0-1-512,0 2 128,1-1 64,0 0 32,0 0-832,1 0-288,-1-2 448,1 0 192</inkml:trace>
  <inkml:trace contextRef="#ctx0" brushRef="#br0" timeOffset="32">315 76 896,'-3'-2'352,"2"1"-192,0 1 96,1-1 160,-1 1-128,1-1-96,-1-1 32,0 1 0,0-1-32,0-1-32,1 0-96,-2 0 32,0 1-1056,1 0-384</inkml:trace>
  <inkml:trace contextRef="#ctx0" brushRef="#br0" timeOffset="33">474 38 896,'0'-1'416,"1"1"-192,0 0-256,0 0 64,0 0-32,3-1 0,-2 1 0,1-1 64,1 0-96,3 0 0,-2-1 32,2 0 0,-1 0-448,1-2-96</inkml:trace>
  <inkml:trace contextRef="#ctx0" brushRef="#br0" timeOffset="34">523 46 3072,'0'-1'1216,"1"1"-640,0 0-736,1 0 192,-1 0 32,2-1 32,-1 0-192,2 0 0,-1 0-608,2 0-256,0 0-128,0-1 0</inkml:trace>
  <inkml:trace contextRef="#ctx0" brushRef="#br0" timeOffset="35">567 23 1152,'2'-4'416,"1"0"-192,1 0-256,-2 2 64,1 1-128,2-1 64,1 0-384,0-2-224</inkml:trace>
  <inkml:trace contextRef="#ctx0" brushRef="#br0" timeOffset="36">631 55 2304,'-1'-5'864,"1"3"-448,0 1-576,1 0 192,1 0-32,-2 0 64,2 1-96,1-1 0,-2 1 32,3 0 0,-1-1-928,1 1-416</inkml:trace>
  <inkml:trace contextRef="#ctx0" brushRef="#br0" timeOffset="37">614 80 2560,'1'-3'960,"3"2"-512,-1 0-544,0-1 256,0 1-128,2 0 64,1 0-1184,2-1-544</inkml:trace>
  <inkml:trace contextRef="#ctx0" brushRef="#br0" timeOffset="38">658 75 2304,'0'-1'960,"3"1"-512,1-1-544,-1 0 192,2-1-32,2 0 96,1-3-1184,2 0-512</inkml:trace>
  <inkml:trace contextRef="#ctx0" brushRef="#br0" timeOffset="39">711 87 640,'8'6'352,"-2"-1"-192,2 1-192,-5-2 64,2 0-32,1 0 64</inkml:trace>
  <inkml:trace contextRef="#ctx0" brushRef="#br0" timeOffset="40">397 45 128,'0'1'64,"1"0"0,-1-1-96,1 0 64,-1 0 32,1-1 96,1 0-128,-1-1-32,2-1-160,-1 1 32</inkml:trace>
  <inkml:trace contextRef="#ctx0" brushRef="#br0" timeOffset="41">401 69 2816,'0'-6'1120,"2"4"-576,1-1-576,-1 1 288,3 1-224,0-1-96,2-1-1248,0-1-480</inkml:trace>
  <inkml:trace contextRef="#ctx0" brushRef="#br0" timeOffset="42">444 61 5376,'1'-2'2112,"0"1"-1152,1-1-1184,1 0 256,-1 0-416,1-1-96,0 0-32,1 0 64,0 1-512,-1-1-256</inkml:trace>
  <inkml:trace contextRef="#ctx0" brushRef="#br0" timeOffset="43">483 59 5760,'-1'1'2176,"2"-1"-1152,0 0-1280,0 0 384,1-1-480,2 0-96,0-1-640,0 0-160,2-2-640,-1 0-224</inkml:trace>
  <inkml:trace contextRef="#ctx0" brushRef="#br0" timeOffset="44">510 65 7040,'1'0'2624,"0"-1"-1408,5-1-2048,-4 2 160,2-2-736,1 0-224,0-1-544,0 0-160</inkml:trace>
  <inkml:trace contextRef="#ctx0" brushRef="#br0" timeOffset="45">549 61 7552,'0'0'2816,"1"0"-1536,2-1-2144,-1 0 160,2 0-1600,0-1-512,2-2 704,1 0 384</inkml:trace>
  <inkml:trace contextRef="#ctx0" brushRef="#br0" timeOffset="46">578 53 7296,'1'0'2816,"0"-1"-1536,4 0-2688,-2 0-64,0-2-1344,2 0-384</inkml:trace>
  <inkml:trace contextRef="#ctx0" brushRef="#br0" timeOffset="47">636 82 4864,'2'0'1824,"0"0"-960,2-1-1376,-1 0 160,1 1-768,1-1-224,0-1-160,0-1-32</inkml:trace>
  <inkml:trace contextRef="#ctx0" brushRef="#br0" timeOffset="48">667 76 7168,'1'-1'2720,"3"0"-1472,2-2-2592,-4 1-32,3 0-1376,1-2-416</inkml:trace>
  <inkml:trace contextRef="#ctx0" brushRef="#br0" timeOffset="49">635 64 7040,'0'-2'2720,"2"2"-1472,-1-1-1536,3 0 384,1-1-480,2 0-160,2-1-1632,0-1-704,2 0 768,-1 0 448</inkml:trace>
  <inkml:trace contextRef="#ctx0" brushRef="#br0" timeOffset="50">670 98 5376,'1'0'2112,"1"0"-1152,3 0-1472,-2 1 224,1-1-448,1-1-64,0 1-1088,1-2-416</inkml:trace>
  <inkml:trace contextRef="#ctx0" brushRef="#br0" timeOffset="51">670 125 6656,'2'5'2464,"3"-4"-1344,-1 0-1536,-2 1 384,3 0-960,0 1-224,0 1-1184,2-1-480</inkml:trace>
  <inkml:trace contextRef="#ctx0" brushRef="#br0" timeOffset="52">698 140 5888,'-3'1'2176,"3"2"-1152,2 1-1408,-1-2 320,2 2-64,1 2 128,1 0-736,0 1-320,3-1-1088,1 1-384</inkml:trace>
  <inkml:trace contextRef="#ctx0" brushRef="#br0" timeOffset="53">701 180 5632,'5'11'2176,"-1"-6"-1152,4 6-1888,-4-3 0,2 1-1216,-1 1-416,1-1 1152,1 1 576</inkml:trace>
  <inkml:trace contextRef="#ctx0" brushRef="#br0" timeOffset="54">747 242 6272,'0'8'2368,"1"-5"-1280,1 6-1984,-1-5 128,1 1-352,1 2 32,0 0-800,0-2-320</inkml:trace>
  <inkml:trace contextRef="#ctx0" brushRef="#br0" timeOffset="55">761 333 6144,'3'12'2272,"-1"-8"-1216,0 1-2368,-1-2-160,1 0-832,-1-1-160</inkml:trace>
  <inkml:trace contextRef="#ctx0" brushRef="#br0" timeOffset="56">767 378 5888,'3'15'2176,"-1"-9"-1152,0 3-2816,0-5-416,1 1 192,0-1 192</inkml:trace>
  <inkml:trace contextRef="#ctx0" brushRef="#br0" timeOffset="57">228 151 5248,'-5'1'2016,"4"0"-1088,-1 2-1088,2-1 384,-1 1-352,0 0-32,-1 4-640,-1 0-224,0-1-928,1 2-384</inkml:trace>
  <inkml:trace contextRef="#ctx0" brushRef="#br0" timeOffset="58">227 160 5888,'-2'0'2176,"1"0"-1152,-2 1-1120,2 0 416,-2 0-512,-1 3-160,-1 2-192,-1 0 0,-2 2-288,0 2-96,-2 1-896,1 1-448</inkml:trace>
  <inkml:trace contextRef="#ctx0" brushRef="#br0" timeOffset="59">466 564 2176,'0'0'64,"0"1"-96,-1-1-64,1 1 64,-1-1 64,1 1 0,-1 0-32,0 0 32,0-1 32,-1 2-384,1-1-192,-1 0 0,1 1 32</inkml:trace>
  <inkml:trace contextRef="#ctx0" brushRef="#br0" timeOffset="60">265 500 512,'0'0'256,"0"1"-128,-1 0 64,1 0 192,0 0 0,0 0 96,0 0-192,0 1-96,0 1-32,0-1-32,0 0-64,0 0 32,0 0 0,0 0 96,0 0-96,0 0-64,1 0 0,-1 0-32,0-1 64,0 0 32,0 1-192,0 0 0,2 0 160,-2 1 192,0 1-352,1-1-64,-1 0 192,0 1 192,1-1-96,0 1-64,0-2-32,0 1-32,0-1-1152,1 0-480</inkml:trace>
  <inkml:trace contextRef="#ctx0" brushRef="#br0" timeOffset="61">267 532 1152,'1'2'416,"-1"-2"-192,0 1-64,0 0 192,1 0-288,-1 1 0,0 0 0,1 0 32,-1 0 32,1 1 0,-1 0-160,1-1 32,-1 1 64,1 0 96,0-1-128,0 0-32,0 0 0,0 1 64,1-1-96,-1 1 0,1 0 32,-1-1 64,1 1-32,-1 1-32,1 1 32,0-2-32,1 1 0,0 0 0,0 0 0,1-1 0,2 2 64,0 1 96,1-2-1056,0 1-416</inkml:trace>
  <inkml:trace contextRef="#ctx0" brushRef="#br0" timeOffset="62">280 637 512,'4'15'256,"-2"-9"-128,1 7-384,-1-8-32</inkml:trace>
  <inkml:trace contextRef="#ctx0" brushRef="#br0" timeOffset="63">277 584 128,'-1'2'0,"1"2"64,0-2 32,0 0-32,0 1-64,0 0 32,0 1-32,0-2 0,0 2 64,0 2-32,0-1 64,-1 0-64,0 2-32,0-1-128,0 0-64</inkml:trace>
  <inkml:trace contextRef="#ctx0" brushRef="#br0" timeOffset="64">224 684 384,'1'0'256,"0"-1"-128,0 1-96,0 0 160,0 0-96,1-1-64,0 1 64,1 0 0,0-1-128,1-1-32,0-1-256,3-1-128</inkml:trace>
  <inkml:trace contextRef="#ctx0" brushRef="#br0" timeOffset="65">266 267 1152,'-2'0'416,"2"0"-192,-1-1-352,1 1 64,-1 0 32,1 0 64,-2 0 64,2 0 96,0 0-32,0-1 0,-2 1-96,2-1 32,-3 1-64,3-1-32,-3 1 32,2-1 32,-1 1-96,1-1-64,-1 1 128,1 0 32,-1 0 0,1-1-64,0 1 32,-1 0-32,1 0 0,0-1 0,-1 1-96,0 0 64,0-1 160,0 0 64,-1 0-160,0-1-64,1 2 0,0-1 0,0-1-64,-1 2 64,2-1 32,0 0 64,0 1-32,0-1-32,0 1-64,1-1 32,-1 1-32,1-1-64,-1 1 160,0-1 96,1 1-32,-1 0-64,1 0-96,-1-1-32,1 1 128,0 0 32,0 0 0,0 0-64,0 0 32,0 0-32,1 0 0,0 1 64,0-1-32,1 1-32,1 1 32,-1 0-32,2 0 0,-1 0 0,0-1 0,1 2 64,-1-2-96,0 1 0,0 0 32,0 0 0,1-1 0,-1 0 64,0 1-96,0-1 0,2 0 96,-3 0 32,1 0-128,0-1-32,-2 1 32,1 0 64,-1 0-64,0 0 0,-1-1-480,1 1-128,-1 0 32,0 0 32</inkml:trace>
  <inkml:trace contextRef="#ctx0" brushRef="#br0" timeOffset="66">184 265 1152,'1'1'512,"2"-1"-256,-2 1-224,1-1 160,-1 1-32,1-1 0,0 0-192,0 1 32,1-1 64,0 1 32,0 0-32,0 1 32,1-1-128,0 1 0,0-1 160,0 1 64,0-1-224,-1 0-32,1 1 0,-2-1 96,1-1-64,0 1 0,-1 1 96,0-1 32,-1 1-32,0-1-64,1 1 32,0-1-32,-2 0 0,1 0 0,1 0-160,-1-1 32,0 1-640,-1-1-288</inkml:trace>
  <inkml:trace contextRef="#ctx0" brushRef="#br0" timeOffset="67">191 237 384,'3'-3'256,"-2"2"-128,0 0-96,0 0 160,0 1-96,1-1-64,0 0-96,0 0 32,0 1 96,0-1 96,0 1-128,0 0-96,0 0-256,0 0-128</inkml:trace>
  <inkml:trace contextRef="#ctx0" brushRef="#br0" timeOffset="68">178 238 896,'2'-1'416,"-1"1"-192,2-2-352,-2 1 128,1 1 128,0-2 64,2 1-64,-1 0-96,-1 0 0,2-1-32,-2 1-512,2 0-192</inkml:trace>
  <inkml:trace contextRef="#ctx0" brushRef="#br0" timeOffset="69">219 292 1152,'-1'0'416,"1"1"-192,0 0-256,0-1 64,0 0-128,0 1 64,0-1 32,0 1 0,0 0 0,0 0 64,0 0-32,0 1 64,0-1-64,0 1 64,0 0-64,0 1-32,0 0-64,0-1 32,0 1-32,0 1 0,0-1 64,0 0 64,0 0-32,0-1 64,0 1-64,0 0-32,0 1 32,0-1-32,0 1 0,0-1 64,0 1-96,0-1 0,-1 0 32,0 0 0,1 0 0,-1 0 0,1 0-96,-1 0 64,1-1 32,0 0 64,0 1-32,-1 1-32,1-1 96,0-1 64,1 0-128,-1 1-96,0-1 32,1 1 0,-1-1-64,1 0 64,0 0 32,-1-1 64,1 1-96,-1 0 0,0-1 96,1 1 32,-1 0-384,0 0-128,0 0-96,1 1 0</inkml:trace>
  <inkml:trace contextRef="#ctx0" brushRef="#br0" timeOffset="70">206 304 256,'0'6'160,"0"-2"-64,0 0-128,1-1 128,0 0-128,-1 1-64,0 0 128,0 2 96,0 0-192,-1-1 0,1 1 0,-1 0 32,0 0 32,0 0 0,1-1 64,-1 1 32,0 0-32,-1-1-64,1 1 32,-1-1-32,0 0-96,-1 1 64,0 0-128,2-2 32</inkml:trace>
  <inkml:trace contextRef="#ctx0" brushRef="#br0" timeOffset="71">511 539 2048,'2'0'768,"-2"0"-384,1 0-384,-1 0 160,1 0-192,0 0-32,-1-1 32,1 1 64,0 0-64,0 0 0,-1-1 32,1 1 0,0 0 0,0 0 0,0 0 0,0-1 0,0 1 64,0 0 32,0 0-32,0-1-64,1 1 32,-1 0-32,0 0-96,0 0 64,0 0 32,0 0 0,0 0 64,1 0 32,-1 0-192,0 0 0,0 0 32,0 0 96,0 0 0,1 0 64,-1 0-64,1 0-32,0 0 32,-1 0-32,1 0 0,0 0 0,1 0-96,-2 0 0,2 0 64,-2 0 0,1 0 32,0 0 0,1 0-96,-1 0 64,0 0 32,0 0 0,0 0 0,0 0 0,-1 1 0,1 0 64,-1-1-32,0 0-32,0 1-64,0 0 32,1-1 32,-1 1 64,1 0-96,-1 0 0,0 0 32,1 0 0,-1 0 64,1-1 32,-1 0-32,1 1-64,-1-1-64,1 1 32,0-1 32,-1 0 0,1 0 0,0 0 0,-1 1 0,0-1 0,1 1 0,-1-1 0,0 1 0,0-1 0,0 1 0,0 0 64,0 0-96,0 0-64,0 0 64,0 0 64,-1 0 0,1 0-32,0 0-64,0-1 32,-1 1 32,1 0 64,-1-1-32,0 1-32,1 0 32,-1-1-32,0 1 64,1-1 32,-1 1-128,0-1 32,1 1 64,-1-1 96,0 1-224,1 0 0,-1 0-928,0 0-288</inkml:trace>
  <inkml:trace contextRef="#ctx0" brushRef="#br0" timeOffset="72">476 563 1408,'0'1'608,"0"-1"-320,-1 1-352,1-1 192,0 1-160,-1-1 0,1 1 32,-1-1 64,0 1-96,0 0 0,0 0 32,0 0 0,0-1 0,0 1 64,0 0-32,-1-1-32,1 1 32,-1 0-32,1-1 64,-1 1 32,1 0-32,0-1-64,-1 1 32,1-1-32,0 1 0,1-1 0,0 0-704,0 0-320</inkml:trace>
  <inkml:trace contextRef="#ctx0" brushRef="#br0" timeOffset="73">503 551 640,'-2'2'352,"-1"-1"-192,2 1-256,0-1 64,1 0 32,-2 1 64,0-1-32,-1 0 64,1 1-128,-1 0 0,1 0 32,-1-1 64,1 1-32,0-1-32,0 0 32,1 0 32,0 0-384,0-1-192</inkml:trace>
  <inkml:trace contextRef="#ctx0" brushRef="#br2" timeOffset="74">358 160 1536,'0'-6'608,"0"10"-320,0-2-480,0-2 96,0 0-256,0 0-32,0 1-64,2-1-32</inkml:trace>
  <inkml:trace contextRef="#ctx0" brushRef="#br2" timeOffset="75">629 580 1792,'0'-1'704,"0"1"-384,0 0-320,0 0 224,0 0-128,0 0 0,0 0-32,-2 0 32,2 0 64,0 1 64,-1-1-256,0 0-32,1 0 128,-1 0 192,0 0-128,0 0 0,0 0-128,0 0-32,0-1 32,0 1 0,0 0 0,-1 0 64,1 0-32,0 0 64,0 0 128,-1 0 192,0 0-160,0 0 0,1-1 0,0 1 0,-1 0-128,0 0-96,1-1 0,-1 1 32,1 0-96,-1-1 0,0 1 32,1 0 0,0 0 0,-1 0 0,0 0 0,0 0 0,0 0 0,0 0 64,0 0-96,0 0-64,0 0 64,0 1 64,0-1 0,1 1 64,-1-1-128,-1 1 0,1-1-32,2 1 0,-3-1 64,2 0 64,-2 1-32,1-1-32,1 0 32,-1 0 32,1 0-96,0 0 0,-1 0 32,1 0 64,-1 0-32,1 0 64,-1 0-64,0 0-32,0 0-64,0 1 32,0-1 32,0 0 64,1 0-96,-1 1 0,0-1 32,1 0 0,-1 0 0,0 0 0,0 0 64,0 0-32,1 0-32,-1 0-64,0 0 32,0 0 32,0 0 0,0 1 0,1-1 64,0 0-96,-1 0 0,1-1 96,0 1 32,0 0-128,-1 0-32,2-1-64,-1 1 96,0 0 0,-1 1 96,1-1-96,-1 0-64,0 1 64,0 0 64,1-1-64,-1 1 0,0 0-256,0 0-128,-1-1-480,1 1-256,0-1-64,0 0 0</inkml:trace>
  <inkml:trace contextRef="#ctx0" brushRef="#br2" timeOffset="76">475 588 384,'-5'2'256,"2"0"-128,0 0-96,1-1 96,1 1-160,-1-1 32,1 0-224,0 0-96</inkml:trace>
  <inkml:trace contextRef="#ctx0" brushRef="#br2" timeOffset="77">470 561 128,'1'-2'64,"1"2"0,-1-1-96,0-1 64,0 1-32,0 0 64,0 0 32,1-1 32,-1 1-160,1 0-32,-1 1 32,2-3 0,-2 2 448,2 1 192,-3-1-288,2 0-96,1 0-224,-3 0-32,3 1 32,-1-1 64,0 1-96,-1-1 0,0 1-480,1 0-192</inkml:trace>
  <inkml:trace contextRef="#ctx0" brushRef="#br2" timeOffset="78">472 553 256,'0'-1'160,"1"0"-64,-1 0-64,1 1 96,-1 0-64,0-1-64,1 1 32,0-1-32,-1 1 0,0-1 0,1 1 0,0-1 0,-1 0 0,1 1 64,-1-1 32,1 1 96,-1-1-32,1 0 64,-1 0-128,1 1 0,-1-1-32,1 0-64,-1 1 32,0 0-32,1 0 0,-1-1 0,0 1 0,0 0 0,2-1 0,-2 1 0,1 0 64,-1 0 96,0 0-224,1-1 0,-1 1 0,2 0 32,-2-1 32,1 1 0,-1 0 0,0-1 0,1 1 0,-1-1 64,2 1-96,-2 0 0,1-1 32,-1 1 64,1 0-32,0-1 64,-1 0-128,1 1 0,-1-1 32,1 1 0,-1-1 0,1 1 0,0-1-96,-1 1 64,1 0 32,0-1 64,-1 0-32,1 1 64,0-1-64,-1 0-32,1 1-64,0-1 32,0 0 32,-1 1 0,1-1 0,0 0 64</inkml:trace>
  <inkml:trace contextRef="#ctx0" brushRef="#br2" timeOffset="79">511 518 1952,'2'0'32</inkml:trace>
  <inkml:trace contextRef="#ctx0" brushRef="#br2" timeOffset="80">514 516 1952,'1'0'32,"1"-1"-64,-1 1 0,0 0 96,0 0 96,-1 0-128,1 0-96,0 0 32,-1 0 0,1 0 32,0 0 0,-1 0 0,0 0 0,1 0 0,-1 1 0,0-1 64,1 1-96,-1 0 0,1-1 32,-1 0 64,1 0-96,0 0 0,0 0 32,-1-1 64,1 1-32,0-1 64</inkml:trace>
  <inkml:trace contextRef="#ctx0" brushRef="#br2" timeOffset="81">533 517 1984,'0'2'-320,"0"0"-192,0 0-96</inkml:trace>
  <inkml:trace contextRef="#ctx0" brushRef="#br2" timeOffset="82">571 508 128,'1'0'64,"-1"0"0,1-1-96,1 1 64,-1 0-32,-1 0 64,1 0-96,-1 0 0,2 0 32,-1 0 64,0 1-32,0-1-32,-1 0-64,1 0 32,0 1 96,0-1 32,0 0-128,0 1-32,0-1 32,0 1 64,0 0 0,0 0-32,0 0-64,0 0 32,0-1 32,0 1 64,0 0-96,0 0 0,0-1 32,1 1 64,-2 0 32,2-1 32,-1 1-224,0-1 0,0 1 32,0 0 96,1-1 0,-2 1-32,1 0 32,0 0-32,0 1 0,0-1 64,0 0-96,-1 0 0,1 0 32,-1 0 0,1 0 64,-1 0 32,1 1-128,0 0-32,1 1 96,0-1 32,0 1 0,1 1 32,1-1-288,-1 0-32</inkml:trace>
  <inkml:trace contextRef="#ctx0" brushRef="#br0" timeOffset="83">490 367 384,'-1'1'160,"1"0"-64,0-1-128,0 1 64,0-1-32,0 1 0,-2 0-96,2-1 64,0 1 32,0-1 0,0 1-96,-1-1 64,-1 1 32,2-1 64,-1 1 32,1 0 32,0 0-160,-1 0 32,1 0-64,0 0 0,0 0 128,-1 0 32,1 0-32,0 0-64,0-1-64,0 1 32,-1 0 32,1 0 64,0 1-96,0 0-64,0-1 128,0 0 96,0 1-192,0 1 0,-1-2 0,1 1 96,0 0 0,0 0 64,0-1-128,0 0 0,-1 1 32,1-1 0,0 1 0,0-1 0,-1 1 0,0-1 0,1 1 0,-1 0 64,0-1-96,0 1 0,1 0 32,-1 1 64,1-1-32,0 1-32,0-1 32,-1-1 32,1 1-96,0 1 0,-1-1 96,1 0 96,-1 0-128,0 0-32,0 1 64,0-2 96,0 1-128,1 1-96,-1-1-256,1 1-128</inkml:trace>
  <inkml:trace contextRef="#ctx0" brushRef="#br0" timeOffset="84">582 375 640,'0'0'352,"0"2"-192,0-2-128,0 0 160,1 1 32,-1-1 96,0 0-96,0 0-64,0 1 0,0-1-32,0 1-64,0 0 32,0 0-64,0 0-32,0 0 96,0-1 64,0 1-224,0 0 0,0 0 64,0-1 128,0 1-32,0 0-64,0 0 64,0-1 0,1 1 32,-1 0 0,0 0-64,0 0 32,0 1-64,0-1 64,0 0-64,0 0-32,0 0 96,0 0 64,0 0-64,0-1-64,0 1 0,0 0 32</inkml:trace>
  <inkml:trace contextRef="#ctx0" brushRef="#br0" timeOffset="85">585 406 4384,'1'0'32,"-1"1"0,1 0 64,0 1-128,-1-1 0,1 0 32,0 0 64,-1 0-32,1 0 64,0 0 64,-1 0 64,1 1-192,-1-1-64,1-1 0,-1 2 64,1-1 0,-1 0 64,1 0-64,-1 0-32,0-1 32,1 1-32,-1 0 64,0 0 32,1-1-128,-1 2-32,0-2 32,1 1 64,-1 0 0,0 0-96,0 0 32,0 0 32,0-1 0,0 0-96,1 1 160,-1 0 64,0 0-96,0 0-32,0 1 0,0-1 64,1 0-32,-1 1-32,0 1 32,1-1 32,-1 0-96,2 1-64,-1-1-1440,0 1-544</inkml:trace>
  <inkml:trace contextRef="#ctx0" brushRef="#br0" timeOffset="86">512 470 128,'0'0'0,"1"0"64,-1 0 32,1 0-128,-1 0 32,1 0 64,-1-1 32,0 1-32,1 0 32,-1 0 64,0 0-64,1-1 0,-1 1-32,0 0-64,0-1 32,1 1-32,-1 0 0,0 0 64,1 0-96,-1-1 0,0 1 32,0-1 0,1 1 0,-1-1 0,1 1 64,-1-1 32,1 1-128,0 0-32,-1 0 32,1-1 0,-1 1 32,0 0 64,1 0-96,-1-1 0,1 1 32,-1 0 64,1 0-96,0 0 0,-1 0 32,1 0 0,-1 0 0,1 0 64,-1 0-96,1 0-64,0 0 128,-1 0 32,1 0 0,-1 0-64,0 1-64,0-1 32,1 0 32,-1 0 64,0 0 32,0 1 32,0-1-224,0 1 0,0-1-256,0 1-32</inkml:trace>
  <inkml:trace contextRef="#ctx0" brushRef="#br0" timeOffset="87">567 467 1152,'0'0'416,"0"1"-192,0-1-128,0 0 224,0 0-192,0 0 0,0 0 64,0 0 32,0 0 32,0 0 64,0 0-160,0 0-32,0-1-64,0 1 32,0 0 0,0 0 32,0 0 128,0 0 96,0 0-64,0 0 64,0 0-192,0-1-32,0 1 0,0 0 0,0 0-64,0-1-64,0 1 32,0 0-32,0 0 64,0 0 32,0 0-32,0 0 32,0 0 0,0 0 32,0 0-64,0 0 32,0 0 0,0 0 96,0-1-96,1 1-64,-1 0 64,0 0-64,0-1 64,0 1-128,0 0 0,1 0 32,-1 0 64,0-1-32,0 1-32,0 0 32,0 0-32,0 0 64,0 0 32,2 0 32,-2 0 0,0 0-64,0 0-64,0 0 96,1 0 0,-1 0-128,0 0-32,0 0 96,0 0 32,0 0-96,0 0-32,0-1 96,1 1 32,-1 0-160,0 0 0,0 0 96,0 0 128,2 0-32,-2 0-64,0-1 0,0 1-32,1 0-96,-1 0 64,0 0 96,0 0 96,1 0-224,-1 0 0,0 0 64,0 0 64,1 0-96,-1 0 32,0 0 64,0 0 32,0 0-32,0 0-64,0 0-64,0 1-32,0-1 64,1 0 64,-1 0-64,0 0 0,0 0 32,0 0 64,1 0-32,-1 0-32,0 0-64,0 0-32,0 0 64,0 0 0,0 0 32,0 0 64,0 0-32,0 0 64,0 0-128,0 0 0,0 0 32,0 1 0,0-1 0,0 0 0,0 0 64,1 0 32,-1 0-256,0 0-64,0 0-1984,0 0-928,-1 0 1600</inkml:trace>
  <inkml:trace contextRef="#ctx0" brushRef="#br3" timeOffset="88">602 777 256,'0'6'160,"0"0"-64,0-1-128,0-3 128,2 2-64,-2 0 64,0-1-64,2 5 64,0-2-288,-2-1-96</inkml:trace>
  <inkml:trace contextRef="#ctx0" brushRef="#br3" timeOffset="89">434 787 640,'0'9'352,"0"-7"-192,0 4-192,0-4 128,0 3-64,0 1 64,0 1-64,2-1 64,-2 0-64,2 1-32,0-3-416,2 0-128</inkml:trace>
  <inkml:trace contextRef="#ctx0" brushRef="#br3" timeOffset="90">349 171 640,'4'0'352,"0"0"-192,0 0-128,-2 0 96,2 0-160,0 0 32,0 0-64,2 0 0,0 0 64,0 0 64,2 0-32,-2 0 64,1 0-64,-1 0-32,2 0 32,-2 0 32,0 2-96,0-2 0,0 0 32,-2 0 0,2 2 0,-2-2 64,0 0-96,0 0-64,0 0 64,0 0 64,1 0 0,-3 0-32,2 0 32,-2 0-32,0 0 0,2 0 64,-2 0 32,2 0 32,-2-2-64,2 2 32,0 0-64,-2 0-32,2 0 32,-2 0-32,2 0 0,-2 0 64,2 2-96,0-2 0,-2 2 32,0-2 64,2 1-96,-2-1 0,2 2 32,-2 0 0,2 0 0,1-2 0,-1 2 0,0-2 64,2 0-32,0 0-32,2 0-64,-2 0 32,2 0-480,-2-2-192</inkml:trace>
  <inkml:trace contextRef="#ctx0" brushRef="#br3" timeOffset="91">614 806 128,'0'5'64,"0"-1"0,0 3-96,2-1 64,-2 0-32,0-1 64,0 1-96,0 1-64</inkml:trace>
  <inkml:trace contextRef="#ctx0" brushRef="#br3" timeOffset="92">495 661 768,'1'-4'352,"1"4"-192,1-2-128,-3 2 160,0-1-160,2 1-32,0-2 0,0 2 0,0-2 64,0 2 96,0-2-224,2 2-96,-2 0 96,0 0 64,2-2-32,0 2 0,0 0 32,0 0 0,2 0-96,-2 2 64,2-2-320,-1 0-96</inkml:trace>
  <inkml:trace contextRef="#ctx0" brushRef="#br3" timeOffset="93">594 787 128,'2'4'160,"-2"-1"-64,2-1-64,0 0 96,-2 0-64,4 0-64,-2 2-64,0-1 32,2 1-128,-2 2 32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5:47.903"/>
    </inkml:context>
    <inkml:brush xml:id="br0">
      <inkml:brushProperty name="width" value="0.35" units="cm"/>
      <inkml:brushProperty name="height" value="2.1" units="cm"/>
      <inkml:brushProperty name="color" value="#849398"/>
      <inkml:brushProperty name="inkEffects" value="pencil"/>
    </inkml:brush>
  </inkml:definitions>
  <inkml:trace contextRef="#ctx0" brushRef="#br0">32 2 1920,'0'0'960,"0"0"-1056,0 0-64,0 0 32,0 0 64,1 0-32,0 0 64,1 0 32,-1 0 64,0 0 608,1 0 320,-1 1 64,0-1 96,-1 1-288,1 0-64,-1 0-160,0 0-32,0 1-320,0-1-160,-1 0-96,1 1 32,0-1 96,1 0-64,-1 1 0,1-1-32,0 1 32,-1 0 64,1-1 128,0 1 64,0 0 32,-1 1-128,1-1-96,-1 1 0,0-1 32,0 1-32,0 0 64,0 0-64,0 1 0,0-1 32,0 1 32,0 0 32,0 0 0,1 0-224,0-1 0,0 1-96,0 0-64,0-1 160,0 1 96,0-1-96,0 1-32,-1 0 64,0-1 32,0 1 32,0-1 64,-1 1-32,0-1 0,0 1-32,-1-1 0,1 1-64,0 0 32,0 0-64,0 0 64,0 1-128,0 0 0,1 0 32,-1 0 64,0 0-96,1 1 0,-1-1 96,0 1 32,1-1-32,-1 1 96,0 0-32,0 0-64,0 0-32,0 0 64,0 1 64,0 0-64,-1-1 0,1 1 32,0 1 0,0-1-1,-1 0 1,1 0-64,0 0 32,-1 0-64,1 0-32,0-1 32,0 0 32,0 0-32,0 0-32,1 0 32,-1 0-32,1-1 0,-1 1 0,1-1 64,0 1 32,0-1-128,0 0-32,0 0 32,-1 0 64,1-1 0,-1 0-32,1 1 32,-1-1 32,1 0-32,-1 0 64,0-1-64,1 1-32,-1-1 32,0 0 32,1 0 32,-1-1 32,0 1-64,0-1-64,0 1 32,1-1-32,-1 0 0,0 1 64,1-1-32,-1 0-32,1-1-64,0 1 32,0-1-32,0 0 0,0 0 128,0 0 32,0-1-32,0 1 32,0-1-64,0 1-32,0-1-64,0 1 32,0-1 32,1 1 0,-1 0 0,1 0 64,0 0-96,0 0 0,1 0 96,0 0 96,0 0-64,1 0-64,0 0 64,0 0 0,1 1-128,0-1-32,1 1 96,0 0 32,1 0 0,0 0-64,1 0 32,0 0-32,0 1-96,1-1 64,-1 0 32,0 0 0,1 0 0,-1-1 0,1 0 0,0 0 64,-1-1-32,1 0-32,-1 0 32,1 0-32,-2 0-96,1-1 64,-1 1 96,-1-1 32,0 1-32,0-1-64,-1 1 32,0 0-32,0-1 0,-1 1 0,1-1 0,-1 0 64,0 0-96,1 1 0,-1-1 32,0 0 64,0 0-96,1 0 0,-1 0 32,1 0 64,-1 0-96,1 0-64,0 1 64,1-1 64,-1 0 0,0 0-32,0 1 32,-1-1 32,0 1-32,0-1-32,-1 1 96,0-1 0,0 1-128,-1 0-32,0 0 96,-1 0 32,1 0 0,-1 0-64,0 0 32,0 0-32,0-1 0,0 1 0,0-1 64,0 0 32,0-1-128,-1 0-32,1 0 32,-1-1 0,0 0 96,0-1 32,0 0-128,0 0 32,-1 0 0,0-1 64,0-1-32,0 1-32,1-2 32,-1 1-32,0-2 0,0 1 64,1-1-96,0-1-64,-1 0 64,2 0 64,-1 1-64,0-1 0,1 0 32,-1-1 0,1 1 0,-1-1 64,1 0-96,-1-1 0,0 1 32,0-1 0,0 2 64,0-1 32,0 1-32,-1 1-64,2-1-64,-1 0 32,0 1-32,0-1 0,1 0 64,-1 0 0,1 0 0,0 1 0,-1 1-96,1-1 64,0 2 96,0-1 32,0 1-32,0 1-64,0-1-64,0 1-32,0-1 64,0 1 0,0-1 32,0 0 0,1 1 0,-1 0 0,0-1 64,1 1 32,-1 1-128,0-1-32,1 1 96,0 0 32,-1 0-96,1 1-32,0-1 32,-1 0 64,1 1 0,-1 0-32,1 0 32,-1 0 32,0 1-32,-1 0-32,1 0-64,-1 1 32,-1 0 96,1 0 32,-1 0-128,-1 1 32,1 0 0,-1 0 64,-1 1-96,0-1-64,0 1-32,-1 0 96,0 0-64,0 0 32,-1 1 64,-1 0 64,0-1-32,-1 1-32,0 0 32,-1 0-32,0 0-96,-1-1 64,1 1 32,0 0 0,-1-1 0,1 1 0,-1-1-96,0 0 64,0 0 32,1-1 0,-1 0 0,1 0 0,1 0-160,0 0 32,1 0-352,1 0-192,1 0-671,0-1-289,1 1-4992,0 1 2272,1-1 928</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51.595"/>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25 18 2560,'-2'7'960,"2"-6"-512,0 1-544,0-2 192,0 0-96,0 0 0,0 0-96,0 0 64,0 0-1024,0 0-416</inkml:trace>
  <inkml:trace contextRef="#ctx0" brushRef="#br0" timeOffset="1">598 360 128,'-8'7'0</inkml:trace>
  <inkml:trace contextRef="#ctx0" brushRef="#br1" timeOffset="2">110 165 896,'2'1'352,"-2"-1"-192,1 2-256,-1-1 64,1-1 32,-1 1 0,1 0 0,-1-1 0,1 1 0,0 0 64,0 0-32,0 0-32,0 0 32,0 0-32,0 0 0,0 0 64,0 0-96,0 0 0,1 0-32,-1 1 0,0-1 64,2 0 64,-2-1 32,1 2 96,-1-1-160,1 1-32,0-1-64,0 0 0,-1 0 64,0 0 0,1 1 128,-1-1 64,0 0-160,1 1 0,-1-1 32,0 0 96,0 0-64,0 1 0,0 0-96,0-1-96,1-1 64,-1 2 64,2-1 0,-3 1-32,3-1 96,-2 0 64,0 0 64,0 1 32,0-1-128,0 0-32,0 0-32,0 0 32,0 0-64,1 0-32,-1 0 32,0 0 32,1 1-32,-1-1-32,0 0-128,1 0 0,0 1 128,0 0 64,0-1 0,1 1-64,-1-1 32,0 0-32,-1 1 0,1-1 0,-1 0 0,1 1 0,-1-2 64,1 1 96,0 0-224,0 1 0,-1-1 64,1 0 64,-1 1 0,1-2-64,0 1 96,0 0 0,1 0-128,-2 0 32,1 0-64,1 0 0,-1 0 64,1 0 64,-1 0-32,0 1 64,1 0-128,-1 0-64,0-2 64,1 2 0,-1 0 32,1 0 64,-2-1-96,2 1 0,-1-1-32,0 0 0,0 0 128,0 0 96,0 0-128,0 0-32,1 0 0,-1-1 64,0 1-192,0 0 32,0 0 96,1 0 64,-2 1 0,2-1-64,-2 0 32,1 0-32,-1 0 0,1 0 0,0 0 0,0 0 64,0 0-32,-1 0-32,1-1 32,0 2-32,-1 0 0,1-1 0,1 1 0,-2-1 0,2 0 0,-1 1 64,0-1-96,-1 0 0,1 0-32,-1 0 0,1-1 64,0 1 0,0-1 0,0 0 0,0 0-96,0 1 64,0 0 32,2 1 64,0 0-448,-1-1-160,0 0-352,-1 1-160</inkml:trace>
  <inkml:trace contextRef="#ctx0" brushRef="#br1" timeOffset="3">94 137 896,'1'1'352,"0"0"-192,1-1-192,-1 0 128,0 1 0,1-1 32,-1 0-64,1 0-64,-1 1 32,1-1-32,0 1 64,0 0 32,0 0-128,0 0 32,0 1-64,-1-1 0,2 0 128,-1 1 32,1 0-128,-1-1 32,1 0 0,0 0 64,0 0-96,0 0 0,-1 0 32,1 0 0,-1 0 0,1 0 0,0-1 0,-1 1 64,1 0-32,0 0-32,0-1 32,-2 2 32,3 0-32,-2-1-32,1 0 32,-1 0 32,1 0-96,0 0 0,1 1 96,-1-1 32,0 0 32,1 0 0,0 1 0,-2-1 0,1 0 0,0 0 0,-1 0-64,0 0-64,1 0 32,0 0-32,0-1 64,-2 1 32,3-1-32,-2 2-64,1-1 32,0 0 32,0 0-32,0 0 64,0 0-128,0 1 0,0 0 32,0 0 64,1 0-32,-1 0 64,0 0-128,0-1 0,0 0 96,0 0 96,0 0-64,0 0 0,1 0-32,0 0 32,-1 1-64,0-2 64,1 1-64,-1 1 64,0 0-64,1-1 64,0 0-128,-1 1 0,1-1 32,0 1 64,-1 0-32,0-1 64,1 0-64,-2 1 64,1 0-128,0 1 0,1-1 32,-1 1 64,-1-1-32,0 0-32,0-1 32,0 0 32,0 1-32,0-1-32,0 0-64,-1-1 32,1 1 32,0 0 64,-1-1-32,1 1 64,0 0-64,0 0 64,0-1-64,0 1-32,0 0 32,-1 0-32,1 1-96,1-1 64,-1 1 32,0 0 64,0-1-192,0 0 32,0 0 96,1 1 128,0-1-32,-3 0-64,3 0 0,-1 0-32,-1-1-96,0 1 0</inkml:trace>
  <inkml:trace contextRef="#ctx0" brushRef="#br1" timeOffset="4">409 280 5280,'2'2'32,"-1"-2"-64,1 2 0,0 0 32,0-2 64,0 1 32,-2 1-128,2-2-32,-2 2-128,0-2-800,0 2-256,3-2 160,-2 0 64</inkml:trace>
  <inkml:trace contextRef="#ctx0" brushRef="#br1" timeOffset="5">115 164 512,'4'2'256,"-2"0"-128,0 2-32,0-4 128,0 2-96,1 1-96,0-1 0,2 0 32,0 1-96,0 0 0,-1 0 32,1 1 64,0-1-96,-1 1 0,-1-1 32,1 1 64,-1-1 32,0 0 32,0 0-160,-1-1-32,0 1 32,0-1 0,0 0 96,0-1 32,1 0-128,-2 1-32,0-1 32,-1 0 0,1-1 32,-1 0 0,0 0 0,0 0 0,0 0 0,-1-1 64,0 0-96,0 0 0,-2 0-32,1-1 0,0 1 128,-1-1 32,1 0-32,-1-1-64,0 0-64,0-1 32,-1 2 32,0-1 0,0 1 0,-1-2 0,0 1 64,0 1 32,0-1-128,1 0-32,-2 0 32,1 0 0,1 0 32,0 1 64,1-1-96,1 0-64,0 2 64,-1-1 64,0 1 0,3-1-32,-3 1 32,2 1-32,-1-1 0,1 0 0,0 0 0,0 0 0,0 0 0,0 0 0,0 1 64,0-1 96,1 0-224,-1 1 0,1 1 0,-1-1 32,2 1 32,-1 0 0,1 0-96,1 0 0,1 1 64,1 0 64,0 1 0,0 0-32,1 1 32,1-1-32,0 2 0,0-1 64,1 1-96,-1-1-64,0 2 64,0-2 64,-1 0 0,1 1-32,0-2 32,-1 2-32,-1-2 0,0 1 64,0-2-32,-1 1-32,-1 0 96,-1-1 0,0-1-192,0-1 0,-1 0 32,0 0 96,0-1-64,-1 0 0,0-1 96,0 1 32,-1-2-128,-1 1-32,-1-1 32,0 0 64,0-1 64,0-1 32,-2 1-64,-1 0-64,0-1 96,1 1 0,0-1-128,0 2 32,0-1 0,1 0 0,0 0 0,1 0 0,0 0-96,0 2 64,0-2-32,0 1 0,1 0 64,0 0 64,0 2-32,1-1-32,0 0 32,0 0 32,1 2-192,-1-1 32,1 0 96,1 1 64,0-1-96,1 2-32,-1-1-64,2 1 96,0-1 0,0 1 96,1 0-96,0 1 0,1-1 32,1 2 0,-1-2 64,1 2 32,0 0-32,1 0 32,1 0-128,-3-1 0,3 1 32,-1 0 64,-1-1-32,1 0 64,0 1-64,0-1-32,0 0 32,-1 1-32,0 0 0,2 1 64,-3 0-32,1-1-32,-1 0-64,-1-1 32,1 1 32,-2-1 64,0-1-32,1-1-32,-3 0-64,0 0 32,0-1 32,0-2 0,-2 1 64,1 0 32,0 0-128,0-1 32,-2 2 64,0-2 32,-1 0-128,-1 1 32,-1 0 0,-1 0 64,0-1-32,0 1-32,-2-1 32,1 1 32,1-1-96,0 0 0,1 0 32,0 2 0,0-2 0,1 1 0,2 1 0,-1 0 0,2 0 0,-1 0 0,2 0-96,-1 1 0,1-1 64,-1 1 64,1-1-64,1 1-64,0-1-32,0 1 96,0-1 64,1 1 64,1 0-32,-1 0-64,2 1-64,0 0 32,1 0 32,-1 0 0,1 1-96,2 0 64,0 0 96,-1 0 32,1 0 32,0 0 0,0 0-64,1 0 32,-1 0-64,0-1-32,0 1 32,0 0 32,1 0 32,-1 0 32,-1 0-160,0 1 32,1-1 0,-1 0 0,1 1 0,-2 0 0,0-2-96,0 1 64,0 0 32,-1 0 64,-1-1-96,1-1 0,-1 0 32,0 0 64,-1 0-32,1 0-32,-1 0 32,0 0-32,-1-1 0,0-1 0,0 1 64,-1 0 96,0 0-128,-1 0-96,-1 1-64,-2 0 96,1 0-512,-1 0-160,0 0 128,-1 0 96</inkml:trace>
  <inkml:trace contextRef="#ctx0" brushRef="#br1" timeOffset="6">229 233 896,'3'2'352,"-1"-2"-192,0 1-128,-2-1 160,0 1 32,0-1 96,-2 1-96,1-1-64,-1 0-64,-1 0-96,1 0 32,-2-1-32,1 1-96,0-2 0,1 1 64,-1 0 64,1-1 64,-1 0 32,-1 0-160,0 0 32,0-1 0,-2-1 0,2 0 0,-1 0 0,0-1 0,0 1 64,-2 0-32,1 1-32,0-1-64,1 2 32,0-1 32,1 1 64,0 0-32,-1 0-32,3 2-64,0 0 32,0-1 32,1 1 64,0 0-96,1 0-64,1 1 64,1-1 0,1 2-64,1 2 64,3-1 32,0 1 0,0 0 64,1 1 32,0-1-128,-1 1 32,-1-3-64,-2 1-64,1-1 160,-1 0 32,-1-1-96,0 1-32,-2-2 96,1 1 96,-2-1-32,-1-1-64,-2 0 0,1-1 32,-2-1-32,-1-1-32,0 1 32,0-2-32,0 2 0,1 0 64,-2 0-96,0-1 0,1 1-32,0 0 0,0-2 64,2 3 0,0-1 0,0 0 0,0 2 0,2-1 64,-1 0-96,1 1 0,0 0 32,1 1 64,0 0-96,0 0-64,1 1 64,0 2 64,1-1-64,0-1 0,1 2 32,1-1 64,0 0-32,0 0-32,-1-1 32,2 1-32,-1 1-96,1-2 64,-1 2-32,1-1 0,0 0 64,0-1 64,0 1-32,1 0 64,-1 1-128,0-2-64,-1 2 128,0-1 32,0 0 0,1-1 32,-1 0-64,0 0 64,0 0-128,0 0 0,0 0 96,0-1 32,0 1-32,1 1 32,-2-1-64,1 0-32,0 0 32,0 1-32,0-1 64,-1-1 32,2 1-32,-2 0-64,0 1 32,0-1 32,1 0-32,0 0-32,-1 0-64,1 0 32,0 0 32,1 0 64,0 1-32,-1-1 64,0 1-64,-1-2-32,0 2 96,0 0 0,0-1-32,0 1-64,0-2-64,-1 2 32,0 0 32,0-1 0,1 0 0,-1 0 0,0 1 0,0-1 0,1 0 0,0 0 0,-1 0 0,2 0 0,-2 1 0,1-2 0,-1 2-96,0-1 64,2 1 96,-2-1 32,1 0-192,0 1 0,-1-1 96,1 0 128,0 0-96,-1 0-32,0 0 0,-1 0 64,0-1-96,0 0 0,-1 0 32,1 0 64,-1 0-96,0 0 0</inkml:trace>
  <inkml:trace contextRef="#ctx0" brushRef="#br1" timeOffset="7">406 280 3840,'0'-1'0,"0"1"0,-1-1 0,1 0 0,-2 0 64,0-1 32,0-1 32,-2 1 0,-1 0 0,-1 0-160,0-2 32,0 1 0,-1 0 0,1-1 0,1 2 64,0 0-96,0 0 0,0 1 32,-1-1 0,1 2 0,0-2 0,-1 0 64,0 0 32,0 0-128,-1 0 32,1 0-64,1 0-64,-1 0 96,1 2 64,0-2-64,0 0 0,1 0 96,-1 0 32,0 1-128,-1 0-32,1-1 96,0-1 96,-1 2-32,0-2-64,0 1-96,0 0 32,0 1-32,1-2 0,0 1 0,1 0 0,0 1 64,-1-1 64,2 1-32,0-1-32,0 1 32,-1 0-32,0-1-800,0 0-320,0 0 128,-2 1 192</inkml:trace>
  <inkml:trace contextRef="#ctx0" brushRef="#br1" timeOffset="8">1177 473 1280,'0'-1'512,"0"1"-256,0-2-224,0 2 160,1-1-96,-1 1 0,0-1-32,0 0-64,1 0-64,0 1 32,-1-1 96,0-1 32,1 1-128,0 0 32,-1 1 0,1-2 64,-1 1-32,1 1-32,-1-1 32,0 0 32,1-1-32,-1 1-32,1 0 32,-1 0-32,1 0 0,-1 1 0,2 0 0,-2-1 0,0 0 0,1 0 0,1 0 0,-1 1 0,0-1 0,-1 0 0,1 0 64,0 1 32,0 0-32,0-1 32,0 0 0,0 1 32,-1 0-64,1-1-64,0 1 32,-1-1-32,1 1 0,0 0 0,0-1 0,0 0 0,0 1 0,0-1 64,0 1-96,1-1 0,-1 1 32,1 0 0,-1-1 0,0 1 0,2 0 0,-3 0 0,3 0 0,-2 0 0,1 0 0,-1-1 64,0 1 96,1 0 128,-1 0-128,1 0-96,-1-1-32,0 1-32,0-1-96,1 1 64,0-1 32,0 1 64,0 0-32,0-1-32,1 1 32,-2-1-32,3 0 0,-1 1 0,-1 0 0,1-1 0,0 1 0,-1-1 0,1 0 0,-1 1 0,2 0-96,-3-1 0,2 1 128,-1 0 32,1 0 0,-1 0-64,0 0 32,-1 0-32,1 0 0,0 0 0,0 0-96,1 0 0,-1 0 128,0 0 32,1 0 0,0 0-64,-2 0 32,2 0 32,-1 0-32,1 0-32,-1-1-64,0 1 32,0 0 32,1 0 0,0-1 0,-1 1 0,0-1-96,1 1 64,0 0 32,0-1 0,0 0 0,-1 0 64,1 1-32,-1-1-32,0 1 32,0 0-32,0 0 0,0 0 0,0 1 0,1-1 64,-2 0-32,2 0-32,-1 0-64,0 0 32,0-1 32,0 1 0,0-1 0,1 1 64,-1-1-96,0 1 0,1 0 32,-1-1 0,0 1 0,1 0 0,0 0 0,0-1 0,0 1 64,-1 0 32,1-1-192,-1 1 0,1 0 32,-1 0 96,0-1 0,1 1-32,0 0 32,-2 0-32,2-1 0,0 1 64,-1 0-32,0 0-32,0 0 32,0 0-32,0 0 64,0 0 32,0 0-192,0-1 0,0 1 32,0 0 96,1 0 0,-2 0-32,2 0 32,-2-1-32,1 1-96,0 0 64,0 0 32,0 0 64,0 0-32,0-1-32,0 1 32,0 0 32,0 0-96,0 0 0,0-1 32,1 1 64,0 0-96,-1 0 0,0-1 32,1 1 0,-1 0 0,0 0 0,1 0 0,-1 0 64,0 0-32,1 0 64,0 0-128,0 0 0,0-1-32,0 1 0,-1 0 64,1 0 0,-1-1 0,1 1 0,-1 0-96,0 0 64,0 0 32,0 0 0,1 0 0,-2 0 64,2 0-32,-2 0 64,1 0-64,0 0 64,0 0-128,0 0 0</inkml:trace>
  <inkml:trace contextRef="#ctx0" brushRef="#br1" timeOffset="9">1559 402 4416,'1'0'32,"1"0"-96,0 0 32,-1 0 32,0 0 0,0 0 0,1 0 64,-1 0-32,1 0-32,-1 0 32,-1 0 32,2 0-32,-1 0-32,0 0 32,0 1-32,0-1-96,-1 0 64,1 0 32,-1 0 0,0 0 64,1 1 32,-1-1-192,1 0 0,0 0 32,-1 0 96,0 0 64,1 0 96,-1 0-160,1 0-96,-1 0 32,0 0 64,0 0 0,0 0-32,0 0 32,0 0-32,-1 0 0,1 0 0,-1 0-96,0 0 0,0 0 64,0 0 64,0 0 0,0 0 64,-1-1-128,-1 1 0,2 0 32,-2 0 64,0-1-96,1 1 0,-1 0 32,0 0 64,1-1-96,-1 1-64,1 0 64,-1 0 64,1-1 0,-2 1-32,1 0 32,1 0 32,-1 0-32,0 0 64,0 1-224,0-1 32,-1 0 96,0 0 64,0 0-96,0 0 32,1 0 0,-1 0 0,1 0 0,-1 0 0,0 0 0,-1 1 0,2-1 0,-1 0 0,1 0 0,-1 0 64,0 0-96,0 0-64,0 0 64,-1 0 64,0 0 0,0 0-32,1 0-64,0 1 32,0 0 32,1-1 64,-1 0-96,0 1-64,1-1 128,1 1 32,-2-1 0,2 0 32,-1 0-128,0 1 0,0-1 32,1 0 0,-2 0-96,3 0 64,-2 0 32,1 1 0,0-1 64,0 0 96,0 0-128,0 0-96,0 0 32,0 0 64,0 1-64,0-1 0,0 0-32,-1 0 0,0 0 128,2 0 32,-2 1-128,1-1-32,0 0 32,0 0 64,-1 0-64,1 0 0,0 0 32,0 0 64,0 0-32,0 1 64,0-1-128,-1 0-64,0 0 64,1 0 0,1 0 96,-2 0 32,1 1-192,0-1 0,0 0 96,-1 0 64,1 0-96,0 0 32,-1 0 0,-1 0 0,3 0 0,-2 0 64,-1 0-32,2 1-32,0-1 32,-1 0-32,0 0 0,1 0 64,0 0-32,-1 1-32,1-1-64,-1 0 32,0 0 32,2 0 0,-3 1 0,2 0 0,0-1 0,-1 1 64,1-1-192,0 1 32,0 0 32,-1 0 32,1-1 96,-2 0 96,3 0-224,-2 1 0,1-1 0,0 0 32,0 0 32,1 1 64,-1-1-32,1 0 64,0 1-64,0-1-32,-1 1-64,0-1 32,0 1 32,1 0 64,-1-1-96,0 1 0,0-1 32,1 0 64,-2 0-96,1 1-64,1-1 128,-1 1 32,1-1 0,-1 0 32,1 0-128,-1 1-64,1-1 64,0 0 0,-1 0 96,1 1 32,0-1-192,0 1 0,0-1 32,0 1 96,0-1 0,0 1-32,0-1 32,0 1-32,-1-1 0,2 1 0,-1-1 0,-1 1 0,1 0-96,0 0 64,0 0 32,0 0 64,0 0-96,0 0-64,1 0 64,-1 1 0,0-1 32,1 2 64,-1-1-32,0 0-32,0 1-64,1-1 32,-2 1 32,2-1 64,-1 0-32,1 0-32,-1 0-64,1-1 32,0 1 96,0-1 32,0 0-128,0 0 32,0-1 0,1 1 0,-1 0 0,0 0 0,1 0 0,-1 0 0,0-1 64,0 1 32,1 0-128,-1-1-32,1 1 32,-1 0 0,0 0 32,0-1 64,0 1-96,1 0 0,-1 1-32,0 1 0,0-1 64,1-1 0,-1 1 64,0 0 32,0 0-32,1-1 32,-1 0-224,1 0 32,-1 0 32,0 0 96,0 0 0,0-1 64,0 0-64,1 1 64,-1-1-64,0 0-32,0-1 96,1 0-128,-1 0 0,1-1 32,-1 0 64,1-2-32,-1 1-32,1-2 32,-1 2-32,0-1-96,0 1 64,0-1 32,0 0 64,0 2-96,0-1-64,1 1 64,-1 1 64,0 0-64,0 0-64,1 0 64,1 0 0,-2 1 32,0-1 0,0 1 0,1-1 64,1 1-32,-2 0-32,1 0-64,0-2 32,0 1 32,1-1 0,-1 1 0,1-1 64,0 2-32,0-2-32,0 0 32,1 0 32,-1 1-96,0 1 0,0-2-32,0 2 0,0-1 0,1 1 0,-1-1 64,0 1 0,0 0 0,0-1 64,0 0 32,0 1 32,0-1-160,1 0-32,0 0 32,-1 0 0,2 1-64,-1 0 64,0 0 32,0-1 0,-1 1 0,0 1 0,0-1 0,0 0 64,0 0-32,-1 0-32,1 0 32,-1 0 32,0 0-32,0 0 64,1 0-64,-2 0 64,0-1-224,0 1 32,-2-1 32,1 1 96,0 0 0,0-1-32,-1 1 32,-1 1-32,0-1 0,1 0 64,-1 1-96,0 0 0,0-1 32,-2 0 64,1 1-96,1 0 0,-2 0 32,2-1 0,-1 1-96,1 1 64,-2-1 32,2 0 0,0 1 0,1 0 0,-1 0 0,1 1 64,0 1-32,0-1-32,-1 0 32,1 1-32,0-2 0,0 1 0,1-1-96,-2-1 0,3 1 128,-3 0 32,1 0 0,1 0-64,-1-1 32,0 1-32,1-1-96,-1 1 64,1-1-32,0 2 0,0-1 64,0 0 64,1-1 32,0 0 32,-1 0-160,1 0-32,0-1 32,0 1 64,0-1-64,0 0 0,0 0 96,0 0 32,1-1-32,-1 0-64,0 0-64,1-1 32,0 0 32,1-1 64,-1 1-32,1 0-32,0-1-64,0 2 32,0-1 32,0-1 64,1 1-32,0-1-32,0 0 32,0-1-32,1-1 0,-1 2 64,1-1-192,0 1 32,-1 0 32,0 1 32,1 1 32,-1 0 64,-1 0-96,1 0-64,-1 1 64,-1-1 0,1 1 32,1 0 0,-1 0 0,0-1 0,2 1 0,-1-1 0,1 0 0,0-1 64,-1 1-32,1 0-32,1-1 96,-1 1 0,2-1-128,-2 1-32,0-1 32,1 0 0,-1 1 32,-1 0 0,1 1 0,-1-1 0,-2 1-96,3 0 64,-2-1 32,-1 1 64,1 0-32,-1 0-32,0 1 32,-1-1-128,1 1 64,-1-1 96,-1 0 96,1 1-128,-2 0-96,1 0 32,-1 0 0,0 0 32,0 0 0,-1-1 0,0 1 0,-1-1 0,1 0 0,-1 1 64,-1 0 32,1 0-128,0-1 32,-2 1 0,1 0 0,0 0-96,0-1 0,1 1 64,0 0 64,0 0-64,-1 0 0,2-1 32,-1 2 0,2-1 0,-1 0 64,-1 1-32,1-1-32,-1 1-64,1 1 32,0-1 32,-1 2 0,1-1 0,-1-1 0,1 1 0,-1-1 64,0 1-32,1-1-32,-1-1-64,1 1 32,-1 0 32,2 0 0,-1 0 0,0 0 64,1-1-32,1 0-32,0 1 32,0-1-32,-1 0-96,2 0 64,0 0 32,0 0 0,2 0 0,-1 1 0,-1-1-96,0 0 64,1 0-32,-1-1 0,1 0 128,-1 1 96,0-1-64,1 0-64,-1-1 0,1 0 32,0-1-32,0 0-32,1-1-64,-1 1 32,1-1 32,0 1 0,0 1 0,1-2 64,-1 1-96,1 0 0,-2 0 32,3 0 64,-2 0-96,1 0 0,0 0 32,0-2 0,0 2 0,1-1 0,0 0-96,0 1 64,1 0 32,-1-1 64,1 2-96,-2-1 0,2-1 32,1 1 0,-1-1 0,0 2 0,-1-1 0,1 0 0,0 1 0,1 0 0,-1-1 0,-1 0 0,2 0 0,-2 1 0,1 0 0,-1 0 0,1 0-96,0-1 64,-2 1 32,1 0 64,0 0-32,0-1-32,1 0-64,0 1 32,-1 0 32,0 0 64,0 1-32,-1 0-32,0 0 32,1 0-32,-1-1-96,1 1 64,0 0 32,-1-1 0,1 0 0,0 1 0,0-1 64,0 1 96,1-1-128,-1 1-32,0-1 0,0 1 0,1 0 0,-1-1 0,-1 1 0,1 0 0,1 0-160,-1 0 32,0 0 128,0 0 64,-1 1-96,0-1-32,1 0 96,-1 0 96,1 0-96,-1 1-96,0-1 32,0 0 64,0 0 0,0 0-32,1 0 32,-1 0-32,1 1 0,-2-1 0,1 0-96,0 0 64,-1 1 96,1-1 96,-1 0-64,1-1-64,0 1-96,2 0 32,-2 0 96,1 0 32,0-1-128,-1 1-32,0 0 32,0 0 0,0 0 96,0 0 32,-1 0-128,1-1 32,0 1-64,0 0 0,0-1 64,0 1 0,-1-1 0,0 0 0,1 1-96,-1 0 64,0 0 32,0 0 64,0 0-96,1 0 0,-3 0 32,3 0 0,-2 1 0,0-1 64,0 1-32,0-1 64,-1 0 0,1 0 32,-1 0-224,0 0 0,0 0 32,0 0 32,1 0 32,-1 0 0,0 0 0,0 0 0,-1 1 0,1-1 64,0 0-32,-1 0-32,1 0 32,-1 0 32,0 0-96,0 0 0,-1 0 32,0 0 64,1 0-32,-2 1-32,2-1 32,-2 0-32,0 0 0,1 0 0,-1 1-96,0-1 0,0-1 64,0 1 64,-2 0 0,1-1 64,0 0-64,0 1 64,-1-1-224,0 1 32,1-1 96,-1 1 64,1 0-96,0 0 32,0 0 0,0 0 64,0 0-32,0 1-32,1-1-64,0 1 32,0-1-32,1 1-64,1-1 96,0 0 64,1 0 0,0 0-32,1 0 32,0 0-32,2 0 0,0 1 64,0-1-32,1 0-32,0 1-64,0-1 32,0 0 32,0 1 64,2-1-32,-1 0-32,0 0 32,0 1-32,-1-1-96,0 0 64,0-1 32,0 1 0,1-1 0,-1 1 0,-1 0 64,1 0 32,-2-1-128,2 1-32,-2 0-64,1 1 96,0-1 0,-1 1 96,0-1-32,-1 1-32,1 0 32,-1-1-32,1 1 0,0-1 0,-1 0-96,0 0 64,0 0 32,0 0 64,0 1-32,0-1-32,0 1-64,0 0 32,0 0 32,-1 0 0,1 0 0,-1-1 64,1 1-32,-1-1-32,0 0-64,0 0 32,0 0 32,0 0 64,1 0 32,-1 0 32,0 0-64,2 0-64,-2 0 32,0 0 32,0 0-192,0 0 32,1 0 96,-1-1 128,0 1-96,0 0-96,0 0 32,0 0 64,0 0-1280,-1-1-512</inkml:trace>
  <inkml:trace contextRef="#ctx0" brushRef="#br1" timeOffset="10">1295 534 384,'4'-1'160,"-2"0"-64,2-1-192,-1 1 64,-2 1-32,2 0-64,0-1 160,0 1 32,0 0 0,1-1-64,-1 1 32,1-1 32,0 1-32,1 0-32,-2-1 32,1 0-32,-1 0 0,0 1 0,0-1-96,-1 0 64,1 0 32,-1 1 64,0-1-32,1 1-32,-1-1 32,-1 0 32,1 0 32,-1 1 32,0-1-64,1 0-64,-1 1 96,0-1 64,0 0-128,-1 0-96,1 0 32,0 1 0,0-1-64,0 0 64,0 1 32,0-1 64,1 1-32,-1 0-32,1-1 32,1 1-32,-2 0 0,0-1 0,1 1 0,-2 0 0,0 0-96,0 0 64,0 1-32,-2-1 0,1 1 64,-2 0 64,1 0-96,0 0-64,0-1 64,0 1 0,0-1 32,-1 2 64,1-1-32,0 0 64,0 0 0,0 0 32,0-1-160,0 1-32,-2 0 32,2-1 0,-1 0 32,0 0 64,-1 0-32,1 0-32,-1 0 32,0 1 32,-1-1-96,0 0 0,1 1 32,-1-1 64,0 0-32,0 0 64,-1 1-128,1-1 0,0 0 32,0 1 0,1-1-352,-1 0-96</inkml:trace>
  <inkml:trace contextRef="#ctx0" brushRef="#br1" timeOffset="11">699 504 384,'0'0'160,"1"0"-64,-1 0-128,0 0 64,0 0-32,1 0 0,-1 0 0,0 1 0,2-1 0,-2 0 0,1 0 0,0 0 0,0 0 0,0 0 0,0 0 64,0 0 32,0 0-128,-1 0-32,1 0-64,0 0 96,-1 0-64,1 0 32,0 0 64,0 1 0,0-1 0,0 0 64,0 0-32,1 1-32,-1-1 32,0 0-32,0 0 0,0 1 64,1-2-32,-1 2-32,-1-1 32,0 0-32,0 0-96,1 1 64,-1-1 96,0 0-32,0 0-32,0 1 32,2-1-32,-2 0 0,0 1 0,0-1 0,0 0 64,0 0-96,0 0 0,1 0 32,-1 0 0,0 0 0,0 0 0,0 1 0,0-1 64,0 0-32,0 0-32,0 0 32,0 0-32,0 0-96,0 1 64,0-1 96,0 0 96,-1 0-128,1 0-32,0 0 0,0-1 0,-2 1 0,2 0 64,0 0-96,0-1 0,0 1-32,-1 0 0,1 0 128,0-1 96,0 1 64,-1-1 96,-1 1-160,1 0-96,0-1-32,-1 1-32,1-1 0,-1 1 64,1-1-32,-1 1-32,1 0-64,0 0 32,0 0 32,0 0 0,0 0 0,0 0 0,0 0 0,0 0 64,0 0-32,0 0-96,0 0 32,-1 0-32,2 1 0,-2-1 64,0 1 64,2-1-32,-2 0-32,1 0 32,0 0-32,0 1 0,0-1 64,0 0-96,0 0 0,0 0 32,0 0 64,0 0-96,1 0 0,-1 0 32,0 0 0,0 0 0,0 1 0,1-1 0,-1 0 0,0 1-96,1-1 64,0 0-32,-1 0 0,1 0 64,0 1 0,0 0 0,0-1 64,1 0-96,-1 1 0,0 0 96,1 0 32,-1-1-32,1 1-64,0 0-64,0-1-32,0 0 128,0 0 32,1 1 0,-1-1-64,1 0 32,0 0-32,-1-1 0,2 1 64,0 0-32,-2 0-32,1 0-64,0-1 32,0 1 32,1 0 64,-1-1-32,0 1-32,0-1-64,1 1 32,-1-1 32,0 1 0,2-1 0,-3 1 64,2-1-32,-1 1-32,1 0 32,-1 0-32,-1 0-512,0 1-192</inkml:trace>
  <inkml:trace contextRef="#ctx0" brushRef="#br1" timeOffset="12">620 484 384,'0'0'256,"0"0"-128,1 0-160,-1 0 64,0 0-32,0 0 0,0 0 64,0 0 32,0-1-32,0 1-64,0 0 32,0 0-32,0 0 0,0-1 64,0 1-32,0 0 64,0 0-128,-1 0 0,1 0 160,0 0 160,-1-1-32,1 1 96,0 0-128,0 0 32,-1 0-224,0 0-32,1 0-64,-1 0-64,0 0 160,-1 0 32,0 0-96,1 0-32,1 0 96,0 0 32,-1 0 0,-1 0-64,2 0 32,-1 0-32,1 0 0,-1 0 0,1 0 0,-1 0 64,1 0-96,-1 1 0,0-1 32,1 0 0,-1 0 0,1 1 0,-1-1-96,1 1 0,0 0 64,-1-1 0,1 1 32,1 0 0,-1-1 64,1 0 32,0 1-32,1-1-64,-1 0 32,1 1-32,0 0 0,-1-1 0,0 1 0,1 0 0,0 1 0,-1-2 64,1 0 160,-1 0 128,1 0-128,-1 0 32,1 0-160,0 0 0,-1 0-96,1 0-32,-1 0 32,0 1 0,0 0-352,-1 0-160,0 0-448,-1 1-192</inkml:trace>
  <inkml:trace contextRef="#ctx0" brushRef="#br1" timeOffset="13">528 586 128,'1'0'160,"-1"0"-64,1-1-64,0 1 160,-1 0-160,1 0-32,0 0 0,0 0 64,0 0-32,0 0-32,0 1-64,0-1 32,0 0-32,0 0 0,0 0 128,0 0 32,0 0-32,2 0-64,-3 0 32,1 0-32,1 1-96,0-1 64,-1 0 96,1 0 32,-1 1-128,0-1 32,0 0 64,0 0 32,0 1-32,0-1-64,0 0 32,0 0 32,0 1 32,0-1 32,1 0-64,-1 0-64,0 1-64,-1-1 32,1 0 32,0 0 64,0 1-96,0-1 0,0 1 32,-1-1 64,1 1-32,1-1 64,-2 1-128,2-1 0,-1 0 32,0 0 64,-1 1-96,2-1 0,-1 1 32,0-1 64,0 1-96,0-1 0,1 1 32,-2-1 0,2 1 0,-2 0 0,2 0 0,-1-1 0,0 1 0,0 0 64,0 0-96,0 0 0,0 0 96,0 0 32,0-1-128,1 1 32,-1 0 0,1 0 0,-1-1 64,-1 0 32,1 0-32,1 1 32,-1-1-64,0 1 64,0-1-128,0 1 0,-1 0 32,1-1 0,0 1 0,0-1 64,0 1-32,0-1-32,0 0 96,1 0 0,-1 0 320,1 0 192,-1 0-320,1 1-64,-1-1-160,1 0-64,0 1-128,-1 0 0,0-1 64,1 1 96,-2-1 64,2 1 32,0-1-64,-1 1 32,1-1 0,-1 0 32,1 0 64,0 0 32,-1 0-96,1 0-96,0 0 0,0 1-32,0-1 0,-1 0 64,1 0-96,-1 0 0,1 0 32,0 0 64,-1 0-96,1 0 0,-1 0 32,1 0 64,-1 0-32,1 0 64,-1 0-128,0 0-64,1 1 64,-1-1 0,1 0 32,-1 0 0,1 0 0,0 0 64,0 1-96,-1-1 0,2 0 32,-3 1 0,3-1 0,-1 0 64,0 0-32,-1 0 64,1 0-64,-1 0-32,1 0 32,-1 0-32,0 0 0,0 0 64,1 0-96,-1 0 0,0 0 32,1 0 64,-1 0-32,0 0-32,0 0-64,0 0 32,0 0 32,0 0 64,1 0-96,-1 0 0,-1 0 160,2 0 160,-1 0-32,0 0 32,-1 0-96,1 0-32,0 0-192,0 0 32,0 1 0,0-1 0,0 0-96,0 1 64,0-1 32,-1 0 64,1 0-32,1 1-32,-1-1 32,0 0-32,0 0 0,0 0 0,0 0 0,0 0 0,0 1 0,0-1 0,0 0 0,1 0 0,-2 1 64,1-1-32,1 0-32,-1 0 32,-1 0-32,0 0-96,2 0 64,0-1 96,-1 1 32,0 0-128,1 0-32,-1 0 32,0 0 0,1 0 32,-1 0 0,1 0 64,-1 0 96,0 0-128,0 0-96,1 0 96,-1 0 32,0 0 0,1 0-64,0-1 32,1 1 32,-2 0-32,1-1-96,0 1 32,1 0 96,-1 0 96,0 0-128,1 1-96,0 0-1184,-1 0-1152</inkml:trace>
  <inkml:trace contextRef="#ctx0" brushRef="#br1" timeOffset="14">621 41 384,'-3'3'256,"2"-2"-128,-2 1-96,2-1 96,-2 0-64,3 1-64,-3-1 32,2 1-32,-1 0 0,1-1 64,0 0-32,-1 1-32,0 0 32,0-1-32,0 0-96,1 1 64,-1 0 32,0 0 64,0 0-32,0 0-32,1 0 96,-1 0 0,0 0 448,1-2 192,-2 1-288,3 1-160,-3-1-192,1 0 0,0 0-64,1 1 64,-1-1-128,0-1-64,0 1 128,1 1 32,-1-1 0,-1 0-64,1 0-64,0 0 32,0-1 32,-1 1 64,0 1-32,1-1 64,0 1-64,0-1-32,0 0-64,-1 1 32,1 0 32,0 1 64,0-2-32,0 2-32,0-1 32,-1-1-32,2 2-96,-2-1 64,2 0 32,-3 0 64,2 0 256,0-1 96,0 1-288,0 0-32,0-1-96,0 1 64,1 0-96,-1-1 0,1 0 32,-1 1 0,1 0 64,0 0 32,-1 0-128,2 0-32,-1 0 32,-1 0 0,0 0 96,1 0 32,0 0-128,-1 0-32,0 0 32,1 0 0,0 0 32,-1 0 0,1-1 0,-1 1 0,1 1 0,-1-1 64,1-1-32,-1 2-32,0 0 32,1-1-32,-2 0 0,3 1 0,-2-1 0,1 0 0,-1 0 0,1 1 64,0-1-96,-1-1-64,1 2 64,-1-1 64,1-1 0,-1 2-32,1 0-64,0-1 32,0 2 32,0-1 0,0 0 64,1 0 32,-1-1-32,0 1 32,0-1-128,1 1 0,0-1 32,-1 0 0,1 1 0,0-2 0,-1 2-96,1-1 0,0 0 64,0 0 64,0 1 64,0 0 32,0-2-160,-1 2 32,2-1 0,-2-1 0,1 1 64,-1 1 32,1-1-128,-2-1 32,2 2-64,-1-1 0,1 0 64,-1-1 0,-1 2 0,1-1 0,1 1 0,-2 0 0,1 0 0,0-1 64,0 0-96,0 1 0,0-1 96,0 1 32,1 0-128,-2-2-32,1 2 32,0-1 0,1 0 32,-1 0 0,0 0 64,1 0 32,-1-1-128,0 2 32,1 0 0,-2 0 64,1-2-96,0 1-64,0 1 64,0-2 0,0 1 32,-1 1 64,2 0-32,-1-2-32,-1 2 32,1-1-32,1-1 0,-1 1 0,1 1-96,-1-1 64,1 1 32,0-1 64,0 1-32,-1 0-32,0-1 96,1 0 0,-1 1-192,0-1 0,0 1 32,0-1 96,1 0 0,-1 1 64,1 0-64,-1-1 64,1 1-64,0 0-32,0 1 32,0-1-32,1-1 0,-1 1 64,1 1-32,-1-2-32,0 1 32,1-1-32,-1 1 0,0 0 64,1 0-96,-1-1 0,0 2 32,1-1 64,-1 0-32,1 0-32,-1 0-64,0 1 32,0-1 32,0 0 0,0 0 64,0 1 32,1-1-128,-1 1-32,0-1 32,1 0 0,-1 0 32,1-1 64,-1 1-96,1 0 0,0-1 96,1 0 32,-1 1-128,-1-2-32,2 2 32,-1-1 0,1 1 32,-1-1 64,0 2-96,0-1 0,1 0 96,-1 0 32,0-1 32,1 1 0,-1 0-160,1-1 32,0 1 64,-1-1 32,0 0-32,0 0-64,0 1-64,1-1 32,-1-1 96,1 2 32,-1 0-32,0-1-64,1 1-64,0-1-32,-1 0 128,0-1 32,1 1 0,-2 0-64,2 0-64,-2 0 32,2 0 32,-2 0 64,2-1-32,-2 1-32,2-1 32,-2 1-32,2 0 0,-2-1 0,1 1 0,0-1 0,0 1-96,0 0 64,0 0 32,0 0 64,0 0-32,1 0-32,0-1-64,0 0 32,0 1 32,-1-1 64,0 0 32,1 1 96,-1-2-256,0 1 0,0 1 0,0-1 96,1 0-64,0 0 0,0 0 32,-1 0 64,1 0-96,-1 1 0,0-1 32,1 0 0,-1 1-96,0-1 64,2 0 32,-3 2 64,3-1-32,-2 0-32,0 0 32,0 0-32,0 0-96,0-1 64,0 0 32,0 0 64,0 1-32,0-1-32,1 1 32,-1-1 32,0 0-32,1 1-32,-1-1 32,0 1 32,0-2-96,-1 2 0,1 0-32,0 0 0,0 0 64,1-1 0,-2 0 0,1 1 64,-1 1-96,1-2 0,1 1 32,-1 0 0,-1 0 0,2 0 0,-1-2 64,0 1 32,0 1-128,1-1 32,-1 0 0,0 0 0,0-1 0,0 1 0,0 0 0,0-1 0,0 1 0,0 0 0,1 0 0,-1 0 64,0-1-32,0 1 64,1-1-64,-1 0-32,2 1 32,-2-1-32,1 0 0,-1 0 0,1 0 0,-1 0 0,0 1 64,1-1-96,-1 1 0,0 0 32,-1-1 0,1 1 0,0 0 0,0 0 0,0 0 64,-1-1-32,1 1-32,-1-1-64,1 1 32,-1-1 32,1 0 64,0 0-96,0 1 0,0-1 32,0 1 64,0 0-32,0-1-32,0 0 32,-1 2-32,1-1 0,0 0 64,1-2-32,-2 2-32,2-1 32,-1 0 32,0 0-32,-1 0-32,2 0 32,-1 1-32,0 0 0,1 0 64,-1 0-96,0-1 0,0 1 32,0-1 64,1 0-32,0 0 64,-1 0 0,1 0-128,0 0-32,-1 0 32,1 0 0,-1 0 32,0 0 0,1 0 0,-1 1 64,1-1-32,-1 0-32,2 0 32,-2 0 32,0 0-96,1 0-64,-1 0 128,0 0 96,0 0-96,0 0-32,0 0 0,0 0 0,1 0 0,-1 0 64,1 0-96,-1 0 0,1 0 32,-1 0 64,0 0-32,2 0-32,-2 0-64,2 0 32,-2 1 32,1-1 64,-1 1-96,0-1-64,1 1 64,-1 0 64,0-1 0,1 1-32,-1 0 32,0-1-32,0 1 0,0-1 64,0 0-32,1 0-32,-1 1-64,0-1 32,0 0 32,0 1 64,0 0-96,2-1 0,-3 0 32,2 1 0,-1-1 0,1 1 0,-1-1 0,1 1 0,-1-1 0,0 0 0,1 1 0,0 0 64,0-1-96,0 0 0,0 0 96,0 0 96,0 0-128,0 0-96,0 0 32,1 0 0,-1 0 32,1 0 0,-1-1 0,0 1 0,0 1-96,0-1 64,0 0 32,0 0 64,0 0-32,0 0-32,0-1 96,1 1 0,0 0-128,-2-1-32,2 1 32,-1-1 0,0 1 32,-1 0 0,1 0-96,-1 0 64,1 1 32,-1-1 64,0 0-32,1 1-32,0-1-64,0 1 32,0-1 32,1 0 64,-3 0-32,1 0-32,2 0 32,-2 0-32,1 0 0,-1 0 64,1 0-96,-1 0 0,0-1 32,1 1 0,-1-1 0,1 1 0,0 0 64,-1 0 32,1 0-128,0 0-32,0 0 32,0 0 0,0 0 32,-1 0 0,2-1 0,0 0 64,-1 0-32,0 1-32,0-1 32,1 0-32,-1 1 0,1-1 64,-1 0-32,1 0-32,1 1 32,0-1 32,0 0-96,-1 0 0,0 1 32,1 0 0,-2-1 0,2 1 64,-1-2-32,0 1-32,0-1 32,0 1-32,-1 0 0,1 0 64,0 0-96,1 1 0,0-1 32,-1 0 0,-1 0 0,1 0 0,-1 1 0,1-1 0,0 1 0,-1-1 64,0 0-32,1 1-32,0-1 32,0 0 32,0 0-96,-1 1-64,1-1 64,0 0 0,0 1 96,-1-1 32,1 1-128,0-1-32,-1 1 96,1-1 32,2 0-96,-2-1-32,0 1 32,0 0 0,0 1 32,-1-1 0,2 0 0,-1 0 0,0 0 0,1 0 64,-1 0-32,0 0 64,0 0-128,-1 1 0,1-2-32,0 0 0,-1 0 128,0 0 32,1 1-32,0 0-64,-2 0 32,2 0 32,-1-1-96,0 1 0,0 1 32,1-1 0,0-1 0,-1 1 0,1 0 0,-1 1 0,0-1-96,0 0 64,1 0 32,-1 0 64,1 0-96,-1 0-64,0 0 128,0-1 32,0 1-96,0 0 32,0 0 0,0 0 64,0 0-32,0 0-32,-1-1 32,2 1-32,-2-1 0,2-1 64,0 2-96,-1-1-64,0 1 128,0-1 32,-1 1-96,1-1 32,0 1 0,-1 0 0,1 0 0,0 0 64,0-1 32,0 1 96,0-1-96,-1 1 0,2-1-32,-1 1-64,-1-1 32,1 1-32,-1 0 64,1-1 32,-1 0-192,0-1 0,0 1 96,0-1 128,1 1 32,-1 0 0,0 0-32,1-1 64,0 1-160,-1 1-32,1 0 0,-1-1 0,0 1 0,2-1 0,-3 0 0,1 2 64,2-2-96,-3 0 0,2 0 32,0 1 64,-1-1-32,1-1-32,-1 1 32,1 0 32,-1 0-96,0 0-64,-1 0 64,1 1 64,0-1-64,0 1 0,0-1 32,0 1 0,0 1 0,0-1 0,0 0-160,-1 1 32,1-1 128,0 1 128,-1-1-32,1 1 0,-1-1-96,1 1-96,1 0-32,-2-1 96,0 1 64,1 0 64,-1 0-128,2 0 32,-1-1-64,0 1-64,0 0 160,0-1 32,0 1 0,0 0-64,0-1 32,-1 1-32,2 0 0,-1 0 0,0-1 64,0 1-96,-1-1 0,1 0 32,0 1 0,0 0 0,0-1 0,-1 1-96,1-1 64,0 1-32,0 0 0,-1-1 128,1 1 96,0 0-128,0-1-96,-1 1 32,1 0 0,0 0 32,0-1 0,-1 1 64,2-1 32,-2 0-32,0 0-64,0 1 224,0-1 96,0 1-256,2-1 0,-2 1-64,0-1 64,0 1-96,1 0 0,-1 0 32,0 0 0,0 0 0,0-1 0,1 0 0,-1 1 64,0-1-96,0 1 0,0 0 32,2 0 0,-2 0-160,1 1 32,0 0 64,0-1 32,0 1 32,0-1 0,0 1 0,0-1 64,0 0-32,0 1 64,1-1-128,-1 0 0,0 0 32,1 0 0,-1 0 0,1 0 64,-1 1-96,1-1 0,1 1 32,-3-1 64,1 1-192,2-1 32,-2 1 96,1 0 64,0-1 0,0 0-64,0 0 32,-1 1-32,0-1-160,1 0 32,-1 0 192,0 0 128,0 2-192,0-2-32,0 1 64,0 0 32,1 0-96,-1 0 32,0-1 0,0 0 64,1 0-96,-2 1 0,3-1-32,-2 0 0,1-1 128,0 1 32,-1 0-128,1 0 32,-1 0 0,1 0 0,-1 0 0,0 0 0,1 1 0,0-1 0,0 0 0,0 0 64,0 0-96,-1 0 0,2 0 32,-1 0 0,0 0 0,0 0 0,-1 0 0,1 1 0,0-1 0,-1 0 0,1 0 64,-1 1 32,1-1-128,-1 0-32,1 0 32,-1 0 0,1 0 32,-1 1 64,1-1-96,-2 0 0,2 0 32,-1 0 0,0 1 0,1-1 64,-1 0-32,0 0-32,0 0 32,0 0-32,1 0 0,0 0 0,-1 0 0,0 0 0,1 0 0,-1 0 0,1 0-96,-1 1 64,1-1 32,0 1 0,-1-1 0,2 1 0,-3-1 0,3 1 0,-2-1 0,-1 0 64,2 0-96,0 0 0,0 0 96,-1 0 96,1 0-128,0 0-96,-1 0 96,1 0 32,-1 0-160,0 0 0,1 0 96,0-1 64,0 1 0,0-1-64,0 1 32,1-1-32,-1 1 0,1-1 0,-1 1-96,0-1 0,0 1 64,0 0 64,0 0 0,1-1 64,-1 1-64,0 0-32,0-1-64,1 1 32,-2 0 96,2 0 32,-2 0-32,1-1-64,0 0-64,0 1-32,0 0 64,0 0 0,0-1 32,1 0 64,-1 1-96,0-1 0,0 0 32,2 0 0,-3 1 0,2-1 64,0 0-32,0 1-32,-1-1 32,1 0-32,-1 0-96,0 0 64,1 0 96,-1 0 32,1 0-128,0 1-32,-2-1-64,2-1 0,-1 1 160,0 0 96,0-1-32,0 2-64,0-1 0,0 0-32,0 0 0,0 0 64,0 0-32,0 0-32,-1 0-64,1 1 32,1-1-32,-2 1 0,1-1 64,-1 1 64,0-1-32,1 0-32,-1 0 32,1 0-32,0 0 0,0-1 0,0 1 0,-1 0 64,1-1-32,0 1 64,0-1-128,-1 2-64,2-2 64,-2 0 64,2 0 0,-1 0-32,0 0 32,0-1-32,0 1-96,1 0 0,-1 1 64,0 0 64,0-1 0,-1 1-32,1 0 32,0 1-32,0-1 0,0 0 0,1 0 0,-1 0 64,0-1-32,0 0-32,1 0 32,-1 1-32,1 0-96,-1-1 0,0 1 64,1 0 0,-1 1 96,2-2 32,-3 1-128,2 0 32,-1 0-64,1-1 0,-1 1 128,1-1 32,0 0-128,0 0 32,0 1 0,0 0 64,1-1-32,-1 1-32,-1 0-64,1-1 32,0 2 32,-1 0 64,1-1-96,-1 0-64,0 1 64,0-1 64,0 0 0,1 1 64,0-1-64,0 0-32,-1 0-64,0 0 32,0 0 32,0 0 0,0 0 0,0 0 64,0 0-32,-1 0 64,1 0-128,-1 0 0,0 0 32,1 0 64,-1-1-96,1-1-64,-1 2 64,1-1 0,-1-1 96,1 1 32,-1 1-128,0-1 32,0 0-64,0 0 0,0 1 128,0-1 96,-1-1-128,2 1-96,-2 0 96,0 1 32,1-1 0,-1 0 32,0 1-224,0 0 32,0-2-32,0 1 64,-1 1 32,1-1 32,-1 0 64,0 0 32,1 0-128,-2 1 32,1 0 0,0-1 0,-1 0-96,0 1 64,-1 0 32,2 0 64,-2 0-96,0 0 0,0 1 32,0-1 0,1 0 0,-2 0 0,1-1 0,1 1 0,-1 0 0,0 1 64,0 0-96,0-1 0,0 1-32,1-1 0,-1 0 128,0 1 32,0 0-192,0 0 0,-1 0 32,3 0 96,-3 0-64,1 0 0,0 0 32,0 0 64,0 0-32,0 0 64,0 0-64,1 0-32,-1 0-64,0 0 32,-1 0-32,1 0 0,0 0 128,0 0 32,-1 0-128,0 0-32,1 0 32,-2 1 64,2-1-64,-1 0 0,1 0 32,0 1 64,-1-1-96,1 1-64,0-1 64,-1 1 64,1-1 0,0 1-32,-1-1 32,1 0-32,0 0 0,1 0 64,-1-1-96,0 1 0,1-1 32,-2 1 0,1 0 64,2 0 32,-3 0-128,1-1-32,1 1 32,-1 0 64,1 0 0,-1 1-32,0-1-64,0 0 32,0 0 32,-1 0 64,1 0-32,1 0 64,-2 0-128,1 0-64,-1 0 64,1 0 64,-1 0 0,0 0-32,0 0-64,0 0 32,0 0 32,1 0 0,-1 1 64,1-1 32,0 0-128,-1-1-32,1 2 32,-1-2 0,1 1 32,0 0 64,0 0-32,0 0 64,0 0-64,0 0-32,0-1-64,0 1 32,0 0-32,0 0 0,1 0 64,-1 0 0,0 0 0,0 0 64,1 0-32,0 0-32,-1 0 32,0 0 32,0 0-96,0 0-64,1-1 64,-1 1 0,1-1 32,-1 1 64,0 0-32,1-1 64,0 1-128,0-1 0,-2 1 32,3-1 0,-2 1-96,1 0 64,0-1 32,0 1 0,0-1 64,0 1 32,0 0-128,0-1 32,1 0 0,-1 0 64,0-1-96,1 0 0,-1 2 32,1-1 64,-1 0-32,1 0 64,-2 0-128,1 0 0,1 0-32,0 1 0,-1-1 128,0 0 32,1 0-128,0 1-32,-1-1 32,2 0 64,-2 0 0,1 0-32,-1 0-64,1 0 32,0 0 32,0 0 64,0-1-96,-1 0 64,2 0 64,-1 1-128,-1 0 32,2-1 0,-1 0 64,1-1-32,0 1 64,0-1-128,0 1 0,0 0 32,0 0 0,0 0-96,0-1 64,1 2 32,-1-1 0,2 1-96,-1-1 64,0 1 96,0-2 32,0 1-128,0 0 32,1 0-64,-1-2 0,0 2 128,0-2 32,0 2-128,0 0 32,-1-1 0,1 1 64,-1-1-32,1 3-32,-1-2 32,0-1-32,1 2 0,-1-1 0,0 0 0,0-1 0,0 2-96,0-2 64,0 0 32,0 1 0,0-1 0,-1 0 64,1 1-32,0 0 64,-1-1-128,0 1 0,1 1-32,0-1 0,-1 0 64,0 0 0,0 1 0,-1-2 64,1 0-96,-1 1 0,1-2 32,0 1 64,0-1-96,-2 1-64,2 0 128,-1 0 32,1 1 0,-1 1-64,0-2-64,1 0 32,0 2 96,-1-2 32,0 0-128,0 1 32,0-2-64,1 1 0,-1-1 64,1 1 64,-1 0-32,1 0 64,-1 0-128,1 2-64,-1-2 64,1 0 64,-2 1-64,1 0 0,0-1 32,0 1 64,0-2-96,0 1-64,0 0 128,0 0 32,0 0 0,-1 0 32,1 1-128,-1-1 0,0 0 32,0 1 0,0-1-96,0 0 64,1 1 32,-1-2 0,0 0 0,0 2 0,0-1 0,0 1 0,-1-1 0,0 1 0,2 0 0,-2 0 0,1 2 0,0-2 0,0 0-96,0 0 0,-1 1 128,0 0 32,0-1 0,1 0-64,0 1 32,-1 0 32,1-1-96,-1 1 0,0 0 32,1-1 0,-2 1-96,1 0 0,0-1 64,0 1 64,0 0 0,0-1 64,-2 1-128,2 1-64,0-1 128,0 0 96,-1 0-32,0-1-64,-1 1-160,2 0 0,-1 0 128,0 1 128,0-1-96,1 1-96,0 0 96,-2-1 32,2 0-96,0 0-32,0 1 32,0-1 0,-1 1 32,1-1 0,-1 1 0,1-1 64,0 1-96,0 0-64,0-1 64,0 1 0,0 0 32,0-1 64,-2 0-96,2 0 0,-1 1 96,0-1 32,-1 0-128,2 0-32,-2 0 32,0 1 0,2 0 96,-2-1 32,1 0-128,-1 0 32,2 1-64,-1-1 0,1-1 64,0 1 0,0-1 0,-2 2 0,1-1 0,1 0 64,-1 1-96,1-1 0,-1 1 32,0 1 64,1-1-32,0 0-32,0 1-64,0 0 32,0-1-32,0 1 0,0 0 64,0-1 64,0 1-96,1 0 0,0 0 32,-1-1 64,0 1-32,-1 0-32,2 0 32,-1 0 32,1-1-96,-1 1-64,1 0 64,-1 1 64,0-1-64,0 1 0,0-2 32,0 1 64,0 0-32,0-1-32,0 1 32,-1 0-32,1 0 0,0 0 0,-1 0 0,1-1 0,-1 1 0,1 1 0,0-1-96,0 0 64,1 0 32,0 1 0,1-1-96,-1 0 64,0 2 32,0-1 64,1-1-96,0 0 0,-1 1 32,0 0 64,0 1-32,0-1 64,-1 1-64,0-1-32,-1 2-64,-3 2 32,-1 0-832,-2 1-352,-3 0-1248</inkml:trace>
  <inkml:trace contextRef="#ctx0" brushRef="#br1" timeOffset="15">501 126 640,'-2'1'352,"2"-1"-192,-1 0-192,0 0 64,1 1-32,-1-1 64,0 1-32,-1 0 64,1 0-64,0 0-32,-1 0 32,1 0 32,-2-1-32,1 0 64,0 1-64,1-1-32,-1 1 96,1 0 0,-1-1-32,0 1-64,1-1 96,0 1 0,-1-1 32,1 1 0,0-1 0,-1 1 0,0-1-64,1 0-64,-2 0 96,3 0 64,-3 0 0,2 0 0,1 0 32,-3 0 96,1 0-64,0 0-64,1 0-64,-1 0 0,0 0-64,0 0-32,-1 1 96,1-1 0,0 0-32,0 0-64,-1 0 32,2 0 32,-2 0 32,-1 0 32,2 0 0,-1 0 64,0 0-160,1 0-96,-1 0 32,1 0 0,-1 0 32,0 0 0,-1 0 0,1-1 64,1 1 32,0 0 32,-1 0-64,1 0-64,0 0 32,-1 0-32,0 0 0,1 0 0,-2 0 0,1 0 0,0 0 0,0 0 64,1 0-32,-1 0-32,0-1 32,0 1 32,0 0-32,1 0 64,-1-1 0,0 1 32,-1 0-64,2-1-64,-1 1 32,0 0 32,0 0-96,0 0-64,0 0 64,0 0 0,1-1 32,-2 1 64,1 0-32,0 0-32,0-1 32,1 1-32,0-1 64,-1 1 32,0-1-128,0 1 32,-1 0-64,1 0 0,0 0 64,0-1 64,0 0-32,-1 1-32,0-1 32,1 0-32,-1 0 0,1 1 0,-2-1 0,2 0 0,-1 1-96,0 0 64,0 0 32,1-1 64,-1 1-96,0 0 0,-1-1 32,2 1 64,0-1-32,0 0-32,0 0-64,0 0-32,-1 1 64,1-1 64,0 0 0,-2 0 64,2 1-64,0 0-32,-1-1-64,0 0-32,0 1 128,0-1 96,-1 1-96,1-1-32,0 1-64,0-1-64,1 1 160,-1-1 32,-1 1-96,2 0 32,-1 0-64,1-1 0,-1 1 64,1-1 64,-1 1-32,1-1 64,-1 1-64,0-1 64,-1 1-128,1 0 0,0 0-32,0-1 0,0 1 64,0 0 64,0 0-96,-1 0 0,1-1 32,0 1 0,1 0 0,-1 0 64,1-1-96,-1 1 0,1 0 32,-2-1 64,2 1-96,0 0 0,0 0 32,0 0 0,1-1 0,0 1 0,0 0 0,-1 0 0,2 0 0,-2 0 0,1 1 0,1-1 64,-1 0-96,1 1-64,-1-1 128,1 1 32,-1-1-96,1 1-32,0 0 32,1 0 0,-1-1-64,0 1 64,1 1 32,0-2 0,1 3 0,-1-2 0,1 1 0,0-1 0,1 1 0,-1-1 0,1 1 0,0-1 64,0 1-96,1-2 0,-2 2 32,2 0 0,-1-1 0,0 1 0,0-1 0,0 1 0,0-1-96,-1 1 0,0-1 128,0 0 96,1 1-96,-1-1-96,0 2 96,1-1 32,-1 0 0,0 0-64,1 0-64,-1-1 32,1 1-32,-1-1 0,2 1 64,-2 0 64,1-1-96,0 1-64,0 0 128,0 0 32,0-1 0,0 0-64,0 1 32,0 0 32,0-1-192,1 0 32,-1 1 32,1 0 96,0 0-64,-1 0 0,1 0 32,-1 1 64,0-1-32,0-1 64,1 2-128,-1-1 0,1 0-32,-1 0 0,0 0 128,1 0 32,-2 0-32,2-1-64,0 0 32,-1 1-32,1 0 0,-1-1 0,0 1 0,1-1 64,0 1-32,-1 1 64,1-1-64,1-1-32,-1 2-64,0-1 32,0-1 32,-1 1 0,1-1 64,-1 2 32,0-1-32,1-1-64,-1 1 32,1 0-32,0-1 0,-1 0 0,0 0 0,0 1 0,1-1 0,-1 1 0,1-1-96,0 0 0,0 1 128,0 0 96,1 0-32,-1 0-64,0 0-96,0 0 32,1 0 96,-1 0 32,0 0-128,-1 0 32,1 1 64,0-2 32,0 1-128,-2 0 32,2 0-64,0-1 0,-1 1 128,1 0 32,-1-1-128,0 1 32,-1 0-64,2 1 0,-1-1 128,-1 0 32,1 0-32,0 0-64,1-1-64,-2 0 32,2 1-32,-1-1 0,0 0 64,1 0 0,0 0 64,-1 1 32,1-2-32,0 1-64,0 0-64,-1 0 32,2 1 32,-1-1 64,-1 0 32,1 0-32,0 0-64,0 1-64,0-1 32,0 1 32,0-2 0,0 2 0,1-1 0,0 1 0,-1 0 64,0 0-192,0-1 32,0 1 96,-1 0 128,1 0-96,0-2-32,-1 2 0,2-1 0,-1 0 0,-1 0 0,0 0 0,0 0 64,1 0-32,-1-1-32,0 1 96,1-2 0,0 1 32,-1 0 64,1 1-96,0-1-64,0 0 0,-1 0-32,0 1-96,0-1 64,0 0 96,1 1 32,-2 0-192,1 0 0,-1-1 32,0 1 32,1-1 96,-1 1 32,1-1-1024,0 0-1536,-1 0 288</inkml:trace>
  <inkml:trace contextRef="#ctx0" brushRef="#br1" timeOffset="16">867 437 1152,'-2'-1'512,"2"1"-256,0 0-320,0 1 192,0-1-96,0 0-32,0 0 96,0 0 0,0 0-32,0 0-64,-1 0 32,1 0-32,0 0 64,-2-1 160,2 1 128,0 0-128,-1-1-64,1 1-64,0 0 0,0 0-224,-2 0 32,2 1 96,-1-1 128,1 0-192,-1 0 0,1 0 64,-1 0 64,0 0-96,1 0-32,-1 1 32,1-1 0,-1 0 32,1 0 0,-1 0 64,0 1 32,1-1-32,-1 0-64,0 1 32,1-1-32,-1 0 0,0 1 0,1-1 0,-1 1 0,1-1 0,-1 1 0,1-1 0,0 0 0,-1 1 0,1-1 64,0 1-32,-1 0-32,1 0 32,0 0-32</inkml:trace>
  <inkml:trace contextRef="#ctx0" brushRef="#br1" timeOffset="17">843 451 3584,'0'2'0,"0"0"-96,0 0 64,0-1 32,0-1 0,0 2 0,0-1 64,1 0-32,-1-1-32,0 1 96,1 0 0,-1-1-32,1 1-64,0-1 32,0 0-32,0 0 0,0 0 0,0 1 0,-1-1 0,1 0 0,0 0 64,0 0-96,0 0 0,0 1-32,0-1-64,-1 0 224,1 0 96,0 0-192,1-1 32,-2 1 32,2 0 32,-1 0-128,0 0-32,-1 0 32,0-1 0,2 1 32,-1 0 64,0 0 32,-1 0-128,1-1-32,0 1 96,-1-1 96,1 0-32,-1 0-64,1 0 64,-1-1 0,0 1 96,1-1 96,-1 1-128,1-1-32,-1 1-64,0 0-64,1 0 32,-1 1 32,1-2-32,-1 1 64,0 0-128,0 0-64,1 0 128,-1 0 32,0 1-96,0-1 32,-1 1 0,1-1 64,0 0-32,0 1-32,-1-1-64,1 0 32,-1 0 32,1 1 0,0-1-96,-1 0 64,0 1 32,1-1 0,-1 1 0,1 0 0,-1 0 0,0 0 0,0-1 0,0 1 0,1 0 0,-1 0 64,-1-1-96,2 1 0,-1 0 32,0 1 0,-1-1 0,2 0 64,-2 1-192,1-1-32,0 0 128,-1 1 160,1 0-128,-1 0 0,1-1-64,0 1 0,0 0 64,-1 0 0,2-1 0,-2 1 0,2 0 0,-1 0 0,0-1 0,1 1 0,-1 0 0,1 0 0,0 1 0,0 0 0,0-2-96,0 2 64,0 0 96,1-1 32,-1 1-32,1-1-64,0 0 32,-1-1-32,2 0 0,-1 0 64,0 1-32,1-1 64,-1 0-64,1 0-32,-1 0 32,1-1-32,-1 1 0,0-1 0,1 0 0,0-1 0,-1 1 0,0 0 64,1 0-32,-1 0-32,0 0-64,0 0 32,0 0 96,-1-1 32,0 1-128,0 0 32,0 0-64,0 1 0,0-1 64,-1 0 64,1 1-96,-1-1 0,0 1 32,0-1 0,-1 1 0,2 0 64,-2-1-32,0 1-32,0-1-64,1 1 32,0-1 32,-1 1 64,1 0-96,-1 0 0,1-1 32,-1 2 0,1-1-96,0 1 64,-1-1-32,1 0-64,-1 1 96,1 0 0,0 0-64,0 1 64,1-1 32,0 1 0,0-1 0,1 1 0,0 0 64,0 0 32,0 0-32,0-2-64,1 0 96,0 0 0,0-1-32,0 1-64,0-1 96,-1 0 0,1 0-128,-1 1 32,0-2 0,-1 1 64,2 0-96,-2-1 0,0 1 32,0 1 64,0-1-96,-2 0 0,2 0 32,-1 1 0,1-1-96,-1 1 64,0 0-32,0-1 0,1 1 64,-2 0 0,1 0 0,0 0 0,0 1-96,0 0 64,0-1 32,0 1 64,0 0-96,1 0-64,-1 0 64,1 0 64,0 1-64,1-1 0,0 1 32,0-2 0,0 1 0,1 0 64,0-1 32,0 0 32,0 0-64,0-1-64,0 1 32,1-1 32,-2 1-32,-1-1-32,2 0 32,-1-1-32,-1 1 0,-1 0 0,-1 0 0,2 0 0,-1 1 0,0-1 0,-1 0-96,0 1 64,1 0 32,0 0 0,0 0 0,0 0 0,0 0-96,0 1 64,0 0-32,0-1 0,0 1 0,0 0 0,1 0 128,-1 0 32,1 1-128,0-1 32,0 0 64,1-1 96,-1 0-128,1 1-32,0-1 0,1 0 64,-1 0-96,1-1 0,-1 1 32,1 0 64,0-1-96,-2 0 0,2-1 32,-1 1 0,-1 0 0,1 0 64,-1 0-32,0 1 64,-1-2-64,0 1-32,1 0-64,-2 0-32,2 0-32,-2 1 96,0 1-64,1-1 32,0 1 0,0 0 0,0 0 64,0 1 0,1-1 0,0 0 0,0 1 64,1 0 32,0 0-32,0-1-64,0 1 32,0-1 32,0-1-96,0 0 0,1-1 32,-2 0 64,2 0 32,-1 0 32,0 1-160,-1-2 32,0 1 0,0-1 0,0 1 0,-1 0 64,1 1-96,0-1-64,-1 0 64,-1 0 64,2 1-64,-2 0-64,1 0-32,0 0 0,0 0 160,-1 1 32,1 0 0,0 0-64,0 0 32,0 1-32,0-1 0,1 1 0,0 0 0,0-1 0,1 1 0,1-1 64,-1 0-32,1-1-32,0 0 32,-1-1-32,2 0 0,-3 1 64,3-1-32,-2 0-32,-1 0 32,0 0-32,2 0 64,-2 0 32,-2 0-32,2-1-64,0 1 32,0 0-32,-1 1-160,1-1 32,-1 0 64,-1 1 32,2 0-128,-2 0 32,1 1 64,1 0 32,-1 0 32,1 0 0,-1 2 0,1-1 64,0 0-96,0 0 0,1-1 96,-1 1 96,1-1-128,0-1-32,-1 0 0,2-2 64,-2 1-32,2 0 64,0 0-64,-2-1-32,2 1 96,-2 0 0,0-1-128,0 0 32,0 1 0,-2 0 0,2 0-96,0 0 0,-1 0 64,-2 0 64,3 1-64,-2-1 0,0 1-128,1 1 32,0-1 64,0 1 96,0 0 0,0 0-32,1 0 32,0 1 32,1 0-32,0 0-32,0 0 32,0 0 32,0-1-96,0 1 0,2-1 32,-3 0 64,3-2-32,-2 0 64,1 0-64,-1-1 64,0 0-128,-1 1 0,1-1 32,-1 0 64,-1 0-32,0 1-32,1-2 96,-3 2 0,3 0-192,-1 0-64,-2 1-32,3 0 128,-2 0 32,0 0 96,1 1-96,0 1-64,0-1-32,0 0 96,1 0 64,0 1 128,0-1-128,0 0-32,1 1 0,0-1 0,-1-1 0,2 0 64,-1 0-32,0 0 64,1 0-128,-2-1 0,0 0 32,2 0 64,-1-1-32,-1 1-32,0 0 96,0 0 0,0 1-128,0-2 32,-1 1-64,-1 0 0,2 1 0,-2 0-64,1 0 0,0 0 96,0 1-64,0 0-32,0 1 96,1-1 0,-1 0 96,2 1 32,-1 0-32,1-1-64,0 0 32,0 0 32,0 0 32,0 0 32,1-1-160,0 0-32,0 0 32,-2-1 64,2 0 0,-1 0 64,0 1-64,-1-1 64,1-1-128,-1 1 0,0-1 32,-1 1 64,1 1-96,-1-1-64,0 1 64,-1-1 0,2 1-64,-1 0 64,-2 0-32,3 1 0,0 0 0,-2-1 0,2 2 64,0-1 64,0 2-32,2-2-32,-2 1 32,0 0 32,2 0-32,-1-1-32,0 0 96,1 0 0,-1-1-128,0 0-32,0 0 96,0-1 32,0 0 0,-1 0 32,1 0-128,-1-1-64,-1 1 64,1 0 64,-1 0-64,1 1 0,-1-1-32,0 0-64,0 1 96,1 1 0,0 0-64,0-1 64,0 2 96,1 0 32,-1-1-192,2 1-64,-1-1-1280,0 0-480</inkml:trace>
  <inkml:trace contextRef="#ctx0" brushRef="#br1" timeOffset="18">520 371 896,'0'1'416,"-1"-1"-192,2 2-256,-1-2 128,1 1-128,-1 0 0,1 0 96,1-2 32,-1 1 32,1 0-64,-1-1 32,0 0-64,1 0-32,-1 0 96,0 0 64,0 0 0,0 0 0,0-1-96,0 1 32,-1 0 0,0 0 96,1 0-96,-1 0 0,-1 0 32,1-1 0,0 1-64,-1 0-64,0 0-64,0 1 32,0 0 32,-1 0 0,0 1 0,1 0 0,0 1 0,-1-1 0,2 1 0,0-1 64,0 1-32,1 0 64,0-1-64,0 0 64,0 0 64,0-1 128,0-1-192,0 1-128,0-1 64,-1 0 96,1 0 32,0-1 0,-1 1-192,0 0 32,0 0 64,0-1 96,-1 1-224,1 0 0,-1 1 0,0 0 32,0 1-64,-1 0 64,0 0 32,0 1 64,1-2 32,0 2 32,0 0-160,0-1-32,0 0 32,1 1 0,0-1 32,0-1 0,1 0 64,1 0 32,-1 1-32,1-2-64,-1 1 32,1 0 32,-1-1-32,0 0-32,1-1 160,-2 1 32,1-1 128,-1 1 128,0 0-256,-1-1-96,1 0-64,-1 0 32,0 1-96,-1 0-64,0 1-32,0-1 96,1 0-64,0 2-32,0-1 96,0 2 64,1-2 0,-1 3-32,1-1-64,1 0 32,-1 0 32,1 0 0,1 0 0,-1 0 64,0-1 32,0-1 32,0 0-64,0 0-64,-1 0 32,1 0-32,0-2 0,-1 1 64,0-1 32,0 0 32,0 0-224,0 1 0,0-1 96,0 0 64,-1 0-160,0 2 0</inkml:trace>
  <inkml:trace contextRef="#ctx0" brushRef="#br1" timeOffset="19">527 355 6240,'-2'0'-64,"1"1"32,0-1 32,0 1 0,0 1 64,1-1-96,-1 1-64,1 0 64,0-1 0,0 0 32,1 0 64,0 0-32,0 0 64,1-1-64,-1 0-32,0-1 32,1 1-32,0-1-96,-1 0 64,1 0 96,-1 0 32,0-1 32,-1 0 0,0 0-160,0 0-32,-1 1-64,1 1 96,-1-1 0,0 0 32,-1 1 0,0 0 0,1 1-96,-1 0 64,1 0 32,0 1 0,0 0-96,1 0 64,0 0 32,0-1 0,0 1 0,1-1 0,-1 0 64,1 0 32,0 0-32,0-1-64,-1 0 32,1 0-32,0-1 0,0 0 0,0 0 0,-1 0 0,1-1 0,-1 1 64,0-1-32,0 0-32,-1 0-64,1 1-32,0 0-32,-1 1 96,0 0 0,1 0 32,-1 0 0,0 2 64,0-1-96,0 1-64,0 0 64,1 0 64,1-1 0,-1 1-32,0 1 32,1-1-32,0-1 0,-1-1 0,1 0 0,-1 0 0,1 0 64,0 0 32,0 0-32,-1-1-64,1-1-64,0 1-32,-1 0 64,0-1 64,0 1 64,0 0 32,0 0-224,-1-1 0,0 1-192,-1 0 32,0 0 128,0 1 128,1 1-32,0 0 0,-1 0-32,1 1 0,0-1 64,1 1 64,-1 1-32,1-1-32,0 0 32,0-1-32,0 0 64,1 0 96,-1-2-128,2 1-96,0-1 96,-1 0 32,1 1-96,0-1-32,-1 1 32,1-2 64,0 1-64,-1 0 0,0 0 32,0 0 0,0 0 0,-1 1 64,0-1-32,0 1 64,-1 0-128,0-1 0,0 1 32,0 0 0,1 0-96,-1 0 64,0 0 32,1 0 0,0 1-96,-1-1 64,1 1 32,1 0 0,-1 0 0,1 1 64,0 0-32,1 0 64,-1-2-128,0 3 0,1-3 32,0 1 64,-2-2 32,1 1 32,1-1-64,0-1-64,-2 1-64,0 0 32,0-1 96,0 0 32,0 0-128,-1 1-32,0-1-64,-2 0 96,1 0 0,0 1 96,1 0-96,-1 1-64,1 0 64,-1 1 0,1 0-64,0 0 64,0 1 32,0-1 0,1 1-96,0-2 64,0 1 96,0 0 96,0 0-64,0 0 0,1-1-96,-1 0-32,1 0 32,-1 0 64,1-1-32,-1 1-32,1-1 32,-1 0-32,1 0 0,0-1 0,-1 1 0,0-1 0,0 0 0,0 0 0,0 1 0,-1-1 64,0 0-96,-1 1-64,0 0 64,1 1 0,-1 0-64,1 1 64,0 0 32,0 1 64,0 1-96,1-1 0,0 1-32,0-1-64,0 0 160,0 0 32,0-1 64,1 1 0,0-2-64,1 0 32,-1-1 0,1 0-128,-1 0-32,0 0 32,1 0 0,-1 1 96,0-1-32,-1-1-96,0 0-32,0 1 64,0 0 0,-1 0 96,-1 1 32,0-1 32,1 1-224,-1 0-64,0 0 64,1 1 32,0 0 64,0 0 0,0 1-96,1 0 64,0 0 96,0-1 32,1 1-32,0-1-64,0 1 32,0-1 32,1-1-32,-1 0-32,0 0-64,0-1 32,0 0-32,0 0 0,0 0 64,0-1 64,-1 1-32,0 1-32,0-2 32,0 0 32,-1 1-96,0 0 0,0 0 32,-1 0 0,0 2 0,1-1 0,-1 1-96,1 1 64,-1-1-32,1 1-64,-1-1 96,2 1 64,-1 0-64,1 0-64,0 1 128,0-2 96,1 1-32,1 0-64,-1-1 64,1-1 0,0 0-32,0-1-64,0 0-64,0 0 32,0 0 32,0-1 0,-1 2 0,0-1 0,0-1 0,-1 0 64,-1 1-96,1 0-64,-2 0 64,0 0 0,0 0 32,-1 0 64,1 0-96,1 1-64,-1 1 64,1-1 0,0 1 32,1 0 64,-1 0-32,1 0-32,1 0 32,-1 0-32,1 0 0,1-1 64,-1 0-32,1-1-32,-1 0 32,0 0-32,1 0 0,-2 0 0,1 1-96,-1-1 64,0-1 32,0 1 64,-1 0-192,0 0-32,0 1 64,-1 0 32,2 1-32,-1 0 0,0 0-32,1 1 96,0-1 64,0 0 128,1 1-128,0-1-32,1 0-1344,0-2-608</inkml:trace>
  <inkml:trace contextRef="#ctx0" brushRef="#br2" timeOffset="20">802 442 512,'1'-1'256,"-1"1"-128,1 0-160,0 0 128,-1-1-64,1 1-32,0 0 32,-1-1 32,2 1-96,-2 0 0,0 0 32,0 0 64,1 0-32,1 0-32,-2 0-64,1 0 32,-1 0 32,0 0 64,1 0-32,1 0 64,-2-1-128,1 1 0,0 0 32,0 0 0,0-1 0,0 1 0,0 0 0,-1 0 0,1 0 0,0-1 0,0 1 0,0 0 0,0 0 0,0 0 64,0 0-96,1-1 0,-2 1 32,0 0 0,1 0 0,1 0 64,-1-1-96,-1 1 0,2 0 32,-1 0 64,0 0-96,0-1 0,0 1 32,0-1 0,0 1 0,0 0 0,0-1 0,-1 1 64,1 0-32,0 0-32,0 0-64,0 0-32,1 0 64,-1 0 64,0 0 0,0 0 64,1-1-128,-1 1 0,0 0-32,0 0 0,1 0 64,-2 0 0,3 0 64,-2 0 96,-1 0-128,2 0-96,-1 0 32,0 0 0,1 0 32,-1 0 0,0 0-96,0 0 64,1 0 32,-1 0 64,0 0-96,1 0 0,-1 0 32,0 1 0,0-1 0,0 0 64,0 0-96,0 1 0,0 0-32,0 0 0,0-1 128,-1 0 32,2 0-32,-2 1-64,1-1-64,1 1 32,-1-1 32,-1 0 0,0 0 0,3 1 0,-2-1 0,0 0 64,0 0-32,0 1-32,0-1 32,0 0-32,1 1-96,-1-1 64,0 0 32,1 0 0,-1 0 0,0 1 64,-1-1-32,1 1-32,0-1-64,-1 1 32,1-1 96,0 1 96,0-1-64,0 0-64,-1 1 0,1 0-32,1 0 0,-2 0 0,1 0 0,1 0 0,-1 0 0,-1 0 64,1 1-32,0-1-32,0 1 96,0-1-64,-1 0 64,1 0-64,0 0-32,0 1 32,0-1-32,0 0 0,1 0 64,-1-1-32,1 0 64,1 1 64,-2 1 64,1-1-800,-1 0-352</inkml:trace>
  <inkml:trace contextRef="#ctx0" brushRef="#br2" timeOffset="21">809 460 1536,'1'0'608,"1"0"-320,-1 0-352,-1 0 128,0 1-160,0-1 64,2 1-32,-1-1-64,-1 1 96,1-1 0,-1 1 96,1-1 96,0 1 64,0-1 32,1 0-64,-1 1-32,0-1-192,0 0 32,0 0 0,0 0 0,0 1 0,1-1 0,-1 1 0,-1 0 0,2 0 0,-1 0 0,0 0 64,0-1-32,0 0-32,0 1 32,0 0-32,0-1 0,0 1 64,0-1-96,0 1-64,0-1 128,0 1 96,0-1-96,0 1-96,1-1 32,-1 1 64,0 0-64,1-1 0,-1 1 32,2-1 64,-3 1-32,3-1 64,-2 0 64,1 0 64,0 0 32,0 1 64,0-1-160,-1 0-96,1 0-32,0 1-32,-1-1 0,1 0 0,0 0 0,0 1 0,0-1 0,0 0 64,0 1-32,-1-1-32,2 0 32,-1 0 32,0 0 32,-1-1 32,1 1-160,0 0 32,0 0 0,0 0 0,-1 0 0,1 0 0,0 0 0,-1 0 0,1 0-96,0 0 64,-1 0 32,1 0 64,1 0-32,-2-1-32,1 1 32,0 0 32,0 0-32,-1-1-32,1 1 96,0-1 0,-1 1-32,0 0-64,1-1 288,-1 1 128,0-1-128,1 1-96,-1 0-192,0-1 0,1 1 0,-1 0 64,1 0-32,-1-1-32,1 1 96,-1 0-128,1-1 0,-1 0 32,1 1 0,-1 0 0,0-1 64,0 1-32,0 0-32,0 0-64,0-1 32,0 1 32,-1 0 64,1 0-96,0 0 0,0-1-32,0 1 0,0 0 64,0-1 64,0 1-32,0 0-32,0 0 32,0 0-32,0 0 0,0 0 0,1-1 0,-2 1 0,1-1 0,-1 1 64,0-1-96,0 1 0,0 0 32,0 0 0,0 0 64,0-1 96,0 1-128,0 0-96,0 0 32,0 0 0,0 0 32,0 0 0,0 0 0,0 0 0,0 0 0,0 0 0,0 0 0,0 0 0,0 0 0,0 0 64,0 0-32,0 0 64,0 0-128,0 1 0,0 0 32,-1 0 0,1-1-1152,-2 1-1184,1-1 416</inkml:trace>
  <inkml:trace contextRef="#ctx0" brushRef="#br2" timeOffset="22">937 449 640,'1'0'256,"-1"1"-128,1-1-160,-1 0 64,1 1-32,-1 0 64,2 1-32,-1-1-32,0 1 32,0-1 32,0-1-96,1 2-64,-1-1 64,1 0 64,-1 1 64,0-1 32,1 0-224,-1 0 0,0 0 32,1 0 96,-1 1-64,0-1 0,-1-1 32,1 1 64,0 0-32,0 0-32,0 0 32,0 1-32,-1-1 64,2 0 32,-2 0 32,1 0 0,0 0 0,0 0 0,0 1-576,-1 0-224</inkml:trace>
  <inkml:trace contextRef="#ctx0" brushRef="#br2" timeOffset="23">468 370 384,'0'1'256,"0"0"-128,0 0-160,0-1 128,0 0-128,0 0-64,0 1 64,0-1 0,0 2 96,1-1 32,-1 0 32,1 0-64,0 0 32,-1 0-64,1 0-32,0-1-64,-1 0 32,1 1 32,0 0 64,0 0-96,0-1 0,0 1 864,0-1 480,1 0-672,-2 1-256,1-1-256,2 0-128,-3 0 32,3 0 32,-2 0-96,1 1-64,-1-1 64,0 1 0,1-1 32,-1 0 0,1 1-96,-1-1 64,0 1 96,0 0 32,0-1-32,0 1 32,1 0-128,-1 0-64,1-1 64,-1 1 64,1-1 0,-1 0 64,2 1-128,-1-1 0,0 1 32,0-1 0,0 0 0,0 0 0,0 0 0,0 0 0,0 1 0,0-1 0,0 0 0,0 0 0,0 0 0,0 0 64,1 0-96,-1 0 0,0 0 160,0 0 64,0 0-160,0 0 0,0 0-32,0 0 0,-1 0 0,1 0 0,0 0 0,-1 1 0,1-1 0,-1 0 64,1 0-32,-1 0 64,1 0-64,0 0-32,0 0 32,0 0-32,0 0 0,0 0 0,0 0 0,0 0 0,0 0 0,0-1 0,-1 1 0,0 0 64,1 0-32,-1 0-32,1 0 32,-1 0 32,0 0-96,1 0-64,-1 0 64,-1 0 0,3 0 32,-2 0 64,0-1-32,0 1-32,0 0 32,0 0 32,0 0-32,0 0-32,0 0-64,0 0 32,0 0 32,-1 0 64,1 0-32,0-1 64,-1 1-64,0 0-32,0 0 32,0 0-32,0 0 0,0-1 0,0 1 0,0 0 0,1 0 0,-1 0 0,0 0 0,1 0 64,-1-1-32,0 1-32,1 0 32,-1 0 32,0 1-736,0-1-352,0 0-320,0 1-64</inkml:trace>
  <inkml:trace contextRef="#ctx0" brushRef="#br2" timeOffset="24">608 374 896,'-2'0'352,"2"0"-192,0-1 160,0 1 288,0 0-256,0 0-96,-1 0 96,1-1 160,-2 0-192,1 0-96,1 0-64,-2 0-32,1 0-224,-1 1 0,1-1 32,-1 0 96,0 1 0,0 0 64,0-1 64,0 0 128,0 1 0,0-1 64,0 0-128,1 0-64,-2 0-64,3 0 0,-3-1-128,1 2 0,1-1 32,-1 1 64,0-2-32,1 1 64,0 0-224,-1 1 32,1-1 32,-1 0 32,1 1 32,-1-1 0,1 1 0,0 0 64,-1 0-32,0 1-32,0-1-64,0 0 32,-1 0-32,1 0 0,0 0 64,0 0 64,0 0-32,0-1 64,0 1-64,0 0-32,0-1 32,0 1 32,0-1-96,0 1 0,0-1 32,-1 1 0,2 0-96,-2 1 64,1-1 32,0 0 0,1 1 0,-1-1 64,0 1-96,0-1 0,0 0 32,0 1 0,0-1-96,0 1 64,0 0 96,0 0 32,-1-1-128,2 1-32,0-1 32,-1 1 64,1 0 0,0-1-32,-1 1 32,1-1-32,0 0-96,0 1 64,-1-1 32,1 1 64,0-1-32,0 1-32,0-1 32,0 0-32,0 0 0,1 1 0,-1-1 0,0 0 0,0 0 0,0 1 0,1-1-96,-1 1 64,1-1 32,-1 0 0,1 0-96,-2 1 64,2-1 32,0 0 64,-2 0-32,2 1 64,0-1-64,-1 0-32,1 0 32,0 1 32,0-1-32,-1 0-32,1 0-64,0 0 32,0 0 32,0 0 0,0 0 0,0 0 64,0 0-32,1 0-32,-1 0-64,0 0 32,1 0 32,-1 0 0,0 0 0,2 0 64,-2 0-32,0 0-32,0-1 32,2 1-32,-2 0 0,1 0 0,-1 0 0,1-1 64,-1 1-96,0 0-64,0 0 128,0 0 32,0 0-96,1 0-32,-1 0 32,0 0 64,0 0 64,0 0 96,0 0-160,0 0-32,0 0 0,0 0-1760,-1 1-736</inkml:trace>
  <inkml:trace contextRef="#ctx0" brushRef="#br2" timeOffset="25">679 400 256,'-1'0'160,"0"1"-64,-1-1-128,2 1 128,-1-1 0,0 1 96,0-1-32,-1 1 64,1 0-128,0-1 0,-1 1 32,2 1 0,-1-1-160,-2 1-32,3-1 96,-3 0 32,1 0 0,0 1-64,0 0-64,1-1 32,-2 0 320,0 0 96,0 1-96,1 0-32,-1-1-192,0 0-64,0 1 64,0 0 96,1 0-128,0-2-96,0 1 32,0 1 0,-1-1 32,1 0 64,0 0-32,0 1-32,1-1 32,-1 0-32,-1 0 0,3 0 0,-1 0-96,-1 0 64,1 0 32,1 0 64,0 0-32,0-1 64,0 0-64,0 0 64,0 0-64,0 0-32,1 0-64,1-1 32,-1 0 32,2-1 0,-1 1 0,0-1 64,1 1-32,-1-2 64,1 1-128,0-1-64,-1 0 128,1-1 32,0-1 0,0 2-64,0-1-64,-1 1 32,0 0 32,0 0 0,0 1-96,0 0 64,-1 0 32,1-1 0,1 2-352,-1 0-96,-1-1-352,1 0-128</inkml:trace>
  <inkml:trace contextRef="#ctx0" brushRef="#br2" timeOffset="26">753 401 640,'0'1'256,"0"0"-128,0 0-224,-2 0 64,2 1 32,0 1 0,0-1 64,0 2 32,2 0-128,-2-1 32,0 0-64,2 0 0,0 0 128,-1 0 32,0 1 32,1-1 0,-2 2 416,1-2 192,0 1-288,-1 0-160,1-1-192,-1 0-96,1 0 32,-1 0 32,1-1 32,0 2 32,1 1-64,0-1-64,1 0-64,0 2-32,2-1-928,-1-1-384</inkml:trace>
  <inkml:trace contextRef="#ctx0" brushRef="#br2" timeOffset="27">538 504 1152,'-2'0'416,"1"0"-192,-1 1-256,2 0 128,-1 0-64,-1 1-32,0-1 160,0 0 32,-1 0 0,1 1-32,-1 0-96,0 0 32,-1 0 0,1 1 32,0 0-64,-1 0-64,0 1 32,-1-2 32,-1 1 32,2 0 32,-1-1-160,1 0-32,0 0 32,2 0 0,0-1-832,1 0-352</inkml:trace>
  <inkml:trace contextRef="#ctx0" brushRef="#br2" timeOffset="28">488 612 1152,'1'-1'512,"-1"1"-256,0-1-160,0 0 224,1 0-64,0-1 96,-1 0 0,1 1 96,0-1-160,0 0-96,0 0-96,0 0 0,0 1 0,1-1 96,0 0-96,0 1-64,0-1 0,0 2-32,-1-2-96,2 1 64,-2-1 96,2 0 96,-1 2-64,0-2-64,0 1 64,-2 0 0,1 0-128,-1 1 32,0 0-160,-1 0 32,1 1 128,-1 0 64,0 0 0,0 0-64,0 0 32,-1 0 32,1 0-32,-1 0-32,1 0-64,-1 0 32,0 0 32,0 0 64,0-1-32,0 2 64,0-1-128,0 0-64,0 1 128,0 0 32,0 0-96,1 1 32,-1 0 0,1-2 0,-1 1 0,2 0 0,0-1 0,0 0 64,0 0-320,0-1-64,2 0-1056,-1 0-448</inkml:trace>
  <inkml:trace contextRef="#ctx0" brushRef="#br2" timeOffset="29">568 177 384,'3'0'160,"-2"0"-64,0 0-192,0 0 64,1 0 32,1 0 0,-2 0 0,2 0 64,0 1-96,0-1-64,0 0 64,0 1 0,0-1 32,0 0 64,2 0-96,-2 0 0,1 0 96,-1 0 32,1 0-32,0 0 32,0 1 576,0-1 256,0 0-544,1 1-160,-1-1-192,0 1-32,0-1 0,0 1 64,1 0-32,-1 0-32,1 0 32,-1 0-32,-1 0 0,1 1 0,-1-1 0,0 1 0,1-1 0,0 0 64,-1 0-32,-1 0-32,2 0-64,-1 1 32,0-1 32,0 1 0,0-1 0,0 0 64,1 1-32,-1-1-32,2 1 96,-1-1 0,1 0-128,0 0-32,0 0 96,2 1 32,-2-1 0,1-1-64,0 1-64,0 0 32,0 0 32,2 0 64,-2 0-96,0 1-64,0 1 128,1-1 32,-1 1 0,-1 0-64,1 0-64,-1 1 32,0-3 32,0 2 64,0-1-32,0 0-32,1-1 32,-1 1 32,1-1-32,0 0-32,0 0 32,2 0-32,-1 1-96,0 0 64,1 1 96,1-1 32,-1 1-128,0 0-32,0-1 96,-1 1 32,0-1-96,-1 0 32,1 0-64,-2 0 0,0 0 0,0-1-64,-1 2 160,0-1 96,0 0-96,0 2-32,0-1 0,-2-1 64,1 0-96,-2 0 0,1 0 32,0-1 0,0 1-96,-1 0 64,1 1 32,0-2 0,0 0 0,2 1 0,1 0 0,-1 0 0,2-1 64,1 2 32,1 0-672,1 1-256,1 0 64,1 0 32</inkml:trace>
  <inkml:trace contextRef="#ctx0" brushRef="#br2" timeOffset="30">709 123 128,'9'-1'160,"-5"1"-64,1 0-64,-3 0 96,1 0-160,1 0 32,0 1 0,0-1 64,1 0-32,-1 1-32,0-1 32,0 1 32,0 0 384,0-1 192,-1 1-320,0 0-192,0 0-160,2 1 0,-2-1 32,1 1 64,-1-1-32,0 1-32,1 0 32,0 0-32,1 1 64,1 0 96,-1 0-64,1-1-64,2 0 0,0 0 32,0-1-32,0-1-32,2 1 32,-1-1-32,-1 0-96,1 0 0,-1 1 128,0-1 32,0 1 128,1-1 96,-2 1-64,0 0 32,-1 1-224,2-1-32,-2 1 64,-1 0 32,1-1-128,0 1 32,0 0 0,0 0 64,0 1-32,1-2-32,-1 2 32,1 1-32,0-2-96,-1 1 64,0 0 96,1-1 32,-1 0-192,0 1-64,0-1 128,-1 1 64,1 0 32,0 0-64,-1 1 32,0 1 32,1 0 32,2-2 32,-1 0-1216,2 1-512</inkml:trace>
  <inkml:trace contextRef="#ctx0" brushRef="#br3" timeOffset="31">602 272 256,'0'0'160,"0"0"-64,0-2-128</inkml:trace>
  <inkml:trace contextRef="#ctx0" brushRef="#br3" timeOffset="32">783 393 384,'2'-1'256,"-1"1"-128,-1 0-160,1 0 64,0 0-128,-1 0 64,1 0 32,-1 0 0,1 0 0,-1 0 0,2 0 0,-2 0 0,2 0 64,-1-1 96,0 1 0,0-1 64,0 1 0,-1 0 96,1 0-160,0 0-96,0-1-128,0 1 32,0 0 32,-1 0 0,2 0 0,-1 0 0,0 0 352,1 0 160,-2-1-256,1 1-128,1 0-32,-2 0 0,1-1-32,-1 1-64,1 0 32,1 0-32,-1 0 0,0 0 64,-1-1-96,2 1 0,-1 0 32,0 0 0,-1 0-96,1 0 64,0-1 32,0 1 0,0 0 0,0 0 64,0 0-32,-1 0-32,1 0 32,1 0-32,-2 0 0,1 0 0,1 0-96,-1-1 64,-1 1 32,2 0 64,-1 0-32,0 0 64,0 0-128,0 0 0,0 0 32,0 0 0,0-1 0,0 1 64,1 0-192,-1 0 32,0 0 32,0 0 96,0 0 0,1 0 64,-1 0-64,0 0-32,0 0 32,1 0-32,-1 0 0,1 0 0,-1 0 0,2 0 0,-3 0 0,3 0 0,-2 0-96,0 0 64,0 1 96,1-1 32,-1 0-128,0 0 32,1 1-64,-1-1-64,1 0 96,-1 0 64,1 1 0,0-1 64,0 0-64,0 0-32,0 0 32,1 1-32,-2-1 0,2 0 0,-2 1 0,1-1 64,0 0-96,0 1 0,-1-1 32,1 0 0,-1 0-96,0 1 64,1-1 32,-1 0 0,0 0 0,0 1 64,0-1-32,1 1 64,-1-1-128,1 0-64,-2 1-32,3 0 0,-1 0 96,0-1 64,-1 1 0,1 0-32,0 0 32,0-1 32,0 1 32,1 0 32,0-1-1056,0 1-416</inkml:trace>
  <inkml:trace contextRef="#ctx0" brushRef="#br3" timeOffset="33">630 335 1152,'-1'-1'416,"1"1"-192,-1 0-256,1-1 128,0 1 128,0 0 192,0-1-96,0 1 64,0 0-96,-2-1 0,1 0-160,1 0-96,-1 0 64,1 1 64,-1-1-128,1 1-32,-1-1 128,0 1 64,1-1 0,-1 1 32,1 0-288,-1-1 0,0 1 64,0-2 64,0 1 0,0 0 32,-1 1-224,1-1 32,0 0 96,0 1 128,0 0-96,0-1-32,0 0 0,0 1 0,0-1 64,-1 0 32,1 0-32,1 0-64,-1 0 32,-1 1-32,1-1 0,-1 1 64,1 0-96,0-1-64,0 0 64,-1 0 0,1 0-64,-1-1 64,1 1 96,-1 1 96,0 0-128,1-1-32,-1 0 0,0 0 0,1 0 0,-1 1 64,-1-1 32,2 1 32,-1-1-224,1 1 0,-1-1 32,1 1 32,-1-1 32,1 1 64,0-1-96,0 1 0,-1-1 448,1 0 192,-1 0-288,1 0-192,-1 1-160,1-1 0,0 0 32,-1 1 64,1-1 96,-1 1-128,1 0-96,-2 0-64,3 0 96,-2 0 0,0 0 32,1 0 0,-1 0 0,1 0 0,0 0 64,-1-1-32,1 1-32,-1 0-64,1 0 32,-1-1 32,1 1 64,-1 0-32,0 0-32,1 0-64,-2 0 32,3 0 32,-3 0 64,2 0-32,-1 0 64,0 0-128,1 0-64,-1 0 64,0 0 64,0 0 0,0 0-32,0 0 32,0 0 32,0 0-96,0 0-64,0 0 64,1 0 64,-1 0 0,-1 0 64,2 0-128,-2 0-64,2 0 64,0 0 64,-1 0 0,1 0-32,-1 0 32,0 0-32,1 0 0,-1 1 0,0-1 0,1 0 0,-1 0 0,0 0 0,0 0 0,0 0 64,1 1 32,-3-1 32,1 0-416,-1 0-128,0 1-1440</inkml:trace>
  <inkml:trace contextRef="#ctx0" brushRef="#br3" timeOffset="34">629 461 896,'-4'0'352,"2"2"-192,0-1-256,2-1 0,-2 0 64,0 2 0,2-2 32,-2 2 64,0 0-96,-1-2 0,2 1 32,1 1 0,-3 0 0,3-2 0,-1 2-96,1-2 64,-3 0 32,3 0 64,-2 0-96,2-2 0,-2 2-256,0 0-64</inkml:trace>
  <inkml:trace contextRef="#ctx0" brushRef="#br3" timeOffset="35">653 382 640,'-2'5'256,"1"-3"-128,0 1-160,0-1 128,0 0 0,0-1 32,-1 2-64,1-1 32,-1 1-128,1-2 0,-1 2 32,0 0 64,0-1 32,0 0 32,-1 1-160,2-2-32,-3 1 32,2 1 0,-1 0 32,1-2 64,-2 2-96,1 0 0,-1-1 32,0 4 64,1-2-448,0 0-224</inkml:trace>
  <inkml:trace contextRef="#ctx0" brushRef="#br3" timeOffset="36">1577 389 896,'4'0'416,"-2"0"-192,0 0-256,-2 0 64,2 0-32,0 0 0,2 1 0,-2-1 0,0 2 0,0-2 0,1 0 0,-1 0 0,0 0 64,-2 2 32,2-2-32,-2 0 32,0 0-224,0 0 32,0 0 96,0 0 64,0 0 0,0-2 32,0 2-128,0 0 0,0 0 32,-2 0 64,2 0-32,0 0 64,0 0-128,-2 0-64,0 0 64,-1 0 64,1 0-512,2 0-192</inkml:trace>
  <inkml:trace contextRef="#ctx0" brushRef="#br3" timeOffset="37">1453 391 256,'3'-1'160,"-1"1"-64,0 0-128,-2 0 128,2 0-64,-1 0 64,1 0-128,0 0 0,0 0 32,0 0 64,0 0-32,1 0 64,-1 0-128,1 0-64,1 0 128,-3-1 32,3 1 128,-2 0 96,0-1 64,0 1 96,0 0-224,0 0-128,0-1-64,0 1-32,0 0 0,1 0 0,-1 0 0,0 0 64,1 0-96,-2 1 0,2-1 32,-1 0 0,1 0 0,-1 0 0,0 0 0,0-1 64,0 1-96,0 0 0,0 0 32,-1 0 64,1 1-96,0-1 0,-1 0 96,2 1 32,-1-1-32,0 0-64,-1 1-64,1-1 32,0 0 32,0 0 0,0 0 0,0 0 0,1 0-96,-1 0 64,1 0 32,-1 0 64,0 0-96,1 0 0,-2 0 96,2 0 32,-2 0-32,1 0-64,-1 0-64,1 0 32,-1 1 32,1-1 64,-1 0-96,0 0 0,0 0 32,0 0 64,-1 0-96,1 0 0</inkml:trace>
  <inkml:trace contextRef="#ctx0" brushRef="#br3" timeOffset="38">1595 392 2624,'1'0'96,"0"0"-128,-1 0 32,2 1-64,-2-1 0,0 0 128,0 0 32,0 0-32,0 0-64,0 0-64,-2 1-32,2-1 64,-1 0 64,0 1 0,0 0-32,0 0 32,-1-1 32,1 1-192,-1 0 32,0-1 96,1 1 64,-1 0 0,0 0-64,0-1 32,0 1-32,-2 0 0,3 0 0,-2 1-96,0 0 64,0 1 96,0 0 32,0 0-32,0-1-64,1 1 96,-1 0 0,0-1-32,-1 1-64,0-1 32,1-1-32,-1 1-96,1-1 64,-1 1-32,1 0 0,-1 0 128,0 1 32,0 0-128,1 1-32,-1 1-768,0 0-224</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51.634"/>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01:34:51.635"/>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262 68 1152,'-4'-1'512,"2"1"-256,0-1-384,1 1 128,-2 0 0,3 0 0,-3-1 0,1 1 0,0 0-512,0 0-128</inkml:trace>
  <inkml:trace contextRef="#ctx1" brushRef="#br1">690 168,'0'0,"0"1,1 0,1 1,0 0,0-1,1 1,0 0,0 1,2-1,0 1,1 1,0-1,1 0,0 1,0-2,0 1,-1-1,0 0,0 0,0-1,-1 0,0 0,1 0,-1 0,0-1,0 1,-1-1,1 0,-1 0,-1 0,1-1,-2 1,1 0,-1 0,1 0,-2-1,1 1,0 0,0 0,0 0,0 1,0-1,0 0,0 0,-1 0,1 1,-1-1,-1 0,0 0,0 0,0 0,-1 0,0 0,0 0,-1 0,-2-1,1-1</inkml:trace>
  <inkml:trace contextRef="#ctx0" brushRef="#br0" timeOffset="2">716 167 3968,'2'-1'1568,"1"1"-832,3 2-864,-3-2 320,2 2-160,1 0-32,2 0-1664,-1 0-800,0 0 1152,-1-1 672</inkml:trace>
  <inkml:trace contextRef="#ctx0" brushRef="#br0" timeOffset="3">745 183 2304,'0'1'960,"2"1"-512,2 1-608,-1-1 192,1-1-96,1 2 0,2 2-864,1 1-320,1-2 544,0 2 352</inkml:trace>
  <inkml:trace contextRef="#ctx0" brushRef="#br0" timeOffset="4">504 279 128,'0'0'64,"0"1"0,0-1-96,0 0 64,0 1-32,1-1 0,-1 1 0,0-1 64,0 1-96,0-1 0,0 1 96,1-1 96,-1 0-128,0 0-96,0 1 96,1-1 32,-1 0-96,0 1 32,1-1 64,-1 1 32,0-1-128,0 0 32,1 1 0,-1-1 128,0 2 0</inkml:trace>
  <inkml:trace contextRef="#ctx0" brushRef="#br0" timeOffset="5">509 292 896,'0'1'-64,"0"1"32,0-1 0,0 0 96,0 0 32,0 0-128,0 0 32,0 0 0,0-1 64,0 0-32,0 1 64,-1 0-64,1-1-32,0 1 32,0 0 32,0 0 32,0-1 96,0 1-32,0 0 0,0 0-96,-1 0-64,1-1 32,0 1 32,0 0-32,-1 0-96,1-1 32,0 1 32,-1-1 64,1 0-32,-1 1-32,1-1 32,-1 1-32,1 0 0,-1-1 0,1 1 0,0 0 0,-1 0 0,1-1 64,-1 1-32,1 0-32,0-1-64,-1 1 32,1 0 32,-1 0 0,1 0 64,0-1 32,0 1-128,-1 0-32,1 0 32,-1 0 0,1 0 32,0 1 64,-1-1-96,1 0 0,0 0 32,-1 0 0,1 0 0,0 0 0,-1 0 64,1-1 32,0 1-192,-2 0 0,2 0 96,0-1 64,0 1-96,0 0 32,-1-1 64,1 0 32,0 1-128,-1-1 32,1 1 0,0-1 64,-2 1-96,2 0-64,-1 0 64,1 0 64,0 0 128,0-1-224,-2 1 0,1 0 64,1 0 128,-1-1-32,1 1 0,-1-1-32,1 1-64,0 0 32,-1 0 32,1-1-32,-1 1-32,1 0 32,-1 0-32,0-1 64,1 0 32,-1 1-128,1 0 32,-1 0 0,1-1 64,-1 1-32,0 0 64,1 0-128,-1-1 0,0 2-32,0-1 0,0 0 64,1 1 64,-1-1-32,0-1-32,0 2 32,0-2 32,1 1-96,-1 0 0,1 0 32,-1-1 64,1 1-32,-1 0-32,0-1-64,1 1-32,-1 0 64,1-1 0,-1 1 96,1-1 32,-1 1-128,0-1 32,1 1 64,-1-1 32,0 1-128,1-1 32,-1 0 0,0 1 0,1 0-96,-1 0 64,1-1 32,-1 1 64,1-1-32,-1 0-32,0 1-64,1 0-32,-1-1 64,0 0 0,1 1 96,-1-1 32,0 0-32,1 1-128,-1-1-32,0 0 128,0 1 32,1-1 0,-1 0-64,1 1 32,-1-1-32,1 1-96,-1-1 0,0 0 64,1 0 0,-1 1 96,1 0 32,-1-1-128,1 0 32,-1 0 0,0 1 0,1 0 0,-1-1 64,0 0-32,1 1 64,-1-1-128,1 1-64,-1-1 64,0 1 64,0-1 0,0 0-32,0 1 32,0-1 32,0 0-32,0 0-32,0 1-64,0-1 32,1 0 32,-1 0 0,1 0-96,-1 0 64,0 0 96,1 0 32,-1 0-128,-1 0 32,2 1 0,-1-1 0,1 0 0,0 0 64,0 1-32,-1-1-32,-1 0-64,2 1 32,-1-1 32,1 1 0,-1 0 0,1-1 64,-1 0-32,0 1-96,1 0 32,-1-1 32,1 1 64,-1 0-32,1 0 64,-1-1-128,0 1-64,0-1 64,1 1 0,-1-1 32,0 0 64,0 0-32,1 0-32,-1 1 32,0-1-32,0 0 0,1 0 0,-1 1 0,1-1 0,-1 0 64,0 0 32,1 0-128,-1 0-32,1 0 32,-1-1 0,1 1 32,-1 0 0,0 0 0,1 0 0,0 0 0,-1 0 64,1 0-96,-1 0 0,1 0 32,0 0 0,-1 0 64,0 1 32,1-1-192,-1 0 0,0 0 32,0 1 96,0-1-64,0 0 0,0 0 96,0 0 32,1 0-128,-1 0 32,1 0 64,-1 0 96,1 0-128,-1 0-32,0 0 0,1 0 64,-1 0-96,0 0 0,0 0 32,1 0 0,-1 0 0,0 0 0,1 0 0,-1 0 64,1 0-32,-1 0-32,0 0 288,1 0 192,-1 0-288,1 0-128,-1 0-32,1-1-32,-1 1 0,0 0 0,1 0 0,-1 0 0,1 0 0,-1 0 64</inkml:trace>
  <inkml:trace contextRef="#ctx0" brushRef="#br0" timeOffset="6">358 422 4704,'-2'1'96,"1"-1"-128,0 0 0</inkml:trace>
  <inkml:trace contextRef="#ctx0" brushRef="#br0" timeOffset="7">352 423 4736,'-1'0'0,"0"0"0,0 0 0,0 0 0,-1 0 0,2 0 0,-1 0 0,1 0-96,-1 1 64,-1-1 32,2 0 64,0 0-32,-1 0-32,0 0 32,-1 0 32,2 0-32,-1 0-32,1 0-64,0 0 32,-1-1-32,-1 1 0,2 0 64,-1 0 0,1 0 64,-1 0 32,1 0-128,-1 0 32,0 0-64,1 0 0,-1 0 128,0-1 32,1 1-32,-1 0-64,0 0 32,0-1-32,0 1-96,0 0 64,1-1 32,-1 1 0,1 0 0,-1 0 64,0 0-32,1 0-32,-1-1-64,1 1 32,-1 0 96,1-1 32,-1 0-32,1 1 32,-1-1-128,1 1 0,0-1 96,0 1 32,-1 0-192,1 0 0,-1 0 96,1 0 64,-1 0-96,0 0 32</inkml:trace>
  <inkml:trace contextRef="#ctx0" brushRef="#br0" timeOffset="8">312 415 4992,'-1'0'0,"0"0"-96,1 0 0,-1 0 64,1 0 64,-1 1 0,1-2 64,-1 1-64,1 0 64</inkml:trace>
  <inkml:trace contextRef="#ctx0" brushRef="#br0" timeOffset="9">306 415 5024,'-1'0'-32,"1"0"32,-1 0 0,1 0-96,-1 0 64,0 0 96,1 0 32,-1 0-128,0 0 32,1 0-64,-1-1 0,1 0 64,-1 1 64,1-1-96,-1 1 0,1-1 32,0 1 64,-1-1-32,1 0-32,-1 1 96,0 0 0,1-1-128,-1 0-32,1 1 32,-1-1 64,1 1-64,-1-1-64,1 0 64,0 1 0,-1-1 96,1 1 32,0-1-128,0 1 32,-1-1 0,1 1 0,0-1 0,-1 0 0,1 1-96,0 0 64,-1-1 32,0 0 64,1 1-32,0 0 64,0-1-64,-1 1-32,1 0-64,0-1 32</inkml:trace>
  <inkml:trace contextRef="#ctx0" brushRef="#br0" timeOffset="10">285 394 4992,'0'0'0,"0"-1"0,-1 0-96,1 0 0,0 0 128,-1 0 96,1 1-192,0-1 0,0 0 0,-1 0 96,1-1 0,0 1 64,0 0-128,0-1 0,-1 0 32,1 1 64,0-1-32,-1 2-32,1-2 32,-1 1-32,1-1 0,-1 1 0,0 0 0,1 0 0,-1 0-96,1 0 64,0 0 32,-2 0 64,2 0-32,0 0-32,0 1 32,0-1-32,0 0 0,0 0 0,0 1-96,0 0 64,0-1 96,0 1 32</inkml:trace>
  <inkml:trace contextRef="#ctx0" brushRef="#br0" timeOffset="11">274 354 4992,'-1'-2'0,"1"1"0,0 0 0,0 0-96,-1-1 64,1 1 32,0 0 64,-2 1-32,2-1 64,0 0-224,0 0 32,-1-1 96,1 0 64,0 0-96,0 1-32,0-1 96,0 1 32,0 0 0,0-1-64,0 2-64,0-1 32,0-1 32,0 1 64,0 0-32,0 0-32,0-1 32,0 1-32,0 0 0,0 0 0,0 1 0,0-1 0,0 0 0,0 1 0,0-1-96,0 0 64,0 1 96,0-2-32,0 1-32,0 0 32,0 0-32,0 0-96,0 0 64,0 0 32,0 0 0,0 0 0,0 0 0</inkml:trace>
  <inkml:trace contextRef="#ctx0" brushRef="#br0" timeOffset="12">269 302 4768,'0'-1'64,"0"0"-64,0 0 0,0-1 32,0 1-32,0-1 0,0 1 64,0 0-96,0 0 0,1 0 32,-1 0 0,0 0 0,0 1 64,0-1-96,0 0 0,2 0-32,-2 1 0,0-1 64,1 1 64,-1 0-32,1-1-32,0 1-64,-1-1 32,1 1 32,-1-1 0,1 0 64,-1 1 32,1-1-128,0 1-32,-1-1 32,1 0 0,0 1 32,-1-1 0,1 1 0,0-1 0,0 0 64,0 1 32,0-1-128,-1 0-32,1 1-64,0-1 96,0 0 0,0 0 96,0 1-96,0-1 0,0 1 32,0-1 64,0 1-96,0-1 0,1 1 32,-1-1 64,0 1-32,0-1-32,0 1-64,0 0 32,0 0 32,-1-1 64,1 1-96,0 0 0,0-1 32,0 1 0,0 0 0,0 1 0,0-1 0,-1 0 64,1 0-32,0 0-32,0 0 32,-1 0 32,1 0-96,0 0 0,0 0 32,0 0 0,0 0-96,0 0 64,1 0 32,-1 0 64,0 0-96,0 0 0,1 0 32,-1 0 0,0 0 0,0 0 64,1-1-96,-1 1 0,0 0 32,2-1 0,-3 1 64,3-1 96,-1 1-128,-2-1-96,3 0 32,-2 0 0,1 0 32,-1 1 0,1-1 0,-1 1 0,0-1-96,0 0 64,0 1 96,0 0 32,0 0-32,0 0 32,0-1-128,0 1-64,1 0 128,-1 0 32,0-1 0,1 1-64,-1 0 32,1 0-32,-1-1 0,1 1 0,-1 0-96,0 0 64,1 0 32,-1 0 64,1 0-96,-1 0-64,0 0 64,1 0 64,-1 0 0,0 0 64,0 0-64,1 0-32,-1 0-64,0 1 32,0-1 32,1 0 64,-1 0-32,0 0-32,1-1 96,-1 1 0,0 0-128,1 0-32,-1 0 32,1-1 64,-1 1 0,2 0-32,-2 0 32,2-1-32,-2 1 0,0 0 64,1 0-96,-1 0-64,0 1 128,1-1 32,-2 0 0,2 0 32,-2 1-128,2-1-64,-1 0 64,0 0 64,0 1 0,0-1-32,0 0 32,0 0 32,-1 0-96,1 0 0,0 0-32,0 0 0,0 0 64,0 0 0,0 0 64,-1 0 32,1 0-32,0 0-128,0 0 32,0 0 32,1 0 64,-1 0-96,0 0 0,-1 0 32,1 0 64,0 0-32,0 0 64,0 0-128,0 0-64,1 0 64,-1 0 64,0 0 0,0 0 64,0 0-128,0 0 0,1 0 32,-1-1 0,0 1 0,0 0 0,0 0 0,0 0 64,0 0-96,0 0-64,0 0 64,0 0 64,-1 1 0,1-1 64,0 0-64,0 0-32,-1 1 32,1-1-32,0 0 0,-1 1 0,1-1-96,0 0 64,1 1 32,-2 0 0,0-1 64,1 1 32,1 0-128,-1-1-32,0 0 32,-1 0 64,1 1 0,0-1-32,0 0-64,-1 0 32,1 0 96,0 0 32,0 0-128,0 0 32,0 0 0,0 0 64,-1-1-96,1 1 0,0-1 96,0 0 96,1 0 288,-1 0 160,0 1-352,0 0-160,1 0-64,-1 0 32,0-1-32,1 1-32,-1 0 96,0 0-64,0 0-32,0-1 32,0 1-32,0 0 0,0 0 0,0 1-96,0-1 0,0 0 128,0 0 32,0 0 0,0 1-64,0-1 32,0 0-32,0 0-96,0 1 0,-1-1 128,1 0 32,0 1 0,0-1-64,0 0-64,0 0 32,-1 0 32,1 0 64,0 0-32,0 0 64,0 0-128,0 0 0,-1 0 32,1 1 0,0-1 0,0 0 0,0 1 0,0-2 0,0 2 64,-1-2-96,2 2 0,-2-1 32,2 0 0,-1 0 0,1 0 64,-2 0-32,1 0-32,1 0-64,-1 0 32,0 0 32,1-1 0,-1 1 0,-1-1 64,1 1-32,0 0-32,0-1-64,0 0 32,0 1 32,0 0 0,0 0 64,0 0 96,-1-1-224,0 1 0,1 0 0,0 0 32,0-1 32,0 1 0,0 0 0,-1 0 0,1-1 0,0 1 0,0 0 0,-1 0 0,1 0 0,0 0 0,0-1 64,0 1 96,0 0-224,0 0 0,-1 0 0,1 0 32,0 0 32,0 1 0,0-1 0,0 0 0,0 0 0,0 0 0,0 0 0,1 0 0,-1 0 0,0 0 0,1 0 64,-1 0 32,1 0-128,-1 0-32,0-1 32,0 1 0,1 0 32,-1 0 0,0 0 0,1 0 0,-1 0 0,0 0 0,0 0 0,0 0 64,0 0-32,1 0-32,-1 0 96,1 0 0,-2-1-192,1 1 0,2 0 32,-2-1 32,0 1-64,1 0 0,-1 0 128,0 0 32,-1 0 0,2 0-64,0 0 32,-1 0 32,0 0-32,0 0-32,0 0 32,1 0 32,-1 0-96,0 0 0,1 0 32,-1-1 0,0 1-96,0 0 64,0 0 32,1 0 0,-1 0-96,0 0 64,1 0 96,-1 0 32,0 0-32,0 0-64,0 0 32,1 0-32,-1 0 0,0 0 0,0 0 0,0-1 0,0 1 0,1 0 0,-1 0-96,1-1 64,-1 1 32,1 0 0,-1 0 0,1-1 0,-1 1 0,0 0 64,0 0 32,0 0 32,0 0-224,0 0 0,0 0 32,1 0 96,-1 0-64,0 0 0,0 0 32,0 0 64,0 0-32,1 0-32,-1 0-64,1 0 32,-1 0 32,0 0 64,1 0-32,-1 0-32,0 0 32,0 0 32,0 0-96,0 0 0,0 0 32,0 0 0,0 0-96,0 0 64,1 0 32,-1 0 0,0 0-96,1 0 64,-1 0 32,0 0 64,1 0 32,-1 0 32,0 0-160,0 0-32,0 0 32,0 1 0,0-1 32,-1 0 64,1 1-96,0-1-64,0 1 128,0-1 32,0 1-160,0 0 0,-1 0 96,1 0 64,0 1 0,0-1 32,0 1-128,-1-1 0,1 0-32,0 1 0,-1-1 128,1 0 96,-1 0-128,1 0-96,-1 0 32,1 0 0,0 0 32,-1-1 64,1 1-96,0 0-64,0-1 128,-1 1 96,1 0-96,0 0-96,0 0 32,0-1 0,0 1 32,0 0 0,-1 0 0,1 0 0,0 0-96,0 0 0,0 0 128,0 1 32,0-1 0,-1 0 32,1 0-128,-1-1 0,1 2 32,-1-1 0,1 0 0,1 1 0,-2 0 0,0-1 0,0 1-96,1 0 0,-1-1 128,0 1 32,1-1 0,-1-1-64,0 2 32,2-1-32,-2 0 0,0 0 64,0 0-192,0 2 96,-2-2 64,2 0 0,0 0-32,-1 0 32,1-1-32,-1 1 0,1 0 0,0 0 0,0 0 0,-2 0 0,2 0 64,0 0-32,-1 0-32,1 0-64,0 0 32,0 1 32,0-1 0,-1 1 0,1 0 64,0 0-96,0 0 0,0 0 32,0-1 0,0 1 0,0-1 0,0 0 0,0 0 64,1 1-32,-1-2-32,0 2-64,0-1-32,0 1 128,0-1 32,0 1 0,0-1-64,0 0 32,0 0-32,0 1 0,0-1 0,0 0 0,0 0 0,0 0 0,0 0 0,0-1 0,0 2 64,-1-1-32,1 0-32,-1 0 32,1-1 32,-1 2-96,0-1-64,1 1 64,-1-1 0,1 0 32,-1 0 0,1 0 0,-1 1 64,0-1-96,0 0 0,0 0 96,0-1 96,0 1-128,1 0-96,-2 0 96,1 0-32,0-1 0,0 1 32,0 0-32,0-1 0,0 1 0,0 0 0,0 0 0,0 0 0,1-1 0,-2 1 0,1-1 64,0 1-96,0-1 0,0 1 32,1-1 0,-1 0 64,0 1 32,0-1-128,0 0-32,0 0 32,0 1 64,0-1-64,0 0 0,0 0 32,0 0 64,-1 1 32,1-1 32,0 0-160,0 1-32,0-1-64,0 0 96,0 0 0,-1 1 96,1-1-96,0 1 0,-1-1 32,1 0 64,0 1-96,-1-1 0,1 0 32,-1 1 64,1-1-32,0 0-32,-1 1 32,1-1-32,-1 0 0,1 1 0,-1-1 0,1 0 0,0 0-96,0 1 64,0-1 32,0 0 0,0 0 64,-1 0 32,1 0-32,0 0-64,0 0-64,0 0 32,0 0 32,0 0 0,0 0 0,-1 1 0,1-1 64,0 0 32,0 0-192,0 0 0,0 0 32,-1-1 96,1 1-64,-1 0 0,1 0 32,-1 0 64,0 0-32,1-1-32,-1 1 32,0 0-32,1 0 0,-1 0 0,1 0 0,-1 0 0,1-1 0,0 1 0,-1 0 0,1 0 0,0-1 0,0 1 64,0-1 448,0 0 224,-1 0-288,1 0-160,-1 1-288,1-1-64,-2 0-64,2 1 96,1-1 0,-1 1 32,-1-1 0,1 1 64,1-1-32,-1 1 64,1-1-128,-2 0 0,1 1 32,0-1 0,0 0 0,1 0 64,-2 0-96,2 0 0,-1 0 32,0 0 0,0 0 0,0-1 0,0 2 0,1-1 64,-1 0-32,0-1-32,0 1 32,0-1-32,1 2 0,-2-2 0,1 1 64,0-1 32,-1 0-192,1 1 0,0-1 96,-1 1 64,1-1-96,0 2 32,-1-2-64,2 1 0,-1 0 64,0 0 0,-1 0 0,1 0 0,0 0 0,0-1 64,0 1 32,0 0 32,0-1-160,0 1-32,0 0 32,0 0 0,1 0-64,-1 0 64,0 0 32,0-1 0,0 1 64,1 0 32,-1-1-32,1 1-64,-1 0-64,1-1 32,-1 1-32,1 0-64,0 1 160,0-1 32,-1 0-96,1 0-32,-1 0 32,1 0 64,0 0-64,0 1 0,-1-1 32,1 0 0,0 0 0,-1 1 0,1-1 0,0 0 0,0 0 0,-1 1 64,1-1-32,0 0-32,-1 1-64,1-1-32,0 1 128,0-1 32,0 1-96,0 0-32,0-1 32,0 1 64,0-1 0,0 0 64,0 0-128,0 1 0,0-1 96,0 0 32,0 1-128,0-1-32,0 0 32,0 0 0,0 1 32,0-1 0,0 0 0,0 0 0,0 0 0,0 1 64,0-1-96,-1 0 0,1-1 32,0 1 0,-1 0 0,1-1 64,0 1-96,0 0-64,0 0 64,0 0 0,0 0 96,0 0 32,0 0-128,0 0 32,0 0-64,0 1 0,0-2 128,0 1 32,0 0-128,0 0-32,0 1 32,0-1 64,0 0-64,1 1 0,-1-1 32,0 1 0,0-1 0,0 1 64,1-1-96,-1 1-64,0 0 64,0-1 64,0 1 0,1-1-96,-1 0 32,0 0 96,1 0 32,-1 0-32,0 1-64,0 0-64,0 0-32,0-1 64,1 1 0,-1-1 96,0 1 32,1-1-128,-1 1 32,0-1 0,1 1 0,-1-1 0,1 1 0,-1-1-96,0 1 64,1-1 32,0 1 0,0-1 64,-1 1 32,1-1-128,-1 1 32,1-1 0,-1 0 0,0 0 64,0 0 32,1 0-32,-1 0-64,1-1-960,0 0-416,0 0-1056</inkml:trace>
  <inkml:trace contextRef="#ctx0" brushRef="#br0" timeOffset="13">519 284 128,'2'0'0</inkml:trace>
  <inkml:trace contextRef="#ctx0" brushRef="#br0" timeOffset="14">530 285 128,'1'0'0,"0"2"0,0-2 64,-1 1-96,1 1 0,0 0 32,0 0 64,0 1-32,1-1-32,-1 0 32,1-1-32,0 1 64,-1-1 32,2 1-192,-2 0 0</inkml:trace>
  <inkml:trace contextRef="#ctx0" brushRef="#br0" timeOffset="15">616 555 1312,'1'1'896,"0"-1"-448,0 1-160,0-1-192,-1 1 0,1-1-64,-1 0 64,0 0-64,0 1 64,1-1-64,-1 0 64,2 0-352,-2 0-64,0 1-544,1-1-256</inkml:trace>
  <inkml:trace contextRef="#ctx0" brushRef="#br0" timeOffset="16">341 644 1792,'1'1'768,"-1"-1"-384,2 0-448,-1 1 192,-1-1-160,1 1-64,-1-1 64,2 1 0,-1-1 96,-1 1 32,1 0-32,0-1-64,0 1-64,0-1 32,0 1 32,-1 0 0,1 0 0,-1 0 64,1 0-32,-1 0-32,1-1-64,0 1 32,-1 0 32,1-1 64,0 1-32,-1-1 64,1 1-128,0 0 0,0 0 32,0-1 64,0 1-96,0 0 0,0 0 32,0-1 0,-1 1 0,1-1 64,0 0-32,0 0-32,0 1-64,0-1 32,0 1 32,-1 0 0,1-1 0,0 1 0,0-1 64,0 1 32,0-1-128,0 0 32,0 1 0,-1-1 0,1 0 0,0 0 64,0 0-32,0 0-32,-1 1-64,1-1 32,0 0 32,-1 1 0,1-1 0,0 1 0,-1 0 0,1-1 0,-1 1 0,1-1 0,-1 1 0,1-1 64,0 1-96,-1-1-64,1 0 64,0 0 0,-1 1 32,1-1 0,0 0 0,0 0 0,0 0 0,-1 0 64,1 1-32,0-1-32,0 1-64,1 0 32,-2-1 32,1 1 0,0-1 0,1 1 64,-1-1-96,-1 1 0,2-1 32,-1 0 0,-1 0 0,1 1 64,-1-1-96,1 1 0,-1-1 32,1 0 0,0 1 0,0-1 64,0 0-32,0 1-32,-1-1-64,1 1 32,0-1 32,0 1 0,0 0 0,0 0 64,0 0-96,0 0 0,0 0 32,0-1 0,1 1 0,-1 0 64,0 0-96,0 0 0,0-1 32,0 1 0,1-1 0,-1 1 0,1-1 0,-1 0 64,0 0-96,0 1 0,0-1 32,1 0 64,-1 1-96,0-1 0,1 0 32,-1 1 64,0-1-96,0 1 0,0-1-32,0 0 0,1 0 64,-1 1 64,0-1-32,0 0-32,0 1 32,-1-1 32,2 1-32,-1-1-32,0 1-64,0-1 32,0 0 96,0 1 32,0-1-128,1 0 32,-1 0-64,0 0 0,2 0 64,-3 0 64,1 0-32,2 1-32,-2-1-64,-1 0 32,3 0 32,-2 1 0,0-1 0,1 0 64,-1 0-32,0 0 64,0 0-128,0 0 0,0 0 32,0 1 0,0-1 0,0 0 64,-1 0-96,1 1 0,0-1 32,0 0 0,0 0 0,0 1 64,0-1-32,0 0-32,0 0 32,-1 0 32,1 0-32,0 0-32,-1 1 32,1-1 32,0 0-96,0 0-64,0 0 64,0 1 64,0-1 0,1 1 64,-1-1-128,1 1 0,-1-1 32,1 0 64,-1 1-32,1-1 64,0 0-64,-1-1-32,0 1 32,1 0 32,-1 0 32,0-1 96,0 1-160,0 0-32,1 0 0,-1 0 0,1 0 64,-1 0 96,1 0 128,1-1 160,-2 1-64,0-1 32,1 1-320,0-1-96,1 1-32,-1-1 64,-1 1 0,1 0-32,0 0 32,-1-1 32,0 1-32,1 0-32,0 0 32,-1-1-32,1 1 0,0-1 64,0 1-32,-1-1-32,0 1 32,0-1-32,0 0 0,1 1 0,-1-1 0,1 0 64,-1 1-96,0-1 0,1 1 32,-1-1 0,0 0 0,1 1 0,-1 0 0,0-1 0,0 0 0,0 0 64,0 1-32,0-1-32,0-1 32,1 1-32,-1 0-96,1 1 64,-1-1 32,0 0 64,1 0-32,-1 0-32,0 0 32,0 0-32,1 0 0,-1 0 0,1 0 0,-1-1 0,0 2 0,1-2 0,-1 1-96,0 0 64,1 0 32,-1 0 64,0 1-32,0-1-32,2 1 32,-2-1 32,0 0 160,0 0 192,0 1-224,1-1-96,-1 0-64,0 0-32,0 0 0,0 0 0,0 0 64,0 0-96,0 0 0,0 0 32,-1 0 0,1 1 0,0-1 64,-1 0-32,1 0 64,-1-1-64,1 1 64,0 0-128,-1-1 0,1 1 32,-1 0 64,1-1-96,-1 1-64,1 0 64,-1 0 0,1 0 32,0 1 0,-1-1 0,1 0 64,-1 0-96,1-1 0,-1 1 96,1 0 32,0 0-192,-1 0 0,1 0 96,0 0 64,-1 0-96,1 1 32,0-1 0,0 1 64,0-1-96,0 0 0,0-1 32,0 1 64,0 0-96,-1-1 0,1 0 32,0 0 0,0 0 0,1 0 0,-1 0 0,0 0 64,0 0-32,0 0 64,0 0-128,0 1 0,0-1 32,0 1 0,-1 0 0,1 0 0,0 0 0,-1 0 64,1-1-96,-1 1 0,1 0 32,-1 0 64,1 0-32,0 0 64,1-1-128,-2 1 0,0 0 32,1 0 0,1-1 0,-2 2 0,1-1 0,-1-1 64,1 0-96,-1 0 0,0 0-32,0 0-64,2 0 160,-2 1 32,1-1 0,-1 0-64,1 0 32,-1 1-32,1-1-96,0 1 64,-1 0 32,0-1 64,1 1-32,-1 0-32,0 0-64,1 1-32,-1 0 128,0-1 32,0 0 0,0 0-64,1 1 32,-1-1-128,0 0 64,0 0 32,0 0 64,1 0-32,-1 1-32,0-1 32,0 0-32,0 0 0,1 0 0,-1 0 0,0 0 0,0-1 0,0 2 0,0-2 64,0 1 32,0-1-128,0 0 32,0 1-64,0-1 0,0 1 64,1-1 64,-1 1-96,0 0 0,0 0 32,1-1 0,-1 1 0,1 0 64,-1 0-96,0 0 0,1 0 32,-1 0 0,1 0-96,-1 0 0,0 1 128,1-1 32,-1 0 0,0 0-64,1 0 32,-1 0-32,0-1 0,0 1 64,0 0-96,0 0 0,0-1 32,0 1 0,1-1 0,-1 0 64,0 0-96,1 1 0,-1 0 32,0-1 0,0 0 0,1 1 64,-1-1-96,0 1 0,1 0 32,-1-1 0,0 1-96,0 1 64,1-2 32,0 1 64,-1 1-32,1-1 64,-1 0-64,1 0-32,-1 1-64,1-1 32,0 0 32,-1 0 0,1 1 0,-1-1 0,1 0 0,-1-1 64,1 2-96,-1-1-64,0 0 64,1 1 64,-1-1 0,0 0 64,0 1-128,1 0-64,-1-1 64,0 1 64,1-1 0,-1 0-32,0 1 32,0-1-32,1 0-96,-1 0 64,0 1 32,1-2 0,-1 1 64,0-1 32,0 1-128,1-1-32,-1 1 32,0 0 64,0 1 0,0-2-32,0 1-64,0 0-32,0 1 64,1-1 64,-1 0 64,0 0 32,0 1-160,0-1-32,0 0 32,1 1 64,-1-1 0,0 1-32,0-1-64,0 1 32,0-1 32,0 1 0,0-1 0,0 1 64,0 0-32,0-1-32,0 1 32,0-1-32,0 1 0,0 0 0,0 0 0,0-1 0,0 1 0,0-1 0,0 1 0,1 0 64,-1-1-96,0 1 0,0 0-32,0-1 0,0 0 128,1 0-32,-1 1 64,0-1-128,0 0-64,0 1 64,0-1 64,0 1-64,0-1 0,0 0 96,1 0 32,-1 1-192,0-1 0,0 0 32,0 1 96,1 0 0,-1-2-32,0 1 32,0 1 32,1-1-32,-1 0-32,0 0 32,0 0 32,0 0-96,0 0 0,0 0 32,0 0 0,0 0-96,0 1 64,0-1 32,0 1 64,0-1-96,0 1 0,0-1 32,0 1 64,-1-1-96,1 1 0,0 0 32,0 0 64,-1-1-96,1 0 0,0 0 32,0 1 64,0-1-96,0 0 0,0 0 32,-1 1 64,1-1-32,0 1 64,0 0-128,0 0-64,0-1 64,0 1 64,0 0 0,0 0-32,0 0-608,1 1-256,0-1-1120</inkml:trace>
  <inkml:trace contextRef="#ctx0" brushRef="#br0" timeOffset="17">248 500 128,'0'1'0,"-2"1"0,2-2 0</inkml:trace>
  <inkml:trace contextRef="#ctx0" brushRef="#br0" timeOffset="18">245 509 128,'0'2'64,"0"-1"0,0-1-160,0 1 64,0 0 32,0-1 0</inkml:trace>
  <inkml:trace contextRef="#ctx0" brushRef="#br0" timeOffset="19">241 523 128,'-1'0'64,"1"1"0,0 0-160,0-1 64,0 1 32,0-1 0,0 1 0,-1-1 0</inkml:trace>
  <inkml:trace contextRef="#ctx0" brushRef="#br0" timeOffset="20">237 531 128,'0'0'0,"0"1"64,0-1-32,-1 0 64,1 0-128,0 0 0,0 1 32,-1-1 64,1 0-32,0 0-32,-1 1 32,1 0-32,0 0 0,-1 0 64,1-1 32,-1 1-32,1-1-64,-1 1-64,0-1 32,1 1-32,-1-1 0,1 1 64,0-1 0,-1 0 0,1 1 0,0-1-96,-1 0 64,1 0 96,-1 1 96,1-1-64,-1 0-64,0 0 544,0 0 256,0 0-416,1 0-224,-1-1-128,0 1 0,0 0-32,0-1 64,0 0-128,0 1 0,0-2 32,0 1 0,0 0-96,0 0 64,0-1 160,1 1 64,-1 1-224,0-1-32,0-1 64,0 0 64,0 1 0,0-1-64,-1 0 32,1 1-32,0-1 0,1 0 0,-1 0 0,0 1 0,0 0 0,1-1 64,-1 1-96,1 0 0,-1-1 32,0 2 64,1-2-32,-1 1 64,1-1-128,-1 1 0,1-1 32,-1 0 64,0 0-32,0 0 64,1 0-64,-2 0-32,2 0-64,-1 0-32,1 1 64,-1 0 64,1 0 0,-1-1 64,1 1-128,-2-1-64,2 0 64,0 0 0,0 0 32,0 1 0,0 0 64,-1-1 32,0 0-128,-1 0 32,1 0-64,1-1 0,-1 1 64,-1 0 64,2 1-96,-1-1 0,1 1-32,-1-1 0,1 0 64,0 0 64,-2 1-32,2-1-32,0 1 32,-1 0-32,1-1 0,0-1 0,-1 1 0,1 1 0,0-1 64,-1 0 32,1 0-32,0 0-64,0 1-64,-1-1-32,1 0 64,0 0 0,-1 0 32,1-1 0,0 1 0,-1 1 0,1 0 0,-1 0 0,1-1-96,0 1 64,0-1 32,-1 1 64,1 0-32,0 0-32,-1 0 32,1 0-32,-1 0 0,0-1 0,1 1 0,-1 1 64,1-1-96,-1 0 0,1 0 32,-1 0 64,1 0-96,0 0-64,0 0 64,0 1 64,0-1-64,0 0 0,1 0 32,-1 1 64,0-1-96,0 0 0,1 1-32,0 0 0,0 0 0,0 0 0,0 0 64,0 1 64,0 0-96,0-1-64,0 1 128,0 0 96,1 1-192,-1-1 0,1 0 0,-2-1 96,2 2-64,0-1 0,-1 0 32,0-1 64,1 1-96,-1 0 0,0 0 32,-1 0 64,3-1-96,-2 1 0,0 0 96,1 0 32,-1 0-128,0 0-32,1 0 32,-1 0 0,0 0 32,0 1 64,0-1-32,0 0-32,1 2 32,-1-1-32,0-1 0,0 0 64,0 1-800,0-2-384</inkml:trace>
  <inkml:trace contextRef="#ctx0" brushRef="#br0" timeOffset="21">228 477 1152,'0'-2'416,"0"0"-192,-1 0-128,1 1 128,-1 0-32,1 0 32,-1 0-64,-1 0 0,1-1-192,0 1-32,0 0-64,0 0 96,1 1 0,-1 0 96,1-1-736,-1 1-352</inkml:trace>
  <inkml:trace contextRef="#ctx0" brushRef="#br0" timeOffset="22">758 285 2560,'1'2'960,"1"1"-512,1 2-544,-1-3 256,1 2-416,1-2-64,-1 2-704,2 1-288</inkml:trace>
  <inkml:trace contextRef="#ctx0" brushRef="#br0" timeOffset="23">272 643 896,'0'2'352,"0"-2"-192,0 2-192,1-1 64,-1 0-32,0 0 64,0 2 32,1-1 32,-1 0-64,0 2 32,0-1-64,0-1 64,0 0 0,0 2 96,0-1 32,0 1 32,0 0-64,0-1-32,1 1-96,-1 0-64,1 0 96,0-1 64,0 0-64,-1 0 0,1 1-96,-1-1-96,1 0 128,0 0 96,-1 2-32,1-1-64,-1 0 64,1 0 64,-1 0-64,1 0-64,-1-2 64,1 1 0,-1 0-128,1 1 32,-1-2 64,0 2 32,1 0-128,-1 0 32,0-1-64,0 0 0,0 1 128,0 0 32,1-1-32,-1-1-64,0 1 32,1 0-32,0 1 0,1 0 64,-1 0-32,0 0-32,0 0 96,0-1 0,1 0-32,-2 1-64,1-1-64,0 0 32,-1 1 32,1-2 64,-1 1-32,0 1-32,1 0 32,-1 0 32,0 0-96,0 0 0,0 0 32,1-1 64,0 1-192,0-1 32,1-1-1248,1-1-512</inkml:trace>
  <inkml:trace contextRef="#ctx0" brushRef="#br0" timeOffset="24">694 628 1152,'0'3'512,"0"-1"-256,1-1-320,0 0 192,-1 1-32,1-1 32,0 2-160,-1 0 32,1 1 64,0 0 96,0-1 128,-1 1 160,1-1-192,-1 0 0,1-1-64,0 0 32,0 1-128,-1-1-64,1 1 0,0-1-32,-1 2 0,1-2 0,-1 2-96,1 0 64,0 0 32,-1-1 64,0 1-32,1 0-32,0 0-64,-1-1 32,1 1 96,-1 1 32,1 0-32,-1-2 32,1 2 0,0-1 96,-1 0-96,0 0 0,1 0-32,-1 1-64,1 0 32,-1 0-32,1-1 0,-1 0 0,1 0 0,0 0 64,0 0-32,0-2 64,0 1-64,0 1 64,0-1-64,0 2-32,0-2 32,0 1-32,-1 0 0,1 0 64,0-2-32,0 2 64,0-2-64,0 1-32,0-1 32,-1 0-32,1 0 64,0 0 32,-1 0-32,1 0-64,0 1 96,-1-1 0,1 1 32,-1-2 0,1 1 0,-1 0 64,1 0-32,-1 0 0,2-1-192,-2 1-32,1-1 32,-1 1 0,0 0 96,0-1-32,0 1-32,0-1 32,1 1-32,-1-1 64,0 0 32,2 1-128,-2-1 32,0 1 0,1-1 0,0 2 0,-1-3 0,1 1-96,0 1 64,0 0-32,0 0 0,0 0 128,0 0 32,0 0-32,0-1-64,0 1 32,1 0-32,-1-1-96,1 0 64,-1 1 32,0 0 0,0-1 0,0 1 64,0-2-32,0 2-32,0-1 32,1 0-32,-1 0 0,1 1 0,-1 0-96,1 0 64,-1 0 32,1 0 64,0 0-32,-1 1 64,0-1-128,1 1 0,-1-1 32,1 0 64,0 0-32,0 0-32,-1 0-128,1 1 0,0-1-1056,0 0-1216,0 0 576</inkml:trace>
  <inkml:trace contextRef="#ctx0" brushRef="#br0" timeOffset="25">714 631 640,'1'0'352,"-1"0"-192,1 1-64,-1-1 128,1 1-32,0-1 32,0 1-64,0-1 0,0 1 96,1-1 160,-1 1-160,1-1 0,0 1-128,0-1-32,0 0-32,0 2 32,0-1-64,0 1 64,1-1-128,-1 1 0,0 0 160,2 1 64,-1-1 0,-1 0 32,2 0-64,-1 0 64,0 0-64,1 0 0,-1 0-32,1-1 64,0 1-160,0-1-32,-1 1-64,1-1 0,0 0 64,1 0 0,-1 1 0,0 0 64,-1 0-96,0 0 0,1 0 32,1 0 64,-2 1-32,0 0 64,1-1-64,-1 1 64,0-1-64,1-1 64,0 1 0,-1 0 32,0 0-160,0 0 32,1 0 64,-1 0 32,1-1-128,-1 1 32,1-1 0,0 1 0,-1 0 192,1 0 128,1 1-96,-1 0 32,-1 0-224,1-1-96,-1 2 32,1-1 0,0 0 96,-1 0-32,1-2-32,-1 1 32,1 0 32,0 0-32,0-1-32,0 1 32,0 0-32,0 1 0,0-1 0,0 0 0,0 1 0,0 0 0,0 0 0,0 0 0,0 0 64,0 0-192,0 0 32,-1 0 96,1 0 128,-1-1-96,1 0-32,-1 1 0,0-1 0,1 1 0,0-1 64,-1 0-32,0 1-32,1 0 32,-1 0-32,1-1 64,-1 1 32,1-1-192,0 1 0,-1 0 96,0-1 64,-1 0-96,0 0 32,0 0 0,0-1 0,0 0 0,0 0 0,0 1 0,0-1 64,-1 0-32,1 0-32,-1 0 32,0 0-32,1 0-96,0 1 64,0-1 32,0 1 64,0-1-32,-1 1-32,1 0 32,0-1 32,-1 1-32,1-1-32,0 0 32,-1 0-32,1 1-96,0-1 0,-1 0 128,1 0 32,-1 0-96,2 0 32,-3 0 0,1 1 64,0-1-96,1 0-64,-1 0 64,-1 0 0,1 0 96,2 0 96,-2 0-128,0 0-32,-1 0 0,1 1 0,0-2 0,0 1 0,0-1-96,0 2 64,0-1 96,0 1 32,-1 0-128,1-1 32,-1 1 0,1-1 64,0 0-96,0-1 0,-1 1 32,1 0 0,-1 1-96,1-1 64,-1 1 96,-1-1 32,1 1-128,-1-1-32,0 1 160,0-1 96,-1 0-192,1 0-32,-1 0 0,0-1 64,0 0-64,0 1 0,-1 0 96,2-1 32,-2 1-128,1 0 32,-1-1 0,0 1 64,1-1-32,-1 0-32,0 0 32,1 0-32,-1 0 64,0 1 32,1-1-128,0 0-32,0 1 32,0-1 0,0 0 32,0 0 0,0 0 0,0 0 0,0 0 0,1 0 0,-1 0 0,0 0 0,0 0 0,0 0 64,0 0-96,0 0-64,-1 1 64,1-1 64,-1 1 0,1-1-32,-1 1 32,1-1-32,-1 1 64,1 0 32,-1-1-192,1 1-64,0 0 128,0 0 64,-1-1 32,1 1-64,0 0 96,0-1 0,0 0-128,0 1-32,0 0 32,0 0 0,0 0-64,-1 0 0,1 0 128,0 0 96,0-1-192,0 1 0,0 0 64,0 0 64,0 0 64,0-1 64,0 1-256,0-1-96,1 1 96,0-1 64,0 0 32,0 1-32,1-1 32,-2 0 32,2 0-32,0 0-32,0 0-64,0 0 32,0 0 32,0 0 0,0 0 64,0 0 32,0 1-128,-1 0-96,1 0-32,0 0 96,0-1 96,0 1 0,1 0-32,-1-1 32,0 0 32,2 1-96,-1-1 0,0 1 32,1 0 64,-1-1-96,1 1-64,0-1 64,0 1 64,0 0-64,0 0 0,0 0 32,1 0 0,-1 0 0,0 0 0,1-1 0,0 0 0,0 1 192,0 0 128,0 1-160,1 0-96,1 1-32,0 1-32,0 1 0,2 0 0,-1 1-448,0 0-160,0 1-480,0-1-1376,0 2 192</inkml:trace>
  <inkml:trace contextRef="#ctx0" brushRef="#br0" timeOffset="26">230 679 896,'-2'1'352,"2"-1"-192,-1 2-64,0-2 128,0 1-32,0 0-32,0 0 32,-1 0 96,0 1-64,0 0-64,0 0 0,-1 0 32,1-1-96,0 1-64,-1-1 0,1 0-32,-1 0 0,0 1 0,1-1 0,-1 1 0,1 0 0,-2 0 0,1-1 0,1 1 0,-1-1 0,0 0 64,1 0-32,-2 0-32,1 0 96,1 1 0,-1 0-32,0 0 32,0 1-64,0 0-32,0-1 32,1 2-32,-1-1 0,0 0 0,-1 1 0,1-3 0,0 2 0,0-1 0,-1 1-96,1-1 64,0 1 32,0 0 64,-1 1-32,0 0 64,3-1-128,-3 0-64,0 2 64,1-1 64,-1 0 0,1-1-32,0 1-64,0 0-32,0-1 64,0 1 64,0-1 64,0 1 32,0-1-160,0 0 32,1-1 0,-1 2 64,0-2-96,1 1 0,-1-1 96,0 1 32,1-1-128,0 1 32,0 0-64,-1 0 0,2 1 0,-2 0 0,2 2 0,-3 0 0,2 1 0,0 2 0,-1 0 128,1-1 96,-1 3 0,0-2 0,1 1-192,0-2 32,0 0-64,-1 1-64,0-1-960,0-2-416</inkml:trace>
  <inkml:trace contextRef="#ctx0" brushRef="#br0" timeOffset="27">294 769 128,'-3'2'64,"2"0"0,-1 1 192,2-2 160,-1 1-128,0-1-32,0 1-128,-1 1-32,1 0-32,-1-1 32,1 0-128,-1 1 0,1 1 96,0 0 32,0 0 32,0-1 0,0 1-64,0 1 32,-1-2-64,1 1 64,0 0 0,1 1 32,-1-2-160,0 2 32,1 0 0,0-1 64,-1 0-32,0 0 64,1 0-128,0 0 0,0 0 96,-1 0 32,1 1-32,-1 0-64,0 0 32,0 1 32,1-2 160,-1 1 192,0 1-96,0-1 0,0 0-288,1 1 0,0-2-32,0 1 64,0 0-32,0-1 64,1 1-64,0 1-32,1-2 32,0 1-32,0 1 0,1-1 64,0-1-256,1 1-96,0 0-992,1 3-352</inkml:trace>
  <inkml:trace contextRef="#ctx0" brushRef="#br0" timeOffset="28">181 210 896,'-3'0'416,"3"1"-192,0 1-352,-2-1 128,2 1-64,0 0 0,-1 2 0,1-1 0,-1 1-224,0 1-128</inkml:trace>
  <inkml:trace contextRef="#ctx0" brushRef="#br0" timeOffset="29">210 153 896,'-1'-2'352,"-1"2"-192,1 0-256,0 1 0,0 0 64,-1 0 64,-1 2-352,0 0-96</inkml:trace>
  <inkml:trace contextRef="#ctx0" brushRef="#br0" timeOffset="30">251 87 128,'-7'0'160,"0"0"-64,-1 1-192,5-1 64,-3 0-32,0-2 0</inkml:trace>
  <inkml:trace contextRef="#ctx0" brushRef="#br0" timeOffset="31">349 46 1792,'-1'-3'768,"1"2"-384,0-1-512,0 2 128,1-1 64,0 0 32,0 0-832,1 0-288,-1-2 448,1 0 192</inkml:trace>
  <inkml:trace contextRef="#ctx0" brushRef="#br0" timeOffset="32">315 76 896,'-2'-2'352,"0"1"-192,1 1 96,1-1 160,-1 1-128,1-1-96,-1-1 32,0 1 0,0-1-32,0-1-32,1 0-96,-2 0 32,0 1-1056,1 0-384</inkml:trace>
  <inkml:trace contextRef="#ctx0" brushRef="#br0" timeOffset="33">475 38 896,'0'-1'416,"1"1"-192,0 0-256,0 0 64,0 0-32,2-1 0,0 1 0,0-1 64,1 0-96,2 0 0,-1-1 32,2 0 0,-1 0-448,1-2-96</inkml:trace>
  <inkml:trace contextRef="#ctx0" brushRef="#br0" timeOffset="34">524 46 3072,'0'-1'1216,"0"1"-640,1 0-736,2 0 192,-2 0 32,2-1 32,-1 0-192,2 0 0,-1 0-608,2 0-256,0 0-128,0-1 0</inkml:trace>
  <inkml:trace contextRef="#ctx0" brushRef="#br0" timeOffset="35">567 23 1152,'1'-4'416,"2"0"-192,1 0-256,-2 2 64,1 1-128,2-1 64,1 0-384,1-2-224</inkml:trace>
  <inkml:trace contextRef="#ctx0" brushRef="#br0" timeOffset="36">631 55 2304,'-1'-5'864,"1"3"-448,0 1-576,1 0 192,0 0-32,0 0 64,1 1-96,0-1 0,0 1 32,1 0 0,0-1-928,1 1-416</inkml:trace>
  <inkml:trace contextRef="#ctx0" brushRef="#br0" timeOffset="37">614 80 2560,'1'-3'960,"3"2"-512,-1 0-544,0-1 256,0 1-128,2 0 64,1 0-1184,1-1-544</inkml:trace>
  <inkml:trace contextRef="#ctx0" brushRef="#br0" timeOffset="38">657 75 2304,'0'-1'960,"3"1"-512,1-1-544,0 0 192,1-1-32,2 0 96,1-3-1184,2 0-512</inkml:trace>
  <inkml:trace contextRef="#ctx0" brushRef="#br0" timeOffset="39">711 87 640,'8'6'352,"-3"-1"-192,3 1-192,-5-2 64,2 0-32,2 0 64</inkml:trace>
  <inkml:trace contextRef="#ctx0" brushRef="#br0" timeOffset="40">398 45 128,'0'1'64,"1"0"0,-1-1-96,0 0 64,0 0 32,2-1 96,0 0-128,-1-1-32,2-1-160,-1 1 32</inkml:trace>
  <inkml:trace contextRef="#ctx0" brushRef="#br0" timeOffset="41">402 69 2816,'0'-6'1120,"2"4"-576,1-1-576,-1 1 288,2 1-224,1-1-96,2-1-1248,0-1-480</inkml:trace>
  <inkml:trace contextRef="#ctx0" brushRef="#br0" timeOffset="42">444 61 5376,'1'-2'2112,"0"1"-1152,1-1-1184,1 0 256,-1 0-416,2-1-96,-2 0-32,2 0 64,0 1-512,0-1-256</inkml:trace>
  <inkml:trace contextRef="#ctx0" brushRef="#br0" timeOffset="43">484 59 5760,'-1'1'2176,"2"-1"-1152,0 0-1280,0 0 384,1-1-480,1 0-96,1-1-640,0 0-160,2-2-640,-1 0-224</inkml:trace>
  <inkml:trace contextRef="#ctx0" brushRef="#br0" timeOffset="44">510 65 7040,'1'0'2624,"0"-1"-1408,5-1-2048,-4 2 160,2-2-736,1 0-224,0-1-544,1 0-160</inkml:trace>
  <inkml:trace contextRef="#ctx0" brushRef="#br0" timeOffset="45">550 61 7552,'0'0'2816,"1"0"-1536,2-1-2144,-1 0 160,2 0-1600,-1-1-512,3-2 704,0 0 384</inkml:trace>
  <inkml:trace contextRef="#ctx0" brushRef="#br0" timeOffset="46">577 53 7296,'1'0'2816,"0"-1"-1536,4 0-2688,-2 0-64,1-2-1344,1 0-384</inkml:trace>
  <inkml:trace contextRef="#ctx0" brushRef="#br0" timeOffset="47">636 82 4864,'2'0'1824,"0"0"-960,2-1-1376,-1 0 160,0 1-768,2-1-224,0-1-160,0-1-32</inkml:trace>
  <inkml:trace contextRef="#ctx0" brushRef="#br0" timeOffset="48">667 76 7168,'1'-1'2720,"3"0"-1472,2-2-2592,-4 1-32,3 0-1376,1-2-416</inkml:trace>
  <inkml:trace contextRef="#ctx0" brushRef="#br0" timeOffset="49">635 64 7040,'0'-2'2720,"1"2"-1472,1-1-1536,1 0 384,2-1-480,2 0-160,3-1-1632,-1-1-704,2 0 768,-1 0 448</inkml:trace>
  <inkml:trace contextRef="#ctx0" brushRef="#br0" timeOffset="50">669 98 5376,'2'0'2112,"0"0"-1152,3 0-1472,-2 1 224,1-1-448,1-1-64,0 1-1088,1-2-416</inkml:trace>
  <inkml:trace contextRef="#ctx0" brushRef="#br0" timeOffset="51">669 125 6656,'3'5'2464,"2"-4"-1344,-1 0-1536,-2 1 384,3 0-960,0 1-224,0 1-1184,2-1-480</inkml:trace>
  <inkml:trace contextRef="#ctx0" brushRef="#br0" timeOffset="52">698 140 5888,'-3'1'2176,"3"2"-1152,2 1-1408,-1-2 320,2 2-64,1 2 128,1 0-736,0 1-320,3-1-1088,0 1-384</inkml:trace>
  <inkml:trace contextRef="#ctx0" brushRef="#br0" timeOffset="53">701 180 5632,'5'11'2176,"-1"-6"-1152,4 6-1888,-5-3 0,3 1-1216,-1 1-416,2-1 1152,0 1 576</inkml:trace>
  <inkml:trace contextRef="#ctx0" brushRef="#br0" timeOffset="54">746 242 6272,'0'8'2368,"2"-5"-1280,0 6-1984,-2-5 128,3 1-352,0 2 32,0 0-800,0-2-320</inkml:trace>
  <inkml:trace contextRef="#ctx0" brushRef="#br0" timeOffset="55">761 333 6144,'3'12'2272,"-1"-8"-1216,0 1-2368,-1-2-160,1 0-832,-1-1-160</inkml:trace>
  <inkml:trace contextRef="#ctx0" brushRef="#br0" timeOffset="56">767 378 5888,'3'15'2176,"-1"-9"-1152,0 3-2816,0-5-416,1 1 192,0-1 192</inkml:trace>
  <inkml:trace contextRef="#ctx0" brushRef="#br0" timeOffset="57">228 151 5248,'-5'1'2016,"4"0"-1088,-1 2-1088,2-1 384,-1 1-352,0 0-32,-1 4-640,-1 0-224,0-1-928,1 2-384</inkml:trace>
  <inkml:trace contextRef="#ctx0" brushRef="#br0" timeOffset="58">227 160 5888,'-2'0'2176,"1"0"-1152,-2 1-1120,2 0 416,-2 0-512,-1 3-160,-1 2-192,-1 0 0,-2 2-288,0 2-96,-1 1-896,0 1-448</inkml:trace>
  <inkml:trace contextRef="#ctx0" brushRef="#br0" timeOffset="59">467 564 2176,'0'0'64,"0"1"-96,-1-1-64,1 1 64,-1-1 64,1 1 0,-1 0-32,-1 0 32,2-1 32,-3 2-384,2-1-192,0 0 0,-1 1 32</inkml:trace>
  <inkml:trace contextRef="#ctx0" brushRef="#br0" timeOffset="60">265 500 512,'0'0'256,"0"1"-128,-1 0 64,1 0 192,0 0 0,0 0 96,0 0-192,0 1-96,0 1-32,0-1-32,0 0-64,0 0 32,0 0 0,0 0 96,0 0-96,0 0-64,1 0 0,-1 0-32,0-1 64,1 0 32,-1 1-192,0 0 0,1 0 160,-1 1 192,0 1-352,1-1-64,-1 0 192,0 1 192,1-1-96,0 1-64,0-2-32,0 1-32,0-1-1152,1 0-480</inkml:trace>
  <inkml:trace contextRef="#ctx0" brushRef="#br0" timeOffset="61">267 532 1152,'1'2'416,"-1"-2"-192,0 1-64,0 0 192,1 0-288,-1 1 0,0 0 0,1 0 32,-1 0 32,1 1 0,-1 0-160,1-1 32,-1 1 64,1 0 96,0-1-128,0 0-32,0 0 0,0 1 64,1-1-96,-1 1 0,1 0 32,-1-1 64,1 1-32,-1 1-32,1 1 32,0-2-32,1 1 0,0 0 0,0 0 0,1-1 0,2 2 64,1 1 96,-1-2-1056,2 1-416</inkml:trace>
  <inkml:trace contextRef="#ctx0" brushRef="#br0" timeOffset="62">280 637 512,'4'15'256,"-2"-9"-128,1 7-384,-1-8-32</inkml:trace>
  <inkml:trace contextRef="#ctx0" brushRef="#br0" timeOffset="63">277 584 128,'-1'2'0,"1"2"64,0-2 32,0 0-32,0 1-64,0 0 32,0 1-32,0-2 0,0 2 64,0 2-32,0-1 64,-1 0-64,0 2-32,0-1-128,0 0-64</inkml:trace>
  <inkml:trace contextRef="#ctx0" brushRef="#br0" timeOffset="64">224 684 384,'1'0'256,"0"-1"-128,0 1-96,0 0 160,0 0-96,1-1-64,0 1 64,1 0 0,0-1-128,2-1-32,-1-1-256,3-1-128</inkml:trace>
  <inkml:trace contextRef="#ctx0" brushRef="#br0" timeOffset="65">266 267 1152,'-2'0'416,"2"0"-192,-1-1-352,1 1 64,-1 0 32,1 0 64,-1 0 64,1 0 96,-1 0-32,1-1 0,-2 1-96,2-1 32,-2 1-64,1-1-32,-1 1 32,1-1 32,-1 1-96,1-1-64,-2 1 128,2 0 32,0 0 0,-1-1-64,1 1 32,0 0-32,-1 0 0,1-1 0,0 1-96,-2 0 64,1-1 160,0 0 64,-1 0-160,0-1-64,1 2 0,0-1 0,0-1-64,-1 2 64,2-1 32,0 0 64,0 1-32,0-1-32,0 1-64,1-1 32,-1 1-32,1-1-64,-1 1 160,0-1 96,1 1-32,-1 0-64,1 0-96,-1-1-32,1 1 128,0 0 32,0 0 0,0 0-64,0 0 32,0 0-32,1 0 0,0 1 64,0-1-32,1 1-32,1 1 32,-1 0-32,2 0 0,-1 0 0,0-1 0,1 2 64,-1-2-96,0 1 0,0 0 32,1 0 0,0-1 0,-1 0 64,-1 1-96,2-1 0,0 0 96,-1 0 32,-1 0-128,1-1-32,-2 1 32,1 0 64,-1 0-64,0 0 0,-1-1-480,1 1-128,-1 0 32,0 0 32</inkml:trace>
  <inkml:trace contextRef="#ctx0" brushRef="#br0" timeOffset="66">185 265 1152,'1'1'512,"1"-1"-256,0 1-224,-1-1 160,0 1-32,1-1 0,0 0-192,0 1 32,1-1 64,0 1 32,0 0-32,0 1 32,1-1-128,0 1 0,0-1 160,0 1 64,0-1-224,-1 0-32,1 1 0,-1-1 96,-1-1-64,1 1 0,0 1 96,-1-1 32,-1 1-32,0-1-64,1 1 32,-1-1-32,0 0 0,0 0 0,0 0-160,0-1 32,0 1-640,0-1-288</inkml:trace>
  <inkml:trace contextRef="#ctx0" brushRef="#br0" timeOffset="67">191 237 384,'3'-3'256,"-2"2"-128,0 0-96,0 0 160,0 1-96,1-1-64,0 0-96,0 0 32,0 1 96,0-1 96,0 1-128,0 0-96,0 0-256,0 0-128</inkml:trace>
  <inkml:trace contextRef="#ctx0" brushRef="#br0" timeOffset="68">178 238 896,'2'-1'416,"0"1"-192,1-2-352,-2 1 128,1 1 128,0-2 64,1 1-64,0 0-96,-1 0 0,2-1-32,-2 1-512,2 0-192</inkml:trace>
  <inkml:trace contextRef="#ctx0" brushRef="#br0" timeOffset="69">219 292 1152,'-1'0'416,"1"1"-192,0 0-256,0-1 64,0 0-128,0 1 64,0-1 32,0 1 0,0 0 0,0 0 64,0 0-32,0 1 64,0-1-64,0 1 64,0 0-64,0 1-32,0 0-64,0-1 32,0 1-32,0 1 0,0-1 64,0 0 64,0 0-32,0-1 64,0 1-64,0 0-32,0 1 32,0-1-32,0 1 0,0-1 64,0 1-96,0-1 0,-1 0 32,0 0 0,1 0 0,-1 0 0,1 0-96,-1 0 64,1-1 32,0 0 64,0 1-32,-1 1-32,1-1 96,0-1 64,1 0-128,-1 1-96,0-1 32,1 1 0,-1-1-64,1 0 64,0 0 32,-1-1 64,1 1-96,-1 0 0,0-1 96,1 1 32,-1 0-384,0 0-128,0 0-96,1 1 0</inkml:trace>
  <inkml:trace contextRef="#ctx0" brushRef="#br0" timeOffset="70">206 304 256,'0'6'160,"0"-2"-64,0 0-128,1-1 128,0 0-128,-1 1-64,0 0 128,0 2 96,0 0-192,-1-1 0,1 1 0,-1 0 32,0 0 32,0 0 0,1-1 64,-1 1 32,0 0-32,-1-1-64,1 1 32,-1-1-32,0 0-96,-1 1 64,1 0-128,0-2 32</inkml:trace>
  <inkml:trace contextRef="#ctx0" brushRef="#br0" timeOffset="71">511 539 2048,'2'0'768,"-2"0"-384,1 0-384,-1 0 160,1 0-192,0 0-32,-1-1 32,1 1 64,0 0-64,0 0 0,-1-1 32,1 1 0,0 0 0,0 0 0,0 0 0,0-1 0,0 1 64,0 0 32,0 0-32,1-1-64,-1 1 32,1 0-32,-1 0-96,0 0 64,-1 0 32,2 0 0,-1 0 64,1 0 32,-1 0-192,0 0 0,0 0 32,0 0 96,0 0 0,1 0 64,-1 0-64,1 0-32,0 0 32,-1 0-32,1 0 0,0 0 0,0 0-96,0 0 0,-1 0 64,1 0 0,0 0 32,0 0 0,0 0-96,0 0 64,0 0 32,0 0 0,0 0 0,0 0 0,-1 1 0,1 0 64,-1-1-32,0 0-32,0 1-64,0 0 32,1-1 32,-1 1 64,1 0-96,-1 0 0,0 0 32,1 0 0,-1 0 64,1-1 32,0 0-32,-1 1-64,0-1-64,2 1 32,-1-1 32,-1 0 0,1 0 0,0 0 0,-1 1 0,0-1 0,1 1 0,-1-1 0,0 1 0,0-1 0,0 1 0,0 0 64,0 0-96,0 0-64,0 0 64,0 0 64,-1 0 0,1 0-32,0 0-64,0-1 32,-1 1 32,1 0 64,-1-1-32,0 1-32,1 0 32,-1-1-32,0 1 64,1-1 32,-1 1-128,0-1 32,1 1 64,-1-1 96,0 1-224,1 0 0,-1 0-928,0 0-288</inkml:trace>
  <inkml:trace contextRef="#ctx0" brushRef="#br0" timeOffset="72">477 563 1408,'0'1'608,"0"-1"-320,-1 1-352,1-1 192,0 1-160,-1-1 0,1 1 32,-1-1 64,0 1-96,0 0 0,0 0 32,0 0 0,0-1 0,0 1 64,0 0-32,-1-1-32,0 1 32,1 0-32,0-1 64,-2 1 32,2 0-32,1-1-64,-3 1 32,2-1-32,0 1 0,1-1 0,0 0-704,0 0-320</inkml:trace>
  <inkml:trace contextRef="#ctx0" brushRef="#br0" timeOffset="73">503 551 640,'-2'2'352,"0"-1"-192,1 1-256,0-1 64,0 0 32,0 1 64,-1-1-32,-1 0 64,1 1-128,-1 0 0,1 0 32,-1-1 64,1 1-32,0-1-32,0 0 32,0 0 32,1 0-384,1-1-192</inkml:trace>
  <inkml:trace contextRef="#ctx0" brushRef="#br2" timeOffset="74">358 160 1536,'0'-6'608,"0"10"-320,0-2-480,0-2 96,0 0-256,0 0-32,0 1-64,2-1-32</inkml:trace>
  <inkml:trace contextRef="#ctx0" brushRef="#br2" timeOffset="75">629 580 1792,'0'-1'704,"0"1"-384,-1 0-320,1 0 224,0 0-128,0 0 0,0 0-32,-1 0 32,1 0 64,0 1 64,-1-1-256,0 0-32,1 0 128,-1 0 192,0 0-128,0 0 0,0 0-128,0 0-32,0-1 32,0 1 0,0 0 0,-1 0 64,1 0-32,0 0 64,0 0 128,-1 0 192,0 0-160,0 0 0,1-1 0,0 1 0,-1 0-128,0 0-96,1-1 0,-2 1 32,3 0-96,-3-1 0,1 1 32,1 0 0,0 0 0,-1 0 0,0 0 0,0 0 0,0 0 0,0 0 64,0 0-96,0 0-64,0 0 64,0 1 64,0-1 0,1 1 64,-1-1-128,0 1 0,0-1-32,1 1 0,0-1 64,-1 0 64,0 1-32,0-1-32,1 0 32,-1 0 32,1 0-96,0 0 0,-1 0 32,1 0 64,-1 0-32,1 0 64,-1 0-64,0 0-32,0 0-64,-1 1 32,2-1 32,-2 0 64,2 0-96,0 1 0,-2-1 32,2 0 0,-1 0 0,0 0 0,0 0 64,0 0-32,1 0-32,-1 0-64,0 0 32,0 0 32,0 0 0,0 1 0,1-1 64,0 0-96,-1 0 0,1-1 96,0 1 32,0 0-128,0 0-32,0-1-64,0 1 96,0 0 0,0 1 96,-1-1-96,1 0-64,-1 1 64,0 0 64,1-1-64,-1 1 0,0 0-256,0 0-128,-1-1-480,1 1-256,0-1-64,0 0 0</inkml:trace>
  <inkml:trace contextRef="#ctx0" brushRef="#br2" timeOffset="76">476 588 384,'-5'2'256,"1"0"-128,2 0-96,-1-1 96,3 1-160,-3-1 32,2 0-224,0 0-96</inkml:trace>
  <inkml:trace contextRef="#ctx0" brushRef="#br2" timeOffset="77">471 561 128,'0'-2'64,"3"2"0,-2-1-96,0-1 64,0 1-32,0 0 64,0 0 32,1-1 32,-1 1-160,1 0-32,-1 1 32,1-3 0,0 2 448,0 1 192,-1-1-288,1 0-96,0 0-224,-1 0-32,1 1 32,0-1 64,0 1-96,-1-1 0,0 1-480,1 0-192</inkml:trace>
  <inkml:trace contextRef="#ctx0" brushRef="#br2" timeOffset="78">473 553 256,'0'-1'160,"1"0"-64,-1 0-64,1 1 96,-1 0-64,0-1-64,1 1 32,0-1-32,-1 1 0,0-1 0,1 1 0,0-1 0,-1 0 0,1 1 64,-1-1 32,1 1 96,-1-1-32,1 0 64,-1 0-128,1 1 0,-1-1-32,1 0-64,-1 1 32,0 0-32,1 0 0,-1-1 0,0 1 0,0 0 0,1-1 0,-1 1 0,1 0 64,-1 0 96,1 0-224,0-1 0,-1 1 0,1 0 32,-1-1 32,1 1 0,-1 0 0,1-1 0,0 1 0,-1-1 64,1 1-96,-1 0 0,1-1 32,-1 1 64,1 0-32,0-1 64,-1 0-128,1 1 0,-1-1 32,1 1 0,-1-1 0,1 1 0,0-1-96,-1 1 64,1 0 32,0-1 64,-1 0-32,1 1 64,0-1-64,-1 0-32,1 1-64,0-1 32,0 0 32,-1 1 0,1-1 0,0 0 64</inkml:trace>
  <inkml:trace contextRef="#ctx0" brushRef="#br2" timeOffset="79">511 518 1952,'2'0'32</inkml:trace>
  <inkml:trace contextRef="#ctx0" brushRef="#br2" timeOffset="80">514 516 1952,'1'0'32,"1"-1"-64,-1 1 0,0 0 96,0 0 96,-1 0-128,1 0-96,0 0 32,-1 0 0,2 0 32,-2 0 0,0 0 0,0 0 0,1 0 0,-1 1 0,0-1 64,1 1-96,-1 0 0,2-1 32,-2 0 64,1 0-96,-1 0 0,1 0 32,-1-1 64,2 1-32,-1-1 64</inkml:trace>
  <inkml:trace contextRef="#ctx0" brushRef="#br2" timeOffset="81">534 517 1984,'0'2'-320,"0"0"-192,0 0-96</inkml:trace>
  <inkml:trace contextRef="#ctx0" brushRef="#br2" timeOffset="82">570 508 128,'1'0'64,"0"0"0,0-1-96,0 1 64,0 0-32,-1 0 64,1 0-96,0 0 0,0 0 32,0 0 64,0 1-32,0-1-32,-1 0-64,1 0 32,0 1 96,0-1 32,0 0-128,0 1-32,0-1 32,0 1 64,0 0 0,0 0-32,0 0-64,0 0 32,0-1 32,0 1 64,0 0-96,0 0 0,0-1 32,1 1 64,-2 0 32,2-1 32,-1 1-224,1-1 0,-1 1 32,-1 0 96,3-1 0,-3 1-32,1 0 32,0 0-32,0 1 0,0-1 64,0 0-96,-1 0 0,1 0 32,-1 0 0,1 0 64,-1 0 32,1 1-128,0 0-32,1 1 96,0-1 32,0 1 0,1 1 32,1-1-288,-1 0-32</inkml:trace>
  <inkml:trace contextRef="#ctx0" brushRef="#br0" timeOffset="83">490 367 384,'-1'1'160,"1"0"-64,0-1-128,0 1 64,0-1-32,0 1 0,-1 0-96,1-1 64,0 1 32,-1-1 0,1 1-96,-1-1 64,0 1 32,1-1 64,-1 1 32,1 0 32,0 0-160,-1 0 32,1 0-64,0 0 0,0 0 128,-1 0 32,1 0-32,0 0-64,0-1-64,0 1 32,-1 0 32,1 0 64,0 1-96,0 0-64,0-1 128,0 0 96,0 1-192,0 1 0,-1-2 0,1 1 96,0 0 0,0 0 64,0-1-128,0 0 0,-1 1 32,1-1 0,0 1 0,0-1 0,-1 1 0,0-1 0,1 1 0,-1 0 64,0-1-96,0 1 0,1 0 32,-1 1 64,1-1-32,0 1-32,0-1 32,-1-1 32,1 1-96,0 1 0,-1-1 96,1 0 96,-1 0-128,0 0-32,0 1 64,0-2 96,0 1-128,1 1-96,-1-1-256,1 1-128</inkml:trace>
  <inkml:trace contextRef="#ctx0" brushRef="#br0" timeOffset="84">581 375 640,'0'0'352,"0"2"-192,0-2-128,0 0 160,1 1 32,-1-1 96,0 0-96,0 0-64,0 1 0,0-1-32,0 1-64,0 0 32,0 0-64,0 0-32,0 0 96,0-1 64,0 1-224,0 0 0,0 0 64,0-1 128,0 1-32,0 0-64,0 0 64,0-1 0,1 1 32,-1 0 0,0 0-64,0 0 32,0 1-64,0-1 64,0 0-64,0 0-32,0 0 96,0 0 64,0 0-64,0-1-64,0 1 0,0 0 32</inkml:trace>
  <inkml:trace contextRef="#ctx0" brushRef="#br0" timeOffset="85">584 406 4384,'1'0'32,"-1"1"0,1 0 64,0 1-128,-1-1 0,1 0 32,0 0 64,-1 0-32,1 0 64,0 0 64,-1 0 64,1 1-192,-1-1-64,1-1 0,-1 2 64,1-1 0,-1 0 64,2 0-64,-2 0-32,0-1 32,0 1-32,0 0 64,0 0 32,1-1-128,-1 2-32,0-2 32,2 1 64,-2 0 0,0 0-96,0 0 32,0 0 32,0-1 0,0 0-96,1 1 160,-1 0 64,0 0-96,0 0-32,0 1 0,0-1 64,0 0-32,0 1-32,0 1 32,2-1 32,-2 0-96,2 1-64,-1-1-1440,0 1-544</inkml:trace>
  <inkml:trace contextRef="#ctx0" brushRef="#br0" timeOffset="86">512 470 128,'0'0'0,"1"0"64,-1 0 32,1 0-128,-1 0 32,1 0 64,-1-1 32,0 1-32,1 0 32,-1 0 64,0 0-64,1-1 0,-1 1-32,0 0-64,0-1 32,1 1-32,-1 0 0,0 0 64,2 0-96,-2-1 0,0 1 32,0-1 0,0 1 0,0-1 0,1 1 64,-1-1 32,1 1-128,1 0-32,-2 0 32,0-1 0,0 1 32,0 0 64,1 0-96,-1-1 0,2 1 32,-2 0 64,1 0-96,0 0 0,-1 0 32,0 0 0,0 0 0,1 0 64,-1 0-96,2 0-64,-1 0 128,-1 0 32,1 0 0,-1 0-64,0 1-64,0-1 32,0 0 32,0 0 64,0 0 32,0 1 32,0-1-224,0 1 0,0-1-256,0 1-32</inkml:trace>
  <inkml:trace contextRef="#ctx0" brushRef="#br0" timeOffset="87">567 467 1152,'0'0'416,"0"1"-192,0-1-128,0 0 224,0 0-192,0 0 0,0 0 64,0 0 32,0 0 32,0 0 64,0 0-160,0 0-32,0-1-64,0 1 32,0 0 0,0 0 32,0 0 128,0 0 96,0 0-64,0 0 64,0 0-192,0-1-32,0 1 0,0 0 0,0 0-64,0-1-64,0 1 32,0 0-32,0 0 64,0 0 32,0 0-32,0 0 32,0 0 0,0 0 32,0 0-64,0 0 32,0 0 0,0 0 96,0-1-96,1 1-64,-1 0 64,0 0-64,0-1 64,0 1-128,0 0 0,1 0 32,-1 0 64,0-1-32,0 1-32,0 0 32,0 0-32,0 0 64,0 0 32,1 0 32,-1 0 0,0 0-64,0 0-64,0 0 96,1 0 0,-1 0-128,0 0-32,0 0 96,0 0 32,1 0-96,-1 0-32,0-1 96,1 1 32,-1 0-160,0 0 0,0 0 96,0 0 128,1 0-32,-1 0-64,0-1 0,0 1-32,1 0-96,-1 0 64,0 0 96,0 0 96,1 0-224,-1 0 0,0 0 64,0 0 64,1 0-96,-1 0 32,0 0 64,0 0 32,0 0-32,0 0-64,0 0-64,0 1-32,0-1 64,1 0 64,-1 0-64,0 0 0,0 0 32,0 0 64,1 0-32,-1 0-32,0 0-64,0 0-32,0 0 64,0 0 0,0 0 32,0 0 64,0 0-32,0 0 64,0 0-128,0 0 0,0 0 32,0 1 0,0-1 0,0 0 0,0 0 64,1 0 32,-1 0-256,0 0-64,0 0-1984,0 0-928,-1 0 1600</inkml:trace>
  <inkml:trace contextRef="#ctx0" brushRef="#br3" timeOffset="88">601 777 256,'0'6'160,"0"0"-64,0-1-128,0-3 128,2 2-64,-2 0 64,0-1-64,2 5 64,0-2-288,-2-1-96</inkml:trace>
  <inkml:trace contextRef="#ctx0" brushRef="#br3" timeOffset="89">434 787 640,'0'9'352,"0"-7"-192,0 4-192,0-4 128,0 3-64,0 1 64,0 1-64,2-1 64,-2 0-64,2 1-32,0-3-416,2 0-128</inkml:trace>
  <inkml:trace contextRef="#ctx0" brushRef="#br3" timeOffset="90">349 171 640,'4'0'352,"0"0"-192,0 0-128,-2 0 96,2 0-160,0 0 32,0 0-64,2 0 0,0 0 64,1 0 64,1 0-32,-2 0 64,0 0-64,0 0-32,2 0 32,-2 0 32,0 2-96,0-2 0,0 0 32,-1 0 0,1 2 0,-2-2 64,0 0-96,0 0-64,0 0 64,0 0 64,0 0 0,-2 0-32,2 0 32,-2 0-32,0 0 0,2 0 64,-2 0 32,2 0 32,-2-2-64,2 2 32,0 0-64,-1 0-32,1 0 32,-3 0-32,3 0 0,-1 0 64,1 2-96,0-2 0,-2 2 32,0-2 64,2 1-96,-2-1 0,2 2 32,-2 0 0,2 0 0,-1-2 0,1 2 0,0-2 64,2 0-32,0 0-32,2 0-64,-1 0 32,1 0-480,-2-2-192</inkml:trace>
  <inkml:trace contextRef="#ctx0" brushRef="#br3" timeOffset="91">614 806 128,'0'5'64,"0"-1"0,0 3-96,2-1 64,-2 0-32,0-1 64,0 1-96,0 1-64</inkml:trace>
  <inkml:trace contextRef="#ctx0" brushRef="#br3" timeOffset="92">495 661 768,'2'-4'352,"0"4"-192,0-2-128,-2 2 160,0-1-160,2 1-32,0-2 0,0 2 0,0-2 64,0 2 96,0-2-224,2 2-96,-2 0 96,0 0 64,2-2-32,0 2 0,1 0 32,-1 0 0,2 0-96,-2 2 64,2-2-320,-2 0-96</inkml:trace>
  <inkml:trace contextRef="#ctx0" brushRef="#br3" timeOffset="93">593 787 128,'3'4'160,"-3"-1"-64,2-1-64,0 0 96,-2 0-64,4 0-64,-2 2-64,0-1 32,2 1-128,-2 2 32</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02:20.91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8326 10336,'0'18,"0"2,0 2,0 0,0 0,0 0,0 0,0 2,0 1,0 0,0-2,0 0,0-1,0-2,0 4,0 0,0 1,0-2,0 0,0-2,0 1,0 1,0 2,0-1,0 0,0-2,0 0,0-2,0 1,0 2,0 2,0 0,0-2,0 0,0 5,0 6,0-1,0-2,0 5,0-2,0-2,0-3,0-4,0 5,0 4,0 3,0-2,0-2,0-4,0-5,0 0,0-4,0 0,0 4,0 0,0 0,0-2,0 1,0-2,0 1,-3 1,-2 2,1-1,0 0,2-2,0 0,2-1,-1 2,1 3,0-2,1-1,-1 0,0-2,0 0,0 3,-3 0,-2 1,1-2,0 0,2-2,0 1,1-2,1 4,0 0,0 0,0 0,1-2,-1 0,0-2,0 4,0 1,0 0,0-2,0 0,0-2,0 0,0 3,0 0,0 1,0-8,-3-15,-2-9,1-8,0-5,2-2,0-1,1 0,1-6,0-6,0-6,0-7,0-2,1-3,-1 1,0-2,0-4,0-3,0 5,0-1,0 2,0 6,0 3,0 4,0 8,0 0,-4 1,0 2,-1 3,2 3,-6-2,-2-2,1 0,3-3,2 2,2 2,2 0,0 0,1 2,1 1,-1 2,1 3,-1-1,0 1,0-3,0-2,0 1,0 1,0 0,0 2,0-1,0-2,4 0,0 0,1 0,2 5,0 2,-1 1,-2-2,2-2,4-4,-1 1,-1 0,-2 1,-2-7,-2-2,-1 2,-1-2,0 2,-1-2,4 5,1 2,1 4,-2 0,-1 1,0 0,-1 0,-1 0,0-5,0 0,0 0,-1 0,1 2,0 0,0 0,0-2</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02:20.90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1858 5435,'0'1,"0"7,0-1,0 0,0-1,0 2,0 0,0 0,0 0,0 0,0-1,0 0,0 1,0 0,0 0,0 0,0-2,0 2,0-2,0 2,0 0,2 0,0 0,-2 0,2-2,-2 2,1-2,0 2,-1 0,0 0,0 0,0-1,0 2,4 3,0 0,2 0,0-2,0 1,0-2,0-2,-2 1,-2-1,0 3,-2 0,1 2,-1-2,-1 2,1 0,0 2,0 1,0-2,0-1,0 1,0 0,0-3,0 0,0-1,0-2,2 1,0 0,-1 0,0 0,-1-1,0 0,0-1,0 2,0 0,0 0,0 0,0 0,0-2,0 4,0 0,0 4,0-1,0-1,0 1,0-1,-1 0,0-3,-1-1,1-1,0 1,1-2,0 2,0 0,-2-1,1 1,-2-1,1 0,0 0,0 2,1 0,-1 1,1-1,-1-1,0 1,2-1,0 0,0 0,-2 0,1-2,0 4,-1 0,2-2,-1 2,1-2,0 0,-3-2,1 4,-2-1,0 0,1 0,1 0,1 0,0 1,0 0,1 1,0 0,1 0,-1-2,0-1,0-1,1 3,-1 0,0-1,0 1,0-1,0 1,0 0,0-1,0 0,0-2,0 0,0-1,0 2,0 0,0 0,0 0,0-1,0-1,0 1,0 1,0 0,0 0,0 0,0-1,0 1,0-2,0 3,0 0,0 1,0 0,0 2,0 2,0 2,0-2,0-2,0 1,0 0,0 1,-2 0,0-2,2-1,-2-1,2-1,-1-1,0 0,1 0,0-2,0 0,0 1,0 1,-2 0,0-1,2 1,-2 0,2-1,0 0,0 1,0 0,0 1,0 0,0 0,0 0,0 1,0-2,0 0,0 0,0-2,0 2,0-1,0 1,0 0,0-1,0 1,0 2,0-1,0 0,0 1,0 0,0 0,0 0,0 0,0 0,0 2,0-1,0 0,0 3,0-2,0 1,0 1,0-1,0-1,0-2,0-2,0 2,-1-1,0 3,-1 0,0-1,0 0,0 2,0-1,1-1,0 1,1-1,-2 0,0 0,2-1,-2-2,2 2,0 2,0 0,0 0,0 0,-2-1,-1-1,0-1,1 1,0 0,0-2,0 1,0 1,1-1,0-1,1 0,0 0,0-2,0 2,0 0,0 0,0 0,0 0,0-2,0 1,0 0,0 1,0 0,0 0,0 0,0-1,0 0,0-1,0 2,0 0,0 0,0 0,-4-4,2 0,-1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02:20.89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1800 7826,'0'-4,"0"-2,0 0,0-3,0-2,0-1,0-1,0 0,0-3,0 1,0-4,0 0,0 0,0-1,0 1,0-2,0 1,0 1,0 0,0 1,0 0,0 2,0 2,0 2,0 2,0 0,0-1,0-2,0 1,0-4,0-2,0-2,0-2,0 1,0 0,0 3,0 0,0-1,0 3,0 2,0 3,0 2,0 2,0-1,0 1,0 0,0-2,0 0,0 1,0-3,0 0,0 1,0-4,2 0,-1-2,2-1,3 2,-1 1,-1 3,-1-4,-1-6,-1-4,0-5,-1-3,0-2,0 3,-2-2,0 3,0 2,2 5,-2 2,2 4,0 2,0 2,0 0,0 0,0 0,0-1,0-2,0-1,0 0,0 1,0 0,0 3,0 0,-1 0,0 1,-2-2,0-1,0 0,-2-1,-1 0,2-1,0 0,2 1,0 0,2 1,0-2,0 3,0 2,0 0,0 0,1-1,-1 0,0 2,-1 1,-1 0,1 0,-2 0,1 1,0 0,1-1,0 0,1 2,0-2,-1 1,2 0,-1 0,0 2,0 0,0 2,0-2,0 0,0 0,0 0,1 1,0 0,1 0,-1 0,0-1,-1 0,0 0,0 0,0 1,0 0,0-1,0-2,0 0,0 2,0 0,0-2,0 2,0 0,0 0,0 0,0 2,0-4,0 1,0 0,-1 1,0 1,-1 1,0 1,0 1,-2 0,-1 0,2 0,-1-3,2 2,-1-1,1 0,-1 1,1 0,0 1,0 0,0-1,0-1,1-1,-1 1,0-2,1 1,-2 1,1 1,0-1,1 0,0-2,0 0,1 1,-1 1,0 0,-1 1,2-1,-2 0,0 1,-2 0,2-3,0 2,0-1,1 0,0 0,0 0,0-1,-1 0,2 0,-2 0,2 1,-1 0,0 0,-2-1,0 0,0 2</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1:38.54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2401 3698,'1'0,"2"0,1 0,1 0,1 0,1 0,0 0,1 0,0 0,0 0,0 0,-1 1,-2 1,0 0,-1 1,-1 2,-1 0,1 1,-1-1,2 0,0-1,1 0,0-1,0-1,-2 2,1-1,-1 1,0-1,1 1,1-1,1 2,2 1,0-1,0-1,-2 0,-1 1,-1-2,0 0,0 0,-2 1,0 1,0 1,1 0,0 1,0-1,1-1,1 0,0 0,0 1,1 0,-2 1,1 1,0-1,-1-1,0 0,2-1,1-2,0 1,0-2,1 1,-1 0,-1 0,-1 0,-1 2,1-1,1 0,1-1,-2 0,0-1,0 1,-1 0,0-1,0 0,0 1,0 0,0 1,-1 0,1 0,1 1,0-1,-1 1,0 0,1-1,-1 0,0-1,1-1,0 0,2-1,0 0,-1 1,1-1,-2 1,0 0,0 0,-1 0,-1 2,0-1,1 0,0 0,0 0,1 1,0 1,0 0,-2 0,0 0,1-2,0 1,-2 0,1 0,0 2,0-1,0 1,0 0,2 0,2-2,0-1,-1 0,0 0,0-1,0 1,0-1,-1 1,0-1,-1 1,1 0,0 0,-2 2,1 1,-1-1,1 1,0 0,0 1,0-2,-1 0,1-1,-1 0,1 0,1-2,2 0,-1 0,-2 2,1 0,-1 0,1-1,0 0,-1 0,1-1,-1 0,2 0,-1 1,0 0,-1-1</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1:46.90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3063 3434,'0'1,"0"3,0 1,0 2,1 0,1 1,-1-1,0 0,0 1,0 0,-1 0,0 0,1 0,0-1,1 0,-1 1,0 0,1 0,-1 0,2-1,-1 0,0-1,0 2,-1 0,2 0,1 0,1 0,-2-1,0 0,0-1,1 2,-1 0,0 0,-1 0,-2-1,1 0,0 0,-1 1,-1 0,1 0,0 0,-1-1,1 0,0 0,0 1,0 0,0 0,0 0,0-1,0 0,0 0,0 1,0 0,0 0,0-1,0 1,0-1,0 0,0-1,0 2,0 0,0 0,0 0,0 0,0-2,0 2,0-1,0 2,0-1,0-1,0 0,-2-2,0 0,0 1,-2-2,-1 2,0 0,-1-2,0-2,-1 0,2-2,1-2,0-2,0-2,0 0,-1-1,-1-2,1-1,-1 0,0-2,2 0,-2-2,0-2,0 0,1 2,0 3,-1 0,4 1,-1 0,2 0,1 2,-1 0,2 2,-1-2,0 1,0-1,2 1,0-3,2 2,0-2,2 2,0 0,0 2,0-1,-2 0,0-1,-2-2,0 2,-2-2,0 2,0 1,0 0,-1-3,1 0,-1-1,1 0,0-1,0 0,0 2,0 2,0-2,0 2,0-1,0 2,0-1,0 2,-4 2,-2 2,0 0,-2 2,1 0,0 0,-1 0,0 1,0-1,0 1,0-1,0 0,2 0,-2 2,2 0,-2-2,0 2,0-2,0 0,1 0,0 0,1 2,1 0,-1 1,0 2,1 1,3 0,-2 2,1-2,-2 0,0-2,0 0,1 0,-2-1,0 0,0 1,0-2,0 0,-1 0,0-1,1 0,0-1,-2 2,0 0,0 2,0-2,0 0,2 0,-2 0,2 0,-2-2,1 2,0 0,1 0,0 1,0-1,0 1,-1 1,0-1,-1 1,2-1,1 2,0 0,0 0,1 0,0 1,1 0,-1 0,0-1,1 0,0 2,2 0,2 1,2-2,4-1,2-2,0-1,2-2,1 0,1 0,-2 0,2 0,-1 0,0 0,0 2,-2-1,0 0,-2 1,-2 0,0 0,0-1,1 0,2-1,-1 0,2 1,-2-1,1-1,0 1,-1 0,0 0,0 0,-2 0,2 0,-3 2,-1 1,-1 2,3-1,-2 0,2 0,-1 1,1-2,0 1,1 0,-1 0,2 2,-1 0,0-2,-2 3,0 0,-1-1,1 2,-2-2,0 2,0-2,1-2,-2 3,2-1,-2-1,2 1,1 0,-2 0,1 1,0 0,-1 0,0 1,-1 1,0-2,0 0,0-2,0 0,1 1,0 1,-1 0,0-1,2 0,-2 0,0 0,2 0,0-2,0 2,0-2,-2 0,1 2,-2 1,0 0,0-1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2:13.17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2991 2342,'0'1,"0"2,1 2,1 3,-1 1,0 0,0 2,0 0,-1 0,0-1,0 1,0-1,2 1,1-1,0 0,-1-2,1 1,-1 0,0-1,0 0,-2-1,1 0,-1 0,0 1,0 0,0 0,0-1,0 1,0-1,0 0,-1 0,1 2,0-1,0-1,0 1,0-1,0 0,0 0,0 1,1 0,-1 0,0 0,0-1,0-1,0 1,0 1,0 0,0 0,0 0,-3-1,0 0,0 0,1 1,0 0,1 0,1 0,0-1,0 0,0 0,0 1,0 0,0 0,0 0,0-1,0 0,0 0,0 1,-1 0,0 0,-1-1,0 1,0-1,0 0,0-1,1 2,1 0,0 0,0 0,0-1,0 0,0 0,0 1,-1-1,-1 1,1-1,-1 1,-1 0,1 0,1 1,0 1,1-1,-1 0,1 0,0 0,-1-1,0 1,-1-1,-1 1,1 2,0-1,1 0,0 0,1 0,0-1,0-1,0 0,0-1,0-1,1 2,-1 0,0 0,0-1,0 1,0-1,0 0,0 1,0 0,0 0,0-1,0 1,0-1,0 0,0 0,0 2,0-1,0-1,0 1,0-1,0 0,0-2</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2:16.07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3043 3407,'2'0,"0"0,2 0,1-1,1-1,2-1,-1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2:19.89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3103 3394,'0'-1,"0"-2,0-1,0-1,0-3,0-2,0 1,0-1,0 2,0-1,0-1,0 0,0 1,0 0,-1 0,0 1,-1-1,1 2,0-1,1 1,0 0,0 0,0-1,0 0,-3 0,1 1,-2 0,2 0,0 0,1-1,1 0,0 0,0 1,0-1,0 1,0 0,0-1,0-1,0 0,0 0,0 0,0 0,0 0,0 1,0 0,0 1,0 0,0 0,0-1,0 0,0 0,0 0,0 1,0 0,0 0,0 0,0 0,0-1,0 0,0 0,0 1,0-1,0 2,0-2,0 0,0 0,0 0,0 1,0 0,0 0,0-1,0 0,0 0,0 0,0 1,0 0,0 0,0-1,0 0,0 0,0 0,0 1,0 0,0 0,0 0,0-1,0 0,0 0,0 1,0-1,0 1,0 0,0-1,0 0,0 0,0 1,0-1,0 1,0 0,0 0,0-2,0 1,0 1,0-1,0 1,0 0,0 0,0-1,0 0,0 0,0 0,0 1,0 1,0-1,0-1,0 0,0 0,0 0,0 1,0 0,0 0,0-1,0 0,0 0,0 0,-1 1,0 0,-1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2:41.834"/>
    </inkml:context>
    <inkml:brush xml:id="br0">
      <inkml:brushProperty name="width" value="0.1" units="cm"/>
      <inkml:brushProperty name="height" value="0.1" units="cm"/>
      <inkml:brushProperty name="color" value="#333333"/>
    </inkml:brush>
    <inkml:brush xml:id="br1">
      <inkml:brushProperty name="width" value="0.35" units="cm"/>
      <inkml:brushProperty name="height" value="0.35" units="cm"/>
      <inkml:brushProperty name="color" value="#333333"/>
    </inkml:brush>
  </inkml:definitions>
  <inkml:trace contextRef="#ctx0" brushRef="#br0">159 0 1024,'-1'0'100,"-1"1"132,0 0 0,0-1-1,0 1 1,0 0 0,0 0-232,-4 3 222,1-1 1,0 1 0,0 0-1,-1 1-222,-14 16 118,9-10 388,-9 9-506,15-16 23,0 1-1,1 0 1,0 0-1,0 0 1,0 0-1,0 1 1,1-1-1,0 1 1,0 1-23,-3 6 76,-1 0-6,-2 9-70,8-17 21,-1 0 0,1-1 0,0 1 0,0 0 0,1 0 0,-1 4-21,2 14-53,1-1-1,2 6 54,-1 3 95,-2-15-99,4 14 4,-2-11 28,-1 0 0,0 6-28,0-4-29,0 14 93,-2 2-64,-2 39 74,-2 47 145,3-106-59,-2 12-160,1-12 826,1 12-826,2-7-62,0 0 62,2 5 62,-1 7 43,0-12 9,-1 5-114,-1-22 2,0 8 110,1 0 1,0 0-113,0-9 25,-1 0 0,1 0 0,0 0 0,0 0 0,1 0 0,0 0 0,-1 0 0,2 1-25,2 2 41,0 1 0,7 6-41,-5-6 28,-1 0 0,2 3-28,1 2-11,6 6 11,-8-9 1,-5-8 5,0 0 0,0 0 0,0-1 1,0 1-1,3 1-6,1 1 54,-3-2-37,0 0 0,0 0 0,0 0 0,0-1 0,1 0 1,-1 1-1,1-1 0,-1 0 0,0-1 0,1 1-17,4 1-28,0 0 0,7 3 28,7 2-14,18 6 95,-8-2-82,-19-7 12,0-1 0,0-1-1,7 1-10,26 3 144,-39-6-131,0 1 0,0-1 0,0 0 0,4-1-13,1 0-25,37-5 101,-22 3 29,31-7 189,-54 10-326,0-1 0,0 0 1,-1 0-1,1 0 0,1-1 32,5-3 167,2-1-167,-10 4 45,8-2-24,-1 0 1,7-2-22,-3 3 273,-9 2-313,0 0-1,-1-1 1,1 1 0,3-2 40,-1 0 79,1 0 0,5-1-79,6-3 98,-10 4-98,-6 2 0,0 1 0,0-1 0,0 0 0,0 0 0,14-8 48,-13 7-56,-1 0 0,0 0-1,1-1 1,-1 1 0,0-1 0,0 0 0,2-2 8,5-8-29,-6 9 131,0-1 0,2-3-102,2-3-65,-6 9 62,0 0-1,1 0 0,-1 1 1,1-1-1,-1 0 1,1 1-1,0-1 1,-1 1-1,2 0 4,-2 0 39,1-1-1,-1 1 1,0 0 0,0 0-1,1-1 1,-1 1-1,0 0 1,1-2-39,1-3-224,3-5 224,-4 7-106,-1 2 157,-1 0 1,1-1 0,0 1-1,0-2-51,1-4 119,-2 8-124,0 0 0,0 0 0,0 0 0,0 0 0,0 0 1,0 0-1,0 0 0,0 0 0,0 0 0,0 0 0,0 0 0,0 0 0,0 0 0,0 0 0,0-1 0,0 1 0,0 0 0,0 0 0,0 0 1,0 0-1,0 0 0,0 0 0,0 0 0,0 0 0,0 0 0,0 0 0,0 0 0,0 0 0,0 0 0,0 0 0,0 0 0,0 0 1,0 0-1,0 0 0,0 0 0,0 0 0,0 0 0,0 0 0,0 0 0,1 0 0,-1 0 0,0 0 0,0 0 0,0 0 0,0 0 1,0 0-1,0 0 0,0 0 0,0 0 0,0 0 5,1 2 74,1 5-292,-2-6-21,1 2-465</inkml:trace>
  <inkml:trace contextRef="#ctx0" brushRef="#br0" timeOffset="2922.83">696 576 640,'-2'3'269,"0"-1"0,0 1 0,1 0 0,0 0 0,-1 0 1,1 2-270,-2 1 364,-1 5 12,0-1-27,-4 6-349,7-13 86,-1 0 1,0 0 0,0-1 0,0 1 0,0 0 0,-1-1 0,0 1-87,-4 3 213,1 0 1,0 1-1,1-1 0,-3 4-213,7-8 86,-1 1 0,0-1 0,1 0 1,-1 0-1,0 0 0,-1 0 0,1 0 0,0-1 0,0 1 0,-1-1 0,1 1 0,-1-1 0,1 0 0,-4 1-86,-6 2 78,5-2 125,-1 0 0,1 0 0,-1-1 1,0 0-1,-6 1-203,-28-2 725,-7 3-725,12 0-117,20-1 165,0-1 0,-1 0-48,16-1 34,0 0 0,1 0 1,-1 0-1,1 0 0,-1 1 0,1-1 1,-1 1-35,1-1-15,0 0 1,0 0 0,1 0-1,-1 0 1,0 0 0,0 0-1,0 0 15,-2 0-129,3 0 167,0 0-54,1 2-43,0-2-40,-1 0 0,0 1-1,1-1 1,-1 0 0,1 0-1,-1 0 1,0 0 0,1 0 0,-1 0-1,0 1 1,1-1 0,-1 0-1,1 0 100,4-1-1818</inkml:trace>
  <inkml:trace contextRef="#ctx0" brushRef="#br1" timeOffset="202758.7">1243 1361 896,'0'0'15,"0"0"0,0 0 0,0 0 0,0 0 0,0 0 0,0 0 0,0 0 0,-1 0 0,1 0 0,0 0 0,0 0 0,0 0 0,0-1 0,0 1 0,0 0 0,0 0 0,0 0 0,0 0 0,0 0 0,0 0 0,0 0 0,0 0 0,0 0 0,0-1 0,0 1 0,0 0 0,0 0 0,0 0 0,0 0 0,0 0 0,0 0 0,0 0 0,0 0 0,0 0 0,0-1 0,0 1 0,0 0 0,0 0 0,0 0 0,0 0 0,0 0 0,0 0 0,0 0 0,0 0 0,0 0 0,0 0 0,0-1 0,0 1 0,0 0 0,1 0 0,-1 0 0,0 0 0,0 0 0,0 0 0,0 0 0,0 0 0,0 0 0,0 0 0,0 0 0,0 0 0,1 0 0,-1 0 0,0 0 0,0 0 0,0 0 0,0 0-15,8-1 5042,-9 1-4906,1 1 0,0 0 1,0-1-1,-1 1 0,1-1 1,0 1-1,0 0 0,0-1 0,0 1-136,-3 12 814,0-2-246,1 1 98,-1-1 1,0 1 0,-5 10-667,5-15 115,2 0 0,-1-1 0,1 1 0,0 0 0,0 3-115,-2 12 65,2-17 63,1 0 0,0 4-128,0-5 37,0 1 0,-1 0 1,0 1-38,-2 19 485,2-15-557,-1-1 0,-1 9 72,-1-5 652,0 9-652,2-8 47,-3 26 192,5-39-238,-1 8 6,2 6-7,-1-4 9,0-4 129,0 0 1,1 1-139,-1-8 0,1 2 11,-1 1 0,0-1-1,1 1 1,0-1-1,-1 0 1,1 1 0,0-1-11,0-2-4,-1 1 1,1-1 0,-1 1 0,0-1-1,1 0 1,-1 1 0,1-1 0,-1 0-1,1 0 1,0 1 0,-1-1 0,1 0-1,-1 0 1,1 0 0,-1 0 0,1 0-1,0 1 1,-1-1 0,1 0 3,3 0 1,-1 0 1,3-1-2,-5 1-5,19-2 19,-10 1 142,10 0-156,-16 0-15,0 1 0,-1-1 0,1 1 0,2-2 15,-1 1 9,0 0 0,2 0-9,19-1 33,5 2-33,-28 0-12,0 0 44,0 0 0,0-1 1,0 0-1,0 1 0,1-1-32,-1 0 18,0 0 0,0 0 0,0 1 0,0-1 0,1 1-18,19-1 96,-23 1-99,0 0 1,1 0 0,-1 0-1,1 0 1,-1 0 0,1 0 0,-1 1-1,0-1 1,1 0 0,-1 0-1,1 0 1,-1 0 2,2 1-4,0 0 2,4 0 14,-6-1 36,0 0-10,0 0-1,1-2 76,-1 2-116,0 0-1,0 0 1,0 0 0,0 0 0,0 0-1,0-1 1,0 1 0,0 0-1,0 0 1,0 0 0,0 0-1,0 0 1,0 0 0,0 0 0,0-1-1,0 1 1,0 0 0,0 0-1,0 0 1,0 0 0,0 0 0,0 0-1,0-1 4,-4-19 214,-1-8-214,2 13 19,1 2 21,1-2-40,0 11-26,1 0 0,0-1 1,1 1-1,-1 0 0,1-2 26,1-8 117,1-2-117,-3 8-35,1-1 0,1 1 0,0 0 0,0 1 0,0-1 35,-1 5 7,0 1 0,0 0 0,-1-1 0,1 1 1,-1 0-1,0-1 0,0 0-7,0-3 42,0 0-1,-1-1-41,1 2-3,0 1 1,0-1-1,1-1 3,-1 5 3,1-8 5,0 5-22,-1 1 0,0-1 0,0 1 0,0-3 14,0 2-11,0 1 0,-1-1 1,2 0-1,-1 1 0,0-1 1,1 0-1,-1 1 0,1-1 1,0 0 10,0 2 3,0 0 0,-1 0 0,0 0 0,0 0 0,1 0 0,-1 0 0,0 0 0,-1-1-3,1-1 50,0-21 52,0 19-263,0 5 171,0 0 0,0 0 0,0 0 0,0-1-1,0 1 1,0 0-10,0 0 3,0 1 0,0 0 0,0-1 0,0 1 0,-1 0 0,1-1 0,0 1 0,0 0 0,0-1 0,-1 1 0,1 0 0,0 0 0,0-1 0,0 1 0,-1 0 0,1 0 0,0-1 0,-1 1 0,1 0 1,0 0-1,-1 0 0,1 0 0,-1-1-3,-1 1 29,0-1 1,0 1 0,-1-1 0,1 1 0,0 0-1,-1 0 1,1 0 0,-1 0-30,-5 0 177,-6 3-177,6-2 97,-4 1-97,-4-1 152,9 0-23,0 0 0,-1-1-129,-83-1 800,39-1-795,60-1-5508,-4 2 1983</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2:24.70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2964 2342,'0'1,"0"2,0 1,0 1,0 2,0 1,0 0,2 0,1-2,0 0,-1 0,0 0,-1 0,0 1,-1 1,1-1,0-1,1 0,-1 0,-1 0,1 0,-1 2,0 0,0 0,0 0,0-1,0 0,0 0,0 1,0 0,0 0,0 0,0-1,0 1,0-2,0 2,0 0,0 0,0 0,0-1,0 0,0 0,0 0,0 1,0 0,0 0,0 0,0-2,0 2,0-2,0 2,0 0,0 0,0 0,0 0,0-2,0 2,0 0,0 0,0 0,0-1,0 0,0 1,0-2,0 2,0 0,0 0,0 0,0 0,0-2,0 2,0-2,0 2,0 0,0 0,0 0,0-1,0 0,0 0,0-2</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2:30.08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3142 3162,'0'-2,"0"-2,0-2,0 0,0 0,0-2,0 1,0-1,0-1,0 1,0 0,0 0,0 0,0-2,0 0,0 2,0 0,0 0,0 0,0 2,0-2,0 0,0 0,0 0,0 1,0 0,0 1,0-2,0 0,0 0,0 0,0 0,0-1,0-1,0 1,0-1,0 2,0 1,0 0,0 1,-2 1,0-1,1-1,0 0,1 0,0-1,0 2,0-1,0-1,0 0,0-1,0 2,0 0,0-1,0 2,0-2,0 0,0 0,0 0,0 0,0 2,0-2,0 1,0-2,0 1,0 1,0 0,0-1,0 2,0-1,0 0,0-1,0 0,0 0,0 0,0 1,0 0,0-1,0 0,0 0,0 0,0 1,-2 2,1-1,0 0,-1 2,-1-1,1-1,1-1,0 1,0-2,1 0,0-2,0 0,0 1,0 0,0 2,0 0,0 0,0 0,0-1,0 0,0 0,0 0,0 2,0-2,0 0,0 0,0 2</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27.678"/>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3546 4141,'0'1,"0"2,-2 1,0 1,1 1,0 1,1 0,0 2,0 0,0-1,-2-2,1 0,0-1,-1 0,2 3,0-1,-2 0,0-1,1 0,-2-2,1 2,0-2,0 0,-2 0,-2-2,2 4,0-2,0 2,2-1,-1 0,0 0,1 0,0 1,0-1,-1 0,0 1,1 1,1 0,0 0,-1-2,0 1,0-2,0 0,0 1,-2-1,0 0,0 1,0 2,2 0,-2-1,0 0,2 0,1 0,0 0,-1-1,0 1,-2 1,2-1,0 2,-2-2,0 1,1 0,-2-1,1-2,-2 0,1 2,0 0,0 0,0 0,1-2,0 0,-1-1,0 0,-3 1,2 0,-1 1,2 0,0 0,0 0,2-1,0 0,-1 2,0 0,0-2,0 2,2-1,-2-1,0 1,0 2,1-2,0 1,1 0,-1-2,0 0,1 2,2-1,-2 2,1-1,0 0,-1 1,0-2,0 0,0 0,0 1,0-2,0 0,1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31.96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3248 4724,'0'2,"-1"2,-2 0,-2 2,1-1,-1 0,2-1,0 2,1-2,-2 0,0 2,-2 1,0 0,1 1,-2-2,2 2,0-2,0 2,2 0,1 0,-1 0,1-1,1 0,-1 1,2-2,-1 0,-1 0,1 1,0 0,0-1,1 2,0-2,0 1,-2 1,1 0,0 1,-2 1,1-2,0 2,1-1,0 0,0-1,1-1,0 0,-1 0,0 0,-3-2,0 1,0 1,2-1,-2 2,2-2,0 1,0-1,-1-1,2 1,-2 0,1 0,-1-2,0 1,1 0,-1-1,1 0,0 1,-1-1,1 0,-1-1,0 3,1 0,-2-1,0-4,1-1,1-3,2-1,1-1,0-1,3 0,0-2,1 0,0 2,0-2,0 2,-1 0,-2 0,0 0,0 1,0 0,0 1,0-2,0 0,-1 0,0-2,-1 2,2-1,2 0,-2 0,2 0,-1-2,-1 1,0 1,-1-1,-1 1,0 0,0-1,2 0,0 0,0 0,1 1,-1 0,-1 0,1-1,1 1,0 1,0 0,-2 0,-3 4,0 4,-2 2,1 2,-1 1,-1 0,-1-1,0 0,0 0,0 1,2 2,-2 0,2 0,1 0,0 0,0 0,1-1,1 0,-1-1,0-2,1 0,-2 1,-1 0,0 2,1 0,0 0,-1-2,2 2,-1-1,0-2,1 1,-2 2,1-2,-2 1,1 0,-2 0,-1-2,2 1,0-1,0 2,3 0,-2-1,1 0,0-1,0-1</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37.789"/>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3062 5093,'0'2,"0"1,-2 3,0 1,2 0,-2 0,1-1,-1 0,1-1,-1 1,-1 1,0 0,0-1,0 0,-1 0,0 1,-2-2,1 0,0 0,1 0,0-2,0 1,0 1,0 0,-2 0,0 0,-1 1,0-1,1 0,1 0,2 1,-1 2,0-1,0 1,0-2,0-1,0-1,1 0,0 1,0 1,-2 1,1 1,0 0,1-1,0 0,1 0,0 0,1 1,0 0,1 0,-2 0,0-1,2 0,-1 0,0 1,-3 0,2 0,-1 0,1-1,0-1,-1-1,2 1,-2-2,1 1,-2 2,-2-1,2-4,0-3,0-3,2-2,2-1,-1 0,1-3,3 1,0 0,0 2,1 0,-1 2,0 0,2-2,-1 0,0 0,1-1,-1 1,0 0,0 0,-2 0,0-1,2 0,-1 0,0 1,1 0,0-1,0-1,2 0,-1 1,1 0,1 0,-1 2,0-1,-1 2,0 2,1 2,-4 4,-2 4,-2 1,-2-1,-2 3,-1-1,0 1,-1-2,1 0,-2 0,1 0,1 0,2 0,1 0,0-1,0 0,2 0,0 1,-1 0,1 0,-1-1,1-2,0 1,-2-1,2-1,-1 1,0 0,-1 2,0 0,-2 1,2 0,1-1,0-1,0 0,0-1,0 2,0 0,-1-1,0 0,0 0,0 2,-1 1,0 1,1-1,0 1,0-1,0 2,1-1,1 0,1-1,1 0,0-1,0 1,-2-2,1-1,-2 0,1 0,0 0,0 0,0 1,0 1,0 0,-1 0,-1-1,0 0,-1 0,-1 1,1 0,0-1,1-1,1 0,0-1,1 0,0-1,0 0,-1-2,2-2,-1-3,2-4,2-4,-1-3,1-2,1 0,-1-1,-1 3,0 1,0 3,2 1,-1 2,2-2,1 0,0 0,-2 0,0 1,1 1,-1-1,0 0,0 0,2 0,-2 1,2 1,1 0,-2 1,0-1,-1-2,0 1,-2 0,1 0,-1 2,1-1,0 1,-2-1,0-1,2-1,0 0,2 0,1 1,0 1</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43.13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2824 5445,'0'1,"0"2,0 1,-2 2,0 2,0-2,0 1,-2-1,2 0,0 1,-2-1,1 1,0 0,0 1,-2-1,1 0,0-1,0 0,0 0,2-1,-2 0,2 1,0 1,0 0,-1 0,0 0,-3 3,0 0,0-1,-1 0,2-1,1 0,0-1,2 1,0 0,-1-1,1-1,-1 0,1 0,0 0,-2-1,2 0,-1 1,0 1,-1 0,-2-1,1 0,0-1,-1 0,1 0,0-1,1 0,0 2,0 0,1 1,-2-1,-1 1,0 0,1-1,-1-1,1 1,1-2,0 1,1 2,0-2,1 0,-1 0,0-1,1 1,0-1,-1 0,1 0,1 3,-2 0,0 1,-1-1,2 1,0-1,2 0,-2-2,0 2,-2-3,2 0,0 0,1 1,0-1,-1 0,-1 1,0 0,1 1,0-1,-2 1,0 1,2 0,-2 0,-2-1,1-1,1 1,0-1,1 1,-1-1,2 1,-1 1,2-1,0 1,0-1,-1 0,0-1,2 1,-2 1,1 0,0 1,-1 0,0-2,0-3,4-2,-1-5,2-1,0-1,0 0,2 0,-1 1,2-1,0-2,1-1,0 0,0 0,-1 1,-2 1,0-1,0 0,2 0,0 0,0 1,0-2,0 0,0 0,0 1,-2 1,-1 0,2 1,1-3,1 1,-1 0,-1 1,-1 1,0 1,0-1,0 1,2-2,-1 0,0-1,1 1,-1 1,-1 1,-1-1,-3 2,-4 3,-2 5,-4 6,0 2,-2 3,0 1,0-3,2 0,4-1,-1-2,1-2,-1 0,-1-1,1-1,0 0,3 2,0 0,0 0,2-2,-2 0,2 0,0-1,0 1,-1 1,0 1,-1 0,0 0,0-1,0-1,0 0,2-1,0 2,2 0,-2 0,0 1,0-1,0 0,0 0,-2-1,2-1,-1-1,0 1,0 0,-2-1,-1-1,0 0,2 1,-1-1,1 0,0 1,0 0,-1-1,-1-1,2 0,-2 1,2-1,0 1,-2 1,2 2,-2-1,2 0,0 1,0-1,2-1,-2 0,2 0,-2-1,2 1,-2-1,1 2,-2-1,-1 0,2 0,-2 0,0 0,2 0,0-3,3-1,2-4,1-1,4-2,-1-2,0-2,1 1,0 1,-2 0,2 2,-2 1,-1 1,-1-2,-1 0,0 0,0-1,1 1,2 0,0 0,2-1,0 0,-2 0,-1 0,-1 1,0 0,0 0,1-1,-1 0,1 0,0 1,1 0,-2 2,1-1,0 2,-1 0,2-1,2-1,0-1,1-1,0 1,-1-1,0 2</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52.79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2302 6330,'-1'0,"0"2,-3-1,0 0,-2 2,1-1,0 1,1 0,0 0,0 1,-1-1,0 0,1 2,1 0,4-1,1-2,2 0,4-1,0 0,0-1,0 0,0-1,0 0,-1-1,0 1,1 0,0 0,0 0,0 1,-2 0,2 0,-2 0,2 0,0 0,0 0,0 0,0 0,-2 0,0 1,0 2,-2 1,0 0,2-1,2 0,0-2,0 0,2 0,-2-1,1 0,0-1,-2 1,0 0,-1-1,-1-1,0 1,1 0,2 0,0 0,-2 1,0 0,-4 1,-1 1,-4-1,-4 0,-2 0,1 0,-2-1,2 0,-1 0,0 0,1 0,0 0,-1 0,2 1,-1 1,0-1,0 0,1 0,0-1,0 1,0-1,-1 0,2 1,-1 0,1 1,1 0,0 0,0 0,-1 0,1-2,-2 1,-1 0,0 1,0-1,2 3,0-1,0 1,1-2,-1 0,3-1,1-1,4-1,2-1,1-2,2 2,1 0,2-1,2 1,2-1,0 0,0 1,-3 0,-1-1,0-2,0 1,0-1,0 1,-1 1,1 1,-3-1,0 1,0 1,0 0,0 0,0 1,-1 0,2 0,-1 0,1 0,0 0,0 0,-1 0,1 0,-2 1,1 1,-2 0,1 3,2 0,-2 1,1-1,0-1,-1-2,2-1,0 0,0-1,0 0,0 0,-2 0,2-1,-2 1,2 0,0 0,0 0,0 0,0 0,-1 0,0 0,1 0,0 0,0 0,0-1,4 0,-1-1,0 1,-1 0,-2 1,2-1,-2 1,0 0,0 0,-1 0,0 0,0 0,0 1,1-1,0 0,0 0,0 0,-2 0,2 0,-2 0,2 0,0 0,0-2,-2 0,0-1,0 0,0 1,0 1,2-1,4-1,1 0,2 1,1 0,-4 0,1 2,0 0,-3-1,0 2,-1-1,0 0,0 0,0 0,1 0,-2 0,0 0,-1 0,0 0,1 0,0 0,0 0,-1 0,0 0,1 0,-2 0,2 0,0 0,0 0,0 0,-2 1,-2 1,-4-1,-4 0,-3 0,-2 0,-3-1,-1 0,-3 0,-5 0,-3-1,-4-2,-4-2,-2-2,2 1,3 1,6 1,5 2,5 1,4 0,0 1,1 1,1-2,1 0,-1-3,-2 0,0-1,0 1,-1 1,0 1,0 0,0 1,1 1,1 0,0 0,0 1,-1-1,-1-1,0-1,-2 1,-4 0,-2 0,0 1,-1-1,0 1,4 0,0 0,3 0,6 0,4 0,5 1,4-1,1 0,2 2,4 2,0 1,-2 1,1-1,0 2,-3 0,2 1,0-2,0 0,0 0,1-1,0 3,-1-2,-2 0,1-1,0-1,-1-2,0 0,-2-2,-2 1,-1 0,2 1,-1-2,1 1,0-1,-1-1,0 0,2-4,1 0,1-2,1 1,-1 0,1-1,0 2,-2 0,0 1,1 1,0 0,1 2,1-1,-1 0,0 1,0 0,0 0,-2 1,1 0,-3 0,0 0,0 0,0 0,1 0,0 0,0 0,0 0,-2 0,1 0,1 0,0 0,0 0,0 0,-1 0,1 0,-2 0,1 0,0 0,1 0,2 0,-1 0,0 0,1 0,1 0,0 0,2 0,2 0,1 0,0-1,1 0,0-1,-3 1,0 0,-2 1,-3-1,-1 1,0 0,0 0,0 0,-1 1,0-1,0 0,-1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00.40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3149 6430,'1'0,"2"0,1 0,1 0,2 0,1 0,1 0,-1 0,-1 0,1 0,-1 0,1 0,0 0,0 0,0 0,-1 0,0 0,0 0,1 0,0 0,0 0,0 0,-1 0,0 0,0 0,0 0,0 0,1 0,0 0,0 0,-1 0,1 0,-2 0,2 0,0 0,0 0,0 0,-1 0,0 0,0 0,1 0,0 0,0 0,0 0,-1 0,0 0,0 0,0 0,1 0,0 0,0 0,-1 0,1 0,-1 0,0 0,1 0,0 0,0 0,-1 0,1 0,-1 0,0 0,0 0,2 0,-1 0,-1 0,1 0,-1 0,0 0,0 0,2 0,0 0,0 0,0 0,-1 0,1 0,0-1,4 0,0-1,0 0,-1 2,1 0,1-1,-2 0,0-1,-2 1,-1 0,-1 0,-1 0,1 1,0 0,0 0,0 0,-1 0,0 0,0 0,0 0,1 0,0 0,0 0,0 0,-1 0,-1 0,2 0,0 0,0 0,0 0,-2-3,0 0,-1 1,1 0,1 0,0 2,1-1,0 1,1 0,-1 0,3 0,0 0,2 1,-1-1,-1 0,-2 0,1 0,0 0,0 0,-1 0,-1 0,0 0,-1 0,0 0,1 0,0 0,0 0,-1 0,1 0,-1 0,0 0,-1 0,2 0,0 0,0 0,0 0,-1 0,0 0,0 0,1 0,0 0,0 0,0 0,-1 0,0 0,0 0,1 0,0 0,0 0,0 0,-1 0,0 0,0 0,1 0,0 0,1 0,2 0,1 0,-1 0,-1 0,-1 0,-1 0,-1 0,1 0,0 0,0 0,-1 0,1 0,-1 0,-1 0,2 0,0 0,0 0,0 0,-1 0,0 0,0 0,1 0,0 0,0 0,0 0,-1 0,0 0,0 0,0 0,-2 0,2 2,-1 0,1-2,0 2,0-2,0 0,-1 0,2 0,0 0,1 0,-2 0,1 0,-1 0,0 0,1 0,0 0,0 0,-1 0,1 0,-1 0,0 0,0 0,2 0,-3 1,1 0,-1 1,-1-1,2 0,-2 2,-1 0,1 0,2 0,0-2,1 0,-1-1,-2 0,-3 0,-4 0,-3 0,-2 0,0 0,-1 0,1-1,1-1,0 1,2-1,-1-1,-1 2,0-2,-1 0,0 1,2-2,-1 2,0 0,2 0,-1 0,-1 0,-1-1,0 0,-1-1,1 0,0-2,0 1,2 0,-2 0,1 2,0-1,0 2,1 0,-1 1,1-1,1 1,0-3,0 2,1-1,-2 0,1-2,-1 0,-1 1,1 2,0-1,0 0,1 1,0-2,-1 2,1 0,0 0,-1 0,-1 0,0-1,0 1,0 1,1-1,0 0,1 0,0-2,0 2,-2 1,-1 0,-1-2,1 0,0-1,2 0,-1 2,0 0,-1 0,1 0,0 0,-1 1,2-1,0 0,0 0,0-1,-1 0,0 0,-1 0,-1 0,0 0,0 0,0 0,1 0,0 0,-1-2,0 0,0 1,1 1,-1 1,1 0,0 0,-1-2,0 2,1 0,1-1,1 0,1 0,-1 0,0 1,0 0,0-3,-1 1,1-1,-1 1,2 0,-1 0,1 1,-1 0,-1 1,1-1,0 0,0 0,0-1,0 0,-1 1,0-1,1 0,-1 0,2 0,-1 1,0 0,1 1,1-2,0 1,-2 0,-1 1,-1 2,1-2,0 0,2 0,-1-1,2 1</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00.65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4175 6066</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05.40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4452 6152,'-1'0,"-2"0,-1 0,-1-1,-2-1,-1-1,0 0,-1 1,2 1,0-1,2-1,0 0,-2 0,0 1,-1 1,1-1,1 0,0-1,1 0,-1 1,1-1,-1-1,1 0,0 0,-1 1,1 1,0 0,0-2,0 1,-1 1,2-1,-2 0,1 0,-1 0,1 1,-1 0,0 0,-1-2,1-1,-1 1,-1 1,1 0,1 1,-1-1,1 0,0 1,-1 0,1 0,-2-1,0 0,0 0,0 0,1 0,0-1,0-1,-1 0,1 0,1 0,-1 1,2-1,0 1,1 0,-1-1,1 1,0 0,0-2,-2 0,1 0,1 0,0 1,1 1,-1 0,1 0,0 1,0-1,1 0,-1 0,-1 1,1 0,0-2,0 0,0 0,-1-1,1 2,2 2,2 3,-1 3,2 1,2 0,-1 1,2-1,-1-1,1-1,2 1,1 0,0 0,0 2,0-1,1 0,-1-1,0 0,0-1,0 1,-1-2,0 0,-1 1,2 0,0-1,0 1,0-1,-1 1,0-1,0-1,1 0,0-1,0 1,0 1,-1-1,0 2,0 2,1 0,0 0,-1 1,-1-2,0 0,-1-1,-2 1,0 0,1-1,0 0,-1 2,3 0,-1 0,1-1,0 0,-1-1,0 0,0-1,0-1,1 1,-1 1,0 0,-1 1,1-1,0 1,0-1,0 0,0-1,-1 1,0 1,0 0,0 0,1-1,2-2,0 1,-1 0,0 0,1 0,-1 0,0 0,1 0,1 1,-1 0,-1-1,1 1,-1-2,0 0,-1 1,0 0,1-1,-2 1,1 0,1 0,1 2,0 1,0 0,0 0,-2 0,1 0,-2-1,0 0,1-1,1 0,-1-1,1 0,-1 1,0-1,-2 2,0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4:41.970"/>
    </inkml:context>
    <inkml:brush xml:id="br0">
      <inkml:brushProperty name="width" value="0.1" units="cm"/>
      <inkml:brushProperty name="height" value="0.1" units="cm"/>
      <inkml:brushProperty name="color" value="#333333"/>
    </inkml:brush>
  </inkml:definitions>
  <inkml:trace contextRef="#ctx0" brushRef="#br0">3756 571 896,'0'0'114,"0"1"-1,0-1 1,0 0-1,0 1 1,0-1-1,0 0 1,0 1-1,0-1 1,1 0-1,-1 1 1,0-1-1,0 0 1,0 0 0,1 1-1,-1-1 1,0 0-1,0 0 1,1 1-1,-1-1 1,0 0-1,0 0 1,1 0-1,-1 0 1,0 1-1,1-1 1,-1 0-114,2 1 83,1-1 0,-1 1 1,2 0-84,2 0 222,0 1 66,1-1 0,4 1-288,2 0 181,5 1 141,0-1 0,-1 0-1,9-2-321,-11 0 297,0-1 0,0 0 0,7-2-297,-15 1-33,3 0 29,0 0 1,-9 2 3</inkml:trace>
  <inkml:trace contextRef="#ctx0" brushRef="#br0" timeOffset="203690.95">4058 846 1152,'-2'1'158,"0"0"-1,0-1 1,0 1 0,0 0-1,0 0 1,-2 1-158,4-2 9,-11 6 400,-1 0 1,-1 0 0,1-2 0,-1 1-1,0-2 1,0 0-410,6-1 139,-8 1 725,-2-1-864,-15 1 122,-21-2-122,17 1 212,-1-1-397,31-1 211,-8 0 110,-1 0 1,-6-2-137,0-1 10,21 3-15,-1 0 0,1 0-1,-1 0 1,0 0 0,1 0-1,-1 0 1,1 0 0,-1 0-1,1 0 1,-1 1 0,0-1-1,1 0 1,-1 0 0,1 0-1,-1 1 1,1-1 0,-1 0-1,1 1 1,-1-1 0,1 1-1,0-1 1,-1 0 0,1 1-1,-1-1 1,1 1 0,0-1 5,-1 1 22,1-1 1,0 0-1,-1 1 1,1-1-1,-1 0 1,1 1-1,0-1 1,-1 0-1,0 1-22,1-1-9,0 0-1,0 0 0,0 0 0,0 0 0,0 0 0,0 0 0,0 0 0,0 0 0,0 0 1,0 0-1,0 0 0,0 0 0,0 0 0,0 0 0,0 0 0,0 0 0,0 0 0,0 0 0,0 0 1,0 0-1,0 0 0,0 0 0,0 0 0,0 0 0,0 0 0,0 0 0,0 0 0,0 0 1,0 0-1,0-1 0,0 1 0,0 0 0,0 0 0,0 0 0,0 0 0,0 0 0,0 0 1,0 0-1,0 0 0,0 0 0,0 0 0,0 0 0,0 0 0,0 0 0,0 0 10,2 0-1464,-1 0-733</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10.36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4009 5881,'-1'0,"0"-2,-2 0,0 0,0 0,0-2,-1 1,1-2,-1 1,0-2,0 1,-1 0,-2 1,2-2,-1 2,2 0,-1 0,2 0,-1 1,0 1,-1 0,-2 1,0 1,0-2,1-2,1 1,0-1,1 1,-2 1,1 1,0-1,0 1,-1-1,-1 1,0-1,0-1,2 0,-1 0,0 1,1 0,1 0,-2-1,-1 0,0 1,1-2,0 0,1 0,1 0,-1 1,0 1,-1 1,-1-1,1 0,1 0,0 0,0 0,1-2,0 2,0-1,1 0,-2 1,1 0,-1-1,-1 1,1-1,-1-1,1-1,-1 1,1 0,0 2,1-2,0 0,0 0,0-1,-1 2,0-1,-1 0,2 1,0 0,0-1,0-1,1 0,1-1,-1 2,1-1,-1 0,-1 0,-2-1,-1-1,1-1,-1 1,3 0,-1 3,0-1,0 2,-1-1,-1 0,-1 0,0 0,0 0,2 0,0-1,1 0,-1-1,-1 2,0 0,-1 1,0-1,1 1,1-1,1 0,0 0,1 2,1-1</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16.45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3513 5496,'0'0,"2"-6,1-2,0-4,-1-2,0 2,0 1,0 0,-1 1,1 0,0 0,0 0,2 0,-2 0,2-2,2 2,-1-1,-1 0,0 3,-1-2,-1 0,1 2,0-1,-2 1,2 2,-1-1,0 1,-2-1,2 0,0-1,1-1,0 0,-1-1,0 2,-2 0,1 0,0 1,-1 0,0-1,-1 0,1 1,0-1,-1 1,-1-1,0 3,-1 2,1 3,0 3,1 2,1 1,-1 3,1 0,0 0,0 0,1 0,-3 0,1 1,0-2,-1 0,-1 1,1 1,1-1,-1 1,2-2,0 0,0 0,0-2,0 2,0 0,0 0,0 0,-1-1,0 0,-1-1,1 2,0 0,1 0,0 0,0 0,0-1,-2 0,-2-1,2 2,0 0,0 0,0 0,0-1,-1 0,0 0,1 1,0 0,2 0,-1 0,1-1,1-1,3-2,0-2,2-2,-2-2,0-2,-2-2,0-2,-2 0,1 0,0 2,0 0,0 0,1 0,-1-1,1 0,-1-1,1 0,-2 0,1 2,0-2,-1 4,0 2,0 4,-1 2,1 2,0 1,0 2,0-1,0 0,0 0,0 0,0-1,0 1,0 0,0 0,0-3,0-3,0-6,1-2,1-2,0 0,1 2,-1-2,-1 0,1 0,-2 0,0 1,0 0,0 0,0 0,0-1,0 0,0 0,0 1,0 0,0-1,0 2,0-2,0 0,0 0,0 0,0 0,0 2,0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25.38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3551 5067,'0'-2,"0"0,0-2,0-2,0 0,0-2,0 0,0 0,0 0,0 0,0 1,0 0,0-1,0 0,0 0,0 0,0 1,0 0,0 0,0 0,0-1,0 0,2 0,-1 1,2 0,-1 2,0 0,0-1,0-1,-2 0,0-1,0 0,0 1,0 0,0 0,0-1,0-1,0 1,0 1,0 0,0-1,0 2,0-1,0-1,0 0,0 0,0 1,0-1,0 1,0 0,0-1,0 0,0 0,1 2,2 0,-1 0,1 0,-1 0,-1 0,0-2,0 0,-1 0,0 0,0 2,0-2,-1 0,1 0,0 0,0 0,0 3,0-3,0 2,0-2,1 1,1-2,-1-1,0-1,0-2,0 1,-1 1,0 0,0 1,0 1,0 4,0 5,0 2,0 4,0 2,0 2,0 0,0 0,0-2,0 0,0 0,0-1,0 0,0 1,0 0,0 0,0-1,0 0,0 1,0-3,0 3,0 0,0 0,0 0,0 0,0-2,0 2,0-1,0 1,0 0,0 0,0-1,0 1,0-2,0 2,0 0,0 0,0 0,0-1,0 0,0 0,0 0,0 1,0 0,0 0,0 0,0 2,0-1,0 0,0 1,0-2,0 0,0-2,0 2,0-1,0 1,0 0,0-1,0 1,0-1,0 0,0 1,0 0,0 0,-2 0,1-1,-2-1,1-1,0 1,-1-2,0 0,-1 0,0 0,0 0,1-3,1-2,1-3,1-1,0-2,0-1,0-2,0 0,0-1,0 1,0-1,0 1,0-4,0 1,0 0,0-1,0 1,0 0,0 2,0-2,0 1,0 0,0-2,0 1,0-2,0 1,0 0,0 0,0 1,0 1,0 2,0-1,0 1,0 0,0-2,0 2,0 0,0 0,0 1,0-1,0 1,0 0,0 1,0 0,0 0,0 2,0-1,0-1,0 0,0 1,0-1,0 0,0 1,0 0,0-1,0 0,0 0,0 0,0 2,0-2,0 2,0-2,0 0,0 0,0 0,0 0,0 2,0-2,0 2,0-2,0 0,0 0,0 0,0 1,0 0,0 0,0-1,2 0,-1-1,0-1,1 2,0-2,0 2,0-2,-2 2,2 1,-1 0,0 1,3-2,-2 0,0 0,1 0,0 0,2 2,2-1,-1 0,0-1,-3 0,0 0,-1 2,0 2,0 6,-4 6,0 3,-2 4,-2 2,0 1,0-1,-1-1,2-2,-1-1,2 0,-1-1,0 2,-1-1,0 0,2-1,0 0,0 0,1-2,-1 2,-2-2,0-1,2-1,1-1,0-1,1 1,0-1,-2 1,2 1,-1 2,0-2,-1 2,1 0,1 0,1-2,1 0,-1-1,1 0,0 1,-1 0,0-1,0 1,-3-1,0 0,1 0,0 0,2 0,0 1,1 0,-1 0,1-1,1-1,-1 2,0 0,-2 0,2 0,-2-1,1 0,0 1,1-2,-1 2,1 0,0 0,0-2,0-5,0-4,0-1</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32.344"/>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3142 6397,'0'0,"-4"0,-2 0,0 0,-2 0,1 0,0 0,-1 0,2 0,-2 0,-1 0,1 0,1 0,-1 0,1 0,0 0,-1 0,0 1,0 1,0-1,1 0,0 0,0 0,0-1,-2 0,1 0,1 0,-1 0,1 0,0 0,1 2,0 1,0 0,-1-1,0 0,0-1,0-1,1 0,-1 0,-1 0,0 0,0 0,0 0,1 0,-1 0,2 0,-2 0,0 0,0 0,0 0,0 0,2 0,-1 0,-1 0,0 0,0 0,0 0,1 0,-1 0,2 0,-2 0,0 0,0 0,0 0,1 0,0 0,0 0,0 0,-1 0,0 0,0 0,1 0,0 0,-1 0,2 0,-2 0,0 0,0 0,0 0,0 0,2 0,-2 0,0 0,0 0,0 0,1 0,0-1,2-1,0 1,0-1,1-1,-1 1,-1 1,-1 0,0 0,-1 1,0 0,4 0,2 0,3 0,4 1,2-1,1 0,0 0,0 0,1 0,1 0,0 0,0 0,-2 0,0 0,2 0,0 0,5 0,5 0,0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34.50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3196 6444,'-2'0,"0"0,-2 0,-2 0,-1 0,-1 0,0 0,0 0,0 0,1 0,0 0,-1 0,-1 0,1 0,1 0,0 0,-1 0,2 0,-2 0,1-2,0 1,1 0,1-1,0-1,1-1,0-1,0 1,0 0,0 2,0-2,-2 0,-2 1,1 0,0 1,-1 0,0 1,2 0,-2 1,0 0,0 0,0-3,3 0,-1 1,1 0,-1 0,4-2,-1 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50.72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3499 4889,'0'-1,"0"-3,-1-1,0-2,-2-1,1-2,-1-1,2 1,0-1,0 1,1 1,-3 0,0 2,1 1,-2 1,1 0,1 0,-1 1,0 1,-2 1,0 2,-1 3,-2 0,0 4,0 1,0 0,1 1,2 0,0 1,2 1,0 0,1-1,0 1,1 0,1-1,-1-1,1-3,0-3,1-7,-1-3,0-1,1-2,1-3,1-2,1 1,1-1,-1 1,1 1,-1 1,-2 2,0 0,-1 1,0 0,-1 1,0 0,0 1,-1 0,1 0,1 1,2-2,0 0,0 0,2 0,1 1,1 0,-1 1,-1 1,-1-1,0 0,-1 0,0 0,1 0,0 0,0 0,0-1,-1 2,0-1,-1-1,2 0,0 0,-1 0,-1 0,0 0,-2 2,-2 1,-1-1,-1 1,-1 0,0 2,-2 0,1 3,-2 1,0 3,0 2,1 2,1 1,-1 3,1 2,-1 0,1 0,-1 1,-1-2,2-1,0 2,0-2,2-2,-2 1,0 0,0-2,1 0,1-2,-1 0,2 1,1 0,-1 0,-1-1,1 3,-2 1,-1 2,1 0,-1 0,1-2,0-1,1-3,2 0,1-1,0 0,1 1,-2-2,-2 1,0 1,-1 0,0 1,1-1,0 0,2 0,0-1,1 0,1 0,0 2,-1-2,-1 1,-1 1,0-2,-3 2,0 1,1-1,-2-2,2 0,1-1,1-2,-1 2,0 0,0 0,-1 1,-3 1,-1 3,0 2,-4 1,2 1,1-1,1 1,1-2,1-1,2-2,0-1,-1 0,-1 1,0 0,1-2,2 0,1-3,1-3,2-4,2-3,3-3,2-3,2-4,-1 0,2 0,-1 1,0 2,1 0,-1 0,-2 3,-1 0,-1 0,0 1,-1-1,2 1,-1-2,1 0,0 2,-2 1,0 1,-2-1,1 1,0 1,0 1,1-1,0 0,0 0,1-1,2 0,-2 1,0-1,-1 1,-1-1,0 2,-2 2,0 4,-1 2,0 3,-3 5,-4 2,-4 4,-2 3,-3 2,-1 3,-3 3,0 1,1-1,0 1,3-2,1 0,2-5,0-3,1 0,3-4,2-3,1-2,-1 0,0 0,-1 1,1-1,-1 1,0-2,0 0,2 0,0 0,1-2,1 0,-1-2,1-1,-1 1,0 1,1 0,0-1,1-1,0 1,2-1,-1 1,-1 3,0 0,0 0,0 2,1 1,-1-2,0 1,-2-1,1 0,0 1,0 2,-1 0,2 3,0-2,-2 1,0 0,0 0,0-1,1-1,-1-2,2-1,0-1,0 0,-2 0,0 1,1-1,0 1,0-1,-1 3,-2-1,1-2,1 0,0-3,0-1,1 2,0-2,-1 1,1 0,1-1,1-1,2-3,4-5,5-5,4-4,0-5,3-5,2-3,0-2,2-4,-1-3,-3 2,0-2,-3 3,-3 5,-1 6,-1 5,-5 7,-4 9,-4 6,-3 5,-3 1,-1 1,-1 1,-1-1,-1 0,0 0,0-2,1 1,0-1,0 1,3 0,-1-1,0 0,2 0,-1 0,1 0,1-2,1-1,2-1,0-1,0 0,-1 1,0-1,2 2,0 1,-1 0,2 1,0 0,-2-2,0-1,2 0,0-1,2 0,1 0,1 0,-1 2,0 0,-2 0,1-1,0 1,-1-1,1 0,0 1,0 0,1 0,1 0,0-1,0 0,-1 0,-1 1,1 0,0 0,0 0,1-1,-1 0,0-1,0-1,-2-1,1 1,-1 1,2 0,-2 0,-2-1,0 0,0 1,1 0,0-1,0 0,0 1,0 0,0 0,0-1,1-1,-2 0,-1-2,-1 0,1-1,0 0,1 2,3 1,0 1,1 2,1 1,0 0,-1-1,0-1,0 0,-1-1,-1-2,-2-1,-1-1,-1-1,2-3,2 0,3 0,3 0,1-3,2 1,1 0,-1-1,0 1,-1 1,2 1,1 2,1 0,-1 0,1 0,2-1,-1 0,1 0,0 1,-1-1,0 1,0 0,0-2,0 0,3-2,-1 0,1 1,-1 1,0 1,0 1,-1 1,1 0,0 0,0 0,-1 0,0 0,1 0,-2 1,0-1,1 0,-1 0,1 0,-1 0,-1 0,1 0,-1 0,-1 0,0 0,-1 0,0 0,0 0,1 0,0 0,0 0,-1 0,1 0,-1 0,2 0,1 0,-1 0,1 0,2 0,2 0,1 0,2 0,0 2,0 1,-1 0,2-1,-1 0,1-1,-1-1,0 0,0 0,0 0,-1 0,2 0,-2 0,-3 0,-1 0,-3 1,-1 0,-1 1,-1-1,1 1,1 0,0 1,-1 0,0-1,0-1,0 2,1 1,0 1,0-1,-1 0,-1-1,-1 1,1-1,0 0,1-2,1 0,0-1,0 0,-1 0,0 0,0 0,1 0,0 0,0 0,0 0,-1 0,0 0,0 0,-1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9:00.28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3579 6263,'4'0,"1"0,2 0,2 0,1 0,0 0,2 0,-2 0,0 0,1 0,0 0,-1 0,1 0,1 0,-2 0,-1 0,0 0,0 0,1 0,0 0,-1 0,-1 0,-1 0,0 0,0 0,0 0,1 0,0 0,0 0,-1 0,0 0,0 0,1 0,0 0,0 0,0 0,-1 0,0 0,0 0,1 0,0 0,-1 2,-1-1,0 2,0-1,0 0,0 0,2 0,0-2,0 0,0 0,1 2,0-2,0 2,0 0,0 0,-1 0,-1 0,0-2,0 1,1 0,0-1,0 2,-1 0,1 2,-1 0,0-1,1-1,0-1,0 1,-1-2,1 0,-1 0,0 0,0-1,2 1,-1 0,-1 0,1 0,-1 0,0 0,-1 0,2 0,0 0,0 0,0 0,-1 0,0 0,0 0,1 0,0 0,0 0,0 0,-1 0,0 0,0 0,1 0,0 0,0 0,0 0,-1 0,0 0,0 0,1 0,0 0,0 0,0 0,-1 0,0 0,0 0,0 0,-2-3,1 1,1-2,0 0,0 0,-1 2,1 1,-2 0,-4-1,-4-4,-6 1,-5-1,-2-1,1-1,0 2,1 0,2-1,1 0,2 3,0 0,1 0,2-2,-1 2,2-2,-1 2,-3 0,0 0,0 2,0-2,1 2,1-1,1 0,1 1,-2 0,0-2,0 1,-1-2,2-1,1 0,-1 2,1 1,-2 0,-1 1,0-2,1 2,-1 0,1 0,0-1,-1 0,0 0,0 0,0 0,1-2,0 1,0 0,0 0,0 0,-1 2,0 0,0-1,1 1,0 1,0-1,-1 0,0 0,0 2,-1-2,-2 0,-1 0,1 0,2 0,0-2,-1 0,0 0,0 1,1 1,1 0,0-1,-1-1,1 1,0-2,1 1,0 2,0-1,0 0,-2 1,2 0,-1-1,0 0,1-3,1 2,-2-1,0 0,0 2,0 0,1 1,-1 0,2 0,-1 1,-1-1,-1-1,-3-1,-1 0,-2-2,0 0,2 2,-1 0,2 2,1 0,2 0,0 0,0 0,-1 0,1 0,-2-1,1-2,1 1,1 0,2 0,1 0,0 0,0 0,-1 0,-1 0,-1-3,1-1,-1 0,1 0,2 0,-1 1,2-2,-1 2,0 1,-1 2,1 0,-1 0,0 0,-1 0,1-2,0 0,-2 1,0-2,-2 1,1 0,-1 0,-1 1,-2 0,-1 2,-1 0,0 3,2-1,1 1,0-1,1-1,1 2,-3-2,1 2,1 0,0-1,1 1,0 0,0 0,1 0,1 1,1-1,0 0,0 3,0 1,0 1,0 0,2 2,2 3,0 0,1 2,-1 2,0 0,-1 0,-2 0,0 0,1-2,-1 1,2-1,-1-1,0-3,1-1,1-1,1 0,0-1,2 3,0-1,0 2,0 0,0 0,0 1,1 2,-1 0,1 0,0 4,2-2,1 0,2-2,1-2,1 2,-1-1,1-1,-1 1,3 0,0 0,-1-3,1 2,0-2,-1-2,-1-3,0-1,-1-1,2-1,0-1,1-2,0-1,2-2,2-2,2 0,1 1,1-1,0 1,0 0,-2 1,-2 1,-1 0,-1 0,-2-1,-1 1,-1 0,1 0,-1 0,-1 1,0 1,-1-2,-1 1,0 0,-1 0,1 0,0 1,1-2,-2 0,-2-1,-2-1,-3 1,-2 2,-2-2,-2 2,-3-2,-1 0,-2 0,-1 2,0 1,-1 1,-1 1,1 1,-1 0,1 0,0 0,0 1,0-1,0 0,1 1,1-1,2 0,3-2,-2 0,2-2,0 2,1 0,1 1,0 0,0 1,0 0,0 0,1 0,0 0,0 0,0 0,0 0,-1 0,0 0,0 0,1 0,0 0,0 0,-2 1,-4 0,-3 3,-3 0,2 2,2-2,2 0,3-2,2-4,4-1,1-2,2-1,1-2,0-2,2 0,4-4,2-2,2-2,2 0,1 0,-1-1,-1 0,-2 1,-2 2,-1 2,-1 1,0 3,-1 1,2 2,0 0,1 1,-1-2,0-2,1 1,1-2,1-2,1 0,0 1,-2-1,1 1,-1 1,-1 2,-2 3,-1 0,-1-1,-1 0,0-1,-1 1,1-1,0-1,1-1,1 0,2-3,-1-2,1 0,1-2,0-1,-2 1,0-1,-2 1,0 1,-1 2,-2 2,1 2,0 2,0 0,0 2,1 0,2-2,1-4,2 0,-1 0,1 2,-1 1,2-2,1-1,3-2,2-2,2 0,0 2,-3 2,-3 2,-1 4,-3 2,-1-1,-1 2,0-1,0 0,1 0,0 0,1-2,0-1,-1 0,-1 0,1 0,1-2,1-1,0-1,1-1,-1 2,-1 0,-2 0,1 2,-2 0,0 2,-2 2,0 2,-1 4,1 2,1 4,-1 2,0 4,-1 0,1-1,-1 0,0 0,0-2,0-1,0-2,0 0,0-2,0 1,0 0,0 1,0 1,0 0,0 0,0 0,0 1,0 0,0 1,0 1,0-1,0 0,0 2,0 1,0 2,0 0,0 0,-1 2,-1-3,-2-2,0 1,1-2,0-2,0 2,-1-2,1 1,0-1,0-1,0 1,0 1,0 2,0-1,0 0,-2-2,1-2,0 3,1-1,0-1,1 1,0 0,1 1,0 0,1 1,-1 0,2-2,-1 1,0 1,0 1,0-2,0 1,0-2,0 0,0 0,0-2,0 0,0 0,0-1,0-2,-1-5,-1-8,0-7,-3-8,0-5,-1-2,-1-1,0 1,2 4,0 4,1 6,1 2,0 4,-1 3,0 4,0-1,-1 1,-1 0,-1-2,1-2,0-1,0 0,1 1,0-3,-1 0,0 0,1 0,-1-1,1 1,-1 0,0 1,1 1,0 2,1 1,1 2,1 2,3 4,1 4,4 4,5 2,4 3,6 0,2 2,3-2,-1 0,-1-1,-2-2,-3 1,-2 0,-2-3,-2 2,-1-3,-3 0,1-2,-2 1,0-1,0 1,0-3,0 1,2 0,-1 1,1 0,-1-2,-1-2,-1-2,0-1,0 1,1 0,0 0,0 0,-1 0,1 2,-2 0,-1-2,0 4,0 0,0 0,1 1,-1 0,1-1,-2 0,0-2,0 0,-2 2,0 0,-1 1,-1 0,0-1</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5:36:29.277"/>
    </inkml:context>
    <inkml:brush xml:id="br0">
      <inkml:brushProperty name="width" value="0.15875" units="cm"/>
      <inkml:brushProperty name="height" value="0.15875" units="cm"/>
      <inkml:brushProperty name="color" value="#404040"/>
    </inkml:brush>
  </inkml:definitions>
  <inkml:trace contextRef="#ctx0" brushRef="#br0">131 673 640,'0'0'352,"0"2"-192,0-4-192,0 2 64,0 0-128,0 2 64,0-2 32,0 0 0,0 0 0,0 0 64,0 0-32,0 0-32,0 0 96,0 0 0,0 0 96,0 0 96,0 0-128,0 0-32,1 0 0,-1-2 0,0 2-160,2 0 32,-2-1 0,1 1 0,0-2-96,-1 2 0,2 0 64,-2-1 64,1 1 0,-1-2 64,2 2-128,-1 0-64,-1-1 480,2 1 192,-2-2-192,1 1-64,-1 1-128,0-1-32,2-1-96,-2 2-128,0-1 32,1-1 32,-1 2 64,0-1-32,0 1 64,1-2-128,-1 2 0,2-1 32,-2 1 0,1-2 0,-1 1 64,2 1-96,-2-2 0,1 1 32,1 0 64,-2-1-96,1 2 0,0-1 32,-1-1 64,0 1-96,2 1-64,-2-2 64,0 1 64,0 1 64,0-1 32,0 1-64,0-2-64,0 1-64,1 1 32,-1-2-32,0 2 0,0 0 64,0-1 0,2 1 64,-2 0 32,0-2-128,0 2-32,0 0 32,0 0 0,0 0 32,0 0 0,0 0 0,0 0 64,0 0-96,0 0 0,0 0 96,0 0 32,0 0-32,1 0-64,-1 0-64,0 0-32,0 0 64,0 0 64,0 0 0,0 0-32,0 0-1184,0 2-480</inkml:trace>
  <inkml:trace contextRef="#ctx0" brushRef="#br0" timeOffset="1">162 673 384,'0'3'160,"0"-3"-64,0 3-128,0-3 64,0 2 320,0-2 224,0 3-96,0-3 0,0 0-160,0 0 32,4 3-128,-4-3-64,0 0 64,0 0 0,0 0-320,3 3-96,-3-3 160,2 0 160</inkml:trace>
  <inkml:trace contextRef="#ctx0" brushRef="#br0" timeOffset="2">168 683 3968,'3'0'160,"0"3"-32,-3-3 0,3 0 0,-3 0 0,2 0 64,-2 0 32,4 3-96,-1-3-32,-3 0-32,2 0-64,1 0 32,0 0-32</inkml:trace>
  <inkml:trace contextRef="#ctx0" brushRef="#br0" timeOffset="3">183 687 5504,'1'0'192,"1"2"-64,-2-2-96,1 1 64,-1-1 0,2 2 32,-2-2 0,0 1-64,0-1 32,1 0-64,-1 2 64,2-2-64,-2 0-32,1 1 32,1-1-128,-2 0 64,1 0 32,0 1 64,-1-1-32,2 0-32,-1 0-64,1 0-32,-1 0 128,1 0 32,-1 0 0,-1 0-64,2 0 32,-1 0-32,0 0 0,1 0 0,-1 0 0,2 0 0,-1 2 0,-1-2 0,2 0 0,-2 0 0,1 1 0,-1-1 0,1 2 0,-1-2 64,0 1 32,-1 1-128,2-1 32,0-1-64,-2 1 0,1 1 256,-1-2 192,1 1-256,-1 1-64,2-2 0,-1 1-32,-1 1-32,0-2 96,2 3 0,-2-3-128,0 1 32,1 1 0,-1-1 64,0-1-32,2 1-32,-1 1 32,-1-2-32,0 1 0,1-1 0,-1 2 0,2-2-96,-2 1 64,1-1 32,-1 2 64,0-2-32,2 1 64,-2-1-128,0 1 0,0 1 32,1-2 0,-1 1 0,0-1 0,2 2 0,-2-1 64,0-1-96,0 2 0,1-1 32,-1 1 0,0-1 0,1 0 64,-1 1 96,0-1-224,0-1 0,2 2 0,-2-2 32,0 1 32,1-1 0,-1 2 0,0-2 64,2 1-32,-2-1-32,0 1 32,1 1-32,-1-1 0,0 1 0,0-1 0,2 2 64,-2-2 96,0 1 64,1 0-192,-1-1 0,2 0 32,-2 1 96,1-1-64,-1 1-64,1 1-96,-1-2-32,2 0 128,-2 1 96,0 1-96,0-2-96,1 1 32,-1-1 64,0 2 0,0-2-32,2 1 96,-2-1 0,0 1-256,0 1 96,0-2 64,1 2 32,-1-2 64,0 1-64,0-1 64,0-1-64,0 2-32,2-1 32,-2 1 32,0-1-96,0 1 0,0-1 32,0 2 0,0-3-96,1 3 64,0-2 32,-1 1 64,0-1-32,2 0-32,-1 1 32,-1-1-32,2 1 0,-1-1 0,-1 1 0,2-1 64,-2 0-96,1 1 0,-1 0 32,2-1 0,-2 0 0,1 2 64,-1-1-32,0-1-32,0 1-64,2 0-32,-2 0 64,0-1 64,1 2-64,-1-1 0,0-1 96,0 0 96,1 1-64,-1-1-64,0 1 0,0-1 32,2-1-96,-2 2 0,0-1 32,0 1 0,0 0-96,1-2 64,-1 3 32,0-3 0,0 3 0,0-1 0,2-1 0,-2 1 0,0-1-96,0 1 64,1-1 32,-1 2 0,0-2 64,0 1 32,2 1-128,-2-2 32,0 0 0,1 1 0,-1-1 0,0 1 64,0 1-32,0-2-32,1 0 96,-1 1 0,2-1-32,-2 1 32,1-1-64,-1-1-32,0 2 32,2-1-32,-2 2 0,1-1 64,-1-1-96,0 0 0,2 1 32,-2-1 64,0 1-32,0-1-32,0 1 32,1-1 32,-1 0-96,0 1-64,0-1 64,2 1 0,-2-1 32,0 1 64,1-1 32,-1 1 32,1-1-160,-1 0-32,2 1 32,-1 1 0,-1-2 32,2 2 0,-2 0 0,1-1 0,-1 0-96,2 0 0,-1 1 64,-1-2 64,1 1 0,1-1-32,-2 2-64,1-2 32,1 1 32,-1 1 64,-1-2-32,2 0 64,-2 2-64,1-1-32,1-1 32,-1 1-32,1-1-96,-1 1 0,0 0 64,1 0 64,-1-1 0,1 1-32,-1-1 32,1 2-32,-1-1 64,0-1 32,-1 0-128,2-1-32,-1 3 32,1-3 64,-1 3 0,1-1 64,-1-1-128,1 1-64,-1 0 128,0 0 32,1-1-96,-1 1-32,1-1 32,-1 2 0,1-2 32,-1 1 64,0-1-32,1 2 64,-1 0-64,1-1-32,-2 1 32,1-2-32,1 0-96,-1 1 64,1 1 32,-1-2 64,1 1-96,-1 0 0,-1 0 32,1-1 0,1 1-96,-1 1 0,-1-2 128,2 1 32,-2-1-96,1 2-32,1-2 96,-2 1 32,1 1 0,0-2 32,2 0-128,-3 2 0,2-1 32,-1 1 64,1-2-32,-2 1-32,1 1-64,0-2 32,-1 0 32,2 1 64,-2-1-32,1 1-32,1-1 32,-1 1-32,-1-1-96,2 0 64,-1 1 32,-1-1 0,2 1-96,-2-1 64,1 1 32,1-1 0,-2 1 0,1-1 64,0 0-32,-1 1-32,2-1 32,-1 1-32,1-1 0,-2 1 64,1-1-96,1 1-64,-2-1 128,1 0 32,0 1-96,-1 1-32,2 0 32,-2-2 64,1 2 64,1-2-192,-2 2 0,1-1 96,1 1 128,-1-2-96,-1 0-96,2 1 32,-1 1 64,0-2 0,-1 2 64,2-2-128,-1 1 0,1 0 32,-2-1 64,1 0-32,1 1-32,-2-1-64,1 2 32,0-3 32,1 3 0,0-2 64,-2 1 32,1-1-32,0 1-64,-1-1-64,2 1 32,-1-1 160,1 0 160,-1 1-160,-1-1 0,2-1-128,-2 2-32,1-1 32,-1 2 0,1-1 0,-1-1 64,2 0-32,-2 1 64,0-1-128,1 1 0,-1-1-32,2 1 0,-2-1 64,1 1 64,-1-1-96,2 1 0,-2-1 32,0 0 0,1 1 0,-1-2 0,1 1 0,-1 1 64,0-1-32,2 1-32,-2-1-64,1 0 32,1 1 32,-1-1 64,-1 1-32,2-1-32,-1-1-64,-1 2 32,2-2 32,-1 1 64,-1-1 32,1 1 32,-1-1-224,2 2 0,-2-2 96,0 0 64,1 2-96,1-2-32,-2 1 32,1-1 0,-1 1 32,2-1 0,-2 2 0,1-2 64,0 1-96,1-1 0,-1 2 32,-1-2 0,2 1 0,-1-1 0,1 2 0,-1-2 64,1 0-32,-1 1-32,-1-1-64,2 1-32,-1-1 128,0 0 32,2 2-96,-1-1 32,-1 1 64,2-1-32,-2-1-32,1 2-64,-1-1 32,1 0 32,-1-1 0,1 2 0,-1-1 0,1-1 64,-1 2 32,0-2-128,-1 1-32,2 1 96,-1-2 32,1 1-96,-1 1-32,-1-1 32,2-1 64,-1 1 0,0-1-32,1 2 32,-2-2-32,1 1-96,1-1 64,-2 2 32,1-2 64,-1 1-96,2-1 0,-2 0 32,1 2 0,1-1 0,-2-1 0,1 1 0,1 1 64,-2-2-32,1 1 64,0-1-64,1 2-32,-1-2 32,-1 1 32,2-1-192,-1 2 32,1-2 96,-1 1 64,0-1-96,1 2-32,-1-2 32,1 0 0,-1 1 32,2-1 64,-2 0-32,1 2-32,-1-2 32,2 1-32,-1-1 0,-1 1 64,1-1-96,-1 2 0,1-2 32,-1 1 0,0-1 0,1 2 0,-1-2 0,1 0 0,-1 1 0,2-1 0,-1 0-96,-1 0 64,0 2 32,1-1 64,-2-1-32,1 0 64,1 1-128,-1-1-64,1 2 64,-1-2 0,0 1 32,-1-1 0,2 0 0,-1 0 0,1 2 0,-1-2 64,1 0-32,-1 0-32,0 1 32,1 1-32,-1-2-96,1 1 64,-1-1 32,1 2 0,-1-2 0,1 1 0,1-1 0,-2 1 0,0 1 0,1-2 0,-1 1 0,1-1 64,-1 2-32,1-2-32,0 1 32,0-1-32,-1 2-96,1-2 64,-1 1 32,2-1 0,-1 2 64,0-2 32,0 0-128,-1 1-32,2-1 32,-1 0 64,-1 1 0,2-1-32,-2 0-64,2 2 32,-1-2 32,-1 0 64,2 0-96,-1 0 0,-1 1 32,2-1 0,-2 2 0,2-2 64,-1 1-96,0-1 0,0 2 32,-1-1 64,1-1-96,-1 2 0,1-2 32,-1 1 64,1 0 32,-1-1 32,-1 2-224,1-1 0,1-1 32,-1 2 96,1-2 64,-2 1 32,1-1-64,1 2-64,-2-2 32,1 1-32,0-1 0,1 1 0,-1-1 0,1 2 0,-1-2 0,-1 1 64,2-1-96,-1 0 0,0 0 32,1 2 64,0-2-192,-2 1 32,1-1 96,0 0 64,1 2 0,-1-2-64,1 0 32,-1 0 32,2 1-96,-2-1 0,1 0 32,-1 0 64,1 2-96,1-2-64,0 0 64,-2 0 0,2 1 96,-2-1 32,2 0-128,-1 0 32,-1 0 0,2 2 0,-2-2 0,1 0 0,-1 0 0,1 0 0,1 0 0,-2 0 64,1 0-32,-1 0-32,0 0 32,2 0-32,-1 0-96,-1 0 64,-1 1 32,3-1 64,-3 0-32,1 1-32,2-1 32,-1 0-32,-1 0 0,1 2 64,-1-2-96,0 0 0,2 0 32,-1 0 64,-1 1-96,1-1 0,-1 0 32,1 0 0,1 0 0,-2 2 64,2-2-32,-2 0 64,2 1-128,-1-1-64,-1 0 64,0 0 64,1 0 0,-1 0 64,1 0-64,1 0-32,-3 0 32,3 0-32,-2 0-96,0 0 0,1 0 64,1-1 64,-2 1-64,1-2 0,-1 2 32,0 0 64,1 0-32,-2-1 64,1 1-64,1 0-32,1 0-64,-2 0 32,1 0 32,-1 0 64,1 0-96,-1 0-64,2 0 128,-2 0 32,1 0-96,-1 0 32,2 0 0,0 0 64,-2 0-32,2 0-32,-1 0 32,1 0-32,-2 0 0,0 0 0,2 0-96,-1 0 0,-1 0 128,1 0 32,-1 0 0,2 0-64,-2 0 32,1 0-32,1 0-96,-2 0 0,1 0 128,-1-2 96,2 2-96,-2 0-32,1 0 0,-1 0 0,1 0 0,-1 0 64,1 0-32,-1 0-32,0-1-64,1 1 32,-1 0 32,1 0 64,-1-1-32,1 1-32,-1 0 32,1-2-32,0 2 0,0 0 0,1-1 0,-2 1 0,1 0 0,0-2 64,0 2-32,1-1-32,-2 1-64,1 0-32,1-2 64,-2 2 0,2 0 32,0-1 64,0 1-32,-2 0-32,2-2-64,0 2 32,0-1 32,-2 1 64,2 0-96,0-2 0,-2 2 32,2-1 0,0 1 64,0-1 32,0 1-128,0-2 32,0 2-64,0-1 0,0 1 128,-1 0 96,0-2-128,1 2-96,-2-1-64,2 1 96,0-2 64,0 1 64,0 0-32,-2 1-64,0-2-64,2 2-32,-1-1 128,-1 1 32,1-2-96,-1 2 32,2 0 0,-1 0 0,-1-1 0,2 1 0,-2 0 0,1 0 0,-1-2 64,1 2 96,-1-1-128,2 1-96,-2 0 32,1 0 64,1-2-64,-2 2-64,2-1 64,-2 1 64,2-1 0,-1 1 64,-1-2-128,1 2-64,0-1 64,0-1 0,-1 1 32,1-1 64,1 1-32,-2-1 64,2 1-128,-1 0-64,-1-2 64,0 1 64,2 1 0,-1-1 64,-1-1-64,1 2 64,-1-2-128,0 2 0,1-2 32,1 1 0,-2 0-96,1-1 0,1 1 128,-2-1 32,0 0-96,1 2-32,-1-1 32,1 0 64,-1 0 0,1 1 64,-1-1-64,2 1-32,-2-1-64,2 1 32,-1 0 32,-1-1 0,2 2 0,-1-1 64,-1-1-32,2 1-32,-2-1-64,1 1-32,1-1 64,-2 1 64,2 0 0,-2-1-32,1 1 32,-1-1 32,1-1-96,-1 2 0,2 0 32,-2-1 64,1-1-32,1 2-32,-2-1-64,2 1 32,-2-2 32,2 1 64,-1 1-32,1-2-32,0 0 32,0 2-32,-2-2 0,2 2 64,0-2-96,-2 1 0,2 1 32,-2-2 0,1 2 0,-1-1 0,2-1 0,-3 0 0,2 0 0,0 2 0,0-2 64,-1 0 32,1 2-128,-1-2-32,1 1 96,-1-1 96,1 2-96,-1-2-96,0 0 32,1 2 0,-1-2 32,1 0 0,-2 0 0,1 0 0,1 1 0,-1-2 64,-1 3-96,2-2 0,-1 2 32,0-2 0,-1 1 0,2 1 0,-1-2 0,1 0 0,-2 2 0,1-2 0,1 0 0,-1 2 0,1-2-96,-1 0 64,-1 0 32,3 0 0,-2 0 64,1 0 96,-1 0-128,1 2-96,-1-2 32,0-1 64,-1 1-64,2 0 0,-1 0 32,1 0 64,-1 0-96,1 1-64,-1-1 64,1-2 64,-1 2 0,1 0-32,-1 1 32,0-1-32,1 0 0,-1 0 0,1 0 0,-1 0 64,1 2-96,-1-2 0,-1 0-32,1 0 0,1 0 128,-2 0 32,1 1-32,1 0-64,-1-1-64,1 0 32,-2 0-32,1 2 0,1-2 128,-1 0 32,0 0-128,1 0 32,-1-1 0,-1 1 0,2 0 0,-1 0 0,1 1-96,-1-1 64,-1 1 32,3-1 64,-3 0-32,3 1-32,-2 0 96,1-1 0,-1 0-128,1 0-32,-2 1 96,1-1 32,1 1 0,-1-1-64,0 1 32,1-3-32,-1 2 0,1 1 0,-1-2 0,1 2 64,-1-1-32,-1 0-32,1 0-64,1 0-32,1 0 128,-3 2 32,3-2 0,-2-1-64,1 1 32,-2 0-32,1 0 0,0 0 0,1 0 0,-2 2 64,1-2-96,-1 1-64,2-1 64,-1 2 64,1-2 0,-2 0-32,1 0 96,0 2-64,-1-2-32,2 2 32,-1-2-32,-1 1 0,2 1 0,-2 0 0,1-1 0,-1 1 0,2-2 0,-1 1 0,0 1 64,-1-1-96,2 1 0,-2-1 32,2 2 64,-1-1 32,-1 0 32,1-1-160,1 1-32,-1-1 32,1 2 64,-1-1 0,1-1 64,-1 1-64,0-1-32,-1 1 32,2 0 32,-1-1-96,1 1-64,-1-1 64,-1 1 0,2 1 96,-1-2 32,-1 1-128,1 0 32,1 1 0,-1-2 0,-1 1 0,2 1 0,-1-2 0,-1 1 0,2 1 0,-2-2 64,1 1-96,1 1 0,-1-3 32,0 3-96,1 0 64,-1-2 32,-1 1 64,2 0-32,-2 1 64,1-2-128,-1 2 0,2-1 32,-1 1 0,-1-2 64,2 1 96,-2 1-128,1-2-32,1 1 0,-1 1 64,-1-1-96,1 1-64,1-2 64,-1 2 64,1-1-160,-1 1 32,1 0 96,0 0 128,-2 0-32,2-2-64,1 2-96,0 0-32,-2-1 128,2 1 32,-2 0-96,1 0-32,-1 0 32,2 0 0,-1-2 32,-1 2 0,2 0 0,-2 0 0,1 0-96,1-1 64,-2 1 32,1 0 64,0 0-32,0-1-32,-1 1 32,1 0 32,-1-2-32,1 2-32,-1 0 32,-1-1 32,2 1-96,-1 0-64,0 0 64,1-2 0,-1 2 160,1 0 64,-1 0-224,1-1-128,-1 1 160,-1 0 32,1-2-64,1 2 32,-1-1 0,1 1 0,-2-2 64,1 2 32,-1 0-32,2 0-64,-1-1-192,-1 1 96,2 0 32,-2 0 192,0-1-64,1 1 32,-1-2-96,0 2-32,0 0 32,0 0 0,0-1 64,2 1 32,-2 0-128,1 0-32,-1 0 32,1 0 0,-1-2 96,2 2 32,-2-1-128,0 1 32,0-2-64,1 2 0,-1-1 64,0 1 0,2-2 0,-2 2 0,0-1 0,1 1 0,-1 0 0,2-1 0,-2 1 0,0-2 0,1 2 0,-1-1 64,0 1-96,1-2 0,-1 2-32,0 0 0,2-1 64,-2 1 64,0 0-32,1-2-32,-1 2 32,0 0 32,0-1-96,0-1 0,2 2 32,-2 0 64,0-1-32,1 1-96,-1-1 32,0-1 32,0 2 0,0-1 0,0-1 0,2 1 0,-2-1 0,0 2 0,0-1 64,0 0-96,1-1 0,-1 0 32,0 1 64,0 0-32,2-1-32,-1 1-64,-1-1 32,0 1 32,1-1 0,-1 1 0,2 0 64,-2-1 32,0-1 32,0 2-160,1-2 32,1 2-64,-2-1-64,0 1 96,1-1 64,-1 2 0,0-1-32,0-1 32,0 2-32,0 0-160,0-1 32,0-1 128,-1 2 64,1-1-96,0 1-32,0-1 160,0 1 160,-2-2-288,2 2-96,0-1 128,-1 1 32,1-2 32,0 2-192,0 0 0,-2 0 128,2 0 128,0 0-32,0 0-64,0 2 0,2-2-32,-2 1 0,0 1 0,0-1-96,0 0 64,0 1 32,0-1 0,0 1-96,0-1 64,0 2 32,0 0 64,0-2-32,0 2-32,0-1 96,0 1-64,0-2-32,0 0 32,0-1-32,0 2-160,0-1 32,0-1 64,1 2 96,-1-1 64,2-1 32,-2 2-160,0-1 32,1 0-64,-1 1 0,0-2 64,0 2 64,2-1-32,-2 0 64,0 1-64,0 1-32,0-2-64,0 2-32,0-2 64,0 1 64,0-1 0,0 1-32,0-1 32,0-1-32,0 2-96,0-2 64,1 0 96,-1 0 32,0 0-128,0 0 32,0 0-64,0 0-64,0 0 96,0 0 0,0 0-128,0 0 32,0 0 0,0 0-32,0 0-224,0 0-160,0 0-224,1 0 0,-1 0-160,0 0-32,0 0-416,0 0-1152,2 0 320</inkml:trace>
  <inkml:trace contextRef="#ctx0" brushRef="#br0" timeOffset="4">1458 815 1280,'-3'4'512,"3"-1"-256,-3-1-224,3-2 96,0 3 288,-3 0 96,3-3-160,0 3-64,-3 0-160,3-3 64,-3 0-64</inkml:trace>
  <inkml:trace contextRef="#ctx0" brushRef="#br0" timeOffset="5">1442 826 4288,'-3'0'-32,"3"0"96,-1-2 0,-1 2-96,1-1 32,0 1 0,-1-2 64,1 2-32,1-1 64,-2 1-64,1-2 64,-1 2 0,1-1 32,-1 1-64,1 0 32,0 0 0,-1 0 32,-1 0-64,0 0 32,2 0-64,0 0 64,-1 0 0,0 0 32,0 0-64,0-2 32,1 2-64,-1 0-32,1 0 96,-1 0 0,1 0 32,-2 0 0,2 0-64,-1 0 32,2 0 0,-1 0 96,-1-1-96,1 1-128,0 0 0,-1-1 96,-1 1-96,0 0-64,2 0 64,-2 0 64,2 0 64,-1 0-32,1-2-64,-2 2 32,1 0-32,1-1 0,-2-1 64,2 1-32,-1 1-32,-1-2 96,0 1 0,2 1-32,-2-1-64,2 1-64,-2-2 32,1 2-32,1 0 0,-1-1 64,1 1 0,-2-2-96,2 2 64,-1-1 96,1 1 96,-1 0-128,1 0-96,-1-2 96,1 2 96,0-1-32,-1 1-64,-1 0 0,2 0-32,-1-1 0,1 1 0,0-2 0,-1 2 0,1-2 0,-1 2 0,1-1 0,-1 1 64,1-1-32,-1 1-32,1-2 96,-1 2-64,1-1-32,0 1 96,-2 0 64,1 0-128,1-2-32,-2 2-64,2 0 0,-1 0 64,1-1 0,-1 1 64,1-2 32,-1 2-128,1-1-32,0 1 32,-1 0 0,1-1 32,-1 1 0,2 0 0,-1 0 0,-1-2 0,1 2 0,1 0 0,-2 0 64,2 0-96,-1 0 0,1 0 32,-2 0 64,2 0-96,0 0 0,0 0-32,0 0-64,2 2 160,-2-1 32,1 0-96,1 1 32,-1-1 0,1 2 0,-1-1 0,-1-1 64,2 0-96,-1 3-64,-1-3 64,2 3 64,-2-1-64,1 1 0,-1-1 32,0 0 64,0 0-32,1-2 64,-1 2-64,0-1-32,0 1 32,0-2 32,-1 1-32,1-2 64,0 1-64,0-1-32,-1 0 32,1 0 32,-2 0-192,2 0 32,-1 0 32,-1-1 32,2 1 32,-1 0 64,-1 0-32,1 0 64,1-2-128,-2 2-64,1 0 128,-1-1 32,1 1-96,0-2 32,1 2 0,-2-1 0,1-1 0,-1 2 64,1-1-96,-2-1-64,1 2 128,1-1 96,0 1-96,-1 0-32,1-1-64,-1 1 0,1-2 128,-2 2 96,2-1-224,-1 1 0,1-2 0,-1 2 96,1-1 0,-1 1 64,0-2-128,0 2-64,0-1 64,0 1 0,0-1 32,1 1 64,-1-2-32,1 2 64,-1 0-128,1-1-64,-2 1 64,2 0 64,-1-2 64,-1 2 32,2 0-160,0-1-32,-1 1 32,1 0 64,-2-2-64,1 2 0,-1-1 32,2 1 0,-2 0 0,0 0 64,2 0 96,-2 0 64,2-1-32,-2 1-32,1-2-96,-1 2 32,-1-2-64,1 1 64,0 0-64,2-2-32,-2 1-64,0 1 32,0-1 32,2 0 64,-2 0-32,0 1-32,1-1 32,0 1 32,0-1-32,-1 1-32,2 1 32,-2-2-32,0 1-96,0 1 64,2 0 32,-2-1 64,1-1-96,-1 2 0,2-1 32,0 1 64,-2-2-96,1 2 0,-1-1 32,1 1 64,0 0-96,-1-2-64,2 2 64,-2 0 0,2-1 32,-1 1 64,1-2-32,-1 2 64,1-1-128,-2 1-64,3 0 64,-2-1 0,1-1 32,-1 2 0,1-1 0,0-1 64,-1 1-96,2-1 0,-1 1 32,-1 1 64,1-2-32,1 1 64,-2 1-128,2 0 0,-3-1-32,2-1 0,0 2 64,-1-1 0,-1 1 0,3-2 0,-3 2 0,3 0 64,-1-1-32,0 1-32,-1 0 32,2 0 32,-1 0-96,1 0-64,0 1-32,0-1 96,0 2 0,0-2-64,0 1 64,1 1 32,-1-1 0,2-1-96,-1 3 64,0-2 96,1 1-32,-1 1-32,1-2 32,-1 1-32,1-1 0,-2 0 0,1 1 0,-1-1 64,1 1-32,-1-1 64,0-1-128,0 2-64,0-1 128,0 1 96,0-2-96,0 1-96,0-1 96,0 0 32,-1 1 0,1-1-64,0 0 32,-1 2-32,-1-2 0,1 0 0,-1 1 0,1-1 0,-1 2 0,2-2 0,-1 0 0,0 1 0,-1-1 0,1 0 0,-1 0 64,1 2-96,1-2 0,-2 0-32,1-2 0,-2 2 128,1 0-96,1-1 0,-2 1 32,0-2 64,2 1-96,-1 1 0,0 0 96,0-2 32,-1 1-128,2 1 32,-2 0 0,2-1 64,-1-1-32,-1 2-32,2-1 32,-2 1 32,1-2-192,0 1 32,-1-1 32,0 1 96,0-1 0,2 1 64,-1 0-128,-1-1 0,0-1 32,2 2 64,-2-1-96,0 1-64,-1-2 64,2 3 64,-1-3 0,1 3-32,-1-3 32,0 3-32,0-1 0,0-1 0,0 1-96,0 1 64,2-3-32,-2 2 0,2-1 128,-2 1 32,0-1-128,0-1 32,1 3 0,-1-3 64,2 3-32,0-2-32,-2 0-64,0-1 32,1 2 32,1-1 0,-2 1 0,0 0 0,0-1 0,2 2 64,-2-1-32,2-1-32,-2 2 32,1-1-32,1 1-96,-2-2 64,1 2 32,1 0 0,0 0 0,-1 0 64,-1 2-96,2-2 0,-1 1 32,2 1 0,-1-2 0,-1 1 0,1 1 0,1-1 64,-1 0-96,1 1 0,-2-1 32,1 1 0,1-1 0,-2 2 0,1-2 0,1 2 0,0-1 0,0-1 0,-2 2 0,1-1 0,1-2 64,-1 1 32,-1 1-128,2-2-32,-1 1 32,1-1 64,-2 0-64,2 0-64,-1 1 128,-1-1 32,1 0 0,0 0-64,-1 2 32,-1-2-32,-1 1 0,1-1 0,0 2 0,0-1 0,0-1 0,-1 2 0,1-1 0,-1 0 0,1 2 0,-1-1 64,-2-1-96,3 2 0,-2-1 32,1-1 0,-2 0 0,2 2 0,-2-1-96,2-1 0,0 1 192,-1-1 160,1-1-192,0 2-96,1-1-96,0-1 96,-1 0 0,1 0 32,0 0 0,0 0 0,0 0-96,0 0 64,0 1 32,2-1 0,0 0-96,-2 0 64,1 2 32,1-2 64,-1 0-96,1 0 0,1 0-32,-2 0 0,2 0 64,0-2 64,0 2-96,0 0 0,2-1 32,-2 1 0,1-1-96,1-1 64,-1 1 32,1-1 64,-1 1-32,1-1-32,0 1-64,0-1 32,1 0-32,-2-1 0,2 0 64,-2 1 0,1-1 0,-1 1 64,1-1-96,-1 1 0,2-1 32,-3 1 0,2-1 0,-1 0 64,1 1 32,-2 1 96,1-1-160,-1 1-96,0-1 32,1 2 64,-1-1 0,0 0 64,0 1-64,0 0-32,0 0 32,-1 0-32,1 0 0,0 0 0,0 0 0,-1 0 0,1 1 0,0-1 0,-2 1 0,2 1 0,0-1-96,-1-1 64,1 3 32,-2-1 64,2-2-96,-1 1 0,-1 1 96,2-1 32,-1 1-128,-1-1-32,1 0 32,-1 1 64,1-1 0,0 1-32,-1-1 32,1 1-32,-1-1 0,1 0 64,-1 1-32,1-1-32,0-1 32,-1 2-32,1-2-96,-1 0 64,1 1 32,-2-1 64,1 2-96,0-2 0,0 1 32,-1-1 64,0 2-32,1-2-32,0 1 32,-1-1-32,0 1 0,0-1 64,2 2-96,-2-2 0,2 1 32,-2-1 0,0 2 0,0-2 64,0 1-32,0-1-32,2 0 32,-2 0 32,0 2-32,0-2-32,2 0-64,-2 1-32,-2-1-32,3 2 96,-1-2 0,0 1 96,0 0-32,0 1-32,0-2 32,0 1-32,2 1 64,-2-2 32,0 1-128,0-1-32,2 2 32,-2-1 0,0 1 32,0-2 64,0 1-32,0-1-32,0 0 32,1 1-32,-1-1-96,-2 0 64,1 2-32,0-2 0,1 0 128,-1 0 32,1 0-32,-2-2 32,3 2-224,-2 0 32,0 0 96,1-1 128,0 1-96,-1 0-96,1 0-64,0-1 96,-1 1 0,1-2 96,0 1-32,-1-1 64,1 2-128,0-1-64,0-2 128,2 3 96,-2-3-96,2 3-96,-1-3-64,1 2 96,-1-1 0,1 1 96,-1-1-192,2 1 32,0-2-32,0 2 64,2-1 32,-2-1 32,1 2 64,-1-2 32,2 1-128,-1 1 32,1 1 0,1-3 0,-2 3 64,2-1-96,-2-1-64,1 2 128,-1-1 32,-1 1-96,2 0 32,-2 0 0,0 0 64,0 0-32,0 0 64,0 0-64,0 0-32,0 0 32,0 0-32,-2 1 0,2-1 64,-1 2-32,-1-2-32,1 1 32,-1-1 32,1 2-96,0-2 0,-1 1 32,1-1 64,-1 1-96,2 1 0,-1 1 96,-1-2 32,1-1-128,-1 2-32,1-1 32,-1-1 0,1 2 32,-2-2 0,2 1 0,-1-1 0,1 0 0,-1 0 0,1 0-96,0 0 64,-2 0 32,1 0 64,1 0-32,-2 0-32,0 1-64,0-1 32,2 0 32,-2 0 0,0 2 0,1-2 0,-2 0 0,1 1 64,0-1-32,0 0-32,1 0 32,0 2-32,-1-2 0,0 0 0,2 0 64,-2 1 32,2-1-128,-2 0-32,1 0-64,1 0 96,0 0 64,-1 0 64,1 0-128,-1 0-32,1 0 32,-1 0 64,-1 0 0,2 0 64,-1-1-128,1 1 0,0-2 32,-1 2 0,1-1-160,-1 1 32,2-2 64,0 2 96,-1-1 0,1 1-32,-2-1-64,2-1 32,0 2 32,2-3 0,-2 2 0,1-1 64,-1 1-96,0-2-64,2 0 64,-1 2 0,1-1 32,-1-1 64,0 2-96,1-2 0,-1 2 32,1-2 64,-1 1-32,1-1-32,-1 2 32,1-1-32,-1 0 0,-1 0 64,2 1-96,-1-1 0,-1 1 96,1-1 32,-1 1-128,2 0 32,-2-1 0,0 1 64,0 1-32,-2-2-32,2 2-64,0 0 32,-1 0 32,1 0 64,-1 2-32,1-2 64,-2 1-64,2-1 64,-1 2-128,-1-1 0,2-1 32,0 1 0,-1 1 0,1-2 0,-2 1-96,2 1 0,-1-2 128,-1 1 32,1 1 0,-1-1-64,1 0 32,0-1-32,-2 0 0,1 0-96,1 2 64,-2-2 32,1 0 64,0 0-32,-1 0-32,0 0-64,0 0 32,0 0 32,0-2 64,0 2-96,-1 0 0,1 0 32,0 0 0,0 0 64,0 0 32,2 0-128,-2 0 32,-1 2 0,1-1 64,0-1-96,0 0-64,0 0 128,0 2 96,1-1-96,0-1-32,-2 2-64,1-1 0,-1 1 64,1-2 64,0 1-32,0 1 64,-1-2-64,1 1-32,0-1 32,0 1-32,2-1-96,-2 2 64,1-2 32,-1 1 64,0-1-96,1 0 0,-1 2 32,0-2 0,0 0 0,2 0 0,-2 1 0,0-1 64,0 0-32,0 0-32,0 0 32,0 0-32,2 0-96,-2 0 0,0 0 128,2 0 32,-2 0-96,1-1-32,1 1 96,-2-2 96,2 2-32,-1-1-64,1 1-96,-1 0 32,1-2 32,-1 2 64,1-1-96,-1 1-64,1 0 64,-1 0 0,1-1 32,-2 1 0,2-2 0,-1 2 0,1-1 0,-1 1 64,1 0-32,-1 0-32,1 0-64,1 0-32,0 0-736,0 1-320,0 1-1152</inkml:trace>
  <inkml:trace contextRef="#ctx0" brushRef="#br0" timeOffset="6">1052 170 1152,'0'0'512,"0"0"-256,0 0-224,0 0 160,0 0 32,0 0 32,0 0-64,-3 0-32</inkml:trace>
  <inkml:trace contextRef="#ctx0" brushRef="#br0" timeOffset="7">1059 173 3168,'0'-4'160,"-3"4"64,3 0 64,0 0-128,0-2-32,-2 2 64,2 0 32,-3 0-192,3 0-64,0 0-96,-3 0 96,3 0 64,0 0 128,-3 0 0,3 2 0,-3-2-32,3 0 0,-3 0 0</inkml:trace>
  <inkml:trace contextRef="#ctx0" brushRef="#br0" timeOffset="8">1038 168 5472,'-1'2'96,"-1"-1"-128,1-1 0,-1 2 32,1-2 64,1 1 32,-2 1 32,1-1 0,1-1 64,-1 2-96,-1-2-64,2 1 64,-1-1 64,1 1-128,-2-1-32,2 0 0,-1 0 0,-1 2 0,2-2 0,-1 0 0,1 0 0,-1 0 64,1 0-32,0 0-32,0 1-64,-2-1-32,2 0 64,0 0 0,-1 2 32,1-2 0,0 0 0,0 0 0,-2 1 64,2-1 32,0 0-128,-1 0 32,1 2-64,0-2 0,0 0 128,-2 0 32,2 0-32,0 0 32,-1 0-64,1 1-32,0-1 32,-1 1-32,1-1 0,0 2 0,-2-1 0,2 1 0,0-2 64,-2 1-32,1-1-32,1 2 96,0-2 0,-1 1-128,1-1 32,-2 0 64,2 2-96,-1-2-64,1 0 64,-2 0 0,2 1 32,0-1 0,0 0 0,-1 0 64,1 1-96,0-1 0,0 0 32,0 0 64,-2 2-96,2-2 0,0 0 32,0 0 64,0 1-32,0-1-32,0 0 32,0 0-32,-1 2 0,1-2 0,0 0 0,0 0 0,0 1 0,0-1 0,-1 0-96,1 0 64,0 2 32,0-2 0,0 0 64,0 0 32,0 0-128,0 0 32,0 0 0,0 1 0,0-1-96,0 0 64,0 1 32,-2-1 64,2 0-32,0 2-32,0-2-64,0 0 32,0 1 32,0-1 0,0 0 0,0 2 64,-1-1-32,1-1-32,0 2 32,0-2-32,0 1 0,0 0 0,0 1 0,-2 0-96,2-1 0,0 0 64,0-1 64,0 2 64,0-1 32,-1-1-160,1 2 32,0-1 0,0 1 0,-2-1 0,2-1 64,0 1-32,0 1-32,-1-2 32,1 1-32,0 1 0,0-1 0,0-1-96,0 2 64,0-2 32,0 0 0,0 1 0,0-1 0,0 1-96,0-1 64,0 2 32,0-2 0,0 0 0,0 1 0,0-1 64,0 2 32,0-1-32,0-1-64,0 2-64,1-2-32,-1 1 64,0-1 64,0 2 0,0-2 64,0 0-128,2 1 0,-2-1-32,0 0 0,0 1 64,0-1 64,0 2-32,1-2-32,-1 0 32,0 1-32,0 1-96,2-2 64,-2 0 32,0 0 64,0 1-96,0-1-64,0 0 128,1 2 32,-1-2-96,0 0 32,2 1 0,-2-1 0,0 1 64,0-1 32,1 2-192,-1-2 0,0 1 96,1-1 64,-1 2 0,0-2-64,0 1 32,2-1-32,-1 0 0,-1 2 0,2-2 0,-2 1 0,1-1 0,-1 0 0,2 2-96,-1-2 64,-1 0 96,0 1 32,0 0-128,1-1 32,-1 2 128,0-2 64,0 1-64,0-1-96,0 2 0,0-2-32,0 1 64,2 1-96,-2-2 0,0 1 32,0-1 64,0 0-96,0 0 0,0 1 32,0-1 64,2 0-32,-2 0 64,0 0-128,0 0 0,0 0 32,1 2 0,-1-2 0,0 0 0,1 0 0,-1 1 0,2-1-96,-2 0 64,0 2 32,1-2 64,-1 0-32,2 1-32,-2-1-64,1 0 32,-1 0 32,0 0 0,2 0 64,-2 0 32,0 0-32,1 0-64,-1 0 32,1 0 32,-1 0-96,0 0-64,2 2 64,-2-2 64,1 0 0,-1 0-32,0 0 96,2 0 64,-2 0-64,1 0-64,-1 0 0,2 0 32,-2 0-96,0 0 0,1 0 96,-1 0 32,0 0-32,1 0-64,1 0 32,-2 0 32,1 0-32,1 0-32,-2 0 32,1 0-32,1 0 0,-2 0 0,1 0 0,1 0 0,-2 0 0,0 0 0,1 0 0,-1 0 0,1 0 64,-1 0-192,2 0 32,-2 0 96,1 0 64,-1 0 64,0 0 0,2 1-160,-1-1-32,-1 0 32,0 0 64,0 0-64,2 0 0,-2 0 32,0 0 64,1 0-32,-1 0 64,0 0-128,0 0 0,1 0 32,-1 0 64,0 0-96,0 0-64,2 0 64,-2 0 64,0 1 0,0-1-32,2 0 32,-1 0-128,-1 2 64,1-2 32,1 0 64,-2 0-32,0 0-32,1 0 32,1 0-32,-2 0 0,1 0 0,-1 0 0,0 0 0,2 0 0,-2 0 0,0 0 0,0 1 64,1-1-96,-1 0 0,0 0 32,0 0 64,1 0-96,-1 0 0,0 0-32,2 0 0,-2 0 64,0 0 0,1 0 0,1 0 0,-2 0 0,0 0 0,1-1 0,1 1 0,-2 0-96,0 0 64,1 0 32,-1 0 64,1 0-32,-1-2 64,0 2-64,2 0-32,-1 0 32,-1-1-32,0 1 0,2 0 64,-2 0-96,1 0 0,-1 0-32,0-1 0,0 1 128,2 0 96,-2 0-224,0 0 0,1 0 0,-1 0 32,0 0 32,2 0 64,-2 0-96,1-2 0,-1 2 96,0 0 96,1 0-64,1 0-64,-2 0-96,1 0 32,-1 0 32,2-1 0,-2 1-160,1 0 96,1 0 32,-2-2 96,1 2 32,0 0-128,-1 0 32,0 0 64,2 0 32,-2 0-128,1 0 32,-1 0 0,0 0 0,0 0-96,2 0 64,-2 0 32,1 0 64,-1-1-32,0 1 64,0 0-128,2 0 0,-1-2 32,-1 2 64,1 0-96,-1 0 0,2 0 32,-2-1 0,2 1 0,-1-1 0,-1 1 0,0-2 0,0 2 0,1-1 0,-1-1-96,2 1 64,-1 1 32,-1-2 64,2 1 32,-2 1-128,0-1-32,1 1-64,-1-2 96,0 2 0,2-1 96,-2 1-32,1-2-32,-1 2 32,0-1-32,1 1 0,-1-2 64,0 2-32,0-1-32,2 1 96,-2-2 64,0 2-224,1-1 0,-1 0 0,0 1 32,0 0 32,2-2 0,-2 1 0,0 1 0,1-2 0,-1 1 64,0 1-32,0-2-32,2 2-64,-2 0 32,0-1 96,1 1 96,-1-1-128,0-1-96,0 2-64,0-1 96,0-1 0,2 1 32,-2-1 64,0 2-96,0-1-64,1-1 64,-1 2 64,0-1 0,0 0-32,1 1 96,-1-2 0,0 2-128,2-1-32,-2-1-64,0 1 96,0 1 64,1-2 64,-1 1-32,0 0-128,0-2-32,0 1 64,0-1 0,0 2 32,0 0 64,0-1 96,0 0-224,0 1 0,0 1 0,0-1 96,0-1 0,0 1 64,0-1-128,0 2 0,0-1 32,0-1 0,0 1 0,0 0 0,0 1 64,0-2 32,0 1-32,-1 1 32,1-2-128,0 2 0,0-1-32,-2 1 0,2-2 128,0 2 32,-1 0-32,1-1-64,0 1 32,0 0-32,-1-1 0,1 1 0,0 0 0,-2-2 64,2 1-32,0 1-32,0-2 32,-1 1-32,1-1-96,0 1 64,-2 1 32,2-2 64,0 2-32,0-1-32,-1 0 32,1 1-32,0 0 0,-2-2 0,2 2 64,0 0 32,-1-1 96,1 1 32,-2 0-192,1-2 64,0 2 0,1 0-128,-2-1 32,1 1 64,1 0 32,-2-2-128,1 2 32,1 0 0,-2-1 64,2 1-32,-1 0-32,1-1 96,-1 1 0,-1 0-128,2-2 32,-2 2 0,2-1 0,-1 1 64,1-2 32,-1 2-32,-1 0-64,2 0 32,-1-1-32,1 1 0,-2 0 0,2 0 0,-1 0 0,-1 0 0,2 0 64,-2 0-96,2 0 0,-2 0 32,1 0 0,1-2 64,-2 2 32,1-1-128,1 1 32,-2-2 0,2 1 0,-1 1-96,1 0 64,-1-1 32,-1 1 0,2 0 64,-1 0 32,1-2-128,-2 2-32,2 2 32,-1-4 64,-1 2 0,2 0-32,-1 0-64,1 0 32,-2 0 32,2 0 0,-1 0 0,1-1 0,0 1 0,-1 0 64,1 0-32,0 0 64,0 0-128,-2 0 0,2 0 32,0 0 0,-1 0 0,1-2 0,0 2 0,0 0 0,0 0-160,-2 0 32,2 2-1856,-1 1-1792,-3-1 1024</inkml:trace>
  <inkml:trace contextRef="#ctx0" brushRef="#br0" timeOffset="9">746 223 896,'-3'0'352,"3"0"-192,0 0 0,0 3 256,0-3-32,0 3 96,0-3-192,-3 0-32,3 3-128,0-3-96,-3 0 0,3 0 32,-3 0 96,3 2 64</inkml:trace>
  <inkml:trace contextRef="#ctx0" brushRef="#br0" timeOffset="10">766 235 1152,'0'0'512,"0"0"-256,0 0-96,0 0 256,0 0-96,0 0 0,0 0-64,0 0 0,0 0-128,0 0-96,0 0 64,0 0 0,0 0 32,-1 0 64,1 0-32,0 0 0,0 0-192,0 0 32,-2 1 128,2-1 64,0 0-64,-1 0-96,1 0 64,0 0 0,0 0 32,-2 0 0,2 0-64,-1 0 32,1 0-128,0 0-64,0 0 64,-2 0 64,2 0 64,0 0 32,0 0-160,0 0-32,-1 0 96,1 0 96,0 0 96,0 0 96,0 0-160,0 0-32,0 0 0,0-1 0,0 1-64,-2 0-64,2 0 32,0 0-32,-1 0 64,1-2-96,0 2 0,-1-1 32,1 1 0,-2-2 64,2 2 32,0-1 96,-1 1-96,-1 0 0,2 0-32,-1 0 32,1 0-64,-2 0-32,1-2 32,1 2 32,0 0 32,0 0 32,-1 0-160,1 0 32,-2 0 0,2 0 64,0 0-32,0 0-32,-1 2 32,1-2-32,0 0 0,-2 1 0,2-1 0,0 2 0,0-2 0,-1 0 0,1 1 0,-2-1 0,2 0 0,0 0 64,-1 0 32,1 2 96,-2-2-256,2 0-96,-1 0 96,1 0 64,-1 0 32,1 0-32,-2 1 32,2-1-32,-1 0 0,1 1 0,-2-1 64,1 2 32,1-2-128,-2 0-32,1 0 96,0 1 96,1-1 32,-2 0 64,2 0-128,-1 0-64,1 0-96,0 0-32,-2 0 128,2 0 96,0 0-96,0 0-96,-1 0 96,1 0 32,0 0-96,-2 0 32,2 0-64,0 0 0,0 0 64,-1 0 64,1 0-32,0 0 64,0 0-128,-2 2-64,2-2-32,0 0 96,0 0 64,-1 0 128,1 0-128,0 0-32,-2 1 0,2-1 0,0 0 0,0 2 64,-1-2-32,1 0-32,-1 0 96,1 1 0,-2-1-32,2 0 32,-1 0-64,1 1 64,0-1-128,-2 0 0,2 0 32,-1 2 0,1-2 0,0 0 64,-2 0-32,2 1 64,0-1-128,-1 0 0,1 2-32,0-1 96,0-1 32,-1 2-96,1-2-32,0 1 96,-2 1 96,2-2-96,0 1-96,0-1 32,-1 2 64,1-2-64,-2 0 0,2 1-32,0-1 0,-1 0 128,1 0 32,0 1-128,-2-1 32,2 0 0,0 0 0,0 2-96,0-2 64,-1 0 96,1 0-32,-2 1 64,2-1-128,0 0-64,-1 2 64,1-2 64,0 1 0,-1 1-32,1-2 32,0 0-32,0 1 0,-2 0 64,2-1-32,0 2-32,-1-2 96,1 1 64,0-1-64,0 2-64,-2-2 0,2 1-32,0-1-96,0 0 0,0 2 64,0-2 0,0 0 96,0 1 32,-1-1-32,1 0-64,0 2-64,0-2 32,0 1-32,0-1 0,0 1 128,0-1 32,0 2-128,-2-1 32,2 1 0,0-1 0,0 1 64,0-2-32,0 1-32,0 1 32,0-1 32,0-1-96,-1 1-64,1-1 128,0 2 32,0-2-96,0 1 32,0 1-64,0-2 0,0 1 64,0-1 0,0 0 0,0 2 64,0-2-32,0 0-32,0 1-64,0-1-32,0 0 64,0 0 64,1 2 0,-1-2-32,0 0 32,0 0 32,0 0-32,2 1-32,-2-1-64,0 0 32,0 0 32,0 1 0,0-1 0,0 0 0,1 0 0,-1 0 64,0 2-32,0-2-32,0 0 32,0 0-32,0 0-96,2 0 64,-2 1 32,0-1 0,0 2 0,1-2 0,-1 0 64,0 1-32,0-1-32,0 2 32,0-2-32,2 0 0,-2 0 0,0 1 0,0-1 0,0 0 64,0 0 32,0 1-32,0-1-64,0 0 32,0 0-32,0 0-96,0 2 64,0-2 32,0 1 0,0-1 0,0 0 64,0 0-32,0 0 64,0 2-64,0-2 64,0 0-128,1 1 0,0-1 96,-1 0-96,0 2-64,0-2 64,2 0 64,-2 0 0,0 1-32,0-1-64,0 0 32,0 2 32,0-2 64,0 0-32,0 1 64,0-1-128,0 0 0,0 0 32,1 0 0,-1 0 0,0 2 64,0-2 32,0 1-128,0-1-32,0 0 32,0 0 0,0 1 32,0-1 0,0 0 64,0 0 32,0 2-128,0-2 32,0 0 0,0 0 0,0 1 0,0-1 0,0 0 0,0 0 0,0 2 0,0-2 0,2 1 0,-2-1 0,1 0 0,-1 0 64,0 0-32,0 0-32,0 0 32,0 2 32,0-1-96,2-1-64,-2 1 64,0-1 0,0 0 32,1 2 0,-1-2 0,0 1-96,0-1 64,0 0 32,0 2 0,2-1 64,-2-1-32,0 2-32,0-2 32,0 0-32,1 1 0,-1-1 0,0 0 0,0 0 0,0 0 0,0 0 0,0 0-96,0 0 64,1 2 32,-1-2 64,0 0-32,0 0-32,2 1 32,-2-1 32,0 0-96,0 0 0,0 0 32,0 0 64,1 2-96,-1-2 0,0 0 32,0 0 64,2 0-32,-2 1-32,0-1-64,0 0 32,1 0 96,-1 0 32,0 1-32,2-1-64,-2 0-64,0 0 32,0 2 32,1-2 64,-1 0-96,0 0 0,1 1 32,-1-1 0,0 0 0,0 0 0,2 2 0,-2-2 64,0 0-96,1 0 0,-1 0 32,0 0 0,0 1 0,2-1 64,-2 0-32,0 0-32,0 2 32,0-2 32,1 0-32,-1 0-32,0 0-64,0 0 32,0 0 32,0 0 0,2 1 64,-2-1 32,0 0-128,0 0 32,1 1 0,-1-1 0,0 2 0,0-2 0,2 1 0,-2-1 0,0 0 0,0 0 0,1 0 0,-1 2 64,2-2-96,-2 0 0,0 0 32,0 0 0,1 0 128,0 0-192,1 1 32,-2-1 0,1 0 32,-1 0 0,2 2 64,-2-2-96,1 0 0,-1 0 32,0 1 0,2-1 0,-2 0 0,0 0 64,0 0 32,0 0-128,1 0-32,-1 0 32,0 0 0,0 0 32,1 0 0,-1 0 0,0 0 64,0 0-96,0 0 0,2 2 96,-2-2 32,0 0-32,0 0-64,0 0 96,0 0 0,1 0-128,-1 0-32,0 0 32,0 1 64,2-1-64,-2 0 0,0 0-32,0 0 0,0 0 128,1 0 96,-1 0-128,0 1-96,0-1 32,2 0 64,-2 0 0,0 0 64,0 0-128,1 0 0,-1 0 32,0 0 64,0 0-32,2 0-32,-2 0 32,1 0-32,-1 0-96,0 0 64,0 0-32,0 0 0,1 0 192,1 0-128,-2 0 0,1 0 0,1 0 0,-2 0 0,1 0 0,-1 0 0,2 0 0,-1 0 0,-1 0 0,1 0 0,-1 0 0,0 0 0,2 0 0,-2 0 0,0 0 0,1 0 64,-1 0 32,2 0-192,-2 0 0,1 0 32,-1 0 96,2 0 0,-2 0-32,0 0 32,1 0-32,1 0 0,-2 0 0,0-1-96,1 1 64,-1 0 32,2 0 64,-2 0-32,0 0 64,1 0-64,-1-1-32,1 1 32,-1 0-32,0 0 0,0 0 0,2 0 0,-2 0 0,0 0-96,1 0 64,-1 0 32,0 0 64,0 0-32,0 0 64,2 0-64,-2 0 64,0 0-128,1 0-64,-1 0 64,0-2 0,0 2 32,2 0 0,-1 0 64,-1 0-96,1 0 0,-1 0 32,2 0 64,-2 0-32,0 0-32,0 0 32,1-1-32,1 1 0,-2-2-96,1 2 0,1 0 128,-2 0 32,1-1-96,-1 1 32,0 0 0,1 0 64,-1 0-32,0 0-32,2 0-64,-2 0 32,0 0 160,1 0-128,-1-2-64,0 2 32,0-1 64,2 1-64,-2 0 0,0 0 32,1-2 64,-1 2-32,0 0-32,0 0 32,2-1-32,-2 1-96,0 0 64,0-1 96,1 1 32,-1 0-128,0-2 32,0 2 0,2 0 0,-2 0-96,0-1 64,1 1 32,-1 0 64,0-2-32,0 2-32,2 0 32,-2-1-32,0 1 0,1-2 0,-1 2 0,0-1 0,0 1 0,1-1 0,1 1 0,-2 0 0,1-2 0,-1 2 0,0 0 64,2-1-96,-2 1 0,0-2 32,0 1 64,0-1-96,1 2 0,1-3 32,-2 2 64,0 1-32,0-2-32,1 1-64,-1 0 32,0 1 32,2-2 0,-2 2 0,0-1 0,0-1 0,1 2 0,-1-1 0,0 1 0,1-2 0,-1 1 0,0 1 0,2-1 64,-2-1-96,0 2 0,1-1 32,-1-1 64,0 1-32,0 1-32,2-2-64,-2 2 32,0-1 32,1 1 0,-1-2 0,0 2 0,0-1 0,0 1 0,0-2 0,0 2 64,2-1-32,-2 0-32,0-1 96,0 2-128,0-1 0,1-1 32,-1 1 0,0 1 0,0-2 0,0 2 0,0-1 0,0 0 0,0 1 0,0-2 0,0 2 0,0-1 0,0 1 64,0-2-96,0 1 0,0 1-32,0-2 0,0 2 128,0-1-32,0-1-96,0 0 32,0 0 32,0 1 64,0-1 32,0 1-128,0-1 32,0 1-64,0-1 0,0 1 64,0 1 64,0-1-32,0-1-32,0 2 32,0-1-32,0 1 0,0-2 64,0 2-32,-1-1 64,1 1-64,0-2-32,-2 2-64,2-1-32,0-1 128,0 2 32,-1-1-96,1 0 32,0 1 0,-2 0 0,2-2 0,0 1 64,0 1-96,-1-2-64,1 2 128,0-1 32,-2 1 0,2 0 32,0-2 0,-1 2 96,1 0-32,0 0 0,-1-1-192,1 1 32,0 0 64,0-1 32,0 1-128,0-2 32,0 2 0,-2 0 64,2-1-32,-1 1-32,1-2 96,0 1-64,-2 1-32,2-2-64,0 2 32,-1-1-32,-1 1 0,2-2 128,0 2 32,-1 0-128,1-1 32,0 1-64,-2 0 0,2-2 64,0 2 0,-1-1 0,1 1 64,0 0 32,-1-1 32,1 1-160,0-2 32,-2 1-64,2 1 0,0 0 64,0-2 64,-1 2-32,1-1 64,0 1-128,-2 0 0,2 0 96,0 0 32,0-2-32,-1 2-64,1 0-64,0-1-32,-2 1 64,2 0 0,0 0 32,0 0 64,-1-1-96,1 1 0,0 0 32,-2 0 64,2 0-96,0 0-64,-1-2 128,1 2 96,-2 0-96,2-1-32,0 1 0,-1 0 64,0 0-32,1-2 64,-2 2-64,1 0-32,-1 0 32,1 0-32,1 0 64,-2 0 32,1 0-32,1 0 32,-1 0-64,-1 0-32,1 2-64,1-2 32,-2 1 96,2-1-32,-1 0-32,-1 2-64,2-2-32,-1 0 64,0 0 64,-1 0-160,1-2-32,1 2-992,-3 0-448,1 0-1792</inkml:trace>
  <inkml:trace contextRef="#ctx0" brushRef="#br0" timeOffset="11">919 199 896,'0'3'416,"0"-3"-192,0 0-128,0 0 128,0 3 96,0-3 32,0 0-96,-3 0 0,3 2-96,-3-2 64,3 0-64,-3 0 64,3 3-192,0-3-32,0 0 0,0 3 64,0-3-96,0 0-64</inkml:trace>
  <inkml:trace contextRef="#ctx0" brushRef="#br0" timeOffset="12">924 191 896,'0'0'352,"0"0"-192,0-3-64,0 3 128,0 0-96,0 0-32,0 0-32,0-2 32,0 2 0,0-3 32,0 0 64,0 0 96,-3 3 0,3-3 64,0 3 0,0-3 32,-2 3-192,2-3-64,0 3-64,-3-2 32,3 2-64,0-4-32</inkml:trace>
  <inkml:trace contextRef="#ctx0" brushRef="#br0" timeOffset="13">913 161 4800,'0'-1'96,"-3"1"32,1 0 0,1-1 64,0-1-96,-1 2-64,1-1 64,-1-1 0,2 2-128,-1-1-32,-1-1 32,2 1 64,0 1 0,0-2-32,-1 1 32,1 0 32,0 1-96,-2-2-64,2 2-32,0-1 96,0 1 0,0-2 32,0 1 0,0-1 64,0-1 32,0 2-128,0 0-32,0-1 96,0-1 96,-1 2-96,1 1-32,0-2-64,-1 1 0,1 1 64,0-2 64,0 1 32,-2 0 32,2 1-160,0-2 32,-1 1 64,1 1 32,0-2-32,0 2 32,0-3 0,-2 2 32,2 1 0,0-2 64,-1 1 32</inkml:trace>
  <inkml:trace contextRef="#ctx0" brushRef="#br0" timeOffset="14">888 107 7040,'-2'-2'64,"2"1"-32,-1-1 0,1 2 32,0-1-32,-2-1 64,2 2 0,0-1 32,-1 1-64,1-2-64,0 2 96,-2-1-128,1 1-64,-1-2 64,2 2 64,-1-1 64,-1 1 32,1-1-160,1-1 32,-1 2 0,1-1 0,-2-1 0,2 2 64,0-1-192,-1 1 32,1-2 96,0 2 64,-2-1 0,2 1-64,0-1 32,0-1-32,-1 2 64,1-3-96,0 2 0,-2-1 32,2 1 64,0 0-96,0 1-64,-1-2 128,1 1 96,-1 1-32,1-2-64,-2 2 128,1-1 32,1 1-64,0 0-96,0-2 0,-2 2 32,2-1-32,-1 1-32,1-2 32,-2 2-32,2 0 0,-1-1 64,1 1-32,-2 0-32,1 0 96,0 0 0,-1 0-32,-1-1-64,3 1 32,-1 0-32,-1 0 64,1 0-32,0 0-32,-1-2 32,2 2-32,-2 0 0,1-1 64,0 1-32,-1 0-32,1 0-64,-1-2-32,2 2 64,-1 0 64,-1 0 0,2 0 64,-1 0-64,0 0-32,1 0 32,-2 0 32,2 0-96,-1-1 0,1 1 32,-2 0 0,2-2 0,-1-1 0,1 2-96,-2-2 64,1 2 32,1-1 0,0 1 0,-1 1 64,-1-2-32,2 1-32,-1-1 32,-1 2-32,2-1 0,0 1 0,-1-1 0,-1 1 64,2-2 32,0 1 32,-1 1-160,1-2 32,-2 2-64,2-1 0,-1 1 64,0-2 0,1 2 0,0-1 64,-2 1-32,1 0-32,1 0 96,-2 0 0,2-1-128,-1 1 32,1 0-64,-3 0-64,2-2 96,-1 2 128,-1 0 96,2 0-64,-1 0-96,1 0 0,-1 0-32,1 0 0,-1 0 0,1 0 0,0 0 64,-1 0-96,1 0 0,1 0 32,-2 0 64,1 0-96,-1 0 0,1 0-32,0 0-64,-1-1 96,2 1 64,-1 0 0,-1 0 64,2 0-64,-1 0-32,-1 0 96,1-2-64,-1 2 64,-1-1-128,2 1-64,0-2 64,-1 2 0,2-1 32,-1 1-96,-1-2 64,1 1 96,1 1 32,-2-2-128,1 2 32,0 0 0,1-1 64,-2 1 32,1 0 32,1 0-64,-2 0-64,1 0-64,1-1-32,-2 1 64,2 0 0,-1 0 96,-1 0 32,1 0-32,0 0 32,-1-2-64,1 2-32,-1 0 32,1 0 32,-1 0-32,1 0 64,0-1-64,1 1-32,-2 0-64,1 0 32,-1-2 32,1 2 64,-1 0-32,1 0-32,0-1 32,-1 1-32,2 0 0,-2 0 64,1 0-96,0 0 0,-1 0 32,2 0 0,-1 0 0,-1 0 0,1 0 0,-1 1 0,2-1 0,-1 0 64,0 0-96,-2 0 64,1 0 64,1 0-32,-1 0 32,1 0-128,1 0 0,-1 0-32,-1 0 0,1 0 128,-1 0 32,2 0-128,-1 0-32,-1 0 32,1 0 64,-1 0 0,2 0 64,-1 0-128,0 0 0,-2 0 96,0 0 96,1 0-128,1 0-96,-1 0 32,1 0 0,-1 2 96,1-2 32,0 0-32,-1 0-64,1 0 32,-1 0-32,1 1 0,-1-1 0,1 0 0,1 0 64,-1 0 32,-1 2 32,1-2-64,-1 1-64,1-1 32,-1 1-32,1-1 0,0 2 64,1-1-96,-3-1 0,1 2 32,1-2 0,-1 1 0,1 1 0,1-2 0,-2 1 64,1-1-96,-1 2 0,1-2-32,0 1 0,1-1 64,-2 2 64,1-2-32,-1 1 64,2-1-64,-1 1-32,-1 1-64,1-2 32,1 1 32,-1-1 64,-1 2 32,1-1 32,-1-1-224,-1 2 128,2-1 32,-1-1-96,1 1 32,0-1 0,-2 2 64,1-2-32,1 1-32,-1 1 32,1-1 32,-2 1-32,1-1-32,1 1 32,0-1-32,-1 0 0,1 1 64,-2-1-32,1 1 64,1-1-64,-2-1 64,2 2-64,-1-1 64,1 1-64,-1-2 64,1 1-128,0-1 0,-1 1 32,1 1 0,-1-1 0,1-1 64,-1 2-32,2-1-32,-1 1-64,-1-2-32,1 1 64,0 1 64,1-1 64,-2 0 32,1 1-160,-1-1-32,1-1 32,-1 2 0,1-1-64,1 1 64,-2-1 32,1-1 64,1 1-32,-1 1-32,-1-1 32,2-1-32,-1 2 0,1-1 0,-2 1 0,2-2 64,-1 1 32,-1 0 32,2-1-160,-1 2-32,-1-2-64,1 1 96,1-1 0,-1 2 32,-1-1 0,2 1 64,-1-1-96,1 1 0,-2 1 32,2-2 64,-1 0-96,-1 1 0,2-2 32,-1 1 0,1 1 0,-1-2 0,1 1 64,0 1 32,-2-2-128,1 1-32,1 1 96,-2-2-96,1 1 32,-1 0 32,1 1 64,-1-2-32,1 1-32,-1 1 32,1-1-32,1 1 64,-1-1 32,-1 0-128,2 1-32,-1-1 32,1 1 0,-2-1 32,2-1 64,-1 2-32,-1-1-32,2 0-64,-1 1 32,1-1 32,-1 1 64,1-1-96,0-1-64,-2 2 128,1-1 32,1 1-96,0-1-32,-2 1-64,1-2 96,1 1 0,-2 0 32,2 1 128,-1-2 64,-1 1-160,1 1 0,1-1-96,-1 1 0,1-1 64,-2 0 64,2 1-96,-1-1 0,1 1 32,-2-1 0,2 1 0,0-1 64,-1 1-96,1-1 0,-2 0-32,2 1 0,-1-1 128,1 2 32,-1-1-32,1 0-64,0 0 32,0-1 32,-2 2-96,2-1-64,0-1-32,-1 1 96,1 1 0,0-2 32,0 0 0,-2 2 0,2-1 0,0-1 64,-1 1-96,1 0 0,0-2 32,0 3 64,0 0-96,-2-1 0,2 1 96,0-1-96,0 0 0,0-1 32,0 2 64,-1-1 32,1-1 32,0 2-160,0-2-32,0 1-64,0-1 96,0 1 0,0 0 32,0 0 0,0 1-96,0-2 64,0 1 32,0-1 64,0 2-32,0-1 64,0-1-128,0 2 0,0 0-32,1-2 0,-1 1 64,0-1 64,2 2-32,-2-2 64,0 1-128,1-1 0,-1 2-32,2-1-64,-2 0 96,1 0 64,1 1 0,-2 0 64,1-2-64,-1 0-32,1 1 32,-1 0-32,2-1 64,-1 0 96,-1 1-224,2-1-96,-1 2 96,1-1 0,-1-2 64,2 1 0,-2 0 0,1 1 0,-2-1 0,1 1 0,1-1 0,-1 1 0,1-1 0,-1 0 0,-1 1 0,1-1 0,1 1 0,-2-1 64,1 1-96,-1-1 0,2 1 32,-1-1 64,-1 0-32,2 1-32,-2-1 32,0 2-32,1-1 0,-1 0 0,0 0-96,1 1 64,1-2 32,-2 2 64,1-1 32,1-1 32,-2 1-160,1-2-32,-1 1 32,2 0 0,-2 1 32,1-1 0,-1-1-96,2 2 0,-2-1 128,0 1 32,1-1 0,-1 2-64,2-2 96,-2 1 64,0-1-224,1 1 0,-1-1-64,1 1 64,-1-1 32,2 0 96,-2 1-32,1-1-32,-1 1-64,2-1 32,-1 2 32,-1-2 0,2 1 0,-1-2 64,-1 1-96,1 1 0,1-1 160,-1 1 64,-1-2-288,2 1-96,-1 1 224,-1-1 192,2 1-256,-1-1-96,1 0 64,-1-1-64,0 2 64,1-1 64,1 1 64,-2-2-96,1 1 0,-2 1 32,3-1 64,-3-1-32,1 1-32,0 1 32,1-2-32,-1 1-96,1 1 64,-1-1 32,1 1 64,-1-2-32,1 3-32,-1-2 32,2 0-32,-2 2 64,1-1-96,-1-1 0,1 1-32,0-2 0,0 1 64,-1-1 64,2 1-32,-1 1-32,0-2 32,0 1-32,0 1 0,-1-1 0,2-1-96,-2 2 64,2-1 32,0 1 64,0-2-32,-2 1 64,2-1-64,-1 2-32,1-2-64,-2 1 32,2 0-32,-2-1-64,1 0 96,-1 2 64,1-1 0,0-1 64,0 0-64,-1 2-32,1-2 32,1 0-32,-2 1 64,1 1-96,-2-1 0,1-1 32,1 1 0,-1-1 0,0 2 0,1-2 0,-1 0 64,-1 1-96,2 1 0,-1-2 32,1 1 0,-1-1 0,0 2 0,1-2 0,-2 0 0,1 1 0,1-1 64,-1 0-96,1 0 0,-1 0 32,0 0 64,1 0-96,-1 0-64,1 1 192,-1-1 160,1 0-288,-1 0-96,1 0-32,-1 0 96,1 0 32,-2 0 96,1 0-32,0 0-32,1 0 32,-1 0-32,1 0-96,-1 0 64,-1 0 32,2 0 64,-1 0-32,1 0-32,-1 0 32,2 2 32,-2-2-96,1 0 0,-1 0 32,1 0 64,-2 0-96,1 1-64,0-1 128,2 0 32,-1 0-96,-1 0 32,1 0 128,-1 0 160,0 0-384,1 0-64,1 0 64,-2 0 32,1 0 64,-1 0 64,1 0-32,-1 0-32,1 0-64,0 0 32,0-1 32,1 1 0,-2 0 0,1 0 64,-1 0-96,0 0-64,1 0 64,1 0 64,-3 0-64,3 0 0,-3 0 32,1 0 0,1 0 64,-1 0 32,0 0-32,1 0-64,-1 0-64,1 0 32,-1 0 32,1 0 64,-1 0-96,0 0 0,-1 0 32,2 0 0,-1 0 0,1 0 0,-2 0 0,1 0 0,1 0 0,-1 0 64,1-2-32,-1 2-32,-1 0-64,2 0 32,-1 0 32,0-1 0,1 1 0,-1 0 0,1 0 0,-1 0 64,1-1-96,-1-1 0,0 2 32,2-1 64,-1 1-32,-1-2 64,2 1-128,-1 1-64,-1-2 64,1 2 64,-1-1-64,2 1 0,-2-1 32,1 1 0,-1 0 0,1-2 0,-2 2 0,1-1 0,0 1 0,1-2 64,-1 2-32,2-1 64,-1 1-128,-1-2 0,-1 2 32,2-1 0,-1 1 0,0-1 0,1-1 0,-2 1 0,1 1 0,1-2 0,-1 1 0,1-1 0,-2 2 64,1-1 96,0-1-128,1 1-96,-2-1 96,1 1 32,1 0-160,-2-1 0,1 1 96,-1-1 64,2 1-96,-1-1-32,-1 2 96,1-1 32,-1 0-160,2 1 0,-2-2 32,2 2 96,-1-1 0,-1 1-32,1-2 32,1 2-32,-2-1 64,1-1 32,-1 2-192,2-1 128,-1 1 32,1-2-96,-1 1-32,-1 1 32,1-1 0,-1 1 32,2-2 64,-2 2-32,1 0-32,1-1-64,-2 1 32,0-2 32,1 2 64,1-1 32,-2-1-32,1 1-64,-1 0-64,2 1-32,-2-2 64,1 1 64,0 1 0,-1-2 64,2 2-128,-2-1 0,1 1 32,-1-2 0,0 1 0,2 1 64,-1-2-96,-1 2 0,2-1-32,-1-1 0,-1 2 64,1-1 64,1 1 32,-2-1 32,1-1-224,-1 1 0,2 1 32,-2-2 96,1 1-64,-1 1 0,2-2 96,-2 2 96,0-1-224,1 0-96,-1-1 96,2 2 0,-2-1 256,0-1-96,1 1-32,-1-1-128,0 1 32,2 1 96,-2-2 32,0 2-128,0-1-32,1 1 96,-1-1 32,0 1 0,0-2-64,1 2 32,-1-1 32,0 1-192,0-2-32,0 2 64,2-1 96,-2 1 32,0-2-32,1 2 32,-1-1 32,0 1-32,0-1-32,2 1 32,-2-2-32,0 2-96,1-1 64,-1 1-32,0-2 0,2 1 128,-2-1 32,1 1-128,-1-1 32,1 1 0,-1-1 0,2 1 0,-2 1 0,1-1 0,1-1 0,-2 1 0,1 1 0,1-2 64,-2 1-96,1-1-64,0 1 64,1 0 0,-2 1 32,1-2 64,-1 1-32,0-1 64,2 2-64,-2-1 64,0-1-64,0 2-32,0 0 32,0-1-32,1 1-224,-1-2-96,0 2-960,0 0-352,0 0-1504</inkml:trace>
  <inkml:trace contextRef="#ctx0" brushRef="#br0" timeOffset="15">921 326 1664,'0'0'704,"0"0"-384,0 0-256,0 0 288,0 0-160,0 0-32,0 0 0,0 0 32,0 1 32,0 1 32,-2-2-64,2 0-32,0 1 32,0 1 96,0-1 0,0 1 0,0-1-160,0 0-96,0 1 0,0-1 32,0-1-32,0 3-32,0-1-64,0-1 32,0 1 96,0-1-32,2 0-32,-2 1 32,1 1-32,-1-2 0,2 1 64,-1 0-32,-1 0 64,2-1 64,-2 1 64,1-1-32,-1 2-32</inkml:trace>
  <inkml:trace contextRef="#ctx0" brushRef="#br0" timeOffset="16">931 372 7008,'0'3'0,"1"-2"32,-1 2-32,2-1 64,-2 0 96,0 0 128,1-1-128,-1 1-96,0 1 32,0-2 64,0 1 64,2 1 32,-2-2-224,0 0 0,0 2 32,0 0 32,0 0-32,1 0-64,-1-2-64,1 1 32,-1-1 96,2 1 96,-2-1-224,0 0 0,1 1-224,-1-2 32,2 1 256,-2-1 160,0 2-64,1-2 0,-1 1-96,2-1-32,-2 0 32,1 2 0,-1-2 0,1 0 0,-1 1 0,2-1 0,-2 0-160,1 0-32,-1 0 224,2 2 192,-1-2-160,-1 0-96,2 0 64,-2 0 96,1 0-96,-1 1-96,0-1 32,1 2 0,-1-1 32,0-1 0,2 1 128,-2 1 64,0-1-64,0 1-96,2-1 64,-2 1-64,0-2 64,0 1-64,1 0-32,-1 1 32,0-2-32,0 1 0,0-1 64,1 2-96,-1-1 0,0-1 32,2 2 64,-2-2-96,0 1-64,0-1 64,0 2 64,1-2 0,1 1-32,-2-1 32,0 1 32,0 1-96,1-2 0,-1 0 32,0 0 0,2 1 0,-2 1 0,1-2 0,0 0 0,-1 1 0,2 1-96,-2-2 64,0 0 32,1 0 64,-1 0-32,0 1-32,2-1 32,-2 0 32,1 1-96,-1-1-64,0 0 64,2 0 64,-2 0 0,1 2 64,-1-1-64,1-1-32,-1 2 32,2-2-32,-2 0-96,1 1 224,-1 1 64,2-2-32,-1 1 0,-1-1-96,2 2-64,-2-2 32,1 0 32,1 1 32,-2-1 32,1 0-224,-1 2 0,1-2 32,1 0 96,-1 1 64,1-1-32,-2 1-64,1-1-64,-1 0-32,2 2 64,-2-2 0,1 0 32,0 1 64,-1-1-32,2 2 64,-1-2-128,-1 1 0,2-1 96,-1 2 32,1-2-128,-1 0 32,1 0 0,-1 1 0,1-1-96,-1 0 64,0 0 32,2 1 0,-1-1 0,1 0 0,-2 0 0,2 2 64,-2-2-96,2 0 0,-1 0 32,-1 1 64,1-1-96,-1 0 0,2 0 32,-2 0 64,1 2-32,-1-2-32,2 1 32,0-1-32,-2 2 0,1-2 0,-1 0 0,2 1 0,-3-1 64,1 2-32,1-2-32,0 0 32,-1 0 32,0 0-32,1 0-32,-1-2 32,1 2-32,-1 0 0,-1 0 0,2 0 0,-1 0 64,0 0-32,-1 0 64,2 0-128,-2 0 0,1 0 32,1 0 64,-2 0-32,1 0-32,-1 0 32,2 0 32,-2 0-32,0 0-32,1 0 96,1 2-128,-2-2 0,1 0 96,0 0 32,1 0-128,-1 1 32,-1-1 0,2-1 0,-2 1 0,1 0 0,-1 0 64,0 0-32,0 0 64,0 0-64,2 0-32,-2 0 32,0 0-32,0 0 0,0 0 0,1 0 0,-1 0 64,0-2-96,0 2 0,0 0 96,1 0 32,-1 0-128,0 0-32,2 0 32,-2-1 0,0 1 96,0 0-32,0 0-32,0 0-64,0 0 32,1 0 32,-1 0 0,2 0 0,-2 0 64,0 0-192,0 0 32,1 0 96,-1 0 64,0 0 0,0 0-64,0 0 32,0 0-32,2 0 0,-2 0 0,0 0 0,0 0 64,1 0-32,-1 0-32,0 0-64,0 1-32,1-1 64,-1 0 64,0 0 0,0 0-32,2-1 32,-2 1-32,2 0 64,-2 0 32,1-2-32,-1 2 32,1 0-64,-1 0-32,2-1-64,-1 1 32,1 0 32,-2 0 0,1 0 0,1 1 64,-1-1-32,0 0-32,1 2-64,-2-2-32,3 0 64,-2 0 0,1-2 96,-1 4 32,0-2-128,2 0 32,-1-2 0,-1 2 0,2 0-96,0-1 64,-2 1 32,2 0 64,-1 0-32,1 0-32,-2 0 32,1 0-32,-1-2-96,2 2 64,-3 0 96,3 0 96,-3-1-224,1 1 0,1-2 0,-1 2 96,1 0 0,-2 0 64,1-1-64,-1 1-32,1-1 32,-1 1-32,2 0 0,-1-2 0,-1 2 0,2-1 0,-1 1 64,-1-2-192,2 2 32,-2 0 96,1 0 64,-1-1 0,1 1 32,-1 0-64,0 0-32,0 0 32,2 0-32,-2 0 0,0 0 0,0 0-96,0 0 64,0-2 32,1 2 64,-1 0-32,0 0-32,0 0 32,0 0-32,2 0 0,-2 0 0,0 0 0,0 0 0,0 0-96,1 0 64,-1 0 32,0 0 64,2 0-32,-2 0-32,0-1 32,0 1 32,1 0-96,-1 0-64,0 0 64,2 0 64,-2 0-64,0 0 0,1-1 96,-1 1 32,1 0-128,-1 0 32,2 0-64,-2-2 0,1 1 128,-1 1-32,2-2-32,-1 1-64,-1-1 32,2 2 32,-2-1 64,1-1-32,-1 1-32,2 1 32,-1-2-32,-1 2 0,1-1 64,1 1-96,-2-1 0,1 1-32,1-2 0,-1 1 64,1 1 64,-2-2-32,1 1-32,1 1 32,-1-2-32,0 2 0,-1-1 0,2 1 0,-1-1 0,1 1-96,-1-2 64,-1 2 32,2-1 0,-1 1 0,0-2 0,1 2 64,-1-1 96,1 1 0,1 0 64,-2-2-128,0 2-64,1-1 0,-2-1-32,2 2 0,-1-1 64,0 0-96,1-1 0,-1 1 32,-1-1 0,2 1 0,-2 1 0,1-2 64,1 1 96,-2 1-64,1-1-64,-1-1-96,1 2-32,-1-1 192,2 1 160,-1-2-352,-1 2-64,2 0 64,-2-1 32,1 1 192,-1-2 64,2 2-224,-1-1-32,-1 1-64,2 0 64,-2-2 32,1 2 32,-1-1 0,1 1 64,1-2-96,-1 1 0,1 0 32,-1-1 0,1 1 0,-1-1-96,0 1 64,1 1 32,-1-2 64,-1 1 32,2 0 32,-2-1-160,1 2-32,1-1 32,-2 1 0,1-2 32,0 1 64,-1 1-32,2-2-32,0 1-64,-2 0 32,1 1 32,-1-2 64,1 1-32,-1-1-32,2 2 32,-1-1 32,-1 1-96,2-2 0,-1 2 32,-1-1 0,2 1 0,-1-2 64,-1-1-32,1 2 128,-1 0-32,2-1-64,-2 1-32,0-1 0,0 1-32,1 1-96,-1-2 64,0 1 96,2 1 32,-2-2-128,0 1 32,0 1-224,1-1 0,-1 1 224,0-2 160,2 2-64,-2-1 0,0-1-32,0 2-64,1-1 32,-1 1-32,0-3 0,1 2 64,-1-1-32,0 1-32,0-2 32,0 1-32,2 2 0,-2-1-96,0 0 0,0-1-96,0 2-32,0-2 320,0 2 160,0-1-320,0 1-160,1-1 352,-1-1 224,0 2-320,0-1-64,0-1 64,0 1 32,2 1-96,-2-2 32,0 1 0,0 0 64,1 1-96,-1-2 0,0 1 32,0 1 64,0-2-32,2 2-32,-2-1 32,0 1-32,0-2-96,0 1 64,0 0-32,1-1 0,-1 1 128,0-1-96,0 1 0,0-1-192,2 1 0,-2-1 288,0 1 192,1 0-96,-1-1-96,0 2 32,0-1-128,0-1 0,0 1-32,1 1 0,-1-2 64,0 1 64,0 0-32,0-1-32,0 1-64,0-2 128,0 1 0,0 1-96,2-1-32,-2 1 96,0-2 32,0 2-96,0-1 32,1 1-64,-1-2 0,0 1 64,2 1 0,-2-2 64,0 2 32,0-1-192,0 1 0,0-2 96,0 1 64,0 0 0,0 0-64,0-1 32,0 2 32,0-1-96,0 1 0,0-1 32,0 1 0,0 0 0,0-1 64,0 1-96,0-1 0,0 1 32,0-1 0,0 2 0,0-3 0,0 1 64,0 0-32,0-1-96,0 2 32,0-1 32,-2 1 64,2 0 96,0-1 128,-1 1-192,1-1-128,0 1 64,0-1 32,0 1-96,-2 1 32,2-2 0,0 1 64,-1-1-32,1 1 64,0 1-128,0-1 0,-1-1 32,1 1 64,0 1-32,-2-2 64,2 2-64,0-1 64,0-1-128,-1 1 0,1 1 96,0-1-32,-2-1-32,2 1 32,-1-1-128,1 1 64,-2 1 32,2-2 0,0 1 0,0-1 64,-1 2-32,1-1-32,-2 0 32,2 1-32,0-2-96,-1 2 64,1-1 32,-1-1 0,1 2 64,0-1 96,0-1-128,-2 1-32,2 0 0,-1-1 0,1 1 0,-2-1 0,2 1 64,-1-1-32,-1 1-32,1-1-64,1 1 32,-1-1 96,-1 1 32,1 1-32,1-1 32,-2-1-128,2 2 0,-1-1 32,1-1 0,-2 2-96,2-1 64,0-1 32,-1 2 64,1-1-32,-1 0-32,1-1 32,0 2 32,-2-1-32,0-1-32,2 2 32,0-1 32,-1 1-32,1-2-32,-1 2-64,1-1 32,0 1-32,-2-1 96,2-1-32,-1 1-64,1-1 32,0 1 96,-2-1-32,2 1-32,0-1 32,0 1 32,-1 1-96,1-2 0,-2 1 96,2 1 32,-1-1-128,0-1 32,1 2 64,-2-1 32,1 1-32,1-2-64,-2 2 32,2-1-32,-1 1 0,1-2 0,-2 1 64,1 1 32,1-2-128,-1 1-32,1 0 32,-2-1 0,2 1 32,-1 1 0,-1-2 64,2 1 32,-1-1-32,-1 2 32,2-1-128,-1 0 0,-1 1 32,2-2 0,-1 2 0,0-1 0,1-1 0,-2 2 64,1-1-32,1 1 64,-2-2-128,2 1 0,-1 1 32,-1-1 64,1 1 32,0-2 32,-1 2-64,0 0-64,1-2 32,0 2-32,-1 0 64,1 0 32,1-1-33,-2 1-63,1 0 32,-1 0-32,1-1 0,0 1 0,-1 0 0,1 0 64,-1 0-32,1 0-32,-1 0 32,0 0 32,0 0-32,-1 1-32,2-1 96,-1 0 64,1 0-128,-2 0-32,2 0 0,-1 0 0,-1-1 0,2 1 0,-1 0 64,1 0 32,-1 0-32,1-2 32,0 2-64,-1 0 64,1 0-128,-1 0-64,2 0 64,-1-1 0,1 1 32,-2 0 64,1 0-32,-1-2-32,2 2 32,-1-1-32,0-1 0,-1 2 64,1 0 32,-1-1-128,2 1 32,-1-1 64,-1 1 32,2 0-128,-1 0 32,0 0 0,-1-2 0,1 2 0,1-1 0,-2 1-96,1 0 64,-1 0 32,1-2 0,1 2-96,-3 0 160,0 0 64,2-1-96,-1 1-32,1 0 0,-1 0 64,1-2-32,-2 2-32,2 0-64,-1 0 32,1 0 32,-1-1 0,1 1-96,-1 0 64,1 0 96,-1 0 32,1 0-32,0 0-64,-1 0 32,1 0-32,1 0 0,-2 0 0,1 0 0,-1-1 0,1 1 0,0 0 0,-1 0 0,1 0 0,-1 0 0,1 0 64,-1 0-96,1 0 0,0 0 32,1 0 0,-2 0 64,0 0 32,1 0-128,0 0 32,-1 0 0,1 0 0,-1 0-96,1 0 64,-1 0 32,1 0 64,0 0 32,-2 0 96,1 0-256,1 0 0,-1 0-64,0 0 64,0 0 96,1 0 128,-1 0-128,-1 0-32,2 0 0,-2 0 0,2 1 0,-1-1 0,1 0 0,-1 0 0,-1 0-96,2 0 64,0 0 96,-3 1 96,3-1-64,-2 2-64,0-2 0,2 1-32,-2-1 0,0 2 0,2-1-96,-2 1 0,1-2 128,0 1 32,-1 0 0,0-1-64,0 3 32,0-3-32,0 2 0,2-1 0,-2-1 0,0 2 64,2-1-96,-1-1 0,-1 1 96,2 1 96,-1-2-224,-1 2 0,3-2 0,-1 1 32,-1-1 32,0 1 64,2-1-32,-3 0 64,1 2-64,1-2-32,-1 0 32,1 0-32,0 1-96,-1-1 0,1 0 64,-1 2 0,1-2 32,-1 1 0,2-1 0,-1 2 64,-1-2-96,1 1 0,0 0-32,1-1 0,-2 2 0,1-1 0,-1 1 64,1-2 0,1 1-96,-2 1 64,0-1 96,0 0 96,1 1-64,-1-2-64,1 1 64,-1 1 0,1-2-128,0 1-32,-1 1 32,-1-1 0,2 1 32,-1-1 0,1-1 0,-1 3 0,2-2 0,-1-1 0,-1 2 64,1-1 32,0 1-32,-1-1-64,2 1 32,-1-1-128,-1-1 0,1 2 64,1-2 0,-2 1 32,1-1 0,1 1-96,-1 1 64,-1-2 96,2 1 96,-1-1-224,1 2 0,-2-1 64,1-1 64,1 2-160,0-1 0,-2 0 96,1-1 64,1 2 0,0-1-64,-2 1-64,2-2 32,0 1 32,-1 1 64,1-1-192,0 0 32,0 1 96,-1-2 64,1 1 0,-2 1 32,2-2-64,0 1-32,0 1 32,-1-2-32,1 1-96,0 1 64,-2-2-256,2 0-128,0 1-991,0-1-353,-1 0-1440,1 2-1792,-3-1 1472</inkml:trace>
  <inkml:trace contextRef="#ctx0" brushRef="#br0" timeOffset="17">925 153 2176,'-2'0'864,"2"1"-448,0-1-416,0 0 160,0 0-32,0 0 0,0 0-160,0 2 32,0-2 64,0 1 96,0-1 0,0 2 64,-1-1-64,1-1 64,0 2 0,0-1 32,0-1-64,-2 2 32,2-1-64,0 0 0,0 1-192,0-1 32,0 1 0,0-1 64,0-1-32,0 2-32,2-1-64,-2 1 32,0-2 32,0 1 64,0 0-32,0 1-32,0 0 160,0-1 128</inkml:trace>
  <inkml:trace contextRef="#ctx0" brushRef="#br0" timeOffset="18">922 187 6816,'0'2'224,"-1"-1"-160,1 1 64,0-1-32,0 0-32,0 1 32,0 0-128,-2-1 0,2 0-32,0 1 0,0-1 128,0 2 32,-1-1-32,1-1-64,0 2 96,-2-2 0,2 1 96,0 1 32,0-2-32,-2 2-32,2-2-32,0 2 0,-1 0-160,1-1 32,0-1 0,0 2 64,0-2-32,0 1-32,0-1-64,0 1 32,0-1 96,0 1 32,0-1-128,0 1-32,0-1 32,0 0 0,0 1 96,0-1 32,0 1-128,0-1 32,0 1 0,0-1 0,0 0-160,0-1 32,0 2 128,1-1 64,-1 1 64,2-1-64,-2-1-64,2 2-64,-2-1-32,0 0 64,1 1 64,-1-1 0,0 1 64,0-1 0,0-1 32,0 2 64,0-1 32,0 1-96,0-2-32,0 1-32,0 0-64,0 1 96,0-2 0,0 1-128,0 1-32,0-2 32,0 1 0,0 1 96,0-1-32,0 1 64,0-2-64,0 1 64,0 1-64,0-2-32,0 1-64,0 0-32,0 1 128,0-2 32,0 0 64,0 1 0,0 1 0,0-1 0,0-1 0,0 2 0,0-2-160,0 1-32,0 0 96,0-1-96,0 2 32,0-2 32,0 1 64,0-1-32,-1 0-32,1 0 32,0 2-32,0-2 0,0 0 0,0 0-96,0 0 64,0-2 32,0 2 64,0 0-96,0 0 0,0 0 32,0 0 64,0 0-32,-2 0-32,2 0-64,0 0 32,0-1 32,0 2 0,0-1 0,0 0 0,0 0 0,-2 0 0,2 0 0,0 0 0,0 2 0,0-2 0,0 0 0,0 0 64,0 0-32,0 0-32,0 0 32,0 0-32,0 0-96,0 1 0,0-1 64,0 2-576,0-2-224</inkml:trace>
  <inkml:trace contextRef="#ctx0" brushRef="#br0" timeOffset="19">1338 389 1920,'0'0'768,"0"0"-384,-1 0-320,1 0 192,0 0 64,0 0 32,-2 2-96,2-2 0,-1 0-160,1 0-64,0 0 64,0 0 0,-1 0-32,1 0 32,0 0-128,0 0 0,1 0 32,-1 0 64,0 0 96,1-2 64,-1 2-32,2 0 32,-2 0-128,1 0 0,1 0-32,-1 0 32,1 0 64,0 2 64,0-2-96,-1 0-32,1 0 32,-1 1 0,1-1-64,-1 0 32,2 0 0,-3 1-32,3-1-64,-3 0-64,1 0 32,1 0 32,1 2 64,-2-2-32,1 0 64,-1 0-128,2 1 0,-2-1 32,1 0 64,-1 0-32,2 0-32,-2 0-64,1 0 32,-1 0 32,1 2 0,-1-2 0,1 0 64,-1 0-32,2 1-32,-2-1 32,1 0-32,-1 0 0,1 0 64,1 2-96,-2-2-64,2 0 128,0 0 96,-2 0 32,2 0 64,-1 0-128,1 1-64,-2-1 64,2 0 0,-2 0-32,1 2 32,-1-2-64,1 0-32,-1 1 96,2-1 64,-2 0-128,1 0-32,-1 0 64,2 0 96,-1 0-64,-1 0-64,-1 0 0,1 1-32,1-1-96,-1 0 64,1 0 32,-1 0 0,1 0 0,-1 0 64,0 0-32,1 0 64,-1 0-128,1 0 0,-1 0 32,1 0 64,-1 0-96,-1 0-64,1 2 64,1-2 64,0 0 64,-1 0 32,2 0-64,-2 1-128,1 1-32,1-2 64,-2 1 0,-1-1 32,1 2 64,1-2 32,-1 1 32,1-1-64,-1 1 32,1-1-64,-1 2 64,1-2-64,-1 1-32,0-1 32,1 0 32,-1 2-32,1-2 64,-1 0-128,1 0 0,-1 0-32,0 0 0,1 0 64,-1 0 64,1 0-32,-1 0-32,1 0 32,-1 0 32,0-2-96,3 1 0,-3-1 32,0 2 0,1-1 0,-1 0 64,1-1-32,-1 2-32,1-1 32,0-1-32,1 2 0,-1-1 0,1-1-96,-1 1 64,0 1-32,1-1 0,-2-1 192,2 1 64,-1 1-160,0-2 0,0 1-96,1-1 0,-2 2 64,2-1-96,-2 1 64,1-2 96,-1 2 32,1 0-128,-1 0 32,1 0 0,-2 0 0,1 0 0,-1 0 0,0 0 0,0 0 0,2 0 64,-2 0 32,0 0-32,0 0-64,0 0-64,0 0-32,0 2 128,0-1 96,0 1-96,0-1-32,-2 1 0,1-1 0,1 2 0,-2 0 64,-1 0-32,2 0-96,-1-1 32,1 0 32,0 1 64,-1 0 32,1-2 32,-1 2-64,1-1 32,-1 0-128,1 0 0,0 1 32,-1-2 64,1 1-96,-1-1 0,1 0 96,-1 1 32,1-1-128,-1 1-32,1-1 32,0 1 0,-1-2 32,1 1 64,1 0-96,-2 1 0,2-2 32,-1 1 64,-1 1-96,2-1 0,0 1 32,-1-2 0,1 1 64,-1 1 32,1-1-128,-2 0-32,1-1 96,1 3 32,-2-1-160,2-1 0,-1 1 96,1-1 128,-2 0-96,2 1-32,0-1-64,0 1-64,-1-1 160,1-1 32,0 2-96,0-2 32,0 0-64,0 1 0,0-1 64,0 0 0,1 2 0,-1-2 64,0 0-32,0 0 64,2 1-64,-2-1-32,0 2 32,1-2-32,-1 1 0,0 0 0,2-1 0,-2 0 64,1 2-32,-1-2-32,2 1 32,-2-1-32,1 0-96,0 0 0,-1 0 128,2 0 96,1 2-96,0-1-96,-2-1 32,0 0 0,1 2 96,-1-2-96,1 1 0,-1 0 32,1-1 64,-1 2-32,1-1 64,-1-1-64,-1 2-32,1-2-64,1 1 32,-1-1 32,-1 2 64,2-2-96,-1 1-64,-1-1 64,2 2 64,-1-1 0,0-1-32,2 1-64,-1 1 32,-1-1 32,-1-1 64,2 2 32,-1-1 32,1 1-160,-1-1 32,1 0-64,-2 1 0,1-1 64,0 1 64,1-1 96,-1 2 64,1-1-96,-1 1-96,1-2 0,-1 0 32,-1 1-96,3-1 0,-2 1 32,1-2 64,-1 1-96,2 1-64,-1-1 128,-1 0 32,0 1-96,1-2 32,-1 1 0,1 1 64,-1-1-32,1 1-32,-1-1-64,0 1 32,-1-1 32,2 0 64,-1-1-32,-1 2-32,2-1 32,-2 1-32,1-1 64,-1 1 32,0-2-128,0 1 32,0 0 0,0 1 64,0-1-32,0 1 64,0-1-128,0 1 0,0-1 32,0 0 64,0-1-32,0 2 64,0 0-64,0-1-32,0 0 32,-1 1 32,1-1-96,-2-1 64,2 3 64,0-1-32,-1-2-64,1 1-64,-2 0-32,2-1 128,0 2 32,-1-1 0,1-1-64,-1 2 32,1-2-32,0 1 0,-2-1 64,2 0-32,0 0-32,0 0 32,-1 0-32,-1 2 0,2-2-96,-1 0 64,1 0 96,-2 0-32,2 0-32,0 0 32,0 0-32,0 0-96,0 0 64,0 0 32,0 0 0,0 0 0,2 0-96,-1 1 64,-1-1 32,2 1 64,-2-1 96,1 2 64,-1-2-96,2 1-32,-2 1-96,1-1-32,-1 1 96,1 1 32,-1-2 32,0 0 0,2 1 0,-2-1-160,1 1-32,-1-1 32,0 1 64,2-1 0,-2-1 64,1 1 0,1 1-128,-2-1-32,1-1 32,1 2 0,-2-1 32,1 1 64,1-1-32,-1 1-32,-1-1-64,1 1 32,1-2-32,-2 1 0,1 0 64,1 1 0,-2-1 0,1 1 64,-1-1-32,2 2 64,-1-2-128,0 1-64,-1 1 64,2-2 0,-1 1 32,1-1 64,-1 1-32,-1-1-32,2-1 32,-1 1 32,1 1-32,-1-1-32,0-1-64,1 2 32,-2-1-32,1-1 0,1 2 64,1-2 64,-2 1-32,2-1-32,-2 1-64,2 1 32,-1-1 96,-1 1 32,1-2-128,-1 1-32,1 1 32,-1-1 0,0 1 32,-1-2 64,2 1-96,-1 1 0,-1-1-192,2-1-96,-2 1 384,1 1 160,1-1-64,-1-1-96,0 2-32,-1-1 32,2-1-32,1 2-32,-2-2 32,-1 1 32,2-1-96,-1 1 0,-1-1 32,0 2 0,1-2 0,-1 1 0,0-1 0,2 3 64,-2-1-32,0-2 64,0 1-64,0 1-32,1-2-64,-1 1 32,0 0 96,0 1 32,0-1-128,0-1-32,2 2 32,-2-2 0,0 1 32,0-1 0,0 0 64,0 2 32,0-2-192,0 0 64,0 1 0,0 0 32,0 1 64,0-1 32,0 1-32,-2-2-64,2 1 32,0-1 32,-1 0-32,1 2-32,0-1 96,-2-1 64,2 0-64,-1 1 0,1 1-96,-1 0-32,-1-2-32,2 1 0,-1-1 64,-1 1 0,1-1 64,1 0 32,-2 0-128,2 0-32,-1 0 96,1 0 32,-1 0 0,1 0-64,-2 0 32,2 0-32,-1 0-96,1 0 64,-2 0 32,1 0 0,1 0 0,-2-1 64,2 1-32,-1 0-32,0-1 32,1 1 32,-2 0-96,2-2 0,-1 2 32,-1 0 0,1 0 0,-1 0 0,2 0 0,-1 0 0,1 0 0,-2-2 0,2 2-96,0 0 64,0 0-32,0 2 0,2 0 64,-1-2 0,-1 1 0,0-1 0,2 1 0,-1 1-96,-1-1 64,0 1 96,2-1 32,-2 1-128,0-1 32,1 2 0,-1-2 0,0 2 64,0 0 32,0-2-128,0 1 32,0 1 0,0 0 0,0 0-96,0-1 64,0 1 96,2 0 96,-2-1-128,0 0-32,1 0 0,-1 1 0,0 0-96,0-2 64,1 2 32,-1 0 0,0-2 64,0 2 32,2 0-32,-2-1-64,0 0-64,0 1-32,0 0 128,0 0 32,0 0 0,0-2-64,0 2-64,1 0 32,-1 0 32,2 0 0,-2 0 0,0-2 64,1 1-96,-1 1 0,0-2 32,2 1 0,-2 0 0,0 0 64,1-1-32,-1 2-32,0-1 32,0 0-32,0 0-96,0 1 64,0-2 32,0 2 0,0-1 0,1 0 64,-1 1-32,0-1-32,0-1-64,0 2 32,0-2 32,0 1 0,0-1 0,0 1 0,0-1 64,0 2 32,0-2-128,0 1-32,-1 0 96,1 0-96,0 0 32,-1-1 32,1 2 64,0-1-96,0-1 0,-2-1 32,2 1 0,0 1 0,-1-2 64,1 1-32,0-1-32,-2 0 32,1 0-32,1 0 0,-2 0 64,1 0-32,0-1 64,-1 1-64,1-2 64,-1 2-128,-1-1 0,2 1 32,-1-1 0,-1-1 0,2 1 64,0-1-32,1 1-32,-2-1 32,1 1-32,-1 1 0,1-1 0,-1-1 0,1 0 0,1 1 64,-1 0 32,-1 1-128,1-2 32,-1 1-64,2-1 0,-1 1 64,-1 1 0,2-2 0,-1 1 64,1 1-32,-2-1 64,2 1-64,0-2-32,-1 2 32,1-1-32,-1 1-96,1-2 0,0 2-32,-2 0 96,2 0 0,0 0 32,0-1 0,0 1 0,0 0-96,0 0 64,0 0 32,0 0 0,2 0-96,-2 1 64,1-1 96,-1 0 32,1 2-128,-1-1 32,2-1 0,-1 2 0,-1-1 0,2 0 64,-1 1-96,1-1-64,-1 1 64,1-1 64,-1 1-64,-1 0 0,1 0 32,1 1 64,-1 0-32,-1-2 64,2 1-64,-1 1-32,1-2 32,-2 0-32,1 1 0,0-1 0,-1 1 0,2-2 64,-1 1-96,1 1 64,-1-1 0,1 2-32,-1-2-64,-1 1 32,2-1 32,-2 1 0,1-1 0,-1 1 0,2-1 0,-1 0 64,-1 1-32,1-2-32,-1 1 32,2 1 32,-2-1-96,1 1 0,-1-1 32,2 0 0,-2 1 0,1 0 64,-1-1-96,0-1 0,2 1-32,-2 1 0,1-1 64,0-1 0,-1 2 0,3-2 0,-1 3 0,-1-3 64,1 1-96,-1 0 0,0 2 32,1-1 0,1-1 0,-2 1 0,1-1 0,-1 0 64,1 1-96,-1-2 0,1 1 32,-1 1 0,0-2-96,1 1 64,-1-1 32,1 2 0,1-2-96,-1 1 64,0 1 32,-1-2 64,2 1-32,-1-1 64,1 1-64,-2 1-32,0-2 32,1 1-32,-2-1 0,1 0 0,1 0 0,-2 0 64,0 0-96,0 0 0,0 2 96,0-1 32,0 1-128,0-1 32,0-1 64,0 1-96,0 1 0,0-1 32,0-1 0,0 2 0,0-1 0,-2 1 64,2-2 32,0 1-128,0 0-32,-1 1 32,1 0 64,0-1-64,0 0 0,-2 1 32,2-1 64,0 1-32,-1-1 64,1 1-64,0-1-32,0-1-64,-1 1 32,1 1 32,-2-2 0,1 0 64,-1 1 32,1-2-128,-1 2-32,1-1 96,-1 2 32,1-2-96,0 0 32,-1 1 0,1 1 0,1-2 0,-2 1 0,1-1 0,-1 0 64,1 0-32,0 2-32,-1-2 32,2 0 32,-1 0-32,-1 0 64,1 0-64,-1 0-32,2 0 32,-1 0 32,1 0-32,-3 0-32,3 0 32,-2 0 32,0 0-96,0 0 0,-1 0 96,0 0-96,2 0 0,0-2 32,-1 2 64,1 0-32,-1 0 64,1 0-64,-1 0-32,1 0-64,0 0-32,-1 0 64,-1 0 64,2 0-64,-1-1 0,1 1 96,-1 0 32,-1 0-32,3-2-64,-1 1-128,0 1 64,-1 0 96,1-2 0,-1 2 64,1-1-128,1 1-64,-2-2 64,1 2 64,0 0 0,-1-1-32,1 1 32,-1 0 32,2 0-96,-1-1 0,-1 1-32,2 0 0,0-2 0,0 2 0,-1 0 128,1 0 32,0 0-128,0 0 32,0 2 0,0-2 0,0 0-96,0 1 64,0-1 32,0 1 64,0 2-96,0-1 0,0-1 32,0 2 0,0-1 64,0-1-32,0 0-32,0 2-64,0-1 32,0-1 32,0 1 64,0-1-32,0 2 64,0-2-128,0 1 0,0 1 32,-2-2 0,2 0-96,0 1 64,0 0 32,0-1 0,0 0 64,0-1 32,0 2-32,0-1-64,-1 1-64,1-2 32,0 1-32,0-1 0,0 2 64,-1-1 64,1 0-32,0-1-32,0 2 32,0-1-32,0 1-96,0-1 64,0-1 96,0 2 32,-2-1-32,2 0-64,0 2-64,-1-1 32,1 1 32,0-2 0,0 2 0,-2-2 0,1 1 0,1 1 0,-2-2 0,2 1 0,-1 0 0,1 0 0,-1 0 0,1-1 64,-2 0 32,2 1-128,-1 1-32,-1-2 96,2 2-96,-1-2 32,1 1 32,0-1 0,-2 1 0,2-1 0,0 1 0,-1-1 64,1 0-96,-2 1 0,2-1-32,-1 1 0,1-1 64,-2 1 64,2-1-32,0 1-32,-1-1 32,1 0-32,0 1 0,-1-1 64,1 1-96,-2-1 0,2 1 96,-1-1 32,1-1-128,0 1-32,-2 1 32,1-1 0,1 1 32,-2-1 64,1 1-96,1-1 0,-1 0 32,1 1 64,-2-2-96,1 2 0,1-1 32,-2-1 0,2 1 0,-1 1 0,1 1 0,-2-2 0,1 1-96,1 0 64,-2 0 32,2-1 0,-1 1 0,1-1 0,-1 1 0,-1-1 0,2 1-96,-1-1 64,1 0 32,-2 1 0,2-1 0,-1 1 0,-1-2 0,2 1 0,-1 1 0,0-2 0,1 1 0,-2-1 0,2 0 0,-1 1 64,1-1-96,-2 0-64,1 2 64,1-2 64,-2 1-64,1 1 0,-1-1 96,1 1-32,-1-1-32,2 0 32,-1-1-32,0 0-96,-1 2 64,2-2 32,-1 0 0,-1 2-96,2-2 64,-1 0 32,-1 0 64,2 0-96,-1-2 0,1 2 32,-1 0 0,1-2 0,-2 2 64,2 0-96,0-1-64,0 0 64,0 1 64,-1-2-64,1 1-64,0 1 64,0-2 0,0 1-64,0-1 64,0 1 32,0 0 64,0-1-96,1 1-64,-1-1 64,0 2 0,2-1-64,-1-1 0,-1 1-32,0 1 96,1-1 0,-1 1 96,0-2-96,0 2 0,0-1 32,0 1 0,0 0 0,0 0 64,0-2-32,0 2-32,0 0 32,0-1 32,-1 1-96,1 0 0,0-2-32,0 2 0,0 0 128,0-1 32,0 1-32,0 0-64,-1 0-64,1-2 32,0 2 32,0 0 64,0 0-32,0 0-32,0 0-64,0 0 32,0 0 32,-2 2 64,2-2-96,0 0 0,0 1 32,0-1 64,0 2-32,0-2-32,-1 1 32,1-1-32,0 2 0,-2-1 0,2 1-96,0-2 64,0 1 32,0 0 64,-1 1-32,-1-1-32,2 1 32,-1-1 32,-1-1-32,2 2 64,-1-1-128,0 0-64,-1 1 64,2-2 0,-1 1 32,1 1 64,-2 1-96,1-2 0,1 0 96,-2 1-96,2 0 0,-1-2 32,1 1 64,0 0-32,-1 1-32,1-1 32,0-1-32,-2 2-96,2-1 0,-1 1 128,1-2 32,0 1-96,-2 0 32,2 1 0,-1-2 64,1 3-96,-2-2 0,2 2 96,0-2-96,-1 1-64,1-1 64,0 1 64,-1-1 0,1 1-32,0-2-64,0 1 32,-2-1 96,2 2 32,0-2-128,-2 1 32,2-1 0,0 0 64,0 1-32,-1-1-32,1 0 32,0 2-32,-1-2-96,1 1 64,0-1 32,0 2 0,-2-2 0,2 1 64,0-1-96,0 2 0,-1-2 32,1 1 64,0-1-96,0 1 0,0 1 32,0-2 0,0 2 0,-2-1 64,2 0-96,0 1 0,-1-1 32,1 1 0,-2-1 0,2 1 64,-1-1-96,1 0-64,-1 1 128,-1-1 96,2 1-96,0-1-32,-1 1 0,1-1 64,-2 0-32,2 1-32,0-1-64,-1 1-32,1 1 64,-2-2 64,2 1 0,-1-1 64,0 0-128,1 1-64,0-1 128,-2 1 32,2-1-96,-1 1-32,1 0 96,0 0 32,-2-1-96,2 1-32,-1 1 32,1-2 0,-2 0 32,2 3 64,-1-3-32,1 0 64,-2 1-64,1-1-32,1 2 32,-1-1-32,1-1-96,0 2 64,-2-2 32,2 1 0,0-1 0,0 1 0,-1-1 0,1 1 0,0-2 0,0 1 0,0 0 0,0 1 64,-2-1-32,2-1-32,0 3 32,-1 0-192,1-2 96,0 1 32,0 1 32,0-2 64,0 1-32,-2-1-32,2 0-64,0 1 32,0-2 96,0 2 32,0-1-128,-1 0-32,1 1 96,0-1 32,0 2-96,-1-3 32,1 3 0,0-3 0,0 1 0,0 1 0,-2-1-96,2-1 64,0 3 32,0-1 0,-2-1 0,2 2 64,0-2 32,-1 1 32,1 1-224,0-3 0,0 3-32,-1-3 64,1 1 96,0 0 64,-2 1-32,2-1 32,0 1-128,0-1 0,-1-1 32,1 2 0,0-2 0,-2 1 0,2-1-96,0 0 64,0 1 32,0-1 0,0 2 0,0-2 0,0 1 0,-1-1 0,1 2 64,0-1 32,-2 1-128,2-2-32,0 1 32,0-1 0,0 0 32,0 2 64,-1-2-96,1 0 0,0 0 32,0 1 0,-1-1 64,1 0 32,0 2-32,0-2-64,0 0-64,0 0 32,0 0-32,0 0 0,0 0 0,0 0 0,0 0 64,0 1 64,0-1-32,0 0-32,0 1 32,0-1-32,0 2 0,0-2 0,0 1 0,0-1 64,0 2-32,0-2-32,0 1-64,0-1 32,0 2 96,-2-2 32,2 0-128,0 0 32,-1 1 64,1-1 32,0 0-128,0 0-32,0 0-64,-2 0 96,2 0 0,0 0 32,0 0 0,0-1 64,-1 1-32,1 0-32,0 0 32,0-2 32,0 2-96,-2-1-64,2 1-32,-1-2 96,1 2 0,0-1 96,-1 1-32,1-2 64,-2 2-128,2-1 0,-1 0 32,1 1 0,-2-2-96,2 1 0,0 1 128,0-2-32,-1 1 0,1-1 32,0 1-32,0 1 0,-2-2 0,2 1 0,0-1 64,0 2-96,-1-1 0,1 0 32,0 1 0,0-2 0,0 1 0,-2-1 0,2 1 0,0-1 0,0 1 0,0 0 0,0-2 0,0 1-96,0 1 0,0-2 64,0 1 64,0 1 0,0 0-32,0-1 32,0 1 32,2-1-32,-2 1-32,0-1 32,0 2-32,0-1 0,0 0 0,0-1 0,0 1 0,0-1 0,0 1 0,0 1-576,0-2-256,-2 2-1248,2 0-576,0 0-384</inkml:trace>
  <inkml:trace contextRef="#ctx0" brushRef="#br0" timeOffset="20">1416 1387 1920,'0'-1'768,"0"1"-384,0 0-448,0 0 192,0 0-160,0-2 0,0 2 160,0 0 160,0 0 192,0-1 384,-1 1-128,1 0-224,-1 0-160,1 0-128,-2 0 0,1 0 0,1 0 32,0 0-128,0 0-224,-2 0-32,2 0 64,-1 1 96,1-1-64,0 0 0,0 2 160,-2-2 64,2 1 0,0-1-32,-1 3 96,1 0-256,0-2-96,0 2 128,-1-1 96,1 1 32,0-2 64,-2 1-128,2-1-64,0 2 64,0-2 0,-1 1-128,1-1-32,-2 1 224,2 0-96,-1 0 0,1 1 32,-2-2 64,2 1 64,-1-1 32,-1 1-64,2 1-32,-1-3-96,1 2 32,-2 0 0,1-2 32,0 1-160,1 1-32,-2-1 96,2 1 32,-1-2 0,1 1 32,-2 0-128,1 1-64,1-1 128,-2 1 32,2 1 0,-1-2-64,0 1 96,-1-1 64,1 0 0,-1 1 0,1-1-192,-1 1 32,1-1 0,1 1 64,-2-2-32,1 1-32,0 0 32,-1 1-32,1-1 0,-1 1 0,1-1 0,-1-1 0,2 2 0,-1-1 0,0 0 64,-2 1-32,1-2-32,1 2-64,-1-1 32,1 0 32,-1 1 0,1-1 0,-1 1 64,1-1-96,1-1 0,-1 2 32,-1-1 64,2 0-32,-1 1-32,-1-2 32,2 1 32,-1-1-32,-1 2 64,1-2 64,0 1 64,-1-1-192,1 2-64,1-2-96,-2 1 96,1-1 0,1 2 96,-2-2-32,1 1-32,-2 0 32,2-1 32,-1 2-32,1-2 64,-1 1-128,-1 1 0,2-2 32,0 1 0,-2 1 0,1 0 0,1 0 0,-1-1 0,1 1-96,-2-1 0,1 1 64,0-2 64,0 1 0,1 0 64,-1-1-64,1 2 64,-1-2-128,1 0 0,0 2-32,-1-2-64,1 0 160,-1 0 32,1 0 0,-1 0-64,2 0-64,-1 0-32,-1 0 64,1 0 0,0-2 32,-1 2 0,1 0 0,1 0 64,-2 0-96,1 0 0,1-2 32,-2 2 64,1 0-96,1 0 0,-2 0 32,1-1-96,0 1 64,1 0 32,0 0 0,-2-1 0,2-1-96,2 1 0,-2-1 64,0 1 0,1-1 32,0 1 0,-1 1 0,0-1 64,2-1-32,-2 1-32,0-1-64,1 1 32,-1-1 32,0 1 64,2 0-96,-2-1 0,1 1 96,1-2 32,-2 1-128,1 1-32,-1-2 96,2 0 32,-2 2-96,1-2-32,0 1 32,-1 0 0,2 0 32,-1 0 0,-1 0 0,2 0 0,-2 1 0,1-1 0,-1 1 0,0-1 0,2 2 0,-2-1 0,0 1 0,0-1 0,0 1 0,0 0 64,0 0-32,0 0 64,0 1-64,-2-1-32,2 1 32,0-1-32,0 2 0,-1-1 0,1-1 0,-2 3 64,2-1-96,-1-1 0,1 2 32,-2-1 0,2 0 0,-1 0 64,0-1-32,1 2-32,-2-3-64,2 3 32,-1-2 32,1 1 0,-2-1 0,1 1 64,1-1-32,-2 1-32,2-1-64,-1 1 32,-1-1 32,2-1 64,-1 1-32,0 1-32,-1-2-64,1 1 32,-1 1 96,1-2-32,1 1-32,-2 1-64,1-1 32,1 0 32,-2 1 64,1-1-96,1 1 0,-1-2 32,1 1 0,-2 1 0,2-2 64,-1 1-32,-1 0-32,2-1-64,-1 2 32,1-2 32,-2 2 0,2-2 0,0 1 64,-1 0-32,1 1-32,-1-2-64,1 1 32,-2 1 32,1-2 0,1 1 0,-2-1 64,1 0-32,-1 2-32,1-1 32,1 0-32,-1 1 0,-1 1 0,2-3 0,-2 1 0,2 1 64,-1-1 32,0-1-192,-1 1 0,2-1 96,-1 2 128,-1-2-32,1 1-64,-1-1-96,1 2-32,0-2 128,-1 1 32,1-1 0,-1 2 32,1-1-64,-1-1-32,1 2 32,0-2 32,-1 1-96,1-1 0,-1 1-32,-1-1 0,3 0 64,-1 2 64,-1-2-96,1 0 0,0 0 96,-1 1 32,1-1-128,-1 0 32,1 0 0,-1 0 0,1 0 64,0 0 32,-1 0-128,0 0 32,1 0-64,0 0 0,-1 2 64,1-2 0,-1 0 0,2 0 0,-1 0 0,-1 0-96,1 0 64,1 0 32,-1 0 64,1 0 32,-2 1 32,1-1-224,1 0 0,-2 0 32,1 0 96,-1 2-64,2-2 0,-1 0 32,0 1 0,-1-1 0,1 0 64,-1 0-32,1 0 64,1 2-128,-2-2 0,1 1 32,1 0 0,-2 1 0,1-1-96,1 1 64,-2-1 32,2 1 64,-1-2-32,0 1-32,-1 1-128,1-2 64,-1 0 96,1 1 0,-1-1 64,1 1 0,0-1 32,-1 0-160,1 0-32,1 0 32,-2 2 0,1-2 32,-1 0 0,1 0-96,1 0 64,-2 0 32,1 0 64,1 1-32,-1-1-32,-1 0 32,1 0-32,-1 0 0,2 0 0,-1 0 0,-1 0 0,1 0 0,0 0-96,-1 0 64,1 0 32,-1-1 64,1 1-32,1 0-32,-2 0 32,1 0-32,-1 0 0,1 0 64,-1 0-32,1 0-32,1 1-64,-1-1 32,-1 0 32,1 0 0,-1 2 0,2-2 64,-1 0-96,-1 1 0,2-1 96,-1 2 32,1-2-128,-1 1 32,1-1-64,-2 0 0,1 3 192,-1-2-128,1 1 0,-1-1 0,-1 1 64,2-1-96,0 1 0,1-1 32,-2 0 0,1 1 192,-1-1 192,1-1-192,-1 2-32,1-2-96,1 1-64,-1-1-64,-1 2 32,1-2 32,-2 1 0,1-1 0,1 2 0,-2-2 0,1 0 64,1 1-96,0-1 0,-2 0 96,1 0 32,1 0-128,-1 1-32,1-1 96,0 0 32,-1 2 0,-1-2-64,2 0-64,-1 0-32,1 0-32,-1 1 96,2-1 0,-1 0 96,0 0-192,-2 0 32,1 2 320,-1-2-128,2 0-32,-2 0-128,2 1 32,-2-1 32,1 0 64,-1 0-96,2 2-64,-1-2 64,1 0 64,-2 0 0,0 0 64,0 0-64,2 0-32,-2 0-64,0 0 32,2 0-192,-2 0 0,0 0 224,0 0 224,2 0-32,-2 0-32,1 0-160,-1 0 0,1 0 0,0 0 64,-1 1-96,0-1-64,1 2 64,-1-2-64,1 1 32,-1 0 128,0-1 32,1 0-32,-1 2-64,0-1 32,0-1 32,0 2-96,1-2-64,0 1 64,0-1 0,-1 0-192,2 2 0,-2-2 288,2 0 192,-1 0-320,1 0-96,-1 0 192,1 0 128,-1 1-224,1-1-96,1 0 160,-1 0 32,1 0-64,0-1 32,-2 1 0,2-2 0,0 2 0,0-3-96,0 2 64,0-1 32,0 0 0,2 0 64,-2 1-96,0-1 0,0-1 32,0 2 64,0-1-96,0 1 0,0-2 32,0 2 0,1-1 0,-1 1 64,0 1-32,1-2-32,-1 1 32,0 1 32,2-2 32,-2 1-192,1 0 0,-1 1 32,2 0 32,-1-2-480,-1 2-128,2 2-544,-2-2-128,1 0-2880,-1-2 1408</inkml:trace>
  <inkml:trace contextRef="#ctx0" brushRef="#br0" timeOffset="21">448 341 2048,'0'0'864,"0"0"-448,0 0-288,0 0 256,0 0-96,0 0 0,0 0-96,-1 0 32,1 0-128,0 0 0,-2 2 32,2-2 0,0 0 64,0 0 96,-1 0 0,1 0 64,0 0-128,-2 1 96,2 1-64,0-1 96,-1 1-192,-1-1-32,1 0 64,-1 1-32,1-1 64,0-1-192,1 2-32,-2-2-64,1 1 0,-1-1 128,2 0 96,-1 0-128,1 0-32,-2 0 64,2 0 32,0 0 32,-1 0 0,1-1 64,0 1-32,-1-2 0,1 2-192,0-1 32,0 1-64,-2-2 0,2 1 128,0 0 32,-1 1 32,1-2 64,0 2-256,0-1 0,-2 1 64,2-2 128,-1 2-96,1-1-32,0 1 0,-2-2 64,1 2 32,1-1 96,-2 1-96,1-2-64,1 2 0,-3-1 32,2 1 32,-1-1 32,1 1 0,-1-2 0,1 1 0,0 1 64,-1-2 32,1 1 32,-1-1-128,1 1-96,-2-1 0,2 2-32,-1-1 64,0 0 32,1-1-32,0 2-64,-2-1-64,1 1 32,-1-2 32,1 1 64,0 1-96,1-2-64,-2 2 128,1 0 32,0-1-96,0 1 32,1 0 64,-1 0 32,-1-1-128,2 1 32,-1 0 0,1 0 0,-2 0 0,2 0 0,-2-2-96,1 2 64,0 0-32,0 0 0,0 0 128,0 0 32,0-1-128,1 1 32,-1 0 0,1 0 64,-1 0-32,1 0-32,0 0 32,-1 0-32,1 0 0,-1 0 0,1 1-96,1-1 0,-2 0 64,2 0 64,-1 0 0,0 0 64,1 2-128,-2-2-64,1 0 64,1 1 0,-2 0 32,2 1 0,0-1 0,0 1-96,0-1 64,0 1-32,0 0 0,2-2 64,-2 3 64,0-3-32,1 3-32,-1-1-64,2-1-32,-2 1 64,1-1 0,0 0 32,-1 1 0,2-1 0,-1-1 0,1 2 0,-1-1 64,-1-1-96,2 0 0,-1 2 32,0-2 64,1 0-32,-1 0 64,-1 0-64,2 0-32,-2 0-64,1 1 32,1-1 32,-2 2 0,1-2 64,0 1-32,-1-1-32,2 1 32,0 1-32,-2-2 0,1 1 0,0-1 64,-1 0-192,2 0 32,-2 2 96,0-2 64,1 0 0,-1 0 32,0 0-128,0 0 0,0 1 32,0-1 64,0 0-32,0 2 64,-1-2-128,1 1 0,0-1 96,0 0 32,-2 0-32,1 2-64,1-2 32,-1 0-32,-1 0 0,2 0 0,-2 0 0,1 0 0,0 0 64,-1 0 32,1 0-32,1 0 32,-2 0 0,1 0 32,-1 0-64,1 0-64,0 1 32,-1-1-32,1 0-96,-1 0 0,1 1 128,-1-1 32,1 2-96,0-2 32,-1 1 0,1-1 64,-2 2-32,1-2-32,1 0 32,-1 1-32,1-1 0,0 0 0,-1 2 0,1-2 0,1 0-96,-2 0 64,1 1 96,-1-1-32,1 0-32,1 1 32,-1-1 32,-1 0-32,1 0-32,-1 0 96,-1 0 0,2 0-32,-1 0-64,1 0 32,-1 0-32,0 0 0,0 0 0,1 2-96,-1-2 0,1 1 64,-1-1 0,1 2 96,-2-1 32,2 1-192,-2-1 0,1-1 96,1 2 64,-2-1 0,0-1 32,2 2-64,-2-2-32,0 1 32,2-1-32,-2 1-160,1 1 32,-1-2 128,0 1 128,2 1-32,-2-1-64,-1-1-160,1 2 0,0-2 128,0 1 128,0-1-192,0 0-96,2 1 96,-2-1 64,2 0 96,-1 2 32,-1-2-64,2 1 32,-1-1-224,1 2 32,0-2 96,-1 1 128,2 1-96,-1-2-96,1 1 96,-2 2 32,1-2 0,-1 1-128,2-2 32,-1 1-32,1 1 0,-2-1 0,1-1 0,1 2 64,0-1 64,0-1-32,-2 1-32,2 1 32,0-2-128,0 1 64,2-1 32,-2 2 64,0-2-96,0 1-64,1-1 64,1 2 0,-2-2-64,1 0 64,1 0 32,-2 0 0,1 0 0,1 0 64,1 0-96,-2-2 0,0 2 32,1 0 64,1 0-32,-2 0-32,1 0-64,-1 0 32,1 0 32,0 0 0,0 0 0,-1 2 64,1-2 96,-1 0 128,1 1-352,-1-1-96,0 2 64,1-2 96,-2 1-32,1 1 0,1-1 32,-2 0 64,0-1-96,1 2 0,-1-1 32,0 1 0,2-2 0,-2 1 64,0 1-32,0-1-32,0-1 32,0 1-32,0-1 0,0 2 0,0-2 64,0 1 32,0-1-128,0 2-32,0-2 32,-2 1 0,2-1 32,-1 2 64,1-1-32,-2 1-32,1-1 32,-2 0-32,2-1 0,-1 2 0,2-1 0,-1-1 0,-1 2-96,1-1 64,-1 1 160,0-2 160,0 1-96,1 0 64,-1 1-224,1-1-32,-1 1 0,1-2 64,-1 1-32,2 1-32,-1-2-64,0 0 32,-1 1 32,1-1 64,-1 0-32,1 2 64,-1-2 0,1 0 96,-1 0-160,1 1-32,-2-1 0,2 0 0,-1 0 0,1 0 0,-1 0 0,-1 0 0,2 0 0,0 0-96,-1 0 64,1 0 32,-2 0 64,1 0-32,0 0-32,0 0 32,1 0-32,-1 0-96,1 0 0,-1 0 64,1 0 64,-1 0 0,1 0-32,-1 0 32,2 0-32,-2 0 0,0 0 64,1 0-32,-1-1-32,1 1 160,-2 0 32,2-2-224,-1 1-128,-1 1 96,0-2 64,0 1-32,1 1 0,-1-2 32,0 2 64,0 0-32,-1 0-32,1 0-64,-2 0 32,2 0 32,-1 0 0,1 2 0,0-2 64,1 1-96,-1-1 0,1 2 32,-1-2 0,2 1-96,-1-1 64,1 0 32,0 2 64,-1-2-96,1 0-64,-1 1 128,1-1 32,-1 0-96,1 2-32,0-2 96,-1 0 32,1 0-96,1 1 32,-2-1-64,2 1 0,-1-1 64,1 2 0,-2-1 0,2-1 0,0 2 0,-1-1 64,1-1-96,0 2-64,0-1 64,1 0 0,-1 1-64,2-1 64,-2 1-32,1-1 0,1 1 64,-1 0 0,-1 0 64,2-1 32,-2 1-128,1 1 32,0-2 0,1 1 0,-2-1-96,1 1 64,-1-1 32,2 0 0,-1 1 64,1-2 32,-2 1-128,1 1-32,0-1 32,-1 1 0,2-2 32,-1 1 0,-1 1 0,2-1 0,-1 0 0,1 1 0,-2-1 0,1-1 0,1 2 0,-1-1 64,-1-1-32,1 2-32,1-1-64,-1-1 32,1 1 32,-1 1 64,1-2-32,-1 1-32,0-1 32,-1 2-32,2-2 0,-2 1 64,0 1-96,0-1 0,1 0 96,-1 1 32,0 0-32,0-1-64,-1 0-64,1 1 32,-2-1 32,1 1 64,1-1-32,-1 1-32,-1-1 32,1 0-32,-1 1 0,2-1 0,-1 1 0,-1-1 0,2 1 0,-1-1 64,0 0-96,1 1 0,-2-1 32,1 1 0,-1-1 0,2 1 0,-1-1 0,-1 2 0,1-2-96,1 2 64,-2-3 32,1 3 64,1-3-32,-1 3 64,1-2-128,-2 1 0,1-1 32,1 1 0,-2 1 0,2-2 0,-1 2 0,1 0 0,-2 0-96,1-2 64,0 2 32,-1 0 64,1-2-96,-1 2 0,1 0 32,1-1 64,-2 1-32,1-2 64,1 2-128,-1 0-64,-1 0 64,0 0 0,1-1 32,1 1 0,-1 0 0,1 0 64,-2 0-32,1-2-32,1 2 32,-2 0-32,1 0-96,1 0 64,-2-2 32,2 2 64,-1-1-32,0 1 64,-1 0-64,1-1 64,-1 0-128,1 1-64,1-2-32,-2 2 96,2-2 0,-1 1 96,1 1-32,-2 0-32,2 0 32,-1-2-32,0 2 0,1-2 0,-2 2-96,2-1 64,-1 0 32,1 0 64,-2-1-32,1 1-32,1 1-64,0-2 32,-2 2 32,2-1 64,-1-1-96,1 0 0,0 1 32,-1-1 0,1 1 0,-2-1 64,2 1-32,0-1-32,-1 2-64,-1-2 32,2 1 32,0-1 64,-1 2-32,1-2-32,0 1 32,-2-1-32,2 1-96,0-1 64,0 1 32,-1 1 64,1-2-32,0 2-96,-1-2 32,1 1 32,0-1 0,0 1 0,-2-1 0,2 1 0,0-1 0,0-1 0,0 2 64,0-1-96,0 0 0,0 1 32,0-2 0,0 1 0,0 2 0,0-1-96,0-1 160,0 0-64,0 1-64,0-1 32,2 1 32,-2-2 0,0 1 0,0-1-96,1 0 64,0 0-32,-1 0 0,2 0 64,-1 0 0,-1 0 0,2 0 0,-1-1 0,1 1 0,-1-2 0,0 1 0,1-1 64,-1 1 96,1 0-224,-2-1 0,1-1 0,1 2 96,-1-1-64,0 1 0,1 0 96,-1-2-32,1 0-32,-1 1 32,1 1-32,-1-1 64,1 1 32,-2 0-192,1-1 0,-1 1 96,1 1 128,-1-2-544,0 2-160,2 0-608,-2 0-128,1 0-352,-1 0-160,2 2-512</inkml:trace>
  <inkml:trace contextRef="#ctx0" brushRef="#br0" timeOffset="22">53 772 1024,'0'0'416,"0"0"-192,-2 0 160,2 0 256,0 0-64,0 3 64,0-3-224,0 0-96,0 0-32,0 3 32</inkml:trace>
  <inkml:trace contextRef="#ctx0" brushRef="#br0" timeOffset="23">49 777 5824,'0'0'320,"0"1"-64,0-1-32,-2 2-192,2-1-32,0-1 0,-1 1 64,1 1-32,0-2 64,0 1 0,-1 1-32,1-1-64,0 1 96,-2-1 64,2 2 0,0-2 0,0 2-32,-1 0 64,1-1-96,0 0 0,-2 1-96,2-1-32,0 1 32,0-1 64,-1 0-32,1 1 64,0 0-128,-2 0 0,2-2 96,0 2 32,0-2-32,0 2 32,0-1 64,0 1 64,0-2-192,0 0 0,-1 2-32,1-1 0,0-1 0,0 1 0,0-1 0,0 1 0,0-1 0,0 0 0,0 1 0,0 1 64,-1-2-32,1 1 64,0-1 0,-2 2 96,2-2-256,-1 1 0,1 1 64,0-2 128,-2 2-32,2 0 0,-1-2-96,1 2-32,-2 0 32,2 0 0,0-2 128,-1 2 64,1 0-64,0 0-96,0 0 0,0 0 32,0-2-32,0 2-32,0-1-64,0 1 32,0-2 32,0 0 0,0 2 0,0-1 0,0 1 0,0 0 0,0-2 0,0 2 64,0 0-96,0-2 0,0 2 96,0-2 32,0 2-128,0-1 32,0 1 0,0 0 0,0-2 64,0 2 32,0 1-192,0-1 0,0 0 32,0 0 32,0 0 96,0 0 32,0-2-128,0 2-32,0-2 96,0 2 32,-2-1-96,2 1 32,0-1 0,0 0 64,0-1-96,0 2 0,0-1 32,0-1 0,0 2 0,0-1 64,0-1-96,0 0-64,0 2 64,0-1 64,0-1 0,0 1 64,0-1-64,0 0-32,0 1-64,0-1 32,-1 2 32,1 0-96,0 0 64,0-2-32,0 2 0,0-1 64,-1-1 0,1 1 64,0-1 32,0 0-32,0 1 32,-2-1-128,2 1-64,0-1 128,-1 2-32,1 0 0,0-1 32,0 0 32,-2 0-32,2-1-32,0 2 32,-1-1-32,1-1 0,0 0 0,-2 1 64,2-1 32,-1 1-128,1-1 32,0 1-64,-1-1 0,1 0 64,-2 1 0,2-1 0,0 1 64,-1-1-96,1-1 0,0 2 32,-2-1 0,2 1 0,0-2 64,0 1-32,-1 0-32,1 1 32,0-2-128,0 1 64,0 1-32,0-1 0,0-1 64,0 2 64,0-2-32,0 1-32,0-1-64,1 2 32,-1-1 32,0 0 0,0 1 0,2-1 64,-2 1-32,1-2-32,-1 1-64,2 1 32,-2-1 32,1 1 64,-1-2-96,0 1 0,1 0 32,1-1 0,-2 0-96,1 2 64,1-2 32,-1 0 64,1 0-96,-1 0 0,0 0 32,1-2 0,1 1 64,0 1-96,-2-1-64,1-1 64,-1 1 64,0 1 0,2-2 64,-1 1-128,-1-1 0,-1 1 96,2-1 32,-1 1-32,0 0-64,1 1-64,0-2-32,-2 1-32,2-1 96,-2 1 0,3-1 32,-1 1 0,-1-1 64,1 2-32,-1-1 64,0 0-128,1 1 0,-2-2 96,1 1 96,1 1-128,-1-2-96,1 1-128,-1-1 32,0 1 96,1-1 96,-1 0 64,1 0 32,-1 1-64,1-1-64,-2 1 32,1-1-32,1 1 0,-1-2 64,0 0-96,1 0 0,-1 2 96,-1-2 32,2 1-128,-1 1 32,-1-2-64,2 2 0,-1-1 64,0 1 64,-1-1-32,2 2-32,-2-1 32,0 0-32,1 1 0,-1-2 0,0 2 0,0 0 0,2 0 0,-2 0 64,0 0-32,0 0-32,0 0-64,0 2 32,0-2 32,0 1 64,0 0-96,0 1 0,-2 1 32,2-2 64,0 2-32,0-2-32,-1 3-64,1-2-32,-2 1 128,2 0 32,-1 0 0,1 0-64,-1 0 32,1 0-32,0-1-96,-2 1 64,2 0 32,0 0 0,0 0 0,-1 0 64,1 0-32,0 0-32,-2-2-64,2 2-32,0-2 128,0 2 96,2-1-192,-2 1 0,1 0 64,-1-2 64,0 2-160,0-2 0,2 1 96,-1 1 64,-1-2 0,1 2 32,-1-2-128,2 2 0,-2-1 32,1 1 0,-1 0 0,0-2 64,2 2-32,-2 0-32,1-2-64,-1 2 32,0 0 32,2 0 64,-2-2-96,1 2 0,-1 0 32,2-2 0,-2 2 0,1 0 0,1 0 0,-2 0 64,0-2-32,1 2 64,-1 0-128,1 0 0,-1 0-32,0-2 0,2 2 64,-1-1 64,-1-1-32,0 2-32,2-2-64,-2 1 32,1-1-32,1 1 0,-2-2 128,1 3-32,0-2-96,1 1-32,-1 0 128,-1 0-32,2 1 0,-1-2 32,-1 2 32,2-2-32,-1 1-32,-1 1 32,2-2-32,-1 1 0,-1 1 0,1-2 0,1 2 64,-2-2-96,1 1-64,1-1 64,-2 1 0,1-1 32,1 1 64,-2-1-32,1-1 64,-1 1-128,1 1 0,-1-1 32,2 1 0,-2-1 0,0 1 0,1-1 64,-1 0 32,0 1-128,0-1-32,2-1-64,-2 2 96,0-1 0,1 1 96,-1-2-32,0 1-32,2-1 32,-2 2-32,1-1 0,-1 1 0,0-2 0,0 1 0,1-1 0,-1 1 64,0 1-32,0-2-32,2 1-64,-2-1-32,1 2 64,-1-2 0,0 1 32,2-1 64,-2 0-32,0 0-32,0 0 32,0 0-32,0 0 0,0 0 0,1 0 64,-1 0 32,2-1-128,-2 1-32,0-2 32,0 1 64,1-1 0,-1 2 64,0-1-128,2 0 0,-2-2-32,0 1 0,1 1 128,-1-1 32,0 1-32,2-1-64,-2 1 32,0-1 32,0 2-96,0 0-64,0 0 64,0 0 0,0 0 32,0 0 64,0 2-32,0-2 64,0 1-128,0 1 0,0-2 32,0 1 64,0 1-96,0-1-64,0 1 128,0-1 32,0 2 0,0-2-64,0 1-64,0-1 32,0 1 32,0-1 0,0 2 0,0-2 64,0 1-96,0 1 0,0-2 32,1 1 0,-1-1 0,0 2 0,1 0 0,-1-2 0,0 1 0,0 1 0,0-2 64,0 2-32,2-2-32,-2 2 32,0 0-32,1 0-96,-1-1 64,0 2 32,2-3 0,-2 2 0,1 0 64,-1 0-32,0-2-32,2 2-64,-1-1 32,-1-1 32,1 1 64,1-1-32,-2 0-32,1 1-64,1-1 32,-2 1 32,1-2 64,1 1-32,-2 1 64,1-1-128,-1 0 0,2 1 32,-2 1 0,1-2 64,0 1-96,-1-1 0,2 1-32,-2-1 0,1 1 64,-1-1 64,2 0-32,-1 1-32,-1-1 32,2 1-32,-2-1 0,1 1 0,0-1 0,1 0 64,-2 1-32,1-1-32,-1-1 32,2 2-32,-2-1 0,1 1 0,1-1 0,-1 1 0,1-1-96,-1 2 64,0-2 96,1 1 32,-1 1-128,1-2-32,-1 0 96,1 1 32,-2 1-96,1-2-32,-1 2 32,1-1 0,1-1 32,-2 1 0,1-1 0,-1 2 64,2-2-32,-1 1 64,-1-1-64,2 1-32,-2-1 32,1 0-32,-1 1 0,2-1 0,-1 1-96,1-1 64,-1 1-32,2-1 0,-3 0 64,1 1 64,1-1-32,-1 1-32,1-2 32,-2 1-32,1-1 0,0 0 64,-1 2-32,2-2-32,-2 0-64,1 0 32,-1 0 32,0 0 64,2 0-96,-2-2 0,1 2-32,-1 0 0,0-1 64,2 1 64,-2-2-32,1 1 64,-1 1-64,2-2-32,-1 1-64,-1 0-32,1-2 128,1 1 96,-2-1-96,1 1-32,1-1 0,-2 1 0,1 1-96,-1-2 64,2 2 32,-2-1 64,1 1-32,-1-1-32,0 2 32,0-1-32,0 1 64,0-2 96,0 2-64,0-1-64,-1-1 0,1 1-32,-2-2 0,1 0 0,1 2 0,-2-1 0,2-1 0,0 2 0,-1 0 0,1 1-96,0-2 64,0 1-32,0 1 0,1 0 128,-1-2 32,0 2-32,0 0-64,2 2-64,-2-2 32,1 0-32,-1 1 0,2 1 128,-1 0 32,-1 1-32,1 0-64,2 0-64,-3-2 32,2 1 32,-1 1 64,-1 0-32,2-2-32,-1 1-64,0 1-32,1-2 128,-2 0 32,2 1 0,-1-1-64,-1 2 32,1-1-32,1-1-96,-2 0 64,1 1-32,1-1 0,-1 1 128,-1-1 32,2 1-128,-1-2-32,0 1-64,1 0 96,1 1 0,-2-1 96,2 1-96,-2-1 0,1 1 32,-1-1 0,2 1 0,-1-1 0,-1 1 0,1-2 0,-1 1 64,-1-1 32,1 1-128,1 1 32,-1-1-64,-1 1 0,2-2 64,-1 1 0,-1 1 0,2-1 0,-2-1 0,1 2 64,0-2-96,-1 1 0,2-1 32,-2 1 64,1 1-32,1-2-32,-1 1-64,1 1 32,-1-1 96,1 1-32,-1-1-32,1 0 32,-1 1-32,0 1 0,1-2 0,-1 1 0,-1-1 0,2 0 64,-1 1 32,1 0-128,-1-1-32,0 0 32,1 1 0,-2-1 32,1 1 64,-1-1-32,2 1 64,-1-1-64,1 0-32,-2 1-64,1-1-32,-1 1 128,2-1 96,-2 1-32,1 0-64,-1 0 0,1-1-32,-1 2-96,2-1 64,-1-2-32,-1 1-64,2 1 96,-1-2 64,1 1 0,-2-1-32,1 1 32,0-1-32,-1 2 0,2-2 64,-1 0-32,-1 0-32,2 1 32,-1-1-32,-1 0-96,2 0 64,-2 2 32,1-2 0,-1 0-96,1 0 64,-1 0 32,2 0 0,0 0 64,-2 0 32,1 0-32,-1 0-64,1 0-64,-1 0 32,0 0 32,2 0 0,-2 0 0,1 0 0,-1 0 0,2 0 64,-2-2-32,1 2-32,-1 0-64,2 0 32,-2-1 96,1 1-32,-1 0-32,1-2 32,1 2-32,-2 0 0,1-1 64,-1 1-96,2 0 0,-2-1 32,1-1 0,-1 1 0,0-1 64,2 1-32,-2-1-32,0 1-64,0-1 32,1 2-32,-1-1 0,0 0 64,1-1 64,-1 2-32,0-1 64,2-1-128,-2 1 0,1-1 32,-1 2 0,0-1 0,0 0 64,0-1-96,2 2 0,-2-1 32,0-1 0,0 1 0,0-1 64,0 1-96,0 0-64,0-1 128,0 0 96,-2 2-96,2-1-32,0 0 0,0 1 64,0-2-96,2 1-64,-2 1-96,0 0 32,0 0-256,0 1-64,1-1-320,-1 0-128,2-1-640,-1 1-1248,1-2 512</inkml:trace>
  <inkml:trace contextRef="#ctx0" brushRef="#br0" timeOffset="24">415 1461 1024,'0'0'416,"0"0"-192,0 0-256,0 0 128,0 1-64,0-1 64,2 0 0,-1 2 160,-1-2 160,2 0-160,-1 1 0,-1-1 64,1 2 32,-1-2-96,2 1 0,-2 1 32,1 1 64,1-2-96,-2 0-96,1 2-64,1 0 0,-1-1-64,0 0 64,1 0-64,-1-1-32,1 2 32,-2-1 32,1-1-32,1 0-32,-1 1 32,1 0-32,-1-1-96,0 0 0,-1 1 192,2-1 160,-1 1-128,1-2 0,-1 1-128,2 1-32,-2-1 32,1 0 0,-1 1 64,1-1 96,1-1-224,0 3 0,-2-3 0,1 2 32,0-1 32,0 1 64,-1-1-96,2 0 0,-1 1 96,-1-1 96,0 1 0,1-1 64,-1 1-128,1-1 0,-1 1-32,1-1-64,-2 0 96,3-1-128,-2 2 0,0-1 32,2 1 0,-1-2 0,-1 3 64,1-2-32,-1 1 64,-1 0-64,1 0-32,1-1 32,-1 1-32,1-1 64,-1 1 96,-1-1-64,2 0-64,-1 1 0,1-1 32,-2 1-96,1-2 0,1 1 32,-2 1 0,1-2 0,0 1 0,-1-1 0,2 1 64,-1-1-32,-1 2-32,2-2 32,-2 2-32,1-1 0,-1 0 64,2 1-32,-1-1 64,0-1 0,1 2 32,-1-1-224,2 1 0,-3-2 32,3 1 96,-3-1 0,2 1-32,-1-1 96,0 0 0,1 0-128,-1 2-32,1-2 160,-2 0 96,1 0-96,1 0-64,-2 0 0,1 0-32,-1 0 0,2 0 0,-2 0 0,1 0 0,-1 0 0,0 0 0,1 0-96,1 0 64,-2 0 32,1 0 64,-1-2-96,2 2-64,-2 0 64,1 0 64,-1 0 0,2 0-32,-1 0 32,-1-1-32,0 1 0,2 0 0,-2 0 0,0 0 0,1-1 0,-1 1-96,0-2 64,0 2 32,0-1 64,0-1-32,0 1-96,0-1 32,0 2 32,0-1 64,0 1-256,0-1-32,0 1 192,0-2 64,0 0 160,0 2 32,0 0-96,0-1-96,0 0 0,0 1-32,0-2 0,0 1 0,0 1 0,0-2 0,-1 1-96,1 1 64,0-2 32,0 2 0,0-1 64,0 1 32,0-1-128,0 1 32,0-2-160,0 2 32,0 0 128,0 0 128,0-1-96,0 1-32,0 0-64,0 0-64,0 0 160,0 0 96,0 0-32,0 0 0,1 0-32,-1 1-64,1-1-64,1 0 32,-2 0-32,1 2 0,-1-2 64,2 1 64,-2-1-32,1 1-32,-1-1-64,2 2 32,-2-1 96,1-1 32,-1 2 32,1-1 64,-1-1-96,0 2 0,2-2-96,-1 1-32,-1-1 32,0 1 64,0-1-96,2 0 0,-1 0 32,-1 0 64,0 2-32,2-2-32,-2 0-64,0 2 32,1-1 96,-1-1 32,0 1 32,1 1 128,1-1-128,-2 1 0,2-1-128,-2 1-32,1-2 32,-1 1 0,1 0 0,1-1 0,-2 2 0,1-1 64,1-1-32,-2 2-32,1-1 32,-1-1-32,0 2 64,2-2-32,-2 1-32,1-1 96,-1 1 0,1-1-128,-1 2-32,0-2 32,2 1 64,-2-1 0,1 2-32,-1-1 32,0-1-32,2 2 64,-2-2-32,1 1-32,-1-1 32,2 2-32,-2-2 0,0 1 64,1-1-96,-1 0 0,0 2 32,1-2 64,1 1-32,-2 0-32,1-1 32,-1 2-32,2-2-96,-1 1 64,2-1 32,-3 2 0,3-2 0,-3 0 0,1 1 0,1-1 0,-1 0-96,1 0 0,1 0 128,-2 0 32,1 0 0,-1 2-64,1-2 32,-1 0 32,0 0-32,2 0 64,-3 1-64,2-1-32,-1 0 32,2 0-32,-2 0 0,1 0 0,1 0 0,-2 2 0,1-2 0,-1 0 64,2 0-32,-2 0-32,1 1-64,-1-1-32,1 0 64,1 1 0,-2-1 96,3 0 32,-2 2 32,1-1-64,0-1-64,-2 0-64,2 2 32,-2-2 32,1 0 64,1 1-96,-2-1 0,2 0 32,-2 2 64,2-2-32,-1 0-32,1 1 32,-1-1 32,1 1-32,0-1 64,0 2-64,0-2-32,-1 1 32,0 1-32,0-2 64,1 0 32,-2 1-32,1-1-64,-1 2 96,2-2 0,-2 0-32,2 1-64,-1-1 32,-1 0-32,1 1 64,-1-1 32,2 0-128,-3 0 32,1 0 64,1 0 32,-1 2-32,1-2 32,-1 0-64,0 0-32,-1 0 32,2 0 32,-1 0-96,1 0 0,-1 0 32,1 2 0,-2-2 0,1 0 64,1 0-96,-1 0-64,-1 0 64,2 1 64,-1-1 0,0 0-32,1 1-64,-1-1 32,1 0 32,-1 0 0,1 0 0,0 2 64,0-2-96,-1 0 0,-1 1 32,3-1 64,-1 0-32,-1 0-32,1 0-64,-1 0 32,0 0 32,1 0 64,1 0-96,-2 0 0,1 0 96,1 0 32,-2 0-192,2 0-64,-2 0 128,2 0 160,-1 0-64,1 0-32,-2 0 0,2 0-32,-2 0-96,1 0 64,1 0 32,-2 0 64,2 0-32,-2 0-32,2 0 32,0-1-32,-2 1-96,3 0 64,-3-2 32,0 2 64,1 0-32,-1 0-32,1 0 32,-1-1-32,1 1-96,-1 0 64,0 0 96,1 0 32,-1 0-128,1 0 32,1 0 64,-2 0-32,0 0 64,1 0-128,-1 0-64,1 0 64,-1 0 0,-1-1 96,2 1 32,-1 0-128,1 0 32,-1 0-64,-1 0 0,1-2 64,1 2 64,-1 0-32,1-2-32,-1 2-64,1 0 32,-1 0 96,1-1 32,-2 1-32,1 0 32,1-1-128,-2 1-64,1 0 64,0 0 64,-1-2-64,2 2 0,-1 0 32,-1 0 64,2 0-32,-1 0-32,-1 0-832,3 2-1856,-2-1-448</inkml:trace>
  <inkml:trace contextRef="#ctx0" brushRef="#br0" timeOffset="25">754 307 1792,'0'0'768,"0"-3"-384,0 6-320,0-3 192,0 0-64,0 0 32,0 0-64,0 0 64,0 0-128,0 0-64,0 0 0,0 0 32,0 0-32,0 0 64,0 0 0,0 0 96,0 0-32,0 0 0,0 0 32,0 0 32,0 0-32,0 0 32,0 0-128,0 0-64,0 0 64,0 0 0,0 0-32,0 0 32,0 0-64,0 0 64,0 0 0,0 0 96,0 0-32,0 0 0,0 0-96,0 0 96,0 0 128,0 0-224,0 0-96,-3 0-96,3 3 96,-3-3 0,3 0 96,0 0-32,0-3 64,0 3-128,0 0 0,0 0 32,0 0 0,0 0 0,0 0 0,0-3-96,0 3 64,0 0 32,0 0 64,0 0-32,0 0-32,0 0 32,-3 0-32,3-3 0,3 3 0,-3 0 64,0 0-96,0 0 0,0 0 96,0 0-320,-3 3-128,3 0-1664</inkml:trace>
  <inkml:trace contextRef="#ctx0" brushRef="#br0" timeOffset="26">757 318 640,'-3'0'256,"3"0"-128,3 7-96,-3-7 96,0 0-64,0 0 32,0 0-64,0 0-32,0 0 96,0-4 64,0 4 64,0 0 32,0 0 64,3-3 32,-3 3-96,0 0 0,0 0-96,0 0 0,0 0-32,0 0 192,0 0 64,0 0-64,0 0-32,0 0-160,0 0-32,0 0-96,0 0-96</inkml:trace>
  <inkml:trace contextRef="#ctx0" brushRef="#br0" timeOffset="27">758 333 5216,'0'0'64,"0"-3"64,0 0-160,0 3-32,0-3 32,0 3 64,0 0 64,0-3 32,0 3-160,0 0-32,0 0-64,0-3 96,0 3 64,0 0 64,0 0-32,0-2-64,0 2-64,0 0 32,0 0 32,0-3 0,0 3 0,0-3 0,0 3-96,0 0 64,0-3 32,0 3 64,0 0-32,0 0 64,0-3-128,0 3 0,0 0 32,0 0 0,0 0 0,0 0 0,0 0 64,0 0 32,0 0-128,0 0 32,0 0-64,0 0 0,0 0 128,0 3 32,0-3-128,0 0-32,0 0 32,0 0 0,0 0 32,0 0 0,-3 0 0,3 0 64,0 0-32,0 0-96,0 0-32,0 0 128,0 0 32,0 0 0,0 0-64,0 0 32,0 0-32</inkml:trace>
  <inkml:trace contextRef="#ctx0" brushRef="#br0" timeOffset="28">756 311 5408,'0'0'64,"-2"3"-64,2-3 96,0 3-64,-3 0-32,3 0-64,0-3 32,0 2 32,0 1 0,0-3-160,0 3 32,0-3 128,3 0-64,-1 0 96,-2 0 64,3-3-32,-3 0-64,3 1-64,-3 2-32,3-3 64,0 0 64,-3 0-64,3 0 0,-3 0 32,0 3 64,0-3 32,0 1 32,0 2-64,0 0-64,0 0-64,0 0 32,-3 0 96,3 0 32,0 0-192,0 0 0,-3 0 32,3 2 96,0-2-64,-3 0 0,3 0 32,0 0 64,0 0-32,-3 0-32,0 0 32,3 0-32,0 0-96,-2 0 64,2 0 32,0 0 64,-3 0-32,3 0-32</inkml:trace>
  <inkml:trace contextRef="#ctx0" brushRef="#br0" timeOffset="29">752 305 5376,'0'0'0,"0"0"0,-3 3 0,3-3-96,0 0 64,0 3-32,0-3 0,0 0 64,0 3 0,0-3 0,0 0 0,0 0 0,0 3 0,0-3 0,0 3 0</inkml:trace>
  <inkml:trace contextRef="#ctx0" brushRef="#br0" timeOffset="30">751 323 5120,'0'2'0,"0"-2"-96,3-2 64,-1 2 32,-2 0 0,3-3 0,0 3 64,0-3-192,0 0 32,-3 0-32,3 0 64,0 0-32,0 1 32</inkml:trace>
  <inkml:trace contextRef="#ctx0" brushRef="#br0" timeOffset="31">794 305 4480,'0'-3'64,"0"1"-32,0-1-32,0 3 32,0-3 32,-3 3-32,3 0-32,-3-3 32,3 3-32,-3 3 0,0-3 0,3 3-96,0-3 64,-3 3 32,3-1 64,0-2-32,-2 0-32,2 0-64,-3 3 32,3-3 32,-3 0 0,3 3 0,-3-3 64,3 0-32,0 0-32,-3 0-64,3 0 32,0 0 96,-3 0 32,3 0-128,0 0 32,-3 0 0,0 0 0,3 0-96,-2 0 64,2 0-32,-3 0-64,3 0 224,-3 0 96,3 0-96,-3 0 0,3 0-96,0 3-32,-3-3 32,3 0 64,-3 0-32,3 3 64,0-3-224,0 3 32,-3-3 32,3 3 96,0-3 0,0 2-32,0-2-64,0 3 32,0-3 32,3 3 64,-3-3 32,0 3 32,3-3-224,-3 3 0,3-3 32,-3 3-32,3 0 32,0-3 64,0 3 0,-1-3 0,-2 0 0,3 0 0,0 0 64,-3 0-32,3 0 64,0 0-128,-3 0 0</inkml:trace>
  <inkml:trace contextRef="#ctx0" brushRef="#br0" timeOffset="32">764 304 1664,'0'0'608,"0"0"-320,0 0-64,0 0 224,0 0-160,0 0-96,0 0-32,0 0 32,0 0-32,0 0 0,0 0-32,0 0 0,0 0 0,-2 0 64,2-1-32,0 1 0,0 0-32,0 0 0,0-1-64,0 1-64,0-2 160,0 2 32,0 0-160,-1 0 0,1-1-32,0 1 64,0 0 32,0-2 32,0 2 64,0 0 32,-2 0-32,2 0-32,0 0-192,0 0 32,-1 0 0,1 0 0,0 0 0,-2 0 0,2 0 64,0 0 32,0 0 32,-1 0 0,1 0 0,0-1 64,-2-1-160,2 2-32,0-1 0,0 1 0,-1-1 0,1-1 0,0 2-96,0-2 64,0 1 96,1 0-32,-1-1-32,0 2-64,0-1-32,0 1 64,0 0 0,2 0 32,-2-2 64,0 2-32,0 0 64,0 0-64,0 0-32,0 0 32,0 0-32,0 0 0,0 0 64,0 0-96,0 0 0,0-1 32,0 1 0,0 0 64,0 0 32,0-2-128,0 2-32,0 0 160,-2 0 96,2 0 32,0 0 32,-1-1-128,1 1-96,-1 0 0,1 0-32,0 0 0,0-1 0,-2 1 64,2 0 96,-1 0 64,-1 0-96,2 0-32,-1 0 32,1 0 0,-2 0-64,2 0 32,-1 0-64,0 0 64,1 0-64,-2 1 64,1-1-128,1 1 0,-2-1 32,2 2 64,-1-2-32,1 1-32,0-1 32,-2 0 32,2 0-96,0 2 0,0-2 32,0 0 0,-1 0 0,1 0 64,0 0-96,0 0 0,0 0 96,0 0 32,0 0-128,0 0-32,0 0 32,0 0 64,-1 1 0,1-1 64,0 0-128,-2 2 0,2-2 96,0 1-96,0-1 0,-2 1 32,2-1 0,0 0 0,0 0 0,0 0-96,0 2 64,0-2 32,0 2 64,0-2-96,0 1 0,0-1 32,0 1 0,0-1 0,0 2 64,-1-1-96,1-1 0,0 0 32,0 2 64,0-1-32,0-1-32,-1 2 32,1-1 32,-2 0-32,4-1-32,-4 2 32,4-2-32,-2 1 0,0-1 0,0 2 0,0-2 0,1 1 0,-1 1 0,0-2-96,0 1 64,0 0 96,0 1-96,0-2 0,0 1 96,0 1 32,1-1-128,-1-1 32,0 2 0,0-1 0,0 1-96,0-1 64,0-1 32,2 2 0,-2-1 0,0-1 0,0 1 0,2-1 0,-2 2-96,0-1 64,1-1 32,-1 2 64,0-2-96,1 0 0,-1 0 32,2 0 0,-2 1 0,1-1 0,-1 0 0,2 0 0,-1 0 0,-1 0 64,2 0-96,-2 0 0,1 0 32,0 2 0,1-2 0,-1 0-96,2 0 64,-1 0 32,-2 0 0,1 0 0,0 0 0,1 0 64,-1 0-96,1 0 0,-1-2 96,-1 2 96,2-1 0,-1-1 0,1 1-96,-1-1-64,0 1 32,1 1 32,-2-1-32,1-1-32,1-1-64,-1 2 32,1-1 32,-2-1 64,1 2-32,-1-1-32,1 1-64,-1 0 32,2-1 32,0 1 64,-1-1 32,0 1-128,-1-1 32,2 1 0,-1-2 64,-1 3-32,2-1 64,-2-1-224,0-1 160,1 2-96,-1 0 32,0-1 32,0 0 64,0 1-32,2 0-32,-2-1 32,0 1 32,0-2-96,0 1 0,0 1 96,-2 0 32,2-1-32,-1 1 32,-1-1 0,2 2 32,-1-1-64,-1-1 32,2 2-64,-1-1 64,1 0-64,-1 1 64,1 0 0,-2-2 32,0 2-160,2 0 32,-1 0 0,1-2 64,-1 2-32,-1 0 64,1 0-64,1 0 64,-2 0-64,1 0-32,-1 0-64,1 0 32,1 0 224,-1 0 192,-1 0-416,1 0-96,1 2 32,-2-2 32,1 0 64,-1 0 64,2 2 32,-1-2 32,-1 0-224,1 0 0,0 1 32,-1-1 32,1 1 160,-1-1 64,2 2-224,-1-1-32,1-1-64,-2 0 64,2 2 32,-1-1 96,0-1-96,1 2 0,-2-1 32,2 0 0,-1-1 0,-1 2 64,2-1 32,-1-1 96,1 2-256,0-1-96,-2-1 96,2 2 64,0-1-32,-1-1 0,1 1 32,0 1-96,0 0 64,0-1 32,0 0 0,0 2 0,0-3 0,0 3-96,0-1 64,0-1 96,0 0 32,0 1-32,0-1-64,1 1-64,-1-1 32,0 1 32,0-1 0,2 0 0,-2 1-96,0-1 64,1 1 32,-1-1 0,2-1 0,-2 2 0,1-2-96,-1 1 64,2-1 32,-2 2 0,2-1 0,-2-1 0,2 0 0,-1 0 64,1 0-96,-1 2 0,1-2 32,-2 0 0,1 1 0,-1-1 64,1 0-96,-1 0 0,2 0 32,-1 0 0,1 0 0,-2 0 64,1 0-96,1 0 0,-1 0 32,-1-1 0,2 1 0,-1-2 0,0 2 0,1-1 64,-1 1-96,1-2 0,-1 1 32,1-1 0,-1 1 0,0-2 0,3 1 64,-2 1 32,0-2-128,-1 2-32,1-2 32,-1 0 64,1 0 0,-1 0 64,-1 0-128,0 2-64,0 0 128,0-3 32,0 3-96,0 0 32,0-1 0,0 1 64,0-1-32,-1 1 64,1-1-64,-2 0-32,2 0 32,-1 1-32,-1-1 0,2 1 0,-1-1 0,-1 1 0,1 0 0,0 1 0,-1-2 0,0 2 64,2-2-96,-1 2 0,0-1 32,-1 1 64,1-1-32,-1 1 64,1-2-128,-1 2 0,1 0-32,1 0 0,-1-1 64,-1 1 64,1 0-96,-1 0 0,1 0 32,-1 0 64,1 0-96,-1 0 0,1 0 32,0 0 64,-1 1-32,1-1-32,-1 2 96,1-2-128,-1 0 0,1 1 32,0-1 0,1 0 0,-2 0 0,1 1-96,1-1 64,-2 0 160,1 0 64,1 0-64,-2 2-96,1-2-160,1 0 0,-1 0 128,1 2 64,-2-2 0,-1 1-64,3-1 32,-3 1-32,2-1-96,-1 2 0,1-1 64,-1-1 64,2 0 0,-1 2 64,0-1-64,1-1-32,-2 2-64,2-2-32,-1 1 64,1-1 0,0 1-64,-2-1 64,2 2 32,0-1 0,-1-1 0,1 2 0,0-1 0,0 1 64,-2-1-96,2 0 0,0 3 96,-1-3-96,1 2 0,0-2 32,0 1 64,0-1-96,0 1 0,0-1 32,0 0 0,0-1 0,0 2 0,0-1-96,1 1 64,-1-2 32,0 3 64,2-2-32,-2 0-32,0 1 32,1-1-32,-1 1-96,0-1 64,2 1 96,-2-1 32,0 1-128,0-1 32,0 1 0,0-1 64,1 0-32,-1 1-32,0-1-64,2 1-32,-2-1 128,0-1 32,1 2-96,0-1 32,-1-1-64,3 2 0,-1-2 128,-1 1-32,1-1-32,-1 1 32,-1-1-32,1 2 0,-1-2 64,2 0-96,0 0 0,-2 1 32,1-1 64,0 0-32,1 0-32,-2 2 32,1-2-32,1 0 0,-2 0 0,1 0-96,1 0 0,-2-2 64,1 2 64,0 0 0,2 0-32,-1-1 96,-1 1-64,-1 0 64,2-2-64,-1 2 64,-1-1-64,1 0-32,-1-1-64,2 1 32,-1-1 32,-1 1 64,2-1-96,-2 1 0,1-1 32,-1 1 64,2 0-32,-1-1-32,-1 1 32,2-1 32,-2 1-96,1-2-64,-1 1 64,1 1 0,1-1-64,-2 1 64,0 0 96,0-1 96,1 1-64,-1-1-64,0 1-96,2-1 32,-2 1-32,0 0-64,0-1 224,0-1 160,0 3-192,0-3-192,0 2-64,0-2 96,0 1 32,0 1 128,0 0 32,0-1-32,0 1 32,0-1-64,0 1-32,0-1 32,0 1 32,0 0-32,0-1-32,-2 2 32,2-1 32,0-1-96,-1 1-64,1-1 128,0 2 32,0-1-96,-2 0 32,1-1 64,1 2 32,-1-2-32,1 1-64,-2 0-64,2 1 32,-1-2 32,1 1 64,-2-1-32,2 1-32,0 1-64,-1-2 32,1 2 32,-2 0 0,2-1 0,0 1 64,-1 0-32,-1 0-32,2 0 32,-1 0-128,1 0 64,-1 0 32,-1 0 64,1 0-32,-1 0-32,1 0-64,-1 0 32,2 0 32,-1 0 0,0 0 0,1 0 0,-2 0-96,1 1 64,1-1 32,-2 2 64,2-2-32,-1 1 64,-1-1-128,1 2 0,1-2 32,-1 1 0,-1-1 0,0 2 64,1-1-32,0 0-32,-1-1 32,1 2-128,-1 0 0,2-1 64,-1 0 64,-1 1 0,2-1 64,-1 1-128,1-1 0,-1 1 32,1-1 0,-2 0 0,1 1 0,1 1 0,-2-2 0,1 2-96,1 0 64,0 0 96,0-2-96,-2 2 0,2-1 96,-1-1 32,1 2-32,0-2-64,0 1-64,-1-1 32,1 1 32,0-1 0,-2 1-96,2-1 64,0 2 96,0-2-96,0 1 0,0-1 32,2 2 0,-2-1 64,0-1 32,1 2-128,-1-3 32,0 3-64,1-2-64,-1 1 160,2-1 32,-2 1-96,1-2-32,-1 1 96,2 1 32,-2-1-224,1-1-64,1 1 256,-2-1 128,1 2-160,0-2 32,2 0-32,-1 1 64,-1-1-32,1 0-32,-1 0 96,-1 2 64,1-2-224,1 1-96,-2-1 160,2 0 32,-1 2-64,-1-1 32,1-1 0,1 0 64,-2 1-96,1-1-64,1 0 64,-1 0 64,1 0 128,-2 0-128,2 0-32,-2 0 0,2 0 64,-1-1-96,1 1-64,-1 0 128,1 0 32,-1-1 0,0-1-64,-1 2 32,2-1-128,-1-1 64,1 2 32,-2-1 0,1 1 0,1-2 64,-1 1-32,-1 1 64,2-1-64,-1-1 64,0 2-64,1-1 64,-2-1-128,1 1 0,-1-1 32,2 2 64,-2-1-96,1-1 0,1 1 32,-2 0 0,1-1 0,-1 2 0,1-3 0,1 2 0,0-1-96,-2 1 64,1-2 96,0 1 32,1 1-32,-1 0-64,-1-1 32,0 1-32,2-1 64,-2 1-96,0-1 0,1 2 32,-1-1 0,0 0 0,0 1 0,0-2 0,0 2 64,0 0-96,0 0 0,0 0 32,0 0 0,0 0-96,0 0 64,0 0 32,0 0 0,0 0 0,2 0 64,-2 0-32,0 2-32,1-1-64,-1-1 32,0 1 32,0 1 64,0-1-32,0-1-32,0 2 32,0-1-32,0 1 0,0-1 0,0 0 64,-1 1 32,1-1-32,-2 1-64,2-1-64,-3 2 32,2-1 32,-1-1 64,1 2-96,0-2-64,-1 1 128,0 1 32,1-2-96,0 1-32,-2-1 96,1 1 32,1-2 0,-2 1-64,2 0 32,-1-1 32,1 0-32,-1 2-32,-1-2 32,2 0-32,-1 0-96,0 0 64,0-2 32,1 2 0,-1 0 64,1-1-32,-1 1-32,0 0 32,0-1-32,1 1 0,-1-2 0,1 2-96,1 0 64,-2-1 32,1-1 0,1 2 0,-1-1 0,-1-1 0,2 1 64,-2-1-96,1 1 0,0 1 32,-1-1 64,1-1-96,-1 2 0,1 0 32,-1-3 64,2 3-32,-1-3-32,0 2-64,-1-1 32,1 1 32,1 1 64,-2-2-192,2 1 32,-1 0 96,1-1 64,0 1-96,0-1 32,0 1-64,0-2 0,0 0 64,0 0 0,0 0 0,1 1 0,-1 0 0,0-1 64,0 0-96,2 0 0,-2 2 32,0-1 0,1 0-96,-1 0 64,2 1 96,-2-1 32,1 2-128,0-1-32,-1-1 32,2 1 0,-1 0 32,1-1 0,-1 2-96,-1-2 64,2 2-32,-1 0 0,-1 0 128,0-1 32,0 1-128,0 0-32,1 0 32,-1 0 0,0 0-480,0 0-192,0 1-864,0-1-352,-1 2-1024</inkml:trace>
  <inkml:trace contextRef="#ctx0" brushRef="#br0" timeOffset="33">1077 232 1920,'-5'0'768,"5"0"-384,-3 0-448,3 0 128,-3 0-160,3 0 224,-3 0 64,3 0 320,0 0 160,0 0-160,-3 0-32,3 0-224,0-3-96,-3 3 0,3-3 32,0 3-96,0 0-64,-3-3 64,3 3 64,0 0-64,-2 0 0</inkml:trace>
  <inkml:trace contextRef="#ctx0" brushRef="#br0" timeOffset="34">1052 225 6944,'-2'2'64,"1"-1"-64,0 0 32,-1 2-32,1-1 0,-1-1 0,2 2 0,-1-1 0,1 0-96,-2 0 64,1-1 160,1 2 64,-2 0-160,2 0 0,0 0-32,0-2 0,2 2 0,-1-2 0,-1 3-96,2-3 0,-1 0 64,1-1 64,-1 2 64,-1-2 32,2 0-64,-1 0-64,2 0 32,-2 0-32,1-2 0,1 2 64,-1-1-32,0 1 64,-1-1-64,2-1 64,-1 0-64,-1 1 64,1-2-64,-1 2 64,1-1-128,-1-1 0,-1 2 96,1 0 32,-1-1-128,2-1 32,-2 2 128,0-2 160,0-1-96,-2 1-96,2 0-64,0 0 64,-1 0 64,0 2-64,-1-2-64,2 0 0,-1 1 32,1 1-96,-2-1 0,1 1 32,-1 0 0,2 1 0,-1-2 0,-1 1 0,1 1 0,-1-2 0,2 2 0,-1 0 0,0 0 64,-1 0-32,1 0 64,-1 0 0,1 0 32,-1 0-64,1 2 32,0-2-64,-1 1 64,1-1-64,-1 2-32,2-1-64,-1 0 32,-1 1 32,1-1 64,-1 1-32,2-2 64,-1 1-224,-1 1 32,2-1 96,0 1 64,0-1 64,0-1-64,2 2-64,-2 0-64,1-2 32,-1 2 96,2-1 32,-2 1-128,1-1-32,-1 1 32,0-1 0,2 1 160,-2 0 160,0 0-96,1-1 64,-1 1-160,0 1 0,2-2-96,-1 0-32,-1 2-32,0-1 0,2-1 64,-1 1 64,-1-1-96,1 0-64,1 1 128,-2 0 32,3-1 0,0 0 32,-2-1-64,0 2-32,1-2 32,-1 0 32,2-2-96,-1 2 0,-1 0 96,1-1 32,-1 0-32,1-1-64,-1 0 32,0 1-32,1-2 0,-1 2 64,-1-2-32,2 1 64,-1 1-128,1 0 0,-1-1 32,0 1 0,1-1 0,-2-1 64,1 3-96,-1-2 0,2-1 32,-1 0 64,1 1-32,-2-1 64,0 1-128,1 0 0,-2-1 32,1 2 64,0-2-32,0 0-32,0 1-64,0 0 32,0 0 32,-2-1 64,2-1-96,0 1 0,0 0 96,-1 2 32,1-2-32,0 0 32,-2 0-128,1 2 0,1-1 32,-2 1 0,1-1 0,-2 1 0,2 0-96,-1 1 64,1-2 32,-1 2 64,1 0-32,0 0-32,1 0 32,-2 0-32,1 0 0,-2 2 64,1-2-32,1 0-32,-2 1 32,1-1 32,1 0-32,0 1-32,-1-1-64,1 0-32,-1 2 64,1-2 0,-1 0 32,1 1 0,1 1 0,-1-2 0,-1 1 0,1 1 0,-1-1 0,2 1 0,-1-1 0,-1-1 0,2 3 0,-1-2 0,-1 1 0,1-1 0,-1 1 64,1-1-96,1 0 0,-1 1 32,1-1 0,-2 2 0,2-1 0,-1-1 0,1 0 0,0 2 0,0-1 64,-2 1-32,2 0 64,0 0-64,-1-2-32,1 2-64,0 0 32,0-2-32,0 2 0,0-1 128,0 0 96,0 0-128,0 1-32,0-2 0,0 2 0,0 0 64,0-2-32,1 2-32,-1-1 32,0-1-32,2 0 0,-2 3 64,1-3-32,-1 0-32,2 2-64,-1-1 32,0-1 96,1 1 32,-1-1-32,1-1 32,-2 1-64,1 1-32,-1-1 32,2-1-32,-1 2 0,-1-2 64,2 0-96,-2 1 0,1-1 32,-1 0 64,2 0-96,-1 0 0,-1 0 96,1 0 32,-1 0-32,2 0-64,-2 0 32,1 0 32,1 0-32,-1 0 64,1 0 0,-1-1-32,0 1 32,1-2 0,-1 2 32,-1-1-160,2 1 32,-2-2 0,1 2 0,-1-1 0,2 1 0,-2-1 0,1 1 0,-1-2 0,2 2 0,-2-1-96,0-1 64,1 1 32,1-1 64,-2 2 32,0-1 32,1 0-160,0 1 32,-1-2-64,2 0 0,-2 0 64,1 0 64,-1 1-96,2-1 0,-1 1 32,-1-1 0,2 1 0,-2 0 0,1-1 0,-1 1 64,0-1-32,1 1-32,-1-1 32,0 1 32,0-2-32,0 2-32,2-2 32,-2 1-32,0 1-96,0-2 64,0 2 32,0-1 64,0 1-96,0-1-64,0 1 64,0-1 0,1 1 96,-1-1 32,0-1-128,0 2-32,0 0 96,-1-1 32,1 1 0,0-1-64,-2 1 32,2-2-32,-1 2 0,1 1 64,-1-2-32,-1 1 64,2-1-128,-1 1-64,-1-1 64,1 2 0,-1-1 32,2 0 64,-1 1-32,0-2 64,1 2-64,-2 0-32,1-1 32,1 1 32,-2 0-96,1 0 0,1 0 32,-2 0 0,-1 0-96,2 0 64,-1 0 32,1 1 64,0-1 32,-1 0-128,1 0 32,-1 2-64,1-1 0,1 0 64,-2-1 0,1 2 0,0-1 64,-1-1-96,2 2 0,-1-1 32,-1 1 64,2-2-32,-1 1-32,-1 0-64,1 1-32,-1-1 128,-1-1 96,3 2-96,-1-1-96,0-1 32,-1 2 64,1-2 0,1 1-32,-2-1 32,2 1-32,-1-1-96,1 2 64,-2-2 32,2 1 0,-1 1-96,1-2 64,0 0 96,-1 1 32,1 1-128,0-2 32,-2 1 0,2-1 64,0 2-96,0-1 0,-1 1 32,1-1 0,0 0 0,0 2 0,0-1 0,0-1-96,0 1 64,0-1 32,1 1 64,-1-1-96,0 0 0,0-1 32,2 2 0,-2-1 0,0 1 0,1-2 0,-1 1 0,1 1 0,-1-2 0,2 1 0,-2 0 0,1 1 0,-1-1 64,0 1 32,2-2 32,-1 1-224,1 1 0,-2-2 32,1 1 32,0-1 32,1 1 0,-2-1 0,1 0 64,1 2-96,-1-2 0,1 0 32,-2 2 0,1-2 0,1 0 0,-1 1 0,-1-1 64,2 1-96,-1-1 0,-1 0 32,1 2 0,1-2 0,-2 0 0,1 1 0,-1-1 64,2 0-32,-2 0-32,1 0-64,1 0 32,-2 0 96,1 0 32,0 0-128,1 0-32,-1 0 32,1 0 64,-1 0 0,-1 0-32,2 0-64,-1 0 32,1 0 32,-1 0 0,1 0 0,-1-1 0,0-1 64,1 2 96,-1-1-64,2 1-64,-3-1-96,2 1-32,-1-2 64,0 0 0,1 1 96,-1 0 32,1-1-32,-1 1-64,1-1 32,-1 2-32,1-1 0,-1-1 0,0 1 0,1 0 0,-1 1 0,-1-2 0,2 1 0,-1-1 0,-1 1 0,2-1 0,-2 1 0,1 0 64,-1-1-96,0 1 0,2-2 96,-2 1-32,0 1-32,1-2 32,-1 2-32,0-1 0,0 2 64,0-1-96,0-1 0,0 1 32,0-1 64,-1 1-96,1-1-64,0 1 64,0 1 64,0-2 0,0 1-32,0 0 32,0 1-32,0-2-96,0 2 64,0-1 32,0 1 64,0-2-96,0 2 0,0 0 32,0-1 64,0 1-96,0 0 0,0-2 32,0 2 0,0 0 0,0 0 0,0 0 0,0 0 64,0 0-32,0 0-32,0 0 32,0 0-32,0 2-96,0-2 64,0 1 32,1 1 64,-1-2-96,0 1 0,0 1 32,0-1 0,0 0 0,0 1 64,0-1-32,0 1-32,0-1-64,0 1 32,0 1 32,0 0 64,0-2-32,-1 0-32,1 2 32,0-1-32,-2-1 0,2 1 0,0-1 0,0 1 0,-1-1 64,1 0 32,0-1-128,-2 2-32,2-1 32,0 1 64,0-1 64,-1-1 32,-1 2-160,1-1-32,-1 2 32,1-2 64,0 1 0,1-1-32,-2 1-64,1-1-32,-1 0 128,1 1 32,1 0-96,-2-1 32,2 0 0,-1 2 0,1-3 64,-2 2 32,1-1-128,1 1 32,-1-2 0,1 1 64,-2-1-96,2 1-64,-1-1 64,-1 0 64,2 0 0,-1 2-32,1-2 32,-2 0-32,2 0 0,-1 0 64,0 0-32,1 0-32,-2 0-64,2 0 32,0 1 32,-1-1 0,1 0 0,0 0 0,-2 0 0,2 0 0,-1 0-96,1 0 64,-2 0 32,1 0 0,-1 0 64,1 0 32,-1 0-32,1 0-64,0 0-64,1 0 32,-2 0 32,1 0 0,-1 0 0,1 0 0,1 0 0,-2 0 0,1-1 64,1 1 32,-1 0-32,-1 0 32,2-2-64,-1 2-32,-1-1 32,-1 1 32,2-1-96,-1 1 0,1-2 32,-1 1 64,1-1-32,0 2-32,-1-1 32,1 1-32,1-2-96,-2 2 64,1-1 32,1 0 64,-2 1 32,2-2 96,-1 2-256,1-2 0,-1 2 0,-1-1 32,2 0-64,0 1 64,-1-2 96,1 1 32,0-1-128,-2 1-32,2 1-64,0-2 96,0 2 0,0-1 96,0 1-32,0-1 64,0 1-128,0 0 0,0-2 32,0 2 0,0 0-96,0-1 64,0 1-32,0-2 0,0 2 64,2-1 64,-2-1-32,0 2 64,0-1-128,1 0-64,-1 1 64,0-2 64,0 1 64,2-1-32,-2 1-64,0-1-64,0 1-32,0-1 64,0 1 0,0 0 96,0 1-96,1-2 0,-1 2 32,0-1 64,0 1-96,0 0 0,0-2 32,0 2 64,0 0-32,1 0-32,-1-1 32,0 1-32,0-2-96,0 2 64,2-1 32,-2 1 64,0-2-96,0 2 0,1-1 32,-1 1 0,0-2 64,2 2 32,-2-1-128,0 1-32,1-1-64,-1 1 96,2-2 0,-2 2 96,1-1 32,0-1-128,-1 2 32,2-1 0,-2 1 0,1-2 0,-1 2 64,0 0-96,0 0 0,2-1 32,-2 1 0,0 0 0,0 0 64,0 0-96,0 0 0,0 0-256,0 0-128,0 0-992,1 0-352,-1 1-1728</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19.83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5636 2984,'1'0,"2"0,1 0,1 0,3 0,0 0,0 0,0 0,0 0,-1 0,0 0,1 0,0 0,0 0,0 0,-1 0,0 0,0 0,1 0,0 0,0 0,0 0,-1 0,0 0,0 0,0 0,-2 2,1-1,1 0,-1 2,-1-1,1 0,-1-1,0 1,0 0,-1 1,-1 0,3-1,-1 2,1 0,0-1,-1 1,-1-1,1-1,1 0,0-1,1-1,1 0,0 0,0 0,-1 0,0 0,0 0,0 0,1 0,0 0,0 0,0 0,-1 0,0 0,0 0,1 0,0 0,0-3,-1 0,1 1,-3-2,0 1,0 1,2 0,0 1,0-1,-1-1,-1 1,1-1,0 1,1 1,0 0,0 0,0-1,-1 0,0-1,1 0,-1 0,0-2,1 1,1 0,0 1,0 1,0 1,-1 1,0 0,0 0,1 0,0 0,0 0,0-1,-1 0,0 0,0-1,1 2,0-1,0 1,0 0,-1 0,-1-1,-1-1,1 1,0 0,1 0,2 0,0 1,0 0,-1 0,2 0,0 0,0 0,1 0,2 0,1 0,1 0,-2 0,-2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24.69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6562 2957,'2'0,"1"3,2 1,2 0,0 0,1-1,-1-1,0 0,3 1,0 0,2-1,0 0,0-1,-3 0,0-1,-2 0,0 0,1 0,0 0,0 0,-1 0,0 0,0 0,0 0,-1 0,2 0,0 0,0 0,0 0,0 0,-2 0,2 0,0 0,0 0,2 0,-1 0,0 0,-1 0,2 0,-2 0,0 0,-1 0,0 0,0 0,0 0,1 0,0 0,0 0,0 0,-1 0,0 0,-1 0,2 0,0 0,0 0,0 0,-1 0,0 0,0 0,1 0,0 0,0 0,0 0,-1 0,-1-2,0 1,-2-1,4 1,-2 1,2-1,0 0,-2-2,2 0,-2 0,2 2,0-1,0 2,-1-1,1 1,-1 0,0 0,-1 0,2 1,0-1,0 0,0 0,0 0,-2 0,2 0,0 0,0 0,0 0,-1 0,0 0,1 0,-2 0,2 0,0 0,0 0,0 0,0 0,-2 0,2 0,-1 0,1 0,0 0,0 0,-1 0,1 0,-2 0,1 1,0 0,1 2,0 1,-1-1,0 0,1 1,-2 0,0 0,2-2,-3 3,0 0,1 0,0 0,-2 0,2 0,-2-1,3-1,-1 1,0-1,0 0,1 0,-1 1,0-1,0 0,0 1,0 0,1 0,0-2,0 0,0-1,0-1,0 0,-1-1,2-1,0 1,0 0,0 0,-2-1,0-1,0 0,-1-1,2 0,1-2,-1 0,0 0,1 1,-1-2,-2 2,-3-1,-4 2,0-1,-2 2,-3 0,1 0,-1 0,1 0,0 0,-1 1,0 1,1 0,-2 1,0 0,0 0,0 1,0-1,2 0,0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8:24.444"/>
    </inkml:context>
    <inkml:brush xml:id="br0">
      <inkml:brushProperty name="width" value="0.1" units="cm"/>
      <inkml:brushProperty name="height" value="0.1" units="cm"/>
      <inkml:brushProperty name="color" value="#333333"/>
    </inkml:brush>
  </inkml:definitions>
  <inkml:trace contextRef="#ctx0" brushRef="#br0">56 0 1792,'0'1'142,"0"-1"-101,-1 0 0,1 0-1,0 0 1,0 0-1,0 0 1,0 1-1,0-1 1,0 0-1,-1 0 1,1 0 0,0 0-1,0 1 1,0-1-1,0 0 1,0 0-1,0 0 1,0 1-41,0-1 117,2 0 27,0 0 66,1 0-1,-1 0 1,0 0-1,0 1 1,1-1-1,-1 0 1,0 1-210,-2-1 46,1 0 1,-1 0-1,0 1 1,0-1-1,0 0 0,0 0 1,0 0-1,1 0 1,-1 0-1,0 1 1,0-1-1,0 0 1,0 0-1,0 0 0,0 1-46,2 0 482,-2 0-359,0 0-1,0-1 1,0 1-1,0-1 0,0 1 1,0-1-1,0 1 0,0 0 1,0-1-1,0 1-122,0 0 158,0 0-41,0 1 1,1 0-1,-1 0 1,0-1-1,1 1-117,-1 0 44,1 0-1,-1 0 1,1-1-1,-1 1 1,0 0-44,0 11 148,0 5 296,1 12-444,2 2 622,-3 27-622,0-30-142,0 2 188,0 36-273,-2-50 135,0 1 0,-2 8 92,-9 34-87,6-30 139,3-13 123,1 15-175,-1-4 22,3-19 0,0 4-22,1-5-30,-1 0 1,0 0 29,-4 23-357,-2 15 613,4-35-287,1 0-52,-1 1-1,-3 8 84,3-10-288,0 0 0,0 0 0,0 8 288,2 4-218,0-8 75,1-10 50,0-1 0,0 0 0,-1 4 93,1-4-532,-1 0 0,1-1 0,0 4 532,0 4-2521,-1-2 1300,2 2 357</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29.51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7555 2983,'1'0,"3"0,2 0,1 0,2 0,0-1,1-1,2 1,3 0,-2 0,1 0,-1 1,0 0,-2 0,0 0,-2 0,2 0,-1 0,0 0,-1 0,-1 0,1 0,-1 0,1 0,0 0,0 0,-1 0,1 0,0 0,-1 0,0 0,-1 0,0 0,0 0,1 0,0 0,0 0,-1 0,1 0,-1 0,-1 0,2 0,0 0,0 0,0 0,-1 0,1 0,-2 0,2 0,0 0,0 0,0 0,-1 0,0 0,0 0,0 0,1 0,0 0,0 0,0 0,-1 0,0 0,0 0,1 0,0 0,0 0,-1 0,1 0,-1 0,0 0,1 0,0 0,0 0,-1 0,1 0,-1 0,0 0,1 0,0 0,0 0,-1 0,1 0,-1 0,0 0,-1 0,2 0,0 0,0 0,0 0,-1 0,0 0,0 0,1 0,0 0,-1 1,-1 1,0-1,0 1,0-2,0 2,2 0,0-1,0 0,-1 1,1 0,-1 0,-1 0,-1 0,0 0,2 0,0-1,1-1,-2 2,-1 1,1 0,-1-1,1 0,1-1,1-1,0 1,0-1,-1-1,0 1,0 0,1 0,0-1,0-1,0 0,-1-1,-1 0,0 0,-1 0,2 1,0 1,0 1,1 0,-2-2,-1 1,1-1,0-1,-1 1,3 0,-1 1,1 1,0-1,-2 0,0 0,0 0,-2-2,0 1,2 0,0-1,-1-1,1 0,0 2,0 0,1 1,-1 1,2 0,0 0,0 0,0 0,1 0,0 0,1 0,0 0,-2 2,0-1,-1 1,0-1,0-1,1 1,0-1,0 0,-1 0,1 0,-1 0,-1 0,2 0,0 0,0 0,0 1,-1 1,1-1,-2 0,0 1,0 0,1 0,0-1,0 0,-1-1,1 1,0-1,1 0,0 0,0-1,0 1,-1 0,0 0,0 0,0 0,1 0,0 0,0 0,-1 0,1 0,-1 0,0 0,1 0,0 0,0 0,-1 0,1 0,-1 0,0 0,0 0,2 0,-1 0,-1 0,1 0,-1 0,0-1,0 0,1-1,0 1,0-2,-2-2,0 1,-2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33.18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9274 2950,'2'0,"3"0,2 0,1 0,0 0,0 0,0 0,-1 0,1 0,1 0,3 0,0 0,0 0,-2 0,-1 0,-1 0,-1 0,1 0,0 0,0 0,-1 0,-1 3,0 0,-1-1,1 1,1-2,0 1,1-2,0 0,-1 0,0 0,0 0,0 0,1 0,0-1,0-1,-2-1,0 1,0 0,0 0,-1 1,3 0,-1 1,0-1,-1 0,0-1,-1 0,0 0,0 0,0 0,2 2,0-1,1 1,0 0,-1 0,0 0,0 0,1 1,0-1,0 0,0 0,0 0,-1 0,0 0,-1 0,2 0,0 0,0 2,-1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35.37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9784 2944,'0'1,"0"3,0 2,0 0,0 1,0 1,0-1,0 0,0 1,0 1,0-1,0 0,0-1,0 0,0 0,0 0,0 1,0 0,0 0,0-1,0 1,0-1,0 0,0 0,0 2,0-2,0 1,0 0,0-1,0-1,0 2,0 0,0 0,0 0,0-1,0 1,0-2,0 2,0 0,0 0,0 0,0-1,0 0,0 0,0 0,0 1,0 0,0 0,0 0,0-1,0 0,0 0,0 1,0 0,0 0,0-1,0 1,0-1,0 0,0 1,0 0,0 0,0-1,0 1,0-1,0 0,0-1,0 2,0 0,0 0,0 0,0-1,0 0,0 0,0 1,0 0,0 0,0 0,0-1,0 0,0 0,0 1,0 0,0 0,0 0,0-2</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47.37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9664 3567,'-2'0,"-2"0,-2 0,-1 0,-1 0,-1 0,-1 0,-1 1,1 0,-2 2,0-1,2 1,-1-2,-1 0,0 0,1 0,1 1,1-1,0 0,1 1,2 0,0 0,0-1,0 0,0-1,0 0,-1 0,-1 0,0 0,0 0,1 0,-1 0,1 0,0 0,-2 0,1 0,1 0,-1 0,1 0,0 0,0 0,-1 0,0 0,0 0,0 0,1 0,1-1,-1-1,-1 1,0 0,0 0,0 0,1 1,0 0,0 0,-1 0,0 0,0 0,0 0,1 0,0 0,0 0,-1 0,0 0,0 0,0 0,1 0,0 0,0 0,-1 0,0 0,0 0,1 0,-1 0,1 0,0 0,1 0,-2 0,0 0,0 0,0 0,1 0,0 0,0 0,-1 0,0 0,0 0,0 0,1 0,0 0,0 0,-1 0,0-1,0 0,0-1,1 1,0 0,0 1,-1 0,0-1,0 1,0 0,1 1,0-1,0 0,0 0,0 0,-2 0,2 0,-1 0,0 0,1 0,0 0,0 0,0-1,0-1,1 1,0 0,-1 0,1 0,0 1,-2 0,0-1,0-1,0 1,1 0,0 0,0 1,-1-1,0 1,0 0,0 0,1 0,0 0,0 0,0 0,-1 1,0-1,0 0,1 0,-1 0,1 0,0 0,-1 0,0 0,0 0,1 0,-1 0,1 0,1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52.56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8514 3567,'-2'0,"-2"0,-1 0,-2 0,1 0,-2 0,0 0,2 0,-2 0,-1 0,1 0,0 0,1 0,-1 0,2 0,-1 0,-1 0,0 0,0 0,1 0,-1 0,1 0,0 0,-1 0,0 0,0 0,0 0,1 0,0 0,0 0,0 0,-1 0,0 0,0 0,0 0,1 0,0 0,-1 0,-1 0,-2 0,0 0,0 0,0 0,2 0,-2-2,0 1,2-1,0 1,1 0,0 1,2-1,-4-2,0 0,-2-1,0 0,0 1,0-1,-2 2,3 0,-2-1,2-1,0 1,2 1,0 0,2 2,0-1,-1 1,1 0,-1 0,1 0,-1 1,1-1,0 0,1 0,-2 0,0 1,0 0,0 1,1-1,0 1,0 0,-1 0,0 0,0 0,0 0,1-1,-1 0,2 0,-2-1,0 1,0 1,0-1,1 0,0 0,0-1,-1 0,0 0,0 0,1 0,-1 0,1 0,0 0,1 0,-2 0,0 0,0 0,0 0,0 0,2 0,-2 0,0 0,0 0,0 0,1 1,0 1,-1 0,2-1,-2 0,0-1,0 0,0 1,0-1,2 0,-2-1,1 1,0 1,1 1,-1-1,1 0,-1 0,1 0,0-1,0 0,-2 0,0 0,0 0,0 0,0 0,1 0,0 0,1 1,0 1,0-1,-1 0,0 0,0-1,0 1,1-1,-2 0,0 0,0 0,0 0,-3 0,-2 0,-4 0,-4 0,-3-1,0 1,1 1,4-1,1 0,3 0,2 0,4 0,0 0,1 0,0 0,1 0,0 0,0 0,0 0,1 0,-1 0,0 0,-1 0,0 0,0 0,0 0,1 0,0 0,-1 0,0 0,0 0,0 0,1 0,-2 0,-1 0,0 0,-4 0,-3 0,-4 0,-5 0,0 0,-4 0,1 0,0 0,5 2,4 1,2 0,4-1,2 0,3-1,-2-1,1 0,1 0,0 0,-3 0,-2 0,0 0,0-1,2-1,-1 1,1-2,1 1,1 0,-2 1,2 0,0 0,-2 1,-1 0,2 0,0 0,1-1,-1 0,1-1,-3 1,0 1,2-1,0 1,1 0,-1 0,0 0,1 0,0 0,0 0,-1 0,1 0,-1 0,-1 0,0 0,-3 0,-2 0,1 0,-3 0,0 0,-2 0,3 0,1 0,3 0,4 0,-1 0,2 0,1 0,0 0,1 0,0 0,1 0,0 0,-2 0,0 0,0 0,0 0,1 0,0 0,1 0,-2 0,0 0,0 0,0 0,0 0,1 0,0 0,1 1,0 1,0-1,-1 0,0 0,0-1,0 1,1-1,-2 0,0 0,0 0,0 0,0 0,2 0,-2 0,2 0,-2-1,0 1,0 0,0 1,1-1,0 0,0 0,-1 0,0 0,0 0,1 0,0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01.72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5662 4538,'1'0,"2"0,2 0,2 0,0 0,1 0,-1 0,1 0,-1 0,1 0,1 0,1 0,0 0,0 0,1 0,-1 0,-1 0,0 3,-2 1,1 0,0 0,2-1,-1-2,2 0,0 0,0 0,-2 1,0 0,-2 0,0 2,2 0,0 0,1-1,0-1,2-1,-2 0,0-1,-2 3,0 0,-2-1,2 0,0 0,2-1,-2-1,1 0,2 0,-1 0,0 0,2 0,0 0,0 0,-1 0,-2-1,1-1,0 1,0 0,-1-1,2 0,1 0,1 0,0-1,0 1,-2 1,-1 0,-1 1,0 0,-1 0,-1 0,0 0,-1 0,2 0,0 0,-2-1,0-1,0 1,0 0,0 0,0 1,2-1,0 1,0 0,0 0,0 0,-2 0,2 0,-2 0,2 0,1 0,0 0,1 0,-2 0,2 0,0 0,2 0,0 0,-1 0,0 0,0 0,-1 0,0 0,-1 0,-1 0,0 0,-2 0,2 0,-2 0,2 2,0-1,-1 0,1 1,-1-2,1 1,-2-1,2 0,0 0,0 0,0 0,-1 0,0 0,0 0,1 0,0 0,0 0,0 0,-1 0,0 0,0 0,1 0,0 0,0 0,0 0,-1 0,2 0,-1 0,2 0,0 0,-2 0,0 0,0 0,-2 0,2 0,0 0,0 0,0 0,-1 0,0 0,0 0,0 0,1 0,0 0,0 0,1 0,0 0,1 0,0 0,-2 0,0 0,0 0,-2 0,1 0,1 0,-1 0,1 0,0 0,0 0,-2 0,2 0,0 0,0 0,0 0,-1 0,0 0,1 0,-2 0,2 0,0 0,0 0,0 0,0 0,-2 0,2 0,-1 0,2 0,-1 0,-1 0,0 0,1 0,-2 0,1 0,1 0,1 0,1 0,-2 0,4 0,-2 0,0 0,0 0,-2 0,-2-1,0-1,0 1,2 0,-2 0,2 1,-2-1,2 1,-2 0,2 0,0 0,0 0,0 0,0 0,-2 0,2-1,-2 0,3-1,2 1,2 0,0 1,-1 0,1 0,0 0,-3 0,1 0,0 0,-1 0,0 0,-2 0,0 0,0 0,-2 0,2 0,0 0,-2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05.72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7640 4564,'0'-3,"0"-3,0-1,0 0,0-1,0 0,0-1,0 0,0 1,0 1,0-1,0 2,0-1,0-1,0 0,0 0,0 1,0-1,0 1,0 0,0-1,0 0,0 0,0 1,0-1,0 1,0 0,0-1,0 0,0 0,0 1,0-1,0 1,0 0,0 0,0-2,0 1,0 1,0-1,0 1,-2 2,-1-1,0 1,1-1,-1-2,0 1,0 0,0-1,1 1,0 1,-1 1,1-1,0 0,-1 0,2 0,-1 0,0 0,0 0,0-1,0 0,0-1,-2-1,0 2,1-1,-1 1,1 0,1 0,0 0,0-1,0 0,-1 0,1 1,0-1,0 2,1-2,1 0,0 0,0 0,0 1,0-1,0 2,0-2,0 0,0 0,-1 0,0 1,-1 0,1 0,0-1,1 0,-1 0,1 0,1 1,1 0,0 0,1 0,-1-1,0 0,-1 0,0 1,-1-1,0 1,0 0,0-1,1 1,0 1,3 1,1 3,0 4,1 2,-2 0,0 1,-2 0,2 0,-1 1,0 0,-1 1,0-1,0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09.19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7574 3956,'-2'0,"0"0,-3 0,-3 0,-1 0,-1 0,0 0,0 0,-1 0,0 0,1-2,-2-2,0 0,-2-1,-4-2,-3 1,-1 1,-1 0,-3-1,2 1,1-1,1 0,3 1,4 1,3 0,3-1,-1 0,0 1,-2 2,1 0,0 1,0 1,2 0,-1 0,0 0,2 0,0 0,1 1,0-1,-2 0,0 0,-2 0,-2 0,-9-1,-10-3,-9-1,-3 1,-1 1,3 1,3 1,6 0,5 1,7 0,4 0,4 0,2 1,3-1,-2 0,0 0,2 0,-2 0,-2-1,-4-3,-4 0,-2-2,-2 0,0-1,2 1,4-1,2 2,1 1,3 0,2 2,2 0,-1-1,1 1,0 1,0-1,0 2,-2-1,1 1,0 0,1 0,0 0,1 1,0-1,-1 0,0 0,0 0,1 0,0 0,-1 0,2 0,-1 0,-1 0,0 0,1 1,1 0,0 2,-2 1,-2-1,-3 3,-2 0,-1 0,-2-1,0 2,0 0,0-1,2 0,2-1,1 1,0 0,3 0,0-1,0-1,-1 0,1-1,-3-1,1 0,-1-1,0 1,1 0,0-1,2 0,-1 0,0-1,1 2,0-1,-2 0,0 1,2-2,-2 1,-1-1,1 0,1 0,1 0,0 0,1 0,1 0,1 0,-1 0,3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11.01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5748 4128,'4'0,"2"0,5-1,3-3,4 0,4-1,0-1,5 1,3 1,4 2,1 0,-1 1,0 1,-3 0,-3 0,-1 1,-2-1,-1 0,-3 0,0 0,-3 0,2 0,0 0,1 0,1 0,1 2,1 1,0 0,0 0,-1-2,-1 0,-2 0,-1-1,-3 0,-3 0,0 0,-1 0,-2 0,0-1,-1 1,1 0,0 2,0-1,0 0,0 2,1-1,0 0,2-1,2 0,3 0,1-1,2 0,3 0,0 0,1 0,-2 0,-2 0,0 1,-3 0,-2 3,-1 0,-2 0,-1-1,0-2,-1 1,-1-2,0 0,0 1,0 1,0-1,0 0,0 1,-2 0,0-1,2 1,1-2,2 2,0 1,1 0,1 2,0 1,-1 0,1-2,1-1,-3-1,-1 0,1 0,-2 1,-1-1,2 0,-1-1,-1 0,-1 0,-1-1,-1 0,0 0,1 0,0 0,1 0,0 0,0 0,-1-1,1 1,0 0,3 0,1 0,-2 1,-1-1,-1 0,-1 0,-1 0,1 0,0 0,0 0,-1 0,1 0,-1 0,-2 1,0 0,2 1,-1 0,-2 2,-1 2,-1 1,-1-1</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13.40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7548 4372,'-2'0,"-2"0,-4 0,-3 0,0 0,-1 0,0 0,2 0,-1 0,-1-2,-2 0,-2-4,-1 2,-1-2,0 1,1 1,0 2,3 1,2-1,-2 2,0 0,2 1,0-1,0 1,0-1,0 0,0 0,0 0,1 0,1 0,1 0,-1 0,1 0,0 0,0 0,2 1,-1 0,-1 1,0-1,1 0,1-1,0 2,-1-1,0 0,0 1,0-2,0 1,2-1,-2 0,0 0,-3 0,-1 0,0 0,0 0,-1 0,-1 0,-2 0,1 0,-2 0,1 0,0 0,1 0,2 0,-1 0,2 0,1 0,2 0,1 0,-2 0,0 0,1 0,-1 0,1 0,-3 0,-2 0,-3 0,-5 0,-3 0,-5 0,-4 0,-2 0,0 0,0 0,5-3,4 1,5-1,6 0,1 2,3 0,2 1,2-2,1 0,0 1,1 0,-1-1,1 0,-2 1,0 0,0 0,1 0,0 1,0 0,-1 0,0 0,0 0,-1 0,-2 0,-4 0,-3 0,-1 2,0 2,-1-2,2 1,0-2,2 1,0-2,3 0,0 0,0 0,0 0,1 0,3 0,0 0,2 0,0 0,-1 0,0 0,0 0,1 0,0 0,0-2,0 1,-1 0,0-1,0 2,2-3,0 0,0-1,2 1,-1 0,0 1,-1 0,-1 1,0 0,-1 1,1 0,0 0,-1 1,2-1,-2 0,0-1,0-1,1 0,2 0,-1-1,1 0,4-1,7-1,4-1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8:47.527"/>
    </inkml:context>
    <inkml:brush xml:id="br0">
      <inkml:brushProperty name="width" value="0.1" units="cm"/>
      <inkml:brushProperty name="height" value="0.1" units="cm"/>
      <inkml:brushProperty name="color" value="#333333"/>
    </inkml:brush>
  </inkml:definitions>
  <inkml:trace contextRef="#ctx0" brushRef="#br0">845 418 1152,'0'0'215,"0"1"0,0-1 1,-1 0-1,1 1 0,0-1 0,0 0 0,-1 0 0,1 1 1,0-1-1,-1 0 0,1 0 0,0 0 0,-1 0 1,1 1-1,-1-1-215,-7 3-1,4-2 161,-1 0 0,0 0 0,0 0 0,0-1 0,0 0 0,0 0 0,-2 0-160,-6 0 266,-7 1-197,17-1-68,-2-1 189,0 2 0,1-1 0,-2 1-190,-12 0 5,7-1 17,-1 1 0,0-2-22,-4 1-38,11 0 94,-11 0-23,-1-1 0,-12-1-33,-14-6 0,11 2 126,14 3-220,-5-2 94,-14-4 188,-16 0-188,7 2-44,7 1 29,10 1 57,8 1-130,2-1 101,-26-5-35,26 5 66,15 4-38,0 0 1,0 1 0,-1-1-1,0 1-6,1 0-17,0-1-1,-3 0 18,1 0-23,-1 0 34,3 1 0,0-1-1,-2 1-10,1 0-130,0 0 166,1 0 0,0 0 0,-4-1-36,7 1 14,0-1 0,0 1 0,0-1 0,0 1 0,0-1 0,1 1 0,-1-1 0,0 1 0,-1-2-14,-4-2-94,4 3 167,0 0-1,0-1 1,0 1-1,-1-1-72,1 0 19,1 1 0,-1 0 0,0-1 0,0 1-1,-1 0-18,2 0 5,0 0 0,0 1 0,0-1 0,0 0 0,-1 0 0,1 0 0,0 0-5,0-1 12,0 1 1,-1 0 0,1 0 0,-1-1-13,0 2 27,2 0-24,0 0 0,0 0-1,0-1 1,0 1 0,-1 0 0,1 0-1,0 0 1,0 0 0,0 0 0,0 0-1,0 0 1,0 0 0,0 0 0,0 0-1,-1 0 1,1 0 0,0-1 0,0 1-1,0 0 1,0 0 0,0 0 0,0 0-1,0 0-2,-5-4 48,5 4-59,0 0 0,-1 0 0,1 0 0,0 0 0,0 0 0,-1 0 0,1 0 0,0-1 0,0 1 0,-1 0 0,1 0 0,0 0 0,0 0 11,-4-1-699,3 0-901</inkml:trace>
  <inkml:trace contextRef="#ctx0" brushRef="#br0" timeOffset="2252.56">910 164 896,'-1'0'27,"1"0"0,0 0 0,0 0 0,0 0 0,-1 1 0,1-1 1,0 0-1,0 0 0,0 0 0,0 0 0,0 1 0,-1-1 0,1 0 0,0 0 0,0 0 0,0 1 0,0-1 0,0 0 1,0 0-1,0 0 0,0 1 0,-1-1 0,1 0 0,0 0-27,0 3 299,-1-2-179,1 0-1,-1 0 1,1-1-1,-1 1 1,1 0-1,-1 0 1,0-1-1,1 1 0,-1-1 1,0 1-1,1 0 1,-1-1-1,0 1 1,0-1-1,0 0 1,1 1-1,-1-1 1,0 0-1,0 1 1,0-1-1,0 0 1,0 0-120,-3 1 221,0-1 1,-1 1-1,1-1 1,-1 0-222,-8 0 73,0 0 107,1 0 1,0-1-1,0 0 0,-5-2-180,-7-1 232,0 0 0,-21 0-232,36 3 8,-18-1 6,-10 1 139,-16-4-153,37 3-25,1 0 28,-1-1 0,1-1 0,0 0 1,0-1-1,-8-4-3,-16-6 238,-32-15 334,31 11-582,-19-4 10,46 18-19,-1 2 0,-8-2 19,-37-3 12,24 3-104,17 2 169,2 1 44,0 0-121,8 1-90,4 1 110,0 0-1,0-1 0,-2 0-19,-7-2-138,4 1-3857,5 0 1936</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14.63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7455 3745,'-1'0,"-1"0,-1 1,-1 1,-1-1,0 1,-1 1,-3 1,0-1,-1-1,1-1,1 0,-1 0,1-1,-1 0,1-1,1 1,0 0,0 0,1-1,-2 1,0 0,0 0,0 0,1 0,1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19.57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5781 3282,'2'0,"5"0,1 0,2 0,1 0,1 0,0 0,0 0,0 0,0 0,-2 0,1 0,-1 0,0 0,-1 0,0 0,-1 0,-1 0,0 0,0 0,2 0,0 0,2 0,1 0,4 0,3 0,-1 0,4 0,-1 0,0 0,-2 0,0 0,-3 0,-1 0,-1 0,-3 0,1 0,-2 0,-1 0,1 0,0 0,0 0,-1 0,-1 0,-1 0,1 0,0 0,0 0,0 0,-1 0,2 0,1 0,0 0,0 0,2 0,1 0,2 0,0 0,2 0,-2 0,0 0,1 0,0 0,-1 0,-1 0,0 0,-2 0,0 0,-2 0,1 0,0 0,1 0,-1 0,1 0,-1 1,-1 1,-1-1,-1 0,1 0,1 0,-1-1,2 0,1 0,2 0,1 1,1 0,2 1,-1 1,1 1,-1-1,0 1,1-1,-1 0,1-1,-2 1,-3-1,0-1,-1 1,-1 0,-1 2,2 0,-1-1,0 0,-2-1,1-1,-1-1,0 0,-2 0,1 0,-1 0,-1 0,2 0,0 0,0 0,-1 0,2 0,1 0,-1 0,2 0,1 0,0 0,0 0,-1 0,1 0,1 0,-2 0,1 0,-1 0,0 0,-1 0,0 0,0 0,1 0,-1 0,0 0,1 0,-1 0,0 0,1 0,-2 1,1 0,1 1,0 0,0 0,2 0,2 0,0-1,3-1,1 0,1 0,-1 0,0 0,-2 0,3 0,0 0,-3 0,0 0,-1 0,0 0,-2 0,-2 0,1 0,0-2,0-1,-1 0,-1 0,-2 2,-1 0,-1 0,0 1,0 0,1 0,0 0,0 0,-1 0,0 1,0-1,0 0,2 0,0 0,2 0,1 0,-1 0,0 0,2 0,0 0,2 0,-1 0,-1 0,0 0,-1 0,-1 0,-2 0,0 0,-2 0,1 0,0 0,0 0,-1-2,0 1,1 0,2-1,-1 2,2-1,-2 0,1-1,1 1,0 0,-1 0,0 0,0 1,-1 0,-1 0,-1 0,0 0,2 0,1 0,-1 0,1 0,1 0,0 0,0 0,1 0,0 0,1 0,1 0,-1 0,-1 0,2 0,0 0,-1 0,0 0,0 0,0 0,0 0,-1 0,-1 0,2 0,-1 0,-1 0,-1 0,2 0,-1 0,0 0,1 0,2 0,0 0,1 0,-1 0,-1 0,0 0,1 0,-1 0,-1 0,-1 0,2 0,-1 0,0 0,-1 0,1 0,1 0,0 0,1 0,-2 0,1 0,1 0,-2 0,1 0,0 0,-1 0,2 0,0 0,1 0,-1 0,0 0,3 0,0 0,2 0,-2 0,-2 0,0 0,-2 0,-1 0,-1 0,0 0,-1 0,0 0,-1 0,-1 0,-1 0,0 0,1 0,0 0,0 0,-1 0,1 0,-1 0,0 0,0 0,1 0,0 0,0 2,0-1,-1 0,-1 1,3-2,1 1,-1-1,3 0,-1 0,-1 0,0 0,-2 0,0 0,-1 0,-1 0,2 0,0 0,0 0,-1 0,1 0,-1 0,0 0,1 0,2 0,0 0,1 0,0 0,-1 0,0 0,-2 0,0 0,-1 0,1 0,0 0,-1 0,1 0,-1 0,0 0,0 0,0 0,1 0,0 0,0 0,-1 0,1 0,-1 0,0 0,0 0,2 0,-1 0,-1 0,1 0,-3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40.87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6080 3163,'1'0,"4"-1,3-3,3 0,1-2,3 0,-1 1,-1 0,-1 1,0 1,-1 1,0 1,-1 1,-1 0,0 0,0 0,1 0,-1 1,0-1,1 0,1 0,-1 0,1 0,1 0,2 0,4-2,1-1,0 0,0 0,-1 2,0 0,-1 0,0 1,-1 0,-2 0,-1 0,0 0,-1 0,0 1,1-1,-1 0,-1 0,1 0,-1 1,-1 0,1 1,0 1,0 1,-1-1,0 0,0-1,0-1,2-1,0 0,1 0,1 0,0 0,-1 0,-1 0,-2-1,0 1,1 0,-1 0,-1 0,2 0,0 2,3-1,0 0,-2 2,1 0,-1 1,-1-2,-1 1,1 0,-1 1,1 1,-1 0,-1-1,2 0,-1-2,0 1,1-1,1-1,-1 0,2 0,1-1,1 0,1 0,-2 0,1 0,-1 0,0 0,-1 0,-1 0,1 0,1 0,-1 0,-1 0,-1 0,-1 0,0 0,-1 0,0 0,2 0,-1 0,-1 0,0 0,-1 0,0 0,1 0,-1 0,-1 0,2 0,0 0,1 0,0 0,0 0,0 0,0 0,1 0,-1 0,1 0,1 0,-2 0,0 0,3 0,0 0,-1 0,0 0,1 0,0 0,2 0,-2 0,-1 0,-1 0,-1 0,0 0,-1 0,0 0,1 0,1 0,-2 0,1 0,2 0,0 0,2 0,-1 0,3 0,-1 0,2 0,-1 0,1 0,1 0,-1 0,-2 0,0 0,0 0,-2 0,-2 0,0 0,0 0,1 0,0 0,0 0,0 0,-2 0,1 0,0 0,-1 0,-1 0,-1 0,2 0,0 0,-1 0,-1 1,-2 0,0 1,-1 0,-1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43.44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8149 3196,'3'0,"5"0,2 0,3 0,2 0,1 0,-1 1,1 1,-2-1,0 0,1 0,-1 0,2-1,2 0,1 0,0 0,0 0,0 0,-1 0,0 0,0 0,-2 0,2 0,0 0,2 0,-1 0,0 0,1 0,2 0,0 2,2 1,1 0,0-1,-1 0,-1-1,0 0,-3 1,-4 0,0-1,-2-1,-2 1,-3-1,1 0,0 0,1 0,-1 1,1 0,0 1,1-1,-1 1,1 0,-1 0,1-1,-1 0,0 2,0 0,-1 0,0-1,-1 0,1-1,0-1,0 0,2 0,-2 0,1 0,0 0,-1 0,0 0,0 0,0-1,0 1,1 0,0 0,-1 0,0 1,1-1,0 0,-1 0,0 0,2 0,-1 1,0 0,1 1,-2-1,0 0,1-1,-1 0,-1 0,-1 0,2 0,1 0,2 0,1 0,-2 0,-2 0,0 0,0 0,-2 0,0 0,0 0,-2 0,1 0,0 0,0 0,1 0,0 0,-1-2,1-1,-1 0,0 1,1 0,0 1,0 1,0-1,-1 1,0 0,0 1,1-1,0 0,0 0,-1 0,1 0,-1 0,0 0,1 0,0 0,0 0,0 0,-1 0,0 0,-1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47.28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6013 2990,'0'-2,"0"1</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04:58.04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1607 2262,'-2'0,"0"0,-4 0,0 0,0-4,-1 0,2-2,1 0,-2 0,1 0,0 0,-3 1,0 0,0 1,2-2,0 0,0 2,0-1,2 1,-1 1,1-1,1 0,1-2,2 1,-3 0,-1 0,0-1,0 0,-1 0,0 0,2 0,0-1,1 3,-2 0,2 0,-1 0,0 0,1-1,-2 0,-2-1,0 0,-2 3,3 4,0 2,3 4,0 1,1 3,0 0,-1 2,2 0,-2 1,2-2,-2 0,0 0,-2 0,2-2,-2-2,0 2,-1 0,1-2,1 1,-1-1,2-1,-2-1,2 0,0 0,0 2,2-2,-1 1,1 0,0-3,0 0,1 2,1 2,2-1,1 2,0 1,1 1,-2 0,0 1,-2 1,-1-2,0 1,-1-1,0 0,-1-1,1-2,-1 0,1-1,0 2,2 1,-1 2,0 0,1-2,-2 0,1 0,2 1,1 2,0 1,1-2,-1-1,-1-3,-1 3,0 0,-2-2,0 0,0-1,0-1,0 1,0 0,0 0,0-1,0 1,0-1,0 0,0 1,0 0,0 0,0-1,0 0,0 1,0-2,0 2,-2-1,1 0,0-1,-2 0,1 0,0 1,1 0,-1 0,1 0,0-1,-1 0,-2 0,0-2,2 2,-1-1,2 0,-2 1,0 2,0 0,0 0,1 0,2 0,-1 1,0 0,-2 0,0 2,1 1,-2-2,0 2,-2-2,2 2,1-3,1 0,1-1,0-1,1 0,0 0,1 1,-1 0,0-1,0 1,0-1,0 0,0 1,0 0,0 0,0 0,0-2</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36.66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6913 2137,'0'1,"0"2,0 1,-1 0,0 1,-1 1,1 1,0 0,1 1,0-1,0 0,0 1,-1-3,-1 0,0-1,-1 2,1 0,0 0,1 0,-2 1,-1-1,-1-1,2 1,0 0,0 2,0-1,-1 0,1 1,-2-2,1 0,1-2,0 1,0 0,0 1,0-2,0 2,0-2,-2 0,0 0,0 0,0-1,0 0,0 1,1 0,1-1,-1 2,1 1,-3-2,1 2,1 0,0 0,-1-2,1 1,1 0,0-1,-1 0,0-1,2 2,-1 0,-1 0,0 1,2 0,-3 0,0 0,0-2,1 2,1 0,1 2,-2-2,1 0,0 0,0 0,1 0,-1 0,0-2,0 2,1 0,-3-1,0 0,1-1,1 1,0 0,-1 1,1-2,0 2,0-2,-1 1,1 2,-1-2,0 0,1 0,-2-2,1 0,1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42.65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6615 2632,'1'0,"2"0,1 0,1 0,1 0,1 0,1 0,0 0,0 0,1 0,-2 0,0 0,0 0,1 0,0 0,0 0,0 0,-1 0,0 0,0 0,1 0,0 0,0 0,0 0,-1 0,0 0,0 0,1 0,0 0,0 0,0 0,-1 0,0 0,0 0,0 0,0 0,2 0,-1 0,-1 0,2 0,0 0,1 0,0 0,-2 0,1 0,1 0,0 0,-1 0,0 0,0 0,2 0,-1 1,-1 1,-1-1,0 1,-1-2,0 1,1-1,0 0,0 0,-1 0,0 0,0 0,1 0,0 1,0 1,-1-1,0 1,-2 1,1 0,-1 0,2-1,1 0,-1-1,1-1,-1 0,0 3,0 0,1-1,0 0,1 0,-2-1,1-1,-1 1,-2-1,-2-1,-2 0,-2 0,-2-2,-1-1,0 0,0 0,1-1,-2 1,1-1,-1 1,0-1,1 1,0-2,1-1,-1 1,0 0,1 0,0 2,0-1,-1 0,-1 1,0 0,0 0,1-1,-1 1,2-1,-1 0,1 1,-1-1,0 0,0 0,0 0,1 0,-2 1,0-2,0 0,1 0,-1 0,2 1,0-1,0 2,1-1,-1 2,0-1,0 1,-1 0,0 0,-1-1,0-1,-1 2,1-1,-1 0,1 0,0 0,0 0,0 0,1 0,-1 2,1-1,-1 0,0 0,-1-2,1-1,0-1,1 1,0 0,0 1,1 1,-1 0,1 1,1-1,-1 0,-2 1,1-1,0-1,0-2,2 1,0 0,0 1,0 1,-1-1,0 2,-1 1,0-1,1-2,1-1,0 1</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42.54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7699 2905,'7'2,"-2"2,1-2,-1 1,1-2,0 0,-1 2,0 0,0 1,0 1,-1-1,2 1,0-1,0 0,0-1,-1 1,-1 0,1 0,0 0,0 2,-1-1,2 1,0 0,0-1,0 0,0-1,-1 0,0-1,-1 1,0-1,0-1,2-1,0 1,0 0,-1 2,0 0,-1 1,0-1,-1 0,0 1,1-1,1 1,0-1,-1 2,2 1,0 0,-1 1,-1 0,0 0,-1-1,-1-1,1-1,-2 1,2 1,-1 0,0 1,0-2,0-1,0 1,-1-1,1 1,1-1,0 1,0 0,-1 1,-1-1</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50.25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7951 3320,'1'0,"2"-3,1-2,1 1,0-4,0 0,1 2,0-2,1 2,-1 2,-1-2,-1 2,1 0,0 0,-2-2,0 0,1 0,-1 0,2 0,1 0,1 0,0 0,0-2,0 1,0-2,-2 1,2 2,0 0,-2 0,1 2,-1 0,0-2,-1 2,1 0,-1-3,0 2,1-1,-1 1,1-1,2 0,-2-1,1 0,-1 0,0 1,0 0,-1 2,1-2,-1 2,-1-2,2 0,0 2,-1-2,0-1,0 0,0-1,-1 1,0 0,0 0,-1 0,0-1,0 0,1 0,0 0,-1 1,0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9:32.102"/>
    </inkml:context>
    <inkml:brush xml:id="br0">
      <inkml:brushProperty name="width" value="0.05" units="cm"/>
      <inkml:brushProperty name="height" value="0.05" units="cm"/>
      <inkml:brushProperty name="color" value="#333333"/>
    </inkml:brush>
  </inkml:definitions>
  <inkml:trace contextRef="#ctx0" brushRef="#br0">17 60 128,'1'1'409,"0"-1"0,-1 0 0,1 1 0,0-1 0,0 0-1,-1 0 1,1 0 0,0 0 0,0 1 0,0-1 0,-1 0 0,1 0 0,0-1-409,11-1 837,-8 2-356,2-1-384,11-2 601,-7 1-617,-4 2-90,0-1 1,1 1 8,0-1 136,7 0-136,0-1 51,3 1-73,-8-1 182,-9 2-135,0 0 0,0 0 0,-1-1-1,1 1 1,0 0 0,0 0-1,0 0 1,0 0 0,0 0-1,0 0 1,0 0 0,-1-1 0,1 1-1,0 0 1,0 0 0,0 0-1,0 0 1,0 0 0,0-1-1,0 1 1,0 0 0,0 0 0,0 0-1,0 0 1,0-1 0,0 1-1,0 0 1,0 0 0,0 0-25,0-6 99,0 6-90,0-1-1,0 1 0,0-1 1,0 0-1,0 1 0,0-1 1,0 0-1,0 1 0,0-1 1,0 1-1,0-1 0,-1 0 1,1 0-9,-4-8 200,2 6-141,1 2-61,1 0 1,-1 0-1,0 0 0,1 0 0,-1 1 0,0-1 0,0 0 0,1 0 0,-1 1 0,0-1 0,0 1 0,0-1 1,0 1-1,0-1 0,0 1 0,0-1 0,0 1 0,0 0 0,-1-1 2,-3 1-2,0-1 0,0 1 0,-5 0 2,8 0 0,-4-1 17,6 1-12,-1 0 1,0 0 0,0 0-1,0 0 1,0 0 0,0 0-1,0 0 1,1 0 0,-1 1-1,0-1 1,0 0 0,0 0-1,0 1-5,-26 10-80,24-9 51,0 0 0,-3 2 29,0 0 96,4-3-121,1-1 1,-1 1 0,0 0-1,0 0 25,0-1-11,0 1-1,0 0 0,1 0 1,-1 0 11,1 0 5,-1 0 0,1 0 0,0 0 0,0 0 0,0 1 0,0-1 0,1 0 0,-2 1-5,2-1-8,-1 0-183,0 1 267,0 0 1,0-1-1,0 1 0,-1 0-76,-2 2-2664,3-4 638</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52.67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8248 2924,'0'0,"-4"0,0 0,0 0,-4 0,0 0,0 0,0 0,0 0,1 0,0 0,-1 0,0 0,0 0,0 0,0 0,2 0,-2 0,2 0,-2 0,0 0,0 0,0 0,1 0,0 0,0 0,0 0,-1 0,0 0,0 0,0 0,1 0,0 0,-1 0,0 0,0 0,0 0,2 0,-2 0,2 0,-2 0,0 0,0 0,0 0,0 0,2 0,-2 0,2 0,-2 0,0 0,0 0,0 0,1 0,0 0,0 0,-1 0,0 0,0 0,1 0,0-1,2 0,-1-1,2 0,0 0,-2 0,0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01.62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7065 3526,'2'0,"2"1,1 0,2 1,0 0,2 0,0 2,1-2,-2 2,-1 0,0 0,-1 0,2 0,-2 2,0-2,0 1,0 0,1 1,-2-2,-1 1,0-1,-2 1,2-1,-2 2,2 2,1 0,-2-1,1 0,0-2,-2 0,0 0,1 0,-1 1,1-1,-1 0,0 1,0 0,0 0,1 0,0-1,-1 0,0-1,1 2,0-1,0 0,2 1,-1 0,1-2,0 1,-1-1,0 0,-1 1,0-1,1 1,0 0,0 2,-1 0,0-1,0 0,-1-1,1 0,1-1,0 1,-1 1,0 1,1 1,-2 0,1-1,0-1,-1-1,1 1,0 0,-1 2,0-1,2 0,0 1,-2-1,0 0,2-1,0 0,0 0,0-1,0-1,0 1,0-1,0 0,2-1,-2 0,0-1,0 2,0-2,2 2,-2 0,2 0,0-2,0-4,1-4,1-2,-1-2,-1 2,0-2,0 0,-2 0,0-2,1 2,0-2,1 0,0 0,-1 0,0 2,0 0,0 0,1 1,0 0,-2 3,0 0,0-2,0 2,-2-2,2-2,0 0,0 0,0 0,2 1,0 0,-1 0,0 0,-1 1,0 1,-1 0,-2 1,2-2,0 1,-1-1,2 1,0 1,0 0,2 2,0-1,0 0,0 1,0 0,-2-2,0 0,2 2,-2 0,-1-1,0 1,1 0,0-1,0 1,2 0,0-1,-1 1,1-1,-1-1,-1 0,1 0,0 0,-1 2,2 0,-1-2,0 1,1-2,0-1,1 1,0-1,-1 1,2-1,0 2,-2-1,0-1,-2 0,-2 0,0 1,-1 1,2 0,-1 1,0-1,0 1,2-1,0-2,2 0,1 0,-2 0,-1-1,-2 1</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42.54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7499 2905,'-3'6,"-1"1,0 0,0 1,-1 0,-1 0,1 0,1-1,-1 0,1 0,1 1,0-1,0-1,0 0,1 1,-1-1,1-1,-1 0,2 0,-2-1,1 2,0 0,-2 1,0 0,-2-1,-1 1,0 0,0 1,2 0,0 0,2 0,2 0,-1-2,-2-1,0 0,-1 1,1 1,-1-1,2 0,0 0,0 1,0-1,2 0,-2 1,1 1,0 0,1 0,0 0,0-2,-1 0,0-1,-1 1,1 1,-1-1,1 0,0 0,-2-1,0 0,0 0,-1 1,0-1,1 3,-1-1,0 1,2 0,0 0,0-1,0 0,0 0,-2 0,0 0,0 0,1-1,-1-1,2 0,0-1,0 0,-1-1,0 0,0 1,0 0,-1-1,-1 1,1 1,1 0,-1 0,0 1,-1-2,1 1,2 0,0-1</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08.95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7309 3810,'0'0,"1"-3,2-2,0-3,-1-1,2 0,-2 0,2 0,-2 2,3 0,1 0,-1-1,1 0,-1 0,0 1,-1-1,2 1,-2 0,0-1,0 0,0 0,2 0,0 1,-1 2,-1-1,-1 0,-1 0,0-1,-2-2,1 1,0 1,2 0,-1-1,1 1,-1-1,2 1,-1-2,2 0,1 0,0 0,-2 0,0 0,1 2,-1 0,-1 0,-1-1,2 0,0 0,0 1,2-1,-1 1,0 0,1 1,0 0,-2 0,2-1,-2 0,0 0,0 0,0 2,-2-2,2-1,2 2,-1-2,0 2,1 0,0-1,0 0,0 0,-1-1,0-1,-1 2,2 0,0 0,1-3,0 1,-1-3,-1 4,2 0,-1 0,-2 2,0-1,-2 0,2 1,0-1,2-1,0 0,0 1,2-1,0 1,0 0,0 0,0 0,-2-1,2 0,0 0,0 0,-2 1,0 2,2-2,2 0,2 1,2 2,2-3,2 0,0 2,0 0,-2 1,-2 2,0 2,-1-1,-3 1,-1 0,-1 0,-2 1,1-1,0 0,1 0,0 0,0 0,-1 0,0 0,-1 0,2 0,0-1,0 0,0-1,0 1,-1-1,0 0,1-1,0 1,0-3,-1-1,0 1,1-1,-2 2</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18.95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8169 2131,'1'0,"3"0,2 0,0 0,1 0,1 0,-1 0,0 0,1 0,1 0,-1 0,0 0,-1 0,0 2,0 1,-1 1,-1 0,-1 0,1 0,-1 0,0 0,-1 2,-2-1,0 1,1 2,0-1,1-1,-1 1,0 0,0-3,2 2,-1-2,1 1,-1-1,0 2,0-1,-1 1,0 0,2-1,0 0,-1-1,0 1,0-1,0 1,-1-1,1 2,0 0,0 0,0 0,1-2,0 0,-1 1,0 0,0 0,1 2,1 1,-2 0,1-2,-1 0,1-1,-1 0,0-2,0 0,0 1,0 0,-1 0,0 2,0 0,2-1,-1 1,2 0,1 1,1-2,-1 0,-2 0,0 0,-1 0,0 1,-1 0,0-1,0-1</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21.30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8487 2514,'1'0,"2"-2,0 0,1-2,1-2,1 0,0 1,-1-2,0 1,0 0,-1 0,0 0,1 2,-1-1,0 0,2 1,0 0,0-2,-1 0,0 1,-1-1,0 1,-1 1,0-2,-1 1,1-1,-2 0,0-1,-1-1,1 0,1 0,0 0,1 1,-1 0,0-1,-1 0,1 0,3 0,0 0,2 2,-1 0,1 0,-1 0,-1 0,0 1,0-1,1 1,0-1,0 2,-1-2,1 2,-2 0,1-2,0 0,-1 0,0 0,2 2,-1-1,1 1,0 0,0 1,0-1,0 0,-1 0,0 0,-1-2,2 1,0 0,-1 2</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34.46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8223 2104,'1'0,"1"0,2 0,2 0,0 0,2 0,0 0,0 0,0 0,0 0,-1 0,0 0,1 0,0 0,0 0,0 0,0 0,-2 0,1 0,1 0,0 0,0 0,0 0,-1 1,1 1,-2-1,2 0,0 0,0 0,0-1,-1 0,0 0,0 0,0 0,1 0,0 0,0 0,-1 0,0 0,1 0,-2 0,2 0,0 0,0 0,0 0,0 0,-2 0,2 0,0 0,0 0,0 0,-1 0,0 0,1 0,-2 0,2 0,0 0,0 0,0 0,0 0,-2 0,2 0,-2 0,2 0,0 0,0 0,0 0,-1 0,0 0,0 0,0 0,2 0,-1 0,-1 0,1 0,-1 0,0 0,-1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9:30.60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3163 6258</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15.63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6602 1470,'0'2,"0"0,-2 2,-1 0,-1 0,-3 4,-1-2,0 2,1-2,0-2,1-2,0 1,1 0,-1 1,0 0,1 0,-1 1,-1-2,0 1,1 2,0-1,-1 0,1-1,-1 0,-1-1,0 0,1-1,0 0,0 0,0-2,0 1,0-1,1 1,3 1,4 0,4-2,3 0,1-1,1 0,-2-1</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18.14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7199 1536,'1'0,"1"2,0-1,2 0,1 2,-1 0,3-1,-1 0,1 1,-2 0,0 1,1-2,0 0,-1 0,0 2,0-1,3 1,0 2,-1 0,-1-2,0 2,-1-2,-1 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9:50.386"/>
    </inkml:context>
    <inkml:brush xml:id="br0">
      <inkml:brushProperty name="width" value="0.35" units="cm"/>
      <inkml:brushProperty name="height" value="0.35" units="cm"/>
      <inkml:brushProperty name="color" value="#333333"/>
    </inkml:brush>
  </inkml:definitions>
  <inkml:trace contextRef="#ctx0" brushRef="#br0">107 3 1024,'-2'-1'231,"0"1"0,0 0 0,0 0 0,-1 0-231,1 0 52,0 0 0,0 0 0,0-1 0,0 1 0,0 0-52,0 0 30,1-1 0,-1 1 1,1 0-1,-1 0 0,1 0 0,-1 0 0,1 1 1,-2-1-31,-6 1-135,4 0 197,0-1 0,0 1 0,1 0-1,-6 2-61,2-1-82,2-1 23,5 0 23,0-1 1,0 0 0,-1 0 0,1 1-1,0-1 1,0 0 0,0 1 0,0-1 0,-1 1-1,1 0 1,0-1 0,0 1 0,0 0 35,0 0-1003</inkml:trace>
  <inkml:trace contextRef="#ctx0" brushRef="#br0" timeOffset="1805.67">345 24 256,'3'-1'474,"1"0"-1,-1 0 1,3 1-474,2-1 1048,-3 0-833,-2 0-197,0 1-1,0 0 1,0-1 0,0 1 0,0 0 0,0 0 0,0 1 0,2-1-18,12 3 112,-16-2-89,0-1 0,0 0 0,-1 1 0,1-1 0,0 1 0,0-1 0,-1 1 0,1 0 1,0-1-1,-1 1 0,1 0 0,0 0-23,-1 0-859,0 0-474</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23.91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8202 1704,'2'0,"1"0,1-1,3-1,1 1,0 0,1 0,-2-1,0-3,-1 0,-1 0,0 0,2 1,0 0,0 0,1-2,0 2,-1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26.39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8239 1703,'0'2,"0"0,-1 2,-2 1,0 2,-2-1,-1 0,0 0,1 1,0 0,0 0,2 1,2 1,0 0,0 0,0-2,-1-1,0 0,-1 0,1-1</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29.17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8777 932,'2'0,"1"0,2 0,2 0,0 0,0-2,0 0,-2 0,0-1,0 1</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56.53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7497 1872,'0'-3,"0"-2,-2-1,1 0,-2-1,0 1,-1 0,1-1,-1 2,0 0,1-2,1 0,1-1,-2 0,0 2,-1 2,0-2,0 2,2-2,3 1,3-1,1-1,0 1,1 0,1 1,-2 2,0 5,-1 2,1 0,-1 0,-3 1,-1-2,-4-1,-1 0,-1-2,-3 0,0 0,0 0,0-2,0-2,1 1,0 0,-1 1,0 2,1-2,-1 0,1 0,0 1,1 0,-1 1,5 0,3 0,3 0,3 0,2 0,1 0,1 0,-1 0,0 0,-1 0,0 0,2 0,2 0,-1-2,0 1,-1 0,-4-1,-5 2,-3-2,-3 0,-2 0,1 2,2 2,5 3,3 2,4 0,0 0,2 0,-1-2,1-1,1 0,0 1,2-1,1-1,5 1,3 0,-1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4:51.72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2977 2666,'1'0,"1"2,0-1,2 0,2 2,1-1,0 1,-1 0,0-1,0 0,1 0,-1 1,1 1,2-2,-1 0,-1 1,-1 1,-1-1,0 1,1-1,2-1,0 0,0 0,0 1,-1 0,0 0,0 2,1-1,0-1,0 0,-1 0,0 2,-2 0,1 0,-2 1,0-1,-2 0,1-1,2 1,-1 0,2-1,-2 2,0-1,0 0,0-1,0 1,0-1,0 0,0 1,2-1,0 0,0 1,0-1,-1 1,0 1,0 0,-1 0,-1-1,1 0,-2-1,1 1,0 1,0-1,2 0,1 1,0 1,-1-1,0-1,0 1,0 0,-1 0,1-1,0 0,-1 1,1 0,0 0,1-1,-1 0,0-1,1-3,1 0,1 0,0 0,1 2,1 2,0 2,-1-1,3 2,-3 0,1 1,-1-1,-1-1,0 0,-2-1,0 0,0-1,2-1,-1-2,0 0,-2 3,0-1,0 1,0 1,-1-1,0-1,2 1,0 0,0-1,0 1,0-1,-2 1,-1 2,0-2,-1 1,0-1,0 0,1-1,-2 1,1 1,0 0,0 2,-1 0,2-2,-1 0,0 0,-2 0,2 0,0-1,2 0,-2 1,0 1,1-1,0 0,-1-1,2-1,-2 1,0-1,2-1,0 0,-2 0,1 1,0 1,0 1,2-1,1 1,-1-2,0 1,-1-2,0 1,0-1,0 0,-1 0,1 1,-1 1,2 0,-2 1,2-1,0-1,0 0,0 0,0 0,0 1,-1 0,1-1,-2 2,1 0,0 0,1-1,2-2,-1 1,0-1,0 0,0 0,0 1,0 0,1 1,1-1,0-1,0 0,0 0,-2 1,-1 1,0-1,-1 1,-1-1,1-1,-1 1,1-1,1 1,-1-1,0 1,1-1,-2 0,0 2,0 1,-1-1,2 0,-1 0,1 0,0-1,-1-1,-3-1,-3 0,-1 0,-1 1,-3 0,0 0,0 2,2 0,-1 0,2-1,1 0,-2 0,1-1,-2-1,1 1,0-1,0 0,0 0,2 1,-2-2,1 1,0 0,1-1,0 2,1 2,0 1,-1 1,-2 1,0-1,0 0,1-1,0 0,1-1,-2 0,2 0,1 1,0 0,0-1,-1-1,-1 0,-1 0,-2 0,3 0,0 0,-1-2,-2 3,-1-1,0 0,0 0,1-1,1-1,-2 0,2-1,1 1,-1-1,2 1,0 1,0-2,1 2,-2-1,0 1,-1 0,0-1,2 1,0-1,-1 3,1-1,-1 1,1 0,-1 0,0-2,-1 0,0-2,1 1,2 1,0 0,0-1,0 1,0-1,1 2,-2-1,1 0,-2 0,2 2,0-1,0 1,1 0,0-1,-1 0,1-1,0 2,1-1,-2 0,1 0,0 0,-3 0,0 0,2 1,0 0,1 0,-1 1,2-2,0 1,0 0,0-1,0 0,0 2,-1 0,1 0,0-1,1 1,0 1,0-2,-3 0,2 0,-1 2,2 0,-3 0,-1-2,0-1,1 1,1-2,-2 0,1 0,-2 0,1 0,0 0,-1-1,-1-1,0 1,-1 0,1 0,1 0,1 0,-1 0,2 2,-2 0,0 1,0-1,-2 0,2-1,-1 1,0-1,0 0,0 1,-2 0,2 0,1 0,1 1,2 1,-1-1,2 0,0 1,0 0,0 0,0-1,-2 0,2 1,0 0,0 0,-2-1,-1-1,0 0,1 0,0-1,-1 0,0 0,0 1,2 0,-1 2,0 0,0 0,-1 0,-1-1,1 0,-1-1,0-1,2 0,0-1,0 1,1 1,0 0,1 0,-2 1,0 1,-2 0,2 0,0-1,0-1,-1-1,2 1,1 1,1 0,0 2,0 1,-2-1,1-1,0 0,-2-1,0 0,1 0,-1-1,-2 0,1 2,-1-1,0 1,0 0,2-1,-2-1,2-2,-2 0,2 1,0-1,-1 1,0 0,1 0,-1 0,1 3,-1-1,1-1</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4:57.17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2852 4492,'1'0,"2"0,1 0,1 0,1 0,1 0,1 0,0 0,0 0,0 0,0 0,-1 0,0 0,1 0,0 0,0 0,0 0,-1 0,0 0,0 0,0 0,3 0,0 0,-2 0,1 0,0 0,0 0,-1 0,0 0,-1 0,1 0,-2 0,1 0,0 0,1 0,0 0,0 0,0 0,-2 0,2 0,0 0,0 0,0 0,-1 0,0 0,1 0,-2 0,2 0,0 0,0 0,0 0,0 0,-2 0,2 0,-1 0,2 0,-1 0,-1 0,0 0,1 0,-2 0,1 0,0 0,2 0,-2 0,1 0,0 0,-1 0,0 0,1 0,1 0,0 0,1 0,-2 0,1 0,1 0,2 0,1 0,-2 0,-1 0,-1 0,-1 0,-1 0,0 0,0 0,1 0,0 0,-1 0,1 0,-1 0,0 0,1 0,0 0,0 0,-1 0,0 0,1 0,-2 0,2 0,0 0,0 0,0 0,0 0,-2 0,2 0,0 1,0 0,0 1,-1-1,0 2,1 0,-2 0,1 0,1-2,0 0,0 0,-1-1,1 0,-1 0,2 1,2 0,1 1,0-1,-1-1,-2 1,0-1,-2 0,0 0,-1 0,2 0,0 0,0 0,0 0,-1 0,0 0,0 0,0 0,1 0,0 0,0 0,0 0,-1 0,0 0,1 0,0 0,0 0,0 0,-2 0,2 0,-2 0,2 0,2 0,-2-1,1-1,0 1,-1 0,3 0,-1-2,-1 0,3 0,-2 1,1 0,-1 1,1 1,-1 0,0 0,-2 0,2 0,0 0,2 0,-2 0,0 0,0-1,-1 0,0-1,-1 1,-2 0,2 1,-2-1,1 1,0 0,1 0,0 0,0 0,0 0,-2 1,2-1,-1 0,2 0,-1 0,-1 0,0 0,1 0,-2 0,2 0,0 0,0 0,0 0,0 0,-2 0,1 0,1 0,0 0,0 0,0 0,-1 0,1 0,-2 0,1 0,0 0,1 0,0 0,0 0,0 0,-1 0,0 0,1 0,0 0,0 0,0 0,-2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05.36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4545 4478,'0'-2,"0"-4,-1-5,-1-2,-1-3,0 1,1 1,1 0,-1 1,-1 2,0 0,0 1,2 0,-3-1,1 1,-1 1,2-1,0 2,2-1,-1 1,1 1,0 0,0 0,0-1,1 0,-1 0,0 1,0-2,0 1,0-2,0 0,1 0,0-2,1 0,-1 0,0 1,-1 1,1-1,-1 0,0 1,0 1,0 1,0-1,-1 1,1-1,0 2,0 0,0 0,0 0,2-1,0 0,1 0,0 1,-1 0,-1-1,0 2,-1-4,0 1,0 0,0-1,0 2,0 1,0-2,0 1,0 0,0 0,0 2,0-2,0 2,0-2,0 0,0 0,0 0,0 0,0-4,0 0,0-1,0 0,0 1,0 0,0 2,0 0,0-1,0 1,1-1,1 0,1 0,0 1,-1 0,-1 0,0 0,-1-3,0 0,0 2,0 1,0 1,0 1,1 4,3 2,1 4,2 2,-1 2,0 2,-1 2,-1 0,0 0,-2 0,0 3,-1-2,-1 1,0 0,0-3,0 0,0-1,-1-1,1 0,0 0,0 1,0 1,0 0,0 0,0 1,0 1,1-1,3 1,0 1,0-1,0 2,-2 0,-1 0,0 1,-1-2,0 0,0 1,-1-2,1 0,0-2,-1-1,-1 0,1-1,0 0,-1-3,0 2,0 1,1 0,0-1,1 2,-1-2,1 1,0 1,1 0,-1 1,0-2,0 0,0 1,0-2,0 2,0 0,0 0,0 0,0 0,0-2,0 2,0-1,0 2,0-1,0-1,0 0,0 1,0-2,0 1,0 0,0 2,0-2,0 1,0 0,0-1,0-2,0-5,0-6,-1-4,-1-4,1-5,-3-4,1-1,-1-2,2 0,0 1,0 4,0 3,-1 4,0 0,1 2,0 2,-2 0,1 0,0 0,1 0,-2-2,1-4,0-2,-1 0,1 1,1 0,0 3,2 2,-1 2,1 1,0-1,0 1,0 0,0-2,1 1,-1-1,-1-2,-1 1,1-2,-1 0,2 0,-1 3,1 0,0 1,0 1,0 1,0 1,0 0,0 0,0 1,0-2,0 0,0 0,0 1,0 0,0-1,0 2,0-2,0 0,0 0,0 0,0 0,0 2,0-2,0 0,0 0,0 0,0 1,0 0,0-1,0 2,0-2,0 0,0 0,0 0,0 0,0 2,0-2,0 0,0-3,0 0,0-1,0 2,0 0,0 2,0 0,0 0,0 2,0-2,0 0,0 0,0 0,0 1,0 0,1 1,1 4,-1 2,1 2,1 3,-1 2,-1 1,1 0,0 1,1-2,0-1,-1 0,2-2,1 0,-1-2,2 2,-1-3,0 2,-1 1,1 0,0-4,-1 0,2-1,-1-2,1-3,0 1,-1-2,0 1,0-4,0 0,0 1,-2 0,0 1,-2-2,0 2,-1 0,0 0,-1 0,1-2,0 0,0 1,0 0,2-1,1 0,0 0,-1 0,0 0,-1 2,-1-2,0 1,0 0,0-3,0 0,0 1,0 0,0 0,0 0,0 1,0 2,0 0,0 0,0 2,0-2,0 0,0 0,0 1,0 0,-1 1,-1 0,1 1,0 0,0-2,0-1,0 1,-1 1,1 0,-1 2,-1-1,0 0,1 0,-1-2,1 1,-2 0,-1 2,1-1,-2 1,1-1,1 1,1-1,1-1,1-1,0-1,1 0,0 0,1 0,-1 2,0-2,-1 0,0 0,-2 2,1 0,-2 0,1 2,1 0,-1 0,0 0,1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10.02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4551 2647,'-3'0,"-1"0,-1 0,-2 0,1 0,-1 0,-1 0,0 0,0 0,0 0,0 0,0 0,1 0,0 0,0 0,-2 0,1 0,1 0,-1 0,1 0,0 0,0 0,-3 0,1 0,0 0,0 0,1 0,0 0,-1 0,1 0,1 0,-1 0,1 0,0 2,0 1,-1 0,0-1,1 1,1-1,1 0,-1 1,0-1,-1 1,-1 0,0-1,0 0,1 0,0 0,0-1,-1 0,0 0,0 1,0-1,1 1,0-1,0 0,0-1,-1 0,0 0,0 0,1 0,-1 0,1 0,0 0,0 0,-2 0,1 0,1 0,-1 0,1 0,0 0,0 0,-1 0,0 0,0 0,0 1,1 1,1-1,-2 0,0 0,0-1,0 2,1-1,-1 1,2-1,-1 0,-1-1,0 0,0 0,0 0,1 0,0 0,0 0,-1 0,0 0,0 0,0 0,1 0,0 0,0 0,-1 0,0 0,0 0,1 0,-1-1,-1-2,-1 0,0 1,2 0,-1 1,2-1,0-1,-1 0,0 0,0 1,0 0,2-2,0-1,1 1,0 0,-2-1,-2 1,1 0,0-1,1 1,0-1,0 2,-1 0,0 1,0 1,1 1,0 0,0-1,0 0,-1-1,0 1,0 1,1-1,-1 1,1 0,0 0,-1 0,0 0,0 0,1 0,-1 0,1 0,0 0,0 0,-2 0,1 0,1 0,-1 0,1 0,0 0,1 0,-2 0,0 0,0 0,0 0,1 0,0 0,0 0,-1 0,0 0,0 0,0 0,2 1,0 1,1-1,-1 0,0 0,-2 0,0-1,1 0,-1 0,1 0,0 0,-1 0,0 0,0 0,0 0,1 0,0 0,0 0,0 0,0 0,-1 0,0 0,0 0,1 0,0 0,0 0,-1 0,0 0,0 0,0 0,1 0,-3 0,0 0,1 0,0 0,1 0,0 0,1 0,-1 0,0 0,0 0,1 0,-1 0,1 0,0 0,1 0,-2 0,0 0,0 0,0 0,1 0,0 0,0 0,-1 0,0 0,0 0,0 0,1 0,0 0,0 0,-1 0,0 0,1-1,1-1,0 1,1-3,2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19.37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3639 2905,'-1'-1,"-1"-1,-2 0,0-1,-2 0,-2 2,0 0,-4 1,-3-2,-2-2,-2 0,0-1,3-1,0 1,4-1,0 0,4 2,1 2,4 2,5 2,8 1,4 1,4 1,4 2,2-1,0 1,0 1,-1-2,-2-2,0 0,0 0,-3-2,-3 0,-2-2,-2 0,0 0,2 0,0 0,-2 0,0 0,-1 0,0 0,2 0,-2 0,2 0,0 0,2 0,2 0,1 0,2 0,2 0,3-2,-1 1,3-3,-2 0,-2-1,0-1,-3 0,0 0,-2 2,0 2,-1 1,0 0,2 1,-2 0,2 1,-2-1,4 1,2-1,-1 0,2 0,2 0,-2 0,0 0,-2 0,-1 0,-2 0,-2 0,-2 0,-3 0,2 2,-1 1,-2 0,-2 0,0 2,0-1,-2 0,-2 0,0 0,0 2,-1 0,0 2,-1-2,-3 0,-1-2,-3 0,-2-3,0 0,-3-1,2 0,-4 0,1-1,-1 1,-3-1,-5 1,0 0,-3 0,0 0,4 0,0 0,4 2,2-1,5 2,0-1,2 2,2 1,0 0,-2 1,-2 0,-2 0,-3 2,-3 2,-1 0,-1 3,0 0,-2 1,2 0,1-2,2 0,3-2,2-1,2-2,0-3,2 0,1-2,0 1,-3 0,-4-1,-6 0,-4-2,-6 0,2 1,2-1,4 0,4-1,4 1,3 0,1 0,1 0,1 0,0 0,-2-1,1-2,0 1,-1-1,2 1,-2 1,2 0,2 2,2 0,6 3,4 1,2 1,4-1,0 0,2-2,1 0,0-3,0 1,-2-1,1 1,-2 1,0-2,-3 2,-1-2,-1 0,1 3,-2 0,0 1,-2 0,2-1,-2-1,0-1,3 0,0 0,1-1,1-1,0 1,0 0,0 0,-1-1,0 1,-1 0,0 0,1 0,-2 0,2 0,0 0,2 0,1 0,0 0,-1 0,1 0,-1 0,-1 0,-1 0,2 0,0 0,-1 0,-2 0,1 0,0 0,-2 0,0 0,-1 0,0 0,-1 0,2 2,0-1,0 0,0 2,-1 0,0 2,0 0,-2 1,-1 2,-1 0,-2 0,0 0,-1 0,0 0,-1-2,1 2,0 0,0 0,-2 0,0 0,-1-2,0 2,-1 0,1 0,0-2,-1 0,-2-4,0 0,-2 0,0-2,1 0,0-1,0 2,-1 0,-1 2,1-1,0 0,2 0,-2-2,-1 2,-2-1,-1 2,0-1,2 3,0 0,0 0,0 0,-4-1,-4 2,-2 1,-3 2,1-2,3 0,3 0,0-2,4 1,3-2,2-2,-1 0,2-2,2 2,0 0,-2-2,2 2,0 1,-2 0,-1-1,0 1,0-2,0 1,0-2,0 0,-1 0,0 0,0 0,2 1,1 2,2 3,1 0,2 2,0-1,0 0,0 1,2-2,2 0,0 1,2 0,-1-1,0 2,1-2,-2 0,1 0,0 0,-1 0,2-2,0 0,2 0,0-2,0 0,2 0,0 0,0-1,0 0,2-1,0 1,0-1,2 0,-1 0,0 0,-2-1,2 1,-1 0,-2 0,0 0,-2 0,0 0,0 0,0 0,0 0,-1 0,0 0,2 0,1 0,-1 0,1 0,-2 0,-1 0,0 0,1 0,0 0,0 0,0 0,-1 0,0 0,0 0,0 0,2 0,-1-4,-1-2,-1 0,-1 1,0-1,-1 1,0 0,0 2,0 3,-2 2,-2 4,2 1,-2 1,0 0,-1 0,1-1,-1 1,1 0,0 0,0 2,0-2,0 2,-2-1,0 0,0 1,0-1,0 0,0-2,-1 0,1 1,1-2,0 2,-2-2,0 1,0 0,-1 1,2 0,-2-2,0 0,-1-3,0-1,-1 0,1-1,-1 1,-1-2,-1 1,1 0,0-1,-1 0,2 0,-4-1,1 1,0 0,-1 0,-2 0,2 1,0 1,-1-1,-2 0,-2 1,-6 0,-1 0,-2-1,-2 0,0-1,2 0,2 3,4 0,4 1,2 0,3-2,0 0,1 0,1-2,0 2,1 0,-2 0,2 0,0 2,-2-2,0 1,0 0,0-1,1 0,0 0,0-2,-1 1,0 2,0 1,0 0,1 0,0-2,1 1,1 0,-1-2,-2 0,2 1,-2 0,1 0,2 0,-1 0,0 0,2 0,0 0,-2 0,0 1,-2 0,2 1,0 0,1 0,-1 0,0-2,1 2,-1-1,0 0,-2-2,2 0,-2 1,2 0,0 2,2 2,2 0,0 1,2 0,3-1,1-2,1-2,3-1,2 0,2-1,2 0,1-1,1 1,1-1,-1 1,0 0,-2-1,0 0,0-2,0 0,0 0,3-2,-2-1,-1 0,0 2,-2-2,-1 3,0 0,-1 0,0 0,1-1,-1 2,1-2,0 0,0-1,-1 1,2 1,0 1,0 0,-1 2,2 0,-2 0,0 0,-1 0,-2 0,0 0,0 1,1-1,-2 0,1 0,2 0,0 2,-1 1,0 1,-3 1,0 0,0-1,-2 2,0-2,0 0,-2 1,2 0,0 0,0 1,1 1,0-1,-3 2,2-2,-1 2,0 0,0 2,0 0,1 1,0 0,0-1,0 2,-1 0,-1 0,-1-2,-1 0,0-1,0 0,0-1,0 0,0 0,0 0,-2-2,0 0,-2-1,1 0,-2-1,0 0,-3-3,-3 0,-2 0,-4-1,-2 0,0-1,-1 1,2 0,2 0,2 0,2 0,0 0,2 0,1 0,2 0,-3 0,0 0,1 0,-2 0,1 0,-1 0,0 0,1 0,0 0,1 0,0 0,1 0,0 0,-1 0,0 0,-1 0,1 0,0 0,-5 0,-1-1,-5 0,-1-1,-1 0,-4 2,2 0,2-1,2 1,5 0,0 0,3 0,0 0,2 0,-1 0,-2 1,-1 1,-2 0,0-2,-1 2,-2-2,-1 0,0 0,2 0,0 0,0 0,3 0,2 0,-1 0,1 0,-1 0,-1 0,1 0,0 0,2 0,0 0,2 0,2 0,0 0,0 0,0 0,0 0,1 1,0 0,1 3,1 0,0 0,-1-1,-2 0,4-1,4-2,4-2,2-2,4 0,2-2,3-1,1-1,2-1,0-1,0 2,1-2,0 0,-1 2,0-2,1-2,-1 0,2 0,-2 0,0 2,-2 2,-2 2,-4 0,-3 0,-1 1,-1 0,-1-1,2 1,0 0,-2 2,2-1,-1 1,1-1,0 2,1-1,1 0,-2 1,0-2,1 0,0 0,-1 2,-1 1,-3 2,-6 3,-5 4,-5 2,-4 6,2 0,-2 2,2-2,3-1,2-2,2-1,0-4,3-4,4 0,4-3,6-4,8-7,6-6,7-6,8-4,9-4,6-3,5 1,-2 4,-4 6,-9 5,-7 3,-8 2,-4 0,-3 2,-3 0,-2 1,-3 2,-2-2,0 2,0 0,-3 1,0 1,-3 1,1-2,1 2,-1 0,1 0,0-4,0-2,0-2,-1 0,1 2,1 2,-1 3</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34.15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2950 4452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9:58.938"/>
    </inkml:context>
    <inkml:brush xml:id="br0">
      <inkml:brushProperty name="width" value="0.35" units="cm"/>
      <inkml:brushProperty name="height" value="0.35" units="cm"/>
      <inkml:brushProperty name="color" value="#333333"/>
    </inkml:brush>
  </inkml:definitions>
  <inkml:trace contextRef="#ctx0" brushRef="#br0">14 0 640,'-1'0'74,"1"0"-1,0 0 1,-1 0-1,1 0 1,0 0-1,-1 0 1,1 0 0,0 1-1,-1-1 1,1 0-1,0 0 1,0 0-1,-1 0 1,1 0 0,0 1-1,0-1 1,-1 0-1,1 0 1,0 0-1,0 1 1,-1-1-74,0 1-1,0 0 1,1 0-1,-1 0 0,0 0 0,0 0 1,0 1 92,1-2-49,0 0-1,0 0 1,0 1 0,-1-1-1,1 0 1,0 0-1,0 0 1,0 0 0,0 1-1,0-1 1,0 0-1,0 0 1,0 0-1,0 0 1,0 1 0,0-1-1,0 0-42,0 0 198,2 2 76,-2-1-260,0-1 0,0 0 0,0 0 0,0 1 0,0-1 0,1 0 0,-1 0 0,0 0 0,0 1 0,0-1 0,1 0 0,-1 0 0,0 0 0,0 0 0,0 0 0,1 0 0,-1 1-14,3 0-237,1 1 295,-3-2-54,-1 0 0,0 0-1,0 0 1,0 0 0,1 0 0,-1 0 0,0 0 0,0 0-1,0 0 1,1 0 0,-1 0 0,0 0 0,0 0-1,0 0 1,0 0 0,1 0 0,-1 0 0,0 0 0,0-1-1,0 1 1,0 0 0,1 0 0,-1 0-4,1-2-31,0 2 31,-1 0-1,1-1 0,-1 1 0,0 0 1,1-1-1,-1 1 0,0-1 0,1 1 1,-1-1 0,0 1 7,0 0 0,0 0 0,0-1 0,0 1 0,1 0 1,-1 0-1,0 0 0,0-1 0,0 1 0,0 0 0,0 0 1,0 0-1,0-1 0,0 1 0,0 0 0,0 0 1,0-1-1,0 1 0,0 0 0,0 0 0,0-1 0,0 1 1,0 0-1,-1 0 0,1 0 0,0-1 0,0 1 0,0 0 1,0 0-1,0 0 0,0 0 0,-1-1 0,1 1 1,0 0-1,0 0 0,0 0-7,-1-1-47,1 1-1,-1 0 1,1 0-1,0 0 1,-1 0 0,1 0-1,0 0 1,-1 0-1,1 0 1,-1 0 0,1 0-1,0 0 1,-1 0 0,1 0-1,0 0 1,-1 0-1,1 0 1,0 0 0,-1 0-1,1 1 1,0-1 0,-1 0 47,-1 1-1451</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40.72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2858 4459,'-1'1,"-1"3,0 0,-1 2,0-2,-1 1,2 0,-2-1,-1 0,0-1,0 0,0 0,1 0,1 0,-1 0,0-1,-1 0,-2-1,-1-1,1 1,-1-1,1 4,2 0,-1 0,0 0,-1-2,0-2,0 0,4-1,4-2,3-1,1 0,2 0,0-1,0 0,2 1,-1-1,2-2,0-3,1 2,2-4,4-1,2-3,6-6,5-3,6-3,2-2,0 1,-4 4,-4 3,-4 7,-6 4,-4 3,-4 2,1 2,-3 0,0 1,0 1,-1 1,1-3,0 0,-1 0,1-1,1 0,1 0,1 0,2-2,1 2,1-1,-2 0,0 2,-1-2,-2 0,0 0,0 0,-2 2,0 0,0 0,-1 1,1 0,-1 1,-1 0,-1 1,-1 0,-1-1,0 0,2-1,0 1,0-1,1-1,-1-1,0 0,0 1,2-2,1-2,1 0,1-3,2 0,-3 1</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48.34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2719 2547,'1'1,"2"1,2 0,1 2,0 0,0-1,-1 0,0 0,1 0,-1-2,1 1,-1 2,1 1,0-1,0 0,0-1,0 0,-2-1,0 2,-2 0,2-2,0 1,-2 1,2-1,0 1,1 2,2 0,-1 0,-1 0,0-2,-1 2,0-2,0 2,1-2,-1 1,0-1,-1 1,3 0,-2 0,1-1,0 0,-1 1,0 0,-1 1,2-2,-2 2,0 0,1 0,-1-2,0 1,1 0,-2 0,1 0,2 0,-1 0,0 0,0 0,0-1,0 2,0 0,0-2,2 0,0-2,1 2,0 0,-1 0,-1 1,0-1,0-1,0-1,-1 1,0 0,2 0,0-1,0 1,1 1,0 0,-3 0,2-2,-2 1,1 0,-1 0,1 0,-1 1,1 0,2 0,-2 0,0 0,1 1,-2 2,1-1,0 1,-1 0,0 0,2-1,0-1,-2 1,0 2,-1-2,0 0,-1-2,1 0,-1 1,1-1,-1-1,1 0,0 1,0 0,1-2,-1 0,2 1,1 1,0 1,-1 1,-1 0,1-2,-2 0,1 1,1 0,-1 1,0-2,0 2,0 0,-2-1,1 0,1 1,0-2,0 0,0 0,0 0,1 1,-1 2,0-1,1 0,-1-2,1 0,-2 0,2-1,1-1,0-1,1 1,-1-1,-1 0,1 2,0 0,-2-1,2 2,0-1,2 0,-2 0,2-2,-3 1,0 3,-2 0,2-1,-2 0,2-1,-1 0,2 1,-1 0,0 0,2 0,-1-2,-1 2,1-2,-1 0,0 1,0-1,0 3,1-1,-2 0,0 0,0 0,0 2,1-2,0 0,-1 1,-2 0,2-1,1 0,0 1,-1 0,-1 1,0 0,1 0,0-2,-2 2,1 0,0 0,1 0,-1 0,0 1,1 0,0 0,-2 0,0 0,2-2,-1 1,2-2,-2 1,0 0,-1 2,-3-2,-2-1,-3-3,0-3,-1-1,0-2,-1 0,0-1,1 1,0 1,1 1,-1-1,1 1,-1-2,1 1,0 0,0 0,0 2,-1 0,0 0,1 0,1-2,0 0,1 1,0 0,0 0,0 0,1 0,0-1,3 1,4 1,4 1,3 4,2 1,1 1,0 0,-1 1,-2-1,-2 0,-1 1,-1 0,1 0,0 0,0-1,-1 0,0-1,0 1,2-1,-1 1,2-1,-2 2,1-2,0 0,1 0,-2-3,0 0,-2 1,-2-1,-4 0,-4 1,1-4,-2-2,-3-2,1 2,0-2,-1 0,0 2,2-2,-2 2,0 0,0-2,0 0,2-1,0 0,-1-2,0-1,1 1,0-2,0 2,2-1,0 2,-2 0,2 0,0 3,-2 0,1 0,0-2,1-1,0 0,0-1,0 0,1-1,0-2,1-1,-2 1,2 1,1 2,0 1,1 1,0-1,0 0,0 0,0 0,0 0,0-2,0-5,0-4,0-1,0-3,0 0,0 0,0-1,0 2,0 2,2 3,-1 0,0 3,1 1,-2 2,1-1,-1 0,0 0,0 2,0 0,0 0,0 0,0 2,0 1,0 0,1 1,1 2,4 2,0 0,2 2,0 0,-1 0,0 1,1-1,0 1,0-1,0 0,0 0,0 0,0 0,2 0,-1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5:50.60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4035 2547,'-3'0,"-1"0,-1 0,-2 0,1 0,-1 0,0 1,-2 1,1 1,0-1,0 0,0 0,1 1,0 1,0-1,-2 0,1-2,2 0,0 1,0-1,1 1,-1-1,0-1,-1 1,-1-1,0 0,1 0,-1 0,1 0,0 0,-1-1,0 1,0 0,0 0,1 0,0 0,0-2,-1-1,0 0,0 1,0 0,4 3,5 1,8 0,4 2,4 2,3 0,6 0,4-1,5 1,1 0,1 0,-2 1,-2 0,-3-1,-7-2</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2:38.796"/>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7301 4047</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2:46.678"/>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823 947,'-1'0,"-2"3,-1 1,-2 1,1 0,-1 0,-1-1,0-1,1 2,-1-2,0 0,0 1,0 0,0 2,-2 1,0-2,2 0,0 0,0 0,2-1,0 2,0-2,0 1,1 0,-2 0,2-1,-2 3,-1-1,1 0,1 1,1-1,0 1,1-1,-2-1,0-3,-1 0,-2-1,-1-1,0 0,1 1,1 1,0 1,2 2,1 2,-1-1,1 0,1 1,-2-2,1 0,0 1,0 0,1 1,0 2,2-1,-2-1,1 0,-1-1,1 1,-1 0,2 1,0 0,0 1,2-2,2-1,3-4,1-4,1-2,1-2,-1-1,1 2,-1-1,-2 0,1 0,0 1,1 0,0-3,0 0,4 0,0 0,0 1,1-1,-1 1,-2 0,-1 1,-2 0,-1 1,1 1,-1 1,0-1,0 0,0 0,1-2,0 0,0-1,0 2,2 1,0 2,0-1,-1-1,0 1,0 0,-1 0,-2-1,2 0,0 0,-2-2,-2-2,-1 0,-1 0,0 0,0 0,2 2,-1 0,1 0,-2 1,-2 3,-2 1,-2 3,-1 2,0 0,0 0,0 2,1-1,-1 0,2 2,-1 1,-2 0,0 0,-1 0,0 0,0-1,0 0,1 0,0 0,2-1,-2-1,0-1,1 1,-1-1,2 0,0 1,0 0,0-1,1 3,1 0,0 1,1 0,-1 0,1 0,-3 0,0-2,-1 1,4-2,3-3,3-4,1-3,0-2,2-4,2-1,1-2,2-3,1 0,-2 3,0-1,-1 1,-2 2,-1 1,-2 2,-2 1,-1 3,-1 4,-1 3,0 2,0 3,-2-1,0 0,-1 1,-2 1,-1-2,0 1,-1 0,1 0,1 3,-1 0,0 0,-1-1,-1-2,1 0,0-1,2-1,-1 0,1-1,0 2,1 0,-2 0,2 0,-3 0,0 1,-2 1,-1 2,-1-1,2-1,2 2,-1-2,3-1,0 0,-1-2,2 0,1 1,-2-2,-1 1,1 0,0-1,-1 2,1 1,0 0,-1 1,2 0,-1-1,-1 0,-1-2,2 1,1-1,0 1,0 1,-1-1,1 0,1 0,-1-1,1 0,1 0,-1 0,0-2,-1 1,1 1,0 1,-3-1,1 2,-1-2,-1 0,2 1,0-1,-1-2,1 1,2 0,-1 0,1-3,2-1,5-4,2-3,2-5,2-2,1 1,1-2,0 1,0 2,-1-2,-1 3,1 1,0 1,2 0,-1-1,1 0,3 0,-1 1,-1 2,-3 0,0 0,-3-2,0 1,1-2,0 0,-2 1,-1 1,1 2,-2 0,0 1,0-1,-1 2,2-1,1 0,-1 0,-1-2,-1 1,1 0,-1 0,0 1,0 0,-1-1,0 0,0-1,0-2,1 1,3-1,0 1,2 0,-1 2,-1 0,-1 1,1 0,-2-2,0 2,1 0,1 1,1 1,0-1,0-1,0 0,-1-1,-2 1,-2 2,-3 4,-2 2,-4 5,-2 1,0 1,0 0,-1 0,1 0,0-2,-1-1,1 0,-1 0,-1 3,-1 0,3 0,-1 1,-1 0,0-1,2-1,0-2,2-1,0 0,1-1,0-1,0 3,1-1,-2 0,0 1,-1-2,1 0,1 1,-1-2,1 1,0 0,0 0,0 1,1 1,-2-1,-1 0,1 0,0-1,0 0,1 0,-1 0,1 0,1 1,-4 1,1 1,0-1,0-1,1 1,0-2,0-1,0-2,-1-1,-1 1,1 0,1 0,-1 1,0-1,1 2,2 2,0-1,-1 0,1-1,1 1,0 0,0 0</inkml:trace>
  <inkml:trace contextRef="#ctx0" brushRef="#br0" timeOffset="3387">380 1522,'1'-1,"2"-2,0-3,1-2,1-2,4-1,-1 0,2-3,-1 2,-1-3,-1 1,-1 1,0 3,0 2,-1 2,-1 0,-1 2,1-1,1-2,-1 0,2-2,3 1,0-2,2-1,1 0,-1 3,-1 0,-3 1,0 2,-1-1,-1-2,0 2,-1 1,2-1,0 1,0 1,0-2,0 2,-1-2,0 2,1-1,2-2,2-1,0-1,2 0,-1-1,-1 2,-1 2,-1 0,-1 0,2 2,-2 2,-2 2,-3 4,-2 0,-4 2,1 1,-2 1,-1 0,-3 3,-1 0,0 0,-3 0,1 2,0-2,0 1,0-1,0 1,0-2,1 0,1 0,2-2,0-2,0 0,2 0,-1 1,-1 0,-1 1,1-2,1 0,0 0,1-1,0 0,1 0,0 0,1 1,-1 0,-1 0,-2 0,0 0,-1-1,2 0,1 1,-1 1,1-2,-1 0,2 0,1 1,-2 0,0-1,1 1,-1 1,1-1,-2 1,1-2,0 3,1-2,0 0,0-2,1 0,2-2,3-3,1-2,2 0,0-1,1-2,1-1,1-4,2-3,2-2,3-1,3-3,1-1,2 0,0-3,1 1,1-4,0-1,0 0,1 2,1 1,-2 0,-2 5,-4 4,-4 4,-1 4,-2 0,0 4,-1 0,-1-2,0 1,0-1,-1 0,0 1,1 1,0 0,0 0,1-1,-2 0</inkml:trace>
  <inkml:trace contextRef="#ctx0" brushRef="#br0" timeOffset="8871">74 183,'0'-2,"0"-3,-1 1,-1-2,1 0,-1 0,2-1,-2 0,0-2,-1 2,0-1,2 2,2 5,5 1,2 5,2 1,2 3,0 1,0 0,-1 0,-1-1,-3-1,-2 1,-2 1,0-3,-1 0,1-2,2 0,1 0,3 1,-1 0,0-1,1 1,0 2,0-2,-1 0,-2-1,-5-5,-4-4,-3-3,-2-3,-3-2,-1 1,1-1,1 1,-2 1,0 1,1 0,0 1,0 0,0 0,1 2,0 0,1 0,1 0,0 1,0 2,0-1,-1 0,0-1,1 1,1-1,1 0,1-3,2 0,1 0,1-1,1 1,0 0,0 1,1-1,-1-1,0 1,1 2,2 5,4 4,5 2,2 4,3 1,2 3,-1 2,-2-1,0 0,-2-3,-1-1,0-1,-2 0,-2 0,-1 0,-1-1,-2 0,1-2,-2 0,0 0,0 1,0 1,-1 0,0 0,1 0,0 0,0 0,-2 0,0 1,-2-1,-3-2,-1-5,-2-4,-1-2,-2-1,-4-5,-2 1,0-2,0 1,0 1,3 1,2 2,1 3,3 0,1 0,-2 0,0 0,-1-2,1-1,-1-1,2 0,1 0,1 2,1-1,0 1,1 2,-1-2,2-1,-1-1,2 1,-3-1,-2 1,0-1,1 0,2-1,0 0,1 0,0 1,1 3,3 1,0 4,3 4,2 4,2 1,1 3,2 2,1 0,-1-1,0 0,-2-3,-2-1,-2 0,-2 0,-1-1,0 0,-1 0,0-2,0-1,-1 1,0-1,0 1,0 0,0 2,-3-2,-4-4,-1-3,-1-3,-1-3,2 0,0 1,-1-3,1 0,-2 1,0 0,-1 1,2-1,0 1,1 1,1 6,5 4,6 6,7 5,3 4,3 2,0-2,-1 1,0-1,-1-1,-1 1,0 1,-2 0,-1-1,1 1,-3 1,-1-1,0-1,-2 2,-1-3,-1-2,0 1,0 0,1 0,-1-2,-1 1,1-1,-1-2,-1-2,-2 1,0-1,-2 0,0-1,0-2,0 0,0 0,0 0,-1 1,1 0,0-1,-1 0,-1 0,0 2,-3 0,1 2,-2 2,-1 2,1 2,-1 0,-1 2,1-1,-2 1,-1 0,1 1,-3 1,-1 1,0 1,-1-1,0-3,1-3,0-3,2-1,-1-2,3 1,2-1,-2 0,1 1,0-1,-2 0,-1 1,0 2,0 3,0 1,2-1,2-1,0-1,2 0,-1 1,-1-1,1 1,1 1,2 2,2 1,0 0,1-2,0-3,0-2,0-2,0-1,1-1,-1-2</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27.678"/>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3439 4141,'0'1,"0"1,-1 0,0 1,0 1,1 1,0-1,0 2,0 0,0-1,-2-1,2-1,-1 1,0-1,1 2,0-1,-2 1,1-1,0 0,0-2,-1 2,1-1,0-1,-2 1,-1-2,2 3,-1-2,1 2,0-1,0 1,0-1,1 0,0 1,0-1,-1 0,0 1,0 1,2-1,-1 1,0-2,0 1,-1-2,1 1,0 0,-2-1,1 1,-1 0,0 2,2-1,-1 0,-1 0,2 0,0 0,0-1,0 1,0-1,-2 2,2-1,0 1,-2-1,1 0,0 1,-2-1,2-2,-1 1,0 0,0 1,-1 0,1 0,1-1,-1-1,0 0,0 0,-2 1,1-1,-1 1,2 0,0 1,0-1,1-1,0 1,-1 1,1 0,-1-2,0 2,2-1,-1 0,-1 0,0 2,2-2,-1 1,0-1,0 0,0 0,1 0,1 1,-1 0,0 0,1 0,-2 0,1-1,0 1,-1-1,1 1,0-2,0 1,0-1</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31.96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3157 4724,'0'1,"0"2,-2-1,-1 2,0-1,0 1,1-2,0 2,1-1,-2-1,1 2,-2 1,0-1,1 1,-2-1,2 1,0-1,0 1,1 0,1 0,-1 0,0 0,2-1,-1 2,1-3,-1 1,0 0,0 1,0-1,1 0,0 1,0-1,0 0,-2 1,2 1,-1-2,-1 3,1-2,0 1,0 0,0 0,1-1,0-1,0 1,-1-1,0 1,-1-2,-1 1,1 0,1 0,-2 1,1-1,0 1,1-1,-1-1,2 1,-2-1,0 1,1-1,-1 0,0 0,0 0,1-1,0 2,-1-2,1 1,-1-1,0 1,1 1,-2 0,0-4,2 0,-1-2,2 0,1-2,0 1,1-1,1-1,0 0,0 1,0-1,0 1,0 0,-2 0,1 0,-1 1,0 0,0 0,1-1,-1 1,0-1,-1-1,0 1,1-1,3 1,-3-1,2 1,-1-2,-1 1,0 0,0 0,-1 1,0-1,0 0,1 0,0 1,1-1,0 0,-1 1,0-1,0 0,1 1,0 0,0 0,-2 0,-1 3,0 2,-2 2,1 1,0 0,-2 1,1-2,-1 1,0 0,-1 1,3 0,-2 0,1 1,1 0,0-1,1 1,-1-1,2 0,-2 0,1-2,0 0,-1 1,0 0,-1 1,1 0,1 0,-2-1,2 1,-1 0,0-2,1 1,-2 1,1-1,-1 0,0 1,0-1,-2 0,2-1,0 1,0 0,1 1,0-2,0 1,0-1,0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37.789"/>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2933 5093,'0'1,"0"1,-1 2,0 1,1-1,-1 0,0 0,0 0,0-1,0 1,-1 1,0-1,0 0,0 0,-1 0,1 0,-2-1,1 0,0 1,0-1,1-1,-1 0,0 2,1-1,-2 0,0 0,0 1,-1-1,1 0,1 1,1-1,0 3,-1-2,1 1,-1-1,1-1,-1 0,1-1,0 1,0 1,-1 1,1 0,-1 0,1-1,0 1,1-1,0 1,0 0,0 0,1 0,-1 0,0 0,1-1,-1 1,1 0,-3 0,2 0,-1 0,0 0,1-1,-1-1,2 1,-2-2,0 1,0 2,-2-1,2-3,-1-2,0-1,2-2,1-1,-1 1,1-2,2 0,0 0,0 2,1-1,-1 2,0 0,1-2,-1 1,1-1,0 0,0 1,-1-1,1 1,-2-1,0 0,2 0,-1 0,0 0,0 1,1-1,-1-1,2 0,-1 1,1 0,1 0,-1 1,-1 0,1 0,-1 3,1 0,-3 3,-1 2,-1 1,-2 0,-1 1,0 0,-1 0,0 0,1-1,-2 0,1 0,0 0,2 0,1 0,-1 0,1-1,0 1,1 0,-1 0,1 0,-1-1,1 0,-1-1,0 1,0-2,1 1,-1 1,-1 0,1 1,-2 0,1 0,1-1,0 0,0 0,0-1,1 2,-1-1,-1 0,1 0,-1 0,0 1,0 0,0 2,0-1,1 0,-1 0,1 1,0-1,1 1,0-2,1 1,0-1,0 1,-1-2,0 0,-1 0,1 0,0 0,-1 0,1 0,0 1,-1 0,1 0,-2 0,0-1,0 1,-1 0,1 0,0 0,0-2,2 1,-1-1,0 1,1-2,0 1,-1-2,1-1,0-2,1-2,1-3,0-2,0-2,1 1,-1-1,0 2,0 1,-1 2,2 0,-1 1,2 0,0-1,0 0,-1 0,0 1,1 1,-1-1,0 0,0-1,1 1,-1 1,1 0,1 0,-2 1,1-1,-1-1,0 1,-2-1,2 1,-2 0,1 1,1-1,-2 1,0-2,1 0,0 0,2 0,0 0,0 1</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43.13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2641 5445,'0'1,"0"1,0 0,-1 2,0 1,0-1,-1 0,0 0,0 0,1 1,-1-2,0 2,0-1,0 1,-1 0,0-1,0 0,1 0,-1 0,2-1,-1 0,0 1,1 1,0-1,-1 1,0-1,-2 2,0 1,0-1,0-1,1 0,0 1,1-2,0 1,1 0,-1 0,1-1,-1-1,1 1,-1 0,0-1,0 1,1-1,-1 2,-1-1,-1 0,1 0,0-1,-1 0,1 1,0-2,0 1,0 1,1-1,0 2,-1-1,-1 0,0 1,1-2,-1 1,1-1,0 0,1 0,0 2,0-2,1 0,-1 0,0 0,1 0,-1 0,0-1,1 1,0 1,0 1,-1 0,-1-1,2 1,-1 0,2-1,-1 0,0 0,-2-1,2-1,0 1,0 0,1-1,-2 1,0 0,0 0,1 1,0-1,-2 1,1 1,0-1,0 1,-2-1,1-1,0 1,1-1,0 1,-1-1,2 1,-1 0,1 0,1 0,-1 0,0 0,0-1,1 1,-2 1,2-1,-1 1,0 0,-1-1,1-2,2-1,0-4,1 0,0-1,0 0,1 0,0 1,0-1,1-1,1 0,-1-1,1 0,-1 1,-2 0,1 0,-1 0,2 0,0 0,0 1,0-2,-1 0,1 0,0 1,-1 1,-1-1,1 1,1-1,0-1,0 1,-1 1,0 0,-1 1,1-1,-1 1,2-2,-1 1,1-1,-1 0,1 1,-2 1,0-1,-2 2,-2 1,-2 4,-3 3,1 2,-2 1,1 2,-1-3,1 0,4 0,-2-2,1-1,0 1,-1-2,0 0,1 0,1 1,1 0,-1 0,2-1,-2 0,2 0,0-1,-1 1,1 0,-1 1,-1 0,0 0,1 0,-1-1,1 0,1-1,-1 1,2 1,-1-1,0 1,-1 0,1-1,0 1,-2-1,2-1,-1-1,0 2,0-1,-1-1,-1 0,0 0,2 1,-1-1,0 0,0 0,1 1,-1-1,-1-1,1 0,-1 1,2-1,-1 1,0 1,0 1,-1-1,2 0,-1 1,0-1,2 0,-1-1,0 1,0-1,1 0,-2 0,1 1,-1 0,-1-1,1 1,0 0,-1-1,1 1,1-3,1 0,2-2,0-1,3-2,-1-1,0-1,1 1,0 0,-2 0,2 2,-1 0,-1 1,-1-2,0 1,-1-1,1 0,0 1,2-1,-1 1,2-1,0 0,-1 0,-2-1,1 2,-1 0,0-1,1 0,-1 0,1 0,0 0,1 1,-2 1,1-1,0 1,-1 1,2-2,1 1,0-2,0 0,0 0,0 0,0 2</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7:52.79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2282 6323,'0'0,"-1"1,-2 0,1-1,-2 2,1 0,0-1,0 0,0 1,1 1,-1-1,-1 0,2 1,0 0,3 1,0-3,1 0,4 0,-1 0,0-1,0 0,0-1,0 0,0 0,-1 0,1 1,0-1,1-1,-1 2,-2 0,3 0,-3 0,3 0,-1 0,0 0,0 0,0 0,-1 0,0 2,0 0,-2 1,1-1,0 0,3 0,-1-1,0-1,1 1,-1-1,1 0,0-1,-2 1,1 0,-1 0,-1-2,0 2,1-1,1 0,0 1,-1 0,0 0,-3 0,0 2,-3-2,-3 1,0 0,-1-1,0 0,1 0,-1 0,0 0,1 0,0 0,-1 0,2 1,-1 0,0 0,0 0,0-1,1 0,-1 1,1-1,-1 0,1 0,-1 1,1 0,1 0,0 0,0 0,-1 1,1-2,-2 0,0 1,0 0,0 0,1 1,0 0,0 1,1-2,-1 0,2 0,1-1,2-1,2 0,0-1,2 0,0 1,1-1,2 1,1-1,0 0,0 1,-2-1,-1 1,1-2,-1 1,0-2,1 2,-1 0,0 1,-2-1,1 0,-1 2,1-1,-1-1,1 2,-1 0,1 0,-1 0,1 0,1 0,-1 0,-1 0,1 0,-1 2,1-1,-2 1,1 1,1 0,-1 1,0-1,1 0,-2-3,2 1,1-1,-1 0,0 0,0 0,-1 0,1 0,-1 0,1 0,0 0,0 0,0 0,0 0,0 0,-1 0,1 0,1 0,-1 0,0-1,2 1,0-1,1 0,-2 1,-1 0,1-1,0 1,-1 0,0 0,-1 0,1 0,-1 0,1 1,0-1,-1 0,1 0,0 0,-1 0,1 0,-1 0,1 0,0 0,0-1,-1-1,0 0,0 0,0 1,0 0,1 0,2-1,2 0,0 1,1 0,-2-2,0 3,1 0,-3 0,1 0,-2 0,1 0,0 0,0 0,0 0,-1 0,0 0,0 0,-1 0,1 0,0 0,1 0,-2 0,1 0,0 0,-2 0,3 0,-1 0,0 0,0 0,-1 2,-2-1,-2 0,-2 0,-3-1,0 1,-3-1,0 0,-3 0,-2 0,-2-1,-3-1,-3-2,-1 0,2 0,1 1,5 0,2 2,4 0,2 1,0 0,1 0,1 0,0-1,-1-1,0 0,-1-1,0 0,1 1,-2 1,1-1,0 2,0 0,1 0,0 0,-1 0,1 0,-2 0,1-1,-2 0,-2 0,-2 1,1 0,-1-1,0 1,2 0,0 0,3 0,3 0,3 0,2 1,4-1,0 0,1 1,3 1,0 2,-1 0,0-1,1 1,-3 0,2 1,-1-1,1 0,0 0,0 0,0 1,0-1,-1-1,0 0,0-1,-1 0,0-1,0-1,-4 0,2 1,0 0,0-1,0 1,1-1,-1-1,0 1,1-3,0-1,2 1,0-1,-1 0,1 0,0 0,-1 0,0 2,0 0,1 0,0 1,0 0,0 0,0 0,0 0,1 1,-3 0,2 0,-3 0,1 0,-1 0,1 0,0 0,0 0,0 0,0 0,-1 0,0 0,1 0,1 0,-1 0,0 0,-1 0,1 0,-1 0,1 0,-1 0,1 0,2 0,-1 0,-1 0,2 0,0 0,0 0,1 0,2 0,0 0,0-1,1 0,0 0,-2 0,0 1,-2 0,-1-1,-1 1,0 0,1 0,-1 0,-1 1,1-1,-1 0,0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1:05.825"/>
    </inkml:context>
    <inkml:brush xml:id="br0">
      <inkml:brushProperty name="width" value="0.35" units="cm"/>
      <inkml:brushProperty name="height" value="0.35" units="cm"/>
      <inkml:brushProperty name="color" value="#333333"/>
    </inkml:brush>
  </inkml:definitions>
  <inkml:trace contextRef="#ctx0" brushRef="#br0">14 0 640,'-1'0'74,"1"0"-1,0 0 1,-1 0-1,1 0 1,0 0-1,-1 0 1,1 0 0,0 1-1,-1-1 1,1 0-1,0 0 1,0 0-1,-1 0 1,1 0 0,0 1-1,0-1 1,-1 0-1,1 0 1,0 0-1,0 1 1,-1-1-74,0 1-1,0 0 1,1 0-1,-1 0 0,0 0 0,0 0 1,0 1 92,1-2-49,0 0-1,0 0 1,0 1 0,-1-1-1,1 0 1,0 0-1,0 0 1,0 0 0,0 1-1,0-1 1,0 0-1,0 0 1,0 0-1,0 0 1,0 1 0,0-1-1,0 0-42,0 0 198,2 2 76,-2-1-260,0-1 0,0 0 0,0 0 0,0 1 0,0-1 0,1 0 0,-1 0 0,0 0 0,0 1 0,0-1 0,1 0 0,-1 0 0,0 0 0,0 0 0,0 0 0,1 0 0,-1 1-14,3 0-237,1 1 295,-3-2-54,-1 0 0,0 0-1,0 0 1,0 0 0,1 0 0,-1 0 0,0 0 0,0 0-1,0 0 1,1 0 0,-1 0 0,0 0 0,0 0-1,0 0 1,0 0 0,1 0 0,-1 0 0,0 0 0,0-1-1,0 1 1,0 0 0,1 0 0,-1 0-4,1-2-31,0 2 31,-1 0-1,1-1 0,-1 1 0,0 0 1,1-1-1,-1 1 0,0-1 0,1 1 1,-1-1 0,0 1 7,0 0 0,0 0 0,0-1 0,0 1 0,1 0 1,-1 0-1,0 0 0,0-1 0,0 1 0,0 0 0,0 0 1,0 0-1,0-1 0,0 1 0,0 0 0,0 0 1,0-1-1,0 1 0,0 0 0,0 0 0,0-1 0,0 1 1,0 0-1,-1 0 0,1 0 0,0-1 0,0 1 0,0 0 1,0 0-1,0 0 0,0 0 0,-1-1 0,1 1 1,0 0-1,0 0 0,0 0-7,-1-1-47,1 1-1,-1 0 1,1 0-1,0 0 1,-1 0 0,1 0-1,0 0 1,-1 0-1,1 0 1,-1 0 0,1 0-1,0 0 1,-1 0 0,1 0-1,0 0 1,-1 0-1,1 0 1,0 0 0,-1 0-1,1 1 1,0-1 0,-1 0 47,-1 1-1451</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00.40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3149 6299,'1'0,"1"0,0 0,1 0,2 0,0 0,1 0,-1 0,-1 0,1 0,0 0,0 0,0 0,0 0,0 0,0 0,-1 0,1 0,0 0,0 0,0 0,0 0,0 0,-1 0,1 0,-1 0,1 0,0 0,0 0,0 0,-1 0,2 0,-3 0,3 0,-1 0,0 0,0 0,-1 0,1 0,-1 0,1 0,1 0,-1 0,0 0,-1 0,1 0,-1 0,1 0,0 0,0 0,0 0,0 0,0 0,-1 0,1 0,0 0,0 0,0 0,-1 0,2 0,-2 0,1 0,-1 0,2 0,-1 0,-1 0,1 0,0 0,-1 0,1 0,1 0,-1 0,1 0,0 0,-1 0,1 0,0 0,2-1,0 0,1 0,-2 1,2 0,-1-1,0 0,0 0,-2 0,0 1,-1-1,0 0,0 1,0 0,0 0,0 0,0 0,-1 0,1 0,-1 0,1 0,0 0,0 0,0 0,0 0,-1 0,1 0,0 0,0 0,0 0,-1-2,0 1,-1-1,1 1,0 0,1 1,0-1,1 1,0 0,-1 0,2 0,0 0,1 1,0-1,-1 0,-1 0,0 0,1 0,-1 0,0 0,-1 0,0 0,0 0,-1 0,1 0,0 0,0 0,0 0,0 0,-1 0,1 0,-1 0,1 0,0 0,0 0,0 0,0 0,-1 0,1 0,0 0,0 0,0 0,0 0,0 0,-1 0,1 0,0 0,0 0,0 0,0 0,0 0,-1 0,1 0,0 0,0 0,1 0,1 0,0 0,0 0,0 0,-2 0,1 0,-2 0,1 0,0 0,0 0,0 0,0 0,-1 0,0 0,1 0,1 0,-1 0,0 0,-1 0,1 0,-1 0,1 0,0 0,1 0,-1 0,-1 0,1 0,-1 0,1 0,-2 0,1 1,0 0,1-1,-1 2,1-2,-1 0,0 0,1 0,0 0,1 0,-2 0,1 0,0 0,-1 0,2 0,-1 0,0 0,-1 0,1 0,0 0,-1 0,1 0,1 0,-3 0,2 1,-1 0,-1 0,1-1,0 2,-2 0,1 0,2 0,-1-1,1-1,0 0,-2 0,-2 0,-2 0,-2 0,-2 0,1 0,-1 0,0 0,1-2,1 2,0-1,0-1,-1 1,0-1,0 0,-1 1,2-2,-1 2,0 0,2-1,-1 1,-1 0,-1-1,1 0,-1-1,0 1,1-2,-1 1,2 0,-1-1,0 2,0 0,0 1,1-1,-1 2,1-2,0 2,1-3,-1 2,1-1,-1 0,0-1,0 0,-1 0,1 2,0-1,0 0,0 1,1-2,-1 2,0 0,0-1,0 1,-1 0,1-1,-1 1,0 0,1 0,-1-1,2 1,-1-1,1 0,-2 2,-1-1,0-1,1 0,-1 0,2-1,-1 2,1-1,-2 1,1 0,0 0,0 0,1 0,-1 0,1 0,0-1,-1 0,0 0,0 0,-1 0,0 1,0-1,-1 0,2 0,0 0,-2-1,1-1,0 2,1 0,-1 1,0-1,1 1,-2-1,1 0,1 1,0-1,1 0,0 0,0 0,0 1,0 0,-1-2,1 0,-1 0,1 0,0 1,0-1,0 1,0 0,-1 1,1-1,0 0,0 0,-1 0,1-1,-1 1,1 0,-1-1,1 0,0 1,0 0,0 0,0 1,1-2,0 1,-1 0,-1 1,0 1,0-1,0-1,1 1,0-1,1 1</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00.65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4175 6066</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05.40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4286 6051,'-1'0,"-1"0,0 0,-2 0,0-1,-1-1,0 0,-1 0,2 2,-1-1,2-1,0 0,-2 0,1 0,-1 2,0-1,1-1,1 0,-1 0,1 1,-1-1,1 0,-1-1,1 1,-1 0,1 0,0 1,-1-1,1 0,-1 0,2 0,-2 1,1-1,-1 0,1 0,-1 1,0 0,-1-2,2 0,-2 1,0 0,1 0,0 1,-1-1,1 0,1 0,-2 1,1 0,-1-1,0 0,0 0,0 0,0 0,1 0,-1-1,0-1,1 1,0 0,0 0,0 0,1 1,1-1,-2 0,2 0,-1 1,1-2,-2 0,1 0,0 0,1 1,0 1,-1-1,1 1,0 0,1-1,-1 1,0-1,0 1,0 0,0-1,0 0,0 0,0-1,0 1,1 2,2 2,-1 1,1 1,1 1,0-1,2 1,-2-2,1 0,2 1,0-1,0 1,0 1,0-1,1 0,-1-1,0 1,0-1,0 1,0-2,-1 0,0 1,1 0,0-1,0 1,1-1,-2 1,0 0,1-2,0 1,0-1,0 0,0 2,0-2,-1 2,1 1,0 1,0-1,-1 1,0-2,0 1,-1-1,-1 0,0 1,1-1,-1 0,0 1,2 0,-1 0,2 0,-2-1,1 0,-1 0,0-1,0 0,1 0,-1 1,0 0,0 1,0-1,0 0,1 0,-1 0,0-1,-1 1,1 1,0-1,-1 1,1-1,2-2,-1 2,0-1,0 0,0 1,0-1,0 0,0 0,2 1,-2 0,0-1,0 1,0-1,0 0,-1 0,0 0,1 0,-1 0,0 0,1 1,0 0,1 1,-1 1,1-1,-2 0,1 0,-2 0,1-1,0 0,1 0,-1-1,1 1,-1 0,0-1,-1 1,0 1</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10.36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3800 5739,'-1'0,"1"-1,-2-1,0 1,0 0,0-2,-1 1,2-1,-2 1,0-2,1 1,-1-1,-2 2,2-2,-1 2,2-1,-2 0,3 1,-2 0,0 1,0-1,-1 2,-1 0,1-1,0-2,1 1,0-1,0 2,-1-1,1 2,0-2,0 2,-1-2,-1 2,1-1,-1-1,2 0,-1 0,1 1,-1-1,2 1,-2-1,-1 0,1 1,0-2,0 1,1-1,1 1,-2 0,1 0,-1 2,0-1,0-1,1 1,0 0,-1-1,2 0,0 1,-1-1,1 0,-1 1,0-1,0 0,-1 1,1-1,-1 0,1-2,-1 2,1-1,0 1,0 0,1-1,-1 1,1-1,-1 1,-1-1,1 1,0 0,0 0,1-1,-1 0,1 0,1-1,-1 1,1 0,-1 0,-1 0,0-1,-2 0,1-2,0 2,1 0,0 1,0 0,0 1,-1-1,-1 1,0-1,0 1,0-1,1 1,0-2,1 1,-1-1,0 2,-1-1,0 1,0 0,1 0,0-1,1 1,-1-1,2 2,0-1</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16.45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3513 5354,'0'0,"1"-3,1-3,0-1,-1-2,1 1,-1 1,0 0,0 1,0-1,1 1,-1 0,1-1,0 1,0-2,2 2,-1-1,-1 0,0 2,0-2,0 1,0 1,0-1,-2 1,2 1,-1 0,1 0,-2-1,1 1,0-1,1-1,0 0,-1 0,1 1,-2 0,0-1,1 2,-1-1,0 0,-1 0,1 1,0-1,0 0,-2 0,1 2,-1 1,1 2,0 2,0 1,1 1,-1 2,1-1,0 1,0 0,1 0,-2-1,0 2,0-2,0 0,-1 1,1 0,0 0,0 0,1-1,0 1,0-1,0-2,0 3,0-1,0 0,0 0,-1-1,1 1,-2-1,2 1,-1 0,1 0,0 0,0 0,0 0,-1-1,-2 0,2 1,1 0,-2 0,1 0,0 0,-1-1,0 1,1 0,-1 0,2 0,0 0,0 0,0-1,3-2,0-1,0-1,-1-1,1-1,-2-2,0-1,-1 0,1-1,-1 3,1-1,0 0,0 0,0 0,0-1,0 0,0 0,-1 0,0 1,1-1,-1 2,0 2,0 2,-1 2,1 1,0 0,0 2,0-1,0 0,0 0,0 0,0 0,0 0,0 0,0 0,0-2,0-1,0-5,1-1,0-1,1 0,0 1,-1-1,0 0,0 0,-1 0,0 0,0 1,0-1,0 1,0-1,0 0,0 0,0 0,0 1,0-1,0 1,0-1,0-1,0 1,0 0,0 0,0 1,0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25.38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3516 4711,'0'-1,"0"-1,0 0,0-2,0 0,0-1,0 0,0 0,0 0,0 0,0 0,0 1,0-1,0-1,0 1,0 0,0 1,0-1,0 1,0-1,0 0,0 0,1 0,0 0,0 1,1 1,-1 0,0-1,1-1,-2 1,0-1,0 0,0 0,0 1,0-1,0 0,0-1,0 1,0 1,0-1,0 0,0 1,0 0,0-1,0 0,0-1,0 2,0-1,0 0,0 1,0-1,0 0,0-1,0 3,2-1,-1 0,1 0,0 0,-2 0,1-1,0 0,-1 0,0 0,0 1,0-1,-1 0,1 0,0 0,0 0,0 2,0-2,0 1,0-1,1 0,0-1,0 0,-1-1,1-1,-1 0,0 1,0 0,0 1,0 0,0 3,0 3,0 1,0 3,0 1,0 1,0 1,0-1,0-1,0 0,0 0,0 0,0-1,0 1,0 1,0-1,0-1,0 1,0 0,0-2,0 2,0 0,0 0,0 0,0 0,0-1,0 1,0 0,0 0,0 0,0 0,0-1,0 2,0-3,0 2,0 1,0-1,0 0,0-1,0 1,0-1,0 1,0 0,0 0,0 0,0 0,0 2,0-2,0 1,0 1,0-2,0 0,0-1,0 1,0-1,0 1,0 0,0 0,0 0,0-1,0 1,0 0,0 0,0 0,-1 0,1 0,-2-1,0-1,1 1,-1-2,0 1,0-1,-1 1,0 0,2-3,-1 0,2-3,0 0,0-2,0 0,0-1,0-1,0 0,0 1,0-1,0 1,0-3,0 0,0 1,0-1,0 1,0-1,0 2,0-1,0 0,0 1,0-2,0 0,0 0,0 0,0 0,0 0,0 1,0 0,0 2,0-1,0 0,0 1,0-2,0 2,0-1,0 1,0 0,0 0,0 0,0 1,0-1,0 1,0 0,0 1,0 0,0-1,0 0,0 0,0 0,0 0,0 0,0 1,0-1,0 0,0 0,0 0,0 1,0-1,0 1,0-1,0 0,0-1,0 1,0 0,0 1,0-1,0 1,0-1,0 0,0 0,0 0,0 0,0 1,0-1,0 0,1 0,0-1,-1 0,1 1,1-1,-1 0,0 0,-1 1,2 0,-2 1,1 0,1-1,0 0,-1 0,1 0,0 0,1 1,2-1,-2 1,1-1,-2 0,0-1,-1 3,1 0,-1 4,-2 4,-1 2,0 3,-2 1,0 0,0 0,0 0,1-3,-1 1,1-1,0 0,0 1,-1-1,0 0,1 0,1 0,-1-1,2 0,-2 0,-1 0,0-1,2-1,0-1,0 0,1 1,-1-2,0 2,1 0,-1 1,0-1,-1 2,1-1,1 1,0-2,1 0,0-1,0 1,0 0,-1 0,0 0,1 0,-3-1,1 1,0-1,0 1,1-1,0 1,1 0,0 0,0 0,0-2,0 3,0-1,-1 0,1 0,-1-1,0 1,1 0,0-1,-1 1,1 0,0 0,0-1,0-3,0-3,0-1</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32.344"/>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2890 6397,'0'0,"-2"0,-2 0,0 0,-1 0,1 0,-1 0,0 0,1 0,-1 0,-1 0,1 0,1 0,-1 0,0 0,1 0,-1 0,-1 1,1 0,0 0,1-1,-1 1,1 0,-1-1,0 0,-1 0,2 0,-1 0,0 0,1 0,0 1,0 1,0 0,0-1,-1 1,1-2,-1 0,2 0,-2 0,0 0,0 0,0 0,0 0,0 0,0 0,1 0,-1 0,0 0,0 0,-1 0,1 0,1 0,-1 0,0 0,0 0,0 0,0 0,1 0,-2 0,3 0,-3 0,1 0,0 0,0 0,1 0,-1 0,1 0,-1 0,0 0,0 0,0 0,0 0,1 0,-1 0,1 0,-1 0,0 0,0 0,0 0,-1 0,3 0,-3 0,1 0,0 0,0 0,1 0,-1 0,2-2,0 2,0-2,0 0,0 1,-1 0,0 1,-1-1,0 1,0 0,2 0,2 0,2 0,2 1,1-1,1 0,1 0,-1 0,0 0,2 0,-1 0,1 0,-2 0,0 0,1 0,1 0,2 0,4 0,0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34.50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3090 6419,'-1'0,"-1"0,0 0,-2 0,0 0,-2 0,1 0,0 0,0 0,1 0,-1 0,0 0,-1 0,1 0,1 0,-1 0,0 0,1 0,-1 0,1-1,-1 0,2 0,0 0,0-1,0 0,1-2,-1 2,1-1,-1 2,1-2,-2 2,-1-1,0 0,1 1,-1-1,0 2,1-1,-1 1,-1 0,1 0,0-2,2 0,-1 1,1 0,-1-1,3 0,-1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8:50.72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3132 4751,'0'-1,"0"-2,0 0,-1-1,-1-1,1-2,-1 0,1 1,1-1,-1 0,1 2,-2-1,0 1,1 2,-2-1,1 1,1 0,-1 0,0 1,-1 1,0 1,-1 2,-1 0,0 2,0 2,0-1,0 0,2 1,0 1,1 0,0 0,1-1,-1 1,2 0,0 0,-1-2,1-1,0-2,1-5,-1-1,0-1,0-1,2-3,0 0,0 0,1-1,0 1,0 1,0 0,-2 2,0-1,0 2,-1-1,0 1,0 0,0 0,0 1,0-1,0 1,2-1,0 0,0 0,1 0,1 0,1 1,-1 0,-1 1,-1-1,1 0,-1 0,0 1,0-1,1 0,-1 0,1 0,-1 0,0 0,-1 0,2 0,-1-1,0 1,-1-1,1 1,-2 0,-2 2,0-1,0 0,-1 1,-1 0,0 1,0 2,-1 0,0 2,0 2,0 0,2 2,-2 1,1 2,0-1,0 1,-1 0,0-1,1-1,1 2,-1-2,1-1,-1 1,1 0,-1-2,1 0,0 0,0-1,1 0,1 1,-1 0,-1-1,1 2,-1 1,-1 1,1 0,-1 0,1-2,0 0,1-2,1 1,0-2,1 0,0 2,-2-3,0 2,-1 0,0 0,0 1,0-1,1 0,0 0,1 0,1-1,0 1,0 0,-1 0,0 0,-1 1,0-2,-2 2,0 0,1 0,-2-1,2-1,1 0,0-1,-1 0,1 1,-1 0,0 1,-2 0,-1 2,0 1,-2 1,1 1,1-2,0 2,1-2,0 0,2-2,0 0,-1 0,-1 0,1 1,0-2,2 0,0-2,0-2,2-2,2-2,1-2,1-2,2-3,-1 1,2-1,-2 1,1 1,1 1,-2-1,0 2,-1 1,-1-1,0 1,0-1,0 1,1-2,-1 1,1 1,-1 0,-1 2,0-2,0 1,-1 1,1 1,1-2,-1 1,1 0,0-1,2 0,-2 1,0-1,0 1,-1-1,0 2,-2 0,1 4,-1 0,0 3,-2 2,-3 2,-2 3,-1 1,-2 2,-1 2,-2 1,0 1,1 0,0 0,2-1,0 0,2-3,0-3,0 1,2-3,2-1,-1-2,0 0,1 0,-1 0,0 1,0-1,0 0,0-1,1 0,0 1,1-2,1 0,-2-1,2-1,-1 1,-1 0,2 1,-1-1,1-1,0 1,2-1,-1 1,-1 1,0 1,0 0,0 1,1 1,-1-2,0 1,-1 0,0-1,0 1,1 1,-1 1,1 1,0-1,-1 0,-1 1,1 0,0-1,1-1,-2-1,2-1,1 0,-1 0,-2 0,1 0,1 0,-1 0,1 0,-2 2,0-1,0-2,1 1,0-2,-1-1,2 2,-1-2,0 1,1-1,1 1,-1-2,2-1,3-4,2-2,3-4,0-2,3-4,0-2,1-1,0-2,0-2,-1 0,-1 0,-2 2,-1 2,-2 5,1 3,-5 4,-1 6,-3 4,-3 3,-1 1,0 0,-2 1,1-1,-2 0,0 1,1-2,0 0,0 0,0 1,2 0,-1-1,1 0,0 0,1 0,0 0,0-1,1-1,1-1,0 0,0 0,0 0,-1 0,2 1,0 1,-1 0,2 0,-1 1,-1-2,0-1,2 1,-1-1,2-1,0 1,1 0,0 1,-1 0,-1 1,1-2,0 1,-1 0,0-1,1 1,0 0,0 0,1 1,0-2,0 0,0 1,-2 0,2 0,-1 0,0 0,1 0,0-1,-1 0,0-1,-1 0,1 0,-1 1,2 0,-2 0,-1-1,-1 0,1 1,1 0,-1-1,0 0,1 1,-1 0,1 0,-1-1,1-1,-1 1,-1-2,0 1,0-2,0 1,1 1,2 0,-1 1,2 2,0 0,0 0,-1 0,0-2,1 1,-1 0,-1-3,-2 1,1-2,-2 0,2-2,1 1,2-1,2 0,0-2,2 1,1-1,-1 1,-1-1,1 2,0 0,1 1,1 1,-1-1,1 0,1 0,-1 0,1 0,0 0,0 0,-1 0,1 0,-1-1,0 1,3-3,-2 1,2 1,-2 0,1 0,0 2,-1 0,0 0,0 0,1 0,-1 0,0 0,0 0,0 0,-1 0,1 0,0 0,0 0,-1 0,0 0,0 0,0 0,-1 0,0 0,0 0,-1 0,1 0,0 0,0 0,0 0,-1 0,2 0,-2 0,2 0,0 0,0 0,0 0,3 0,0 0,1 0,0 0,1 2,0 0,-1-1,2 1,-1-1,0 0,0-1,0 0,0 0,0 0,-1 0,1 0,-1 0,-2 0,0 0,-3 0,1 1,-2 0,0 0,0 0,1 0,1 1,-2 0,1 0,-1-2,1 2,0 1,0 0,0-1,-1 1,0-1,-1 0,1 0,0 0,1-1,0 0,0-1,0 0,-1 0,1 0,-1 0,1 0,1 0,-1 0,0 0,-1 0,1 0,-1 0,0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9:00.28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3335 5805,'3'0,"0"0,1 0,2 0,0 0,1 0,1 0,-2 0,0 0,1 0,0 0,0 0,0 0,0 0,0 0,-2 0,1 0,0 0,0 0,1 0,-2 0,0 0,0 0,-1 0,1 0,-1 0,1 0,1 0,-1 0,-1 0,1 0,-1 0,1 0,0 0,0 0,1 0,-2 0,1 0,-1 0,1 0,0 0,0 2,-1-2,-1 2,1-1,0 1,0-1,1 0,0-1,0 0,0 0,1 2,0-2,0 1,-1 0,1 0,-1 1,0-1,-1-1,1 1,0-1,0 0,0 1,0 1,0 0,-1 1,1-1,0-1,0 0,0 0,-1-1,2 0,-2 0,1 0,-1-1,2 1,-1 0,-1 0,2 0,-2 0,0 0,0 0,1 0,1 0,-1 0,0 0,-1 0,1 0,-1 0,1 0,0 0,1 0,-1 0,-1 0,1 0,-1 0,1 0,0 0,0 0,1 0,-2 0,1 0,-1 0,1 0,0 0,0 0,0 0,0 0,-1 0,1 0,-1 0,0-2,-1 1,2-1,-1-1,1 0,-1 2,0 1,-1-1,-2 0,-3-3,-4 1,-3-1,-1-1,1 0,-1 1,1 1,1-2,1 1,2 1,-1 0,1 1,1-2,-1 1,2 0,-1 0,-1 1,-1-1,0 2,0-2,1 2,1-1,0 0,1 1,-2-1,1 0,-1 0,0-1,1-1,1 0,-1 2,1 0,-1 0,-2 0,1 0,1 1,-1-1,0 1,1-1,-1 0,0 0,-1 0,1 0,1-1,-1 1,1-1,-1 1,1-1,-1 2,0-1,0 1,0-1,1 2,-1-2,0 1,0 0,0 1,-1-2,-1 1,-1 0,1 0,1-1,1 0,-2-1,1 1,0 0,0 1,1-1,0 0,-1 0,1 0,0-1,0 0,1 2,-1-1,1 0,-2 1,1-1,0 0,0 1,1-3,0 1,-1 0,0 0,0 1,-1 0,2 1,-1-1,1 1,-1 0,0 0,0-1,-3 0,0-1,-2-1,1 0,0 2,1-1,0 2,1 0,1 0,0-1,1 1,-2 0,1-1,-1 0,1-1,0 1,1-1,1 1,1-1,0 0,0 1,-1-1,-1 1,0-3,1 0,-1 0,0 0,2 0,-1 0,2 0,-2 0,1 1,-1 2,1-1,-1 1,0-1,0 1,0-2,0 0,-1 1,0-2,-1 1,0 0,0 1,-2-1,0 1,-1 1,0 0,-1 2,2 0,0 0,0-1,1 0,1 1,-2-1,0 1,1 0,0-1,0 1,1 0,0 0,0 0,1 1,0-1,1 0,-1 2,1 0,-1 1,1 0,1 2,1 1,0 1,1 0,-1 2,0 0,-1 0,-1 0,1 0,-1-1,0 0,2 0,-1-1,0-2,0-1,1 0,1 0,0-1,1 2,0 0,0 1,0-1,0 1,0 1,0 0,0 1,1 0,-1 2,2-1,1 0,1-2,0 0,1 1,0-1,0-1,-1 1,3 0,-1 0,0-2,0 2,1-2,-1-1,-1-3,0 1,-1-2,2 0,0 0,0-2,1-1,0-1,2-1,1 0,1 1,1-1,-1 0,1 1,-2 0,-1 1,-1-1,0 1,-2-1,0 1,-1 0,1 0,-1 0,0 0,-1 1,0-1,-1 0,0 1,0-1,0 1,0 0,1-1,-1-1,-2 1,-1-2,-2 1,-1 2,-2-2,0 1,-3-1,0 1,-2-1,0 1,0 1,-1 1,-1 0,1 1,0 0,0 0,0 0,0 1,0-1,0 0,1 1,1-1,0 0,3-2,-2 1,2-2,-1 2,2 0,0 0,-1 1,1 0,0 0,0 0,1 0,-1 0,1 0,-1 0,1 0,-1 0,-1 0,1 0,1 0,-1 0,1 0,-2 0,-2 1,-2 1,-3 1,3 1,0-2,2 1,1-2,2-2,3-1,0-1,1-1,1-1,0-1,1-1,3-2,1-1,2-2,0 1,2-1,-2 0,0 0,-1 1,-1 0,-2 2,1 1,-1 2,-1 0,2 1,0 1,1 0,-2-1,1-1,1 0,0-1,1-1,0-1,0 2,-1-1,1 0,-1 1,0 1,-2 2,0 0,-2 0,1-1,-1 0,0 1,0-1,0-1,1 0,1-1,1-1,-1-2,1 1,0-2,1-1,-2 1,0 0,-1 0,0 1,-1 1,-1 1,1 2,-1 1,1 0,0 1,0 0,1-1,2-3,0 0,0 1,0 0,0 2,1-2,1-1,2-1,1-1,1-1,0 3,-1 0,-3 1,0 4,-2 0,-1 0,-1 1,1-1,-1 1,2-1,-1 1,1-2,0-1,-1 1,-1-1,1 1,1-2,1 0,-1-1,1-1,0 2,-1-1,-2 1,1 1,-1 0,0 1,-1 1,0 2,-1 2,0 2,1 2,0 1,0 3,-1 0,0 0,0-1,0 0,0-1,0 0,0-2,0 0,0-1,0 0,0 1,0 0,0 1,0-1,0 1,0 0,0 0,0 1,0 0,0 0,0 0,0 0,0 2,0 0,0 1,0 0,0 0,0 2,-2-3,0 0,-1 0,1-2,1 0,-1 0,-1 0,1 0,0-1,0 0,0 0,0 1,1 2,-1-2,0 1,-1-1,0-2,0 2,1-1,1 0,-1 0,1 1,0 0,1 0,0 0,-1 1,2-2,-1 2,0-1,0 1,0-1,0 1,0-2,0 1,0-1,0-1,0 0,0 0,0 0,0-2,-1-3,0-5,0-5,-3-4,1-4,-1-1,0-1,-1 1,2 2,0 3,0 4,1 1,1 3,-2 1,0 3,1 0,-1 0,-1 0,-1-1,2-2,-1 0,0 0,1 0,-1-1,1 0,-1-1,1 1,-1-1,1 0,-1 1,0 0,1 1,-1 1,2 1,0 1,1 2,1 1,2 4,1 2,4 1,3 3,4-1,0 1,3-1,-1 1,-1-2,-1 0,-2 0,-1 0,-1-2,-2 1,0-2,-2 1,0-2,-1 1,0-1,0 0,1-1,-1 1,1-1,0 1,0 0,0-1,-1-1,0-2,-1-1,0 2,2-1,-1 0,0 1,-1-1,1 1,-1 1,-1-2,1 3,-1 0,0 0,1 0,-1 1,1-1,-2-1,1 0,0-1,-2 2,0 0,0 1,-1-1,0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7T23:21:04.421"/>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7-17T23:21:04.422"/>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1101 358 1152,'-17'-5'512,"9"5"-256,-1-5-384,5 5 128,-5 0 0,5 0 0,-5-5 0,1 5 0,-1 0-512,1 0-128</inkml:trace>
  <inkml:trace contextRef="#ctx1" brushRef="#br1">2907 892,'0'0,"2"3,2 3,3 3,1 0,2 1,1 0,2 0,3 2,2 2,4 2,3 2,2 0,1 0,1-1,0-2,0-1,-1-2,-3-2,-1-1,0-2,-2-1,1-1,-1 0,0-2,-1 0,0-1,-2-1,0-1,-2-1,-2 0,-2 0,-1-1,-1 1,-1 0,-1 1,-1-1,0 1,-1 0,1 0,0 0,0 1,1 0,-1 0,0 0,-1 0,-1 0,-2 0,-2 0,-1 0,-2-1,0 0,-2 1,-1-1,-2 0,-3-3,-5-3,0-1</inkml:trace>
  <inkml:trace contextRef="#ctx0" brushRef="#br0" timeOffset="2">3018 885 3968,'8'-5'1568,"5"5"-832,13 10-864,-13-10 320,8 10-160,5 0-32,4 0-1664,0 0-800,-1 0 1152,-3 0 672</inkml:trace>
  <inkml:trace contextRef="#ctx0" brushRef="#br0" timeOffset="3">3138 969 2304,'4'6'960,"1"3"-512,12 6-608,-5-5 192,5 0-96,5 5 0,8 10-864,4 5-320,4-5 544,1 4 352</inkml:trace>
  <inkml:trace contextRef="#ctx0" brushRef="#br0" timeOffset="4">2119 1476 128,'0'0'64,"0"5"0,0-5-96,0 0 64,0 5-32,5-5 0,-5 5 0,0-5 64,0 5-96,0-5 0,0 5 96,4-5 96,-4 5-128,0-5-96,0 5 96,4-5 32,-4 0-96,0 5 32,5-5 64,-5 5 32,0-5-128,0 0 32,4 5 0,-4-5 128,0 10 0</inkml:trace>
  <inkml:trace contextRef="#ctx0" brushRef="#br0" timeOffset="5">2141 1546 896,'0'5'-64,"0"5"32,0-5 0,0 0 96,0 0 32,0 0-128,0 0 32,0 0 0,0-5 64,0 4-32,0 1 64,-4 1-64,4-6-32,0 4 32,0 1 32,0 0 32,0-5 96,0 6-32,0-2 0,0 1-96,-5 0-64,5-5 32,0 5 32,0 0-32,-4 0-96,4-5 32,0 5 32,-4 0 64,4-5-32,-4 5-32,4-5 32,-5 5-32,5 0 0,-4-5 0,4 5 0,0 0 0,-4 0 0,4-5 64,-4 5-32,4 0-32,0-5-64,-5 5 32,5 0 32,-4 0 0,4 0 64,0-5 32,0 5-128,-4 0-32,4 0 32,-4 0 0,4 5 32,0 0 64,-5-5-96,5-1 0,0 2 32,-4-1 0,4-1 0,0 1 0,-4 1 64,4-6 32,0 4-192,-5 1 0,5 0 96,0-5 64,0 6-96,-4-2 32,0-4 64,4 5 32,0 0-128,-4-5 32,4 5 0,0-5 64,-5 5-96,5 0-64,-4 0 64,4 0 64,-4 0 128,4-5-224,-5 5 0,1 0 64,4 0 128,-4-5-32,4 5 0,-4-5-32,4 5-64,0 0 32,-5 0 32,5-5-32,-4 5-32,4 0 32,-4 0-32,0-5 64,4 5 32,-4 0-128,4 0 32,-5 0 0,5-5 64,-4 5-32,0 0 64,4-1-128,-4-4 0,-1 11-32,1-6 0,0-1 64,4 7 64,-5-7-32,1 1-32,0 1 32,0-2 32,4 1-96,-5 0 0,5 0 32,-4-5 64,4 5-32,-4 0-32,-1-5-64,5 5-32,-4 0 64,4-5 0,-4 5 96,4-5 32,-4 5-128,-1-5 32,5 5 64,-4-5 32,0 5-128,4-5 32,-5 0 0,1 5 0,4 0-96,-4 0 64,4-5 32,-4 5 64,4 0-32,-4-5-32,-1 5-64,5 0-32,-4-5 64,0 0 0,4 5 96,-4-5 32,-1 0-32,5 5-128,-4-5-32,0 0 128,-1 5 32,5-5 0,-4 0-64,4 5 32,-4-5-32,4 5-96,-4-5 0,-1 0 64,5 0 0,-4 5 96,4 0 32,-4-5-128,4 0 32,-5 0 0,1 5 0,4 0 0,-4-5 64,0 0-32,4 5 64,-5-5-128,5 4-64,-4-4 64,0 6 64,0-6 0,-1 0-32,1 5 32,0-5 32,0 0-32,-1 0-32,1 5-64,0-5 32,4 0 32,-4 0 0,4 0-96,-5 0 64,1 4 96,4-4 32,-4 0-128,-1 0 32,5 6 0,-4-6 0,4 0 0,-4 0 64,4 5-32,-4-5-32,-1 0-64,5 4 32,-4-4 32,4 5 0,-4 0 0,4-5 64,-5 0-32,1 5-96,4 0 32,-4-5 32,4 5 64,-4 0-32,4 0 64,-5-5-128,1 5-64,0-5 64,4 5 0,-4-5 32,-1 0 64,1 0-32,4 0-32,-4 5 32,0-5-32,-1 0 0,5 0 0,-4 5 0,4-5 0,-4 0 64,0 0 32,4 0-128,-5 0-32,5 0 32,-4-5 0,4 5 32,-4 0 0,-1 0 0,5 0 0,0 0 0,-4 0 64,4 0-96,-4 0 0,4 0 32,0 0 0,-4 0 64,-1 5 32,5-5-192,-4 0 0,0 0 32,-1 5 96,1-5-64,0 0 0,0 5 96,-1-5 32,5 0-128,-4 0 32,4 0 64,-4 0 96,4 0-128,-4 0-32,-1 0 0,5 0 64,-4 0-96,0 0 0,0 0 32,4 0 0,-5 0 0,1 0 0,4 0 0,-4 0 64,4 0-32,-4 0-32,-1-5 288,5 5 192,-4 0-288,4 0-128,-4 0-32,4-5-32,-4 5 0,-1 0 0,5 0 0,-4 0 0,4 0 0,-4 0 64</inkml:trace>
  <inkml:trace contextRef="#ctx0" brushRef="#br0" timeOffset="6">1505 2232 4704,'-9'5'96,"5"-5"-128,0 0 0</inkml:trace>
  <inkml:trace contextRef="#ctx0" brushRef="#br0" timeOffset="7">1480 2237 4736,'-4'0'0,"-1"5"0,1-5 0,0 0 0,-1 0 0,1 0 0,0 0 0,4 0-96,-4 5 64,-1-5 32,5 0 64,-4 0-32,0 0-32,0 0 32,-1 0 32,5 0-32,-4 0-32,0 0-64,4 0 32,-4-5-32,-1 5 0,5 0 64,-4 0 0,4 0 64,-4 0 32,4-5-128,-5 5 32,1 0-64,4 0 0,-4 0 128,-1-5 32,5 5-32,-4 0-64,0 0 32,0-5-32,-1 5-96,1 0 64,4-5 32,-4 5 0,4 0 0,-5 0 64,1 0-32,4 0-32,-4-5-64,4 5 32,-4 0 96,4-5 32,-4-1-32,4 6 32,-5-4-128,5 4 0,0-5 96,0 5 32,-4 0-192,4 0 0,-4 0 96,4 0 64,-5 0-96,1 0 32</inkml:trace>
  <inkml:trace contextRef="#ctx0" brushRef="#br0" timeOffset="8">1313 2197 4992,'-4'0'0,"0"0"-96,4 0 0,-4 0 64,4 0 64,-5 5 0,5-10 64,-4 5-64,4 0 64</inkml:trace>
  <inkml:trace contextRef="#ctx0" brushRef="#br0" timeOffset="9">1288 2198 5024,'-4'0'-32,"4"0"32,-4 0 0,4 0-96,-5 0 64,1 0 96,4 0 32,-4 0-128,0 0 32,4 0-64,-5-5 0,5 0 64,-4 5 64,4-5-96,-4 5 0,4-5 32,0 5 64,-5-5-32,5 0-32,-4 5 96,0-5 0,4 0-128,-5 0-32,5 5 32,-4-5 64,4 5-64,-4-5-64,4 0 64,0 5 0,-5-5 96,5 5 32,0-5-128,0 5 32,-4-5 0,4 5 0,0-5 0,-4 0 0,4 5-96,0 0 64,-4-5 32,-1 0 64,5 5-32,0 0 64,0-5-64,-4 5-32,4 0-64,0-5 32</inkml:trace>
  <inkml:trace contextRef="#ctx0" brushRef="#br0" timeOffset="10">1198 2087 4992,'0'0'0,"0"-5"0,-4 0-96,4 0 0,0 0 128,-4 0 96,4 1-192,0-2 0,0 1 0,-4 1 96,4-7 0,0 7 64,0-1-128,0-5 0,-5 0 32,5 5 64,0-5-32,-4 5-32,4-5 32,-4 5-32,4-5 0,-5 5 0,1 0 0,4 0 0,-4 0-96,4 0 64,0 0 32,-5 0 64,5 0-32,0 0-32,0 5 32,0-5-32,0 0 0,0 0 0,0 5-96,0-5 64,0 1 96,-4 4 32</inkml:trace>
  <inkml:trace contextRef="#ctx0" brushRef="#br0" timeOffset="11">1151 1874 4992,'-4'-10'0,"4"5"0,0 0 0,0 0-96,-4-5 64,4 5 32,0 0 64,-5 0-32,5 0 64,0 0-224,0 0 32,-4-5 96,4 0 64,0 0-96,0 5-32,0-5 96,0 5 32,0 1 0,0-7-64,0 7-64,0-1 32,0-6 32,0 7 64,0-1-32,0-1-32,0-3 32,0 4-32,0 0 0,0 0 0,0 5 0,0-5 0,0 0 0,0 5 0,0-5-96,0 0 64,0 0 96,0-5-32,0 5-32,0 0 32,0 0-32,0 0-96,0 0 64,0 0 32,0 0 0,0 0 0,0 0 0</inkml:trace>
  <inkml:trace contextRef="#ctx0" brushRef="#br0" timeOffset="12">1134 1600 4768,'0'-5'64,"0"-4"-64,0 4 0,0-5 32,0 5-32,0-5 0,0 5 64,0 0-96,0 0 0,4 0 32,-4 0 0,0 0 0,0 5 64,0-5-96,0 0 0,5 0-32,-5 5 0,0-5 64,4 0 64,-4 5-32,4-5-32,1 5-64,-5-5 32,4 5 32,-4-5 0,4 0 64,-4 5 32,4-5-128,1 5-32,-5-5 32,4 0 0,0 5 32,-4-5 0,5 5 0,-1-5 0,0 1 64,0 4 32,0-6-128,-4 1-32,5 5-64,-1-5 96,0 1 0,0-2 96,1 6-96,-1-5 0,0 1 32,1-1 64,-1 5-96,0-5 0,5 5 32,-5-5 64,0 5-32,1-5-32,-1 5-64,0 0 32,0 0 32,-4-5 64,5 5-96,-1 0 0,0-5 32,0 5 0,1 0 0,-1 5 0,0-5 0,-4 0 64,4 0-32,1 0-32,-1 0 32,-4 0 32,4 0-96,0 0 0,1 0 32,-1 0 0,0 0-96,1 0 64,3 0 32,-4 0 64,1 0-96,-1 0 0,5 0 32,-5 0 0,0 0 0,0 0 64,5-5-96,-5 5 0,0 0 32,5-5 0,-5 5 64,5-5 96,-1 5-128,-4-5-96,5 0 32,-5 0 0,5 0 32,-5 5 0,5-5 0,-5 5 0,0-5-96,1 0 64,-1 5 96,0-5 32,0 5-32,1 0 32,-1-5-128,0 5-64,5 0 128,-5 0 32,0-5 0,5 5-64,-5 0 32,4 0-32,-3-5 0,3 5 0,-3 0-96,-1 0 64,4 0 32,-3 0 64,3 0-96,-3 0-64,-1 0 64,4 0 64,-3 0 0,-1 0 64,0 0-64,5 0-32,-5 0-64,0 5 32,0-5 32,5 0 64,-5 0-32,0 0-32,5-5 96,-5 5 0,1 0-128,3 0-32,-4 0 32,5-5 64,-5 5 0,5 0-32,-1 0 32,1-5-32,-5 5 0,0 0 64,5 0-96,-5 0-64,0 5 128,5-5 32,-9 0 0,8 0 32,-8 5-128,9-5-64,-5 0 64,1 0 64,-1 5 0,0-5-32,0 0 32,1 0 32,-5 0-96,4 0 0,0 0-32,1 0 0,-1 0 64,0 0 0,0 0 64,-4 0 32,5 0-32,-1 0-128,0 0 32,0 0 32,5 0 64,-5 0-96,0 0 0,-4 0 32,5 0 64,-1 0-32,0 0 64,0 0-128,1 0-64,3 0 64,-3 0 64,-1 0 0,0 0 64,1 0-128,-1 0 0,4 0 32,-3-5 0,-1 5 0,0 0 0,0 0 0,1 0 64,-1 0-96,0 0-64,0 0 64,0 0 64,-4 5 0,5-5 64,-1 0-64,0 0-32,-4 5 32,5-5-32,-1 0 0,-4 5 0,4 0-96,0-5 64,1 5 32,-5 0 0,4-5 64,0 5 32,1 0-128,-1-5-32,0 0 32,-4 0 64,5 5 0,-1-5-32,0 0-64,-4 0 32,4 0 96,1 0 32,-1 0-128,0 0 32,0 0 0,1 0 64,-5-5-96,4 5 0,0-5 96,0 0 96,5 0 288,-5 0 160,0 5-352,1 0-160,3-5-64,-3 5 32,-1-5-32,4 5-32,-3 0 96,-1 0-64,0 0-32,1-5 32,-1 5-32,0 0 0,0 0 0,1 5-96,-1-5 0,0 0 128,0 0 32,0 0 0,1 5-64,-1 0 32,0-5-32,1 0-96,-1 5 0,-4-5 128,4 0 32,0 5 0,1-5-64,-1 0-64,0 0 32,-4 0 32,5 0 64,-1 0-32,0 0 64,0 0-128,1 0 0,-5 0 32,4 5 0,0-5 0,1 0 0,-1 5 0,0-10 0,0 10 64,-4-10-96,5 10 0,-1-5 32,4 0 0,-4 0 0,1 0 64,-1 0-32,0 0-32,1 0-64,-1 0 32,4 0 32,-3-5 0,-1 5 0,-4-5 64,4 5-32,1 0-32,-1-5-64,0 0 32,0 5 32,1-5 0,-1 5 64,0 0 96,-4-5-224,6 5 0,-2 0 0,0 0 32,0-5 32,0 5 0,1 0 0,-5 0 0,4-5 0,0 5 0,0 0 0,-4 0 0,5 0 0,-1 0 0,0-5 64,1 5 96,-1 0-224,0 0 0,-4 0 0,4 0 32,1 0 32,-1 5 0,0-5 0,1 0 0,-1 0 0,0 0 0,0 0 0,5 0 0,-5 0 0,1 0 0,3 0 64,-4 0 32,5 0-128,-5 0-32,0-5 32,0 5 0,5 0 32,-5 0 0,1 0 0,3 0 0,-4 0 0,1 0 0,-1 0 0,0 0 64,1 0-32,3 0-32,-4 0 96,1 0 0,-1-5-192,0 5 0,5 0 32,-5-5 32,4 5-64,-3 0 0,-1 0 128,0 0 32,0 0 0,1 0-64,3 0 32,-3 0 32,-1 0-32,0 0-32,0 0 32,5 0 32,-5 0-96,1 0 0,3 0 32,-4-5 0,1 5-96,-1 0 64,0 0 32,5 0 0,-5 0-96,0 0 64,5 0 96,-5 0 32,0 0-32,0 0-64,1 0 32,3 0-32,-3 0 0,-1 0 0,0 0 0,0-5 0,1 5 0,3 0 0,-3 0-96,3-5 64,-4 5 32,5 0 0,-5 0 0,5-5 0,-5 5 0,0 0 64,0 0 32,1 0 32,-1 0-224,0 0 0,0 0 32,5 0 96,-5 0-64,1 0 0,-1 0 32,0 0 64,0 0-32,1 0-32,3 0-64,-3 0 32,-1 0 32,0 0 64,5 0-32,-5 0-32,0 0 32,0 0 32,1 0-96,-1 0 0,0 0 32,0 0 0,1 0-96,-1 0 64,4 0 32,-3 0 0,-1 0-96,5 0 64,-5 0 32,0 0 64,5 0 32,-5 0 32,0 0-160,1 0-32,-1 0 32,0 5 0,0-5 32,-4 0 64,5 5-96,-1-5-64,0 5 128,0-5 32,1 5-160,-1 0 0,-4 0 96,4 0 64,0 5 0,1 0 32,-1 0-128,-4-5 0,4 0-32,0 5 0,-4-5 128,5 0 96,-5 0-128,4 0-96,-4 0 32,4 0 0,1 0 32,-5-5 64,4 5-96,0 0-64,0-1 128,-4 1 96,5 1-96,-1-2-96,0 1 32,1-5 0,-1 5 32,0 1 0,-4-2 0,4 1 0,1 0-96,-1 0 0,0 0 128,0 5 32,0-5 0,-4 0 32,5 0-128,-5 0 0,4 5 32,-4-5 0,4 0 0,1 5 0,-5 0 0,4-5 0,-4 5-96,4 0 0,-4-5 128,0 5 32,4-5 0,-4-1-64,0 7 32,5-7-32,-5 1 0,0 0 64,0 0-192,0 10 96,-5-10 64,5 0 0,0 0-32,-4 0 32,4 0-32,-4 0 0,4 0 0,-4 0 0,4 0 0,-5 0 0,5 0 64,0 0-32,-4 0-32,4 0-64,0 0 32,0 5 32,0-5 0,-4 5 0,4 5 64,0-5-96,0-1 0,0 1 32,0-5 0,0 5 0,0-5 0,0 0 0,0 0 64,4 5-32,-4-5-32,0 5-64,0-5-32,0 5 128,0-5 32,0 5 0,0-5-64,0 0 32,0 0-32,0 5 0,0-5 0,0 0 0,0 0 0,0 0 0,0 4 0,0-9 0,0 11 64,-4-7-32,4 1-32,-5 0 32,5-5 32,-4 10-96,0-5-64,4 5 64,-4-5 0,4 5 32,-4-5 0,4 0 0,-5 5 64,1-5-96,0 0 0,0 0 96,-1-5 96,1 5-128,4 0-96,-9 0 96,5 0-32,0-5 0,0 5 32,-1 0-32,1-5 0,0 5 0,-1 0 0,1 0 0,0 0 0,4 0 0,-9 0 0,5-5 64,0 5-96,0-5 0,-1 5 32,5-5 0,-4 0 64,0 4 32,0-4-128,-1 0-32,1 0 32,0 6 64,0-6-64,-1 0 0,1 0 32,0 0 64,-5 5 32,5-5 32,0 0-160,-1 4-32,1-4-64,0 0 96,-1 0 0,-3 5 96,4-5-96,-1 6 0,-3-6 32,4 0 64,-1 4-96,-3-4 0,4 0 32,-1 5 64,-3-5-32,4 0-32,-1 5 32,-3-5-32,3 0 0,1 5 0,-4-5 0,3 0 0,1 0-96,0 5 64,-1-5 32,1 0 0,0 0 64,-5 0 32,5 0-32,0 0-64,0 0-64,-1 5 32,1-5 32,0 0 0,0 0 0,-5 5 0,5-5 64,0 0 32,-1 0-192,1 0 0,0 0 32,-5-5 96,5 5-64,-5 0 0,5-5 32,-5 5 64,1 0-32,4-5-32,-5 5 32,1 0-32,3 0 0,-3 0 0,4 0 0,-5 0 0,5-5 0,0 5 0,-5 0 0,5 0 0,-1-5 0,1 5 64,0-5 448,0 1 224,-5-2-288,5 1-160,-5 5-288,5-4-64,-5-1-64,5 5 96,0-6 0,0 6 32,-1-4 0,1 4 64,4-5-32,-4 5 64,0-5-128,-1 0 0,1 0 32,0 0 0,0 0 0,4 0 64,-9 0-96,9 0 0,-4 0 32,-1 0 0,1 0 0,0-5 0,0 10 0,4-5 64,-5 0-32,1-5-32,0 5 32,-1-5-32,5 5 0,-8-5 0,4 5 64,-1-5 32,-3 0-192,4 5 0,0-4 96,-5 4 64,5-5-96,-1 5 32,-3-5-64,8 5 0,-4 0 64,-1 0 0,-3 0 0,3 0 0,1 0 0,0-5 64,0 5 32,-1 0 32,1-5-160,0 5-32,-1 0 32,1-5 0,4 5-64,-4 0 64,0 0 32,-1-5 0,1 5 64,4 0 32,-4-4-32,4 3-64,-4 1-64,4-4 32,-4 4-32,4-1-64,-6 2 160,6-1 32,-4 0-96,4 0-32,-4 0 32,4 0 64,0 0-64,0 5 0,-5-5 32,5 0 0,0 0 0,-4 5 0,4-5 0,0 0 0,0 0 0,-4 5 64,4-5-32,0 0-32,-4 5-64,4-5-32,0 5 128,0-5 32,0 5-96,0-5-32,0 0 32,0 5 64,0-5 0,0 0 64,0 0-128,0 5 0,0-5 96,0 0 32,0 5-128,0-5-32,0 0 32,0 0 0,0 5 32,0-5 0,0 1 0,0-2 0,0 1 0,0 1 64,0-1-96,-5 0 0,5-5 32,0 5 0,-4 0 0,4-5 64,0 5-96,0 0-64,0 0 64,0 0 0,0 0 96,0 0 32,0 0-128,0 0 32,0 0-64,0 0 0,0-5 128,0 5 32,0 0-128,0 0-32,0 5 32,0-5 64,0 0-64,4 5 0,-4-5 32,0 5 0,0-5 0,0 5 64,5-4-96,-5 4-64,0 0 64,0-6 64,0 6 0,4-5-96,-4 0 32,0 1 96,4-2 32,-4 1-32,0 5-64,0-4-64,0 4-32,0-5 64,4 5 0,-4-5 96,0 5 32,5-5-128,-5 5 32,0-5 0,4 5 0,-4-5 0,4 5 0,-4-5-96,6 5 64,-2-5 32,0 5 0,0-5 64,-4 5 32,4-5-128,-4 5 32,5-5 0,-5 0 0,0 0 64,0 0 32,4 0-32,-4-5-64,4 0-960,0 0-416,1 0-1056</inkml:trace>
  <inkml:trace contextRef="#ctx0" brushRef="#br0" timeOffset="13">2185 1506 128,'8'0'0</inkml:trace>
  <inkml:trace contextRef="#ctx0" brushRef="#br0" timeOffset="14">2231 1511 128,'4'0'0,"0"6"0,1-2 64,-5 1-96,4 5 0,0 0 32,1 0 64,-1 5-32,4-5-32,-3 0 32,3 0-32,-3 0 64,3-5 32,1 5-192,-1 0 0</inkml:trace>
  <inkml:trace contextRef="#ctx0" brushRef="#br0" timeOffset="15">2599 2938 1312,'4'4'896,"0"-4"-448,0 6-160,1-6-192,-5 5 0,4-5-64,-4 0 64,0 0-64,0 5 64,4-5-64,-4 0 64,5 4-352,-5-4-64,4 5-544,0-5-256</inkml:trace>
  <inkml:trace contextRef="#ctx0" brushRef="#br0" timeOffset="16">1433 3410 1792,'4'4'768,"0"-4"-384,1 0-448,-1 5 192,-4-5-160,4 6-64,0-6 64,1 4 0,-1-4 96,-4 5 32,4 0-32,1 0-64,-1 0-64,0-5 32,0 5 32,-4 0 0,5 0 0,-5 0 64,4 0-32,-4 0-32,4-5-64,1 5 32,-5 0 32,4-5 64,0 5-32,-4-5 64,4 5-128,1 0 0,-1 0 32,0-5 64,0 5-96,1 0 0,-1 0 32,0-5 0,-4 5 0,4-5 64,1 5-32,-1-5-32,0 5-64,0-5 32,1 5 32,-5 0 0,4-5 0,0 5 0,1-5 64,-1 5 32,0-5-128,0 0 32,1 5 0,-5-5 0,4 0 0,0 0 64,1 0-32,-1 0-32,-4 4-64,4-4 32,0 0 32,-4 5 0,5-5 0,-1 6 0,-4-1 0,4-5 0,-4 4 0,4-4 0,-4 5 0,5-5 64,-1 6-96,-4-6-64,4 0 64,0 0 0,-4 4 32,5-4 0,-1 0 0,0 0 0,0 5 0,-4-5 64,5 5-32,-1-5-32,0 5-64,1 0 32,-1-5 32,0 5 0,0-5 0,1 5 64,-1-5-96,0 5 0,1-5 32,-1 0 0,-4 0 0,4 5 64,-4-5-96,4 5 0,-4-5 32,5 0 0,-1 5 0,0-5 64,0 0-32,0 5-32,-4-5-64,5 5 32,-1-5 32,0 5 0,1 0 0,-1 0 64,0 0-96,0 0 0,1 0 32,-1 0 0,5 0 0,-5 0 64,0 0-96,0 0 0,1-5 32,-1 5 0,5-5 0,-5 5 0,4-5 0,-3 0 64,-1 0-96,0 5 0,0-5 32,5 0 64,-5 5-96,0-5 0,5 0 32,-5 4 64,0-4-96,1 5 0,-1-5-32,0 0 0,5 0 64,-5 6 64,0-6-32,1 0-32,-1 4 32,-4-4 32,9 5-32,-5-5-32,0 5-64,0-5 32,0 0 96,1 6 32,-1-6-128,4 0 32,-3 0-64,-1 4 0,5-4 64,-5 0 64,0 0-32,5 5-32,-5-5-64,0 0 32,5 0 32,-5 5 0,0-5 0,5 0 64,-5 0-32,1 0 64,-1 0-128,0 0 0,0 0 32,0 5 0,1-5 0,-1 0 64,-4 0-96,4 5 0,0-5 32,1 0 0,-1 0 0,0 5 64,1-5-32,-1 0-32,0 0 32,-4 0 32,4 0-32,1 0-32,-5 5 32,4-5 32,0 0-96,1 0-64,-1 0 64,0 5 64,0-5 0,5 5 64,-5-5-128,5 5 0,-5-5 32,4 0 64,-3 5-32,3-5 64,1 0-64,-5-5-32,0 5 32,5 0 32,-5 0 32,0-5 96,1 5-160,-1 0-32,5 0 0,-5 0 0,4 0 64,-3 0 96,3 0 128,1-5 160,-1 5-64,-4-5 32,5 5-320,-1-5-96,1 5-32,0-5 64,-5 5 0,4 0-32,1 0 32,1-5 32,-6 5-32,4 0-32,1 0 32,-5-5-32,5 5 0,-1-5 64,1 5-32,-5-5-32,0 1 32,0-2-32,1 1 0,3 5 0,-3-5 0,3 1 64,-4 4-96,1-6 0,3 6 32,-3-5 0,-1 1 0,4 4 0,-3 0 0,-1-5 0,0 0 0,0 0 64,1 5-32,-1-5-32,0-5 32,4 5-32,-3 0-96,3 0 64,-3 0 32,-1 0 64,5 0-32,-5 0-32,0 0 32,0 0-32,5 0 0,-5 0 0,1 0 0,3-5 0,-4 10 0,1-10 0,-1 5-96,0 0 64,5 0 32,-5 0 64,4 0-32,-4 1-32,5 4 32,-5-6 32,1 1 160,-1 1 192,0 4-224,5-5-96,-5-1-64,0 1-32,1 1 0,-1-1 0,0 0 64,1 0-96,-1 0 0,0 0 32,-4 0 0,4 0 0,1 0 64,-5 0-32,4 0 64,-4-5-64,4 5 64,0 0-128,-4-5 0,4 5 32,-4 0 64,5-5-96,-5 5-64,4 0 64,-4 0 0,4 0 32,0 0 0,-4 0 0,5 0 64,-5 1-96,4-7 0,-4 7 96,4-1 32,1-1-192,-5 2 0,4-1 96,0 0 64,-4-1-96,4 6 32,1-4 0,-1-1 64,0 0-96,1 0 0,-1-5 32,0 5 64,0 0-96,-4-5 0,5 0 32,-1 0 0,0 0 0,5 0 0,-5-5 0,0 5 64,0 0-32,1 0 64,-1 1-128,0 4 0,0-5 32,1 5 0,-5-5 0,4 5 0,0 0 0,-4 0 64,5-5-96,-5 5 0,4 0 32,-4 0 64,4 0-32,0 0 64,1-5-128,-5 5 0,4 0 32,0 0 0,1-5 0,-5 5 0,4 0 0,-4-5 64,4 0-96,-4 1 0,4-2-32,-4 2-64,5-2 160,-5 2 32,4-1 0,-4 0-64,4 0 32,-4 5-32,4-5-96,1 5 64,-5 0 32,0-5 64,4 5-32,-4 0-32,0 0-64,4 0-32,-4 5 128,0-5 32,0 0 0,0 0-64,4 5 32,-4-5-128,0 0 64,0 0 32,0 0 64,5 0-32,-5 5-32,0-5 32,0 1-32,0-2 0,4 1 0,-4 1 0,0-6 0,0 4 0,0 2 0,0-6 64,0 5 32,0-5-128,0 0 32,0 5-64,0-5 0,0 5 64,4-5 64,-4 5-96,0-5 0,0 5 32,4-5 0,-4 5 0,5 0 64,-5 0-96,0 0 0,4 0 32,-4 0 0,4 0-96,-4 0 0,0 5 128,5-4 32,-5-2 0,0-3-64,4 4 32,-4 0-32,0-5 0,0 5 64,0 0-96,0 0 0,0-5 32,0 5 0,4-5 0,-4 0 64,0 0-96,4 0 0,-4 5 32,0-5 0,0 0 0,5 5 64,-5-5-96,0 5 0,4 1 32,-4-7 0,0 6-96,0 1 64,4-2 32,1 1 64,-5 1-32,4-1 64,-4 0-64,4 0-32,-4 5-64,4-5 32,1 0 32,-5 0 0,4 5 0,-4-5 0,4 0 0,-4-5 64,4 10-96,-4-5-64,0 0 64,5 5 64,-5-5 0,0 0 64,0 5-128,4-5-64,-4 0 64,0 5 64,4-5 0,-4 0-32,0 5 32,0-5-32,4 0-96,-4 0 64,0 5 32,5-10 0,-5 5 64,0-5 32,0 5-128,4-5-32,-4 5 32,0-4 64,0 9 0,0-11-32,0 7-64,0-1-32,0 5 64,4-5 64,-4 0 64,0 0 32,0 5-160,0-5-32,0 0 32,4 5 64,-4-5 0,0 5-32,0-5-64,0 5 32,0-5 32,0 5 0,0-5 0,0 5 64,0 0-32,0-5-32,0 5 32,0-5-32,0 5 0,0-5 0,0 5 0,0-5 0,0 5 0,0-5 0,0 5 0,5 0 64,-5-5-96,0 5 0,0 0-32,0-5 0,0 0 128,4 0-32,-4 5 64,0-5-128,0 0-64,0 5 64,0-5 64,0 5-64,0-5 0,0 0 96,4 0 32,-4 5-192,0-5 0,0 0 32,0 5 96,5-4 0,-5-2-32,0 1 32,0 1 32,4-1-32,-4-1-32,0 2 32,0-1 32,0 0-96,0-1 0,0 2 32,0-1 0,0 0-96,0 5 64,0-5 32,0 5 64,0-5-96,0 5 0,0-5 32,0 5 64,-4-5-96,4 5 0,0-5 32,0 5 64,-5-5-96,5 0 0,0 0 32,0 5 64,0-5-96,0 0 0,0 0 32,-4 5 64,4-5-32,0 5 64,0 0-128,0 0-64,0-5 64,0 5 64,0 0 0,0 0-32,0 0-608,4 5-256,1-5-1120</inkml:trace>
  <inkml:trace contextRef="#ctx0" brushRef="#br0" timeOffset="17">1045 2645 128,'0'9'0,"-9"1"0,9-10 0</inkml:trace>
  <inkml:trace contextRef="#ctx0" brushRef="#br0" timeOffset="18">1032 2694 128,'0'10'64,"0"-5"0,0-5-160,0 5 64,0 0 32,0-5 0</inkml:trace>
  <inkml:trace contextRef="#ctx0" brushRef="#br0" timeOffset="19">1015 2769 128,'-4'0'64,"4"5"0,0 0-160,0-5 64,0 5 32,0-5 0,0 4 0,-5-4 0</inkml:trace>
  <inkml:trace contextRef="#ctx0" brushRef="#br0" timeOffset="20">998 2809 128,'0'0'0,"0"5"64,0 0-32,-4-5 64,4 0-128,0 0 0,0 5 32,-4-5 64,4 0-32,0 0-32,-4 5 32,4 0-32,0 0 0,-4 0 64,4-5 32,-5 5-32,5-5-64,-4 4-64,0-4 32,4 5-32,-4-5 0,4 6 64,0-6 0,-5 0 0,5 4 0,0-4-96,-4 0 64,4 0 96,-4 5 96,4-5-64,-5 0-64,1 0 544,0 0 256,0 0-416,4 0-224,-5-5-128,1 5 0,0 0-32,-1-4 64,1-2-128,0 6 0,0-9 32,-1 4 0,1 0-96,0 0 64,-1-5 160,5 5 64,-4 0-224,0 0-32,0-5 64,0 0 64,-1 5 0,1-5-64,-4 0 32,3 5-32,1-5 0,4 0 0,-4 0 0,-1 0 0,1 5 0,4-5 64,-4 5-96,4 0 0,-4-5 32,-1 10 64,5-9-32,-4 4 64,4-5-128,-4 0 0,4 0 32,-5 0 64,1 0-32,0 0 64,4 0-64,-9 0-32,9 0-64,-4 0-32,4 0 64,-4 5 64,4 0 0,-4-5 64,4 6-128,-5-7-64,5 2 64,0-2 0,-4 2 32,4 3 0,0-3 64,-4-1 32,0 0-128,-1 0 32,1 0-64,0-5 0,0 5 64,-1 0 64,5 0-96,-4 0 0,4 5-32,-4-5 0,0 1 64,4-2 64,-5 7-32,5-7-32,0 2 32,-4 4-32,4-5 0,0-5 0,-4 5 0,4 5 0,0-5 64,-5 0 32,5 0-32,0 0-64,0 0-64,-4 0-32,4 0 64,0 0 0,-4 0 32,4-5 0,0 6 0,-4 3 0,4-3 0,-5 4 0,5-5-96,0 5 64,0-5 32,-4 5 64,4 0-32,0 0-32,-4 0 32,4 0-32,-5 0 0,1-5 0,4 5 0,-4 0 64,4 0-96,-4 0 0,4 0 32,-5 0 64,5 0-96,0 0-64,0 0 64,0 5 64,0-5-64,0 0 0,5 0 32,-5 5 64,0-4-96,0-2 0,4 6-32,0 0 0,0 0 0,1 0 0,-1 0 64,0 6 64,1-2-96,-1-4-64,0 5 128,0 0 96,5 5-192,-5-5 0,1 0 0,-1-5 96,4 10-64,-3-5 0,3 0 32,-4 0 64,1 0-96,-1 0 0,0 0 32,0 0 64,5-5-96,-5 5 0,0 0 96,5 0 32,-5 0-128,0 0-32,5 0 32,-5 0 0,1 0 32,-1 5 64,0-5-32,0 4-32,5 6 32,-5-5-32,1-5 0,-1 0 64,0 5-800,0-10-384</inkml:trace>
  <inkml:trace contextRef="#ctx0" brushRef="#br0" timeOffset="21">960 2525 1152,'0'-9'416,"0"-2"-192,-4 2-128,4 3 128,-4 1-32,4-4 32,-4 4-64,-5-1 0,5-3-192,-1 4-32,1-1-64,-1 2 96,5 4 0,-4 0 96,4-5-736,-4 5-352</inkml:trace>
  <inkml:trace contextRef="#ctx0" brushRef="#br0" timeOffset="22">3193 1511 2560,'5'10'960,"3"5"-512,5 10-544,-4-15 256,4 10-416,4-5-64,-5 5-704,10 5-288</inkml:trace>
  <inkml:trace contextRef="#ctx0" brushRef="#br0" timeOffset="23">1144 3405 896,'0'10'352,"0"-10"-192,0 10-192,4-5 64,-4 0-32,0 4 64,0 2 32,5 4 32,-5-6-64,0 11 32,0-5-64,0-5 64,0 5 0,0 5 96,0-5 32,0 5 32,0 0-64,0-1-32,4 1-96,-4 0-64,4 0 96,0 0 64,1-5-64,-5 0 0,4 5-96,-4-5-96,4 5 128,0-6 96,-4 12-32,5-7-64,-5 6 64,4-5 64,-4 0-64,4 0-64,-4-5 64,4 0 0,-4-1-128,5 6 32,-5-5 64,0 5 32,4 0-128,-4 0 32,0-5-64,0 5 0,0-1 128,0 1 32,4-5-32,-4 0-64,0 0 32,5 0-32,-1 5 0,4 0 64,-3 5-32,-1-5-32,0 0 96,1-6 0,3 6-32,-8 0-64,4-5-64,1 0 32,-5 5 32,4-5 64,-4 0-32,0 5-32,4 0 32,-4 4 32,0-4-96,0 0 0,0 0 32,4 0 64,1 0-192,-1-5 32,4-5-1248,5-5-512</inkml:trace>
  <inkml:trace contextRef="#ctx0" brushRef="#br0" timeOffset="24">2924 3325 1152,'0'15'512,"0"-5"-256,5-5-320,-1 0 192,-4 5-32,4 0 32,0 5-160,-4 0 32,5 5 64,-1 0 96,0 0 128,-4 0 160,5-6-192,-5 1 0,4-5-64,0 5 32,0 0-128,-4-5-64,5 5 0,-1-5-32,-4 10 0,4-5 0,-4 5-96,4-1 64,0 1 32,-4 0 64,0 0-32,5 0-32,-1 0-64,-4 0 32,4-1 96,-4 6 32,5 0-32,-5-5 32,4 5 0,0-5 96,-4 0-96,0 5 0,5-6-32,-5 6-64,4 5 32,-4-5-32,4-5 0,-4 5 0,4-5 0,1 0 64,-1-1-32,0-4 64,1 0-64,-1 5 64,0-5-64,0 10-32,1-5 32,-1 0-32,-4 0 0,4 0 64,0-6-32,1 6 64,-1-10-64,0 5-32,0-5 32,-4 0-32,5 5 64,-1-5 32,-4 0-32,4 0-64,0 5 96,-4-5 0,5 4 32,-5-4 0,4 0 0,-4 0 64,4 0-32,-4 0 0,5-5-192,-5 5-32,4-5 32,-4 5 0,4 0 96,-4 0-32,0 0-32,0-5 32,4 5-32,-4-5 64,0-1 32,5 7-128,-5-6 32,0 5 0,4-1 0,0 2 0,-4-7 0,5 1-96,-1 5 64,0 0-32,0 0 0,1 0 128,-1 0 32,0 0-32,0 0-64,0 0 32,5 0-32,-5-5-96,5 0 64,-5 5 32,0-1 0,1-3 0,-1 3 64,0-4-32,1 1-32,-1 3 32,5-4-32,-5 1 0,4 3 0,-3 1-96,3 0 64,-4 0 32,5 0 64,-1 5-32,-3 0 64,-1-5-128,4 5 0,-3-5 32,3 0 64,1 0-32,-1 4-32,-3-4-128,3 6 0,1-7-1056,-1 1-1216,1 0 576</inkml:trace>
  <inkml:trace contextRef="#ctx0" brushRef="#br0" timeOffset="25">3010 3340 640,'4'0'352,"-4"0"-192,4 5-64,-4-5 128,4 5-32,1-5 32,-1 5-64,0-5 0,1 5 96,3-5 160,-4 5-160,5-5 0,0 5-128,-1-5-32,1 5-32,-1 5 32,0-5-64,1 5 64,4-5-128,-5 5 0,1 0 160,4 5 64,0-5 0,-5 4 32,9-3-64,-4-2 64,0 2-64,4-2 0,-4 1-32,4-5 64,0 5-160,0 0-32,-4 0-64,4-5 0,0 0 64,4 0 0,-4 5 0,0 0 64,-4 0-96,0 0 0,4 0 32,0 5 64,-4 0-32,0-1 64,4-3-64,-4 3 64,-1-4-64,5 0 64,1 0 0,-6 0 32,1 0-160,0 0 32,4 0 64,-4 0 32,4-5-128,-4 5 32,4 0 0,0 0 0,-4 0 192,4 0 128,0 4-96,0 1 32,-4 1-224,4-2-96,-4 6 32,4-5 0,0 0 96,-4 0-32,3-5-32,-3 0 32,4 0 32,1 0-32,-1-5-32,0 5 32,0-1-32,0 7 0,0-6 0,0 4 0,0 1 0,0 0 0,-4 0 0,4 0 0,0 5 64,0-5-192,0 0 32,-4 0 96,4 0 128,-4-5-96,4 5-32,-4-1 0,0-4 0,4 5 0,0-5 64,-4 5-32,-1 0-32,5 0 32,-4 0-32,4-5 64,-4 5 32,0-5-192,4 9 0,-4-3 96,0-7 64,-5 1-96,1 0 32,-1 0 0,1 0 0,-1-5 0,1 0 0,-1 5 0,1-5 64,-5 0-32,5 0-32,-5 0 32,0 0-32,5 0-96,-1 5 64,1-5 32,-1 5 64,1 0-32,-5 0-32,5 0 32,-1-5 32,-3 5-32,3-5-32,1-1 32,-5 1-32,5 5-96,-1-5 0,-4 0 128,5 5 32,-5-5-96,5 0 32,-5 0 0,0 5 64,0-5-96,1 0-64,-1 0 64,0 0 0,0 0 96,5 0 96,-5 0-128,1 0-32,-5 0 0,4 5 0,0-10 0,0 10 0,1-10-96,-1 10 64,0-5 96,1 5 32,-5 0-128,4-5 32,-4 4 0,4-3 64,0-1-96,1-1 0,-5 1 32,4 0 0,-4 5-96,4-5 64,-4 5 96,-4-5 32,4 5-128,-4-5-32,-1 5 160,1-5 96,-4 0-192,3 0-32,-3 0 0,-1-5 64,1 5-64,-1 0 0,0 0 96,1-5 32,-1 5-128,-3 0 32,3-5 0,-4 5 64,5-5-32,-5 0-32,0 0 32,5 0-32,-5 0 64,0 5 32,4-5-128,1 0-32,-1 5 32,1-5 0,-1 0 32,1 0 0,-1 0 0,1 0 0,-1 0 0,5 0 0,-5 0 0,1 0 0,-1 0 0,1 0 64,-1 0-96,1 0-64,-5 5 64,4-5 64,-3 5 0,3-5-32,0 5 32,-3-5-32,3 5 64,0 0 32,-3-5-192,3 5-64,1-1 128,-1 2 64,-4-6 32,5 5-64,-1 0 96,1-1 0,-1-4-128,1 5-32,-1 1 32,0-2 0,1 1-64,-5 0 0,5 0 128,-1 0 96,1-5-192,-1 5 0,1 0 64,-1 0 64,0 0 64,1-5 64,-1 5-256,1-5-96,3 5 96,1-5 64,0 0 32,0 5-32,4-5 32,-5 0 32,5 0-32,0 0-32,-4 0-64,4 0 32,0 0 32,0 0 0,0 5 64,0-5 32,0 5-128,-4 0-96,4 0-32,0 0 96,0-5 96,0 5 0,4 0-32,-4-5 32,4 0 32,1 5-96,-1-5 0,0 5 32,5 0 64,-5-5-96,5 5-64,-1-5 64,1 5 64,-1 0-64,1 0 0,-1 0 32,5 0 0,-4 0 0,-1 0 0,5 0 0,0-5 0,0 5 192,-1-1 128,1 7-160,4-2-96,5 6-32,-1 5-32,0 10 0,9-5 0,-8 5-448,3 4-160,1 1-480,-1 0-1376,1 5 192</inkml:trace>
  <inkml:trace contextRef="#ctx0" brushRef="#br0" timeOffset="26">969 3594 896,'-9'5'352,"9"-5"-192,-4 10-64,0-10 128,-1 5-32,1 5-32,0-5 32,-5-1 96,1 7-64,-1-2-64,1 2 0,-5-2 32,4-4-96,1 5-64,-5-5 0,5 5-32,-5-5 0,0 5 0,4-5 0,-4 5 0,5 0 0,-9 0 0,4-5 0,5 5 0,-5-5 0,4 0 64,-3 0-32,-1 5-32,0-5 96,4 5 0,-4 0-32,1-1 32,-1 6-64,0 0-32,0 0 32,5 5-32,-5-5 0,0 0 0,-4 5 0,4-10 0,0 5 0,1-5 0,-5 5-96,4-6 64,0 11 32,0-5 64,0 5-32,-4 0 64,9-5-128,-5 5-64,-4 5 64,4-5 64,-4-1 0,4 1-32,0 0-64,1 0-32,-1-5 64,0 5 64,0 0 64,1 0 32,-1-5-160,0 0 32,4-1 0,-4 6 64,1-10-96,3 5 0,-4-5 96,1 5 32,3 0-128,1 0 32,-1 0-64,0 0 0,1 5 0,-1 4 0,1 6 0,-5 0 0,4 10 0,1 5 0,-5 4 128,5-4 96,-5 10 0,0-5 0,4 0-192,1-6 32,-1 1-64,-4 0-64,1-5-960,-1-6-416</inkml:trace>
  <inkml:trace contextRef="#ctx0" brushRef="#br0" timeOffset="27">1238 4071 128,'-12'10'64,"7"0"0,-3 5 192,8-5 160,-4 0-128,-1-5-32,1 5-128,-4 4-32,3 1-32,-3-5 32,3 5-128,-3 0 0,4 5 96,-1 0 32,1 0 32,0 0 0,-1-1-64,1 6 32,-4-5-64,3 0 64,1 0 0,4 5 32,-4-5-160,0 5 32,4 0 0,0-5 64,-5 4-32,1-4 64,4 0-128,0 0 0,0 5 96,-4-6 32,4 7-32,-4 3-64,-1-4 32,1 5 32,4-5 160,-4 0 192,-1 4-96,1 2 0,0-7-288,4 6 0,0-5-32,0 0 64,0 0-32,0 0 64,4-1-64,0 6-32,5-5 32,0 0-32,-1 5 0,5-5 64,0-1-256,4 1-96,0 5-992,4 10-352</inkml:trace>
  <inkml:trace contextRef="#ctx0" brushRef="#br0" timeOffset="28">760 1113 896,'-9'0'416,"5"5"-192,4 5-352,-5-5 128,5 5-64,0 0 0,-4 10 0,4 0 0,-4-1-224,0 6-128</inkml:trace>
  <inkml:trace contextRef="#ctx0" brushRef="#br0" timeOffset="29">884 810 896,'-5'-10'352,"-3"10"-192,3 0-256,1 6 0,0-2 64,-5 1 64,-3 10-352,-1 0-96</inkml:trace>
  <inkml:trace contextRef="#ctx0" brushRef="#br0" timeOffset="30">1055 462 128,'-30'0'160,"4"0"-64,-8 5-192,21-5 64,-13 0-32,1-10 0</inkml:trace>
  <inkml:trace contextRef="#ctx0" brushRef="#br0" timeOffset="31">1468 243 1792,'-4'-15'768,"4"10"-384,0-5-512,0 10 128,4-5 64,1 0 32,-1 0-832,5-5-288,-5-4 448,4-1 192</inkml:trace>
  <inkml:trace contextRef="#ctx0" brushRef="#br0" timeOffset="32">1327 402 896,'-12'-9'352,"7"3"-192,1 6 96,4-4 160,-4 4-128,4-5-96,-5-6 32,1 2 0,0-1-32,0-5-32,4 0-96,-9 0 32,1 5-1056,3-5-384</inkml:trace>
  <inkml:trace contextRef="#ctx0" brushRef="#br0" timeOffset="33">1998 199 896,'0'-5'416,"4"5"-192,0 0-256,0 0 64,1 0-32,8-5 0,-1 5 0,1-5 64,4 0-96,9 0 0,-5-5 32,9 0 0,-5 0-448,5-10-96</inkml:trace>
  <inkml:trace contextRef="#ctx0" brushRef="#br0" timeOffset="34">2203 244 3072,'0'-5'1216,"4"5"-640,0 0-736,5 0 192,-5 0 32,9-5 32,-5 0-192,9 0 0,-4 0-608,9 0-256,-1-5-128,0 0 0</inkml:trace>
  <inkml:trace contextRef="#ctx0" brushRef="#br0" timeOffset="35">2391 124 1152,'5'-25'416,"8"6"-192,4-1-256,-9 10 64,5 0-128,8 0 64,5 0-384,0-10-224</inkml:trace>
  <inkml:trace contextRef="#ctx0" brushRef="#br0" timeOffset="36">2660 293 2304,'-4'-29'864,"4"19"-448,0 5-576,4 0 192,1 0-32,-1 0 64,4 5-96,1-5 0,-1 5 32,5 0 0,0-5-928,4 5-416</inkml:trace>
  <inkml:trace contextRef="#ctx0" brushRef="#br0" timeOffset="37">2588 423 2560,'4'-15'960,"13"10"-512,-4 1-544,-1-6 256,1 4-128,9-3 64,3 4-1184,5-6-544</inkml:trace>
  <inkml:trace contextRef="#ctx0" brushRef="#br0" timeOffset="38">2771 399 2304,'0'-5'960,"13"5"-512,4-5-544,-4-5 192,8 0-32,9 0 96,4-15-1184,9 0-512</inkml:trace>
  <inkml:trace contextRef="#ctx0" brushRef="#br0" timeOffset="39">2997 458 640,'34'34'352,"-12"-9"-192,12 10-192,-21-15 64,8 0-32,5 0 64</inkml:trace>
  <inkml:trace contextRef="#ctx0" brushRef="#br0" timeOffset="40">1673 239 128,'0'5'64,"4"0"0,-4-5-96,4 0 64,-4 0 32,5-5 96,4 0-128,-5-5-32,9-5-160,-5 0 32</inkml:trace>
  <inkml:trace contextRef="#ctx0" brushRef="#br0" timeOffset="41">1690 363 2816,'0'-29'1120,"9"19"-576,4-5-576,-5 5 288,10 0-224,3 0-96,9-5-1248,-1-5-480</inkml:trace>
  <inkml:trace contextRef="#ctx0" brushRef="#br0" timeOffset="42">1869 324 5376,'4'-10'2112,"1"5"-1152,3-10-1184,5 5 256,-4 0-416,4-5-96,-1 0-32,5 0 64,0 5-512,-4-10-256</inkml:trace>
  <inkml:trace contextRef="#ctx0" brushRef="#br0" timeOffset="43">2036 313 5760,'-4'5'2176,"8"-5"-1152,0 0-1280,0 0 384,5-5-480,4 0-96,4-5-640,0-4-160,9-7-640,-5 1-224</inkml:trace>
  <inkml:trace contextRef="#ctx0" brushRef="#br0" timeOffset="44">2147 343 7040,'4'0'2624,"0"-5"-1408,22-5-2048,-18 10 160,9-10-736,5 0-224,-1-5-544,1-4-160</inkml:trace>
  <inkml:trace contextRef="#ctx0" brushRef="#br0" timeOffset="45">2313 324 7552,'0'0'2816,"4"0"-1536,9-5-2144,-4 0 160,8 0-1600,1-10-512,7-5 704,1 0 384</inkml:trace>
  <inkml:trace contextRef="#ctx0" brushRef="#br0" timeOffset="46">2434 278 7296,'4'0'2816,"1"-4"-1536,16-1-2688,-8 0-64,0-10-1344,8 0-384</inkml:trace>
  <inkml:trace contextRef="#ctx0" brushRef="#br0" timeOffset="47">2681 433 4864,'9'0'1824,"-1"0"-960,9-5-1376,-4 0 160,0 5-768,9-5-224,-1-5-160,0-5-32</inkml:trace>
  <inkml:trace contextRef="#ctx0" brushRef="#br0" timeOffset="48">2810 402 7168,'4'-4'2720,"13"-1"-1472,9-10-2592,-18 4-32,14-3-1376,3-6-416</inkml:trace>
  <inkml:trace contextRef="#ctx0" brushRef="#br0" timeOffset="49">2677 338 7040,'0'-10'2720,"5"10"-1472,3-5-1536,5 0 384,8-5-480,9 0-160,9-10-1632,-1 0-704,9 1 768,-4-1 448</inkml:trace>
  <inkml:trace contextRef="#ctx0" brushRef="#br0" timeOffset="50">2822 517 5376,'5'0'2112,"3"0"-1152,14 0-1472,-9 6 224,4-6-448,4-6-64,0 6-1088,5-10-416</inkml:trace>
  <inkml:trace contextRef="#ctx0" brushRef="#br0" timeOffset="51">2822 661 6656,'9'25'2464,"12"-20"-1344,-3 5-1536,-10 0 384,13 0-960,0 5-224,1 5-1184,8-5-480</inkml:trace>
  <inkml:trace contextRef="#ctx0" brushRef="#br0" timeOffset="52">2941 741 5888,'-12'5'2176,"12"10"-1152,8 10-1408,-4-15 320,9 9-64,5 11 128,3 5-736,0 0-320,13 0-1088,1 0-384</inkml:trace>
  <inkml:trace contextRef="#ctx0" brushRef="#br0" timeOffset="53">2955 954 5632,'21'55'2176,"-4"-25"-1152,17 29-1888,-21-19 0,13 10-1216,-5 0-416,5 0 1152,4-1 576</inkml:trace>
  <inkml:trace contextRef="#ctx0" brushRef="#br0" timeOffset="54">3146 1283 6272,'0'39'2368,"5"-24"-1280,3 35-1984,-4-30 128,5 10-352,4 5 32,0 0-800,0-6-320</inkml:trace>
  <inkml:trace contextRef="#ctx0" brushRef="#br0" timeOffset="55">3206 1765 6144,'13'64'2272,"-4"-44"-1216,-1 5-2368,-3-10-160,3 0-832,-3-5-160</inkml:trace>
  <inkml:trace contextRef="#ctx0" brushRef="#br0" timeOffset="56">3232 2003 5888,'13'80'2176,"-5"-50"-1152,1 15-2816,0-21-416,3 1 192,1-5 192</inkml:trace>
  <inkml:trace contextRef="#ctx0" brushRef="#br0" timeOffset="57">960 800 5248,'-21'6'2016,"17"-2"-1088,-5 12-1088,9-7 384,-4 6-352,0 5-32,-5 15-640,-4 0-224,0-1-928,5 6-384</inkml:trace>
  <inkml:trace contextRef="#ctx0" brushRef="#br0" timeOffset="58">956 845 5888,'-8'0'2176,"4"0"-1152,-9 6-1120,8-1 416,-7 4-512,-5 11-160,-4 10-192,-5 5 0,-8 5-288,0 15-96,-5-1-896,1 11-448</inkml:trace>
  <inkml:trace contextRef="#ctx0" brushRef="#br0" timeOffset="59">1964 2987 2176,'0'0'64,"0"5"-96,-5-5-64,5 5 64,-4-5 64,4 5 0,-4 0-32,-1 1 32,1-6 32,-5 9-384,5-4-192,-4 0 0,3 5 32</inkml:trace>
  <inkml:trace contextRef="#ctx0" brushRef="#br0" timeOffset="60">1114 2645 512,'0'4'256,"0"1"-128,-4 0 64,4 0 192,0 0 0,0 0 96,0 0-192,0 5-96,0 5-32,0-5-32,0 0-64,0 5 32,0-5 0,0 0 96,0 0-96,0 0-64,4 0 0,-4 0-32,0-5 64,4 4 32,-4 2-192,0-2 0,5 1 160,-5 5 192,0 5-352,4 0-64,-4-5 192,0 5 192,4-5-96,1 5-64,-1-5-32,0 0-32,0-6-1152,5 2-480</inkml:trace>
  <inkml:trace contextRef="#ctx0" brushRef="#br0" timeOffset="61">1123 2814 1152,'4'15'416,"-4"-15"-192,0 5-64,0 0 192,4 0-288,-4 4 0,0 2 0,5-2 32,-5 1 32,4 10 0,-4-5-160,4-5 32,-4 5 64,4 0 96,0-5-128,1 5-32,-1-5 0,0 4 64,5-3-96,-5 3 0,5 1 32,-5 0 64,5 0-32,-5 5-32,4 5 32,1-5-32,4 0 0,0-1 0,-1 1 0,5 0 0,9 5 64,0 5 96,3-5-1056,1 0-416</inkml:trace>
  <inkml:trace contextRef="#ctx0" brushRef="#br0" timeOffset="62">1178 3370 512,'17'80'256,"-8"-45"-128,4 30-384,-4-35-32</inkml:trace>
  <inkml:trace contextRef="#ctx0" brushRef="#br0" timeOffset="63">1166 3092 128,'-5'10'0,"5"10"64,0-10 32,0 5-32,0-1-64,0 1 32,0 5-32,0-5 0,0 5 64,0 10-32,0-5 64,-4 5-64,-1 4-32,1-3-128,0 3-64</inkml:trace>
  <inkml:trace contextRef="#ctx0" brushRef="#br0" timeOffset="64">943 3624 384,'4'-5'256,"1"0"-128,-1 5-96,0 0 160,1 0-96,3-5-64,1 5 64,4 0 0,-1-5-128,6-5-32,-1-5-256,12-5-128</inkml:trace>
  <inkml:trace contextRef="#ctx0" brushRef="#br0" timeOffset="65">1119 1412 1152,'-9'0'416,"9"0"-192,-4-5-352,4 5 64,-4 0 32,4 0 64,-5 0 64,5 0 96,-4 0-32,4-5 0,-8 5-96,8-5 32,-9 5-64,5-5-32,-5 5 32,5-5 32,-5 5-96,5-5-64,-5 5 128,5 0 32,-4 0 0,3-5-64,1 5 32,-4 0-32,3 0 0,1-5 0,-4 5-96,-1 0 64,0-5 160,1 0 64,-5 0-160,0-5-64,5 6 0,-1-2 0,1-3-64,-5 9 64,9-5 32,-1-1 64,1 6-32,0-5-32,-1 5-64,5-4 32,-4 4-32,4-5-64,-4 5 160,0-6 96,4 6-32,-5 0-64,5 0-96,-4-4-32,4 4 128,0 0 32,0 0 0,0 0-64,0 0 32,0 0-32,4 0 0,1 4 64,-1-4-32,4 6-32,5 3 32,-4 2-32,8-2 0,-4 2 0,-1-2 0,5 6 64,-4-10-96,0 5 0,0 0 32,0 0 0,4-5 0,-4 0 64,-1 5-96,1-5 0,5 5 96,-6-5 32,-3 0-128,4-5-32,-9 5 32,4 0 64,-3 0-64,-1 0 0,-4-5-480,4 5-128,-4 0 32,0 0 32</inkml:trace>
  <inkml:trace contextRef="#ctx0" brushRef="#br0" timeOffset="66">777 1402 1152,'4'5'512,"5"-5"-256,-1 5-224,-3-5 160,-1 5-32,4-5 0,1 4-192,-1 1 32,5-5 64,0 6 32,0-2-32,0 6 32,4-4-128,0 3 0,0-4 160,0 5 64,0-5-224,-4 0-32,4 5 0,-8-5 96,3 0-64,1 0 0,-4 5 96,-1-5 32,-3 5-32,-1-5-64,4 5 32,-3-5-32,-1 0 0,0 0 0,1 0-160,-1-5 32,0 5-640,0-5-288</inkml:trace>
  <inkml:trace contextRef="#ctx0" brushRef="#br0" timeOffset="67">803 1253 384,'12'-15'256,"-7"10"-128,-1 0-96,0 0 160,0 5-96,5-5-64,0 0-96,-1 0 32,1 5 96,-1-5 96,1 5-128,-1 0-96,1 0-256,-1 0-128</inkml:trace>
  <inkml:trace contextRef="#ctx0" brushRef="#br0" timeOffset="68">751 1262 896,'8'-5'416,"-3"5"-192,8-15-352,-9 10 128,4 5 128,1-10 64,4 5-64,0 0-96,-5 1 0,9-7-32,-8 7-512,8-1-192</inkml:trace>
  <inkml:trace contextRef="#ctx0" brushRef="#br0" timeOffset="69">922 1546 1152,'-4'0'416,"4"5"-192,0 0-256,0-5 64,0 0-128,0 5 64,0-5 32,0 5 0,0 0 0,0 0 64,0 0-32,0 5 64,0-1-64,0 1 64,0 0-64,0 5-32,0 0-64,0 0 32,0 0-32,0 5 0,0-5 64,0 0 64,0 0-32,0 0 64,0-1-64,0 1-32,0 5 32,0 0-32,0 0 0,0-5 64,0 5-96,0-5 0,-5 5 32,1-5 0,4 0 0,-4 0 0,4 0-96,-5 0 64,5-1 32,0-4 64,0 5-32,-4 5-32,4-5 96,0 0 64,4-5-128,-4 5-96,0-5 32,5 5 0,-5-6-64,4 6 64,0-4 32,-4-6 64,5 4-96,-5 1 0,0-5 96,4 5 32,-4 0-384,0 0-128,0 0-96,4 10 0</inkml:trace>
  <inkml:trace contextRef="#ctx0" brushRef="#br0" timeOffset="70">866 1610 256,'0'30'160,"0"-10"-64,0 5-128,5-10 128,-1 0-128,-4 5-64,0 5 128,0 4 96,0 1-192,-4 0 0,4 0 0,-5 0 32,1 4 32,0-4 0,4 0 64,-4 0 32,-1 0-32,-3 0-64,4 0 32,-5-6-32,1 6-96,-5 0 64,4 0-128,1-5 32</inkml:trace>
  <inkml:trace contextRef="#ctx0" brushRef="#br0" timeOffset="71">2151 2853 2048,'9'0'768,"-9"0"-384,4 0-384,-4 0 160,4 0-192,0 0-32,-4-5 32,5 5 64,-1 0-64,0 0 0,-4-5 32,4 5 0,1 0 0,-1 0 0,0 0 0,1-5 0,-1 5 64,0 0 32,0 0-32,1-5-64,3 5 32,-3 0-32,-1 0-96,0 0 64,0 0 32,1 0 0,-1 0 64,4 0 32,-3 0-192,-1 0 0,0 0 32,0 0 96,1 0 0,3 0 64,-4 0-64,5 0-32,0 0 32,-5 0-32,4 0 0,1 0 0,0 0-96,-1 0 0,2 0 64,-2 0 0,0 0 32,1 0 0,0 0-96,-1 0 64,1 0 32,-1 0 0,1 0 0,-1 0 0,-3 5 0,3 0 64,-3-5-32,-1 0-32,0 5-64,0 0 32,5-5 32,-5 5 64,4 0-96,-3 0 0,-1 0 32,4 0 0,-3 0 64,3 0 32,-3-5-32,3 5-64,-4-5-64,5 5 32,0-5 32,-5 0 0,4 0 0,1 0 0,-5 5 0,0-5 0,5 5 0,-5-5 0,0 5 0,1-5 0,-1 5 0,0-1 64,0 2-96,1-1-64,-1-1 64,0 1 64,-4 1 0,5-2-32,-1 1-64,0 0 32,-4 0 32,4 0 64,-4-5-32,0 5-32,5 0 32,-5-5-32,0 5 64,4-5 32,-4 5-128,0-5 32,4 5 64,-4-5 96,0 5-224,5 0 0,-5 0-928,0 0-288</inkml:trace>
  <inkml:trace contextRef="#ctx0" brushRef="#br0" timeOffset="72">2006 2983 1408,'0'5'608,"0"-5"-320,-4 5-352,4-5 192,0 5-160,-4-5 0,4 5 32,-4-5 64,-1 5-96,1 0 0,0 0 32,-1 0 0,1-5 0,0 5 64,-1 0-32,-3-5-32,3 5 32,-3 0-32,4-5 64,-5 5 32,5 0-32,0-5-64,-5 5 32,5-5-32,-1 5 0,5-5 0,0 0-704,0 0-320</inkml:trace>
  <inkml:trace contextRef="#ctx0" brushRef="#br0" timeOffset="73">2117 2918 640,'-9'10'352,"0"-5"-192,5 5-256,0-5 64,0 0 32,-1 5 64,-3-5-32,-5 5 64,5 0-128,-5 0 0,4-1 32,-4-3 64,5 4-32,-1-6-32,1 1 32,3 1 32,1-2-384,0-4-192</inkml:trace>
  <inkml:trace contextRef="#ctx0" brushRef="#br2" timeOffset="74">1507 845 1536,'0'-30'608,"0"51"-320,0-12-480,0-9 96,0 0-256,0 0-32,0 10-64,9-10-32</inkml:trace>
  <inkml:trace contextRef="#ctx0" brushRef="#br2" timeOffset="75">2652 3072 1792,'0'-5'704,"0"5"-384,-4 0-320,4 0 224,0 0-128,0 0 0,0 0-32,-5 0 32,5 0 64,0 5 64,-4-5-256,0 0-32,4 0 128,-5 0 192,1 0-128,0 0 0,0 0-128,-1 0-32,1-5 32,0 5 0,-1 0 0,-3 0 64,4 0-32,-1 0 64,1 0 128,-4 0 192,-1 0-160,1 0 0,3-5 0,1 5 0,-4 0-128,-1 0-96,5-5 0,-5 5 32,5 0-96,-5-5 0,1 5 32,3 0 0,1 0 0,-4 0 0,-1 0 0,1 0 0,-1 0 0,1 0 64,-1 0-96,1 0-64,-1 0 64,0 5 64,1-5 0,4 5 64,-5-5-128,0 5 0,1-5-32,4 5 0,-6-5 64,2 0 64,-1 5-32,1-5-32,3 0 32,-3 0 32,3 0-96,1 0 0,-4 0 32,3 0 64,-3 0-32,3 0 64,-3 0-64,-1 0-32,1 0-64,-1 5 32,1-5 32,-1 0 64,5 0-96,-4 5 0,-1-5 32,5 0 0,-5 0 0,1 0 0,-1 0 64,0 0-32,5 0-32,-4 0-64,-1 0 32,1 0 32,-1 0 0,1 5 0,3-5 64,1 0-96,-4 0 0,3-5 96,1 5 32,0 0-128,-1 0-32,1-5-64,0 5 96,0 0 0,-1 5 96,-3-5-96,3 0-64,-3 5 64,-1 0 64,5-5-64,-4 5 0,-1 0-256,1 0-128,-5-5-480,4 5-256,1-5-64,-1 0 0</inkml:trace>
  <inkml:trace contextRef="#ctx0" brushRef="#br2" timeOffset="76">2002 3112 384,'-22'10'256,"9"0"-128,1 5-96,3-10 96,5 5-160,-5-5 32,5 0-224,0 0-96</inkml:trace>
  <inkml:trace contextRef="#ctx0" brushRef="#br2" timeOffset="77">1980 2968 128,'4'-10'64,"5"10"0,-5-5-96,0-5 64,1 5-32,-1 0 64,0 0 32,5-5 32,-5 5-160,5 0-32,-5 1 32,5-7 0,-1 6 448,1 1 192,-5-2-288,4 1-96,1 1-224,-5-1-32,5 5 32,-1-6 64,1 6-96,-5-5 0,1 5-480,3 0-192</inkml:trace>
  <inkml:trace contextRef="#ctx0" brushRef="#br2" timeOffset="78">1989 2928 256,'0'-5'160,"5"0"-64,-5 0-64,4 5 96,-4 0-64,0-5-64,4 5 32,0-5-32,-4 5 0,0-5 0,5 5 0,-1-5 0,-4 0 0,4 0 64,-4 0 32,4 5 96,-4-5-32,4 0 64,-4 1-128,5 4 0,-5-6-32,4 1-64,-4 5 32,0 0-32,4 0 0,-4-4 0,0 4 0,0 0 0,5-5 0,-5 5 0,4 0 64,-4 0 96,4 0-224,0-5 0,-4 5 0,5 0 32,-5-5 32,4 5 0,-4 0 0,4-5 0,0 5 0,-4-5 64,5 5-96,-5 0 0,4-5 32,-4 0 64,4 5-32,1-5 64,-5 0-128,4 5 0,-4-5 32,4 5 0,-4-5 0,4 5 0,1-5-96,-5 5 64,4 0 32,0-5 64,-4 0-32,4 5 64,1-5-64,-5 0-32,4 5-64,0-5 32,0 0 32,-4 5 0,5-5 0,-1 0 64</inkml:trace>
  <inkml:trace contextRef="#ctx0" brushRef="#br2" timeOffset="79">2151 2744 1952,'8'0'32</inkml:trace>
  <inkml:trace contextRef="#ctx0" brushRef="#br2" timeOffset="80">2164 2734 1952,'4'0'32,"5"-5"-64,-5 5 0,0 0 96,1 0 96,-5-5-128,4 5-96,0 0 32,-4 0 0,5 0 32,-1 0 0,-4 0 0,0 5 0,4-5 0,-4 5 0,0-5 64,4 5-96,-4 0 0,5-5 32,-5 0 64,4 0-96,0 0 0,0 0 32,-4-5 64,5 5-32,-1-5 64</inkml:trace>
  <inkml:trace contextRef="#ctx0" brushRef="#br2" timeOffset="81">2245 2738 1984,'0'10'-320,"0"0"-192,0 1-96</inkml:trace>
  <inkml:trace contextRef="#ctx0" brushRef="#br2" timeOffset="82">2404 2690 128,'4'0'64,"0"0"0,0-6-96,1 6 64,-1 0-32,-4 0 64,4 0-96,0 0 0,1 0 32,-1 0 64,0 6-32,1-6-32,-5 0-64,4 0 32,0 4 96,0-4 32,1 0-128,-1 5-32,0-5 32,1 5 64,-1 0 0,0 0-32,0 0-64,1 0 32,-1 0 32,0 0 64,0 0-96,1 0 0,-1-5 32,4 5 64,-8 0 32,9-5 32,-5 5-224,1-5 0,-1 5 32,0 0 96,5-5 0,-9 5-32,4 0 32,0 0-32,1 5 0,-1-5 64,0 0-96,-4 4 0,4-3 32,-4-1 0,5-1 64,-5 1 32,4 5-128,0 0-32,5 5 96,-1-5 32,1 10 0,4 0 32,4-5-288,-4 0-32</inkml:trace>
  <inkml:trace contextRef="#ctx0" brushRef="#br0" timeOffset="83">2062 1943 384,'-4'6'160,"4"-1"-64,0-5-128,0 4 64,0-4-32,0 5 0,-5 0-96,5-5 64,0 5 32,-4-5 0,4 5-96,-4-5 64,-1 5 32,5 0 64,-4 0 32,4 0 32,0 0-160,-4 0 32,4 0-64,0 0 0,0 0 128,-5 0 32,5 0-32,0 0-64,0-5-64,0 5 32,-4 0 32,4 0 64,0 5-96,0 0-64,0 0 128,0-5 96,0 4-192,0 6 0,-4-10 0,4 5 96,0 0 0,0 0 64,0 0-128,0-5 0,-4 5 32,4-5 0,0 5 0,0-5 0,-4 5 0,-1-5 0,5 5 0,-4 0 64,0-5-96,-1 10 0,5-5 32,-4 4 64,4-3-32,0 4-32,0-6 32,-4 1 32,4 0-96,0 5 0,-5-5 96,5 0 96,-4 0-128,0 0-32,0 5 64,-1-5 96,1 0-128,4 5-96,-4-6-256,4 7-128</inkml:trace>
  <inkml:trace contextRef="#ctx0" brushRef="#br0" timeOffset="84">2451 1988 640,'0'0'352,"0"6"-192,0-6-128,0 0 160,4 5 32,-4-5 96,0 4-96,0-4-64,0 5 0,0-5-32,0 5-64,0 1 32,0-2-64,0 1-32,0 0 96,0-5 64,0 5-224,0 0 0,0 0 64,0-5 128,0 5-32,0 0-64,0 0 64,0-5 0,5 5 32,-5 5 0,0-5-64,0 0 32,0 5-64,0-5 64,0 0-64,0 0-32,0 0 96,0 0 64,0 0-64,0-5-64,0 5 0,0 0 32</inkml:trace>
  <inkml:trace contextRef="#ctx0" brushRef="#br0" timeOffset="85">2464 2147 4384,'4'5'32,"-4"0"0,4 0 64,1 5-128,-5-5 0,4 0 32,0 0 64,-4 0-32,4 0 64,0 0 64,-4-1 64,5 7-192,-5-6-64,4-1 0,-4 2 64,4 3 0,-4-4 64,5 0-64,-5 1-32,0-6 32,4 4-32,-4 1 64,0 0 32,4-5-128,-4 10-32,0-10 32,5 5 64,-5 0 0,0 0-96,0 0 32,0 0 32,0-5 0,0 5-96,4 0 160,-4 0 64,0 0-96,0 0-32,0 5 0,0-5 64,4 0-32,-4 5-32,0 5 32,5-5 32,-5 5-96,8 0-64,-4-5-1440,1 4-544</inkml:trace>
  <inkml:trace contextRef="#ctx0" brushRef="#br0" timeOffset="86">2156 2491 128,'0'0'0,"4"-5"64,-4 5 32,4 0-128,-4 0 32,4 0 64,-4-5 32,0 5-32,5 0 32,-5 0 64,0 0-64,4-5 0,-4 5-32,0 0-64,0-5 32,4 5-32,-4 0 0,0 0 64,5 0-96,-5-5 0,0 5 32,0-5 0,4 5 0,-4-5 0,4 5 64,-4-5 32,4 5-128,1 0-32,-5 0 32,4-5 0,-4 5 32,0 0 64,4 0-96,-4-5 0,5 5 32,-5 0 64,4 0-96,0 0 0,-4 0 32,4 0 0,-4 0 0,4 0 64,-4 0-96,5 0-64,-1 0 128,-4 0 32,4 0 0,-4 0-64,0 5-64,0-5 32,4 0 32,-4 0 64,0 0 32,0 5 32,0-5-224,0 5 0,0-5-256,0 5-32</inkml:trace>
  <inkml:trace contextRef="#ctx0" brushRef="#br0" timeOffset="87">2391 2475 1152,'0'0'416,"0"5"-192,0-5-128,0 0 224,0 0-192,0 0 0,0 0 64,0 0 32,0 0 32,0 0 64,0 0-160,0 0-32,0-5-64,0 5 32,0 0 0,0 0 32,0-4 128,0 4 96,0 0-64,0 0 64,0 0-192,0-6-32,0 6 0,0 0 0,0 0-64,0-5-64,0 5 32,0 0-32,0 0 64,0 0 32,0 0-32,0 0 32,0 0 0,0 0 32,0 0-64,0 0 32,0 0 0,0 0 96,0-4-96,4 4-64,-4 0 64,0 0-64,0-5 64,0 5-128,0 0 0,4 0 32,-4 0 64,0-6-32,0 6-32,0 0 32,0 0-32,0 0 64,0 0 32,5 0 32,-5 0 0,0 0-64,0 0-64,0 0 96,4 0 0,-4 0-128,0 0-32,0 0 96,0 0 32,4 0-96,-4 0-32,0-5 96,4 5 32,-4 0-160,0 0 0,0 0 96,0 0 128,5 0-32,-5 0-64,0-4 0,0 4-32,4 0-96,-4 0 64,0 0 96,0 0 96,4 0-224,-4 0 0,0 0 64,0 0 64,5 0-96,-5 0 32,0 0 64,0 0 32,0 0-32,0 0-64,0 0-64,0 4-32,0-4 64,4 0 64,-4 0-64,0 0 0,0 0 32,0 0 64,4 0-32,-4 0-32,0 0-64,0 0-32,0 0 64,0 0 0,0 0 32,0 0 64,0 0-32,0 0 64,0 0-128,0 0 0,0 0 32,0 5 0,0-5 0,0 0 0,0 0 64,5 0 32,-5 0-256,0 0-64,0 0-1984,0 0-928,-5 0 1600</inkml:trace>
  <inkml:trace contextRef="#ctx0" brushRef="#br3" timeOffset="88">2536 4116 256,'0'30'160,"0"0"-64,0 0-128,0-20 128,8 10-64,-8 0 64,0-1-64,9 21 64,-1-10-288,-8 0-96</inkml:trace>
  <inkml:trace contextRef="#ctx0" brushRef="#br3" timeOffset="89">1827 4166 640,'0'49'352,"0"-39"-192,0 20-192,0-20 128,0 20-64,0 0 64,0 10-64,8-10 64,-8 0-64,9 9-32,-1-19-416,9 0-128</inkml:trace>
  <inkml:trace contextRef="#ctx0" brushRef="#br3" timeOffset="90">1468 905 640,'17'0'352,"0"0"-192,0 0-128,-8 0 96,8 0-160,0 0 32,0 0-64,9 0 0,-1 0 64,1 0 64,8 0-32,-8 0 64,0 0-64,-1 0-32,9 0 32,-8 0 32,0 10-96,-1-10 0,1 0 32,-9 0 0,9 10 0,-9-10 64,0 0-96,0 0-64,0 0 64,0 0 64,0 0 0,-8 0-32,8 0 32,-9 0-32,1 0 0,8 0 64,-9 0 32,9 0 32,-8-10-64,8 10 32,0 0-64,-8 0-32,8 0 32,-9 0-32,9 0 0,-8 0 64,8 10-96,0-10 0,-8 10 32,-1-10 64,9 10-96,-8-10 0,8 10 32,-9 0 0,9 0 0,2-10 0,-2 10 0,0-10 64,8 0-32,1 0-32,8 0-64,-8 0 32,8 0-480,-8-10-192</inkml:trace>
  <inkml:trace contextRef="#ctx0" brushRef="#br3" timeOffset="91">2588 4265 128,'0'30'64,"0"-10"0,0 19-96,8-9 64,-8 0-32,0 0 64,0-1-96,0 11-64</inkml:trace>
  <inkml:trace contextRef="#ctx0" brushRef="#br3" timeOffset="92">2083 3500 768,'8'-20'352,"0"20"-192,1-10-128,-9 10 160,0-10-160,9 10-32,-1-10 0,1 10 0,-1-10 64,1 10 96,0-10-224,8 10-96,-9 0 96,1 0 64,8-10-32,0 10 0,0 0 32,0 0 0,9 0-96,-9 10 64,8-10-320,-7 0-96</inkml:trace>
  <inkml:trace contextRef="#ctx0" brushRef="#br3" timeOffset="93">2502 4166 128,'9'20'160,"-9"-1"-64,9-9-64,-1 0 96,-8 0-64,17 0-64,-8 10-64,-1 0 32,9 0-128,-8 10 32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9:40.019"/>
    </inkml:context>
    <inkml:brush xml:id="br0">
      <inkml:brushProperty name="width" value="0.05" units="cm"/>
      <inkml:brushProperty name="height" value="0.05" units="cm"/>
      <inkml:brushProperty name="color" value="#333333"/>
    </inkml:brush>
  </inkml:definitions>
  <inkml:trace contextRef="#ctx0" brushRef="#br0">545 44 128,'0'1'64,"1"-1"-32,-1 0-32,0 0 96,0 0 224,0 0 96,0 0 64,0 0 32,0 1-256,1-1-96,0 0-32,-1 0 0,1 1 0,0-1-64,0 0-64,0 0 32,-1 0 32</inkml:trace>
  <inkml:trace contextRef="#ctx0" brushRef="#br0" timeOffset="2205.92">555 46 3168,'3'0'450,"0"0"-1,0-1 1,0 1 0,0 0 0,2 0-450,-1 1 226,-1-1-1,0 0 1,1-1 0,2 1-226,-2-1 60,1 1-1,-1-1 1,4 1-60,-8 0 2,3 0 31,0 1 0,0-1 0,2 1-33,4 1-286,-7-2 324,0 0-1,0 0 0,0 0 1,1-1-1,-1 1 0,0 0 1,0-1-1,1 0-37,0 1 26,7-3 140,-10 3-148,0 0 1,1 0-1,-1 0 1,1-1-1,-1 1 0,0 0 1,1 0-1,-1-1 0,0 1 1,1 0-1,-1 0 1,0-1-1,0 1 0,1 0 1,-1-1-1,0 1 0,0 0 1,1-1-19,-1 0 39,-1 0 0,1 0-1,0 0 1,0 1 0,-1-1 0,1 0 0,-1 0-39,0-1 26,1 1-22,-1 0 0,0 0-1,1 0 1,-1 0-1,0 0 1,0 0 0,0 0-1,0 0 1,1 1-1,-1-1 1,0 0-1,-1 0 1,1 1 0,0-1-1,-1 1-3,-2-2-7,0 0 0,-1 1-1,-1-1 8,-10-1 22,-5-1-22,18 4-8,0 0 1,0 0 0,0 1-1,1-1 1,-1 1-1,0-1 1,0 1 0,0 0 7,-6 1-5,7-1-8,0-1 0,1 1 0,-1-1 0,0 1 0,0 0 0,1 0 0,-1 0-1,1 0 1,-2 1 13,2-2 16,0 1-1,1 0 0,-1 0 0,0 0 0,1 0 0,-1 0 0,1 0 0,-1 0 1,1 0-1,-1 0 0,1 0 0,-1 0 0,1 0-15,0 0-168,-1 1 0,1-1 0,-1 0 0,1 0 1,-1 1-1,0-1 0,1 0 0,-2 1 168,0 0-2128,0 0-112</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5:36:29.277"/>
    </inkml:context>
    <inkml:brush xml:id="br0">
      <inkml:brushProperty name="width" value="0.15875" units="cm"/>
      <inkml:brushProperty name="height" value="0.15875" units="cm"/>
      <inkml:brushProperty name="color" value="#404040"/>
    </inkml:brush>
  </inkml:definitions>
  <inkml:trace contextRef="#ctx0" brushRef="#br0">131 673 640,'0'0'352,"0"2"-192,0-4-192,0 2 64,0 0-128,0 2 64,0-2 32,0 0 0,0 0 0,0 0 64,0 0-32,0 0-32,0 0 96,0 0 0,0 0 96,0 0 96,0 0-128,0 0-32,1 0 0,-1-2 0,0 2-160,2 0 32,-2-1 0,1 1 0,0-2-96,-1 2 0,2 0 64,-2-1 64,1 1 0,-1-2 64,2 2-128,-1 0-64,-1-1 480,2 1 192,-2-2-192,1 1-64,-1 1-128,0-1-32,2-1-96,-2 2-128,0-1 32,1-1 32,-1 2 64,0-1-32,0 1 64,1-2-128,-1 2 0,2-1 32,-2 1 0,1-2 0,-1 1 64,2 1-96,-2-2 0,1 1 32,1 0 64,-2-1-96,1 2 0,0-1 32,-1-1 64,0 1-96,2 1-64,-2-2 64,0 1 64,0 1 64,0-1 32,0 1-64,0-2-64,0 1-64,1 1 32,-1-2-32,0 2 0,0 0 64,0-1 0,2 1 64,-2 0 32,0-2-128,0 2-32,0 0 32,0 0 0,0 0 32,0 0 0,0 0 0,0 0 64,0 0-96,0 0 0,0 0 96,0 0 32,0 0-32,1 0-64,-1 0-64,0 0-32,0 0 64,0 0 64,0 0 0,0 0-32,0 0-1184,0 2-480</inkml:trace>
  <inkml:trace contextRef="#ctx0" brushRef="#br0" timeOffset="1">162 673 384,'0'3'160,"0"-3"-64,0 3-128,0-3 64,0 2 320,0-2 224,0 3-96,0-3 0,0 0-160,0 0 32,4 3-128,-4-3-64,0 0 64,0 0 0,0 0-320,3 3-96,-3-3 160,2 0 160</inkml:trace>
  <inkml:trace contextRef="#ctx0" brushRef="#br0" timeOffset="2">168 683 3968,'3'0'160,"0"3"-32,-3-3 0,3 0 0,-3 0 0,2 0 64,-2 0 32,4 3-96,-1-3-32,-3 0-32,2 0-64,1 0 32,0 0-32</inkml:trace>
  <inkml:trace contextRef="#ctx0" brushRef="#br0" timeOffset="3">183 687 5504,'1'0'192,"1"2"-64,-2-2-96,1 1 64,-1-1 0,2 2 32,-2-2 0,0 1-64,0-1 32,1 0-64,-1 2 64,2-2-64,-2 0-32,1 1 32,1-1-128,-2 0 64,1 0 32,0 1 64,-1-1-32,2 0-32,-1 0-64,1 0-32,-1 0 128,1 0 32,-1 0 0,-1 0-64,2 0 32,-1 0-32,0 0 0,1 0 0,-1 0 0,2 0 0,-1 2 0,-1-2 0,2 0 0,-2 0 0,1 1 0,-1-1 0,1 2 0,-1-2 64,0 1 32,-1 1-128,2-1 32,0-1-64,-2 1 0,1 1 256,-1-2 192,1 1-256,-1 1-64,2-2 0,-1 1-32,-1 1-32,0-2 96,2 3 0,-2-3-128,0 1 32,1 1 0,-1-1 64,0-1-32,2 1-32,-1 1 32,-1-2-32,0 1 0,1-1 0,-1 2 0,2-2-96,-2 1 64,1-1 32,-1 2 64,0-2-32,2 1 64,-2-1-128,0 1 0,0 1 32,1-2 0,-1 1 0,0-1 0,2 2 0,-2-1 64,0-1-96,0 2 0,1-1 32,-1 1 0,0-1 0,1 0 64,-1 1 96,0-1-224,0-1 0,2 2 0,-2-2 32,0 1 32,1-1 0,-1 2 0,0-2 64,2 1-32,-2-1-32,0 1 32,1 1-32,-1-1 0,0 1 0,0-1 0,2 2 64,-2-2 96,0 1 64,1 0-192,-1-1 0,2 0 32,-2 1 96,1-1-64,-1 1-64,1 1-96,-1-2-32,2 0 128,-2 1 96,0 1-96,0-2-96,1 1 32,-1-1 64,0 2 0,0-2-32,2 1 96,-2-1 0,0 1-256,0 1 96,0-2 64,1 2 32,-1-2 64,0 1-64,0-1 64,0-1-64,0 2-32,2-1 32,-2 1 32,0-1-96,0 1 0,0-1 32,0 2 0,0-3-96,1 3 64,0-2 32,-1 1 64,0-1-32,2 0-32,-1 1 32,-1-1-32,2 1 0,-1-1 0,-1 1 0,2-1 64,-2 0-96,1 1 0,-1 0 32,2-1 0,-2 0 0,1 2 64,-1-1-32,0-1-32,0 1-64,2 0-32,-2 0 64,0-1 64,1 2-64,-1-1 0,0-1 96,0 0 96,1 1-64,-1-1-64,0 1 0,0-1 32,2-1-96,-2 2 0,0-1 32,0 1 0,0 0-96,1-2 64,-1 3 32,0-3 0,0 3 0,0-1 0,2-1 0,-2 1 0,0-1-96,0 1 64,1-1 32,-1 2 0,0-2 64,0 1 32,2 1-128,-2-2 32,0 0 0,1 1 0,-1-1 0,0 1 64,0 1-32,0-2-32,1 0 96,-1 1 0,2-1-32,-2 1 32,1-1-64,-1-1-32,0 2 32,2-1-32,-2 2 0,1-1 64,-1-1-96,0 0 0,2 1 32,-2-1 64,0 1-32,0-1-32,0 1 32,1-1 32,-1 0-96,0 1-64,0-1 64,2 1 0,-2-1 32,0 1 64,1-1 32,-1 1 32,1-1-160,-1 0-32,2 1 32,-1 1 0,-1-2 32,2 2 0,-2 0 0,1-1 0,-1 0-96,2 0 0,-1 1 64,-1-2 64,1 1 0,1-1-32,-2 2-64,1-2 32,1 1 32,-1 1 64,-1-2-32,2 0 64,-2 2-64,1-1-32,1-1 32,-1 1-32,1-1-96,-1 1 0,0 0 64,1 0 64,-1-1 0,1 1-32,-1-1 32,1 2-32,-1-1 64,0-1 32,-1 0-128,2-1-32,-1 3 32,1-3 64,-1 3 0,1-1 64,-1-1-128,1 1-64,-1 0 128,0 0 32,1-1-96,-1 1-32,1-1 32,-1 2 0,1-2 32,-1 1 64,0-1-32,1 2 64,-1 0-64,1-1-32,-2 1 32,1-2-32,1 0-96,-1 1 64,1 1 32,-1-2 64,1 1-96,-1 0 0,-1 0 32,1-1 0,1 1-96,-1 1 0,-1-2 128,2 1 32,-2-1-96,1 2-32,1-2 96,-2 1 32,1 1 0,0-2 32,2 0-128,-3 2 0,2-1 32,-1 1 64,1-2-32,-2 1-32,1 1-64,0-2 32,-1 0 32,2 1 64,-2-1-32,1 1-32,1-1 32,-1 1-32,-1-1-96,2 0 64,-1 1 32,-1-1 0,2 1-96,-2-1 64,1 1 32,1-1 0,-2 1 0,1-1 64,0 0-32,-1 1-32,2-1 32,-1 1-32,1-1 0,-2 1 64,1-1-96,1 1-64,-2-1 128,1 0 32,0 1-96,-1 1-32,2 0 32,-2-2 64,1 2 64,1-2-192,-2 2 0,1-1 96,1 1 128,-1-2-96,-1 0-96,2 1 32,-1 1 64,0-2 0,-1 2 64,2-2-128,-1 1 0,1 0 32,-2-1 64,1 0-32,1 1-32,-2-1-64,1 2 32,0-3 32,1 3 0,0-2 64,-2 1 32,1-1-32,0 1-64,-1-1-64,2 1 32,-1-1 160,1 0 160,-1 1-160,-1-1 0,2-1-128,-2 2-32,1-1 32,-1 2 0,1-1 0,-1-1 64,2 0-32,-2 1 64,0-1-128,1 1 0,-1-1-32,2 1 0,-2-1 64,1 1 64,-1-1-96,2 1 0,-2-1 32,0 0 0,1 1 0,-1-2 0,1 1 0,-1 1 64,0-1-32,2 1-32,-2-1-64,1 0 32,1 1 32,-1-1 64,-1 1-32,2-1-32,-1-1-64,-1 2 32,2-2 32,-1 1 64,-1-1 32,1 1 32,-1-1-224,2 2 0,-2-2 96,0 0 64,1 2-96,1-2-32,-2 1 32,1-1 0,-1 1 32,2-1 0,-2 2 0,1-2 64,0 1-96,1-1 0,-1 2 32,-1-2 0,2 1 0,-1-1 0,1 2 0,-1-2 64,1 0-32,-1 1-32,-1-1-64,2 1-32,-1-1 128,0 0 32,2 2-96,-1-1 32,-1 1 64,2-1-32,-2-1-32,1 2-64,-1-1 32,1 0 32,-1-1 0,1 2 0,-1-1 0,1-1 64,-1 2 32,0-2-128,-1 1-32,2 1 96,-1-2 32,1 1-96,-1 1-32,-1-1 32,2-1 64,-1 1 0,0-1-32,1 2 32,-2-2-32,1 1-96,1-1 64,-2 2 32,1-2 64,-1 1-96,2-1 0,-2 0 32,1 2 0,1-1 0,-2-1 0,1 1 0,1 1 64,-2-2-32,1 1 64,0-1-64,1 2-32,-1-2 32,-1 1 32,2-1-192,-1 2 32,1-2 96,-1 1 64,0-1-96,1 2-32,-1-2 32,1 0 0,-1 1 32,2-1 64,-2 0-32,1 2-32,-1-2 32,2 1-32,-1-1 0,-1 1 64,1-1-96,-1 2 0,1-2 32,-1 1 0,0-1 0,1 2 0,-1-2 0,1 0 0,-1 1 0,2-1 0,-1 0-96,-1 0 64,0 2 32,1-1 64,-2-1-32,1 0 64,1 1-128,-1-1-64,1 2 64,-1-2 0,0 1 32,-1-1 0,2 0 0,-1 0 0,1 2 0,-1-2 64,1 0-32,-1 0-32,0 1 32,1 1-32,-1-2-96,1 1 64,-1-1 32,1 2 0,-1-2 0,1 1 0,1-1 0,-2 1 0,0 1 0,1-2 0,-1 1 0,1-1 64,-1 2-32,1-2-32,0 1 32,0-1-32,-1 2-96,1-2 64,-1 1 32,2-1 0,-1 2 64,0-2 32,0 0-128,-1 1-32,2-1 32,-1 0 64,-1 1 0,2-1-32,-2 0-64,2 2 32,-1-2 32,-1 0 64,2 0-96,-1 0 0,-1 1 32,2-1 0,-2 2 0,2-2 64,-1 1-96,0-1 0,0 2 32,-1-1 64,1-1-96,-1 2 0,1-2 32,-1 1 64,1 0 32,-1-1 32,-1 2-224,1-1 0,1-1 32,-1 2 96,1-2 64,-2 1 32,1-1-64,1 2-64,-2-2 32,1 1-32,0-1 0,1 1 0,-1-1 0,1 2 0,-1-2 0,-1 1 64,2-1-96,-1 0 0,0 0 32,1 2 64,0-2-192,-2 1 32,1-1 96,0 0 64,1 2 0,-1-2-64,1 0 32,-1 0 32,2 1-96,-2-1 0,1 0 32,-1 0 64,1 2-96,1-2-64,0 0 64,-2 0 0,2 1 96,-2-1 32,2 0-128,-1 0 32,-1 0 0,2 2 0,-2-2 0,1 0 0,-1 0 0,1 0 0,1 0 0,-2 0 64,1 0-32,-1 0-32,0 0 32,2 0-32,-1 0-96,-1 0 64,-1 1 32,3-1 64,-3 0-32,1 1-32,2-1 32,-1 0-32,-1 0 0,1 2 64,-1-2-96,0 0 0,2 0 32,-1 0 64,-1 1-96,1-1 0,-1 0 32,1 0 0,1 0 0,-2 2 64,2-2-32,-2 0 64,2 1-128,-1-1-64,-1 0 64,0 0 64,1 0 0,-1 0 64,1 0-64,1 0-32,-3 0 32,3 0-32,-2 0-96,0 0 0,1 0 64,1-1 64,-2 1-64,1-2 0,-1 2 32,0 0 64,1 0-32,-2-1 64,1 1-64,1 0-32,1 0-64,-2 0 32,1 0 32,-1 0 64,1 0-96,-1 0-64,2 0 128,-2 0 32,1 0-96,-1 0 32,2 0 0,0 0 64,-2 0-32,2 0-32,-1 0 32,1 0-32,-2 0 0,0 0 0,2 0-96,-1 0 0,-1 0 128,1 0 32,-1 0 0,2 0-64,-2 0 32,1 0-32,1 0-96,-2 0 0,1 0 128,-1-2 96,2 2-96,-2 0-32,1 0 0,-1 0 0,1 0 0,-1 0 64,1 0-32,-1 0-32,0-1-64,1 1 32,-1 0 32,1 0 64,-1-1-32,1 1-32,-1 0 32,1-2-32,0 2 0,0 0 0,1-1 0,-2 1 0,1 0 0,0-2 64,0 2-32,1-1-32,-2 1-64,1 0-32,1-2 64,-2 2 0,2 0 32,0-1 64,0 1-32,-2 0-32,2-2-64,0 2 32,0-1 32,-2 1 64,2 0-96,0-2 0,-2 2 32,2-1 0,0 1 64,0-1 32,0 1-128,0-2 32,0 2-64,0-1 0,0 1 128,-1 0 96,0-2-128,1 2-96,-2-1-64,2 1 96,0-2 64,0 1 64,0 0-32,-2 1-64,0-2-64,2 2-32,-1-1 128,-1 1 32,1-2-96,-1 2 32,2 0 0,-1 0 0,-1-1 0,2 1 0,-2 0 0,1 0 0,-1-2 64,1 2 96,-1-1-128,2 1-96,-2 0 32,1 0 64,1-2-64,-2 2-64,2-1 64,-2 1 64,2-1 0,-1 1 64,-1-2-128,1 2-64,0-1 64,0-1 0,-1 1 32,1-1 64,1 1-32,-2-1 64,2 1-128,-1 0-64,-1-2 64,0 1 64,2 1 0,-1-1 64,-1-1-64,1 2 64,-1-2-128,0 2 0,1-2 32,1 1 0,-2 0-96,1-1 0,1 1 128,-2-1 32,0 0-96,1 2-32,-1-1 32,1 0 64,-1 0 0,1 1 64,-1-1-64,2 1-32,-2-1-64,2 1 32,-1 0 32,-1-1 0,2 2 0,-1-1 64,-1-1-32,2 1-32,-2-1-64,1 1-32,1-1 64,-2 1 64,2 0 0,-2-1-32,1 1 32,-1-1 32,1-1-96,-1 2 0,2 0 32,-2-1 64,1-1-32,1 2-32,-2-1-64,2 1 32,-2-2 32,2 1 64,-1 1-32,1-2-32,0 0 32,0 2-32,-2-2 0,2 2 64,0-2-96,-2 1 0,2 1 32,-2-2 0,1 2 0,-1-1 0,2-1 0,-3 0 0,2 0 0,0 2 0,0-2 64,-1 0 32,1 2-128,-1-2-32,1 1 96,-1-1 96,1 2-96,-1-2-96,0 0 32,1 2 0,-1-2 32,1 0 0,-2 0 0,1 0 0,1 1 0,-1-2 64,-1 3-96,2-2 0,-1 2 32,0-2 0,-1 1 0,2 1 0,-1-2 0,1 0 0,-2 2 0,1-2 0,1 0 0,-1 2 0,1-2-96,-1 0 64,-1 0 32,3 0 0,-2 0 64,1 0 96,-1 0-128,1 2-96,-1-2 32,0-1 64,-1 1-64,2 0 0,-1 0 32,1 0 64,-1 0-96,1 1-64,-1-1 64,1-2 64,-1 2 0,1 0-32,-1 1 32,0-1-32,1 0 0,-1 0 0,1 0 0,-1 0 64,1 2-96,-1-2 0,-1 0-32,1 0 0,1 0 128,-2 0 32,1 1-32,1 0-64,-1-1-64,1 0 32,-2 0-32,1 2 0,1-2 128,-1 0 32,0 0-128,1 0 32,-1-1 0,-1 1 0,2 0 0,-1 0 0,1 1-96,-1-1 64,-1 1 32,3-1 64,-3 0-32,3 1-32,-2 0 96,1-1 0,-1 0-128,1 0-32,-2 1 96,1-1 32,1 1 0,-1-1-64,0 1 32,1-3-32,-1 2 0,1 1 0,-1-2 0,1 2 64,-1-1-32,-1 0-32,1 0-64,1 0-32,1 0 128,-3 2 32,3-2 0,-2-1-64,1 1 32,-2 0-32,1 0 0,0 0 0,1 0 0,-2 2 64,1-2-96,-1 1-64,2-1 64,-1 2 64,1-2 0,-2 0-32,1 0 96,0 2-64,-1-2-32,2 2 32,-1-2-32,-1 1 0,2 1 0,-2 0 0,1-1 0,-1 1 0,2-2 0,-1 1 0,0 1 64,-1-1-96,2 1 0,-2-1 32,2 2 64,-1-1 32,-1 0 32,1-1-160,1 1-32,-1-1 32,1 2 64,-1-1 0,1-1 64,-1 1-64,0-1-32,-1 1 32,2 0 32,-1-1-96,1 1-64,-1-1 64,-1 1 0,2 1 96,-1-2 32,-1 1-128,1 0 32,1 1 0,-1-2 0,-1 1 0,2 1 0,-1-2 0,-1 1 0,2 1 0,-2-2 64,1 1-96,1 1 0,-1-3 32,0 3-96,1 0 64,-1-2 32,-1 1 64,2 0-32,-2 1 64,1-2-128,-1 2 0,2-1 32,-1 1 0,-1-2 64,2 1 96,-2 1-128,1-2-32,1 1 0,-1 1 64,-1-1-96,1 1-64,1-2 64,-1 2 64,1-1-160,-1 1 32,1 0 96,0 0 128,-2 0-32,2-2-64,1 2-96,0 0-32,-2-1 128,2 1 32,-2 0-96,1 0-32,-1 0 32,2 0 0,-1-2 32,-1 2 0,2 0 0,-2 0 0,1 0-96,1-1 64,-2 1 32,1 0 64,0 0-32,0-1-32,-1 1 32,1 0 32,-1-2-32,1 2-32,-1 0 32,-1-1 32,2 1-96,-1 0-64,0 0 64,1-2 0,-1 2 160,1 0 64,-1 0-224,1-1-128,-1 1 160,-1 0 32,1-2-64,1 2 32,-1-1 0,1 1 0,-2-2 64,1 2 32,-1 0-32,2 0-64,-1-1-192,-1 1 96,2 0 32,-2 0 192,0-1-64,1 1 32,-1-2-96,0 2-32,0 0 32,0 0 0,0-1 64,2 1 32,-2 0-128,1 0-32,-1 0 32,1 0 0,-1-2 96,2 2 32,-2-1-128,0 1 32,0-2-64,1 2 0,-1-1 64,0 1 0,2-2 0,-2 2 0,0-1 0,1 1 0,-1 0 0,2-1 0,-2 1 0,0-2 0,1 2 0,-1-1 64,0 1-96,1-2 0,-1 2-32,0 0 0,2-1 64,-2 1 64,0 0-32,1-2-32,-1 2 32,0 0 32,0-1-96,0-1 0,2 2 32,-2 0 64,0-1-32,1 1-96,-1-1 32,0-1 32,0 2 0,0-1 0,0-1 0,2 1 0,-2-1 0,0 2 0,0-1 64,0 0-96,1-1 0,-1 0 32,0 1 64,0 0-32,2-1-32,-1 1-64,-1-1 32,0 1 32,1-1 0,-1 1 0,2 0 64,-2-1 32,0-1 32,0 2-160,1-2 32,1 2-64,-2-1-64,0 1 96,1-1 64,-1 2 0,0-1-32,0-1 32,0 2-32,0 0-160,0-1 32,0-1 128,-1 2 64,1-1-96,0 1-32,0-1 160,0 1 160,-2-2-288,2 2-96,0-1 128,-1 1 32,1-2 32,0 2-192,0 0 0,-2 0 128,2 0 128,0 0-32,0 0-64,0 2 0,2-2-32,-2 1 0,0 1 0,0-1-96,0 0 64,0 1 32,0-1 0,0 1-96,0-1 64,0 2 32,0 0 64,0-2-32,0 2-32,0-1 96,0 1-64,0-2-32,0 0 32,0-1-32,0 2-160,0-1 32,0-1 64,1 2 96,-1-1 64,2-1 32,-2 2-160,0-1 32,1 0-64,-1 1 0,0-2 64,0 2 64,2-1-32,-2 0 64,0 1-64,0 1-32,0-2-64,0 2-32,0-2 64,0 1 64,0-1 0,0 1-32,0-1 32,0-1-32,0 2-96,0-2 64,1 0 96,-1 0 32,0 0-128,0 0 32,0 0-64,0 0-64,0 0 96,0 0 0,0 0-128,0 0 32,0 0 0,0 0-32,0 0-224,0 0-160,0 0-224,1 0 0,-1 0-160,0 0-32,0 0-416,0 0-1152,2 0 320</inkml:trace>
  <inkml:trace contextRef="#ctx0" brushRef="#br0" timeOffset="4">1458 815 1280,'-3'4'512,"3"-1"-256,-3-1-224,3-2 96,0 3 288,-3 0 96,3-3-160,0 3-64,-3 0-160,3-3 64,-3 0-64</inkml:trace>
  <inkml:trace contextRef="#ctx0" brushRef="#br0" timeOffset="5">1442 826 4288,'-3'0'-32,"3"0"96,-1-2 0,-1 2-96,1-1 32,0 1 0,-1-2 64,1 2-32,1-1 64,-2 1-64,1-2 64,-1 2 0,1-1 32,-1 1-64,1 0 32,0 0 0,-1 0 32,-1 0-64,0 0 32,2 0-64,0 0 64,-1 0 0,0 0 32,0 0-64,0-2 32,1 2-64,-1 0-32,1 0 96,-1 0 0,1 0 32,-2 0 0,2 0-64,-1 0 32,2 0 0,-1 0 96,-1-1-96,1 1-128,0 0 0,-1-1 96,-1 1-96,0 0-64,2 0 64,-2 0 64,2 0 64,-1 0-32,1-2-64,-2 2 32,1 0-32,1-1 0,-2-1 64,2 1-32,-1 1-32,-1-2 96,0 1 0,2 1-32,-2-1-64,2 1-64,-2-2 32,1 2-32,1 0 0,-1-1 64,1 1 0,-2-2-96,2 2 64,-1-1 96,1 1 96,-1 0-128,1 0-96,-1-2 96,1 2 96,0-1-32,-1 1-64,-1 0 0,2 0-32,-1-1 0,1 1 0,0-2 0,-1 2 0,1-2 0,-1 2 0,1-1 0,-1 1 64,1-1-32,-1 1-32,1-2 96,-1 2-64,1-1-32,0 1 96,-2 0 64,1 0-128,1-2-32,-2 2-64,2 0 0,-1 0 64,1-1 0,-1 1 64,1-2 32,-1 2-128,1-1-32,0 1 32,-1 0 0,1-1 32,-1 1 0,2 0 0,-1 0 0,-1-2 0,1 2 0,1 0 0,-2 0 64,2 0-96,-1 0 0,1 0 32,-2 0 64,2 0-96,0 0 0,0 0-32,0 0-64,2 2 160,-2-1 32,1 0-96,1 1 32,-1-1 0,1 2 0,-1-1 0,-1-1 64,2 0-96,-1 3-64,-1-3 64,2 3 64,-2-1-64,1 1 0,-1-1 32,0 0 64,0 0-32,1-2 64,-1 2-64,0-1-32,0 1 32,0-2 32,-1 1-32,1-2 64,0 1-64,0-1-32,-1 0 32,1 0 32,-2 0-192,2 0 32,-1 0 32,-1-1 32,2 1 32,-1 0 64,-1 0-32,1 0 64,1-2-128,-2 2-64,1 0 128,-1-1 32,1 1-96,0-2 32,1 2 0,-2-1 0,1-1 0,-1 2 64,1-1-96,-2-1-64,1 2 128,1-1 96,0 1-96,-1 0-32,1-1-64,-1 1 0,1-2 128,-2 2 96,2-1-224,-1 1 0,1-2 0,-1 2 96,1-1 0,-1 1 64,0-2-128,0 2-64,0-1 64,0 1 0,0-1 32,1 1 64,-1-2-32,1 2 64,-1 0-128,1-1-64,-2 1 64,2 0 64,-1-2 64,-1 2 32,2 0-160,0-1-32,-1 1 32,1 0 64,-2-2-64,1 2 0,-1-1 32,2 1 0,-2 0 0,0 0 64,2 0 96,-2 0 64,2-1-32,-2 1-32,1-2-96,-1 2 32,-1-2-64,1 1 64,0 0-64,2-2-32,-2 1-64,0 1 32,0-1 32,2 0 64,-2 0-32,0 1-32,1-1 32,0 1 32,0-1-32,-1 1-32,2 1 32,-2-2-32,0 1-96,0 1 64,2 0 32,-2-1 64,1-1-96,-1 2 0,2-1 32,0 1 64,-2-2-96,1 2 0,-1-1 32,1 1 64,0 0-96,-1-2-64,2 2 64,-2 0 0,2-1 32,-1 1 64,1-2-32,-1 2 64,1-1-128,-2 1-64,3 0 64,-2-1 0,1-1 32,-1 2 0,1-1 0,0-1 64,-1 1-96,2-1 0,-1 1 32,-1 1 64,1-2-32,1 1 64,-2 1-128,2 0 0,-3-1-32,2-1 0,0 2 64,-1-1 0,-1 1 0,3-2 0,-3 2 0,3 0 64,-1-1-32,0 1-32,-1 0 32,2 0 32,-1 0-96,1 0-64,0 1-32,0-1 96,0 2 0,0-2-64,0 1 64,1 1 32,-1-1 0,2-1-96,-1 3 64,0-2 96,1 1-32,-1 1-32,1-2 32,-1 1-32,1-1 0,-2 0 0,1 1 0,-1-1 64,1 1-32,-1-1 64,0-1-128,0 2-64,0-1 128,0 1 96,0-2-96,0 1-96,0-1 96,0 0 32,-1 1 0,1-1-64,0 0 32,-1 2-32,-1-2 0,1 0 0,-1 1 0,1-1 0,-1 2 0,2-2 0,-1 0 0,0 1 0,-1-1 0,1 0 0,-1 0 64,1 2-96,1-2 0,-2 0-32,1-2 0,-2 2 128,1 0-96,1-1 0,-2 1 32,0-2 64,2 1-96,-1 1 0,0 0 96,0-2 32,-1 1-128,2 1 32,-2 0 0,2-1 64,-1-1-32,-1 2-32,2-1 32,-2 1 32,1-2-192,0 1 32,-1-1 32,0 1 96,0-1 0,2 1 64,-1 0-128,-1-1 0,0-1 32,2 2 64,-2-1-96,0 1-64,-1-2 64,2 3 64,-1-3 0,1 3-32,-1-3 32,0 3-32,0-1 0,0-1 0,0 1-96,0 1 64,2-3-32,-2 2 0,2-1 128,-2 1 32,0-1-128,0-1 32,1 3 0,-1-3 64,2 3-32,0-2-32,-2 0-64,0-1 32,1 2 32,1-1 0,-2 1 0,0 0 0,0-1 0,2 2 64,-2-1-32,2-1-32,-2 2 32,1-1-32,1 1-96,-2-2 64,1 2 32,1 0 0,0 0 0,-1 0 64,-1 2-96,2-2 0,-1 1 32,2 1 0,-1-2 0,-1 1 0,1 1 0,1-1 64,-1 0-96,1 1 0,-2-1 32,1 1 0,1-1 0,-2 2 0,1-2 0,1 2 0,0-1 0,0-1 0,-2 2 0,1-1 0,1-2 64,-1 1 32,-1 1-128,2-2-32,-1 1 32,1-1 64,-2 0-64,2 0-64,-1 1 128,-1-1 32,1 0 0,0 0-64,-1 2 32,-1-2-32,-1 1 0,1-1 0,0 2 0,0-1 0,0-1 0,-1 2 0,1-1 0,-1 0 0,1 2 0,-1-1 64,-2-1-96,3 2 0,-2-1 32,1-1 0,-2 0 0,2 2 0,-2-1-96,2-1 0,0 1 192,-1-1 160,1-1-192,0 2-96,1-1-96,0-1 96,-1 0 0,1 0 32,0 0 0,0 0 0,0 0-96,0 0 64,0 1 32,2-1 0,0 0-96,-2 0 64,1 2 32,1-2 64,-1 0-96,1 0 0,1 0-32,-2 0 0,2 0 64,0-2 64,0 2-96,0 0 0,2-1 32,-2 1 0,1-1-96,1-1 64,-1 1 32,1-1 64,-1 1-32,1-1-32,0 1-64,0-1 32,1 0-32,-2-1 0,2 0 64,-2 1 0,1-1 0,-1 1 64,1-1-96,-1 1 0,2-1 32,-3 1 0,2-1 0,-1 0 64,1 1 32,-2 1 96,1-1-160,-1 1-96,0-1 32,1 2 64,-1-1 0,0 0 64,0 1-64,0 0-32,0 0 32,-1 0-32,1 0 0,0 0 0,0 0 0,-1 0 0,1 1 0,0-1 0,-2 1 0,2 1 0,0-1-96,-1-1 64,1 3 32,-2-1 64,2-2-96,-1 1 0,-1 1 96,2-1 32,-1 1-128,-1-1-32,1 0 32,-1 1 64,1-1 0,0 1-32,-1-1 32,1 1-32,-1-1 0,1 0 64,-1 1-32,1-1-32,0-1 32,-1 2-32,1-2-96,-1 0 64,1 1 32,-2-1 64,1 2-96,0-2 0,0 1 32,-1-1 64,0 2-32,1-2-32,0 1 32,-1-1-32,0 1 0,0-1 64,2 2-96,-2-2 0,2 1 32,-2-1 0,0 2 0,0-2 64,0 1-32,0-1-32,2 0 32,-2 0 32,0 2-32,0-2-32,2 0-64,-2 1-32,-2-1-32,3 2 96,-1-2 0,0 1 96,0 0-32,0 1-32,0-2 32,0 1-32,2 1 64,-2-2 32,0 1-128,0-1-32,2 2 32,-2-1 0,0 1 32,0-2 64,0 1-32,0-1-32,0 0 32,1 1-32,-1-1-96,-2 0 64,1 2-32,0-2 0,1 0 128,-1 0 32,1 0-32,-2-2 32,3 2-224,-2 0 32,0 0 96,1-1 128,0 1-96,-1 0-96,1 0-64,0-1 96,-1 1 0,1-2 96,0 1-32,-1-1 64,1 2-128,0-1-64,0-2 128,2 3 96,-2-3-96,2 3-96,-1-3-64,1 2 96,-1-1 0,1 1 96,-1-1-192,2 1 32,0-2-32,0 2 64,2-1 32,-2-1 32,1 2 64,-1-2 32,2 1-128,-1 1 32,1 1 0,1-3 0,-2 3 64,2-1-96,-2-1-64,1 2 128,-1-1 32,-1 1-96,2 0 32,-2 0 0,0 0 64,0 0-32,0 0 64,0 0-64,0 0-32,0 0 32,0 0-32,-2 1 0,2-1 64,-1 2-32,-1-2-32,1 1 32,-1-1 32,1 2-96,0-2 0,-1 1 32,1-1 64,-1 1-96,2 1 0,-1 1 96,-1-2 32,1-1-128,-1 2-32,1-1 32,-1-1 0,1 2 32,-2-2 0,2 1 0,-1-1 0,1 0 0,-1 0 0,1 0-96,0 0 64,-2 0 32,1 0 64,1 0-32,-2 0-32,0 1-64,0-1 32,2 0 32,-2 0 0,0 2 0,1-2 0,-2 0 0,1 1 64,0-1-32,0 0-32,1 0 32,0 2-32,-1-2 0,0 0 0,2 0 64,-2 1 32,2-1-128,-2 0-32,1 0-64,1 0 96,0 0 64,-1 0 64,1 0-128,-1 0-32,1 0 32,-1 0 64,-1 0 0,2 0 64,-1-1-128,1 1 0,0-2 32,-1 2 0,1-1-160,-1 1 32,2-2 64,0 2 96,-1-1 0,1 1-32,-2-1-64,2-1 32,0 2 32,2-3 0,-2 2 0,1-1 64,-1 1-96,0-2-64,2 0 64,-1 2 0,1-1 32,-1-1 64,0 2-96,1-2 0,-1 2 32,1-2 64,-1 1-32,1-1-32,-1 2 32,1-1-32,-1 0 0,-1 0 64,2 1-96,-1-1 0,-1 1 96,1-1 32,-1 1-128,2 0 32,-2-1 0,0 1 64,0 1-32,-2-2-32,2 2-64,0 0 32,-1 0 32,1 0 64,-1 2-32,1-2 64,-2 1-64,2-1 64,-1 2-128,-1-1 0,2-1 32,0 1 0,-1 1 0,1-2 0,-2 1-96,2 1 0,-1-2 128,-1 1 32,1 1 0,-1-1-64,1 0 32,0-1-32,-2 0 0,1 0-96,1 2 64,-2-2 32,1 0 64,0 0-32,-1 0-32,0 0-64,0 0 32,0 0 32,0-2 64,0 2-96,-1 0 0,1 0 32,0 0 0,0 0 64,0 0 32,2 0-128,-2 0 32,-1 2 0,1-1 64,0-1-96,0 0-64,0 0 128,0 2 96,1-1-96,0-1-32,-2 2-64,1-1 0,-1 1 64,1-2 64,0 1-32,0 1 64,-1-2-64,1 1-32,0-1 32,0 1-32,2-1-96,-2 2 64,1-2 32,-1 1 64,0-1-96,1 0 0,-1 2 32,0-2 0,0 0 0,2 0 0,-2 1 0,0-1 64,0 0-32,0 0-32,0 0 32,0 0-32,2 0-96,-2 0 0,0 0 128,2 0 32,-2 0-96,1-1-32,1 1 96,-2-2 96,2 2-32,-1-1-64,1 1-96,-1 0 32,1-2 32,-1 2 64,1-1-96,-1 1-64,1 0 64,-1 0 0,1-1 32,-2 1 0,2-2 0,-1 2 0,1-1 0,-1 1 64,1 0-32,-1 0-32,1 0-64,1 0-32,0 0-736,0 1-320,0 1-1152</inkml:trace>
  <inkml:trace contextRef="#ctx0" brushRef="#br0" timeOffset="6">1052 170 1152,'0'0'512,"0"0"-256,0 0-224,0 0 160,0 0 32,0 0 32,0 0-64,-3 0-32</inkml:trace>
  <inkml:trace contextRef="#ctx0" brushRef="#br0" timeOffset="7">1059 173 3168,'0'-4'160,"-3"4"64,3 0 64,0 0-128,0-2-32,-2 2 64,2 0 32,-3 0-192,3 0-64,0 0-96,-3 0 96,3 0 64,0 0 128,-3 0 0,3 2 0,-3-2-32,3 0 0,-3 0 0</inkml:trace>
  <inkml:trace contextRef="#ctx0" brushRef="#br0" timeOffset="8">1038 168 5472,'-1'2'96,"-1"-1"-128,1-1 0,-1 2 32,1-2 64,1 1 32,-2 1 32,1-1 0,1-1 64,-1 2-96,-1-2-64,2 1 64,-1-1 64,1 1-128,-2-1-32,2 0 0,-1 0 0,-1 2 0,2-2 0,-1 0 0,1 0 0,-1 0 64,1 0-32,0 0-32,0 1-64,-2-1-32,2 0 64,0 0 0,-1 2 32,1-2 0,0 0 0,0 0 0,-2 1 64,2-1 32,0 0-128,-1 0 32,1 2-64,0-2 0,0 0 128,-2 0 32,2 0-32,0 0 32,-1 0-64,1 1-32,0-1 32,-1 1-32,1-1 0,0 2 0,-2-1 0,2 1 0,0-2 64,-2 1-32,1-1-32,1 2 96,0-2 0,-1 1-128,1-1 32,-2 0 64,2 2-96,-1-2-64,1 0 64,-2 0 0,2 1 32,0-1 0,0 0 0,-1 0 64,1 1-96,0-1 0,0 0 32,0 0 64,-2 2-96,2-2 0,0 0 32,0 0 64,0 1-32,0-1-32,0 0 32,0 0-32,-1 2 0,1-2 0,0 0 0,0 0 0,0 1 0,0-1 0,-1 0-96,1 0 64,0 2 32,0-2 0,0 0 64,0 0 32,0 0-128,0 0 32,0 0 0,0 1 0,0-1-96,0 0 64,0 1 32,-2-1 64,2 0-32,0 2-32,0-2-64,0 0 32,0 1 32,0-1 0,0 0 0,0 2 64,-1-1-32,1-1-32,0 2 32,0-2-32,0 1 0,0 0 0,0 1 0,-2 0-96,2-1 0,0 0 64,0-1 64,0 2 64,0-1 32,-1-1-160,1 2 32,0-1 0,0 1 0,-2-1 0,2-1 64,0 1-32,0 1-32,-1-2 32,1 1-32,0 1 0,0-1 0,0-1-96,0 2 64,0-2 32,0 0 0,0 1 0,0-1 0,0 1-96,0-1 64,0 2 32,0-2 0,0 0 0,0 1 0,0-1 64,0 2 32,0-1-32,0-1-64,0 2-64,1-2-32,-1 1 64,0-1 64,0 2 0,0-2 64,0 0-128,2 1 0,-2-1-32,0 0 0,0 1 64,0-1 64,0 2-32,1-2-32,-1 0 32,0 1-32,0 1-96,2-2 64,-2 0 32,0 0 64,0 1-96,0-1-64,0 0 128,1 2 32,-1-2-96,0 0 32,2 1 0,-2-1 0,0 1 64,0-1 32,1 2-192,-1-2 0,0 1 96,1-1 64,-1 2 0,0-2-64,0 1 32,2-1-32,-1 0 0,-1 2 0,2-2 0,-2 1 0,1-1 0,-1 0 0,2 2-96,-1-2 64,-1 0 96,0 1 32,0 0-128,1-1 32,-1 2 128,0-2 64,0 1-64,0-1-96,0 2 0,0-2-32,0 1 64,2 1-96,-2-2 0,0 1 32,0-1 64,0 0-96,0 0 0,0 1 32,0-1 64,2 0-32,-2 0 64,0 0-128,0 0 0,0 0 32,1 2 0,-1-2 0,0 0 0,1 0 0,-1 1 0,2-1-96,-2 0 64,0 2 32,1-2 64,-1 0-32,2 1-32,-2-1-64,1 0 32,-1 0 32,0 0 0,2 0 64,-2 0 32,0 0-32,1 0-64,-1 0 32,1 0 32,-1 0-96,0 0-64,2 2 64,-2-2 64,1 0 0,-1 0-32,0 0 96,2 0 64,-2 0-64,1 0-64,-1 0 0,2 0 32,-2 0-96,0 0 0,1 0 96,-1 0 32,0 0-32,1 0-64,1 0 32,-2 0 32,1 0-32,1 0-32,-2 0 32,1 0-32,1 0 0,-2 0 0,1 0 0,1 0 0,-2 0 0,0 0 0,1 0 0,-1 0 0,1 0 64,-1 0-192,2 0 32,-2 0 96,1 0 64,-1 0 64,0 0 0,2 1-160,-1-1-32,-1 0 32,0 0 64,0 0-64,2 0 0,-2 0 32,0 0 64,1 0-32,-1 0 64,0 0-128,0 0 0,1 0 32,-1 0 64,0 0-96,0 0-64,2 0 64,-2 0 64,0 1 0,0-1-32,2 0 32,-1 0-128,-1 2 64,1-2 32,1 0 64,-2 0-32,0 0-32,1 0 32,1 0-32,-2 0 0,1 0 0,-1 0 0,0 0 0,2 0 0,-2 0 0,0 0 0,0 1 64,1-1-96,-1 0 0,0 0 32,0 0 64,1 0-96,-1 0 0,0 0-32,2 0 0,-2 0 64,0 0 0,1 0 0,1 0 0,-2 0 0,0 0 0,1-1 0,1 1 0,-2 0-96,0 0 64,1 0 32,-1 0 64,1 0-32,-1-2 64,0 2-64,2 0-32,-1 0 32,-1-1-32,0 1 0,2 0 64,-2 0-96,1 0 0,-1 0-32,0-1 0,0 1 128,2 0 96,-2 0-224,0 0 0,1 0 0,-1 0 32,0 0 32,2 0 64,-2 0-96,1-2 0,-1 2 96,0 0 96,1 0-64,1 0-64,-2 0-96,1 0 32,-1 0 32,2-1 0,-2 1-160,1 0 96,1 0 32,-2-2 96,1 2 32,0 0-128,-1 0 32,0 0 64,2 0 32,-2 0-128,1 0 32,-1 0 0,0 0 0,0 0-96,2 0 64,-2 0 32,1 0 64,-1-1-32,0 1 64,0 0-128,2 0 0,-1-2 32,-1 2 64,1 0-96,-1 0 0,2 0 32,-2-1 0,2 1 0,-1-1 0,-1 1 0,0-2 0,0 2 0,1-1 0,-1-1-96,2 1 64,-1 1 32,-1-2 64,2 1 32,-2 1-128,0-1-32,1 1-64,-1-2 96,0 2 0,2-1 96,-2 1-32,1-2-32,-1 2 32,0-1-32,1 1 0,-1-2 64,0 2-32,0-1-32,2 1 96,-2-2 64,0 2-224,1-1 0,-1 0 0,0 1 32,0 0 32,2-2 0,-2 1 0,0 1 0,1-2 0,-1 1 64,0 1-32,0-2-32,2 2-64,-2 0 32,0-1 96,1 1 96,-1-1-128,0-1-96,0 2-64,0-1 96,0-1 0,2 1 32,-2-1 64,0 2-96,0-1-64,1-1 64,-1 2 64,0-1 0,0 0-32,1 1 96,-1-2 0,0 2-128,2-1-32,-2-1-64,0 1 96,0 1 64,1-2 64,-1 1-32,0 0-128,0-2-32,0 1 64,0-1 0,0 2 32,0 0 64,0-1 96,0 0-224,0 1 0,0 1 0,0-1 96,0-1 0,0 1 64,0-1-128,0 2 0,0-1 32,0-1 0,0 1 0,0 0 0,0 1 64,0-2 32,0 1-32,-1 1 32,1-2-128,0 2 0,0-1-32,-2 1 0,2-2 128,0 2 32,-1 0-32,1-1-64,0 1 32,0 0-32,-1-1 0,1 1 0,0 0 0,-2-2 64,2 1-32,0 1-32,0-2 32,-1 1-32,1-1-96,0 1 64,-2 1 32,2-2 64,0 2-32,0-1-32,-1 0 32,1 1-32,0 0 0,-2-2 0,2 2 64,0 0 32,-1-1 96,1 1 32,-2 0-192,1-2 64,0 2 0,1 0-128,-2-1 32,1 1 64,1 0 32,-2-2-128,1 2 32,1 0 0,-2-1 64,2 1-32,-1 0-32,1-1 96,-1 1 0,-1 0-128,2-2 32,-2 2 0,2-1 0,-1 1 64,1-2 32,-1 2-32,-1 0-64,2 0 32,-1-1-32,1 1 0,-2 0 0,2 0 0,-1 0 0,-1 0 0,2 0 64,-2 0-96,2 0 0,-2 0 32,1 0 0,1-2 64,-2 2 32,1-1-128,1 1 32,-2-2 0,2 1 0,-1 1-96,1 0 64,-1-1 32,-1 1 0,2 0 64,-1 0 32,1-2-128,-2 2-32,2 2 32,-1-4 64,-1 2 0,2 0-32,-1 0-64,1 0 32,-2 0 32,2 0 0,-1 0 0,1-1 0,0 1 0,-1 0 64,1 0-32,0 0 64,0 0-128,-2 0 0,2 0 32,0 0 0,-1 0 0,1-2 0,0 2 0,0 0 0,0 0-160,-2 0 32,2 2-1856,-1 1-1792,-3-1 1024</inkml:trace>
  <inkml:trace contextRef="#ctx0" brushRef="#br0" timeOffset="9">746 223 896,'-3'0'352,"3"0"-192,0 0 0,0 3 256,0-3-32,0 3 96,0-3-192,-3 0-32,3 3-128,0-3-96,-3 0 0,3 0 32,-3 0 96,3 2 64</inkml:trace>
  <inkml:trace contextRef="#ctx0" brushRef="#br0" timeOffset="10">766 235 1152,'0'0'512,"0"0"-256,0 0-96,0 0 256,0 0-96,0 0 0,0 0-64,0 0 0,0 0-128,0 0-96,0 0 64,0 0 0,0 0 32,-1 0 64,1 0-32,0 0 0,0 0-192,0 0 32,-2 1 128,2-1 64,0 0-64,-1 0-96,1 0 64,0 0 0,0 0 32,-2 0 0,2 0-64,-1 0 32,1 0-128,0 0-64,0 0 64,-2 0 64,2 0 64,0 0 32,0 0-160,0 0-32,-1 0 96,1 0 96,0 0 96,0 0 96,0 0-160,0 0-32,0 0 0,0-1 0,0 1-64,-2 0-64,2 0 32,0 0-32,-1 0 64,1-2-96,0 2 0,-1-1 32,1 1 0,-2-2 64,2 2 32,0-1 96,-1 1-96,-1 0 0,2 0-32,-1 0 32,1 0-64,-2 0-32,1-2 32,1 2 32,0 0 32,0 0 32,-1 0-160,1 0 32,-2 0 0,2 0 64,0 0-32,0 0-32,-1 2 32,1-2-32,0 0 0,-2 1 0,2-1 0,0 2 0,0-2 0,-1 0 0,1 1 0,-2-1 0,2 0 0,0 0 64,-1 0 32,1 2 96,-2-2-256,2 0-96,-1 0 96,1 0 64,-1 0 32,1 0-32,-2 1 32,2-1-32,-1 0 0,1 1 0,-2-1 64,1 2 32,1-2-128,-2 0-32,1 0 96,0 1 96,1-1 32,-2 0 64,2 0-128,-1 0-64,1 0-96,0 0-32,-2 0 128,2 0 96,0 0-96,0 0-96,-1 0 96,1 0 32,0 0-96,-2 0 32,2 0-64,0 0 0,0 0 64,-1 0 64,1 0-32,0 0 64,0 0-128,-2 2-64,2-2-32,0 0 96,0 0 64,-1 0 128,1 0-128,0 0-32,-2 1 0,2-1 0,0 0 0,0 2 64,-1-2-32,1 0-32,-1 0 96,1 1 0,-2-1-32,2 0 32,-1 0-64,1 1 64,0-1-128,-2 0 0,2 0 32,-1 2 0,1-2 0,0 0 64,-2 0-32,2 1 64,0-1-128,-1 0 0,1 2-32,0-1 96,0-1 32,-1 2-96,1-2-32,0 1 96,-2 1 96,2-2-96,0 1-96,0-1 32,-1 2 64,1-2-64,-2 0 0,2 1-32,0-1 0,-1 0 128,1 0 32,0 1-128,-2-1 32,2 0 0,0 0 0,0 2-96,0-2 64,-1 0 96,1 0-32,-2 1 64,2-1-128,0 0-64,-1 2 64,1-2 64,0 1 0,-1 1-32,1-2 32,0 0-32,0 1 0,-2 0 64,2-1-32,0 2-32,-1-2 96,1 1 64,0-1-64,0 2-64,-2-2 0,2 1-32,0-1-96,0 0 0,0 2 64,0-2 0,0 0 96,0 1 32,-1-1-32,1 0-64,0 2-64,0-2 32,0 1-32,0-1 0,0 1 128,0-1 32,0 2-128,-2-1 32,2 1 0,0-1 0,0 1 64,0-2-32,0 1-32,0 1 32,0-1 32,0-1-96,-1 1-64,1-1 128,0 2 32,0-2-96,0 1 32,0 1-64,0-2 0,0 1 64,0-1 0,0 0 0,0 2 64,0-2-32,0 0-32,0 1-64,0-1-32,0 0 64,0 0 64,1 2 0,-1-2-32,0 0 32,0 0 32,0 0-32,2 1-32,-2-1-64,0 0 32,0 0 32,0 1 0,0-1 0,0 0 0,1 0 0,-1 0 64,0 2-32,0-2-32,0 0 32,0 0-32,0 0-96,2 0 64,-2 1 32,0-1 0,0 2 0,1-2 0,-1 0 64,0 1-32,0-1-32,0 2 32,0-2-32,2 0 0,-2 0 0,0 1 0,0-1 0,0 0 64,0 0 32,0 1-32,0-1-64,0 0 32,0 0-32,0 0-96,0 2 64,0-2 32,0 1 0,0-1 0,0 0 64,0 0-32,0 0 64,0 2-64,0-2 64,0 0-128,1 1 0,0-1 96,-1 0-96,0 2-64,0-2 64,2 0 64,-2 0 0,0 1-32,0-1-64,0 0 32,0 2 32,0-2 64,0 0-32,0 1 64,0-1-128,0 0 0,0 0 32,1 0 0,-1 0 0,0 2 64,0-2 32,0 1-128,0-1-32,0 0 32,0 0 0,0 1 32,0-1 0,0 0 64,0 0 32,0 2-128,0-2 32,0 0 0,0 0 0,0 1 0,0-1 0,0 0 0,0 0 0,0 2 0,0-2 0,2 1 0,-2-1 0,1 0 0,-1 0 64,0 0-32,0 0-32,0 0 32,0 2 32,0-1-96,2-1-64,-2 1 64,0-1 0,0 0 32,1 2 0,-1-2 0,0 1-96,0-1 64,0 0 32,0 2 0,2-1 64,-2-1-32,0 2-32,0-2 32,0 0-32,1 1 0,-1-1 0,0 0 0,0 0 0,0 0 0,0 0 0,0 0-96,0 0 64,1 2 32,-1-2 64,0 0-32,0 0-32,2 1 32,-2-1 32,0 0-96,0 0 0,0 0 32,0 0 64,1 2-96,-1-2 0,0 0 32,0 0 64,2 0-32,-2 1-32,0-1-64,0 0 32,1 0 96,-1 0 32,0 1-32,2-1-64,-2 0-64,0 0 32,0 2 32,1-2 64,-1 0-96,0 0 0,1 1 32,-1-1 0,0 0 0,0 0 0,2 2 0,-2-2 64,0 0-96,1 0 0,-1 0 32,0 0 0,0 1 0,2-1 64,-2 0-32,0 0-32,0 2 32,0-2 32,1 0-32,-1 0-32,0 0-64,0 0 32,0 0 32,0 0 0,2 1 64,-2-1 32,0 0-128,0 0 32,1 1 0,-1-1 0,0 2 0,0-2 0,2 1 0,-2-1 0,0 0 0,0 0 0,1 0 0,-1 2 64,2-2-96,-2 0 0,0 0 32,0 0 0,1 0 128,0 0-192,1 1 32,-2-1 0,1 0 32,-1 0 0,2 2 64,-2-2-96,1 0 0,-1 0 32,0 1 0,2-1 0,-2 0 0,0 0 64,0 0 32,0 0-128,1 0-32,-1 0 32,0 0 0,0 0 32,1 0 0,-1 0 0,0 0 64,0 0-96,0 0 0,2 2 96,-2-2 32,0 0-32,0 0-64,0 0 96,0 0 0,1 0-128,-1 0-32,0 0 32,0 1 64,2-1-64,-2 0 0,0 0-32,0 0 0,0 0 128,1 0 96,-1 0-128,0 1-96,0-1 32,2 0 64,-2 0 0,0 0 64,0 0-128,1 0 0,-1 0 32,0 0 64,0 0-32,2 0-32,-2 0 32,1 0-32,-1 0-96,0 0 64,0 0-32,0 0 0,1 0 192,1 0-128,-2 0 0,1 0 0,1 0 0,-2 0 0,1 0 0,-1 0 0,2 0 0,-1 0 0,-1 0 0,1 0 0,-1 0 0,0 0 0,2 0 0,-2 0 0,0 0 0,1 0 64,-1 0 32,2 0-192,-2 0 0,1 0 32,-1 0 96,2 0 0,-2 0-32,0 0 32,1 0-32,1 0 0,-2 0 0,0-1-96,1 1 64,-1 0 32,2 0 64,-2 0-32,0 0 64,1 0-64,-1-1-32,1 1 32,-1 0-32,0 0 0,0 0 0,2 0 0,-2 0 0,0 0-96,1 0 64,-1 0 32,0 0 64,0 0-32,0 0 64,2 0-64,-2 0 64,0 0-128,1 0-64,-1 0 64,0-2 0,0 2 32,2 0 0,-1 0 64,-1 0-96,1 0 0,-1 0 32,2 0 64,-2 0-32,0 0-32,0 0 32,1-1-32,1 1 0,-2-2-96,1 2 0,1 0 128,-2 0 32,1-1-96,-1 1 32,0 0 0,1 0 64,-1 0-32,0 0-32,2 0-64,-2 0 32,0 0 160,1 0-128,-1-2-64,0 2 32,0-1 64,2 1-64,-2 0 0,0 0 32,1-2 64,-1 2-32,0 0-32,0 0 32,2-1-32,-2 1-96,0 0 64,0-1 96,1 1 32,-1 0-128,0-2 32,0 2 0,2 0 0,-2 0-96,0-1 64,1 1 32,-1 0 64,0-2-32,0 2-32,2 0 32,-2-1-32,0 1 0,1-2 0,-1 2 0,0-1 0,0 1 0,1-1 0,1 1 0,-2 0 0,1-2 0,-1 2 0,0 0 64,2-1-96,-2 1 0,0-2 32,0 1 64,0-1-96,1 2 0,1-3 32,-2 2 64,0 1-32,0-2-32,1 1-64,-1 0 32,0 1 32,2-2 0,-2 2 0,0-1 0,0-1 0,1 2 0,-1-1 0,0 1 0,1-2 0,-1 1 0,0 1 0,2-1 64,-2-1-96,0 2 0,1-1 32,-1-1 64,0 1-32,0 1-32,2-2-64,-2 2 32,0-1 32,1 1 0,-1-2 0,0 2 0,0-1 0,0 1 0,0-2 0,0 2 64,2-1-32,-2 0-32,0-1 96,0 2-128,0-1 0,1-1 32,-1 1 0,0 1 0,0-2 0,0 2 0,0-1 0,0 0 0,0 1 0,0-2 0,0 2 0,0-1 0,0 1 64,0-2-96,0 1 0,0 1-32,0-2 0,0 2 128,0-1-32,0-1-96,0 0 32,0 0 32,0 1 64,0-1 32,0 1-128,0-1 32,0 1-64,0-1 0,0 1 64,0 1 64,0-1-32,0-1-32,0 2 32,0-1-32,0 1 0,0-2 64,0 2-32,-1-1 64,1 1-64,0-2-32,-2 2-64,2-1-32,0-1 128,0 2 32,-1-1-96,1 0 32,0 1 0,-2 0 0,2-2 0,0 1 64,0 1-96,-1-2-64,1 2 128,0-1 32,-2 1 0,2 0 32,0-2 0,-1 2 96,1 0-32,0 0 0,-1-1-192,1 1 32,0 0 64,0-1 32,0 1-128,0-2 32,0 2 0,-2 0 64,2-1-32,-1 1-32,1-2 96,0 1-64,-2 1-32,2-2-64,0 2 32,-1-1-32,-1 1 0,2-2 128,0 2 32,-1 0-128,1-1 32,0 1-64,-2 0 0,2-2 64,0 2 0,-1-1 0,1 1 64,0 0 32,-1-1 32,1 1-160,0-2 32,-2 1-64,2 1 0,0 0 64,0-2 64,-1 2-32,1-1 64,0 1-128,-2 0 0,2 0 96,0 0 32,0-2-32,-1 2-64,1 0-64,0-1-32,-2 1 64,2 0 0,0 0 32,0 0 64,-1-1-96,1 1 0,0 0 32,-2 0 64,2 0-96,0 0-64,-1-2 128,1 2 96,-2 0-96,2-1-32,0 1 0,-1 0 64,0 0-32,1-2 64,-2 2-64,1 0-32,-1 0 32,1 0-32,1 0 64,-2 0 32,1 0-32,1 0 32,-1 0-64,-1 0-32,1 2-64,1-2 32,-2 1 96,2-1-32,-1 0-32,-1 2-64,2-2-32,-1 0 64,0 0 64,-1 0-160,1-2-32,1 2-992,-3 0-448,1 0-1792</inkml:trace>
  <inkml:trace contextRef="#ctx0" brushRef="#br0" timeOffset="11">919 199 896,'0'3'416,"0"-3"-192,0 0-128,0 0 128,0 3 96,0-3 32,0 0-96,-3 0 0,3 2-96,-3-2 64,3 0-64,-3 0 64,3 3-192,0-3-32,0 0 0,0 3 64,0-3-96,0 0-64</inkml:trace>
  <inkml:trace contextRef="#ctx0" brushRef="#br0" timeOffset="12">924 191 896,'0'0'352,"0"0"-192,0-3-64,0 3 128,0 0-96,0 0-32,0 0-32,0-2 32,0 2 0,0-3 32,0 0 64,0 0 96,-3 3 0,3-3 64,0 3 0,0-3 32,-2 3-192,2-3-64,0 3-64,-3-2 32,3 2-64,0-4-32</inkml:trace>
  <inkml:trace contextRef="#ctx0" brushRef="#br0" timeOffset="13">913 161 4800,'0'-1'96,"-3"1"32,1 0 0,1-1 64,0-1-96,-1 2-64,1-1 64,-1-1 0,2 2-128,-1-1-32,-1-1 32,2 1 64,0 1 0,0-2-32,-1 1 32,1 0 32,0 1-96,-2-2-64,2 2-32,0-1 96,0 1 0,0-2 32,0 1 0,0-1 64,0-1 32,0 2-128,0 0-32,0-1 96,0-1 96,-1 2-96,1 1-32,0-2-64,-1 1 0,1 1 64,0-2 64,0 1 32,-2 0 32,2 1-160,0-2 32,-1 1 64,1 1 32,0-2-32,0 2 32,0-3 0,-2 2 32,2 1 0,0-2 64,-1 1 32</inkml:trace>
  <inkml:trace contextRef="#ctx0" brushRef="#br0" timeOffset="14">888 107 7040,'-2'-2'64,"2"1"-32,-1-1 0,1 2 32,0-1-32,-2-1 64,2 2 0,0-1 32,-1 1-64,1-2-64,0 2 96,-2-1-128,1 1-64,-1-2 64,2 2 64,-1-1 64,-1 1 32,1-1-160,1-1 32,-1 2 0,1-1 0,-2-1 0,2 2 64,0-1-192,-1 1 32,1-2 96,0 2 64,-2-1 0,2 1-64,0-1 32,0-1-32,-1 2 64,1-3-96,0 2 0,-2-1 32,2 1 64,0 0-96,0 1-64,-1-2 128,1 1 96,-1 1-32,1-2-64,-2 2 128,1-1 32,1 1-64,0 0-96,0-2 0,-2 2 32,2-1-32,-1 1-32,1-2 32,-2 2-32,2 0 0,-1-1 64,1 1-32,-2 0-32,1 0 96,0 0 0,-1 0-32,-1-1-64,3 1 32,-1 0-32,-1 0 64,1 0-32,0 0-32,-1-2 32,2 2-32,-2 0 0,1-1 64,0 1-32,-1 0-32,1 0-64,-1-2-32,2 2 64,-1 0 64,-1 0 0,2 0 64,-1 0-64,0 0-32,1 0 32,-2 0 32,2 0-96,-1-1 0,1 1 32,-2 0 0,2-2 0,-1-1 0,1 2-96,-2-2 64,1 2 32,1-1 0,0 1 0,-1 1 64,-1-2-32,2 1-32,-1-1 32,-1 2-32,2-1 0,0 1 0,-1-1 0,-1 1 64,2-2 32,0 1 32,-1 1-160,1-2 32,-2 2-64,2-1 0,-1 1 64,0-2 0,1 2 0,0-1 64,-2 1-32,1 0-32,1 0 96,-2 0 0,2-1-128,-1 1 32,1 0-64,-3 0-64,2-2 96,-1 2 128,-1 0 96,2 0-64,-1 0-96,1 0 0,-1 0-32,1 0 0,-1 0 0,1 0 0,0 0 64,-1 0-96,1 0 0,1 0 32,-2 0 64,1 0-96,-1 0 0,1 0-32,0 0-64,-1-1 96,2 1 64,-1 0 0,-1 0 64,2 0-64,-1 0-32,-1 0 96,1-2-64,-1 2 64,-1-1-128,2 1-64,0-2 64,-1 2 0,2-1 32,-1 1-96,-1-2 64,1 1 96,1 1 32,-2-2-128,1 2 32,0 0 0,1-1 64,-2 1 32,1 0 32,1 0-64,-2 0-64,1 0-64,1-1-32,-2 1 64,2 0 0,-1 0 96,-1 0 32,1 0-32,0 0 32,-1-2-64,1 2-32,-1 0 32,1 0 32,-1 0-32,1 0 64,0-1-64,1 1-32,-2 0-64,1 0 32,-1-2 32,1 2 64,-1 0-32,1 0-32,0-1 32,-1 1-32,2 0 0,-2 0 64,1 0-96,0 0 0,-1 0 32,2 0 0,-1 0 0,-1 0 0,1 0 0,-1 1 0,2-1 0,-1 0 64,0 0-96,-2 0 64,1 0 64,1 0-32,-1 0 32,1 0-128,1 0 0,-1 0-32,-1 0 0,1 0 128,-1 0 32,2 0-128,-1 0-32,-1 0 32,1 0 64,-1 0 0,2 0 64,-1 0-128,0 0 0,-2 0 96,0 0 96,1 0-128,1 0-96,-1 0 32,1 0 0,-1 2 96,1-2 32,0 0-32,-1 0-64,1 0 32,-1 0-32,1 1 0,-1-1 0,1 0 0,1 0 64,-1 0 32,-1 2 32,1-2-64,-1 1-64,1-1 32,-1 1-32,1-1 0,0 2 64,1-1-96,-3-1 0,1 2 32,1-2 0,-1 1 0,1 1 0,1-2 0,-2 1 64,1-1-96,-1 2 0,1-2-32,0 1 0,1-1 64,-2 2 64,1-2-32,-1 1 64,2-1-64,-1 1-32,-1 1-64,1-2 32,1 1 32,-1-1 64,-1 2 32,1-1 32,-1-1-224,-1 2 128,2-1 32,-1-1-96,1 1 32,0-1 0,-2 2 64,1-2-32,1 1-32,-1 1 32,1-1 32,-2 1-32,1-1-32,1 1 32,0-1-32,-1 0 0,1 1 64,-2-1-32,1 1 64,1-1-64,-2-1 64,2 2-64,-1-1 64,1 1-64,-1-2 64,1 1-128,0-1 0,-1 1 32,1 1 0,-1-1 0,1-1 64,-1 2-32,2-1-32,-1 1-64,-1-2-32,1 1 64,0 1 64,1-1 64,-2 0 32,1 1-160,-1-1-32,1-1 32,-1 2 0,1-1-64,1 1 64,-2-1 32,1-1 64,1 1-32,-1 1-32,-1-1 32,2-1-32,-1 2 0,1-1 0,-2 1 0,2-2 64,-1 1 32,-1 0 32,2-1-160,-1 2-32,-1-2-64,1 1 96,1-1 0,-1 2 32,-1-1 0,2 1 64,-1-1-96,1 1 0,-2 1 32,2-2 64,-1 0-96,-1 1 0,2-2 32,-1 1 0,1 1 0,-1-2 0,1 1 64,0 1 32,-2-2-128,1 1-32,1 1 96,-2-2-96,1 1 32,-1 0 32,1 1 64,-1-2-32,1 1-32,-1 1 32,1-1-32,1 1 64,-1-1 32,-1 0-128,2 1-32,-1-1 32,1 1 0,-2-1 32,2-1 64,-1 2-32,-1-1-32,2 0-64,-1 1 32,1-1 32,-1 1 64,1-1-96,0-1-64,-2 2 128,1-1 32,1 1-96,0-1-32,-2 1-64,1-2 96,1 1 0,-2 0 32,2 1 128,-1-2 64,-1 1-160,1 1 0,1-1-96,-1 1 0,1-1 64,-2 0 64,2 1-96,-1-1 0,1 1 32,-2-1 0,2 1 0,0-1 64,-1 1-96,1-1 0,-2 0-32,2 1 0,-1-1 128,1 2 32,-1-1-32,1 0-64,0 0 32,0-1 32,-2 2-96,2-1-64,0-1-32,-1 1 96,1 1 0,0-2 32,0 0 0,-2 2 0,2-1 0,0-1 64,-1 1-96,1 0 0,0-2 32,0 3 64,0 0-96,-2-1 0,2 1 96,0-1-96,0 0 0,0-1 32,0 2 64,-1-1 32,1-1 32,0 2-160,0-2-32,0 1-64,0-1 96,0 1 0,0 0 32,0 0 0,0 1-96,0-2 64,0 1 32,0-1 64,0 2-32,0-1 64,0-1-128,0 2 0,0 0-32,1-2 0,-1 1 64,0-1 64,2 2-32,-2-2 64,0 1-128,1-1 0,-1 2-32,2-1-64,-2 0 96,1 0 64,1 1 0,-2 0 64,1-2-64,-1 0-32,1 1 32,-1 0-32,2-1 64,-1 0 96,-1 1-224,2-1-96,-1 2 96,1-1 0,-1-2 64,2 1 0,-2 0 0,1 1 0,-2-1 0,1 1 0,1-1 0,-1 1 0,1-1 0,-1 0 0,-1 1 0,1-1 0,1 1 0,-2-1 64,1 1-96,-1-1 0,2 1 32,-1-1 64,-1 0-32,2 1-32,-2-1 32,0 2-32,1-1 0,-1 0 0,0 0-96,1 1 64,1-2 32,-2 2 64,1-1 32,1-1 32,-2 1-160,1-2-32,-1 1 32,2 0 0,-2 1 32,1-1 0,-1-1-96,2 2 0,-2-1 128,0 1 32,1-1 0,-1 2-64,2-2 96,-2 1 64,0-1-224,1 1 0,-1-1-64,1 1 64,-1-1 32,2 0 96,-2 1-32,1-1-32,-1 1-64,2-1 32,-1 2 32,-1-2 0,2 1 0,-1-2 64,-1 1-96,1 1 0,1-1 160,-1 1 64,-1-2-288,2 1-96,-1 1 224,-1-1 192,2 1-256,-1-1-96,1 0 64,-1-1-64,0 2 64,1-1 64,1 1 64,-2-2-96,1 1 0,-2 1 32,3-1 64,-3-1-32,1 1-32,0 1 32,1-2-32,-1 1-96,1 1 64,-1-1 32,1 1 64,-1-2-32,1 3-32,-1-2 32,2 0-32,-2 2 64,1-1-96,-1-1 0,1 1-32,0-2 0,0 1 64,-1-1 64,2 1-32,-1 1-32,0-2 32,0 1-32,0 1 0,-1-1 0,2-1-96,-2 2 64,2-1 32,0 1 64,0-2-32,-2 1 64,2-1-64,-1 2-32,1-2-64,-2 1 32,2 0-32,-2-1-64,1 0 96,-1 2 64,1-1 0,0-1 64,0 0-64,-1 2-32,1-2 32,1 0-32,-2 1 64,1 1-96,-2-1 0,1-1 32,1 1 0,-1-1 0,0 2 0,1-2 0,-1 0 64,-1 1-96,2 1 0,-1-2 32,1 1 0,-1-1 0,0 2 0,1-2 0,-2 0 0,1 1 0,1-1 64,-1 0-96,1 0 0,-1 0 32,0 0 64,1 0-96,-1 0-64,1 1 192,-1-1 160,1 0-288,-1 0-96,1 0-32,-1 0 96,1 0 32,-2 0 96,1 0-32,0 0-32,1 0 32,-1 0-32,1 0-96,-1 0 64,-1 0 32,2 0 64,-1 0-32,1 0-32,-1 0 32,2 2 32,-2-2-96,1 0 0,-1 0 32,1 0 64,-2 0-96,1 1-64,0-1 128,2 0 32,-1 0-96,-1 0 32,1 0 128,-1 0 160,0 0-384,1 0-64,1 0 64,-2 0 32,1 0 64,-1 0 64,1 0-32,-1 0-32,1 0-64,0 0 32,0-1 32,1 1 0,-2 0 0,1 0 64,-1 0-96,0 0-64,1 0 64,1 0 64,-3 0-64,3 0 0,-3 0 32,1 0 0,1 0 64,-1 0 32,0 0-32,1 0-64,-1 0-64,1 0 32,-1 0 32,1 0 64,-1 0-96,0 0 0,-1 0 32,2 0 0,-1 0 0,1 0 0,-2 0 0,1 0 0,1 0 0,-1 0 64,1-2-32,-1 2-32,-1 0-64,2 0 32,-1 0 32,0-1 0,1 1 0,-1 0 0,1 0 0,-1 0 64,1-1-96,-1-1 0,0 2 32,2-1 64,-1 1-32,-1-2 64,2 1-128,-1 1-64,-1-2 64,1 2 64,-1-1-64,2 1 0,-2-1 32,1 1 0,-1 0 0,1-2 0,-2 2 0,1-1 0,0 1 0,1-2 64,-1 2-32,2-1 64,-1 1-128,-1-2 0,-1 2 32,2-1 0,-1 1 0,0-1 0,1-1 0,-2 1 0,1 1 0,1-2 0,-1 1 0,1-1 0,-2 2 64,1-1 96,0-1-128,1 1-96,-2-1 96,1 1 32,1 0-160,-2-1 0,1 1 96,-1-1 64,2 1-96,-1-1-32,-1 2 96,1-1 32,-1 0-160,2 1 0,-2-2 32,2 2 96,-1-1 0,-1 1-32,1-2 32,1 2-32,-2-1 64,1-1 32,-1 2-192,2-1 128,-1 1 32,1-2-96,-1 1-32,-1 1 32,1-1 0,-1 1 32,2-2 64,-2 2-32,1 0-32,1-1-64,-2 1 32,0-2 32,1 2 64,1-1 32,-2-1-32,1 1-64,-1 0-64,2 1-32,-2-2 64,1 1 64,0 1 0,-1-2 64,2 2-128,-2-1 0,1 1 32,-1-2 0,0 1 0,2 1 64,-1-2-96,-1 2 0,2-1-32,-1-1 0,-1 2 64,1-1 64,1 1 32,-2-1 32,1-1-224,-1 1 0,2 1 32,-2-2 96,1 1-64,-1 1 0,2-2 96,-2 2 96,0-1-224,1 0-96,-1-1 96,2 2 0,-2-1 256,0-1-96,1 1-32,-1-1-128,0 1 32,2 1 96,-2-2 32,0 2-128,0-1-32,1 1 96,-1-1 32,0 1 0,0-2-64,1 2 32,-1-1 32,0 1-192,0-2-32,0 2 64,2-1 96,-2 1 32,0-2-32,1 2 32,-1-1 32,0 1-32,0-1-32,2 1 32,-2-2-32,0 2-96,1-1 64,-1 1-32,0-2 0,2 1 128,-2-1 32,1 1-128,-1-1 32,1 1 0,-1-1 0,2 1 0,-2 1 0,1-1 0,1-1 0,-2 1 0,1 1 0,1-2 64,-2 1-96,1-1-64,0 1 64,1 0 0,-2 1 32,1-2 64,-1 1-32,0-1 64,2 2-64,-2-1 64,0-1-64,0 2-32,0 0 32,0-1-32,1 1-224,-1-2-96,0 2-960,0 0-352,0 0-1504</inkml:trace>
  <inkml:trace contextRef="#ctx0" brushRef="#br0" timeOffset="15">921 326 1664,'0'0'704,"0"0"-384,0 0-256,0 0 288,0 0-160,0 0-32,0 0 0,0 0 32,0 1 32,0 1 32,-2-2-64,2 0-32,0 1 32,0 1 96,0-1 0,0 1 0,0-1-160,0 0-96,0 1 0,0-1 32,0-1-32,0 3-32,0-1-64,0-1 32,0 1 96,0-1-32,2 0-32,-2 1 32,1 1-32,-1-2 0,2 1 64,-1 0-32,-1 0 64,2-1 64,-2 1 64,1-1-32,-1 2-32</inkml:trace>
  <inkml:trace contextRef="#ctx0" brushRef="#br0" timeOffset="16">931 372 7008,'0'3'0,"1"-2"32,-1 2-32,2-1 64,-2 0 96,0 0 128,1-1-128,-1 1-96,0 1 32,0-2 64,0 1 64,2 1 32,-2-2-224,0 0 0,0 2 32,0 0 32,0 0-32,1 0-64,-1-2-64,1 1 32,-1-1 96,2 1 96,-2-1-224,0 0 0,1 1-224,-1-2 32,2 1 256,-2-1 160,0 2-64,1-2 0,-1 1-96,2-1-32,-2 0 32,1 2 0,-1-2 0,1 0 0,-1 1 0,2-1 0,-2 0-160,1 0-32,-1 0 224,2 2 192,-1-2-160,-1 0-96,2 0 64,-2 0 96,1 0-96,-1 1-96,0-1 32,1 2 0,-1-1 32,0-1 0,2 1 128,-2 1 64,0-1-64,0 1-96,2-1 64,-2 1-64,0-2 64,0 1-64,1 0-32,-1 1 32,0-2-32,0 1 0,0-1 64,1 2-96,-1-1 0,0-1 32,2 2 64,-2-2-96,0 1-64,0-1 64,0 2 64,1-2 0,1 1-32,-2-1 32,0 1 32,0 1-96,1-2 0,-1 0 32,0 0 0,2 1 0,-2 1 0,1-2 0,0 0 0,-1 1 0,2 1-96,-2-2 64,0 0 32,1 0 64,-1 0-32,0 1-32,2-1 32,-2 0 32,1 1-96,-1-1-64,0 0 64,2 0 64,-2 0 0,1 2 64,-1-1-64,1-1-32,-1 2 32,2-2-32,-2 0-96,1 1 224,-1 1 64,2-2-32,-1 1 0,-1-1-96,2 2-64,-2-2 32,1 0 32,1 1 32,-2-1 32,1 0-224,-1 2 0,1-2 32,1 0 96,-1 1 64,1-1-32,-2 1-64,1-1-64,-1 0-32,2 2 64,-2-2 0,1 0 32,0 1 64,-1-1-32,2 2 64,-1-2-128,-1 1 0,2-1 96,-1 2 32,1-2-128,-1 0 32,1 0 0,-1 1 0,1-1-96,-1 0 64,0 0 32,2 1 0,-1-1 0,1 0 0,-2 0 0,2 2 64,-2-2-96,2 0 0,-1 0 32,-1 1 64,1-1-96,-1 0 0,2 0 32,-2 0 64,1 2-32,-1-2-32,2 1 32,0-1-32,-2 2 0,1-2 0,-1 0 0,2 1 0,-3-1 64,1 2-32,1-2-32,0 0 32,-1 0 32,0 0-32,1 0-32,-1-2 32,1 2-32,-1 0 0,-1 0 0,2 0 0,-1 0 64,0 0-32,-1 0 64,2 0-128,-2 0 0,1 0 32,1 0 64,-2 0-32,1 0-32,-1 0 32,2 0 32,-2 0-32,0 0-32,1 0 96,1 2-128,-2-2 0,1 0 96,0 0 32,1 0-128,-1 1 32,-1-1 0,2-1 0,-2 1 0,1 0 0,-1 0 64,0 0-32,0 0 64,0 0-64,2 0-32,-2 0 32,0 0-32,0 0 0,0 0 0,1 0 0,-1 0 64,0-2-96,0 2 0,0 0 96,1 0 32,-1 0-128,0 0-32,2 0 32,-2-1 0,0 1 96,0 0-32,0 0-32,0 0-64,0 0 32,1 0 32,-1 0 0,2 0 0,-2 0 64,0 0-192,0 0 32,1 0 96,-1 0 64,0 0 0,0 0-64,0 0 32,0 0-32,2 0 0,-2 0 0,0 0 0,0 0 64,1 0-32,-1 0-32,0 0-64,0 1-32,1-1 64,-1 0 64,0 0 0,0 0-32,2-1 32,-2 1-32,2 0 64,-2 0 32,1-2-32,-1 2 32,1 0-64,-1 0-32,2-1-64,-1 1 32,1 0 32,-2 0 0,1 0 0,1 1 64,-1-1-32,0 0-32,1 2-64,-2-2-32,3 0 64,-2 0 0,1-2 96,-1 4 32,0-2-128,2 0 32,-1-2 0,-1 2 0,2 0-96,0-1 64,-2 1 32,2 0 64,-1 0-32,1 0-32,-2 0 32,1 0-32,-1-2-96,2 2 64,-3 0 96,3 0 96,-3-1-224,1 1 0,1-2 0,-1 2 96,1 0 0,-2 0 64,1-1-64,-1 1-32,1-1 32,-1 1-32,2 0 0,-1-2 0,-1 2 0,2-1 0,-1 1 64,-1-2-192,2 2 32,-2 0 96,1 0 64,-1-1 0,1 1 32,-1 0-64,0 0-32,0 0 32,2 0-32,-2 0 0,0 0 0,0 0-96,0 0 64,0-2 32,1 2 64,-1 0-32,0 0-32,0 0 32,0 0-32,2 0 0,-2 0 0,0 0 0,0 0 0,0 0-96,1 0 64,-1 0 32,0 0 64,2 0-32,-2 0-32,0-1 32,0 1 32,1 0-96,-1 0-64,0 0 64,2 0 64,-2 0-64,0 0 0,1-1 96,-1 1 32,1 0-128,-1 0 32,2 0-64,-2-2 0,1 1 128,-1 1-32,2-2-32,-1 1-64,-1-1 32,2 2 32,-2-1 64,1-1-32,-1 1-32,2 1 32,-1-2-32,-1 2 0,1-1 64,1 1-96,-2-1 0,1 1-32,1-2 0,-1 1 64,1 1 64,-2-2-32,1 1-32,1 1 32,-1-2-32,0 2 0,-1-1 0,2 1 0,-1-1 0,1 1-96,-1-2 64,-1 2 32,2-1 0,-1 1 0,0-2 0,1 2 64,-1-1 96,1 1 0,1 0 64,-2-2-128,0 2-64,1-1 0,-2-1-32,2 2 0,-1-1 64,0 0-96,1-1 0,-1 1 32,-1-1 0,2 1 0,-2 1 0,1-2 64,1 1 96,-2 1-64,1-1-64,-1-1-96,1 2-32,-1-1 192,2 1 160,-1-2-352,-1 2-64,2 0 64,-2-1 32,1 1 192,-1-2 64,2 2-224,-1-1-32,-1 1-64,2 0 64,-2-2 32,1 2 32,-1-1 0,1 1 64,1-2-96,-1 1 0,1 0 32,-1-1 0,1 1 0,-1-1-96,0 1 64,1 1 32,-1-2 64,-1 1 32,2 0 32,-2-1-160,1 2-32,1-1 32,-2 1 0,1-2 32,0 1 64,-1 1-32,2-2-32,0 1-64,-2 0 32,1 1 32,-1-2 64,1 1-32,-1-1-32,2 2 32,-1-1 32,-1 1-96,2-2 0,-1 2 32,-1-1 0,2 1 0,-1-2 64,-1-1-32,1 2 128,-1 0-32,2-1-64,-2 1-32,0-1 0,0 1-32,1 1-96,-1-2 64,0 1 96,2 1 32,-2-2-128,0 1 32,0 1-224,1-1 0,-1 1 224,0-2 160,2 2-64,-2-1 0,0-1-32,0 2-64,1-1 32,-1 1-32,0-3 0,1 2 64,-1-1-32,0 1-32,0-2 32,0 1-32,2 2 0,-2-1-96,0 0 0,0-1-96,0 2-32,0-2 320,0 2 160,0-1-320,0 1-160,1-1 352,-1-1 224,0 2-320,0-1-64,0-1 64,0 1 32,2 1-96,-2-2 32,0 1 0,0 0 64,1 1-96,-1-2 0,0 1 32,0 1 64,0-2-32,2 2-32,-2-1 32,0 1-32,0-2-96,0 1 64,0 0-32,1-1 0,-1 1 128,0-1-96,0 1 0,0-1-192,2 1 0,-2-1 288,0 1 192,1 0-96,-1-1-96,0 2 32,0-1-128,0-1 0,0 1-32,1 1 0,-1-2 64,0 1 64,0 0-32,0-1-32,0 1-64,0-2 128,0 1 0,0 1-96,2-1-32,-2 1 96,0-2 32,0 2-96,0-1 32,1 1-64,-1-2 0,0 1 64,2 1 0,-2-2 64,0 2 32,0-1-192,0 1 0,0-2 96,0 1 64,0 0 0,0 0-64,0-1 32,0 2 32,0-1-96,0 1 0,0-1 32,0 1 0,0 0 0,0-1 64,0 1-96,0-1 0,0 1 32,0-1 0,0 2 0,0-3 0,0 1 64,0 0-32,0-1-96,0 2 32,0-1 32,-2 1 64,2 0 96,0-1 128,-1 1-192,1-1-128,0 1 64,0-1 32,0 1-96,-2 1 32,2-2 0,0 1 64,-1-1-32,1 1 64,0 1-128,0-1 0,-1-1 32,1 1 64,0 1-32,-2-2 64,2 2-64,0-1 64,0-1-128,-1 1 0,1 1 96,0-1-32,-2-1-32,2 1 32,-1-1-128,1 1 64,-2 1 32,2-2 0,0 1 0,0-1 64,-1 2-32,1-1-32,-2 0 32,2 1-32,0-2-96,-1 2 64,1-1 32,-1-1 0,1 2 64,0-1 96,0-1-128,-2 1-32,2 0 0,-1-1 0,1 1 0,-2-1 0,2 1 64,-1-1-32,-1 1-32,1-1-64,1 1 32,-1-1 96,-1 1 32,1 1-32,1-1 32,-2-1-128,2 2 0,-1-1 32,1-1 0,-2 2-96,2-1 64,0-1 32,-1 2 64,1-1-32,-1 0-32,1-1 32,0 2 32,-2-1-32,0-1-32,2 2 32,0-1 32,-1 1-32,1-2-32,-1 2-64,1-1 32,0 1-32,-2-1 96,2-1-32,-1 1-64,1-1 32,0 1 96,-2-1-32,2 1-32,0-1 32,0 1 32,-1 1-96,1-2 0,-2 1 96,2 1 32,-1-1-128,0-1 32,1 2 64,-2-1 32,1 1-32,1-2-64,-2 2 32,2-1-32,-1 1 0,1-2 0,-2 1 64,1 1 32,1-2-128,-1 1-32,1 0 32,-2-1 0,2 1 32,-1 1 0,-1-2 64,2 1 32,-1-1-32,-1 2 32,2-1-128,-1 0 0,-1 1 32,2-2 0,-1 2 0,0-1 0,1-1 0,-2 2 64,1-1-32,1 1 64,-2-2-128,2 1 0,-1 1 32,-1-1 64,1 1 32,0-2 32,-1 2-64,0 0-64,1-2 32,0 2-32,-1 0 64,1 0 32,1-1-33,-2 1-63,1 0 32,-1 0-32,1-1 0,0 1 0,-1 0 0,1 0 64,-1 0-32,1 0-32,-1 0 32,0 0 32,0 0-32,-1 1-32,2-1 96,-1 0 64,1 0-128,-2 0-32,2 0 0,-1 0 0,-1-1 0,2 1 0,-1 0 64,1 0 32,-1 0-32,1-2 32,0 2-64,-1 0 64,1 0-128,-1 0-64,2 0 64,-1-1 0,1 1 32,-2 0 64,1 0-32,-1-2-32,2 2 32,-1-1-32,0-1 0,-1 2 64,1 0 32,-1-1-128,2 1 32,-1-1 64,-1 1 32,2 0-128,-1 0 32,0 0 0,-1-2 0,1 2 0,1-1 0,-2 1-96,1 0 64,-1 0 32,1-2 0,1 2-96,-3 0 160,0 0 64,2-1-96,-1 1-32,1 0 0,-1 0 64,1-2-32,-2 2-32,2 0-64,-1 0 32,1 0 32,-1-1 0,1 1-96,-1 0 64,1 0 96,-1 0 32,1 0-32,0 0-64,-1 0 32,1 0-32,1 0 0,-2 0 0,1 0 0,-1-1 0,1 1 0,0 0 0,-1 0 0,1 0 0,-1 0 0,1 0 64,-1 0-96,1 0 0,0 0 32,1 0 0,-2 0 64,0 0 32,1 0-128,0 0 32,-1 0 0,1 0 0,-1 0-96,1 0 64,-1 0 32,1 0 64,0 0 32,-2 0 96,1 0-256,1 0 0,-1 0-64,0 0 64,0 0 96,1 0 128,-1 0-128,-1 0-32,2 0 0,-2 0 0,2 1 0,-1-1 0,1 0 0,-1 0 0,-1 0-96,2 0 64,0 0 96,-3 1 96,3-1-64,-2 2-64,0-2 0,2 1-32,-2-1 0,0 2 0,2-1-96,-2 1 0,1-2 128,0 1 32,-1 0 0,0-1-64,0 3 32,0-3-32,0 2 0,2-1 0,-2-1 0,0 2 64,2-1-96,-1-1 0,-1 1 96,2 1 96,-1-2-224,-1 2 0,3-2 0,-1 1 32,-1-1 32,0 1 64,2-1-32,-3 0 64,1 2-64,1-2-32,-1 0 32,1 0-32,0 1-96,-1-1 0,1 0 64,-1 2 0,1-2 32,-1 1 0,2-1 0,-1 2 64,-1-2-96,1 1 0,0 0-32,1-1 0,-2 2 0,1-1 0,-1 1 64,1-2 0,1 1-96,-2 1 64,0-1 96,0 0 96,1 1-64,-1-2-64,1 1 64,-1 1 0,1-2-128,0 1-32,-1 1 32,-1-1 0,2 1 32,-1-1 0,1-1 0,-1 3 0,2-2 0,-1-1 0,-1 2 64,1-1 32,0 1-32,-1-1-64,2 1 32,-1-1-128,-1-1 0,1 2 64,1-2 0,-2 1 32,1-1 0,1 1-96,-1 1 64,-1-2 96,2 1 96,-1-1-224,1 2 0,-2-1 64,1-1 64,1 2-160,0-1 0,-2 0 96,1-1 64,1 2 0,0-1-64,-2 1-64,2-2 32,0 1 32,-1 1 64,1-1-192,0 0 32,0 1 96,-1-2 64,1 1 0,-2 1 32,2-2-64,0 1-32,0 1 32,-1-2-32,1 1-96,0 1 64,-2-2-256,2 0-128,0 1-991,0-1-353,-1 0-1440,1 2-1792,-3-1 1472</inkml:trace>
  <inkml:trace contextRef="#ctx0" brushRef="#br0" timeOffset="17">925 153 2176,'-2'0'864,"2"1"-448,0-1-416,0 0 160,0 0-32,0 0 0,0 0-160,0 2 32,0-2 64,0 1 96,0-1 0,0 2 64,-1-1-64,1-1 64,0 2 0,0-1 32,0-1-64,-2 2 32,2-1-64,0 0 0,0 1-192,0-1 32,0 1 0,0-1 64,0-1-32,0 2-32,2-1-64,-2 1 32,0-2 32,0 1 64,0 0-32,0 1-32,0 0 160,0-1 128</inkml:trace>
  <inkml:trace contextRef="#ctx0" brushRef="#br0" timeOffset="18">922 187 6816,'0'2'224,"-1"-1"-160,1 1 64,0-1-32,0 0-32,0 1 32,0 0-128,-2-1 0,2 0-32,0 1 0,0-1 128,0 2 32,-1-1-32,1-1-64,0 2 96,-2-2 0,2 1 96,0 1 32,0-2-32,-2 2-32,2-2-32,0 2 0,-1 0-160,1-1 32,0-1 0,0 2 64,0-2-32,0 1-32,0-1-64,0 1 32,0-1 96,0 1 32,0-1-128,0 1-32,0-1 32,0 0 0,0 1 96,0-1 32,0 1-128,0-1 32,0 1 0,0-1 0,0 0-160,0-1 32,0 2 128,1-1 64,-1 1 64,2-1-64,-2-1-64,2 2-64,-2-1-32,0 0 64,1 1 64,-1-1 0,0 1 64,0-1 0,0-1 32,0 2 64,0-1 32,0 1-96,0-2-32,0 1-32,0 0-64,0 1 96,0-2 0,0 1-128,0 1-32,0-2 32,0 1 0,0 1 96,0-1-32,0 1 64,0-2-64,0 1 64,0 1-64,0-2-32,0 1-64,0 0-32,0 1 128,0-2 32,0 0 64,0 1 0,0 1 0,0-1 0,0-1 0,0 2 0,0-2-160,0 1-32,0 0 96,0-1-96,0 2 32,0-2 32,0 1 64,0-1-32,-1 0-32,1 0 32,0 2-32,0-2 0,0 0 0,0 0-96,0 0 64,0-2 32,0 2 64,0 0-96,0 0 0,0 0 32,0 0 64,0 0-32,-2 0-32,2 0-64,0 0 32,0-1 32,0 2 0,0-1 0,0 0 0,0 0 0,-2 0 0,2 0 0,0 0 0,0 2 0,0-2 0,0 0 0,0 0 64,0 0-32,0 0-32,0 0 32,0 0-32,0 0-96,0 1 0,0-1 64,0 2-576,0-2-224</inkml:trace>
  <inkml:trace contextRef="#ctx0" brushRef="#br0" timeOffset="19">1338 389 1920,'0'0'768,"0"0"-384,-1 0-320,1 0 192,0 0 64,0 0 32,-2 2-96,2-2 0,-1 0-160,1 0-64,0 0 64,0 0 0,-1 0-32,1 0 32,0 0-128,0 0 0,1 0 32,-1 0 64,0 0 96,1-2 64,-1 2-32,2 0 32,-2 0-128,1 0 0,1 0-32,-1 0 32,1 0 64,0 2 64,0-2-96,-1 0-32,1 0 32,-1 1 0,1-1-64,-1 0 32,2 0 0,-3 1-32,3-1-64,-3 0-64,1 0 32,1 0 32,1 2 64,-2-2-32,1 0 64,-1 0-128,2 1 0,-2-1 32,1 0 64,-1 0-32,2 0-32,-2 0-64,1 0 32,-1 0 32,1 2 0,-1-2 0,1 0 64,-1 0-32,2 1-32,-2-1 32,1 0-32,-1 0 0,1 0 64,1 2-96,-2-2-64,2 0 128,0 0 96,-2 0 32,2 0 64,-1 0-128,1 1-64,-2-1 64,2 0 0,-2 0-32,1 2 32,-1-2-64,1 0-32,-1 1 96,2-1 64,-2 0-128,1 0-32,-1 0 64,2 0 96,-1 0-64,-1 0-64,-1 0 0,1 1-32,1-1-96,-1 0 64,1 0 32,-1 0 0,1 0 0,-1 0 64,0 0-32,1 0 64,-1 0-128,1 0 0,-1 0 32,1 0 64,-1 0-96,-1 0-64,1 2 64,1-2 64,0 0 64,-1 0 32,2 0-64,-2 1-128,1 1-32,1-2 64,-2 1 0,-1-1 32,1 2 64,1-2 32,-1 1 32,1-1-64,-1 1 32,1-1-64,-1 2 64,1-2-64,-1 1-32,0-1 32,1 0 32,-1 2-32,1-2 64,-1 0-128,1 0 0,-1 0-32,0 0 0,1 0 64,-1 0 64,1 0-32,-1 0-32,1 0 32,-1 0 32,0-2-96,3 1 0,-3-1 32,0 2 0,1-1 0,-1 0 64,1-1-32,-1 2-32,1-1 32,0-1-32,1 2 0,-1-1 0,1-1-96,-1 1 64,0 1-32,1-1 0,-2-1 192,2 1 64,-1 1-160,0-2 0,0 1-96,1-1 0,-2 2 64,2-1-96,-2 1 64,1-2 96,-1 2 32,1 0-128,-1 0 32,1 0 0,-2 0 0,1 0 0,-1 0 0,0 0 0,0 0 0,2 0 64,-2 0 32,0 0-32,0 0-64,0 0-64,0 0-32,0 2 128,0-1 96,0 1-96,0-1-32,-2 1 0,1-1 0,1 2 0,-2 0 64,-1 0-32,2 0-96,-1-1 32,1 0 32,0 1 64,-1 0 32,1-2 32,-1 2-64,1-1 32,-1 0-128,1 0 0,0 1 32,-1-2 64,1 1-96,-1-1 0,1 0 96,-1 1 32,1-1-128,-1 1-32,1-1 32,0 1 0,-1-2 32,1 1 64,1 0-96,-2 1 0,2-2 32,-1 1 64,-1 1-96,2-1 0,0 1 32,-1-2 0,1 1 64,-1 1 32,1-1-128,-2 0-32,1-1 96,1 3 32,-2-1-160,2-1 0,-1 1 96,1-1 128,-2 0-96,2 1-32,0-1-64,0 1-64,-1-1 160,1-1 32,0 2-96,0-2 32,0 0-64,0 1 0,0-1 64,0 0 0,1 2 0,-1-2 64,0 0-32,0 0 64,2 1-64,-2-1-32,0 2 32,1-2-32,-1 1 0,0 0 0,2-1 0,-2 0 64,1 2-32,-1-2-32,2 1 32,-2-1-32,1 0-96,0 0 0,-1 0 128,2 0 96,1 2-96,0-1-96,-2-1 32,0 0 0,1 2 96,-1-2-96,1 1 0,-1 0 32,1-1 64,-1 2-32,1-1 64,-1-1-64,-1 2-32,1-2-64,1 1 32,-1-1 32,-1 2 64,2-2-96,-1 1-64,-1-1 64,2 2 64,-1-1 0,0-1-32,2 1-64,-1 1 32,-1-1 32,-1-1 64,2 2 32,-1-1 32,1 1-160,-1-1 32,1 0-64,-2 1 0,1-1 64,0 1 64,1-1 96,-1 2 64,1-1-96,-1 1-96,1-2 0,-1 0 32,-1 1-96,3-1 0,-2 1 32,1-2 64,-1 1-96,2 1-64,-1-1 128,-1 0 32,0 1-96,1-2 32,-1 1 0,1 1 64,-1-1-32,1 1-32,-1-1-64,0 1 32,-1-1 32,2 0 64,-1-1-32,-1 2-32,2-1 32,-2 1-32,1-1 64,-1 1 32,0-2-128,0 1 32,0 0 0,0 1 64,0-1-32,0 1 64,0-1-128,0 1 0,0-1 32,0 0 64,0-1-32,0 2 64,0 0-64,0-1-32,0 0 32,-1 1 32,1-1-96,-2-1 64,2 3 64,0-1-32,-1-2-64,1 1-64,-2 0-32,2-1 128,0 2 32,-1-1 0,1-1-64,-1 2 32,1-2-32,0 1 0,-2-1 64,2 0-32,0 0-32,0 0 32,-1 0-32,-1 2 0,2-2-96,-1 0 64,1 0 96,-2 0-32,2 0-32,0 0 32,0 0-32,0 0-96,0 0 64,0 0 32,0 0 0,0 0 0,2 0-96,-1 1 64,-1-1 32,2 1 64,-2-1 96,1 2 64,-1-2-96,2 1-32,-2 1-96,1-1-32,-1 1 96,1 1 32,-1-2 32,0 0 0,2 1 0,-2-1-160,1 1-32,-1-1 32,0 1 64,2-1 0,-2-1 64,1 1 0,1 1-128,-2-1-32,1-1 32,1 2 0,-2-1 32,1 1 64,1-1-32,-1 1-32,-1-1-64,1 1 32,1-2-32,-2 1 0,1 0 64,1 1 0,-2-1 0,1 1 64,-1-1-32,2 2 64,-1-2-128,0 1-64,-1 1 64,2-2 0,-1 1 32,1-1 64,-1 1-32,-1-1-32,2-1 32,-1 1 32,1 1-32,-1-1-32,0-1-64,1 2 32,-2-1-32,1-1 0,1 2 64,1-2 64,-2 1-32,2-1-32,-2 1-64,2 1 32,-1-1 96,-1 1 32,1-2-128,-1 1-32,1 1 32,-1-1 0,0 1 32,-1-2 64,2 1-96,-1 1 0,-1-1-192,2-1-96,-2 1 384,1 1 160,1-1-64,-1-1-96,0 2-32,-1-1 32,2-1-32,1 2-32,-2-2 32,-1 1 32,2-1-96,-1 1 0,-1-1 32,0 2 0,1-2 0,-1 1 0,0-1 0,2 3 64,-2-1-32,0-2 64,0 1-64,0 1-32,1-2-64,-1 1 32,0 0 96,0 1 32,0-1-128,0-1-32,2 2 32,-2-2 0,0 1 32,0-1 0,0 0 64,0 2 32,0-2-192,0 0 64,0 1 0,0 0 32,0 1 64,0-1 32,0 1-32,-2-2-64,2 1 32,0-1 32,-1 0-32,1 2-32,0-1 96,-2-1 64,2 0-64,-1 1 0,1 1-96,-1 0-32,-1-2-32,2 1 0,-1-1 64,-1 1 0,1-1 64,1 0 32,-2 0-128,2 0-32,-1 0 96,1 0 32,-1 0 0,1 0-64,-2 0 32,2 0-32,-1 0-96,1 0 64,-2 0 32,1 0 0,1 0 0,-2-1 64,2 1-32,-1 0-32,0-1 32,1 1 32,-2 0-96,2-2 0,-1 2 32,-1 0 0,1 0 0,-1 0 0,2 0 0,-1 0 0,1 0 0,-2-2 0,2 2-96,0 0 64,0 0-32,0 2 0,2 0 64,-1-2 0,-1 1 0,0-1 0,2 1 0,-1 1-96,-1-1 64,0 1 96,2-1 32,-2 1-128,0-1 32,1 2 0,-1-2 0,0 2 64,0 0 32,0-2-128,0 1 32,0 1 0,0 0 0,0 0-96,0-1 64,0 1 96,2 0 96,-2-1-128,0 0-32,1 0 0,-1 1 0,0 0-96,0-2 64,1 2 32,-1 0 0,0-2 64,0 2 32,2 0-32,-2-1-64,0 0-64,0 1-32,0 0 128,0 0 32,0 0 0,0-2-64,0 2-64,1 0 32,-1 0 32,2 0 0,-2 0 0,0-2 64,1 1-96,-1 1 0,0-2 32,2 1 0,-2 0 0,0 0 64,1-1-32,-1 2-32,0-1 32,0 0-32,0 0-96,0 1 64,0-2 32,0 2 0,0-1 0,1 0 64,-1 1-32,0-1-32,0-1-64,0 2 32,0-2 32,0 1 0,0-1 0,0 1 0,0-1 64,0 2 32,0-2-128,0 1-32,-1 0 96,1 0-96,0 0 32,-1-1 32,1 2 64,0-1-96,0-1 0,-2-1 32,2 1 0,0 1 0,-1-2 64,1 1-32,0-1-32,-2 0 32,1 0-32,1 0 0,-2 0 64,1 0-32,0-1 64,-1 1-64,1-2 64,-1 2-128,-1-1 0,2 1 32,-1-1 0,-1-1 0,2 1 64,0-1-32,1 1-32,-2-1 32,1 1-32,-1 1 0,1-1 0,-1-1 0,1 0 0,1 1 64,-1 0 32,-1 1-128,1-2 32,-1 1-64,2-1 0,-1 1 64,-1 1 0,2-2 0,-1 1 64,1 1-32,-2-1 64,2 1-64,0-2-32,-1 2 32,1-1-32,-1 1-96,1-2 0,0 2-32,-2 0 96,2 0 0,0 0 32,0-1 0,0 1 0,0 0-96,0 0 64,0 0 32,0 0 0,2 0-96,-2 1 64,1-1 96,-1 0 32,1 2-128,-1-1 32,2-1 0,-1 2 0,-1-1 0,2 0 64,-1 1-96,1-1-64,-1 1 64,1-1 64,-1 1-64,-1 0 0,1 0 32,1 1 64,-1 0-32,-1-2 64,2 1-64,-1 1-32,1-2 32,-2 0-32,1 1 0,0-1 0,-1 1 0,2-2 64,-1 1-96,1 1 64,-1-1 0,1 2-32,-1-2-64,-1 1 32,2-1 32,-2 1 0,1-1 0,-1 1 0,2-1 0,-1 0 64,-1 1-32,1-2-32,-1 1 32,2 1 32,-2-1-96,1 1 0,-1-1 32,2 0 0,-2 1 0,1 0 64,-1-1-96,0-1 0,2 1-32,-2 1 0,1-1 64,0-1 0,-1 2 0,3-2 0,-1 3 0,-1-3 64,1 1-96,-1 0 0,0 2 32,1-1 0,1-1 0,-2 1 0,1-1 0,-1 0 64,1 1-96,-1-2 0,1 1 32,-1 1 0,0-2-96,1 1 64,-1-1 32,1 2 0,1-2-96,-1 1 64,0 1 32,-1-2 64,2 1-32,-1-1 64,1 1-64,-2 1-32,0-2 32,1 1-32,-2-1 0,1 0 0,1 0 0,-2 0 64,0 0-96,0 0 0,0 2 96,0-1 32,0 1-128,0-1 32,0-1 64,0 1-96,0 1 0,0-1 32,0-1 0,0 2 0,0-1 0,-2 1 64,2-2 32,0 1-128,0 0-32,-1 1 32,1 0 64,0-1-64,0 0 0,-2 1 32,2-1 64,0 1-32,-1-1 64,1 1-64,0-1-32,0-1-64,-1 1 32,1 1 32,-2-2 0,1 0 64,-1 1 32,1-2-128,-1 2-32,1-1 96,-1 2 32,1-2-96,0 0 32,-1 1 0,1 1 0,1-2 0,-2 1 0,1-1 0,-1 0 64,1 0-32,0 2-32,-1-2 32,2 0 32,-1 0-32,-1 0 64,1 0-64,-1 0-32,2 0 32,-1 0 32,1 0-32,-3 0-32,3 0 32,-2 0 32,0 0-96,0 0 0,-1 0 96,0 0-96,2 0 0,0-2 32,-1 2 64,1 0-32,-1 0 64,1 0-64,-1 0-32,1 0-64,0 0-32,-1 0 64,-1 0 64,2 0-64,-1-1 0,1 1 96,-1 0 32,-1 0-32,3-2-64,-1 1-128,0 1 64,-1 0 96,1-2 0,-1 2 64,1-1-128,1 1-64,-2-2 64,1 2 64,0 0 0,-1-1-32,1 1 32,-1 0 32,2 0-96,-1-1 0,-1 1-32,2 0 0,0-2 0,0 2 0,-1 0 128,1 0 32,0 0-128,0 0 32,0 2 0,0-2 0,0 0-96,0 1 64,0-1 32,0 1 64,0 2-96,0-1 0,0-1 32,0 2 0,0-1 64,0-1-32,0 0-32,0 2-64,0-1 32,0-1 32,0 1 64,0-1-32,0 2 64,0-2-128,0 1 0,0 1 32,-2-2 0,2 0-96,0 1 64,0 0 32,0-1 0,0 0 64,0-1 32,0 2-32,0-1-64,-1 1-64,1-2 32,0 1-32,0-1 0,0 2 64,-1-1 64,1 0-32,0-1-32,0 2 32,0-1-32,0 1-96,0-1 64,0-1 96,0 2 32,-2-1-32,2 0-64,0 2-64,-1-1 32,1 1 32,0-2 0,0 2 0,-2-2 0,1 1 0,1 1 0,-2-2 0,2 1 0,-1 0 0,1 0 0,-1 0 0,1-1 64,-2 0 32,2 1-128,-1 1-32,-1-2 96,2 2-96,-1-2 32,1 1 32,0-1 0,-2 1 0,2-1 0,0 1 0,-1-1 64,1 0-96,-2 1 0,2-1-32,-1 1 0,1-1 64,-2 1 64,2-1-32,0 1-32,-1-1 32,1 0-32,0 1 0,-1-1 64,1 1-96,-2-1 0,2 1 96,-1-1 32,1-1-128,0 1-32,-2 1 32,1-1 0,1 1 32,-2-1 64,1 1-96,1-1 0,-1 0 32,1 1 64,-2-2-96,1 2 0,1-1 32,-2-1 0,2 1 0,-1 1 0,1 1 0,-2-2 0,1 1-96,1 0 64,-2 0 32,2-1 0,-1 1 0,1-1 0,-1 1 0,-1-1 0,2 1-96,-1-1 64,1 0 32,-2 1 0,2-1 0,-1 1 0,-1-2 0,2 1 0,-1 1 0,0-2 0,1 1 0,-2-1 0,2 0 0,-1 1 64,1-1-96,-2 0-64,1 2 64,1-2 64,-2 1-64,1 1 0,-1-1 96,1 1-32,-1-1-32,2 0 32,-1-1-32,0 0-96,-1 2 64,2-2 32,-1 0 0,-1 2-96,2-2 64,-1 0 32,-1 0 64,2 0-96,-1-2 0,1 2 32,-1 0 0,1-2 0,-2 2 64,2 0-96,0-1-64,0 0 64,0 1 64,-1-2-64,1 1-64,0 1 64,0-2 0,0 1-64,0-1 64,0 1 32,0 0 64,0-1-96,1 1-64,-1-1 64,0 2 0,2-1-64,-1-1 0,-1 1-32,0 1 96,1-1 0,-1 1 96,0-2-96,0 2 0,0-1 32,0 1 0,0 0 0,0 0 64,0-2-32,0 2-32,0 0 32,0-1 32,-1 1-96,1 0 0,0-2-32,0 2 0,0 0 128,0-1 32,0 1-32,0 0-64,-1 0-64,1-2 32,0 2 32,0 0 64,0 0-32,0 0-32,0 0-64,0 0 32,0 0 32,-2 2 64,2-2-96,0 0 0,0 1 32,0-1 64,0 2-32,0-2-32,-1 1 32,1-1-32,0 2 0,-2-1 0,2 1-96,0-2 64,0 1 32,0 0 64,-1 1-32,-1-1-32,2 1 32,-1-1 32,-1-1-32,2 2 64,-1-1-128,0 0-64,-1 1 64,2-2 0,-1 1 32,1 1 64,-2 1-96,1-2 0,1 0 96,-2 1-96,2 0 0,-1-2 32,1 1 64,0 0-32,-1 1-32,1-1 32,0-1-32,-2 2-96,2-1 0,-1 1 128,1-2 32,0 1-96,-2 0 32,2 1 0,-1-2 64,1 3-96,-2-2 0,2 2 96,0-2-96,-1 1-64,1-1 64,0 1 64,-1-1 0,1 1-32,0-2-64,0 1 32,-2-1 96,2 2 32,0-2-128,-2 1 32,2-1 0,0 0 64,0 1-32,-1-1-32,1 0 32,0 2-32,-1-2-96,1 1 64,0-1 32,0 2 0,-2-2 0,2 1 64,0-1-96,0 2 0,-1-2 32,1 1 64,0-1-96,0 1 0,0 1 32,0-2 0,0 2 0,-2-1 64,2 0-96,0 1 0,-1-1 32,1 1 0,-2-1 0,2 1 64,-1-1-96,1 0-64,-1 1 128,-1-1 96,2 1-96,0-1-32,-1 1 0,1-1 64,-2 0-32,2 1-32,0-1-64,-1 1-32,1 1 64,-2-2 64,2 1 0,-1-1 64,0 0-128,1 1-64,0-1 128,-2 1 32,2-1-96,-1 1-32,1 0 96,0 0 32,-2-1-96,2 1-32,-1 1 32,1-2 0,-2 0 32,2 3 64,-1-3-32,1 0 64,-2 1-64,1-1-32,1 2 32,-1-1-32,1-1-96,0 2 64,-2-2 32,2 1 0,0-1 0,0 1 0,-1-1 0,1 1 0,0-2 0,0 1 0,0 0 0,0 1 64,-2-1-32,2-1-32,0 3 32,-1 0-192,1-2 96,0 1 32,0 1 32,0-2 64,0 1-32,-2-1-32,2 0-64,0 1 32,0-2 96,0 2 32,0-1-128,-1 0-32,1 1 96,0-1 32,0 2-96,-1-3 32,1 3 0,0-3 0,0 1 0,0 1 0,-2-1-96,2-1 64,0 3 32,0-1 0,-2-1 0,2 2 64,0-2 32,-1 1 32,1 1-224,0-3 0,0 3-32,-1-3 64,1 1 96,0 0 64,-2 1-32,2-1 32,0 1-128,0-1 0,-1-1 32,1 2 0,0-2 0,-2 1 0,2-1-96,0 0 64,0 1 32,0-1 0,0 2 0,0-2 0,0 1 0,-1-1 0,1 2 64,0-1 32,-2 1-128,2-2-32,0 1 32,0-1 0,0 0 32,0 2 64,-1-2-96,1 0 0,0 0 32,0 1 0,-1-1 64,1 0 32,0 2-32,0-2-64,0 0-64,0 0 32,0 0-32,0 0 0,0 0 0,0 0 0,0 0 64,0 1 64,0-1-32,0 0-32,0 1 32,0-1-32,0 2 0,0-2 0,0 1 0,0-1 64,0 2-32,0-2-32,0 1-64,0-1 32,0 2 96,-2-2 32,2 0-128,0 0 32,-1 1 64,1-1 32,0 0-128,0 0-32,0 0-64,-2 0 96,2 0 0,0 0 32,0 0 0,0-1 64,-1 1-32,1 0-32,0 0 32,0-2 32,0 2-96,-2-1-64,2 1-32,-1-2 96,1 2 0,0-1 96,-1 1-32,1-2 64,-2 2-128,2-1 0,-1 0 32,1 1 0,-2-2-96,2 1 0,0 1 128,0-2-32,-1 1 0,1-1 32,0 1-32,0 1 0,-2-2 0,2 1 0,0-1 64,0 2-96,-1-1 0,1 0 32,0 1 0,0-2 0,0 1 0,-2-1 0,2 1 0,0-1 0,0 1 0,0 0 0,0-2 0,0 1-96,0 1 0,0-2 64,0 1 64,0 1 0,0 0-32,0-1 32,0 1 32,2-1-32,-2 1-32,0-1 32,0 2-32,0-1 0,0 0 0,0-1 0,0 1 0,0-1 0,0 1 0,0 1-576,0-2-256,-2 2-1248,2 0-576,0 0-384</inkml:trace>
  <inkml:trace contextRef="#ctx0" brushRef="#br0" timeOffset="20">1416 1387 1920,'0'-1'768,"0"1"-384,0 0-448,0 0 192,0 0-160,0-2 0,0 2 160,0 0 160,0 0 192,0-1 384,-1 1-128,1 0-224,-1 0-160,1 0-128,-2 0 0,1 0 0,1 0 32,0 0-128,0 0-224,-2 0-32,2 0 64,-1 1 96,1-1-64,0 0 0,0 2 160,-2-2 64,2 1 0,0-1-32,-1 3 96,1 0-256,0-2-96,0 2 128,-1-1 96,1 1 32,0-2 64,-2 1-128,2-1-64,0 2 64,0-2 0,-1 1-128,1-1-32,-2 1 224,2 0-96,-1 0 0,1 1 32,-2-2 64,2 1 64,-1-1 32,-1 1-64,2 1-32,-1-3-96,1 2 32,-2 0 0,1-2 32,0 1-160,1 1-32,-2-1 96,2 1 32,-1-2 0,1 1 32,-2 0-128,1 1-64,1-1 128,-2 1 32,2 1 0,-1-2-64,0 1 96,-1-1 64,1 0 0,-1 1 0,1-1-192,-1 1 32,1-1 0,1 1 64,-2-2-32,1 1-32,0 0 32,-1 1-32,1-1 0,-1 1 0,1-1 0,-1-1 0,2 2 0,-1-1 0,0 0 64,-2 1-32,1-2-32,1 2-64,-1-1 32,1 0 32,-1 1 0,1-1 0,-1 1 64,1-1-96,1-1 0,-1 2 32,-1-1 64,2 0-32,-1 1-32,-1-2 32,2 1 32,-1-1-32,-1 2 64,1-2 64,0 1 64,-1-1-192,1 2-64,1-2-96,-2 1 96,1-1 0,1 2 96,-2-2-32,1 1-32,-2 0 32,2-1 32,-1 2-32,1-2 64,-1 1-128,-1 1 0,2-2 32,0 1 0,-2 1 0,1 0 0,1 0 0,-1-1 0,1 1-96,-2-1 0,1 1 64,0-2 64,0 1 0,1 0 64,-1-1-64,1 2 64,-1-2-128,1 0 0,0 2-32,-1-2-64,1 0 160,-1 0 32,1 0 0,-1 0-64,2 0-64,-1 0-32,-1 0 64,1 0 0,0-2 32,-1 2 0,1 0 0,1 0 64,-2 0-96,1 0 0,1-2 32,-2 2 64,1 0-96,1 0 0,-2 0 32,1-1-96,0 1 64,1 0 32,0 0 0,-2-1 0,2-1-96,2 1 0,-2-1 64,0 1 0,1-1 32,0 1 0,-1 1 0,0-1 64,2-1-32,-2 1-32,0-1-64,1 1 32,-1-1 32,0 1 64,2 0-96,-2-1 0,1 1 96,1-2 32,-2 1-128,1 1-32,-1-2 96,2 0 32,-2 2-96,1-2-32,0 1 32,-1 0 0,2 0 32,-1 0 0,-1 0 0,2 0 0,-2 1 0,1-1 0,-1 1 0,0-1 0,2 2 0,-2-1 0,0 1 0,0-1 0,0 1 0,0 0 64,0 0-32,0 0 64,0 1-64,-2-1-32,2 1 32,0-1-32,0 2 0,-1-1 0,1-1 0,-2 3 64,2-1-96,-1-1 0,1 2 32,-2-1 0,2 0 0,-1 0 64,0-1-32,1 2-32,-2-3-64,2 3 32,-1-2 32,1 1 0,-2-1 0,1 1 64,1-1-32,-2 1-32,2-1-64,-1 1 32,-1-1 32,2-1 64,-1 1-32,0 1-32,-1-2-64,1 1 32,-1 1 96,1-2-32,1 1-32,-2 1-64,1-1 32,1 0 32,-2 1 64,1-1-96,1 1 0,-1-2 32,1 1 0,-2 1 0,2-2 64,-1 1-32,-1 0-32,2-1-64,-1 2 32,1-2 32,-2 2 0,2-2 0,0 1 64,-1 0-32,1 1-32,-1-2-64,1 1 32,-2 1 32,1-2 0,1 1 0,-2-1 64,1 0-32,-1 2-32,1-1 32,1 0-32,-1 1 0,-1 1 0,2-3 0,-2 1 0,2 1 64,-1-1 32,0-1-192,-1 1 0,2-1 96,-1 2 128,-1-2-32,1 1-64,-1-1-96,1 2-32,0-2 128,-1 1 32,1-1 0,-1 2 32,1-1-64,-1-1-32,1 2 32,0-2 32,-1 1-96,1-1 0,-1 1-32,-1-1 0,3 0 64,-1 2 64,-1-2-96,1 0 0,0 0 96,-1 1 32,1-1-128,-1 0 32,1 0 0,-1 0 0,1 0 64,0 0 32,-1 0-128,0 0 32,1 0-64,0 0 0,-1 2 64,1-2 0,-1 0 0,2 0 0,-1 0 0,-1 0-96,1 0 64,1 0 32,-1 0 64,1 0 32,-2 1 32,1-1-224,1 0 0,-2 0 32,1 0 96,-1 2-64,2-2 0,-1 0 32,0 1 0,-1-1 0,1 0 64,-1 0-32,1 0 64,1 2-128,-2-2 0,1 1 32,1 0 0,-2 1 0,1-1-96,1 1 64,-2-1 32,2 1 64,-1-2-32,0 1-32,-1 1-128,1-2 64,-1 0 96,1 1 0,-1-1 64,1 1 0,0-1 32,-1 0-160,1 0-32,1 0 32,-2 2 0,1-2 32,-1 0 0,1 0-96,1 0 64,-2 0 32,1 0 64,1 1-32,-1-1-32,-1 0 32,1 0-32,-1 0 0,2 0 0,-1 0 0,-1 0 0,1 0 0,0 0-96,-1 0 64,1 0 32,-1-1 64,1 1-32,1 0-32,-2 0 32,1 0-32,-1 0 0,1 0 64,-1 0-32,1 0-32,1 1-64,-1-1 32,-1 0 32,1 0 0,-1 2 0,2-2 64,-1 0-96,-1 1 0,2-1 96,-1 2 32,1-2-128,-1 1 32,1-1-64,-2 0 0,1 3 192,-1-2-128,1 1 0,-1-1 0,-1 1 64,2-1-96,0 1 0,1-1 32,-2 0 0,1 1 192,-1-1 192,1-1-192,-1 2-32,1-2-96,1 1-64,-1-1-64,-1 2 32,1-2 32,-2 1 0,1-1 0,1 2 0,-2-2 0,1 0 64,1 1-96,0-1 0,-2 0 96,1 0 32,1 0-128,-1 1-32,1-1 96,0 0 32,-1 2 0,-1-2-64,2 0-64,-1 0-32,1 0-32,-1 1 96,2-1 0,-1 0 96,0 0-192,-2 0 32,1 2 320,-1-2-128,2 0-32,-2 0-128,2 1 32,-2-1 32,1 0 64,-1 0-96,2 2-64,-1-2 64,1 0 64,-2 0 0,0 0 64,0 0-64,2 0-32,-2 0-64,0 0 32,2 0-192,-2 0 0,0 0 224,0 0 224,2 0-32,-2 0-32,1 0-160,-1 0 0,1 0 0,0 0 64,-1 1-96,0-1-64,1 2 64,-1-2-64,1 1 32,-1 0 128,0-1 32,1 0-32,-1 2-64,0-1 32,0-1 32,0 2-96,1-2-64,0 1 64,0-1 0,-1 0-192,2 2 0,-2-2 288,2 0 192,-1 0-320,1 0-96,-1 0 192,1 0 128,-1 1-224,1-1-96,1 0 160,-1 0 32,1 0-64,0-1 32,-2 1 0,2-2 0,0 2 0,0-3-96,0 2 64,0-1 32,0 0 0,2 0 64,-2 1-96,0-1 0,0-1 32,0 2 64,0-1-96,0 1 0,0-2 32,0 2 0,1-1 0,-1 1 64,0 1-32,1-2-32,-1 1 32,0 1 32,2-2 32,-2 1-192,1 0 0,-1 1 32,2 0 32,-1-2-480,-1 2-128,2 2-544,-2-2-128,1 0-2880,-1-2 1408</inkml:trace>
  <inkml:trace contextRef="#ctx0" brushRef="#br0" timeOffset="21">448 341 2048,'0'0'864,"0"0"-448,0 0-288,0 0 256,0 0-96,0 0 0,0 0-96,-1 0 32,1 0-128,0 0 0,-2 2 32,2-2 0,0 0 64,0 0 96,-1 0 0,1 0 64,0 0-128,-2 1 96,2 1-64,0-1 96,-1 1-192,-1-1-32,1 0 64,-1 1-32,1-1 64,0-1-192,1 2-32,-2-2-64,1 1 0,-1-1 128,2 0 96,-1 0-128,1 0-32,-2 0 64,2 0 32,0 0 32,-1 0 0,1-1 64,0 1-32,-1-2 0,1 2-192,0-1 32,0 1-64,-2-2 0,2 1 128,0 0 32,-1 1 32,1-2 64,0 2-256,0-1 0,-2 1 64,2-2 128,-1 2-96,1-1-32,0 1 0,-2-2 64,1 2 32,1-1 96,-2 1-96,1-2-64,1 2 0,-3-1 32,2 1 32,-1-1 32,1 1 0,-1-2 0,1 1 0,0 1 64,-1-2 32,1 1 32,-1-1-128,1 1-96,-2-1 0,2 2-32,-1-1 64,0 0 32,1-1-32,0 2-64,-2-1-64,1 1 32,-1-2 32,1 1 64,0 1-96,1-2-64,-2 2 128,1 0 32,0-1-96,0 1 32,1 0 64,-1 0 32,-1-1-128,2 1 32,-1 0 0,1 0 0,-2 0 0,2 0 0,-2-2-96,1 2 64,0 0-32,0 0 0,0 0 128,0 0 32,0-1-128,1 1 32,-1 0 0,1 0 64,-1 0-32,1 0-32,0 0 32,-1 0-32,1 0 0,-1 0 0,1 1-96,1-1 0,-2 0 64,2 0 64,-1 0 0,0 0 64,1 2-128,-2-2-64,1 0 64,1 1 0,-2 0 32,2 1 0,0-1 0,0 1-96,0-1 64,0 1-32,0 0 0,2-2 64,-2 3 64,0-3-32,1 3-32,-1-1-64,2-1-32,-2 1 64,1-1 0,0 0 32,-1 1 0,2-1 0,-1-1 0,1 2 0,-1-1 64,-1-1-96,2 0 0,-1 2 32,0-2 64,1 0-32,-1 0 64,-1 0-64,2 0-32,-2 0-64,1 1 32,1-1 32,-2 2 0,1-2 64,0 1-32,-1-1-32,2 1 32,0 1-32,-2-2 0,1 1 0,0-1 64,-1 0-192,2 0 32,-2 2 96,0-2 64,1 0 0,-1 0 32,0 0-128,0 0 0,0 1 32,0-1 64,0 0-32,0 2 64,-1-2-128,1 1 0,0-1 96,0 0 32,-2 0-32,1 2-64,1-2 32,-1 0-32,-1 0 0,2 0 0,-2 0 0,1 0 0,0 0 64,-1 0 32,1 0-32,1 0 32,-2 0 0,1 0 32,-1 0-64,1 0-64,0 1 32,-1-1-32,1 0-96,-1 0 0,1 1 128,-1-1 32,1 2-96,0-2 32,-1 1 0,1-1 64,-2 2-32,1-2-32,1 0 32,-1 1-32,1-1 0,0 0 0,-1 2 0,1-2 0,1 0-96,-2 0 64,1 1 96,-1-1-32,1 0-32,1 1 32,-1-1 32,-1 0-32,1 0-32,-1 0 96,-1 0 0,2 0-32,-1 0-64,1 0 32,-1 0-32,0 0 0,0 0 0,1 2-96,-1-2 0,1 1 64,-1-1 0,1 2 96,-2-1 32,2 1-192,-2-1 0,1-1 96,1 2 64,-2-1 0,0-1 32,2 2-64,-2-2-32,0 1 32,2-1-32,-2 1-160,1 1 32,-1-2 128,0 1 128,2 1-32,-2-1-64,-1-1-160,1 2 0,0-2 128,0 1 128,0-1-192,0 0-96,2 1 96,-2-1 64,2 0 96,-1 2 32,-1-2-64,2 1 32,-1-1-224,1 2 32,0-2 96,-1 1 128,2 1-96,-1-2-96,1 1 96,-2 2 32,1-2 0,-1 1-128,2-2 32,-1 1-32,1 1 0,-2-1 0,1-1 0,1 2 64,0-1 64,0-1-32,-2 1-32,2 1 32,0-2-128,0 1 64,2-1 32,-2 2 64,0-2-96,0 1-64,1-1 64,1 2 0,-2-2-64,1 0 64,1 0 32,-2 0 0,1 0 0,1 0 64,1 0-96,-2-2 0,0 2 32,1 0 64,1 0-32,-2 0-32,1 0-64,-1 0 32,1 0 32,0 0 0,0 0 0,-1 2 64,1-2 96,-1 0 128,1 1-352,-1-1-96,0 2 64,1-2 96,-2 1-32,1 1 0,1-1 32,-2 0 64,0-1-96,1 2 0,-1-1 32,0 1 0,2-2 0,-2 1 64,0 1-32,0-1-32,0-1 32,0 1-32,0-1 0,0 2 0,0-2 64,0 1 32,0-1-128,0 2-32,0-2 32,-2 1 0,2-1 32,-1 2 64,1-1-32,-2 1-32,1-1 32,-2 0-32,2-1 0,-1 2 0,2-1 0,-1-1 0,-1 2-96,1-1 64,-1 1 160,0-2 160,0 1-96,1 0 64,-1 1-224,1-1-32,-1 1 0,1-2 64,-1 1-32,2 1-32,-1-2-64,0 0 32,-1 1 32,1-1 64,-1 0-32,1 2 64,-1-2 0,1 0 96,-1 0-160,1 1-32,-2-1 0,2 0 0,-1 0 0,1 0 0,-1 0 0,-1 0 0,2 0 0,0 0-96,-1 0 64,1 0 32,-2 0 64,1 0-32,0 0-32,0 0 32,1 0-32,-1 0-96,1 0 0,-1 0 64,1 0 64,-1 0 0,1 0-32,-1 0 32,2 0-32,-2 0 0,0 0 64,1 0-32,-1-1-32,1 1 160,-2 0 32,2-2-224,-1 1-128,-1 1 96,0-2 64,0 1-32,1 1 0,-1-2 32,0 2 64,0 0-32,-1 0-32,1 0-64,-2 0 32,2 0 32,-1 0 0,1 2 0,0-2 64,1 1-96,-1-1 0,1 2 32,-1-2 0,2 1-96,-1-1 64,1 0 32,0 2 64,-1-2-96,1 0-64,-1 1 128,1-1 32,-1 0-96,1 2-32,0-2 96,-1 0 32,1 0-96,1 1 32,-2-1-64,2 1 0,-1-1 64,1 2 0,-2-1 0,2-1 0,0 2 0,-1-1 64,1-1-96,0 2-64,0-1 64,1 0 0,-1 1-64,2-1 64,-2 1-32,1-1 0,1 1 64,-1 0 0,-1 0 64,2-1 32,-2 1-128,1 1 32,0-2 0,1 1 0,-2-1-96,1 1 64,-1-1 32,2 0 0,-1 1 64,1-2 32,-2 1-128,1 1-32,0-1 32,-1 1 0,2-2 32,-1 1 0,-1 1 0,2-1 0,-1 0 0,1 1 0,-2-1 0,1-1 0,1 2 0,-1-1 64,-1-1-32,1 2-32,1-1-64,-1-1 32,1 1 32,-1 1 64,1-2-32,-1 1-32,0-1 32,-1 2-32,2-2 0,-2 1 64,0 1-96,0-1 0,1 0 96,-1 1 32,0 0-32,0-1-64,-1 0-64,1 1 32,-2-1 32,1 1 64,1-1-32,-1 1-32,-1-1 32,1 0-32,-1 1 0,2-1 0,-1 1 0,-1-1 0,2 1 0,-1-1 64,0 0-96,1 1 0,-2-1 32,1 1 0,-1-1 0,2 1 0,-1-1 0,-1 2 0,1-2-96,1 2 64,-2-3 32,1 3 64,1-3-32,-1 3 64,1-2-128,-2 1 0,1-1 32,1 1 0,-2 1 0,2-2 0,-1 2 0,1 0 0,-2 0-96,1-2 64,0 2 32,-1 0 64,1-2-96,-1 2 0,1 0 32,1-1 64,-2 1-32,1-2 64,1 2-128,-1 0-64,-1 0 64,0 0 0,1-1 32,1 1 0,-1 0 0,1 0 64,-2 0-32,1-2-32,1 2 32,-2 0-32,1 0-96,1 0 64,-2-2 32,2 2 64,-1-1-32,0 1 64,-1 0-64,1-1 64,-1 0-128,1 1-64,1-2-32,-2 2 96,2-2 0,-1 1 96,1 1-32,-2 0-32,2 0 32,-1-2-32,0 2 0,1-2 0,-2 2-96,2-1 64,-1 0 32,1 0 64,-2-1-32,1 1-32,1 1-64,0-2 32,-2 2 32,2-1 64,-1-1-96,1 0 0,0 1 32,-1-1 0,1 1 0,-2-1 64,2 1-32,0-1-32,-1 2-64,-1-2 32,2 1 32,0-1 64,-1 2-32,1-2-32,0 1 32,-2-1-32,2 1-96,0-1 64,0 1 32,-1 1 64,1-2-32,0 2-96,-1-2 32,1 1 32,0-1 0,0 1 0,-2-1 0,2 1 0,0-1 0,0-1 0,0 2 64,0-1-96,0 0 0,0 1 32,0-2 0,0 1 0,0 2 0,0-1-96,0-1 160,0 0-64,0 1-64,0-1 32,2 1 32,-2-2 0,0 1 0,0-1-96,1 0 64,0 0-32,-1 0 0,2 0 64,-1 0 0,-1 0 0,2 0 0,-1-1 0,1 1 0,-1-2 0,0 1 0,1-1 64,-1 1 96,1 0-224,-2-1 0,1-1 0,1 2 96,-1-1-64,0 1 0,1 0 96,-1-2-32,1 0-32,-1 1 32,1 1-32,-1-1 64,1 1 32,-2 0-192,1-1 0,-1 1 96,1 1 128,-1-2-544,0 2-160,2 0-608,-2 0-128,1 0-352,-1 0-160,2 2-512</inkml:trace>
  <inkml:trace contextRef="#ctx0" brushRef="#br0" timeOffset="22">53 772 1024,'0'0'416,"0"0"-192,-2 0 160,2 0 256,0 0-64,0 3 64,0-3-224,0 0-96,0 0-32,0 3 32</inkml:trace>
  <inkml:trace contextRef="#ctx0" brushRef="#br0" timeOffset="23">49 777 5824,'0'0'320,"0"1"-64,0-1-32,-2 2-192,2-1-32,0-1 0,-1 1 64,1 1-32,0-2 64,0 1 0,-1 1-32,1-1-64,0 1 96,-2-1 64,2 2 0,0-2 0,0 2-32,-1 0 64,1-1-96,0 0 0,-2 1-96,2-1-32,0 1 32,0-1 64,-1 0-32,1 1 64,0 0-128,-2 0 0,2-2 96,0 2 32,0-2-32,0 2 32,0-1 64,0 1 64,0-2-192,0 0 0,-1 2-32,1-1 0,0-1 0,0 1 0,0-1 0,0 1 0,0-1 0,0 0 0,0 1 0,0 1 64,-1-2-32,1 1 64,0-1 0,-2 2 96,2-2-256,-1 1 0,1 1 64,0-2 128,-2 2-32,2 0 0,-1-2-96,1 2-32,-2 0 32,2 0 0,0-2 128,-1 2 64,1 0-64,0 0-96,0 0 0,0 0 32,0-2-32,0 2-32,0-1-64,0 1 32,0-2 32,0 0 0,0 2 0,0-1 0,0 1 0,0 0 0,0-2 0,0 2 64,0 0-96,0-2 0,0 2 96,0-2 32,0 2-128,0-1 32,0 1 0,0 0 0,0-2 64,0 2 32,0 1-192,0-1 0,0 0 32,0 0 32,0 0 96,0 0 32,0-2-128,0 2-32,0-2 96,0 2 32,-2-1-96,2 1 32,0-1 0,0 0 64,0-1-96,0 2 0,0-1 32,0-1 0,0 2 0,0-1 64,0-1-96,0 0-64,0 2 64,0-1 64,0-1 0,0 1 64,0-1-64,0 0-32,0 1-64,0-1 32,-1 2 32,1 0-96,0 0 64,0-2-32,0 2 0,0-1 64,-1-1 0,1 1 64,0-1 32,0 0-32,0 1 32,-2-1-128,2 1-64,0-1 128,-1 2-32,1 0 0,0-1 32,0 0 32,-2 0-32,2-1-32,0 2 32,-1-1-32,1-1 0,0 0 0,-2 1 64,2-1 32,-1 1-128,1-1 32,0 1-64,-1-1 0,1 0 64,-2 1 0,2-1 0,0 1 64,-1-1-96,1-1 0,0 2 32,-2-1 0,2 1 0,0-2 64,0 1-32,-1 0-32,1 1 32,0-2-128,0 1 64,0 1-32,0-1 0,0-1 64,0 2 64,0-2-32,0 1-32,0-1-64,1 2 32,-1-1 32,0 0 0,0 1 0,2-1 64,-2 1-32,1-2-32,-1 1-64,2 1 32,-2-1 32,1 1 64,-1-2-96,0 1 0,1 0 32,1-1 0,-2 0-96,1 2 64,1-2 32,-1 0 64,1 0-96,-1 0 0,0 0 32,1-2 0,1 1 64,0 1-96,-2-1-64,1-1 64,-1 1 64,0 1 0,2-2 64,-1 1-128,-1-1 0,-1 1 96,2-1 32,-1 1-32,0 0-64,1 1-64,0-2-32,-2 1-32,2-1 96,-2 1 0,3-1 32,-1 1 0,-1-1 64,1 2-32,-1-1 64,0 0-128,1 1 0,-2-2 96,1 1 96,1 1-128,-1-2-96,1 1-128,-1-1 32,0 1 96,1-1 96,-1 0 64,1 0 32,-1 1-64,1-1-64,-2 1 32,1-1-32,1 1 0,-1-2 64,0 0-96,1 0 0,-1 2 96,-1-2 32,2 1-128,-1 1 32,-1-2-64,2 2 0,-1-1 64,0 1 64,-1-1-32,2 2-32,-2-1 32,0 0-32,1 1 0,-1-2 0,0 2 0,0 0 0,2 0 0,-2 0 64,0 0-32,0 0-32,0 0-64,0 2 32,0-2 32,0 1 64,0 0-96,0 1 0,-2 1 32,2-2 64,0 2-32,0-2-32,-1 3-64,1-2-32,-2 1 128,2 0 32,-1 0 0,1 0-64,-1 0 32,1 0-32,0-1-96,-2 1 64,2 0 32,0 0 0,0 0 0,-1 0 64,1 0-32,0 0-32,-2-2-64,2 2-32,0-2 128,0 2 96,2-1-192,-2 1 0,1 0 64,-1-2 64,0 2-160,0-2 0,2 1 96,-1 1 64,-1-2 0,1 2 32,-1-2-128,2 2 0,-2-1 32,1 1 0,-1 0 0,0-2 64,2 2-32,-2 0-32,1-2-64,-1 2 32,0 0 32,2 0 64,-2-2-96,1 2 0,-1 0 32,2-2 0,-2 2 0,1 0 0,1 0 0,-2 0 64,0-2-32,1 2 64,-1 0-128,1 0 0,-1 0-32,0-2 0,2 2 64,-1-1 64,-1-1-32,0 2-32,2-2-64,-2 1 32,1-1-32,1 1 0,-2-2 128,1 3-32,0-2-96,1 1-32,-1 0 128,-1 0-32,2 1 0,-1-2 32,-1 2 32,2-2-32,-1 1-32,-1 1 32,2-2-32,-1 1 0,-1 1 0,1-2 0,1 2 64,-2-2-96,1 1-64,1-1 64,-2 1 0,1-1 32,1 1 64,-2-1-32,1-1 64,-1 1-128,1 1 0,-1-1 32,2 1 0,-2-1 0,0 1 0,1-1 64,-1 0 32,0 1-128,0-1-32,2-1-64,-2 2 96,0-1 0,1 1 96,-1-2-32,0 1-32,2-1 32,-2 2-32,1-1 0,-1 1 0,0-2 0,0 1 0,1-1 0,-1 1 64,0 1-32,0-2-32,2 1-64,-2-1-32,1 2 64,-1-2 0,0 1 32,2-1 64,-2 0-32,0 0-32,0 0 32,0 0-32,0 0 0,0 0 0,1 0 64,-1 0 32,2-1-128,-2 1-32,0-2 32,0 1 64,1-1 0,-1 2 64,0-1-128,2 0 0,-2-2-32,0 1 0,1 1 128,-1-1 32,0 1-32,2-1-64,-2 1 32,0-1 32,0 2-96,0 0-64,0 0 64,0 0 0,0 0 32,0 0 64,0 2-32,0-2 64,0 1-128,0 1 0,0-2 32,0 1 64,0 1-96,0-1-64,0 1 128,0-1 32,0 2 0,0-2-64,0 1-64,0-1 32,0 1 32,0-1 0,0 2 0,0-2 64,0 1-96,0 1 0,0-2 32,1 1 0,-1-1 0,0 2 0,1 0 0,-1-2 0,0 1 0,0 1 0,0-2 64,0 2-32,2-2-32,-2 2 32,0 0-32,1 0-96,-1-1 64,0 2 32,2-3 0,-2 2 0,1 0 64,-1 0-32,0-2-32,2 2-64,-1-1 32,-1-1 32,1 1 64,1-1-32,-2 0-32,1 1-64,1-1 32,-2 1 32,1-2 64,1 1-32,-2 1 64,1-1-128,-1 0 0,2 1 32,-2 1 0,1-2 64,0 1-96,-1-1 0,2 1-32,-2-1 0,1 1 64,-1-1 64,2 0-32,-1 1-32,-1-1 32,2 1-32,-2-1 0,1 1 0,0-1 0,1 0 64,-2 1-32,1-1-32,-1-1 32,2 2-32,-2-1 0,1 1 0,1-1 0,-1 1 0,1-1-96,-1 2 64,0-2 96,1 1 32,-1 1-128,1-2-32,-1 0 96,1 1 32,-2 1-96,1-2-32,-1 2 32,1-1 0,1-1 32,-2 1 0,1-1 0,-1 2 64,2-2-32,-1 1 64,-1-1-64,2 1-32,-2-1 32,1 0-32,-1 1 0,2-1 0,-1 1-96,1-1 64,-1 1-32,2-1 0,-3 0 64,1 1 64,1-1-32,-1 1-32,1-2 32,-2 1-32,1-1 0,0 0 64,-1 2-32,2-2-32,-2 0-64,1 0 32,-1 0 32,0 0 64,2 0-96,-2-2 0,1 2-32,-1 0 0,0-1 64,2 1 64,-2-2-32,1 1 64,-1 1-64,2-2-32,-1 1-64,-1 0-32,1-2 128,1 1 96,-2-1-96,1 1-32,1-1 0,-2 1 0,1 1-96,-1-2 64,2 2 32,-2-1 64,1 1-32,-1-1-32,0 2 32,0-1-32,0 1 64,0-2 96,0 2-64,0-1-64,-1-1 0,1 1-32,-2-2 0,1 0 0,1 2 0,-2-1 0,2-1 0,0 2 0,-1 0 0,1 1-96,0-2 64,0 1-32,0 1 0,1 0 128,-1-2 32,0 2-32,0 0-64,2 2-64,-2-2 32,1 0-32,-1 1 0,2 1 128,-1 0 32,-1 1-32,1 0-64,2 0-64,-3-2 32,2 1 32,-1 1 64,-1 0-32,2-2-32,-1 1-64,0 1-32,1-2 128,-2 0 32,2 1 0,-1-1-64,-1 2 32,1-1-32,1-1-96,-2 0 64,1 1-32,1-1 0,-1 1 128,-1-1 32,2 1-128,-1-2-32,0 1-64,1 0 96,1 1 0,-2-1 96,2 1-96,-2-1 0,1 1 32,-1-1 0,2 1 0,-1-1 0,-1 1 0,1-2 0,-1 1 64,-1-1 32,1 1-128,1 1 32,-1-1-64,-1 1 0,2-2 64,-1 1 0,-1 1 0,2-1 0,-2-1 0,1 2 64,0-2-96,-1 1 0,2-1 32,-2 1 64,1 1-32,1-2-32,-1 1-64,1 1 32,-1-1 96,1 1-32,-1-1-32,1 0 32,-1 1-32,0 1 0,1-2 0,-1 1 0,-1-1 0,2 0 64,-1 1 32,1 0-128,-1-1-32,0 0 32,1 1 0,-2-1 32,1 1 64,-1-1-32,2 1 64,-1-1-64,1 0-32,-2 1-64,1-1-32,-1 1 128,2-1 96,-2 1-32,1 0-64,-1 0 0,1-1-32,-1 2-96,2-1 64,-1-2-32,-1 1-64,2 1 96,-1-2 64,1 1 0,-2-1-32,1 1 32,0-1-32,-1 2 0,2-2 64,-1 0-32,-1 0-32,2 1 32,-1-1-32,-1 0-96,2 0 64,-2 2 32,1-2 0,-1 0-96,1 0 64,-1 0 32,2 0 0,0 0 64,-2 0 32,1 0-32,-1 0-64,1 0-64,-1 0 32,0 0 32,2 0 0,-2 0 0,1 0 0,-1 0 0,2 0 64,-2-2-32,1 2-32,-1 0-64,2 0 32,-2-1 96,1 1-32,-1 0-32,1-2 32,1 2-32,-2 0 0,1-1 64,-1 1-96,2 0 0,-2-1 32,1-1 0,-1 1 0,0-1 64,2 1-32,-2-1-32,0 1-64,0-1 32,1 2-32,-1-1 0,0 0 64,1-1 64,-1 2-32,0-1 64,2-1-128,-2 1 0,1-1 32,-1 2 0,0-1 0,0 0 64,0-1-96,2 2 0,-2-1 32,0-1 0,0 1 0,0-1 64,0 1-96,0 0-64,0-1 128,0 0 96,-2 2-96,2-1-32,0 0 0,0 1 64,0-2-96,2 1-64,-2 1-96,0 0 32,0 0-256,0 1-64,1-1-320,-1 0-128,2-1-640,-1 1-1248,1-2 512</inkml:trace>
  <inkml:trace contextRef="#ctx0" brushRef="#br0" timeOffset="24">415 1461 1024,'0'0'416,"0"0"-192,0 0-256,0 0 128,0 1-64,0-1 64,2 0 0,-1 2 160,-1-2 160,2 0-160,-1 1 0,-1-1 64,1 2 32,-1-2-96,2 1 0,-2 1 32,1 1 64,1-2-96,-2 0-96,1 2-64,1 0 0,-1-1-64,0 0 64,1 0-64,-1-1-32,1 2 32,-2-1 32,1-1-32,1 0-32,-1 1 32,1 0-32,-1-1-96,0 0 0,-1 1 192,2-1 160,-1 1-128,1-2 0,-1 1-128,2 1-32,-2-1 32,1 0 0,-1 1 64,1-1 96,1-1-224,0 3 0,-2-3 0,1 2 32,0-1 32,0 1 64,-1-1-96,2 0 0,-1 1 96,-1-1 96,0 1 0,1-1 64,-1 1-128,1-1 0,-1 1-32,1-1-64,-2 0 96,3-1-128,-2 2 0,0-1 32,2 1 0,-1-2 0,-1 3 64,1-2-32,-1 1 64,-1 0-64,1 0-32,1-1 32,-1 1-32,1-1 64,-1 1 96,-1-1-64,2 0-64,-1 1 0,1-1 32,-2 1-96,1-2 0,1 1 32,-2 1 0,1-2 0,0 1 0,-1-1 0,2 1 64,-1-1-32,-1 2-32,2-2 32,-2 2-32,1-1 0,-1 0 64,2 1-32,-1-1 64,0-1 0,1 2 32,-1-1-224,2 1 0,-3-2 32,3 1 96,-3-1 0,2 1-32,-1-1 96,0 0 0,1 0-128,-1 2-32,1-2 160,-2 0 96,1 0-96,1 0-64,-2 0 0,1 0-32,-1 0 0,2 0 0,-2 0 0,1 0 0,-1 0 0,0 0 0,1 0-96,1 0 64,-2 0 32,1 0 64,-1-2-96,2 2-64,-2 0 64,1 0 64,-1 0 0,2 0-32,-1 0 32,-1-1-32,0 1 0,2 0 0,-2 0 0,0 0 0,1-1 0,-1 1-96,0-2 64,0 2 32,0-1 64,0-1-32,0 1-96,0-1 32,0 2 32,0-1 64,0 1-256,0-1-32,0 1 192,0-2 64,0 0 160,0 2 32,0 0-96,0-1-96,0 0 0,0 1-32,0-2 0,0 1 0,0 1 0,0-2 0,-1 1-96,1 1 64,0-2 32,0 2 0,0-1 64,0 1 32,0-1-128,0 1 32,0-2-160,0 2 32,0 0 128,0 0 128,0-1-96,0 1-32,0 0-64,0 0-64,0 0 160,0 0 96,0 0-32,0 0 0,1 0-32,-1 1-64,1-1-64,1 0 32,-2 0-32,1 2 0,-1-2 64,2 1 64,-2-1-32,1 1-32,-1-1-64,2 2 32,-2-1 96,1-1 32,-1 2 32,1-1 64,-1-1-96,0 2 0,2-2-96,-1 1-32,-1-1 32,0 1 64,0-1-96,2 0 0,-1 0 32,-1 0 64,0 2-32,2-2-32,-2 0-64,0 2 32,1-1 96,-1-1 32,0 1 32,1 1 128,1-1-128,-2 1 0,2-1-128,-2 1-32,1-2 32,-1 1 0,1 0 0,1-1 0,-2 2 0,1-1 64,1-1-32,-2 2-32,1-1 32,-1-1-32,0 2 64,2-2-32,-2 1-32,1-1 96,-1 1 0,1-1-128,-1 2-32,0-2 32,2 1 64,-2-1 0,1 2-32,-1-1 32,0-1-32,2 2 64,-2-2-32,1 1-32,-1-1 32,2 2-32,-2-2 0,0 1 64,1-1-96,-1 0 0,0 2 32,1-2 64,1 1-32,-2 0-32,1-1 32,-1 2-32,2-2-96,-1 1 64,2-1 32,-3 2 0,3-2 0,-3 0 0,1 1 0,1-1 0,-1 0-96,1 0 0,1 0 128,-2 0 32,1 0 0,-1 2-64,1-2 32,-1 0 32,0 0-32,2 0 64,-3 1-64,2-1-32,-1 0 32,2 0-32,-2 0 0,1 0 0,1 0 0,-2 2 0,1-2 0,-1 0 64,2 0-32,-2 0-32,1 1-64,-1-1-32,1 0 64,1 1 0,-2-1 96,3 0 32,-2 2 32,1-1-64,0-1-64,-2 0-64,2 2 32,-2-2 32,1 0 64,1 1-96,-2-1 0,2 0 32,-2 2 64,2-2-32,-1 0-32,1 1 32,-1-1 32,1 1-32,0-1 64,0 2-64,0-2-32,-1 1 32,0 1-32,0-2 64,1 0 32,-2 1-32,1-1-64,-1 2 96,2-2 0,-2 0-32,2 1-64,-1-1 32,-1 0-32,1 1 64,-1-1 32,2 0-128,-3 0 32,1 0 64,1 0 32,-1 2-32,1-2 32,-1 0-64,0 0-32,-1 0 32,2 0 32,-1 0-96,1 0 0,-1 0 32,1 2 0,-2-2 0,1 0 64,1 0-96,-1 0-64,-1 0 64,2 1 64,-1-1 0,0 0-32,1 1-64,-1-1 32,1 0 32,-1 0 0,1 0 0,0 2 64,0-2-96,-1 0 0,-1 1 32,3-1 64,-1 0-32,-1 0-32,1 0-64,-1 0 32,0 0 32,1 0 64,1 0-96,-2 0 0,1 0 96,1 0 32,-2 0-192,2 0-64,-2 0 128,2 0 160,-1 0-64,1 0-32,-2 0 0,2 0-32,-2 0-96,1 0 64,1 0 32,-2 0 64,2 0-32,-2 0-32,2 0 32,0-1-32,-2 1-96,3 0 64,-3-2 32,0 2 64,1 0-32,-1 0-32,1 0 32,-1-1-32,1 1-96,-1 0 64,0 0 96,1 0 32,-1 0-128,1 0 32,1 0 64,-2 0-32,0 0 64,1 0-128,-1 0-64,1 0 64,-1 0 0,-1-1 96,2 1 32,-1 0-128,1 0 32,-1 0-64,-1 0 0,1-2 64,1 2 64,-1 0-32,1-2-32,-1 2-64,1 0 32,-1 0 96,1-1 32,-2 1-32,1 0 32,1-1-128,-2 1-64,1 0 64,0 0 64,-1-2-64,2 2 0,-1 0 32,-1 0 64,2 0-32,-1 0-32,-1 0-832,3 2-1856,-2-1-448</inkml:trace>
  <inkml:trace contextRef="#ctx0" brushRef="#br0" timeOffset="25">754 307 1792,'0'0'768,"0"-3"-384,0 6-320,0-3 192,0 0-64,0 0 32,0 0-64,0 0 64,0 0-128,0 0-64,0 0 0,0 0 32,0 0-32,0 0 64,0 0 0,0 0 96,0 0-32,0 0 0,0 0 32,0 0 32,0 0-32,0 0 32,0 0-128,0 0-64,0 0 64,0 0 0,0 0-32,0 0 32,0 0-64,0 0 64,0 0 0,0 0 96,0 0-32,0 0 0,0 0-96,0 0 96,0 0 128,0 0-224,0 0-96,-3 0-96,3 3 96,-3-3 0,3 0 96,0 0-32,0-3 64,0 3-128,0 0 0,0 0 32,0 0 0,0 0 0,0 0 0,0-3-96,0 3 64,0 0 32,0 0 64,0 0-32,0 0-32,0 0 32,-3 0-32,3-3 0,3 3 0,-3 0 64,0 0-96,0 0 0,0 0 96,0 0-320,-3 3-128,3 0-1664</inkml:trace>
  <inkml:trace contextRef="#ctx0" brushRef="#br0" timeOffset="26">757 318 640,'-3'0'256,"3"0"-128,3 7-96,-3-7 96,0 0-64,0 0 32,0 0-64,0 0-32,0 0 96,0-4 64,0 4 64,0 0 32,0 0 64,3-3 32,-3 3-96,0 0 0,0 0-96,0 0 0,0 0-32,0 0 192,0 0 64,0 0-64,0 0-32,0 0-160,0 0-32,0 0-96,0 0-96</inkml:trace>
  <inkml:trace contextRef="#ctx0" brushRef="#br0" timeOffset="27">758 333 5216,'0'0'64,"0"-3"64,0 0-160,0 3-32,0-3 32,0 3 64,0 0 64,0-3 32,0 3-160,0 0-32,0 0-64,0-3 96,0 3 64,0 0 64,0 0-32,0-2-64,0 2-64,0 0 32,0 0 32,0-3 0,0 3 0,0-3 0,0 3-96,0 0 64,0-3 32,0 3 64,0 0-32,0 0 64,0-3-128,0 3 0,0 0 32,0 0 0,0 0 0,0 0 0,0 0 64,0 0 32,0 0-128,0 0 32,0 0-64,0 0 0,0 0 128,0 3 32,0-3-128,0 0-32,0 0 32,0 0 0,0 0 32,0 0 0,-3 0 0,3 0 64,0 0-32,0 0-96,0 0-32,0 0 128,0 0 32,0 0 0,0 0-64,0 0 32,0 0-32</inkml:trace>
  <inkml:trace contextRef="#ctx0" brushRef="#br0" timeOffset="28">756 311 5408,'0'0'64,"-2"3"-64,2-3 96,0 3-64,-3 0-32,3 0-64,0-3 32,0 2 32,0 1 0,0-3-160,0 3 32,0-3 128,3 0-64,-1 0 96,-2 0 64,3-3-32,-3 0-64,3 1-64,-3 2-32,3-3 64,0 0 64,-3 0-64,3 0 0,-3 0 32,0 3 64,0-3 32,0 1 32,0 2-64,0 0-64,0 0-64,0 0 32,-3 0 96,3 0 32,0 0-192,0 0 0,-3 0 32,3 2 96,0-2-64,-3 0 0,3 0 32,0 0 64,0 0-32,-3 0-32,0 0 32,3 0-32,0 0-96,-2 0 64,2 0 32,0 0 64,-3 0-32,3 0-32</inkml:trace>
  <inkml:trace contextRef="#ctx0" brushRef="#br0" timeOffset="29">752 305 5376,'0'0'0,"0"0"0,-3 3 0,3-3-96,0 0 64,0 3-32,0-3 0,0 0 64,0 3 0,0-3 0,0 0 0,0 0 0,0 3 0,0-3 0,0 3 0</inkml:trace>
  <inkml:trace contextRef="#ctx0" brushRef="#br0" timeOffset="30">751 323 5120,'0'2'0,"0"-2"-96,3-2 64,-1 2 32,-2 0 0,3-3 0,0 3 64,0-3-192,0 0 32,-3 0-32,3 0 64,0 0-32,0 1 32</inkml:trace>
  <inkml:trace contextRef="#ctx0" brushRef="#br0" timeOffset="31">794 305 4480,'0'-3'64,"0"1"-32,0-1-32,0 3 32,0-3 32,-3 3-32,3 0-32,-3-3 32,3 3-32,-3 3 0,0-3 0,3 3-96,0-3 64,-3 3 32,3-1 64,0-2-32,-2 0-32,2 0-64,-3 3 32,3-3 32,-3 0 0,3 3 0,-3-3 64,3 0-32,0 0-32,-3 0-64,3 0 32,0 0 96,-3 0 32,3 0-128,0 0 32,-3 0 0,0 0 0,3 0-96,-2 0 64,2 0-32,-3 0-64,3 0 224,-3 0 96,3 0-96,-3 0 0,3 0-96,0 3-32,-3-3 32,3 0 64,-3 0-32,3 3 64,0-3-224,0 3 32,-3-3 32,3 3 96,0-3 0,0 2-32,0-2-64,0 3 32,0-3 32,3 3 64,-3-3 32,0 3 32,3-3-224,-3 3 0,3-3 32,-3 3-32,3 0 32,0-3 64,0 3 0,-1-3 0,-2 0 0,3 0 0,0 0 64,-3 0-32,3 0 64,0 0-128,-3 0 0</inkml:trace>
  <inkml:trace contextRef="#ctx0" brushRef="#br0" timeOffset="32">764 304 1664,'0'0'608,"0"0"-320,0 0-64,0 0 224,0 0-160,0 0-96,0 0-32,0 0 32,0 0-32,0 0 0,0 0-32,0 0 0,0 0 0,-2 0 64,2-1-32,0 1 0,0 0-32,0 0 0,0-1-64,0 1-64,0-2 160,0 2 32,0 0-160,-1 0 0,1-1-32,0 1 64,0 0 32,0-2 32,0 2 64,0 0 32,-2 0-32,2 0-32,0 0-192,0 0 32,-1 0 0,1 0 0,0 0 0,-2 0 0,2 0 64,0 0 32,0 0 32,-1 0 0,1 0 0,0-1 64,-2-1-160,2 2-32,0-1 0,0 1 0,-1-1 0,1-1 0,0 2-96,0-2 64,0 1 96,1 0-32,-1-1-32,0 2-64,0-1-32,0 1 64,0 0 0,2 0 32,-2-2 64,0 2-32,0 0 64,0 0-64,0 0-32,0 0 32,0 0-32,0 0 0,0 0 64,0 0-96,0 0 0,0-1 32,0 1 0,0 0 64,0 0 32,0-2-128,0 2-32,0 0 160,-2 0 96,2 0 32,0 0 32,-1-1-128,1 1-96,-1 0 0,1 0-32,0 0 0,0-1 0,-2 1 64,2 0 96,-1 0 64,-1 0-96,2 0-32,-1 0 32,1 0 0,-2 0-64,2 0 32,-1 0-64,0 0 64,1 0-64,-2 1 64,1-1-128,1 1 0,-2-1 32,2 2 64,-1-2-32,1 1-32,0-1 32,-2 0 32,2 0-96,0 2 0,0-2 32,0 0 0,-1 0 0,1 0 64,0 0-96,0 0 0,0 0 96,0 0 32,0 0-128,0 0-32,0 0 32,0 0 64,-1 1 0,1-1 64,0 0-128,-2 2 0,2-2 96,0 1-96,0-1 0,-2 1 32,2-1 0,0 0 0,0 0 0,0 0-96,0 2 64,0-2 32,0 2 64,0-2-96,0 1 0,0-1 32,0 1 0,0-1 0,0 2 64,-1-1-96,1-1 0,0 0 32,0 2 64,0-1-32,0-1-32,-1 2 32,1-1 32,-2 0-32,4-1-32,-4 2 32,4-2-32,-2 1 0,0-1 0,0 2 0,0-2 0,1 1 0,-1 1 0,0-2-96,0 1 64,0 0 96,0 1-96,0-2 0,0 1 96,0 1 32,1-1-128,-1-1 32,0 2 0,0-1 0,0 1-96,0-1 64,0-1 32,2 2 0,-2-1 0,0-1 0,0 1 0,2-1 0,-2 2-96,0-1 64,1-1 32,-1 2 64,0-2-96,1 0 0,-1 0 32,2 0 0,-2 1 0,1-1 0,-1 0 0,2 0 0,-1 0 0,-1 0 64,2 0-96,-2 0 0,1 0 32,0 2 0,1-2 0,-1 0-96,2 0 64,-1 0 32,-2 0 0,1 0 0,0 0 0,1 0 64,-1 0-96,1 0 0,-1-2 96,-1 2 96,2-1 0,-1-1 0,1 1-96,-1-1-64,0 1 32,1 1 32,-2-1-32,1-1-32,1-1-64,-1 2 32,1-1 32,-2-1 64,1 2-32,-1-1-32,1 1-64,-1 0 32,2-1 32,0 1 64,-1-1 32,0 1-128,-1-1 32,2 1 0,-1-2 64,-1 3-32,2-1 64,-2-1-224,0-1 160,1 2-96,-1 0 32,0-1 32,0 0 64,0 1-32,2 0-32,-2-1 32,0 1 32,0-2-96,0 1 0,0 1 96,-2 0 32,2-1-32,-1 1 32,-1-1 0,2 2 32,-1-1-64,-1-1 32,2 2-64,-1-1 64,1 0-64,-1 1 64,1 0 0,-2-2 32,0 2-160,2 0 32,-1 0 0,1-2 64,-1 2-32,-1 0 64,1 0-64,1 0 64,-2 0-64,1 0-32,-1 0-64,1 0 32,1 0 224,-1 0 192,-1 0-416,1 0-96,1 2 32,-2-2 32,1 0 64,-1 0 64,2 2 32,-1-2 32,-1 0-224,1 0 0,0 1 32,-1-1 32,1 1 160,-1-1 64,2 2-224,-1-1-32,1-1-64,-2 0 64,2 2 32,-1-1 96,0-1-96,1 2 0,-2-1 32,2 0 0,-1-1 0,-1 2 64,2-1 32,-1-1 96,1 2-256,0-1-96,-2-1 96,2 2 64,0-1-32,-1-1 0,1 1 32,0 1-96,0 0 64,0-1 32,0 0 0,0 2 0,0-3 0,0 3-96,0-1 64,0-1 96,0 0 32,0 1-32,0-1-64,1 1-64,-1-1 32,0 1 32,0-1 0,2 0 0,-2 1-96,0-1 64,1 1 32,-1-1 0,2-1 0,-2 2 0,1-2-96,-1 1 64,2-1 32,-2 2 0,2-1 0,-2-1 0,2 0 0,-1 0 64,1 0-96,-1 2 0,1-2 32,-2 0 0,1 1 0,-1-1 64,1 0-96,-1 0 0,2 0 32,-1 0 0,1 0 0,-2 0 64,1 0-96,1 0 0,-1 0 32,-1-1 0,2 1 0,-1-2 0,0 2 0,1-1 64,-1 1-96,1-2 0,-1 1 32,1-1 0,-1 1 0,0-2 0,3 1 64,-2 1 32,0-2-128,-1 2-32,1-2 32,-1 0 64,1 0 0,-1 0 64,-1 0-128,0 2-64,0 0 128,0-3 32,0 3-96,0 0 32,0-1 0,0 1 64,0-1-32,-1 1 64,1-1-64,-2 0-32,2 0 32,-1 1-32,-1-1 0,2 1 0,-1-1 0,-1 1 0,1 0 0,0 1 0,-1-2 0,0 2 64,2-2-96,-1 2 0,0-1 32,-1 1 64,1-1-32,-1 1 64,1-2-128,-1 2 0,1 0-32,1 0 0,-1-1 64,-1 1 64,1 0-96,-1 0 0,1 0 32,-1 0 64,1 0-96,-1 0 0,1 0 32,0 0 64,-1 1-32,1-1-32,-1 2 96,1-2-128,-1 0 0,1 1 32,0-1 0,1 0 0,-2 0 0,1 1-96,1-1 64,-2 0 160,1 0 64,1 0-64,-2 2-96,1-2-160,1 0 0,-1 0 128,1 2 64,-2-2 0,-1 1-64,3-1 32,-3 1-32,2-1-96,-1 2 0,1-1 64,-1-1 64,2 0 0,-1 2 64,0-1-64,1-1-32,-2 2-64,2-2-32,-1 1 64,1-1 0,0 1-64,-2-1 64,2 2 32,0-1 0,-1-1 0,1 2 0,0-1 0,0 1 64,-2-1-96,2 0 0,0 3 96,-1-3-96,1 2 0,0-2 32,0 1 64,0-1-96,0 1 0,0-1 32,0 0 0,0-1 0,0 2 0,0-1-96,1 1 64,-1-2 32,0 3 64,2-2-32,-2 0-32,0 1 32,1-1-32,-1 1-96,0-1 64,2 1 96,-2-1 32,0 1-128,0-1 32,0 1 0,0-1 64,1 0-32,-1 1-32,0-1-64,2 1-32,-2-1 128,0-1 32,1 2-96,0-1 32,-1-1-64,3 2 0,-1-2 128,-1 1-32,1-1-32,-1 1 32,-1-1-32,1 2 0,-1-2 64,2 0-96,0 0 0,-2 1 32,1-1 64,0 0-32,1 0-32,-2 2 32,1-2-32,1 0 0,-2 0 0,1 0-96,1 0 0,-2-2 64,1 2 64,0 0 0,2 0-32,-1-1 96,-1 1-64,-1 0 64,2-2-64,-1 2 64,-1-1-64,1 0-32,-1-1-64,2 1 32,-1-1 32,-1 1 64,2-1-96,-2 1 0,1-1 32,-1 1 64,2 0-32,-1-1-32,-1 1 32,2-1 32,-2 1-96,1-2-64,-1 1 64,1 1 0,1-1-64,-2 1 64,0 0 96,0-1 96,1 1-64,-1-1-64,0 1-96,2-1 32,-2 1-32,0 0-64,0-1 224,0-1 160,0 3-192,0-3-192,0 2-64,0-2 96,0 1 32,0 1 128,0 0 32,0-1-32,0 1 32,0-1-64,0 1-32,0-1 32,0 1 32,0 0-32,0-1-32,-2 2 32,2-1 32,0-1-96,-1 1-64,1-1 128,0 2 32,0-1-96,-2 0 32,1-1 64,1 2 32,-1-2-32,1 1-64,-2 0-64,2 1 32,-1-2 32,1 1 64,-2-1-32,2 1-32,0 1-64,-1-2 32,1 2 32,-2 0 0,2-1 0,0 1 64,-1 0-32,-1 0-32,2 0 32,-1 0-128,1 0 64,-1 0 32,-1 0 64,1 0-32,-1 0-32,1 0-64,-1 0 32,2 0 32,-1 0 0,0 0 0,1 0 0,-2 0-96,1 1 64,1-1 32,-2 2 64,2-2-32,-1 1 64,-1-1-128,1 2 0,1-2 32,-1 1 0,-1-1 0,0 2 64,1-1-32,0 0-32,-1-1 32,1 2-128,-1 0 0,2-1 64,-1 0 64,-1 1 0,2-1 64,-1 1-128,1-1 0,-1 1 32,1-1 0,-2 0 0,1 1 0,1 1 0,-2-2 0,1 2-96,1 0 64,0 0 96,0-2-96,-2 2 0,2-1 96,-1-1 32,1 2-32,0-2-64,0 1-64,-1-1 32,1 1 32,0-1 0,-2 1-96,2-1 64,0 2 96,0-2-96,0 1 0,0-1 32,2 2 0,-2-1 64,0-1 32,1 2-128,-1-3 32,0 3-64,1-2-64,-1 1 160,2-1 32,-2 1-96,1-2-32,-1 1 96,2 1 32,-2-1-224,1-1-64,1 1 256,-2-1 128,1 2-160,0-2 32,2 0-32,-1 1 64,-1-1-32,1 0-32,-1 0 96,-1 2 64,1-2-224,1 1-96,-2-1 160,2 0 32,-1 2-64,-1-1 32,1-1 0,1 0 64,-2 1-96,1-1-64,1 0 64,-1 0 64,1 0 128,-2 0-128,2 0-32,-2 0 0,2 0 64,-1-1-96,1 1-64,-1 0 128,1 0 32,-1-1 0,0-1-64,-1 2 32,2-1-128,-1-1 64,1 2 32,-2-1 0,1 1 0,1-2 64,-1 1-32,-1 1 64,2-1-64,-1-1 64,0 2-64,1-1 64,-2-1-128,1 1 0,-1-1 32,2 2 64,-2-1-96,1-1 0,1 1 32,-2 0 0,1-1 0,-1 2 0,1-3 0,1 2 0,0-1-96,-2 1 64,1-2 96,0 1 32,1 1-32,-1 0-64,-1-1 32,0 1-32,2-1 64,-2 1-96,0-1 0,1 2 32,-1-1 0,0 0 0,0 1 0,0-2 0,0 2 64,0 0-96,0 0 0,0 0 32,0 0 0,0 0-96,0 0 64,0 0 32,0 0 0,0 0 0,2 0 64,-2 0-32,0 2-32,1-1-64,-1-1 32,0 1 32,0 1 64,0-1-32,0-1-32,0 2 32,0-1-32,0 1 0,0-1 0,0 0 64,-1 1 32,1-1-32,-2 1-64,2-1-64,-3 2 32,2-1 32,-1-1 64,1 2-96,0-2-64,-1 1 128,0 1 32,1-2-96,0 1-32,-2-1 96,1 1 32,1-2 0,-2 1-64,2 0 32,-1-1 32,1 0-32,-1 2-32,-1-2 32,2 0-32,-1 0-96,0 0 64,0-2 32,1 2 0,-1 0 64,1-1-32,-1 1-32,0 0 32,0-1-32,1 1 0,-1-2 0,1 2-96,1 0 64,-2-1 32,1-1 0,1 2 0,-1-1 0,-1-1 0,2 1 64,-2-1-96,1 1 0,0 1 32,-1-1 64,1-1-96,-1 2 0,1 0 32,-1-3 64,2 3-32,-1-3-32,0 2-64,-1-1 32,1 1 32,1 1 64,-2-2-192,2 1 32,-1 0 96,1-1 64,0 1-96,0-1 32,0 1-64,0-2 0,0 0 64,0 0 0,0 0 0,1 1 0,-1 0 0,0-1 64,0 0-96,2 0 0,-2 2 32,0-1 0,1 0-96,-1 0 64,2 1 96,-2-1 32,1 2-128,0-1-32,-1-1 32,2 1 0,-1 0 32,1-1 0,-1 2-96,-1-2 64,2 2-32,-1 0 0,-1 0 128,0-1 32,0 1-128,0 0-32,1 0 32,-1 0 0,0 0-480,0 0-192,0 1-864,0-1-352,-1 2-1024</inkml:trace>
  <inkml:trace contextRef="#ctx0" brushRef="#br0" timeOffset="33">1077 232 1920,'-5'0'768,"5"0"-384,-3 0-448,3 0 128,-3 0-160,3 0 224,-3 0 64,3 0 320,0 0 160,0 0-160,-3 0-32,3 0-224,0-3-96,-3 3 0,3-3 32,0 3-96,0 0-64,-3-3 64,3 3 64,0 0-64,-2 0 0</inkml:trace>
  <inkml:trace contextRef="#ctx0" brushRef="#br0" timeOffset="34">1052 225 6944,'-2'2'64,"1"-1"-64,0 0 32,-1 2-32,1-1 0,-1-1 0,2 2 0,-1-1 0,1 0-96,-2 0 64,1-1 160,1 2 64,-2 0-160,2 0 0,0 0-32,0-2 0,2 2 0,-1-2 0,-1 3-96,2-3 0,-1 0 64,1-1 64,-1 2 64,-1-2 32,2 0-64,-1 0-64,2 0 32,-2 0-32,1-2 0,1 2 64,-1-1-32,0 1 64,-1-1-64,2-1 64,-1 0-64,-1 1 64,1-2-64,-1 2 64,1-1-128,-1-1 0,-1 2 96,1 0 32,-1-1-128,2-1 32,-2 2 128,0-2 160,0-1-96,-2 1-96,2 0-64,0 0 64,-1 0 64,0 2-64,-1-2-64,2 0 0,-1 1 32,1 1-96,-2-1 0,1 1 32,-1 0 0,2 1 0,-1-2 0,-1 1 0,1 1 0,-1-2 0,2 2 0,-1 0 0,0 0 64,-1 0-32,1 0 64,-1 0 0,1 0 32,-1 0-64,1 2 32,0-2-64,-1 1 64,1-1-64,-1 2-32,2-1-64,-1 0 32,-1 1 32,1-1 64,-1 1-32,2-2 64,-1 1-224,-1 1 32,2-1 96,0 1 64,0-1 64,0-1-64,2 2-64,-2 0-64,1-2 32,-1 2 96,2-1 32,-2 1-128,1-1-32,-1 1 32,0-1 0,2 1 160,-2 0 160,0 0-96,1-1 64,-1 1-160,0 1 0,2-2-96,-1 0-32,-1 2-32,0-1 0,2-1 64,-1 1 64,-1-1-96,1 0-64,1 1 128,-2 0 32,3-1 0,0 0 32,-2-1-64,0 2-32,1-2 32,-1 0 32,2-2-96,-1 2 0,-1 0 96,1-1 32,-1 0-32,1-1-64,-1 0 32,0 1-32,1-2 0,-1 2 64,-1-2-32,2 1 64,-1 1-128,1 0 0,-1-1 32,0 1 0,1-1 0,-2-1 64,1 3-96,-1-2 0,2-1 32,-1 0 64,1 1-32,-2-1 64,0 1-128,1 0 0,-2-1 32,1 2 64,0-2-32,0 0-32,0 1-64,0 0 32,0 0 32,-2-1 64,2-1-96,0 1 0,0 0 96,-1 2 32,1-2-32,0 0 32,-2 0-128,1 2 0,1-1 32,-2 1 0,1-1 0,-2 1 0,2 0-96,-1 1 64,1-2 32,-1 2 64,1 0-32,0 0-32,1 0 32,-2 0-32,1 0 0,-2 2 64,1-2-32,1 0-32,-2 1 32,1-1 32,1 0-32,0 1-32,-1-1-64,1 0-32,-1 2 64,1-2 0,-1 0 32,1 1 0,1 1 0,-1-2 0,-1 1 0,1 1 0,-1-1 0,2 1 0,-1-1 0,-1-1 0,2 3 0,-1-2 0,-1 1 0,1-1 0,-1 1 64,1-1-96,1 0 0,-1 1 32,1-1 0,-2 2 0,2-1 0,-1-1 0,1 0 0,0 2 0,0-1 64,-2 1-32,2 0 64,0 0-64,-1-2-32,1 2-64,0 0 32,0-2-32,0 2 0,0-1 128,0 0 96,0 0-128,0 1-32,0-2 0,0 2 0,0 0 64,0-2-32,1 2-32,-1-1 32,0-1-32,2 0 0,-2 3 64,1-3-32,-1 0-32,2 2-64,-1-1 32,0-1 96,1 1 32,-1-1-32,1-1 32,-2 1-64,1 1-32,-1-1 32,2-1-32,-1 2 0,-1-2 64,2 0-96,-2 1 0,1-1 32,-1 0 64,2 0-96,-1 0 0,-1 0 96,1 0 32,-1 0-32,2 0-64,-2 0 32,1 0 32,1 0-32,-1 0 64,1 0 0,-1-1-32,0 1 32,1-2 0,-1 2 32,-1-1-160,2 1 32,-2-2 0,1 2 0,-1-1 0,2 1 0,-2-1 0,1 1 0,-1-2 0,2 2 0,-2-1-96,0-1 64,1 1 32,1-1 64,-2 2 32,0-1 32,1 0-160,0 1 32,-1-2-64,2 0 0,-2 0 64,1 0 64,-1 1-96,2-1 0,-1 1 32,-1-1 0,2 1 0,-2 0 0,1-1 0,-1 1 64,0-1-32,1 1-32,-1-1 32,0 1 32,0-2-32,0 2-32,2-2 32,-2 1-32,0 1-96,0-2 64,0 2 32,0-1 64,0 1-96,0-1-64,0 1 64,0-1 0,1 1 96,-1-1 32,0-1-128,0 2-32,0 0 96,-1-1 32,1 1 0,0-1-64,-2 1 32,2-2-32,-1 2 0,1 1 64,-1-2-32,-1 1 64,2-1-128,-1 1-64,-1-1 64,1 2 0,-1-1 32,2 0 64,-1 1-32,0-2 64,1 2-64,-2 0-32,1-1 32,1 1 32,-2 0-96,1 0 0,1 0 32,-2 0 0,-1 0-96,2 0 64,-1 0 32,1 1 64,0-1 32,-1 0-128,1 0 32,-1 2-64,1-1 0,1 0 64,-2-1 0,1 2 0,0-1 64,-1-1-96,2 2 0,-1-1 32,-1 1 64,2-2-32,-1 1-32,-1 0-64,1 1-32,-1-1 128,-1-1 96,3 2-96,-1-1-96,0-1 32,-1 2 64,1-2 0,1 1-32,-2-1 32,2 1-32,-1-1-96,1 2 64,-2-2 32,2 1 0,-1 1-96,1-2 64,0 0 96,-1 1 32,1 1-128,0-2 32,-2 1 0,2-1 64,0 2-96,0-1 0,-1 1 32,1-1 0,0 0 0,0 2 0,0-1 0,0-1-96,0 1 64,0-1 32,1 1 64,-1-1-96,0 0 0,0-1 32,2 2 0,-2-1 0,0 1 0,1-2 0,-1 1 0,1 1 0,-1-2 0,2 1 0,-2 0 0,1 1 0,-1-1 64,0 1 32,2-2 32,-1 1-224,1 1 0,-2-2 32,1 1 32,0-1 32,1 1 0,-2-1 0,1 0 64,1 2-96,-1-2 0,1 0 32,-2 2 0,1-2 0,1 0 0,-1 1 0,-1-1 64,2 1-96,-1-1 0,-1 0 32,1 2 0,1-2 0,-2 0 0,1 1 0,-1-1 64,2 0-32,-2 0-32,1 0-64,1 0 32,-2 0 96,1 0 32,0 0-128,1 0-32,-1 0 32,1 0 64,-1 0 0,-1 0-32,2 0-64,-1 0 32,1 0 32,-1 0 0,1 0 0,-1-1 0,0-1 64,1 2 96,-1-1-64,2 1-64,-3-1-96,2 1-32,-1-2 64,0 0 0,1 1 96,-1 0 32,1-1-32,-1 1-64,1-1 32,-1 2-32,1-1 0,-1-1 0,0 1 0,1 0 0,-1 1 0,-1-2 0,2 1 0,-1-1 0,-1 1 0,2-1 0,-2 1 0,1 0 64,-1-1-96,0 1 0,2-2 96,-2 1-32,0 1-32,1-2 32,-1 2-32,0-1 0,0 2 64,0-1-96,0-1 0,0 1 32,0-1 64,-1 1-96,1-1-64,0 1 64,0 1 64,0-2 0,0 1-32,0 0 32,0 1-32,0-2-96,0 2 64,0-1 32,0 1 64,0-2-96,0 2 0,0 0 32,0-1 64,0 1-96,0 0 0,0-2 32,0 2 0,0 0 0,0 0 0,0 0 0,0 0 64,0 0-32,0 0-32,0 0 32,0 0-32,0 2-96,0-2 64,0 1 32,1 1 64,-1-2-96,0 1 0,0 1 32,0-1 0,0 0 0,0 1 64,0-1-32,0 1-32,0-1-64,0 1 32,0 1 32,0 0 64,0-2-32,-1 0-32,1 2 32,0-1-32,-2-1 0,2 1 0,0-1 0,0 1 0,-1-1 64,1 0 32,0-1-128,-2 2-32,2-1 32,0 1 64,0-1 64,-1-1 32,-1 2-160,1-1-32,-1 2 32,1-2 64,0 1 0,1-1-32,-2 1-64,1-1-32,-1 0 128,1 1 32,1 0-96,-2-1 32,2 0 0,-1 2 0,1-3 64,-2 2 32,1-1-128,1 1 32,-1-2 0,1 1 64,-2-1-96,2 1-64,-1-1 64,-1 0 64,2 0 0,-1 2-32,1-2 32,-2 0-32,2 0 0,-1 0 64,0 0-32,1 0-32,-2 0-64,2 0 32,0 1 32,-1-1 0,1 0 0,0 0 0,-2 0 0,2 0 0,-1 0-96,1 0 64,-2 0 32,1 0 0,-1 0 64,1 0 32,-1 0-32,1 0-64,0 0-64,1 0 32,-2 0 32,1 0 0,-1 0 0,1 0 0,1 0 0,-2 0 0,1-1 64,1 1 32,-1 0-32,-1 0 32,2-2-64,-1 2-32,-1-1 32,-1 1 32,2-1-96,-1 1 0,1-2 32,-1 1 64,1-1-32,0 2-32,-1-1 32,1 1-32,1-2-96,-2 2 64,1-1 32,1 0 64,-2 1 32,2-2 96,-1 2-256,1-2 0,-1 2 0,-1-1 32,2 0-64,0 1 64,-1-2 96,1 1 32,0-1-128,-2 1-32,2 1-64,0-2 96,0 2 0,0-1 96,0 1-32,0-1 64,0 1-128,0 0 0,0-2 32,0 2 0,0 0-96,0-1 64,0 1-32,0-2 0,0 2 64,2-1 64,-2-1-32,0 2 64,0-1-128,1 0-64,-1 1 64,0-2 64,0 1 64,2-1-32,-2 1-64,0-1-64,0 1-32,0-1 64,0 1 0,0 0 96,0 1-96,1-2 0,-1 2 32,0-1 64,0 1-96,0 0 0,0-2 32,0 2 64,0 0-32,1 0-32,-1-1 32,0 1-32,0-2-96,0 2 64,2-1 32,-2 1 64,0-2-96,0 2 0,1-1 32,-1 1 0,0-2 64,2 2 32,-2-1-128,0 1-32,1-1-64,-1 1 96,2-2 0,-2 2 96,1-1 32,0-1-128,-1 2 32,2-1 0,-2 1 0,1-2 0,-1 2 64,0 0-96,0 0 0,2-1 32,-2 1 0,0 0 0,0 0 64,0 0-96,0 0 0,0 0-256,0 0-128,0 0-992,1 0-352,-1 1-1728</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36.66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6853 2137,'0'1,"0"1,0 1,-1 1,1 0,-2 0,1 2,0-1,1 2,0-2,0 1,0 0,0-2,-2 0,0 0,0 0,0 1,1 0,0 0,-1 0,-2 0,1-1,0 0,1 1,-1 1,1 0,-1-1,0 2,-1-3,1 1,1-2,-1 1,1 0,0 1,-1-2,1 2,-1-2,-1 0,1 1,-1-1,0-1,0 1,0 0,0 0,2-1,-1 2,0 2,-1-3,0 2,0 0,1 0,-1-2,1 1,1 0,-1-1,0 0,0 0,1 1,0 0,-1 0,0 0,1 1,-2 0,0 0,0-2,1 2,0-1,2 3,-2-2,0-2,1 2,0 0,0 0,0-1,-1 0,1 0,0 1,-2-1,0 0,1-1,1 1,-1 0,0 1,1-2,-1 2,1-2,-1 1,0 2,0-2,0 0,1 0,-2-2,0 1,2-1</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42.65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6615 2561,'1'0,"1"0,1 0,1 0,1 0,1 0,0 0,1 0,-1 0,1 0,-1 0,-1 0,1 0,0 0,1 0,-1 0,0 0,0 0,0 0,-1 0,2 0,-1 0,0 0,1 0,-2 0,1 0,0 0,0 0,0 0,1 0,-1 0,0 0,-1 0,1 0,-1 0,1 0,1 0,0 0,-2 0,2 0,1 0,0 0,0 0,-3 0,2 0,1 0,0 0,-1 0,1 0,-1 0,2 0,-1 1,-1 1,-1-2,1 2,-2-2,1 1,0-1,0 0,1 0,-2 0,1 0,0 0,0 0,0 1,1 0,-2 0,1 1,-2 0,1 0,-1 1,1-2,2 1,-2-1,2-1,-2 0,1 2,-1 1,2-2,-1 1,1-1,-1 0,0-1,0 1,-2-1,-2-1,-1 0,-2 1,-1-3,-1 0,0 0,-1 0,2-1,-2 0,1 0,-1 1,0-1,1 1,-1-2,2 0,-1 0,0 0,0 0,1 2,0-1,-2 0,0 1,0 0,0 0,1-1,-1 0,2 0,-1 0,0 1,0-1,0 0,0 0,-1 0,2 0,-2 1,0-2,0 0,1 1,-1-1,1 1,1-1,0 2,0 0,0 0,-1 0,1 1,-1-1,-1 1,0-1,0-1,0 1,0 0,-1 0,1 0,0 0,0-1,0 1,1 0,-1 1,1 0,-1 0,0-1,-1-1,1-1,0 0,1 0,-1 0,1 1,1 1,-1 0,0 1,2-2,-2 1,-1 1,1-1,0-1,0-2,1 1,0 0,1 1,-1 1,0-1,-1 2,1 0,-1 0,1-2,0-1,0 1</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42.54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7699 2905,'6'2,"-2"1,0-2,0 2,1-2,0-1,-1 3,0-1,0 1,0 1,-1-1,2 1,0 0,-1-1,1-1,-1 1,-1 0,1 1,0-1,0 2,-1-1,2 0,0 1,0-1,0 0,-1-1,0 0,0 0,-1 0,1-1,-1 0,2-1,-1 0,1 1,-1 1,0 0,-1 1,0-1,0 0,-1 1,1 0,1 0,0 0,0 0,0 2,1-1,-1 2,-1-1,1 0,-2 0,-1-1,2-1,-2 1,1 0,0 1,-1 0,1-1,-1-1,1 0,-1 0,0 1,2-1,-1 1,1 0,-2 0,0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50.25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7951 3241,'1'0,"1"-2,1-2,1 1,0-4,0 1,1 1,0-1,0 1,0 2,-1-2,-1 2,1 0,0-1,-1 0,-1-1,1 0,0 0,1 0,0 1,2-1,-1 0,1-1,0 0,-1-1,-1 1,2 1,-1 0,-1 0,1 2,-1 0,0-2,-1 2,1 0,-1-3,0 2,1-1,0 1,0 0,1-1,-1-1,1 1,-1-1,0 1,0 0,-1 2,1-2,-1 2,-1-1,2-1,0 2,0-2,-1-1,0 1,0-2,0 2,-1-1,0 0,0 1,-1-1,1-1,0 1,1-1,-2 2,1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52.67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8153 2921,'0'0,"-3"0,0 0,0 0,-4 0,1 0,-1 0,1 0,0 0,0 0,0 0,0 0,0 0,-1 0,1 0,0 0,1 0,-2 0,3 0,-3 0,1 0,-1 0,1 0,0 0,1 0,-1 0,1 0,-2 0,1 0,-1 0,1 0,0 0,1 0,0 0,-2 0,1 0,-1 0,3 0,-3 0,2 0,-1 0,0 0,-1 0,1 0,-1 0,3 0,-3 0,2 0,-1 0,0 0,-1 0,1 0,0 0,1 0,-1 0,0 0,-1 0,1 0,0 0,1-1,1 0,-1 0,2 0,0-1,-2 1,0-1</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01.62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7065 3488,'2'0,"1"1,1 0,1 0,1 1,1-1,0 3,1-3,-1 2,-2 1,1-1,-1 0,1 0,-1 2,0-2,-1 1,1 0,1 1,-2-2,-1 1,0-1,-1 1,1-1,-2 2,3 1,0 1,-2-2,1 1,0-2,-1 0,0 0,0 0,0 1,0-1,0 0,-1 0,1 1,-1 0,2 0,-1-1,0 0,-1-1,2 2,-1-1,1 0,1 0,-1 1,1-2,0 1,-1 0,0-1,-1 1,1-1,0 1,0 0,0 1,0 1,-1-1,1 0,-2-1,2 0,0-1,0 1,-1 1,1 0,0 2,-1-1,0-1,0 0,0-1,0 1,1 0,-2 1,1 0,1-1,0 2,-1-2,-1 1,3-1,-1-1,0 1,0-1,0-1,1 1,-1 0,0-1,2-1,-2 0,0 0,0 1,1-1,0 1,-1 0,2 0,0-1,0-4,0-2,2-3,-2-1,0 2,0-2,0 0,-2 0,0-2,1 2,0-1,1-1,0 1,-1-1,0 2,0 0,0 0,0 1,1 0,-2 2,1 0,-1-1,0 1,-1-1,1-2,0 0,0 0,0 0,2 1,0 0,-1 0,0-1,-1 2,0 0,0 1,-3 0,3-1,-1 0,0 0,1 0,0 1,0 1,2 0,0 0,0 0,0 1,-1 0,0-2,-1 1,1 0,0 1,-2-1,0 1,2 0,-1-1,0 1,2-1,0 0,-1 1,0-1,0 0,0-1,0 0,0 0,-1 2,1 0,0-2,0 1,1-2,0 0,1 0,-1 0,0 1,1-2,1 2,-2 0,-1-2,0 1,-3 0,1 0,-1 1,1 1,-1 0,1-1,0 1,1-1,0-1,2-1,0 1,-1 0,0-2,-3 2</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42.54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7431 2905,'-2'5,"-1"0,-1 1,1 0,-1 1,-1-1,1 1,1-2,-1 1,1-1,1 2,-1-2,1 0,-1 0,2 0,-2 0,2-1,-2 0,3 0,-3-1,2 2,-1 0,-1 1,0-1,-2 0,-1 1,1-1,-1 2,2-1,0 0,2 1,1-1,-1-1,-1-1,0 0,-1 1,1 0,-1 0,1 0,1 0,0 0,-1 0,2-1,-1 2,0 0,2 0,-1 1,0-1,0-1,0 0,-1-1,0 1,0 0,0 0,0 0,0 0,-1-1,0 0,0 0,-1 0,0 0,1 3,-1-2,0 2,1-1,1 1,-1-2,1 1,0-1,-2 1,0-1,0 1,1-1,-1-1,1 0,1-1,-1 0,0 0,0-1,0 1,0 0,-1 0,-1 0,1 1,1 0,-1 0,0 1,-1-2,1 1,1 0,1-1</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08.95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7309 3644,'0'0,"1"-2,1-2,1-3,-2 0,2 0,-1 0,1 0,-1 1,2 1,1-1,-1 0,0-1,0 1,0 0,-1 0,2 0,-2 1,1-2,-1 1,0 0,2-1,0 2,-1 1,-1-1,-1 0,0 0,-1 0,-1-3,1 2,0 0,1 1,0-1,0 0,0 0,1 0,0-1,1 0,0-1,1 1,-2 0,1 0,-1 1,1 1,-2-1,0 0,1-1,0 1,0 0,2 0,-1 0,0 1,1 0,0 0,-2 0,2 0,-2-1,0 1,0-1,0 2,-1-1,1-2,2 2,-1-1,0 1,1 0,-1 0,1-1,0 1,-1-2,0 0,-1 2,2-1,0 0,0-2,1 1,-1-2,-1 2,1 1,0-1,-2 3,1-2,-3 1,2 0,1-1,0 0,1-1,0 2,1-2,1 2,-1-1,0 1,0-1,-1 0,1-1,0 1,1 0,-2 0,-1 2,3-2,1 1,1 0,2 2,2-3,2 1,-1 1,0 0,-1 1,-2 1,0 2,0-1,-3 1,-1 0,-1 0,-1 1,1-1,-1 0,2 0,-1 0,0 0,0 0,0 0,-2 0,3 0,-1-1,1 0,-1 0,0 0,0-1,0 1,0-2,0 2,1-3,-2-1,1 1,0-1,-1 2</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6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8320 2253,'1'2,"0"1,2 2,-1 0,1-1,-1 1,1-2,0 0,0 1,-1 0,0 0,2 2,0 0,-2 1,1-2,0-1,0 0,-1 0,1-1,-1-1,0 1,1 1,-2-1,1 2,-1-1,3 0,-2 1,2 0,1 0,0-1,0 0,-2 0,0 0,0 0,-1 1,0 0,-1-1,1-1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1:53.049"/>
    </inkml:context>
    <inkml:brush xml:id="br0">
      <inkml:brushProperty name="width" value="0.1" units="cm"/>
      <inkml:brushProperty name="height" value="0.1" units="cm"/>
      <inkml:brushProperty name="color" value="#333333"/>
    </inkml:brush>
  </inkml:definitions>
  <inkml:trace contextRef="#ctx0" brushRef="#br0">109 0 896,'1'1'432,"-1"-1"0,0 1 0,1-1 0,-1 1 0,0-1 0,1 1 0,-1-1 0,1 1-432,1 2 485,8 15 1446,-8-14-1812,1-1 0,-1 1 0,0 0 0,-1 0 0,1 0 0,-1 0 1,1 1-1,-1-1 0,0 1-119,-1-2 14,1-1 0,0 0-1,0 1 1,0-1 0,0 0 0,1 2-14,0 0 13,7 15 157,1 3 182,-3-7 32,-7-13-331,1-1-1,-1 1 0,0 0 1,0-1-1,0 1 0,0 0 1,0-1-1,0 2-52,0 2 83,0-3-74,-1 1 1,1-1-1,-1 0 1,0 0-1,0 0 1,0 0-1,0 0 1,0 0-1,-1 1-9,-1 3-12,0-1-9,-1 1 1,-1 1 20,3-5 22,0 1 0,0 0 0,-1-1 0,1 1 0,-1-1 0,0 0 0,-1 1-22,1-2 10,0 1 0,0-1 0,0 0-1,-1 0 1,1 0 0,-3 0-10,4-1-31,0 0 0,0 0 1,-1 0-1,1 0 31,1 0 10,-1 0 1,1 0 0,-1 0 0,1 0-1,0 0 1,-1 0 0,1 0 0,0 0-1,-1 1 1,1-1 0,-1 1-11,1-1-6,-1 1 1,1-1 0,-1 1-1,1-1 1,-1 0 0,1 1-1,0-1 1,-1 0 0,1 0-1,-1 0 1,1 0 0,-1-1-1,1 1 1,-1 0 0,0-1 5,-1 0 1,1 1 1,-1-1-1,1 1 0,-1 0 1,1-1-1,-1 1 1,0 0-2,-9 0 11,11-1-22,0 1 0,-1-1 0,1 1 0,-1-1 0,1 0 0,0 1 0,0-1 0,-1 0 0,1 0 0,0 0 0,0 0 0,0 0 0,0 0 0,0 0 0,0-2 11,0 2 15,1 0-1,0 1 1,0-1 0,-1 0 0,1 0 0,0 0 0,0 0-1,0 0 1,0 0 0,0 0-15,0-5-506,-1 1-1264,0 4-246</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6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8487 2438,'1'0,"1"-2,1 1,0-2,1-2,1 0,-1 1,0-2,0 2,0-1,0 0,-1 0,1 2,-1-1,0 0,2 1,0 0,-1-2,0 0,0 1,0-1,-1 1,-1 1,1-1,-2 0,2-1,-3 0,1-1,-1 0,1 0,1-1,-1 1,2 0,-2 1,1-2,-1 1,0 0,3-1,0 1,1 2</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9:30.60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3163 6258</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15.63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6561 1470,'0'2,"0"-1,-2 2,0 1,-1-1,-3 3,0-1,-1 1,2-1,-1-2,2-1,-1 0,1 1,-1 0,0 0,1 0,0 1,-2-1,1 0,0 2,0-1,-1-1,2 1,-2-1,0-1,-1 1,2-2,-1 1,1-1,-1-1,1 1,-1-1,1 1,3 1,3-1,3-1,2 0,1-1,1 1,-1-2</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18.14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7199 1536,'1'0,"0"2,1-2,1 1,1 2,-1-1,3 0,-1-1,0 2,-1-1,0 1,1-1,0 0,-2-1,1 2,0-1,2 1,1 2,-2 0,0-2,0 2,-1-2,-1 2</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23.91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8202 1692,'2'0,"0"0,1-1,3 0,0 0,0 0,1 0,-1-1,-1-2,0 0,-1 0,0 2,2-1,-1 0,1-1,0 0,0 0,0 1</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26.39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8228 1703,'0'2,"0"-1,-1 2,-1 1,-1 2,-1-1,0-1,-1 1,1 1,0-1,0 1,1 0,3 1,-1 0,0 0,0-1,0-1,-1-1,0 1,0-1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56.53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7467 1839,'0'-2,"0"-2,-1-1,0 0,-2-1,2 2,-2-1,0-1,0 2,0 0,1-1,0-1,1 0,-1 0,-1 2,0 0,0 0,0 0,1 0,3 0,2-1,1-1,0 2,1-1,1 1,-2 1,0 5,-2 1,2 0,-1 1,-2 0,-1-2,-3 0,-1-1,0-1,-3 0,-1 0,1 0,0-1,0-3,0 2,1 0,-1 0,0 2,0-2,0 1,1-1,-1 1,2 1,-2 0,5 0,2 0,2 0,3 0,2 0,0 0,1 0,-1 0,0 0,0 0,-1 0,2 0,1 0,0-2,0 1,-1 0,-3 0,-4 1,-3-2,-2 1,-2-1,2 2,0 2,5 2,2 1,4 1,-1-1,1 1,0-2,1-1,1 0,0 1,1-1,1 0,5 0,1 0,0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6:44:32.118"/>
    </inkml:context>
    <inkml:brush xml:id="br0">
      <inkml:brushProperty name="width" value="0.05" units="cm"/>
      <inkml:brushProperty name="height" value="0.05" units="cm"/>
      <inkml:brushProperty name="color" value="#849398"/>
    </inkml:brush>
  </inkml:definitions>
  <inkml:trace contextRef="#ctx0" brushRef="#br0">0 0 128,'0'0'0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6:44:32.119"/>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25 18 2560,'-2'7'960,"2"-6"-512,0 1-544,0-2 192,0 0-96,0 0 0,0 0-96,0 0 64,0 0-1024,0 0-416</inkml:trace>
  <inkml:trace contextRef="#ctx0" brushRef="#br0" timeOffset="1">599 360 128,'-8'7'0</inkml:trace>
  <inkml:trace contextRef="#ctx0" brushRef="#br1" timeOffset="14.64">110 165 896,'2'1'352,"-2"-1"-192,1 2-256,-1-1 64,1-1 32,-1 1 0,1 0 0,-1-1 0,1 1 0,0 0 64,0 0-32,0 0-32,0 0 32,0 0-32,0 0 0,0 0 64,0 0-96,0 0 0,1 0-32,-1 1 0,0-1 64,2 0 64,-2-1 32,1 2 96,-1-1-160,1 1-32,0-1-64,0 0 0,-1 0 64,0 0 0,1 1 128,-1-1 64,0 0-160,1 1 0,-1-1 32,0 0 96,0 0-64,0 1 0,0 0-96,0-1-96,1-1 64,-1 2 64,2-1 0,-3 1-32,3-1 96,-2 0 64,0 0 64,0 1 32,0-1-128,0 0-32,0 0-32,0 0 32,0 0-64,1 0-32,-1 0 32,0 0 32,1 1-32,-1-1-32,0 0-128,1 0 0,0 1 128,0 0 64,0-1 0,1 1-64,-1-1 32,0 0-32,-1 1 0,1-1 0,-1 0 0,1 1 0,-1-2 64,1 1 96,0 0-224,0 1 0,-1-1 64,1 0 64,-1 1 0,1-2-64,0 1 96,0 0 0,1 0-128,-2 0 32,1 0-64,1 0 0,-1 0 64,1 0 64,-1 0-32,0 1 64,1 0-128,-1 0-64,0-2 64,1 2 0,-1 0 32,1 0 64,-2-1-96,2 1 0,-1-1-32,0 0 0,0 0 128,0 0 96,0 0-128,0 0-32,1 0 0,-1-1 64,0 1-192,0 0 32,0 0 96,1 0 64,-2 1 0,2-1-64,-2 0 32,1 0-32,-1 0 0,1 0 0,0 0 0,0 0 64,0 0-32,-1 0-32,1-1 32,0 2-32,-1 0 0,1-1 0,1 1 0,-2-1 0,2 0 0,-1 1 64,0-1-96,-1 0 0,1 0-32,-1 0 0,1-1 64,0 1 0,0-1 0,0 0 0,0 0-96,0 1 64,0 0 32,2 1 64,0 0-448,-1-1-160,0 0-352,-1 1-160</inkml:trace>
  <inkml:trace contextRef="#ctx0" brushRef="#br1" timeOffset="15.64">94 137 896,'1'1'352,"0"0"-192,1-1-192,-1 0 128,0 1 0,1-1 32,-1 0-64,1 0-64,-1 1 32,1-1-32,0 1 64,0 0 32,0 0-128,0 0 32,0 1-64,-1-1 0,2 0 128,-1 1 32,1 0-128,-1-1 32,1 0 0,0 0 64,0 0-96,0 0 0,-1 0 32,1 0 0,-1 0 0,1 0 0,0-1 0,-1 1 64,1 0-32,0 0-32,0-1 32,-2 2 32,3 0-32,-2-1-32,1 0 32,-1 0 32,1 0-96,0 0 0,1 1 96,-1-1 32,0 0 32,1 0 0,0 1 0,-2-1 0,1 0 0,0 0 0,-1 0-64,0 0-64,1 0 32,0 0-32,0-1 64,-2 1 32,3-1-32,-2 2-64,1-1 32,0 0 32,0 0-32,0 0 64,0 0-128,0 1 0,0 0 32,0 0 64,1 0-32,-1 0 64,0 0-128,0-1 0,0 0 96,0 0 96,0 0-64,0 0 0,1 0-32,0 0 32,-1 1-64,0-2 64,1 1-64,-1 1 64,0 0-64,1-1 64,0 0-128,-1 1 0,1-1 32,0 1 64,-1 0-32,0-1 64,1 0-64,-2 1 64,1 0-128,0 1 0,1-1 32,-1 1 64,-1-1-32,0 0-32,0-1 32,0 0 32,0 1-32,0-1-32,0 0-64,-1-1 32,1 1 32,0 0 64,-1-1-32,1 1 64,0 0-64,0 0 64,0-1-64,0 1-32,0 0 32,-1 0-32,1 1-96,1-1 64,-1 1 32,0 0 64,0-1-192,0 0 32,0 0 96,1 1 128,0-1-32,-3 0-64,3 0 0,-1 0-32,-1-1-96,0 1 0</inkml:trace>
  <inkml:trace contextRef="#ctx0" brushRef="#br1" timeOffset="16.64">409 280 5280,'2'2'32,"0"-2"-64,0 2 0,0 0 32,0-2 64,0 1 32,-2 1-128,2-2-32,-2 2-128,0-2-800,0 2-256,3-2 160,-2 0 64</inkml:trace>
  <inkml:trace contextRef="#ctx0" brushRef="#br1" timeOffset="17.64">115 164 512,'4'2'256,"-2"0"-128,0 2-32,0-4 128,0 2-96,1 1-96,0-1 0,2 0 32,0 1-96,0 0 0,-1 0 32,1 1 64,0-1-96,-1 1 0,-1-1 32,1 1 64,-1-1 32,0 0 32,0 0-160,-1-1-32,0 1 32,0-1 0,0 0 96,0-1 32,1 0-128,-2 1-32,0-1 32,-1 0 0,1-1 32,-1 0 0,0 0 0,0 0 0,0 0 0,-1-1 64,0 0-96,0 0 0,-2 0-32,1-1 0,0 1 128,-1-1 32,1 0-32,-1-1-64,0 0-64,0-1 32,-1 2 32,0-1 0,0 1 0,-1-2 0,0 1 64,0 1 32,0-1-128,1 0-32,-2 0 32,1 0 0,1 0 32,0 1 64,1-1-96,1 0-64,0 2 64,-1-1 64,0 1 0,3-1-32,-3 1 32,2 1-32,-1-1 0,1 0 0,0 0 0,0 0 0,0 0 0,0 0 0,0 1 64,0-1 96,1 0-224,-1 1 0,1 1 0,-1-1 32,2 1 32,-1 0 0,1 0-96,1 0 0,1 1 64,1 0 64,0 1 0,0 0-32,1 1 32,1-1-32,0 2 0,0-1 64,1 1-96,-1-1-64,0 2 64,0-2 64,-1 0 0,1 1-32,0-2 32,-1 2-32,-1-2 0,0 1 64,0-2-32,-1 1-32,-1 0 96,-1-1 0,0-1-192,0-1 0,-1 0 32,0 0 96,0-1-64,-1 0 0,0-1 96,0 1 32,-1-2-128,-1 1-32,-1-1 32,0 0 64,0-1 64,0-1 32,-2 1-64,-1 0-64,0-1 96,1 1 0,0-1-128,0 2 32,0-1 0,1 0 0,0 0 0,1 0 0,0 0-96,0 2 64,0-2-32,0 1 0,1 0 64,0 0 64,0 2-32,1-1-32,0 0 32,0 0 32,1 2-192,-1-1 32,1 0 96,1 1 64,0-1-96,1 2-32,-1-1-64,2 1 96,0-1 0,0 1 96,1 0-96,0 1 0,1-1 32,1 2 0,-1-2 64,1 2 32,0 0-32,1 0 32,1 0-128,-3-1 0,3 1 32,-1 0 64,-1-1-32,1 0 64,0 1-64,0-1-32,0 0 32,-1 1-32,0 0 0,2 1 64,-3 0-32,1-1-32,-1 0-64,-1-1 32,1 1 32,-2-1 64,0-1-32,1-1-32,-3 0-64,0 0 32,0-1 32,0-2 0,-2 1 64,1 0 32,0 0-128,0-1 32,-2 2 64,0-2 32,-1 0-128,-1 1 32,-1 0 0,-1 0 64,0-1-32,0 1-32,-2-1 32,1 1 32,1-1-96,0 0 0,1 0 32,0 2 0,0-2 0,1 1 0,2 1 0,-1 0 0,2 0 0,-1 0 0,2 0-96,-1 1 0,1-1 64,-1 1 64,1-1-64,1 1-64,0-1-32,0 1 96,0-1 64,1 1 64,1 0-32,-1 0-64,2 1-64,0 0 32,1 0 32,-1 0 0,1 1-96,2 0 64,0 0 96,-1 0 32,1 0 32,0 0 0,0 0-64,1 0 32,-1 0-64,0-1-32,0 1 32,0 0 32,1 0 32,-1 0 32,-1 0-160,0 1 32,1-1 0,-1 0 0,1 1 0,-2 0 0,0-2-96,0 1 64,0 0 32,-1 0 64,-1-1-96,1-1 0,-1 0 32,0 0 64,-1 0-32,1 0-32,-1 0 32,0 0-32,-1-1 0,0-1 0,0 1 64,-1 0 96,0 0-128,-1 0-96,-1 1-64,-2 0 96,1 0-512,-1 0-160,0 0 128,-1 0 96</inkml:trace>
  <inkml:trace contextRef="#ctx0" brushRef="#br1" timeOffset="18.64">229 233 896,'3'2'352,"-1"-2"-192,0 1-128,-2-1 160,0 1 32,0-1 96,-2 1-96,1-1-64,-1 0-64,-1 0-96,1 0 32,-2-1-32,1 1-96,0-2 0,1 1 64,-1 0 64,1-1 64,-1 0 32,-1 0-160,0 0 32,0-1 0,-2-1 0,2 0 0,-1 0 0,0-1 0,0 1 64,-2 0-32,1 1-32,0-1-64,1 2 32,0-1 32,1 1 64,0 0-32,-1 0-32,3 2-64,0 0 32,0-1 32,1 1 64,0 0-96,1 0-64,1 1 64,1-1 0,1 2-64,1 2 64,3-1 32,0 1 0,0 0 64,1 1 32,0-1-128,-1 1 32,-1-3-64,-2 1-64,1-1 160,-1 0 32,-1-1-96,0 1-32,-2-2 96,1 1 96,-2-1-32,-1-1-64,-2 0 0,1-1 32,-2-1-32,-1-1-32,0 1 32,0-2-32,0 2 0,1 0 64,-2 0-96,0-1 0,1 1-32,0 0 0,0-2 64,2 3 0,0-1 0,0 0 0,0 2 0,2-1 64,-1 0-96,1 1 0,0 0 32,1 1 64,0 0-96,0 0-64,1 1 64,0 2 64,1-1-64,0-1 0,1 2 32,1-1 64,0 0-32,0 0-32,-1-1 32,2 1-32,-1 1-96,1-2 64,-1 2-32,1-1 0,0 0 64,0-1 64,0 1-32,1 0 64,-1 1-128,0-2-64,-1 2 128,0-1 32,0 0 0,1-1 32,-1 0-64,0 0 64,0 0-128,0 0 0,0 0 96,0-1 32,0 1-32,1 1 32,-2-1-64,1 0-32,0 0 32,0 1-32,0-1 64,-1-1 32,2 1-32,-2 0-64,0 1 32,0-1 32,1 0-32,0 0-32,-1 0-64,1 0 32,0 0 32,1 0 64,0 1-32,-1-1 64,0 1-64,-1-2-32,0 2 96,0 0 0,0-1-32,0 1-64,0-2-64,-1 2 32,0 0 32,0-1 0,1 0 0,-1 0 0,0 1 0,0-1 0,1 0 0,0 0 0,-1 0 0,2 0 0,-2 1 0,1-2 0,-1 2-96,0-1 64,2 1 96,-2-1 32,1 0-192,0 1 0,-1-1 96,1 0 128,0 0-96,-1 0-32,0 0 0,-1 0 64,0-1-96,0 0 0,-1 0 32,1 0 64,-1 0-96,0 0 0</inkml:trace>
  <inkml:trace contextRef="#ctx0" brushRef="#br1" timeOffset="19.64">406 280 3840,'0'-1'0,"0"1"0,-1-1 0,1 0 0,-2 0 64,0-1 32,0-1 32,-2 1 0,-1 0 0,-1 0-160,0-2 32,0 1 0,-1 0 0,1-1 0,1 2 64,0 0-96,0 0 0,0 1 32,-1-1 0,1 2 0,0-2 0,-1 0 64,0 0 32,0 0-128,-1 0 32,1 0-64,1 0-64,-1 0 96,1 2 64,0-2-64,0 0 0,1 0 96,-1 0 32,0 1-128,-1 0-32,1-1 96,0-1 96,-1 2-32,0-2-64,0 1-96,0 0 32,0 1-32,1-2 0,0 1 0,1 0 0,0 1 64,-1-1 64,2 1-32,0-1-32,0 1 32,-1 0-32,0-1-800,0 0-320,0 0 128,-2 1 192</inkml:trace>
  <inkml:trace contextRef="#ctx0" brushRef="#br1" timeOffset="20.64">1176 473 1280,'0'-1'512,"0"1"-256,0-2-224,0 2 160,1-1-96,-1 1 0,0-1-32,0 0-64,1 0-64,0 1 32,-1-1 96,0-1 32,1 1-128,0 0 32,-1 1 0,1-2 64,-1 1-32,1 1-32,-1-1 32,0 0 32,1-1-32,-1 1-32,1 0 32,-1 0-32,1 0 0,-1 1 0,2 0 0,-2-1 0,0 0 0,1 0 0,1 0 0,-1 1 0,0-1 0,-1 0 0,1 0 64,0 1 32,0 0-32,0-1 32,0 0 0,0 1 32,-1 0-64,1-1-64,0 1 32,-1-1-32,1 1 0,0 0 0,0-1 0,0 0 0,0 1 0,0-1 64,0 1-96,1-1 0,-1 1 32,1 0 0,-1-1 0,0 1 0,2 0 0,-3 0 0,3 0 0,-2 0 0,1 0 0,-1-1 64,0 1 96,1 0 128,-1 0-128,1 0-96,-1-1-32,1 1-32,-1-1-96,1 1 64,0-1 32,0 1 64,0 0-32,0-1-32,1 1 32,-2-1-32,3 0 0,-1 1 0,-1 0 0,1-1 0,0 1 0,-1-1 0,1 0 0,-1 1 0,2 0-96,-3-1 0,2 1 128,-1 0 32,1 0 0,-1 0-64,0 0 32,-1 0-32,1 0 0,0 0 0,0 0-96,1 0 0,-1 0 128,0 0 32,1 0 0,0 0-64,-2 0 32,2 0 32,-1 0-32,1 0-32,-1-1-64,0 1 32,0 0 32,1 0 0,0-1 0,-1 1 0,0-1-96,1 1 64,0 0 32,0-1 0,0 0 0,-1 0 64,1 1-32,-1-1-32,0 1 32,0 0-32,0 0 0,0 0 0,0 1 0,1-1 64,-2 0-32,2 0-32,-1 0-64,0 0 32,0-1 32,0 1 0,0-1 0,1 1 64,-1-1-96,0 1 0,1 0 32,-1-1 0,0 1 0,1 0 0,0 0 0,0-1 0,0 1 64,-1 0 32,1-1-192,-1 1 0,1 0 32,-1 0 96,0-1 0,1 1-32,0 0 32,-2 0-32,2-1 0,0 1 64,-1 0-32,0 0-32,0 0 32,0 0-32,0 0 64,0 0 32,0 0-192,0-1 0,0 1 32,0 0 96,1 0 0,-2 0-32,2 0 32,-2-1-32,1 1-96,0 0 64,0 0 32,0 0 64,0 0-32,0-1-32,0 1 32,0 0 32,0 0-96,0 0 0,0-1 32,1 1 64,0 0-96,-1 0 0,0-1 32,1 1 0,-1 0 0,0 0 0,1 0 0,-1 0 64,0 0-32,1 0 64,0 0-128,0 0 0,0-1-32,0 1 0,-1 0 64,1 0 0,-1-1 0,1 1 0,-1 0-96,0 0 64,0 0 32,0 0 0,1 0 0,-2 0 64,2 0-32,-2 0 64,1 0-64,0 0 64,0 0-128,0 0 0</inkml:trace>
  <inkml:trace contextRef="#ctx0" brushRef="#br1" timeOffset="21.64">1559 402 4416,'1'0'32,"1"0"-96,0 0 32,-1 0 32,0 0 0,0 0 0,1 0 64,-1 0-32,1 0-32,-1 0 32,-1 0 32,2 0-32,-1 0-32,0 0 32,0 1-32,0-1-96,-1 0 64,1 0 32,-1 0 0,0 0 64,1 1 32,-1-1-192,1 0 0,0 0 32,-1 0 96,0 0 64,1 0 96,-1 0-160,1 0-96,-1 0 32,0 0 64,0 0 0,0 0-32,0 0 32,0 0-32,-1 0 0,1 0 0,-1 0-96,0 0 0,0 0 64,0 0 64,0 0 0,0 0 64,-1-1-128,-1 1 0,2 0 32,-2 0 64,0-1-96,1 1 0,-1 0 32,0 0 64,1-1-96,-1 1-64,1 0 64,-1 0 64,1-1 0,-2 1-32,1 0 32,1 0 32,-1 0-32,0 0 64,0 1-224,0-1 32,-1 0 96,0 0 64,0 0-96,0 0 32,1 0 0,-1 0 0,1 0 0,-1 0 0,0 0 0,-1 1 0,2-1 0,-1 0 0,1 0 0,-1 0 64,0 0-96,0 0-64,0 0 64,-1 0 64,0 0 0,0 0-32,1 0-64,0 1 32,0 0 32,1-1 64,-1 0-96,0 1-64,1-1 128,1 1 32,-2-1 0,2 0 32,-1 0-128,0 1 0,0-1 32,1 0 0,-2 0-96,3 0 64,-2 0 32,1 1 0,0-1 64,0 0 96,0 0-128,0 0-96,0 0 32,0 0 64,0 1-64,0-1 0,0 0-32,-1 0 0,0 0 128,2 0 32,-2 1-128,1-1-32,0 0 32,0 0 64,-1 0-64,1 0 0,0 0 32,0 0 64,0 0-32,0 1 64,0-1-128,-1 0-64,0 0 64,1 0 0,1 0 96,-2 0 32,1 1-192,0-1 0,0 0 96,-1 0 64,1 0-96,0 0 32,-1 0 0,-1 0 0,3 0 0,-2 0 64,-1 0-32,2 1-32,0-1 32,-1 0-32,0 0 0,1 0 64,0 0-32,-1 1-32,1-1-64,-1 0 32,0 0 32,2 0 0,-3 1 0,2 0 0,0-1 0,-1 1 64,1-1-192,0 1 32,0 0 32,-1 0 32,1-1 96,-2 0 96,3 0-224,-2 1 0,1-1 0,0 0 32,0 0 32,1 1 64,-1-1-32,1 0 64,-1 1-64,1-1-32,-1 1-64,0-1 32,0 1 32,1 0 64,-1-1-96,0 1 0,0-1 32,1 0 64,-2 0-96,1 1-64,1-1 128,-1 1 32,1-1 0,-1 0 32,1 0-128,-1 1-64,1-1 64,0 0 0,-1 0 96,1 1 32,0-1-192,0 1 0,0-1 32,0 1 96,0-1 0,0 1-32,0-1 32,0 1-32,-1-1 0,2 1 0,-1-1 0,-1 1 0,1 0-96,0 0 64,0 0 32,0 0 64,0 0-96,0 0-64,1 0 64,-1 1 0,0-1 32,1 2 64,-1-1-32,0 0-32,0 1-64,1-1 32,-2 1 32,2-1 64,-1 0-32,1 0-32,-1 0-64,1-1 32,0 1 96,0-1 32,0 0-128,0 0 32,0-1 0,1 1 0,-1 0 0,0 0 0,1 0 0,-1 0 0,0-1 64,0 1 32,1 0-128,-1-1-32,1 1 32,-1 0 0,0 0 32,0-1 64,0 1-96,1 0 0,-1 1-32,0 1 0,0-1 64,1-1 0,-1 1 64,0 0 32,0 0-32,1-1 32,-1 0-224,1 0 32,-1 0 32,0 0 96,0 0 0,0-1 64,0 0-64,1 1 64,-1-1-64,0 0-32,0-1 96,1 0-128,-1 0 0,1-1 32,-1 0 64,1-2-32,-1 1-32,1-2 32,-1 2-32,0-1-96,0 1 64,0-1 32,0 0 64,0 2-96,0-1-64,1 1 64,-1 1 64,0 0-64,0 0-64,1 0 64,1 0 0,-2 1 32,0-1 0,0 1 0,1-1 64,1 1-32,-2 0-32,1 0-64,0-2 32,0 1 32,1-1 0,-1 1 0,1-1 64,0 2-32,0-2-32,0 0 32,1 0 32,-1 1-96,0 1 0,0-2-32,0 2 0,0-1 0,1 1 0,-1-1 64,0 1 0,0 0 0,0-1 64,0 0 32,1 1 32,-1-1-160,1 0-32,0 0 32,-1 0 0,2 1-64,-1 0 64,0 0 32,0-1 0,-1 1 0,0 1 0,0-1 0,0 0 64,0 0-32,-1 0-32,1 0 32,-1 0 32,0 0-32,0 0 64,1 0-64,-2 0 64,0-1-224,0 1 32,-2-1 32,1 1 96,0 0 0,0-1-32,-1 1 32,-1 1-32,0-1 0,1 0 64,-1 1-96,0 0 0,0-1 32,-2 0 64,1 1-96,1 0 0,-2 0 32,1-1 0,0 1-96,1 1 64,-2-1 32,2 0 0,0 1 0,1 0 0,-1 0 0,1 1 64,0 1-32,0-1-32,-1 0 32,1 1-32,0-2 0,0 1 0,1-1-96,-2-1 0,3 1 128,-3 0 32,1 0 0,1 0-64,-1-1 32,0 1-32,1-1-96,-1 1 64,1-1-32,0 2 0,0-1 64,0 0 64,1-1 32,0 0 32,-1 0-160,1 0-32,0-1 32,0 1 64,0-1-64,0 0 0,0 0 96,0 0 32,1-1-32,-1 0-64,0 0-64,1-1 32,0 0 32,1-1 64,-1 1-32,1 0-32,0-1-64,0 2 32,0-1 32,0-1 64,1 1-32,0-1-32,0 0 32,0-1-32,1-1 0,-1 2 64,1-1-192,0 1 32,-1 0 32,0 1 32,1 1 32,-1 0 64,-1 0-96,1 0-64,-1 1 64,0-1 0,0 1 32,1 0 0,-1 0 0,0-1 0,2 1 0,-1-1 0,1 0 0,0-1 64,-1 1-32,1 0-32,1-1 96,-1 1 0,2-1-128,-2 1-32,0-1 32,1 0 0,-1 1 32,-1 0 0,1 1 0,-1-1 0,-2 1-96,3 0 64,-2-1 32,-1 1 64,1 0-32,-1 0-32,0 1 32,-1-1-128,1 1 64,-1-1 96,-1 0 96,1 1-128,-2 0-96,1 0 32,-1 0 0,0 0 32,0 0 0,-1-1 0,0 1 0,-1-1 0,1 0 0,-1 1 64,-1 0 32,1 0-128,0-1 32,-2 1 0,1 0 0,0 0-96,0-1 0,1 1 64,0 0 64,0 0-64,-1 0 0,2-1 32,-1 2 0,1-1 0,0 0 64,-1 1-32,1-1-32,-1 1-64,1 1 32,0-1 32,-1 2 0,1-1 0,-1-1 0,1 1 0,-1-1 64,0 1-32,1-1-32,-1-1-64,1 1 32,-1 0 32,2 0 0,-1 0 0,0 0 64,1-1-32,1 0-32,0 1 32,0-1-32,-1 0-96,2 0 64,0 0 32,0 0 0,2 0 0,-1 1 0,-1-1-96,0 0 64,1 0-32,-1-1 0,1 0 128,-1 1 96,0-1-64,1 0-64,-1-1 0,1 0 32,0-1-32,0 0-32,1-1-64,-1 1 32,1-1 32,0 1 0,0 1 0,1-2 64,-1 1-96,1 0 0,-2 0 32,3 0 64,-2 0-96,1 0 0,0 0 32,0-2 0,0 2 0,1-1 0,0 0-96,0 1 64,1 0 32,-1-1 64,1 2-96,-1-1 0,1-1 32,1 1 0,-1-1 0,0 2 0,-1-1 0,1 0 0,0 1 0,1 0 0,-1-1 0,-1 0 0,2 0 0,-2 1 0,1 0 0,-1 0 0,1 0-96,0-1 64,-2 1 32,1 0 64,0 0-32,0-1-32,1 0-64,0 1 32,-1 0 32,0 0 64,0 1-32,-1 0-32,0 0 32,1 0-32,-1-1-96,1 1 64,0 0 32,-1-1 0,1 0 0,0 1 0,0-1 64,0 1 96,1-1-128,-1 1-32,0-1 0,0 1 0,1 0 0,-1-1 0,-1 1 0,1 0 0,1 0-160,-1 0 32,0 0 128,0 0 64,-1 1-96,0-1-32,1 0 96,-1 0 96,1 0-96,-1 1-96,0-1 32,0 0 64,0 0 0,0 0-32,1 0 32,-1 0-32,1 1 0,-2-1 0,1 0-96,0 0 64,-1 1 96,1-1 96,-1 0-64,1-1-64,0 1-96,2 0 32,-2 0 96,1 0 32,0-1-128,-1 1-32,0 0 32,0 0 0,0 0 96,0 0 32,-1 0-128,1-1 32,0 1-64,0 0 0,0-1 64,0 1 0,-1-1 0,0 0 0,1 1-96,-1 0 64,0 0 32,0 0 64,0 0-96,1 0 0,-3 0 32,3 0 0,-2 1 0,0-1 64,0 1-32,0-1 64,-1 0 0,1 0 32,-1 0-224,0 0 0,0 0 32,0 0 32,1 0 32,-1 0 0,0 0 0,0 0 0,-1 1 0,1-1 64,0 0-32,-1 0-32,1 0 32,-1 0 32,0 0-96,0 0 0,-1 0 32,0 0 64,1 0-32,-2 1-32,2-1 32,-2 0-32,0 0 0,1 0 0,-1 1-96,0-1 0,0-1 64,0 1 64,-2 0 0,1-1 64,0 0-64,0 1 64,-1-1-224,0 1 32,1-1 96,-1 1 64,1 0-96,0 0 32,0 0 0,0 0 64,0 0-32,0 1-32,1-1-64,0 1 32,0-1-32,1 1-64,1-1 96,0 0 64,1 0 0,0 0-32,1 0 32,0 0-32,2 0 0,0 1 64,0-1-32,1 0-32,0 1-64,0-1 32,0 0 32,0 1 64,2-1-32,-1 0-32,0 0 32,0 1-32,-1-1-96,0 0 64,0-1 32,0 1 0,1-1 0,-1 1 0,-1 0 64,1 0 32,-2-1-128,2 1-32,-2 0-64,1 1 96,0-1 0,-1 1 96,0-1-32,-1 1-32,1 0 32,-1-1-32,1 1 0,0-1 0,-1 0-96,0 0 64,0 0 32,0 0 64,0 1-32,0-1-32,0 1-64,0 0 32,0 0 32,-1 0 0,1 0 0,-1-1 64,1 1-32,-1-1-32,0 0-64,0 0 32,0 0 32,0 0 64,1 0 32,-1 0 32,0 0-64,2 0-64,-2 0 32,0 0 32,0 0-192,0 0 32,1 0 96,-1-1 128,0 1-96,0 0-96,0 0 32,0 0 64,0 0-1280,-1-1-512</inkml:trace>
  <inkml:trace contextRef="#ctx0" brushRef="#br1" timeOffset="22.64">1295 534 384,'4'-1'160,"-2"0"-64,2-1-192,-1 1 64,-2 1-32,2 0-64,0-1 160,0 1 32,0 0 0,1-1-64,-1 1 32,1-1 32,0 1-32,1 0-32,-2-1 32,1 0-32,-1 0 0,0 1 0,0-1-96,-1 0 64,1 0 32,-1 1 64,0-1-32,1 1-32,-1-1 32,-1 0 32,1 0 32,-1 1 32,0-1-64,1 0-64,-1 1 96,0-1 64,0 0-128,-1 0-96,1 0 32,0 1 0,0-1-64,0 0 64,0 1 32,0-1 64,1 1-32,-1 0-32,1-1 32,1 1-32,-2 0 0,0-1 0,1 1 0,-2 0 0,0 0-96,0 0 64,0 1-32,-2-1 0,1 1 64,-2 0 64,1 0-96,0 0-64,0-1 64,0 1 0,0-1 32,-1 2 64,1-1-32,0 0 64,0 0 0,0 0 32,0-1-160,0 1-32,-2 0 32,2-1 0,-1 0 32,0 0 64,-1 0-32,1 0-32,-1 0 32,0 1 32,-1-1-96,0 0 0,1 1 32,-1-1 64,0 0-32,0 0 64,-1 1-128,1-1 0,0 0 32,0 1 0,1-1-352,-1 0-96</inkml:trace>
  <inkml:trace contextRef="#ctx0" brushRef="#br1" timeOffset="23.64">700 504 384,'0'0'160,"1"0"-64,-1 0-128,0 0 64,0 0-32,1 0 0,-1 0 0,0 1 0,2-1 0,-2 0 0,1 0 0,0 0 0,0 0 0,0 0 0,0 0 64,0 0 32,0 0-128,-1 0-32,1 0-64,0 0 96,-1 0-64,1 0 32,0 0 64,0 1 0,0-1 0,0 0 64,0 0-32,1 1-32,-1-1 32,0 0-32,0 0 0,0 1 64,1-2-32,-1 2-32,-1-1 32,0 0-32,0 0-96,1 1 64,-1-1 96,0 0-32,0 0-32,0 1 32,2-1-32,-2 0 0,0 1 0,0-1 0,0 0 64,0 0-96,0 0 0,1 0 32,-1 0 0,0 0 0,0 0 0,0 1 0,0-1 64,0 0-32,0 0-32,0 0 32,0 0-32,0 0-96,0 1 64,0-1 96,0 0 96,-1 0-128,1 0-32,0 0 0,0-1 0,-2 1 0,2 0 64,0 0-96,0-1 0,0 1-32,-1 0 0,1 0 128,0-1 96,0 1 64,-1-1 96,-1 1-160,1 0-96,0-1-32,-1 1-32,1-1 0,-1 1 64,1-1-32,-1 1-32,1 0-64,0 0 32,0 0 32,0 0 0,0 0 0,0 0 0,0 0 0,0 0 64,0 0-32,0 0-96,0 0 32,-1 0-32,2 1 0,-2-1 64,0 1 64,2-1-32,-2 0-32,1 0 32,0 0-32,0 1 0,0-1 64,0 0-96,0 0 0,0 0 32,0 0 64,0 0-96,1 0 0,-1 0 32,0 0 0,0 0 0,0 1 0,1-1 0,-1 0 0,0 1-96,1-1 64,0 0-32,-1 0 0,1 0 64,0 1 0,0 0 0,0-1 64,1 0-96,-1 1 0,0 0 96,1 0 32,-1-1-32,1 1-64,0 0-64,0-1-32,0 0 128,0 0 32,1 1 0,-1-1-64,1 0 32,0 0-32,-1-1 0,2 1 64,0 0-32,-2 0-32,1 0-64,0-1 32,0 1 32,1 0 64,-1-1-32,0 1-32,0-1-64,1 1 32,-1-1 32,0 1 0,2-1 0,-3 1 64,2-1-32,-1 1-32,1 0 32,-1 0-32,-1 0-512,0 1-192</inkml:trace>
  <inkml:trace contextRef="#ctx0" brushRef="#br1" timeOffset="24.64">621 484 384,'0'0'256,"0"0"-128,1 0-160,-1 0 64,0 0-32,0 0 0,0 0 64,0 0 32,0-1-32,0 1-64,0 0 32,0 0-32,0 0 0,0-1 64,0 1-32,0 0 64,0 0-128,-1 0 0,1 0 160,0 0 160,-1-1-32,1 1 96,0 0-128,0 0 32,-1 0-224,0 0-32,1 0-64,-1 0-64,0 0 160,-1 0 32,0 0-96,1 0-32,1 0 96,0 0 32,-1 0 0,-1 0-64,2 0 32,-1 0-32,1 0 0,-1 0 0,1 0 0,-1 0 64,1 0-96,-1 1 0,0-1 32,1 0 0,-1 0 0,1 1 0,-1-1-96,1 1 0,0 0 64,-1-1 0,1 1 32,1 0 0,-1-1 64,1 0 32,0 1-32,1-1-64,-1 0 32,1 1-32,0 0 0,-1-1 0,0 1 0,1 0 0,0 1 0,-1-2 64,1 0 160,-1 0 128,1 0-128,-1 0 32,1 0-160,0 0 0,-1 0-96,1 0-32,-1 0 32,0 1 0,0 0-352,-1 0-160,0 0-448,-1 1-192</inkml:trace>
  <inkml:trace contextRef="#ctx0" brushRef="#br1" timeOffset="25.64">529 586 128,'1'0'160,"-1"0"-64,1-1-64,0 1 160,-1 0-160,1 0-32,0 0 0,0 0 64,0 0-32,0 0-32,0 1-64,0-1 32,0 0-32,0 0 0,0 0 128,0 0 32,0 0-32,2 0-64,-3 0 32,1 0-32,1 1-96,0-1 64,-1 0 96,1 0 32,-1 1-128,0-1 32,0 0 64,0 0 32,0 1-32,0-1-64,0 0 32,0 0 32,0 1 32,0-1 32,1 0-64,-1 0-64,0 1-64,-1-1 32,1 0 32,0 0 64,0 1-96,0-1 0,0 1 32,-1-1 64,1 1-32,1-1 64,-2 1-128,2-1 0,-1 0 32,0 0 64,-1 1-96,2-1 0,-1 1 32,0-1 64,0 1-96,0-1 0,1 1 32,-2-1 0,2 1 0,-2 0 0,2 0 0,-1-1 0,0 1 0,0 0 64,0 0-96,0 0 0,0 0 96,0 0 32,0-1-128,1 1 32,-1 0 0,1 0 0,-1-1 64,-1 0 32,1 0-32,1 1 32,-1-1-64,0 1 64,0-1-128,0 1 0,-1 0 32,1-1 0,0 1 0,0-1 64,0 1-32,0-1-32,0 0 96,1 0 0,-1 0 320,1 0 192,-1 0-320,1 1-64,-1-1-160,1 0-64,0 1-128,-1 0 0,0-1 64,1 1 96,-2-1 64,2 1 32,0-1-64,-1 1 32,1-1 0,-1 0 32,1 0 64,0 0 32,-1 0-96,1 0-96,0 0 0,0 1-32,0-1 0,-1 0 64,1 0-96,-1 0 0,1 0 32,0 0 64,-1 0-96,1 0 0,-1 0 32,1 0 64,-1 0-32,1 0 64,-1 0-128,0 0-64,1 1 64,-1-1 0,1 0 32,-1 0 0,1 0 0,0 0 64,0 1-96,-1-1 0,2 0 32,-3 1 0,3-1 0,-1 0 64,0 0-32,-1 0 64,1 0-64,-1 0-32,1 0 32,-1 0-32,0 0 0,0 0 64,1 0-96,-1 0 0,0 0 32,1 0 64,-1 0-32,0 0-32,0 0-64,0 0 32,0 0 32,0 0 64,1 0-96,-1 0 0,-1 0 160,2 0 160,-1 0-32,0 0 32,-1 0-96,1 0-32,0 0-192,0 0 32,0 1 0,0-1 0,0 0-96,0 1 64,0-1 32,-1 0 64,1 0-32,1 1-32,-1-1 32,0 0-32,0 0 0,0 0 0,0 0 0,0 0 0,0 1 0,0-1 0,0 0 0,1 0 0,-2 1 64,1-1-32,1 0-32,-1 0 32,-1 0-32,0 0-96,2 0 64,0-1 96,-1 1 32,0 0-128,1 0-32,-1 0 32,0 0 0,1 0 32,-1 0 0,1 0 64,-1 0 96,0 0-128,0 0-96,1 0 96,-1 0 32,0 0 0,1 0-64,0-1 32,1 1 32,-2 0-32,1-1-96,0 1 32,1 0 96,-1 0 96,0 0-128,1 1-96,0 0-1184,-1 0-1152</inkml:trace>
  <inkml:trace contextRef="#ctx0" brushRef="#br1" timeOffset="26.64">622 41 384,'-3'3'256,"2"-2"-128,-2 1-96,2-1 96,-2 0-64,3 1-64,-3-1 32,2 1-32,-1 0 0,1-1 64,0 0-32,-1 1-32,0 0 32,0-1-32,0 0-96,1 1 64,-1 0 32,0 0 64,0 0-32,0 0-32,1 0 96,-1 0 0,0 0 448,1-2 192,-2 1-288,3 1-160,-3-1-192,1 0 0,0 0-64,1 1 64,-1-1-128,0-1-64,0 1 128,1 1 32,-1-1 0,-1 0-64,1 0-64,0 0 32,0-1 32,-1 1 64,0 1-32,1-1 64,0 1-64,0-1-32,0 0-64,-1 1 32,1 0 32,0 1 64,0-2-32,0 2-32,0-1 32,-1-1-32,2 2-96,-2-1 64,2 0 32,-3 0 64,2 0 256,0-1 96,0 1-288,0 0-32,0-1-96,0 1 64,1 0-96,-1-1 0,1 0 32,-1 1 0,1 0 64,0 0 32,-1 0-128,2 0-32,-1 0 32,-1 0 0,0 0 96,1 0 32,0 0-128,-1 0-32,0 0 32,1 0 0,0 0 32,-1 0 0,1-1 0,-1 1 0,1 1 0,-1-1 64,1-1-32,-1 2-32,0 0 32,1-1-32,-2 0 0,3 1 0,-2-1 0,1 0 0,-1 0 0,1 1 64,0-1-96,-1-1-64,1 2 64,-1-1 64,1-1 0,-1 2-32,1 0-64,0-1 32,0 2 32,0-1 0,0 0 64,1 0 32,-1-1-32,0 1 32,0-1-128,1 1 0,0-1 32,-1 0 0,1 1 0,0-2 0,-1 2-96,1-1 0,0 0 64,0 0 64,0 1 64,0 0 32,0-2-160,-1 2 32,2-1 0,-2-1 0,1 1 64,-1 1 32,1-1-128,-2-1 32,2 2-64,-1-1 0,1 0 64,-1-1 0,-1 2 0,1-1 0,1 1 0,-2 0 0,1 0 0,0-1 64,0 0-96,0 1 0,0-1 96,0 1 32,1 0-128,-2-2-32,1 2 32,0-1 0,1 0 32,-1 0 0,0 0 64,0 0 32,0-1-128,0 2 32,1 0 0,-2 0 64,1-2-96,0 1-64,0 1 64,0-2 0,0 1 32,-1 1 64,2 0-32,-1-2-32,-1 2 32,1-1-32,1-1 0,-1 1 0,1 1-96,-1-1 64,1 1 32,0-1 64,0 1-32,-1 0-32,0-1 96,1 0 0,-1 1-192,0-1 0,0 1 32,0-1 96,1 0 0,-1 1 64,1 0-64,-1-1 64,1 1-64,0 0-32,0 1 32,0-1-32,1-1 0,-1 1 64,1 1-32,-1-2-32,0 1 32,1-1-32,-1 1 0,0 0 64,1 0-96,-1-1 0,0 2 32,1-1 64,-1 0-32,1 0-32,-1 0-64,0 1 32,0-1 32,0 0 0,0 0 64,0 1 32,1-1-128,-1 1-32,0-1 32,1 0 0,-1 0 32,1-1 64,-1 1-96,1 0 0,0-1 96,1 0 32,-1 1-128,-1-2-32,2 2 32,-1-1 0,1 1 32,-1-1 64,0 2-96,0-1 0,1 0 96,-1 0 32,1-1 32,0 1 0,-1 0-160,1-1 32,0 1 64,-1-1 32,0 0-32,0 0-64,0 1-64,1-1 32,-1-1 96,1 2 32,-1 0-32,0-1-64,1 1-64,0-1-32,-1 0 128,0-1 32,1 1 0,-2 0-64,2 0-64,-2 0 32,2 0 32,-2 0 64,2-1-32,-2 1-32,2-1 32,-2 1-32,2 0 0,-2-1 0,1 1 0,0-1 0,0 1-96,0 0 64,0 0 32,0 0 64,0 0-32,1 0-32,0-1-64,0 0 32,0 1 32,-1-1 64,0 0 32,1 1 96,-1-2-256,0 1 0,0 1 0,0-1 96,1 0-64,0 0 0,0 0 32,-1 0 64,1 0-96,-1 1 0,0-1 32,1 0 0,-1 1-96,0-1 64,2 0 32,-3 2 64,3-1-32,-2 0-32,0 0 32,0 0-32,0 0-96,0-1 64,0 0 32,0 0 64,0 1-32,0-1-32,1 1 32,-1-1 32,0 0-32,1 1-32,-1-1 32,0 1 32,0-2-96,-1 2 0,1 0-32,0 0 0,0 0 64,1-1 0,-2 0 0,1 1 64,-1 1-96,1-2 0,1 1 32,-1 0 0,-1 0 0,2 0 0,-1-2 64,0 1 32,0 1-128,1-1 32,-1 0 0,0 0 0,0-1 0,0 1 0,0 0 0,0-1 0,0 1 0,0 0 0,1 0 0,-1 0 64,0-1-32,0 1 64,1-1-64,-1 0-32,2 1 32,-2-1-32,1 0 0,-1 0 0,1 0 0,-1 0 0,0 1 64,1-1-96,-1 1 0,0 0 32,-1-1 0,1 1 0,0 0 0,0 0 0,0 0 64,-1-1-32,1 1-32,-1-1-64,1 1 32,-1-1 32,1 0 64,0 0-96,0 1 0,0-1 32,0 1 64,0 0-32,0-1-32,0 0 32,-1 2-32,1-1 0,0 0 64,1-2-32,-2 2-32,2-1 32,-1 0 32,0 0-32,-1 0-32,2 0 32,-1 1-32,0 0 0,1 0 64,-1 0-96,0-1 0,0 1 32,0-1 64,1 0-32,0 0 64,-1 0 0,1 0-128,0 0-32,-1 0 32,1 0 0,-1 0 32,0 0 0,1 0 0,-1 1 64,1-1-32,-1 0-32,2 0 32,-2 0 32,0 0-96,1 0-64,-1 0 128,0 0 96,0 0-96,0 0-32,0 0 0,0 0 0,1 0 0,-1 0 64,1 0-96,-1 0 0,1 0 32,-1 0 64,0 0-32,2 0-32,-2 0-64,2 0 32,-2 1 32,1-1 64,-1 1-96,0-1-64,1 1 64,-1 0 64,0-1 0,1 1-32,-1 0 32,0-1-32,0 1 0,0-1 64,0 0-32,1 0-32,-1 1-64,0-1 32,0 0 32,0 1 64,0 0-96,2-1 0,-3 0 32,2 1 0,-1-1 0,1 1 0,-1-1 0,1 1 0,-1-1 0,0 0 0,1 1 0,0 0 64,0-1-96,0 0 0,0 0 96,0 0 96,0 0-128,0 0-96,0 0 32,1 0 0,-1 0 32,1 0 0,-1-1 0,0 1 0,0 1-96,0-1 64,0 0 32,0 0 64,0 0-32,0 0-32,0-1 96,1 1 0,0 0-128,-2-1-32,2 1 32,-1-1 0,0 1 32,-1 0 0,1 0-96,-1 0 64,1 1 32,-1-1 64,0 0-32,1 1-32,0-1-64,0 1 32,0-1 32,1 0 64,-3 0-32,1 0-32,2 0 32,-2 0-32,1 0 0,-1 0 64,1 0-96,-1 0 0,0-1 32,1 1 0,-1-1 0,1 1 0,0 0 64,-1 0 32,1 0-128,0 0-32,0 0 32,0 0 0,0 0 32,-1 0 0,2-1 0,0 0 64,-1 0-32,0 1-32,0-1 32,1 0-32,-1 1 0,1-1 64,-1 0-32,1 0-32,1 1 32,0-1 32,0 0-96,-3 0 0,2 1 32,1 0 0,-2-1 0,2 1 64,-1-2-32,0 1-32,0-1 32,0 1-32,-1 0 0,1 0 64,0 0-96,1 1 0,0-1 32,-1 0 0,-1 0 0,1 0 0,-1 1 0,1-1 0,0 1 0,-1-1 64,0 0-32,1 1-32,0-1 32,0 0 32,0 0-96,-1 1-64,1-1 64,0 0 0,0 1 96,-1-1 32,1 1-128,0-1-32,-1 1 96,1-1 32,2 0-96,-2-1-32,0 1 32,0 0 0,0 1 32,-1-1 0,2 0 0,-1 0 0,0 0 0,1 0 64,-1 0-32,0 0 64,0 0-128,-1 1 0,1-2-32,0 0 0,-1 0 128,0 0 32,1 1-32,0 0-64,-2 0 32,2 0 32,-1-1-96,0 1 0,0 1 32,1-1 0,0-1 0,-1 1 0,1 0 0,-1 1 0,0-1-96,0 0 64,1 0 32,-1 0 64,1 0-96,-1 0-64,0 0 128,0-1 32,0 1-96,0 0 32,0 0 0,0 0 64,0 0-32,0 0-32,-1-1 32,2 1-32,-2-1 0,2-1 64,0 2-96,-1-1-64,0 1 128,0-1 32,-1 1-96,1-1 32,0 1 0,-1 0 0,1 0 0,0 0 64,0-1 32,0 1 96,0-1-96,-1 1 0,2-1-32,-1 1-64,-1-1 32,1 1-32,-1 0 64,1-1 32,-1 0-192,0-1 0,0 1 96,0-1 128,1 1 32,-1 0 0,0 0-32,1-1 64,0 1-160,-1 1-32,1 0 0,-1-1 0,0 1 0,2-1 0,-3 0 0,1 2 64,2-2-96,-3 0 0,2 0 32,0 1 64,-1-1-32,1-1-32,-1 1 32,1 0 32,-1 0-96,0 0-64,-1 0 64,1 1 64,0-1-64,0 1 0,0-1 32,0 1 0,0 1 0,0-1 0,0 0-160,-1 1 32,1-1 128,0 1 128,-1-1-32,1 1 0,-1-1-96,1 1-96,1 0-32,-2-1 96,0 1 64,1 0 64,-1 0-128,2 0 32,-1-1-64,0 1-64,0 0 160,0-1 32,0 1 0,0 0-64,0-1 32,-1 1-32,2 0 0,-1 0 0,0-1 64,0 1-96,-1-1 0,1 0 32,0 1 0,0 0 0,0-1 0,-1 1-96,1-1 64,0 1-32,0 0 0,-1-1 128,1 1 96,0 0-128,0-1-96,-1 1 32,1 0 0,0 0 32,0-1 0,-1 1 64,2-1 32,-2 0-32,0 0-64,0 1 224,0-1 96,0 1-256,2-1 0,-2 1-64,0-1 64,0 1-96,1 0 0,-1 0 32,0 0 0,0 0 0,0-1 0,1 0 0,-1 1 64,0-1-96,0 1 0,0 0 32,2 0 0,-2 0-160,1 1 32,0 0 64,0-1 32,0 1 32,0-1 0,0 1 0,0-1 64,0 0-32,0 1 64,1-1-128,-1 0 0,0 0 32,1 0 0,-1 0 0,1 0 64,-1 1-96,1-1 0,1 1 32,-3-1 64,1 1-192,2-1 32,-2 1 96,1 0 64,0-1 0,0 0-64,0 0 32,-1 1-32,0-1-160,1 0 32,-1 0 192,0 0 128,0 2-192,0-2-32,0 1 64,0 0 32,1 0-96,-1 0 32,0-1 0,0 0 64,1 0-96,-2 1 0,3-1-32,-2 0 0,1-1 128,0 1 32,-1 0-128,1 0 32,-1 0 0,1 0 0,0 0 0,-1 0 0,1 1 0,0-1 0,0 0 0,0 0 64,0 0-96,-1 0 0,2 0 32,-1 0 0,0 0 0,0 0 0,-1 0 0,1 1 0,0-1 0,-1 0 0,1 0 64,-1 1 32,1-1-128,-1 0-32,1 0 32,-1 0 0,1 0 32,-1 1 64,1-1-96,-2 0 0,2 0 32,-1 0 0,0 1 0,1-1 64,-1 0-32,0 0-32,0 0 32,0 0-32,1 0 0,0 0 0,-1 0 0,0 0 0,1 0 0,-1 0 0,1 0-96,-1 1 64,1-1 32,0 1 0,-1-1 0,2 1 0,-3-1 0,3 1 0,-2-1 0,-1 0 64,2 0-96,0 0 0,0 0 96,-1 0 96,1 0-128,0 0-96,-1 0 96,1 0 32,-1 0-160,0 0 0,1 0 96,0-1 64,0 1 0,0-1-64,0 1 32,1-1-32,-1 1 0,1-1 0,-1 1-96,0-1 0,0 1 64,0 0 64,0 0 0,1-1 64,-1 1-64,0 0-32,0-1-64,1 1 32,-2 0 96,2 0 32,-2 0-32,1-1-64,0 0-64,0 1-32,0 0 64,0 0 0,0-1 32,1 0 64,-1 1-96,0-1 0,0 0 32,2 0 0,-3 1 0,2-1 64,0 0-32,0 1-32,-1-1 32,1 0-32,-1 0-96,0 0 64,1 0 96,-1 0 32,1 0-128,0 1-32,-2-1-64,2-1 0,-1 1 160,0 0 96,0-1-32,0 2-64,0-1 0,0 0-32,0 0 0,0 0 64,0 0-32,0 0-32,-1 0-64,1 1 32,1-1-32,-2 1 0,1-1 64,-1 1 64,0-1-32,1 0-32,-1 0 32,1 0-32,0 0 0,0-1 0,0 1 0,-1 0 64,1-1-32,0 1 64,0-1-128,-1 2-64,2-2 64,-2 0 64,2 0 0,-1 0-32,0 0 32,0-1-32,0 1-96,1 0 0,-1 1 64,0 0 64,0-1 0,-1 1-32,1 0 32,0 1-32,0-1 0,0 0 0,1 0 0,-1 0 64,0-1-32,0 0-32,1 0 32,-1 1-32,1 0-96,-1-1 0,0 1 64,1 0 0,-1 1 96,2-2 32,-3 1-128,2 0 32,-1 0-64,1-1 0,-1 1 128,1-1 32,0 0-128,0 0 32,0 1 0,0 0 64,1-1-32,-1 1-32,-1 0-64,1-1 32,0 2 32,-1 0 64,1-1-96,-1 0-64,0 1 64,0-1 64,0 0 0,1 1 64,0-1-64,0 0-32,-1 0-64,0 0 32,0 0 32,0 0 0,0 0 0,0 0 64,0 0-32,-1 0 64,1 0-128,-1 0 0,0 0 32,1 0 64,-1-1-96,1-1-64,-1 2 64,1-1 0,-1-1 96,1 1 32,-1 1-128,0-1 32,0 0-64,0 0 0,0 1 128,0-1 96,-1-1-128,2 1-96,-2 0 96,0 1 32,1-1 0,-1 0 32,0 1-224,0 0 32,0-2-32,0 1 64,-1 1 32,1-1 32,-1 0 64,0 0 32,1 0-128,-2 1 32,1 0 0,0-1 0,-1 0-96,0 1 64,-1 0 32,2 0 64,-2 0-96,0 0 0,0 1 32,0-1 0,1 0 0,-2 0 0,1-1 0,1 1 0,-1 0 0,0 1 64,0 0-96,0-1 0,0 1-32,1-1 0,-1 0 128,0 1 32,0 0-192,0 0 0,-1 0 32,3 0 96,-3 0-64,1 0 0,0 0 32,0 0 64,0 0-32,0 0 64,0 0-64,1 0-32,-1 0-64,0 0 32,-1 0-32,1 0 0,0 0 128,0 0 32,-1 0-128,0 0-32,1 0 32,-2 1 64,2-1-64,-1 0 0,1 0 32,0 1 64,-1-1-96,1 1-64,0-1 64,-1 1 64,1-1 0,0 1-32,-1-1 32,1 0-32,0 0 0,1 0 64,-1-1-96,0 1 0,1-1 32,-2 1 0,1 0 64,2 0 32,-3 0-128,1-1-32,1 1 32,-1 0 64,1 0 0,-1 1-32,0-1-64,0 0 32,0 0 32,-1 0 64,1 0-32,1 0 64,-2 0-128,1 0-64,-1 0 64,1 0 64,-1 0 0,0 0-32,0 0-64,0 0 32,0 0 32,1 0 0,-1 1 64,1-1 32,0 0-128,-1-1-32,1 2 32,-1-2 0,1 1 32,0 0 64,0 0-32,0 0 64,0 0-64,0 0-32,0-1-64,0 1 32,0 0-32,0 0 0,1 0 64,-1 0 0,0 0 0,0 0 64,1 0-32,0 0-32,-1 0 32,0 0 32,0 0-96,0 0-64,1-1 64,-1 1 0,1-1 32,-1 1 64,0 0-32,1-1 64,0 1-128,0-1 0,-2 1 32,3-1 0,-2 1-96,1 0 64,0-1 32,0 1 0,0-1 64,0 1 32,0 0-128,0-1 32,1 0 0,-1 0 64,0-1-96,1 0 0,-1 2 32,1-1 64,-1 0-32,1 0 64,-2 0-128,1 0 0,1 0-32,0 1 0,-1-1 128,0 0 32,1 0-128,0 1-32,-1-1 32,1 0 64,-1 0 0,1 0-32,-1 0-64,1 0 32,0 0 32,0 0 64,0-1-96,-1 0 64,2 0 64,-1 1-128,-1 0 32,2-1 0,-1 0 64,1-1-32,0 1 64,0-1-128,0 1 0,0 0 32,0 0 0,0 0-96,0-1 64,1 2 32,-1-1 0,2 1-96,-1-1 64,0 1 96,0-2 32,0 1-128,0 0 32,1 0-64,-1-2 0,0 2 128,0-2 32,0 2-128,0 0 32,0-1 0,0 1 64,-1-1-32,1 3-32,-1-2 32,0-1-32,1 2 0,-1-1 0,0 0 0,0-1 0,0 2-96,0-2 64,0 0 32,0 1 0,0-1 0,-1 0 64,1 1-32,0 0 64,-1-1-128,0 1 0,1 1-32,-1-1 0,0 0 64,0 0 0,0 1 0,-1-2 64,1 0-96,-1 1 0,1-2 32,0 1 64,0-1-96,-2 1-64,2 0 128,-1 0 32,1 1 0,-1 1-64,0-2-64,1 0 32,0 2 96,-1-2 32,0 0-128,0 1 32,0-2-64,1 1 0,-1-1 64,1 1 64,-1 0-32,1 0 64,-1 0-128,1 2-64,-1-2 64,1 0 64,-2 1-64,1 0 0,0-1 32,0 1 64,0-2-96,0 1-64,0 0 128,0 0 32,0 0 0,-1 0 32,1 1-128,-1-1 0,0 0 32,0 1 0,0-1-96,0 0 64,1 1 32,-1-2 0,0 0 0,0 2 0,0-1 0,0 1 0,-1-1 0,0 1 0,2 0 0,-2 0 0,1 2 0,0-2 0,0 0-96,0 0 0,-1 1 128,0 0 32,0-1 0,1 0-64,0 1 32,-1 0 32,1-1-96,-1 1 0,0 0 32,1-1 0,-2 1-96,1 0 0,0-1 64,0 1 64,0 0 0,0-1 64,-2 1-128,2 1-64,0-1 128,0 0 96,-1 0-32,0-1-64,-1 1-160,2 0 0,-1 0 128,0 1 128,0-1-96,1 1-96,0 0 96,-2-1 32,2 0-96,0 0-32,0 1 32,0-1 0,-1 1 32,1-1 0,-1 1 0,1-1 64,0 1-96,0 0-64,0-1 64,0 1 0,0 0 32,0-1 64,-2 0-96,2 0 0,-1 1 96,0-1 32,-1 0-128,2 0-32,-2 0 32,0 1 0,2 0 96,-2-1 32,1 0-128,-1 0 32,2 1-64,-1-1 0,1-1 64,0 1 0,0-1 0,-2 2 0,1-1 0,2 0 64,-1 1-96,0-1 0,-1 1 32,0 1 64,1-1-32,0 0-32,0 1-64,0 0 32,0-1-32,0 1 0,0 0 64,0-1 64,0 1-96,1 0 0,0 0 32,-1-1 64,0 1-32,-1 0-32,2 0 32,-1 0 32,1-1-96,-1 1-64,1 0 64,-1 1 64,0-1-64,0 1 0,0-2 32,0 1 64,0 0-32,0-1-32,0 1 32,-1 0-32,1 0 0,0 0 0,-1 0 0,1-1 0,-1 1 0,1 1 0,0-1-96,0 0 64,1 0 32,0 1 0,1-1-96,-1 0 64,0 2 32,0-1 64,1-1-96,0 0 0,-1 1 32,0 0 64,0 1-32,0-1 64,-1 1-64,0-1-32,-1 2-64,-3 2 32,-1 0-832,-2 1-352,-3 0-1248</inkml:trace>
  <inkml:trace contextRef="#ctx0" brushRef="#br1" timeOffset="27.64">502 126 640,'-2'1'352,"2"-1"-192,-1 0-192,0 0 64,1 1-32,-1-1 64,0 1-32,-1 0 64,1 0-64,0 0-32,-1 0 32,1 0 32,-2-1-32,1 0 64,0 1-64,1-1-32,-1 1 96,1 0 0,-1-1-32,0 1-64,1-1 96,0 1 0,-1-1 32,1 1 0,0-1 0,-1 1 0,0-1-64,1 0-64,-2 0 96,3 0 64,-3 0 0,2 0 0,1 0 32,-3 0 96,1 0-64,0 0-64,1 0-64,-1 0 0,0 0-64,0 0-32,-1 1 96,1-1 0,0 0-32,0 0-64,-1 0 32,2 0 32,-2 0 32,-1 0 32,2 0 0,-1 0 64,0 0-160,0 0-96,0 0 32,1 0 0,-1 0 32,0 0 0,-1 0 0,1-1 64,1 1 32,0 0 32,-1 0-64,1 0-64,0 0 32,-1 0-32,0 0 0,1 0 0,-2 0 0,1 0 0,0 0 0,0 0 64,1 0-32,-1 0-32,0-1 32,0 1 32,0 0-32,1 0 64,-1-1 0,0 1 32,-1 0-64,2-1-64,-1 1 32,0 0 32,0 0-96,0 0-64,0 0 64,0 0 0,1-1 32,-2 1 64,1 0-32,0 0-32,0-1 32,1 1-32,0-1 64,-1 1 32,0-1-128,0 1 32,-1 0-64,1 0 0,0 0 64,0-1 64,0 0-32,-1 1-32,0-1 32,1 0-32,-1 0 0,1 1 0,-2-1 0,2 0 0,-1 1-96,0 0 64,0 0 32,1-1 64,-1 1-96,0 0 0,-1-1 32,2 1 64,0-1-32,0 0-32,0 0-64,0 0-32,-1 1 64,1-1 64,0 0 0,-2 0 64,2 1-64,0 0-32,-1-1-64,0 0-32,0 1 128,0-1 96,-1 1-96,1-1-32,0 1-64,0-1-64,1 1 160,-1-1 32,-1 1-96,2 0 32,-1 0-64,1-1 0,-1 1 64,1-1 64,-1 1-32,1-1 64,-1 1-64,0-1 64,-1 1-128,1 0 0,0 0-32,0-1 0,0 1 64,0 0 64,0 0-96,-1 0 0,1-1 32,0 1 0,1 0 0,-1 0 64,1-1-96,-1 1 0,1 0 32,-2-1 64,2 1-96,0 0 0,0 0 32,0 0 0,1-1 0,0 1 0,0 0 0,-1 0 0,2 0 0,-2 0 0,1 1 0,1-1 64,-1 0-96,1 1-64,-1-1 128,1 1 32,-1-1-96,1 1-32,0 0 32,1 0 0,-1-1-64,0 1 64,1 1 32,0-2 0,1 3 0,-1-2 0,1 1 0,0-1 0,1 1 0,-1-1 0,1 1 0,0-1 64,0 1-96,1-2 0,-2 2 32,2 0 0,-1-1 0,0 1 0,0-1 0,0 1 0,0-1-96,-1 1 0,0-1 128,0 0 96,1 1-96,-1-1-96,0 2 96,1-1 32,-1 0 0,0 0-64,1 0-64,-1-1 32,1 1-32,-1-1 0,2 1 64,-2 0 64,1-1-96,0 1-64,0 0 128,0 0 32,0-1 0,0 0-64,0 1 32,0 0 32,0-1-192,1 0 32,-1 1 32,1 0 96,0 0-64,-1 0 0,1 0 32,-1 1 64,0-1-32,0-1 64,1 2-128,-1-1 0,1 0-32,-1 0 0,0 0 128,1 0 32,-2 0-32,2-1-64,0 0 32,-1 1-32,1 0 0,-1-1 0,0 1 0,1-1 64,0 1-32,-1 1 64,1-1-64,1-1-32,-1 2-64,0-1 32,0-1 32,-1 1 0,1-1 64,-1 2 32,0-1-32,1-1-64,-1 1 32,1 0-32,0-1 0,-1 0 0,0 0 0,0 1 0,1-1 0,-1 1 0,1-1-96,0 0 0,0 1 128,0 0 96,1 0-32,-1 0-64,0 0-96,0 0 32,1 0 96,-1 0 32,0 0-128,-1 0 32,1 1 64,0-2 32,0 1-128,-2 0 32,2 0-64,0-1 0,-1 1 128,1 0 32,-1-1-128,0 1 32,-1 0-64,2 1 0,-1-1 128,-1 0 32,1 0-32,0 0-64,1-1-64,-2 0 32,2 1-32,-1-1 0,0 0 64,1 0 0,0 0 64,-1 1 32,1-2-32,0 1-64,0 0-64,-1 0 32,2 1 32,-1-1 64,-1 0 32,1 0-32,0 0-64,0 1-64,0-1 32,0 1 32,0-2 0,0 2 0,1-1 0,0 1 0,-1 0 64,0 0-192,0-1 32,0 1 96,-1 0 128,1 0-96,0-2-32,-1 2 0,2-1 0,-1 0 0,-1 0 0,0 0 0,0 0 64,1 0-32,-1-1-32,0 1 96,1-2 0,0 1 32,-1 0 64,1 1-96,0-1-64,0 0 0,-1 0-32,0 1-96,0-1 64,0 0 96,1 1 32,-2 0-192,1 0 0,-1-1 32,0 1 32,1-1 96,-1 1 32,1-1-1024,0 0-1536,-1 0 288</inkml:trace>
  <inkml:trace contextRef="#ctx0" brushRef="#br1" timeOffset="28.64">866 437 1152,'-2'-1'512,"2"1"-256,0 0-320,0 1 192,0-1-96,0 0-32,0 0 96,0 0 0,0 0-32,0 0-64,-1 0 32,1 0-32,0 0 64,-2-1 160,2 1 128,0 0-128,-1-1-64,1 1-64,0 0 0,0 0-224,-2 0 32,2 1 96,-1-1 128,1 0-192,-1 0 0,1 0 64,-1 0 64,0 0-96,1 0-32,-1 1 32,1-1 0,-1 0 32,1 0 0,-1 0 64,0 1 32,1-1-32,-1 0-64,0 1 32,1-1-32,-1 0 0,0 1 0,1-1 0,-1 1 0,1-1 0,-1 1 0,1-1 0,0 0 0,-1 1 0,1-1 64,0 1-32,-1 0-32,1 0 32,0 0-32</inkml:trace>
  <inkml:trace contextRef="#ctx0" brushRef="#br1" timeOffset="29.64">842 451 3584,'0'2'0,"0"0"-96,0 0 64,0-1 32,0-1 0,0 2 0,0-1 64,1 0-32,-1-1-32,0 1 96,1 0 0,-1-1-32,1 1-64,0-1 32,0 0-32,0 0 0,0 0 0,0 1 0,-1-1 0,1 0 0,0 0 64,0 0-96,0 0 0,0 1-32,0-1-64,-1 0 224,1 0 96,0 0-192,1-1 32,-2 1 32,2 0 32,-1 0-128,0 0-32,-1 0 32,0-1 0,2 1 32,-1 0 64,0 0 32,-1 0-128,1-1-32,0 1 96,-1-1 96,1 0-32,-1 0-64,1 0 64,-1-1 0,0 1 96,1-1 96,-1 1-128,1-1-32,-1 1-64,0 0-64,1 0 32,-1 1 32,1-2-32,-1 1 64,0 0-128,0 0-64,1 0 128,-1 0 32,0 1-96,0-1 32,-1 1 0,1-1 64,0 0-32,0 1-32,-1-1-64,1 0 32,-1 0 32,1 1 0,0-1-96,-1 0 64,0 1 32,1-1 0,-1 1 0,1 0 0,-1 0 0,0 0 0,0-1 0,0 1 0,1 0 0,-1 0 64,-1-1-96,2 1 0,-1 0 32,0 1 0,-1-1 0,2 0 64,-2 1-192,1-1-32,0 0 128,-1 1 160,1 0-128,-1 0 0,1-1-64,0 1 0,0 0 64,-1 0 0,2-1 0,-2 1 0,2 0 0,-1 0 0,0-1 0,1 1 0,-1 0 0,1 0 0,0 1 0,0 0 0,0-2-96,0 2 64,0 0 96,1-1 32,-1 1-32,1-1-64,0 0 32,-1-1-32,2 0 0,-1 0 64,0 1-32,1-1 64,-1 0-64,1 0-32,-1 0 32,1-1-32,-1 1 0,0-1 0,1 0 0,0-1 0,-1 1 0,0 0 64,1 0-32,-1 0-32,0 0-64,0 0 32,0 0 96,-1-1 32,0 1-128,0 0 32,0 0-64,0 1 0,0-1 64,-1 0 64,1 1-96,-1-1 0,0 1 32,0-1 0,-1 1 0,2 0 64,-2-1-32,0 1-32,0-1-64,1 1 32,0-1 32,-1 1 64,1 0-96,-1 0 0,1-1 32,-1 2 0,1-1-96,0 1 64,-1-1-32,1 0-64,-1 1 96,1 0 0,0 0-64,0 1 64,1-1 32,0 1 0,0-1 0,1 1 0,0 0 64,0 0 32,0 0-32,0-2-64,1 0 96,0 0 0,0-1-32,0 1-64,0-1 96,-1 0 0,1 0-128,-1 1 32,0-2 0,-1 1 64,2 0-96,-2-1 0,0 1 32,0 1 64,0-1-96,-2 0 0,2 0 32,-1 1 0,1-1-96,-1 1 64,0 0-32,0-1 0,1 1 64,-2 0 0,1 0 0,0 0 0,0 1-96,0 0 64,0-1 32,0 1 64,0 0-96,1 0-64,-1 0 64,1 0 64,0 1-64,1-1 0,0 1 32,0-2 0,0 1 0,1 0 64,0-1 32,0 0 32,0 0-64,0-1-64,0 1 32,1-1 32,-2 1-32,-1-1-32,2 0 32,-1-1-32,-1 1 0,-1 0 0,-1 0 0,2 0 0,-1 1 0,0-1 0,-1 0-96,0 1 64,1 0 32,0 0 0,0 0 0,0 0 0,0 0-96,0 1 64,0 0-32,0-1 0,0 1 0,0 0 0,1 0 128,-1 0 32,1 1-128,0-1 32,0 0 64,1-1 96,-1 0-128,1 1-32,0-1 0,1 0 64,-1 0-96,1-1 0,-1 1 32,1 0 64,0-1-96,-2 0 0,2-1 32,-1 1 0,-1 0 0,1 0 64,-1 0-32,0 1 64,-1-2-64,0 1-32,1 0-64,-2 0-32,2 0-32,-2 1 96,0 1-64,1-1 32,0 1 0,0 0 0,0 0 64,0 1 0,1-1 0,0 0 0,0 1 64,1 0 32,0 0-32,0-1-64,0 1 32,0-1 32,0-1-96,0 0 0,1-1 32,-2 0 64,2 0 32,-1 0 32,0 1-160,-1-2 32,0 1 0,0-1 0,0 1 0,-1 0 64,1 1-96,0-1-64,-1 0 64,-1 0 64,2 1-64,-2 0-64,1 0-32,0 0 0,0 0 160,-1 1 32,1 0 0,0 0-64,0 0 32,0 1-32,0-1 0,1 1 0,0 0 0,0-1 0,1 1 0,1-1 64,-1 0-32,1-1-32,0 0 32,-1-1-32,2 0 0,-3 1 64,3-1-32,-2 0-32,-1 0 32,0 0-32,2 0 64,-2 0 32,-2 0-32,2-1-64,0 1 32,0 0-32,-1 1-160,1-1 32,-1 0 64,-1 1 32,2 0-128,-2 0 32,1 1 64,1 0 32,-1 0 32,1 0 0,-1 2 0,1-1 64,0 0-96,0 0 0,1-1 96,-1 1 96,1-1-128,0-1-32,-1 0 0,2-2 64,-2 1-32,2 0 64,0 0-64,-2-1-32,2 1 96,-2 0 0,0-1-128,0 0 32,0 1 0,-2 0 0,2 0-96,0 0 0,-1 0 64,-2 0 64,3 1-64,-2-1 0,0 1-128,1 1 32,0-1 64,0 1 96,0 0 0,0 0-32,1 0 32,0 1 32,1 0-32,0 0-32,0 0 32,0 0 32,0-1-96,0 1 0,2-1 32,-3 0 64,3-2-32,-2 0 64,1 0-64,-1-1 64,0 0-128,-1 1 0,1-1 32,-1 0 64,-1 0-32,0 1-32,1-2 96,-3 2 0,3 0-192,-1 0-64,-2 1-32,3 0 128,-2 0 32,0 0 96,1 1-96,0 1-64,0-1-32,0 0 96,1 0 64,0 1 128,0-1-128,0 0-32,1 1 0,0-1 0,-1-1 0,2 0 64,-1 0-32,0 0 64,1 0-128,-2-1 0,0 0 32,2 0 64,-1-1-32,-1 1-32,0 0 96,0 0 0,0 1-128,0-2 32,-1 1-64,-1 0 0,2 1 0,-2 0-64,1 0 0,0 0 96,0 1-64,0 0-32,0 1 96,1-1 0,-1 0 96,2 1 32,-1 0-32,1-1-64,0 0 32,0 0 32,0 0 32,0 0 32,1-1-160,0 0-32,0 0 32,-2-1 64,2 0 0,-1 0 64,0 1-64,-1-1 64,1-1-128,-1 1 0,0-1 32,-1 1 64,1 1-96,-1-1-64,0 1 64,-1-1 0,2 1-64,-1 0 64,-2 0-32,3 1 0,0 0 0,-2-1 0,2 2 64,0-1 64,0 2-32,2-2-32,-2 1 32,0 0 32,2 0-32,-1-1-32,0 0 96,1 0 0,-1-1-128,0 0-32,0 0 96,0-1 32,0 0 0,-1 0 32,1 0-128,-1-1-64,-1 1 64,1 0 64,-1 0-64,1 1 0,-1-1-32,0 0-64,0 1 96,1 1 0,0 0-64,0-1 64,0 2 96,1 0 32,-1-1-192,2 1-64,-1-1-1280,0 0-480</inkml:trace>
  <inkml:trace contextRef="#ctx0" brushRef="#br1" timeOffset="30.64">521 371 896,'0'1'416,"-1"-1"-192,2 2-256,-1-2 128,1 1-128,-1 0 0,1 0 96,1-2 32,-1 1 32,1 0-64,-1-1 32,0 0-64,1 0-32,-1 0 96,0 0 64,0 0 0,0 0 0,0-1-96,0 1 32,-1 0 0,0 0 96,1 0-96,-1 0 0,-1 0 32,1-1 0,0 1-64,-1 0-64,0 0-64,0 1 32,0 0 32,-1 0 0,0 1 0,1 0 0,0 1 0,-1-1 0,2 1 0,0-1 64,0 1-32,1 0 64,0-1-64,0 0 64,0 0 64,0-1 128,0-1-192,0 1-128,0-1 64,-1 0 96,1 0 32,0-1 0,-1 1-192,0 0 32,0 0 64,0-1 96,-1 1-224,1 0 0,-1 1 0,0 0 32,0 1-64,-1 0 64,0 0 32,0 1 64,1-2 32,0 2 32,0 0-160,0-1-32,0 0 32,1 1 0,0-1 32,0-1 0,1 0 64,1 0 32,-1 1-32,1-2-64,-1 1 32,1 0 32,-1-1-32,0 0-32,1-1 160,-2 1 32,1-1 128,-1 1 128,0 0-256,-1-1-96,1 0-64,-1 0 32,0 1-96,-1 0-64,0 1-32,0-1 96,1 0-64,0 2-32,0-1 96,0 2 64,1-2 0,-1 3-32,1-1-64,1 0 32,-1 0 32,1 0 0,1 0 0,-1 0 64,0-1 32,0-1 32,0 0-64,0 0-64,-1 0 32,1 0-32,0-2 0,-1 1 64,0-1 32,0 0 32,0 0-224,0 1 0,0-1 96,0 0 64,-1 0-160,0 2 0</inkml:trace>
  <inkml:trace contextRef="#ctx0" brushRef="#br1" timeOffset="31.64">528 355 6240,'-2'0'-64,"1"1"32,0-1 32,0 1 0,0 1 64,1-1-96,-1 1-64,1 0 64,0-1 0,0 0 32,1 0 64,0 0-32,0 0 64,1-1-64,-1 0-32,0-1 32,1 1-32,0-1-96,-1 0 64,1 0 96,-1 0 32,0-1 32,-1 0 0,0 0-160,0 0-32,-1 1-64,1 1 96,-1-1 0,0 0 32,-1 1 0,0 0 0,1 1-96,-1 0 64,1 0 32,0 1 0,0 0-96,1 0 64,0 0 32,0-1 0,0 1 0,1-1 0,-1 0 64,1 0 32,0 0-32,0-1-64,-1 0 32,1 0-32,0-1 0,0 0 0,0 0 0,-1 0 0,1-1 0,-1 1 64,0-1-32,0 0-32,-1 0-64,1 1-32,0 0-32,-1 1 96,0 0 0,1 0 32,-1 0 0,0 2 64,0-1-96,0 1-64,0 0 64,1 0 64,1-1 0,-1 1-32,0 1 32,1-1-32,0-1 0,-1-1 0,1 0 0,-1 0 0,1 0 64,0 0 32,0 0-32,-1-1-64,1-1-64,0 1-32,-1 0 64,0-1 64,0 1 64,0 0 32,0 0-224,-1-1 0,0 1-192,-1 0 32,0 0 128,0 1 128,1 1-32,0 0 0,-1 0-32,1 1 0,0-1 64,1 1 64,-1 1-32,1-1-32,0 0 32,0-1-32,0 0 64,1 0 96,-1-2-128,2 1-96,0-1 96,-1 0 32,1 1-96,0-1-32,-1 1 32,1-2 64,0 1-64,-1 0 0,0 0 32,0 0 0,0 0 0,-1 1 64,0-1-32,0 1 64,-1 0-128,0-1 0,0 1 32,0 0 0,1 0-96,-1 0 64,0 0 32,1 0 0,0 1-96,-1-1 64,1 1 32,1 0 0,-1 0 0,1 1 64,0 0-32,1 0 64,-1-2-128,0 3 0,1-3 32,0 1 64,-2-2 32,1 1 32,1-1-64,0-1-64,-2 1-64,0 0 32,0-1 96,0 0 32,0 0-128,-1 1-32,0-1-64,-2 0 96,1 0 0,0 1 96,1 0-96,-1 1-64,1 0 64,-1 1 0,1 0-64,0 0 64,0 1 32,0-1 0,1 1-96,0-2 64,0 1 96,0 0 96,0 0-64,0 0 0,1-1-96,-1 0-32,1 0 32,-1 0 64,1-1-32,-1 1-32,1-1 32,-1 0-32,1 0 0,0-1 0,-1 1 0,0-1 0,0 0 0,0 0 0,0 1 0,-1-1 64,0 0-96,-1 1-64,0 0 64,1 1 0,-1 0-64,1 1 64,0 0 32,0 1 64,0 1-96,1-1 0,0 1-32,0-1-64,0 0 160,0 0 32,0-1 64,1 1 0,0-2-64,1 0 32,-1-1 0,1 0-128,-1 0-32,0 0 32,1 0 0,-1 1 96,0-1-32,-1-1-96,0 0-32,0 1 64,0 0 0,-1 0 96,-1 1 32,0-1 32,1 1-224,-1 0-64,0 0 64,1 1 32,0 0 64,0 0 0,0 1-96,1 0 64,0 0 96,0-1 32,1 1-32,0-1-64,0 1 32,0-1 32,1-1-32,-1 0-32,0 0-64,0-1 32,0 0-32,0 0 0,0 0 64,0-1 64,-1 1-32,0 1-32,0-2 32,0 0 32,-1 1-96,0 0 0,0 0 32,-1 0 0,0 2 0,1-1 0,-1 1-96,1 1 64,-1-1-32,1 1-64,-1-1 96,2 1 64,-1 0-64,1 0-64,0 1 128,0-2 96,1 1-32,1 0-64,-1-1 64,1-1 0,0 0-32,0-1-64,0 0-64,0 0 32,0 0 32,0-1 0,-1 2 0,0-1 0,0-1 0,-1 0 64,-1 1-96,1 0-64,-2 0 64,0 0 0,0 0 32,-1 0 64,1 0-96,1 1-64,-1 1 64,1-1 0,0 1 32,1 0 64,-1 0-32,1 0-32,1 0 32,-1 0-32,1 0 0,1-1 64,-1 0-32,1-1-32,-1 0 32,0 0-32,1 0 0,-2 0 0,1 1-96,-1-1 64,0-1 32,0 1 64,-1 0-192,0 0-32,0 1 64,-1 0 32,2 1-32,-1 0 0,0 0-32,1 1 96,0-1 64,0 0 128,1 1-128,0-1-32,1 0-1344,0-2-608</inkml:trace>
  <inkml:trace contextRef="#ctx0" brushRef="#br2" timeOffset="32.64">803 442 512,'1'-1'256,"-1"1"-128,1 0-160,0 0 128,-1-1-64,1 1-32,0 0 32,-1-1 32,2 1-96,-2 0 0,0 0 32,0 0 64,1 0-32,1 0-32,-2 0-64,1 0 32,-1 0 32,0 0 64,1 0-32,1 0 64,-2-1-128,1 1 0,0 0 32,0 0 0,0-1 0,0 1 0,-1 0 0,0 0 0,0 0 0,1-1 0,0 1 0,0 0 0,0 0 0,0 0 64,0 0-96,1-1 0,-2 1 32,0 0 0,1 0 0,1 0 64,-1-1-96,-1 1 0,2 0 32,-1 0 64,0 0-96,0-1 0,0 1 32,0-1 0,0 1 0,0 0 0,0-1 0,-1 1 64,1 0-32,0 0-32,0 0-64,0 0-32,1 0 64,-1 0 64,0 0 0,0 0 64,1-1-128,-1 1 0,0 0-32,0 0 0,1 0 64,-2 0 0,3 0 64,-2 0 96,-1 0-128,2 0-96,-1 0 32,0 0 0,1 0 32,-1 0 0,0 0-96,0 0 64,1 0 32,-1 0 64,0 0-96,1 0 0,-1 0 32,0 1 0,0-1 0,0 0 64,0 0-96,0 1 0,0 0-32,0 0 0,0-1 128,-1 0 32,2 0-32,-2 1-64,1-1-64,1 1 32,-1-1 32,-1 0 0,0 0 0,3 1 0,-2-1 0,0 0 64,0 0-32,0 1-32,0-1 32,0 0-32,1 1-96,-1-1 64,0 0 32,1 0 0,-1 0 0,0 1 64,-1-1-32,1 1-32,0-1-64,-1 1 32,1-1 96,0 1 96,0-1-64,0 0-64,-1 1 0,1 0-32,1 0 0,-2 0 0,1 0 0,1 0 0,-1 0 0,-1 0 64,1 1-32,0-1-32,0 1 96,0-1-64,-1 0 64,1 0-64,0 0-32,0 1 32,0-1-32,0 0 0,1 0 64,-1-1-32,1 0 64,1 1 64,-2 1 64,1-1-800,-1 0-352</inkml:trace>
  <inkml:trace contextRef="#ctx0" brushRef="#br2" timeOffset="33.64">810 460 1536,'1'0'608,"1"0"-320,-1 0-352,-1 0 128,0 1-160,0-1 64,2 1-32,-1-1-64,-1 1 96,1-1 0,-1 1 96,1-1 96,0 1 64,0-1 32,0 0-64,-1 1-32,1-1-192,0 0 32,0 0 0,0 0 0,0 1 0,1-1 0,-1 1 0,-1 0 0,2 0 0,-1 0 0,0 0 64,0-1-32,0 0-32,0 1 32,0 0-32,0-1 0,0 1 64,0-1-96,0 1-64,0-1 128,0 1 96,0-1-96,0 1-96,1-1 32,-1 1 64,0 0-64,1-1 0,-1 1 32,2-1 64,-3 1-32,3-1 64,-2 0 64,1 0 64,0 0 32,0 1 64,0-1-160,-1 0-96,1 0-32,0 1-32,-1-1 0,1 0 0,0 0 0,0 1 0,0-1 0,0 0 64,0 1-32,-1-1-32,2 0 32,-1 0 32,0 0 32,-1-1 32,1 1-160,0 0 32,0 0 0,0 0 0,-1 0 0,1 0 0,0 0 0,-1 0 0,1 0-96,0 0 64,-1 0 32,1 0 64,1 0-32,-2-1-32,1 1 32,0 0 32,0 0-32,-1-1-32,1 1 96,0-1 0,-1 1-32,0 0-64,1-1 288,-1 1 128,0-1-128,1 1-96,-1 0-192,0-1 0,1 1 0,-1 0 64,1 0-32,-1-1-32,1 1 96,-1 0-128,1-1 0,-1 0 32,1 1 0,-1 0 0,0-1 64,0 1-32,0 0-32,0 0-64,0-1 32,0 1 32,-1 0 64,1 0-96,0 0 0,0-1-32,0 1 0,0 0 64,0-1 64,0 1-32,0 0-32,0 0 32,0 0-32,0 0 0,0 0 0,1-1 0,-2 1 0,1-1 0,-1 1 64,0-1-96,0 1 0,0 0 32,0 0 0,0 0 64,0-1 96,0 1-128,0 0-96,0 0 32,0 0 0,0 0 32,0 0 0,0 0 0,0 0 0,0 0 0,0 0 0,0 0 0,0 0 0,0 0 0,0 0 64,0 0-32,0 0 64,0 0-128,0 1 0,0 0 32,-1 0 0,1-1-1152,-2 1-1184,1-1 416</inkml:trace>
  <inkml:trace contextRef="#ctx0" brushRef="#br2" timeOffset="34.64">936 449 640,'1'0'256,"-1"1"-128,1-1-160,-1 0 64,1 1-32,-1 0 64,2 1-32,-1-1-32,0 1 32,0-1 32,0-1-96,1 2-64,-1-1 64,1 0 64,-1 1 64,0-1 32,1 0-224,-1 0 0,0 0 32,1 0 96,-1 1-64,0-1 0,-1-1 32,1 1 64,0 0-32,0 0-32,0 0 32,0 1-32,-1-1 64,2 0 32,-2 0 32,1 0 0,0 0 0,0 0 0,0 1-576,-1 0-224</inkml:trace>
  <inkml:trace contextRef="#ctx0" brushRef="#br2" timeOffset="35.64">469 370 384,'0'1'256,"0"0"-128,0 0-160,0-1 128,0 0-128,0 0-64,0 1 64,0-1 0,0 2 96,1-1 32,-1 0 32,1 0-64,0 0 32,-1 0-64,1 0-32,0-1-64,-1 0 32,1 1 32,0 0 64,0 0-96,0-1 0,0 1 864,0-1 480,1 0-672,-2 1-256,1-1-256,2 0-128,-3 0 32,3 0 32,-2 0-96,1 1-64,-1-1 64,0 1 0,1-1 32,-1 0 0,1 1-96,-1-1 64,0 1 96,0 0 32,0-1-32,0 1 32,1 0-128,-1 0-64,1-1 64,-1 1 64,1-1 0,-1 0 64,2 1-128,-1-1 0,0 1 32,0-1 0,0 0 0,0 0 0,0 0 0,0 0 0,0 1 0,0-1 0,0 0 0,0 0 0,0 0 0,0 0 64,1 0-96,-1 0 0,0 0 160,0 0 64,0 0-160,0 0 0,0 0-32,0 0 0,-1 0 0,1 0 0,0 0 0,-1 1 0,1-1 0,-1 0 64,1 0-32,-1 0 64,1 0-64,0 0-32,0 0 32,0 0-32,0 0 0,0 0 0,0 0 0,0 0 0,0 0 0,0-1 0,-1 1 0,0 0 64,1 0-32,-1 0-32,1 0 32,-1 0 32,0 0-96,1 0-64,-1 0 64,-1 0 0,3 0 32,-2 0 64,0-1-32,0 1-32,0 0 32,0 0 32,0 0-32,0 0-32,0 0-64,0 0 32,0 0 32,-1 0 64,1 0-32,0-1 64,-1 1-64,0 0-32,0 0 32,0 0-32,0 0 0,0-1 0,0 1 0,0 0 0,1 0 0,-1 0 0,0 0 0,1 0 64,-1-1-32,0 1-32,1 0 32,-1 0 32,0 1-736,0-1-352,0 0-320,0 1-64</inkml:trace>
  <inkml:trace contextRef="#ctx0" brushRef="#br2" timeOffset="36.64">609 374 896,'-2'0'352,"2"0"-192,0-1 160,0 1 288,0 0-256,0 0-96,-1 0 96,1-1 160,-2 0-192,1 0-96,1 0-64,-2 0-32,1 0-224,-1 1 0,1-1 32,-1 0 96,0 1 0,0 0 64,0-1 64,0 0 128,0 1 0,0-1 64,0 0-128,1 0-64,-2 0-64,3 0 0,-3-1-128,1 2 0,1-1 32,-1 1 64,0-2-32,1 1 64,0 0-224,-1 1 32,1-1 32,-1 0 32,1 1 32,-1-1 0,1 1 0,0 0 64,-1 0-32,0 1-32,0-1-64,0 0 32,-1 0-32,1 0 0,0 0 64,0 0 64,0 0-32,0-1 64,0 1-64,0 0-32,0-1 32,0 1 32,0-1-96,0 1 0,0-1 32,-1 1 0,2 0-96,-2 1 64,1-1 32,0 0 0,1 1 0,-1-1 64,0 1-96,0-1 0,0 0 32,0 1 0,0-1-96,0 1 64,0 0 96,0 0 32,-1-1-128,2 1-32,0-1 32,-1 1 64,1 0 0,0-1-32,-1 1 32,1-1-32,0 0-96,0 1 64,-1-1 32,1 1 64,0-1-32,0 1-32,0-1 32,0 0-32,0 0 0,1 1 0,-1-1 0,0 0 0,0 0 0,0 1 0,1-1-96,-1 1 64,1-1 32,-1 0 0,1 0-96,-2 1 64,2-1 32,0 0 64,-2 0-32,2 1 64,0-1-64,-1 0-32,1 0 32,0 1 32,0-1-32,-1 0-32,1 0-64,0 0 32,0 0 32,0 0 0,0 0 0,0 0 64,0 0-32,1 0-32,-1 0-64,0 0 32,1 0 32,-1 0 0,0 0 0,2 0 64,-2 0-32,0 0-32,0-1 32,2 1-32,-2 0 0,1 0 0,-1 0 0,1-1 64,-1 1-96,0 0-64,0 0 128,0 0 32,0 0-96,1 0-32,-1 0 32,0 0 64,0 0 64,0 0 96,0 0-160,0 0-32,0 0 0,0 0-1760,-1 1-736</inkml:trace>
  <inkml:trace contextRef="#ctx0" brushRef="#br2" timeOffset="37.64">680 400 256,'-1'0'160,"0"1"-64,-1-1-128,2 1 128,-1-1 0,0 1 96,0-1-32,-1 1 64,1 0-128,0-1 0,-1 1 32,2 1 0,-1-1-160,-2 1-32,3-1 96,-3 0 32,1 0 0,0 1-64,0 0-64,1-1 32,-2 0 320,0 0 96,0 1-96,1 0-32,-1-1-192,0 0-64,0 1 64,0 0 96,1 0-128,0-2-96,0 1 32,0 1 0,-1-1 32,1 0 64,0 0-32,0 1-32,1-1 32,-1 0-32,-1 0 0,3 0 0,-1 0-96,-1 0 64,1 0 32,1 0 64,0 0-32,0-1 64,0 0-64,0 0 64,0 0-64,0 0-32,1 0-64,1-1 32,-1 0 32,2-1 0,-1 1 0,0-1 64,1 1-32,-1-2 64,1 1-128,0-1-64,-1 0 128,1-1 32,0-1 0,0 2-64,0-1-64,-1 1 32,0 0 32,0 0 0,0 1-96,0 0 64,-1 0 32,1-1 0,1 2-352,-1 0-96,-1-1-352,1 0-128</inkml:trace>
  <inkml:trace contextRef="#ctx0" brushRef="#br2" timeOffset="38.64">754 401 640,'0'1'256,"0"0"-128,0 0-224,-2 0 64,2 1 32,0 1 0,0-1 64,0 2 32,2 0-128,-2-1 32,0 0-64,2 0 0,0 0 128,-1 0 32,0 1 32,1-1 0,-2 2 416,1-2 192,0 1-288,-1 0-160,1-1-192,-1 0-96,1 0 32,-1 0 32,1-1 32,0 2 32,1 1-64,0-1-64,1 0-64,0 2-32,2-1-928,-1-1-384</inkml:trace>
  <inkml:trace contextRef="#ctx0" brushRef="#br2" timeOffset="39.64">539 504 1152,'-2'0'416,"1"0"-192,-1 1-256,2 0 128,-1 0-64,-1 1-32,0-1 160,0 0 32,-1 0 0,1 1-32,-1 0-96,0 0 32,-1 0 0,1 1 32,0 0-64,-1 0-64,0 1 32,-1-2 32,-1 1 32,2 0 32,-1-1-160,1 0-32,0 0 32,2 0 0,0-1-832,1 0-352</inkml:trace>
  <inkml:trace contextRef="#ctx0" brushRef="#br2" timeOffset="40.64">489 612 1152,'1'-1'512,"-1"1"-256,0-1-160,0 0 224,1 0-64,0-1 96,-1 0 0,1 1 96,0-1-160,0 0-96,0 0-96,0 0 0,0 1 0,1-1 96,0 0-96,0 1-64,0-1 0,0 2-32,-1-2-96,2 1 64,-2-1 96,2 0 96,-1 2-64,0-2-64,0 1 64,-2 0 0,1 0-128,-1 1 32,0 0-160,-1 0 32,1 1 128,-1 0 64,0 0 0,0 0-64,0 0 32,-1 0 32,1 0-32,-1 0-32,1 0-64,-1 0 32,0 0 32,0 0 64,0-1-32,0 2 64,0-1-128,0 0-64,0 1 128,0 0 32,0 0-96,1 1 32,-1 0 0,1-2 0,-1 1 0,2 0 0,0-1 0,0 0 64,0 0-320,0-1-64,2 0-1056,-1 0-448</inkml:trace>
  <inkml:trace contextRef="#ctx0" brushRef="#br2" timeOffset="41.64">569 177 384,'3'0'160,"-2"0"-64,0 0-192,0 0 64,1 0 32,1 0 0,-2 0 0,2 0 64,0 1-96,0-1-64,0 0 64,0 1 0,0-1 32,0 0 64,2 0-96,-2 0 0,1 0 96,-1 0 32,1 0-32,0 0 32,0 1 576,0-1 256,0 0-544,1 1-160,-1-1-192,0 1-32,0-1 0,0 1 64,1 0-32,-1 0-32,1 0 32,-1 0-32,-1 0 0,1 1 0,-1-1 0,0 1 0,1-1 0,0 0 64,-1 0-32,-1 0-32,2 0-64,-1 1 32,0-1 32,0 1 0,0-1 0,0 0 64,1 1-32,-1-1-32,2 1 96,-1-1 0,1 0-128,0 0-32,0 0 96,2 1 32,-2-1 0,1-1-64,0 1-64,0 0 32,0 0 32,2 0 64,-2 0-96,0 1-64,0 1 128,1-1 32,-3 1 0,1 0-64,1 0-64,-1 1 32,0-3 32,0 2 64,0-1-32,0 0-32,1-1 32,-1 1 32,1-1-32,0 0-32,0 0 32,2 0-32,-1 1-96,0 0 64,1 1 96,1-1 32,-1 1-128,0 0-32,0-1 96,-1 1 32,0-1-96,-1 0 32,1 0-64,-2 0 0,0 0 0,0-1-64,-1 2 160,0-1 96,0 0-96,0 2-32,0-1 0,-2-1 64,1 0-96,-2 0 0,1 0 32,0-1 0,0 1-96,-1 0 64,1 1 32,0-2 0,0 0 0,2 1 0,1 0 0,-1 0 0,2-1 64,1 2 32,1 0-672,1 1-256,1 0 64,1 0 32</inkml:trace>
  <inkml:trace contextRef="#ctx0" brushRef="#br2" timeOffset="42.64">710 123 128,'9'-1'160,"-5"1"-64,1 0-64,-3 0 96,1 0-160,1 0 32,0 1 0,0-1 64,1 0-32,-1 1-32,0-1 32,0 1 32,0 0 384,0-1 192,-1 1-320,0 0-192,0 0-160,2 1 0,-2-1 32,1 1 64,-1-1-32,0 1-32,1 0 32,0 0-32,1 1 64,1 0 96,-1 0-64,-1-1-64,4 0 0,0 0 32,0-1-32,0-1-32,2 1 32,-1-1-32,-1 0-96,1 0 0,-1 1 128,0-1 32,0 1 128,1-1 96,-2 1-64,0 0 32,-1 1-224,2-1-32,-2 1 64,-1 0 32,1-1-128,0 1 32,0 0 0,0 0 64,0 1-32,1-2-32,-1 2 32,1 1-32,0-2-96,-1 1 64,0 0 96,1-1 32,-1 0-192,0 1-64,0-1 128,-1 1 64,1 0 32,0 0-64,-1 1 32,0 1 32,1 0 32,2-2 32,-1 0-1216,2 1-512</inkml:trace>
  <inkml:trace contextRef="#ctx0" brushRef="#br3" timeOffset="43.64">603 272 256,'0'0'160,"0"0"-64,0-2-128</inkml:trace>
  <inkml:trace contextRef="#ctx0" brushRef="#br3" timeOffset="44.64">784 393 384,'2'-1'256,"-1"1"-128,-1 0-160,1 0 64,0 0-128,-1 0 64,1 0 32,-1 0 0,1 0 0,-1 0 0,2 0 0,-2 0 0,2 0 64,-1-1 96,0 1 0,0-1 64,0 1 0,-1 0 96,1 0-160,0 0-96,0-1-128,0 1 32,0 0 32,-1 0 0,2 0 0,-1 0 0,0 0 352,1 0 160,-2-1-256,1 1-128,1 0-32,-2 0 0,1-1-32,-1 1-64,1 0 32,1 0-32,-1 0 0,0 0 64,-1-1-96,2 1 0,-1 0 32,-1 0 0,0 0-96,0 0 64,1-1 32,0 1 0,0 0 0,0 0 64,0 0-32,-1 0-32,1 0 32,1 0-32,-2 0 0,1 0 0,1 0-96,-1-1 64,-1 1 32,2 0 64,-1 0-32,0 0 64,0 0-128,0 0 0,0 0 32,0 0 0,0-1 0,0 1 64,1 0-192,-1 0 32,0 0 32,0 0 96,0 0 0,1 0 64,-1 0-64,0 0-32,0 0 32,1 0-32,-1 0 0,1 0 0,-1 0 0,2 0 0,-3 0 0,3 0 0,-2 0-96,0 0 64,0 1 96,1-1 32,-1 0-128,0 0 32,1 1-64,-1-1-64,1 0 96,-1 0 64,1 1 0,0-1 64,0 0-64,0 0-32,0 0 32,1 1-32,-2-1 0,2 0 0,-2 1 0,1-1 64,0 0-96,0 1 0,-1-1 32,1 0 0,-1 0-96,0 1 64,1-1 32,-1 0 0,0 0 0,0 1 64,0-1-32,1 1 64,-1-1-128,1 0-64,-2 1-32,3 0 0,-1 0 96,0-1 64,-1 1 0,1 0-32,0 0 32,0-1 32,0 1 32,1 0 32,0-1-1056,0 1-416</inkml:trace>
  <inkml:trace contextRef="#ctx0" brushRef="#br3" timeOffset="45.64">631 335 1152,'-1'-1'416,"1"1"-192,-1 0-256,1-1 128,0 1 128,0 0 192,0-1-96,0 1 64,0 0-96,-2-1 0,1 0-160,1 0-96,-1 0 64,1 1 64,-1-1-128,1 1-32,-1-1 128,0 1 64,1-1 0,-1 1 32,1 0-288,-1-1 0,0 1 64,0-2 64,0 1 0,0 0 32,-1 1-224,1-1 32,0 0 96,0 1 128,0 0-96,0-1-32,0 0 0,0 1 0,0-1 64,-1 0 32,1 0-32,1 0-64,-1 0 32,-1 1-32,1-1 0,-1 1 64,1 0-96,0-1-64,0 0 64,-1 0 0,1 0-64,-1-1 64,1 1 96,-1 1 96,0 0-128,1-1-32,-1 0 0,0 0 0,1 0 0,-1 1 64,-1-1 32,2 1 32,-1-1-224,1 1 0,-1-1 32,1 1 32,-1-1 32,1 1 64,0-1-96,0 1 0,-1-1 448,1 0 192,-1 0-288,1 0-192,-1 1-160,1-1 0,0 0 32,-1 1 64,1-1 96,-1 1-128,1 0-96,-2 0-64,3 0 96,-2 0 0,0 0 32,1 0 0,-1 0 0,1 0 0,0 0 64,-1-1-32,1 1-32,-1 0-64,1 0 32,-1-1 32,1 1 64,-1 0-32,0 0-32,1 0-64,-2 0 32,3 0 32,-3 0 64,2 0-32,-1 0 64,0 0-128,1 0-64,-1 0 64,0 0 64,0 0 0,0 0-32,0 0 32,0 0 32,0 0-96,0 0-64,0 0 64,1 0 64,-1 0 0,-1 0 64,2 0-128,-2 0-64,2 0 64,0 0 64,-1 0 0,1 0-32,-1 0 32,0 0-32,1 0 0,-1 1 0,0-1 0,1 0 0,-1 0 0,0 0 0,0 0 0,0 0 64,1 1 32,-3-1 32,1 0-416,-1 0-128,0 1-1440</inkml:trace>
  <inkml:trace contextRef="#ctx0" brushRef="#br3" timeOffset="46.64">630 461 896,'-4'0'352,"2"2"-192,0-1-256,2-1 0,-2 0 64,0 2 0,2-2 32,-2 2 64,0 0-96,-1-2 0,2 1 32,1 1 0,-3 0 0,3-2 0,-1 2-96,1-2 64,-3 0 32,3 0 64,-2 0-96,2-2 0,-2 2-256,0 0-64</inkml:trace>
  <inkml:trace contextRef="#ctx0" brushRef="#br3" timeOffset="47.64">654 382 640,'-2'5'256,"1"-3"-128,0 1-160,0-1 128,0 0 0,0-1 32,-1 2-64,1-1 32,-1 1-128,1-2 0,-1 2 32,0 0 64,0-1 32,0 0 32,-1 1-160,2-2-32,-3 1 32,2 1 0,-1 0 32,1-2 64,-2 2-96,1 0 0,-1-1 32,0 4 64,1-2-448,0 0-224</inkml:trace>
  <inkml:trace contextRef="#ctx0" brushRef="#br3" timeOffset="48.64">1577 389 896,'4'0'416,"-2"0"-192,0 0-256,-2 0 64,2 0-32,0 0 0,2 1 0,-2-1 0,0 2 0,0-2 0,1 0 0,-1 0 0,0 0 64,-2 2 32,2-2-32,-2 0 32,0 0-224,0 0 32,0 0 96,0 0 64,0 0 0,0-2 32,0 2-128,0 0 0,0 0 32,-2 0 64,2 0-32,0 0 64,0 0-128,-2 0-64,0 0 64,-1 0 64,1 0-512,2 0-192</inkml:trace>
  <inkml:trace contextRef="#ctx0" brushRef="#br3" timeOffset="49.64">1453 391 256,'3'-1'160,"-1"1"-64,0 0-128,-2 0 128,2 0-64,-1 0 64,1 0-128,0 0 0,0 0 32,0 0 64,0 0-32,1 0 64,-1 0-128,1 0-64,1 0 128,-3-1 32,3 1 128,-2 0 96,0-1 64,0 1 96,0 0-224,0 0-128,0-1-64,0 1-32,0 0 0,1 0 0,-1 0 0,0 0 64,1 0-96,-2 1 0,2-1 32,-1 0 0,1 0 0,-1 0 0,0 0 0,0-1 64,0 1-96,0 0 0,0 0 32,-1 0 64,1 1-96,0-1 0,-1 0 96,2 1 32,-1-1-32,0 0-64,-1 1-64,1-1 32,0 0 32,0 0 0,0 0 0,0 0 0,1 0-96,-1 0 64,1 0 32,-1 0 64,0 0-96,1 0 0,-2 0 96,2 0 32,-2 0-32,1 0-64,-1 0-64,1 0 32,-1 1 32,1-1 64,-1 0-96,0 0 0,0 0 32,0 0 64,-1 0-96,1 0 0</inkml:trace>
  <inkml:trace contextRef="#ctx0" brushRef="#br3" timeOffset="50.64">1595 392 2624,'1'0'96,"0"0"-128,-1 0 32,2 1-64,-2-1 0,0 0 128,0 0 32,0 0-32,0 0-64,0 0-64,-2 1-32,2-1 64,-1 0 64,0 1 0,0 0-32,0 0 32,-1-1 32,1 1-192,-1 0 32,0-1 96,1 1 64,-1 0 0,0 0-64,0-1 32,0 1-32,-2 0 0,3 0 0,-2 1-96,0 0 64,0 1 96,0 0 32,0 0-32,0-1-64,1 1 96,-1 0 0,0-1-32,-1 1-64,0-1 32,1-1-32,-1 1-96,1-1 64,-1 1-32,1 0 0,-1 0 128,0 1 32,0 0-128,1 1-32,-1 1-768,0 0-224</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6:44:32.170"/>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16:44:32.171"/>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261 68 1152,'-4'-1'512,"2"1"-256,0-1-384,1 1 128,-1 0 0,1 0 0,-1-1 0,0 1 0,0 0-512,0 0-128</inkml:trace>
  <inkml:trace contextRef="#ctx1" brushRef="#br1">690 168,'0'0,"0"1,1 0,1 1,0 0,0-1,1 1,0 0,1 1,0-1,1 1,1 1,1-1,-1 0,1 1,0-2,0 1,0-1,-1 0,-1 0,1-1,-1 0,1 0,-1 0,0 0,0-1,0 1,0-1,-1 0,0 0,0 0,-1-1,0 1,-1 0,1 0,-1 0,0-1,0 1,-1 0,1 0,0 0,0 1,0-1,0 0,0 0,0 0,-1 1,0-1,-1 0,1 0,-2 0,1 0,-1 0,0 0,0 0,-1 0,-1-1,-1-1</inkml:trace>
  <inkml:trace contextRef="#ctx0" brushRef="#br0" timeOffset="2">716 167 3968,'2'-1'1568,"1"1"-832,4 2-864,-4-2 320,2 2-160,1 0-32,1 0-1664,0 0-800,0 0 1152,-1-1 672</inkml:trace>
  <inkml:trace contextRef="#ctx0" brushRef="#br0" timeOffset="3">745 183 2304,'1'1'960,"0"1"-512,3 1-608,-1-1 192,1-1-96,1 2 0,2 2-864,1 1-320,1-2 544,1 2 352</inkml:trace>
  <inkml:trace contextRef="#ctx0" brushRef="#br0" timeOffset="4">503 279 128,'0'0'64,"0"1"0,0-1-96,0 0 64,0 1-32,1-1 0,-1 1 0,0-1 64,0 1-96,0-1 0,0 1 96,1-1 96,-1 0-128,0 0-96,0 1 96,1-1 32,-1 0-96,0 1 32,1-1 64,-1 1 32,0-1-128,0 0 32,1 1 0,-1-1 128,0 2 0</inkml:trace>
  <inkml:trace contextRef="#ctx0" brushRef="#br0" timeOffset="5">508 292 896,'0'1'-64,"0"1"32,0-1 0,0 0 96,0 0 32,0 0-128,0 0 32,0 0 0,0-1 64,0 0-32,0 1 64,-1 0-64,1-1-32,0 1 32,0 0 32,0 0 32,0-1 96,0 1-32,0 0 0,0 0-96,-1 0-64,1-1 32,0 1 32,0 0-32,-1 0-96,1-1 32,0 1 32,-1-1 64,1 0-32,-1 1-32,1-1 32,-1 1-32,1 0 0,-1-1 0,1 1 0,0 0 0,-1 0 0,1-1 64,-1 1-32,1 0-32,0-1-64,-1 1 32,1 0 32,-1 0 0,1 0 64,0-1 32,0 1-128,-1 0-32,1 0 32,-1 0 0,1 0 32,0 1 64,-1-1-96,1 0 0,0 0 32,-1 0 0,1 0 0,0 0 0,-1 0 64,1-1 32,0 1-192,-1 0 0,1 0 96,0-1 64,0 1-96,-1 0 32,0-1 64,1 0 32,0 1-128,-1-1 32,1 1 0,0-1 64,-1 1-96,1 0-64,-1 0 64,1 0 64,-1 0 128,1-1-224,-1 1 0,0 0 64,1 0 128,-1-1-32,1 1 0,-1-1-32,1 1-64,0 0 32,-1 0 32,1-1-32,-1 1-32,1 0 32,-1 0-32,0-1 64,1 0 32,-1 1-128,1 0 32,-1 0 0,1-1 64,-1 1-32,0 0 64,1 0-128,-1-1 0,0 2-32,0-1 0,0 0 64,1 1 64,-1-1-32,0-1-32,0 2 32,0-2 32,1 1-96,-1 0 0,1 0 32,-1-1 64,1 1-32,-1 0-32,0-1-64,1 1-32,-1 0 64,1-1 0,-1 1 96,1-1 32,-1 1-128,0-1 32,1 1 64,-1-1 32,0 1-128,1-1 32,-1 0 0,0 1 0,1 0-96,-1 0 64,1-1 32,-1 1 64,1-1-32,-1 0-32,0 1-64,1 0-32,-1-1 64,0 0 0,1 1 96,-1-1 32,-1 0-32,2 1-128,0-1-32,-1 0 128,-1 1 32,2-1 0,-1 0-64,1 1 32,0-1-32,0 1-96,-1-1 0,-1 0 64,2 0 0,-1 1 96,1 0 32,-1-1-128,1 0 32,-1 0 0,0 1 0,1 0 0,-1-1 64,0 0-32,1 1 64,-1-1-128,1 1-64,-1-1 64,0 1 64,0-1 0,0 0-32,0 1 32,0-1 32,0 0-32,0 0-32,0 1-64,0-1 32,1 0 32,-1 0 0,1 0-96,-1 0 64,0 0 96,1 0 32,-1 0-128,0 0 32,1 1 0,-1-1 0,1 0 0,-1 0 64,1 1-32,-1-1-32,0 0-64,1 1 32,-1-1 32,1 1 0,-1 0 0,1-1 64,-1 0-32,0 1-96,1 0 32,-1-1 32,1 1 64,-1 0-32,1 0 64,-1-1-128,0 1-64,0-1 64,1 1 0,-1-1 32,0 0 64,0 0-32,1 0-32,-1 1 32,0-1-32,0 0 0,1 0 0,-1 1 0,1-1 0,-1 0 64,0 0 32,1 0-128,-1 0-32,1 0 32,-1-1 0,1 1 32,-1 0 0,0 0 0,1 0 0,0 0 0,-1 0 64,1 0-96,-1 0 0,1 0 32,0 0 0,-1 0 64,0 1 32,1-1-192,-1 0 0,0 0 32,0 1 96,0-1-64,0 0 0,0 0 96,0 0 32,1 0-128,-1 0 32,1 0 64,-1 0 96,1 0-128,-1 0-32,-1 0 0,2 0 64,0 0-96,-1 0 0,0 0 32,1 0 0,-2 0 0,2 0 0,0 0 0,-1 0 64,1 0-32,-1 0-32,-1 0 288,2 0 192,-1 0-288,1 0-128,0 0-32,0-1-32,-1 1 0,-1 0 0,2 0 0,-1 0 0,1 0 0,-1 0 64</inkml:trace>
  <inkml:trace contextRef="#ctx0" brushRef="#br0" timeOffset="6">357 422 4704,'-2'1'96,"1"-1"-128,0 0 0</inkml:trace>
  <inkml:trace contextRef="#ctx0" brushRef="#br0" timeOffset="7">351 423 4736,'-1'0'0,"0"0"0,0 0 0,0 0 0,0 0 0,0 0 0,0 0 0,1 0-96,-1 1 64,0-1 32,1 0 64,-1 0-32,0 0-32,0 0 32,0 0 32,1 0-32,-1 0-32,0 0-64,1 0 32,-1-1-32,0 1 0,1 0 64,-1 0 0,1 0 64,-1 0 32,1 0-128,-1 0 32,0 0-64,1 0 0,-1 0 128,0-1 32,1 1-32,-1 0-64,0 0 32,0-1-32,0 1-96,0 0 64,1-1 32,-1 1 0,1 0 0,-1 0 64,0 0-32,1 0-32,-1-1-64,1 1 32,-1 0 96,1-1 32,-1 0-32,1 1 32,-1-1-128,1 1 0,0-1 96,0 1 32,-1 0-192,1 0 0,-1 0 96,1 0 64,-1 0-96,0 0 32</inkml:trace>
  <inkml:trace contextRef="#ctx0" brushRef="#br0" timeOffset="8">312 415 4992,'-1'0'0,"0"0"-96,1 0 0,-1 0 64,1 0 64,-1 1 0,1-2 64,-1 1-64,1 0 64</inkml:trace>
  <inkml:trace contextRef="#ctx0" brushRef="#br0" timeOffset="9">306 415 5024,'-1'0'-32,"1"0"32,-1 0 0,1 0-96,-1 0 64,0 0 96,1 0 32,-1 0-128,0 0 32,1 0-64,-1-1 0,1 0 64,-1 1 64,1-1-96,-1 1 0,1-1 32,0 1 64,-1-1-32,1 0-32,-1 1 96,0 0 0,1-1-128,-1 0-32,1 1 32,-1-1 64,1 1-64,-1-1-64,1 0 64,0 1 0,-2-1 96,2 1 32,0-1-128,0 1 32,-1-1 0,1 1 0,0-1 0,0 0 0,0 1-96,0 0 64,-1-1 32,-1 0 64,2 1-32,0 0 64,0-1-64,-1 1-32,1 0-64,0-1 32</inkml:trace>
  <inkml:trace contextRef="#ctx0" brushRef="#br0" timeOffset="10">284 394 4992,'0'0'0,"0"-1"0,0 0-96,0 0 0,0 0 128,-1 0 96,1 1-192,0-1 0,0 0 0,-1 0 96,1-1 0,0 1 64,0 0-128,0-1 0,-2 0 32,2 1 64,0-1-32,-1 2-32,1-2 32,0 1-32,0-1 0,-2 1 0,1 0 0,1 0 0,-1 0-96,1 0 64,0 0 32,-1 0 64,1 0-32,0 0-32,0 1 32,0-1-32,0 0 0,0 0 0,0 1-96,0 0 64,0-1 96,-1 1 32</inkml:trace>
  <inkml:trace contextRef="#ctx0" brushRef="#br0" timeOffset="11">273 354 4992,'-1'-2'0,"1"1"0,0 0 0,0 0-96,-1-1 64,1 1 32,0 0 64,-1 1-32,1-1 64,0 0-224,0 0 32,-1-1 96,1 0 64,0 0-96,0 1-32,0-1 96,0 1 32,0 0 0,0-1-64,0 2-64,0-1 32,0-1 32,0 1 64,0 0-32,0 0-32,0-1 32,0 1-32,0 0 0,0 0 0,0 1 0,0-1 0,0 0 0,0 1 0,0-1-96,0 0 64,0 1 96,0-2-32,0 1-32,0 0 32,0 0-32,0 0-96,0 0 64,0 0 32,0 0 0,0 0 0,0 0 0</inkml:trace>
  <inkml:trace contextRef="#ctx0" brushRef="#br0" timeOffset="12">269 302 4768,'0'-1'64,"0"0"-64,0 0 0,0-1 32,0 1-32,0-1 0,0 1 64,0 0-96,0 0 0,1 0 32,-1 0 0,0 0 0,0 1 64,0-1-96,0 0 0,1 0-32,-1 1 0,0-1 64,1 1 64,-1 0-32,1-1-32,0 1-64,-1-1 32,1 1 32,-1-1 0,1 0 64,-1 1 32,1-1-128,1 1-32,-2-1 32,0 0 0,1 1 32,-1-1 0,2 1 0,-1-1 0,0 0 64,-1 1 32,1-1-128,-1 0-32,2 1-64,-1-1 96,-1 0 0,1 0 96,1 1-96,-1-1 0,0 1 32,0-1 64,0 1-96,0-1 0,1 1 32,-1-1 64,0 1-32,0-1-32,0 1-64,0 0 32,0 0 32,-1-1 64,1 1-96,0 0 0,0-1 32,0 1 0,0 0 0,0 1 0,0-1 0,-1 0 64,1 0-32,0 0-32,0 0 32,-1 0 32,1 0-96,0 0 0,0 0 32,0 0 0,0 0-96,0 0 64,1 0 32,-1 0 64,0 0-96,0 0 0,1 0 32,-1 0 0,0 0 0,0 0 64,1-1-96,-1 1 0,0 0 32,1-1 0,-1 1 64,1-1 96,0 1-128,-1-1-96,1 0 32,-1 0 0,1 0 32,-1 1 0,1-1 0,-1 1 0,0-1-96,1 0 64,-2 1 96,1 0 32,0 0-32,1 0 32,-1-1-128,-1 1-64,3 0 128,-2 0 32,0-1 0,1 1-64,-1 0 32,1 0-32,-1-1 0,1 1 0,-1 0-96,0 0 64,1 0 32,-1 0 64,1 0-96,-1 0-64,0 0 64,1 0 64,-1 0 0,0 0 64,0 0-64,1 0-32,-1 0-64,0 1 32,0-1 32,1 0 64,-1 0-32,0 0-32,1-1 96,-1 1 0,0 0-128,1 0-32,-1 0 32,1-1 64,-1 1 0,1 0-32,0 0 32,0-1-32,-1 1 0,0 0 64,1 0-96,-1 0-64,0 1 128,1-1 32,-2 0 0,2 0 32,-2 1-128,2-1-64,-1 0 64,0 0 64,0 1 0,0-1-32,0 0 32,1 0 32,-2 0-96,0 0 0,1 0-32,1 0 0,-1 0 64,0 0 0,-1 0 64,0 0 32,2 0-32,-1 0-128,0 0 32,0 0 32,1 0 64,-1 0-96,0 0 0,-1 0 32,1 0 64,0 0-32,0 0 64,0 0-128,0 0-64,1 0 64,-1 0 64,0 0 0,0 0 64,0 0-128,0 0 0,1 0 32,-1-1 0,0 1 0,0 0 0,0 0 0,0 0 64,0 0-96,0 0-64,0 0 64,0 0 64,-1 1 0,1-1 64,0 0-64,0 0-32,-1 1 32,1-1-32,0 0 0,-1 1 0,1-1-96,0 0 64,0 1 32,-1 0 0,1-1 64,0 1 32,0 0-128,0-1-32,0 0 32,-1 0 64,1 1 0,0-1-32,0 0-64,-1 0 32,1 0 96,0 0 32,0 0-128,0 0 32,0 0 0,0 0 64,-1-1-96,1 1 0,0-1 96,0 0 96,1 0 288,-1 0 160,0 1-352,0 0-160,1 0-64,0 0 32,-2-1-32,2 1-32,0 0 96,-1 0-64,-1 0-32,2-1 32,-1 1-32,0 0 0,-1 0 0,2 1-96,-1-1 0,0 0 128,0 0 32,-1 0 0,2 1-64,-1-1 32,0 0-32,0 0-96,0 1 0,-1-1 128,1 0 32,0 1 0,0-1-64,0 0-64,0 0 32,-1 0 32,1 0 64,0 0-32,0 0 64,0 0-128,0 0 0,-1 0 32,1 1 0,0-1 0,0 0 0,0 1 0,0-2 0,0 2 64,-1-2-96,1 2 0,0-1 32,1 0 0,-1 0 0,0 0 64,0 0-32,0 0-32,0 0-64,0 0 32,1 0 32,-1-1 0,0 1 0,-1-1 64,1 1-32,0 0-32,0-1-64,0 0 32,0 1 32,0 0 0,0 0 64,0 0 96,-1-1-224,1 1 0,0 0 0,0 0 32,0-1 32,0 1 0,0 0 0,-1 0 0,1-1 0,0 1 0,0 0 0,-1 0 0,1 0 0,0 0 0,0-1 64,0 1 96,0 0-224,0 0 0,-1 0 0,1 0 32,1 0 32,-2 1 0,1-1 0,1 0 0,-1 0 0,-1 0 0,1 0 0,2 0 0,-2 0 0,0 0 0,1 0 64,-1 0 32,1 0-128,-1 0-32,0-1 32,0 1 0,1 0 32,-1 0 0,0 0 0,1 0 0,-1 0 0,0 0 0,0 0 0,0 0 64,0 0-32,1 0-32,-1 0 96,0 0 0,0-1-192,0 1 0,1 0 32,-1-1 32,1 1-64,-1 0 0,0 0 128,0 0 32,0 0 0,0 0-64,1 0 32,-1 0 32,0 0-32,0 0-32,0 0 32,1 0 32,-1 0-96,0 0 0,1 0 32,-1-1 0,0 1-96,0 0 64,0 0 32,1 0 0,-1 0-96,0 0 64,1 0 96,-1 0 32,0 0-32,0 0-64,0 0 32,1 0-32,0 0 0,-2 0 0,1 0 0,0-1 0,1 1 0,-1 0 0,1 0-96,0-1 64,-1 1 32,1 0 0,-1 0 0,1-1 0,-1 1 0,0 0 64,0 0 32,0 0 32,0 0-224,0 0 0,0 0 32,1 0 96,-1 0-64,0 0 0,0 0 32,0 0 64,0 0-32,0 0-32,1 0-64,-1 0 32,0 0 32,0 0 64,1 0-32,-1 0-32,0 0 32,0 0 32,0 0-96,0 0 0,0 0 32,0 0 0,0 0-96,0 0 64,1 0 32,-1 0 0,0 0-96,1 0 64,-1 0 32,0 0 64,1 0 32,-1 0 32,0 0-160,0 0-32,0 0 32,0 1 0,0-1 32,-1 0 64,1 1-96,0-1-64,0 1 128,0-1 32,0 1-160,0 0 0,-1 0 96,1 0 64,0 1 0,0-1 32,0 1-128,-1-1 0,1 0-32,0 1 0,-1-1 128,2 0 96,-2 0-128,0 0-96,0 0 32,1 0 0,1 0 32,-2-1 64,1 1-96,0 0-64,-1-1 128,0 1 96,2 0-96,-1 0-96,0 0 32,0-1 0,0 1 32,0 0 0,-1 0 0,1 0 0,0 0-96,0 0 0,0 0 128,0 1 32,0-1 0,-1 0 32,1 0-128,-1-1 0,1 2 32,-1-1 0,1 0 0,0 1 0,-1 0 0,1-1 0,-1 1-96,1 0 0,-1-1 128,0 1 32,1-1 0,-1-1-64,0 2 32,1-1-32,-1 0 0,0 0 64,0 0-192,0 2 96,-1-2 64,1 0 0,0 0-32,-1 0 32,1-1-32,-1 1 0,1 0 0,-1 0 0,1 0 0,-1 0 0,1 0 64,0 0-32,-1 0-32,1 0-64,0 0 32,0 1 32,0-1 0,-1 1 0,1 0 64,0 0-96,0 0 0,0 0 32,0-1 0,0 1 0,0-1 0,0 0 0,0 0 64,1 1-32,-1-2-32,0 2-64,0-1-32,0 1 128,0-1 32,0 1 0,0-1-64,0 0 32,0 0-32,0 1 0,0-1 0,0 0 0,0 0 0,0 0 0,0 0 0,0-1 0,0 2 64,-1-1-32,1 0-32,-1 0 32,1-1 32,-1 2-96,0-1-64,1 1 64,-1-1 0,1 0 32,-1 0 0,1 0 0,-1 1 64,0-1-96,0 0 0,0 0 96,0-1 96,0 1-128,1 0-96,-3 0 96,3 0-32,-1-1 0,0 1 32,-1 0-32,1-1 0,1 1 0,-2 0 0,1 0 0,0 0 0,1-1 0,-2 1 0,1-1 64,0 1-96,0-1 0,0 1 32,1-1 0,-1 0 64,0 1 32,0-1-128,0 0-32,0 0 32,0 1 64,0-1-64,0 0 0,0 0 32,0 0 64,-1 1 32,1-1 32,0 0-160,0 1-32,0-1-64,0 0 96,0 0 0,-1 1 96,1-1-96,0 1 0,-1-1 32,1 0 64,0 1-96,-1-1 0,1 0 32,0 1 64,-1-1-32,1 0-32,0 1 32,-1-1-32,1 0 0,0 1 0,-1-1 0,1 0 0,0 0-96,0 1 64,0-1 32,0 0 0,0 0 64,-1 0 32,1 0-32,0 0-64,0 0-64,0 0 32,0 0 32,0 0 0,0 0 0,-1 1 0,1-1 64,0 0 32,-1 0-192,2 0 0,-1 0 32,-2-1 96,2 1-64,-1 0 0,1 0 32,-1 0 64,0 0-32,1-1-32,-1 1 32,0 0-32,1 0 0,-1 0 0,1 0 0,-1 0 0,1-1 0,0 1 0,-1 0 0,1 0 0,0-1 0,0 1 64,0-1 448,0 0 224,-1 0-288,1 0-160,-1 1-288,1-1-64,-1 0-64,1 1 96,0-1 0,0 1 32,0-1 0,0 1 64,1-1-32,-1 1 64,0-1-128,0 0 0,0 1 32,0-1 0,0 0 0,1 0 64,-2 0-96,2 0 0,-1 0 32,0 0 0,0 0 0,0-1 0,0 2 0,1-1 64,-1 0-32,0-1-32,0 1 32,0-1-32,1 2 0,-2-2 0,1 1 64,0-1 32,-1 0-192,1 1 0,0-1 96,-1 1 64,1-1-96,-1 2 32,1-2-64,1 1 0,-1 0 64,-1 0 0,1 0 0,-1 0 0,1 0 0,0-1 64,0 1 32,0 0 32,0-1-160,0 1-32,0 0 32,0 0 0,1 0-64,-1 0 64,0 0 32,0-1 0,0 1 64,1 0 32,-1-1-32,1 1-64,-1 0-64,1-1 32,-1 1-32,1 0-64,-1 1 160,1-1 32,-1 0-96,1 0-32,-1 0 32,1 0 64,0 0-64,0 1 0,-1-1 32,1 0 0,0 0 0,-1 1 0,1-1 0,0 0 0,0 0 0,-1 1 64,1-1-32,0 0-32,-1 1-64,1-1-32,0 1 128,0-1 32,0 1-96,0 0-32,0-1 32,0 1 64,0-1 0,0 0 64,0 0-128,0 1 0,0-1 96,0 0 32,0 1-128,0-1-32,0 0 32,0 0 0,0 1 32,0-1 0,0 0 0,0 0 0,0 0 0,0 1 64,0-1-96,-1 0 0,1-1 32,0 1 0,-1 0 0,1-1 64,0 1-96,0 0-64,0 0 64,0 0 0,0 0 96,0 0 32,0 0-128,0 0 32,0 0-64,0 1 0,0-2 128,0 1 32,0 0-128,0 0-32,0 1 32,0-1 64,0 0-64,1 1 0,-1-1 32,0 1 0,0-1 0,0 1 64,1-1-96,-1 1-64,0 0 64,0-1 64,0 1 0,1-1-96,-1 0 32,0 0 96,1 0 32,-1 0-32,0 1-64,0 0-64,0 0-32,0-1 64,1 1 0,-1-1 96,0 1 32,1-1-128,-1 1 32,0-1 0,1 1 0,-1-1 0,1 1 0,-1-1-96,1 1 64,0-1 32,0 1 0,0-1 64,-1 1 32,1-1-128,-1 1 32,1-1 0,-1 0 0,0 0 64,0 0 32,1 0-32,-1 0-64,1-1-960,0 0-416,0 0-1056</inkml:trace>
  <inkml:trace contextRef="#ctx0" brushRef="#br0" timeOffset="13">519 284 128,'2'0'0</inkml:trace>
  <inkml:trace contextRef="#ctx0" brushRef="#br0" timeOffset="14">530 285 128,'1'0'0,"0"2"0,0-2 64,-1 1-96,1 1 0,0 0 32,0 0 64,0 1-32,1-1-32,-1 0 32,1-1-32,-1 1 64,1-1 32,0 1-192,0 0 0</inkml:trace>
  <inkml:trace contextRef="#ctx0" brushRef="#br0" timeOffset="15">617 555 1312,'1'1'896,"0"-1"-448,0 1-160,0-1-192,-1 1 0,1-1-64,-1 0 64,0 0-64,0 1 64,1-1-64,-1 0 64,1 0-352,-1 0-64,1 1-544,0-1-256</inkml:trace>
  <inkml:trace contextRef="#ctx0" brushRef="#br0" timeOffset="16">340 644 1792,'1'1'768,"0"-1"-384,0 0-448,0 1 192,-1-1-160,1 1-64,0-1 64,0 1 0,0-1 96,-1 1 32,1 0-32,0-1-64,0 1-64,0-1 32,0 1 32,-1 0 0,1 0 0,-1 0 64,1 0-32,-1 0-32,1-1-64,1 1 32,-2 0 32,1-1 64,-1 1-32,0-1 64,1 1-128,1 0 0,-1 0 32,0-1 64,-1 1-96,2 0 0,-1 0 32,0-1 0,-1 1 0,1-1 64,0 0-32,0 0-32,0 1-64,0-1 32,0 1 32,-1 0 0,1-1 0,0 1 0,0-1 64,0 1 32,0-1-128,0 0 32,0 1 0,-1-1 0,1 0 0,0 0 64,0 0-32,0 0-32,-1 1-64,1-1 32,0 0 32,-1 1 0,1-1 0,0 1 0,-1 0 0,1-1 0,-1 1 0,1-1 0,-1 1 0,1-1 64,0 1-96,-1-1-64,1 0 64,0 0 0,-1 1 32,1-1 0,0 0 0,0 0 0,0 0 0,-1 0 64,1 1-32,0-1-32,0 1-64,0 0 32,0-1 32,0 1 0,0-1 0,0 1 64,0-1-96,0 1 0,0-1 32,0 0 0,-1 0 0,1 1 64,-1-1-96,1 1 0,-1-1 32,1 0 0,0 1 0,0-1 64,0 0-32,0 1-32,-1-1-64,1 1 32,0-1 32,0 1 0,0 0 0,0 0 64,0 0-96,0 0 0,0 0 32,0-1 0,2 1 0,-3 0 64,1 0-96,0 0 0,1-1 32,-1 1 0,1-1 0,-1 1 0,1-1 0,-1 0 64,0 0-96,0 1 0,0-1 32,1 0 64,-1 1-96,0-1 0,1 0 32,-1 1 64,0-1-96,0 1 0,0-1-32,0 0 0,1 0 64,-1 1 64,0-1-32,0 0-32,0 1 32,-1-1 32,2 1-32,-1-1-32,0 1-64,0-1 32,0 0 96,0 1 32,0-1-128,1 0 32,-1 0-64,0 0 0,1 0 64,-1 0 64,0 0-32,1 1-32,-1-1-64,0 0 32,1 0 32,-1 1 0,0-1 0,1 0 64,-1 0-32,0 0 64,0 0-128,0 0 0,0 0 32,0 1 0,0-1 0,0 0 64,-1 0-96,1 1 0,0-1 32,0 0 0,0 0 0,0 1 64,0-1-32,0 0-32,0 0 32,-1 0 32,1 0-32,1 0-32,-2 1 32,0-1 32,1 0-96,1 0-64,-1 0 64,-1 1 64,1-1 0,2 1 64,-2-1-128,1 1 0,-1-1 32,1 0 64,-1 1-32,1-1 64,0 0-64,-1-1-32,0 1 32,1 0 32,-1 0 32,0-1 96,0 1-160,0 0-32,1 0 0,-1 0 0,1 0 64,-1 0 96,1 0 128,0-1 160,0 1-64,-1-1 32,1 1-320,0-1-96,0 1-32,0-1 64,-1 1 0,1 0-32,0 0 32,0-1 32,-1 1-32,1 0-32,0 0 32,-1-1-32,1 1 0,0-1 64,0 1-32,-1-1-32,0 1 32,0-1-32,0 0 0,1 1 0,0-1 0,-1 0 64,0 1-96,1-1 0,-1 1 32,1-1 0,-1 0 0,1 1 0,-1 0 0,0-1 0,0 0 0,0 0 64,0 1-32,0-1-32,0-1 32,1 1-32,-1 0-96,1 1 64,-1-1 32,0 0 64,1 0-32,-1 0-32,0 0 32,0 0-32,1 0 0,-1 0 0,0 0 0,1-1 0,-1 2 0,0-2 0,0 1-96,0 0 64,1 0 32,-1 0 64,1 1-32,-1-1-32,1 1 32,-1-1 32,0 0 160,0 0 192,0 1-224,1-1-96,-1 0-64,0 0-32,0 0 0,0 0 0,0 0 64,0 0-96,0 0 0,0 0 32,-1 0 0,1 1 0,0-1 64,-1 0-32,1 0 64,-1-1-64,1 1 64,0 0-128,-1-1 0,1 1 32,-1 0 64,1-1-96,-1 1-64,1 0 64,-1 0 0,1 0 32,0 1 0,-1-1 0,1 0 64,-1 0-96,1-1 0,-1 1 96,1 0 32,1 0-192,-2 0 0,0 0 96,1 0 64,-1 0-96,1 1 32,1-1 0,-1 1 64,-1-1-96,2 0 0,-1-1 32,0 1 64,-1 0-96,0-1 0,2 0 32,-1 0 0,0 0 0,1 0 0,-1 0 0,0 0 64,0 0-32,0 0 64,0 0-128,0 1 0,0-1 32,0 1 0,-1 0 0,1 0 0,0 0 0,-1 0 64,1-1-96,-1 1 0,1 0 32,-1 0 64,1 0-32,0 0 64,0-1-128,-1 1 0,1 0 32,0 0 0,0-1 0,-1 2 0,1-1 0,-1-1 64,1 0-96,-1 0 0,1 0-32,-1 0-64,1 0 160,-1 1 32,1-1 0,-1 0-64,1 0 32,-1 1-32,1-1-96,0 1 64,-1 0 32,0-1 64,1 1-32,-1 0-32,0 0-64,1 1-32,-1 0 128,0-1 32,0 0 0,0 0-64,1 1 32,-1-1-128,0 0 64,0 0 32,0 0 64,1 0-32,-1 1-32,0-1 32,0 0-32,0 0 0,1 0 0,-1 0 0,0 0 0,0-1 0,0 2 0,0-2 64,0 1 32,0-1-128,0 0 32,0 1-64,0-1 0,0 1 64,1-1 64,-1 1-96,0 0 0,0 0 32,1-1 0,-1 1 0,1 0 64,-1 0-96,0 0 0,1 0 32,-1 0 0,1 0-96,-1 0 0,0 1 128,1-1 32,-1 0 0,0 0-64,1 0 32,-1 0-32,0-1 0,0 1 64,0 0-96,0 0 0,0-1 32,0 1 0,1-1 0,-1 0 64,0 0-96,1 1 0,-1 0 32,0-1 0,0 0 0,1 1 64,-1-1-96,0 1 0,1 0 32,-1-1 0,0 1-96,0 1 64,1-2 32,0 1 64,-1 1-32,1-1 64,-1 0-64,1 0-32,-1 1-64,1-1 32,0 0 32,-1 0 0,1 1 0,-1-1 0,1 0 0,-1-1 64,1 2-96,-1-1-64,0 0 64,1 1 64,-1-1 0,0 0 64,0 1-128,1 0-64,-1-1 64,0 1 64,1-1 0,-1 0-32,0 1 32,0-1-32,1 0-96,-1 0 64,0 1 32,1-2 0,-1 1 64,0-1 32,0 1-128,1-1-32,-1 1 32,0 0 64,0 1 0,0-2-32,0 1-64,0 0-32,0 1 64,1-1 64,-1 0 64,0 0 32,0 1-160,0-1-32,0 0 32,1 1 64,-1-1 0,0 1-32,0-1-64,0 1 32,0-1 32,0 1 0,0-1 0,0 1 64,0 0-32,0-1-32,0 1 32,0-1-32,0 1 0,0 0 0,0 0 0,0-1 0,0 1 0,0-1 0,0 1 0,2 0 64,-2-1-96,0 1 0,0 0-32,0-1 0,0 0 128,0 0-32,0 1 64,0-1-128,0 0-64,0 1 64,0-1 64,0 1-64,0-1 0,0 0 96,1 0 32,-1 1-192,0-1 0,0 0 32,0 1 96,2 0 0,-2-2-32,0 1 32,0 1 32,1-1-32,-1 0-32,0 0 32,0 0 32,0 0-96,0 0 0,0 0 32,0 0 0,0 0-96,0 1 64,0-1 32,0 1 64,0-1-96,0 1 0,0-1 32,0 1 64,-1-1-96,1 1 0,0 0 32,0 0 64,-2-1-96,2 0 0,0 0 32,0 1 64,0-1-96,0 0 0,0 0 32,-1 1 64,1-1-32,0 1 64,0 0-128,0 0-64,0-1 64,0 1 64,0 0 0,0 0-32,0 0-608,1 1-256,1-1-1120</inkml:trace>
  <inkml:trace contextRef="#ctx0" brushRef="#br0" timeOffset="17">248 500 128,'0'1'0,"-2"1"0,2-2 0</inkml:trace>
  <inkml:trace contextRef="#ctx0" brushRef="#br0" timeOffset="18">245 509 128,'0'2'64,"0"-1"0,0-1-160,0 1 64,0 0 32,0-1 0</inkml:trace>
  <inkml:trace contextRef="#ctx0" brushRef="#br0" timeOffset="19">241 523 128,'-1'0'64,"1"1"0,0 0-160,0-1 64,0 1 32,0-1 0,0 1 0,-1-1 0</inkml:trace>
  <inkml:trace contextRef="#ctx0" brushRef="#br0" timeOffset="20">237 531 128,'0'0'0,"0"1"64,0-1-32,-1 0 64,1 0-128,0 0 0,0 1 32,-1-1 64,1 0-32,0 0-32,-1 1 32,1 0-32,0 0 0,-1 0 64,1-1 32,-1 1-32,1-1-64,-1 1-64,0-1 32,1 1-32,-1-1 0,1 1 64,0-1 0,-1 0 0,1 1 0,0-1-96,-1 0 64,1 0 96,-1 1 96,1-1-64,-1 0-64,0 0 544,0 0 256,0 0-416,1 0-224,-1-1-128,0 1 0,0 0-32,0-1 64,0 0-128,0 1 0,0-2 32,0 1 0,0 0-96,0 0 64,0-1 160,1 1 64,-1 1-224,0-1-32,0-1 64,0 0 64,0 1 0,0-1-64,-1 0 32,1 1-32,0-1 0,1 0 0,-1 0 0,-1 1 0,2 0 0,0-1 64,-1 1-96,1 0 0,-1-1 32,-1 2 64,2-2-32,0 1 64,0-1-128,-1 1 0,1-1 32,-2 0 64,1 0-32,0 0 64,1 0-64,-2 0-32,2 0-64,-1 0-32,1 1 64,-1 0 64,1 0 0,-1-1 64,1 1-128,-1-1-64,1 0 64,0 0 0,-1 0 32,1 1 0,0 0 64,-1-1 32,0 0-128,0 0 32,0 0-64,0-1 0,0 1 64,0 0 64,1 1-96,-1-1 0,1 1-32,-1-1 0,0 0 64,1 0 64,-1 1-32,1-1-32,0 1 32,-1 0-32,1-1 0,0-1 0,-1 1 0,1 1 0,0-1 64,-1 0 32,1 0-32,0 0-64,0 1-64,-1-1-32,1 0 64,0 0 0,-1 0 32,1-1 0,0 1 0,-1 1 0,1 0 0,-1 0 0,1-1-96,0 1 64,0-1 32,-1 1 64,1 0-32,0 0-32,-1 0 32,1 0-32,-1 0 0,0-1 0,1 1 0,-1 1 64,1-1-96,-1 0 0,1 0 32,-1 0 64,1 0-96,0 0-64,0 0 64,0 1 64,0-1-64,0 0 0,1 0 32,-1 1 64,0-1-96,0 0 0,1 1-32,0 0 0,0 0 0,0 0 0,0 0 64,0 1 64,0 0-96,0-1-64,0 1 128,0 0 96,1 1-192,-1-1 0,0 0 0,0-1 96,1 2-64,-1-1 0,1 0 32,-1-1 64,0 1-96,0 0 0,0 0 32,0 0 64,1-1-96,-1 1 0,0 0 96,1 0 32,-1 0-128,0 0-32,2 0 32,-3 0 0,2 0 32,-1 1 64,0-1-32,-1 0-32,3 2 32,-2-1-32,0-1 0,0 0 64,0 1-800,0-2-384</inkml:trace>
  <inkml:trace contextRef="#ctx0" brushRef="#br0" timeOffset="21">228 477 1152,'0'-2'416,"0"0"-192,-1 0-128,1 1 128,-1 0-32,1 0 32,-1 0-64,-1 0 0,1-1-192,0 1-32,0 0-64,0 0 96,1 1 0,-1 0 96,1-1-736,-1 1-352</inkml:trace>
  <inkml:trace contextRef="#ctx0" brushRef="#br0" timeOffset="22">758 285 2560,'1'2'960,"1"1"-512,1 2-544,-1-3 256,1 2-416,1-2-64,-1 2-704,2 1-288</inkml:trace>
  <inkml:trace contextRef="#ctx0" brushRef="#br0" timeOffset="23">272 643 896,'0'2'352,"0"-2"-192,0 2-192,1-1 64,-1 0-32,0 0 64,0 2 32,1-1 32,-1 0-64,0 2 32,0-1-64,0-1 64,0 0 0,0 2 96,0-1 32,0 1 32,0 0-64,0-1-32,1 1-96,-1 0-64,1 0 96,0-1 64,0 0-64,-1 0 0,1 1-96,-1-1-96,1 0 128,0 0 96,-1 2-32,1-1-64,-1 0 64,1 0 64,-1 0-64,1 0-64,-1-2 64,1 1 0,-1 0-128,1 1 32,-1-2 64,0 2 32,1 0-128,-1 0 32,0-1-64,0 0 0,0 1 128,0 0 32,1-1-32,-1-1-64,0 1 32,1 0-32,0 1 0,1 0 64,-1 0-32,0 0-32,0 0 96,0-1 0,1 0-32,-2 1-64,1-1-64,0 0 32,-1 1 32,1-2 64,-1 1-32,0 1-32,1 0 32,-1 0 32,0 0-96,0 0 0,0 0 32,1-1 64,0 1-192,0-1 32,1-1-1248,1-1-512</inkml:trace>
  <inkml:trace contextRef="#ctx0" brushRef="#br0" timeOffset="24">694 628 1152,'0'3'512,"0"-1"-256,1-1-320,0 0 192,-1 1-32,1-1 32,0 2-160,-1 0 32,1 1 64,0 0 96,0-1 128,-1 1 160,1-1-192,-1 0 0,1-1-64,0 0 32,0 1-128,-1-1-64,1 1 0,0-1-32,-1 2 0,1-2 0,-1 2-96,1 0 64,0 0 32,-1-1 64,0 1-32,1 0-32,0 0-64,-1-1 32,1 1 96,-1 1 32,1 0-32,-1-2 32,1 2 0,0-1 96,-1 0-96,0 0 0,2 0-32,-2 1-64,0 0 32,0 0-32,1-1 0,-1 0 0,1 0 0,1 0 64,-1 0-32,-1-2 64,2 1-64,-1 1 64,0-1-64,0 2-32,0-2 32,0 1-32,-1 0 0,1 0 64,0-2-32,0 2 64,0-2-64,0 1-32,0-1 32,-1 0-32,1 0 64,0 0 32,-1 0-32,1 0-64,0 1 96,-1-1 0,1 1 32,-1-2 0,1 1 0,-1 0 64,1 0-32,-1 0 0,1-1-192,-1 1-32,1-1 32,-1 1 0,1 0 96,-1-1-32,0 1-32,0-1 32,1 1-32,-1-1 64,0 0 32,1 1-128,-1-1 32,0 1 0,1-1 0,0 2 0,-1-3 0,1 1-96,0 1 64,0 0-32,0 0 0,0 0 128,0 0 32,0 0-32,0-1-64,0 1 32,1 0-32,-1-1-96,1 0 64,-1 1 32,0 0 0,0-1 0,0 1 64,0-2-32,0 2-32,0-1 32,1 0-32,-1 0 0,1 1 0,-1 0-96,1 0 64,-1 0 32,1 0 64,0 0-32,-1 1 64,0-1-128,1 1 0,-1-1 32,1 0 64,1 0-32,-2 0-32,1 0-128,0 1 0,0-1-1056,0 0-1216,0 0 576</inkml:trace>
  <inkml:trace contextRef="#ctx0" brushRef="#br0" timeOffset="25">714 631 640,'1'0'352,"-1"0"-192,1 1-64,-1-1 128,1 1-32,0-1 32,0 1-64,0-1 0,1 1 96,-1-1 160,0 1-160,2-1 0,-1 1-128,0-1-32,0 0-32,0 2 32,0-1-64,0 1 64,1-1-128,-1 1 0,0 0 160,1 1 64,0-1 0,-1 0 32,2 0-64,-1 0 64,0 0-64,1 0 0,-1 0-32,1-1 64,0 1-160,0-1-32,-1 1-64,1-1 0,0 0 64,1 0 0,-1 1 0,1 0 64,-2 0-96,0 0 0,1 0 32,0 0 64,-1 1-32,0 0 64,1-1-64,-1 1 64,0-1-64,1-1 64,0 1 0,-1 0 32,0 0-160,0 0 32,1 0 64,-1 0 32,1-1-128,0 1 32,0-1 0,0 1 0,-1 0 192,1 0 128,0 1-96,0 0 32,-1 0-224,1-1-96,-1 2 32,1-1 0,0 0 96,-1 0-32,1-2-32,-1 1 32,1 0 32,0 0-32,0-1-32,0 1 32,0 0-32,0 1 0,1-1 0,-1 0 0,0 1 0,0 0 0,-1 0 0,1 0 0,0 0 64,0 0-192,0 0 32,-1 0 96,1 0 128,-1-1-96,1 0-32,-1 1 0,0-1 0,1 1 0,0-1 64,-1 0-32,0 1-32,1 0 32,-1 0-32,1-1 64,0 1 32,-1-1-192,1 1 0,-1 0 96,0-1 64,-1 0-96,0 0 32,0 0 0,0-1 0,0 0 0,0 0 0,0 1 0,0-1 64,-1 0-32,1 0-32,-1 0 32,0 0-32,1 0-96,0 1 64,0-1 32,0 1 64,0-1-32,-1 1-32,1 0 32,0-1 32,-1 1-32,1-1-32,0 0 32,-1 0-32,1 1-96,0-1 0,-1 0 128,1 0 32,-1 0-96,2 0 32,-3 0 0,1 1 64,0-1-96,1 0-64,-1 0 64,-1 0 0,1 0 96,2 0 96,-2 0-128,0 0-32,-1 0 0,1 1 0,0-2 0,0 1 0,0-1-96,0 2 64,0-1 96,0 1 32,-1 0-128,1-1 32,-1 1 0,1-1 64,0 0-96,0-1 0,-1 1 32,1 0 0,-1 1-96,1-1 64,-1 1 96,-1-1 32,1 1-128,-1-1-32,0 1 160,0-1 96,-1 0-192,1 0-32,-1 0 0,0-1 64,0 0-64,0 1 0,-1 0 96,2-1 32,-2 1-128,1 0 32,-1-1 0,0 1 64,1-1-32,-1 0-32,0 0 32,1 0-32,-1 0 64,0 1 32,1-1-128,0 0-32,0 1 32,0-1 0,0 0 32,0 0 0,0 0 0,0 0 0,0 0 0,1 0 0,-1 0 0,0 0 0,0 0 0,0 0 64,0 0-96,0 0-64,-1 1 64,1-1 64,-1 1 0,1-1-32,-1 1 32,1-1-32,0 1 64,-1 0 32,1-1-192,-1 1-64,1 0 128,0 0 64,-1-1 32,1 1-64,0 0 96,0-1 0,0 0-128,0 1-32,0 0 32,0 0 0,0 0-64,-1 0 0,1 0 128,0 0 96,0-1-192,0 1 0,0 0 64,0 0 64,0 0 64,0-1 64,0 1-256,0-1-96,1 1 96,0-1 64,0 0 32,0 1-32,1-1 32,-1 0 32,1 0-32,0 0-32,-1 0-64,1 0 32,0 0 32,0 0 0,0 0 64,0 0 32,0 1-128,-1 0-96,1 0-32,0 0 96,0-1 96,0 1 0,1 0-32,-1-1 32,1 0 32,0 1-96,0-1 0,0 1 32,1 0 64,-1-1-96,1 1-64,0-1 64,0 1 64,0 0-64,0 0 0,0 0 32,1 0 0,-1 0 0,0 0 0,1-1 0,0 0 0,0 1 192,0 0 128,0 1-160,1 0-96,1 1-32,0 1-32,0 1 0,3 0 0,-3 1-448,1 0-160,0 1-480,0-1-1376,0 2 192</inkml:trace>
  <inkml:trace contextRef="#ctx0" brushRef="#br0" timeOffset="26">230 679 896,'-2'1'352,"2"-1"-192,-1 2-64,0-2 128,0 1-32,0 0-32,0 0 32,-1 0 96,0 1-64,0 0-64,0 0 0,-1 0 32,1-1-96,0 1-64,-1-1 0,1 0-32,-1 0 0,0 1 0,0-1 0,0 1 0,1 0 0,-2 0 0,1-1 0,1 1 0,-1-1 0,1 0 64,-1 0-32,0 0-32,0 0 96,1 1 0,-1 0-32,0 0 32,0 1-64,0 0-32,0-1 32,1 2-32,-1-1 0,0 0 0,-1 1 0,1-3 0,0 2 0,0-1 0,-1 1-96,1-1 64,0 1 32,-1 0 64,1 1-32,-1 0 64,2-1-128,-1 0-64,-1 2 64,1-1 64,-1 0 0,1-1-32,0 1-64,0 0-32,0-1 64,0 1 64,0-1 64,0 1 32,0-1-160,0 0 32,1-1 0,-1 2 64,0-2-96,1 1 0,-1-1 96,0 1 32,1-1-128,0 1 32,0 0-64,-1 0 0,2 1 0,-2 0 0,1 2 0,-1 0 0,1 1 0,0 2 0,-1 0 128,1-1 96,-1 3 0,0-2 0,1 1-192,0-2 32,0 0-64,-1 1-64,0-1-960,0-2-416</inkml:trace>
  <inkml:trace contextRef="#ctx0" brushRef="#br0" timeOffset="27">294 769 128,'-3'2'64,"2"0"0,-1 1 192,2-2 160,-1 1-128,0-1-32,0 1-128,-1 1-32,1 0-32,-1-1 32,1 0-128,-1 1 0,1 1 96,0 0 32,0 0 32,0-1 0,0 1-64,0 1 32,-1-2-64,1 1 64,0 0 0,1 1 32,-1-2-160,0 2 32,1 0 0,0-1 64,-1 0-32,0 0 64,1 0-128,0 0 0,0 0 96,-1 0 32,1 1-32,-1 0-64,0 0 32,0 1 32,1-2 160,-1 1 192,-1 1-96,1-1 0,1 0-288,0 1 0,0-2-32,0 1 64,0 0-32,0-1 64,0 1-64,1 1-32,2-2 32,-1 1-32,0 1 0,1-1 64,0-1-256,1 1-96,0 0-992,1 3-352</inkml:trace>
  <inkml:trace contextRef="#ctx0" brushRef="#br0" timeOffset="28">180 210 896,'-2'0'416,"1"1"-192,1 1-352,-1-1 128,1 1-64,0 0 0,-1 2 0,1-1 0,-1 1-224,0 1-128</inkml:trace>
  <inkml:trace contextRef="#ctx0" brushRef="#br0" timeOffset="29">210 153 896,'-1'-2'352,"-1"2"-192,1 0-256,0 1 0,0 0 64,-1 0 64,-1 2-352,0 0-96</inkml:trace>
  <inkml:trace contextRef="#ctx0" brushRef="#br0" timeOffset="30">250 87 128,'-7'0'160,"1"0"-64,-2 1-192,5-1 64,-3 0-32,0-2 0</inkml:trace>
  <inkml:trace contextRef="#ctx0" brushRef="#br0" timeOffset="31">349 46 1792,'-1'-3'768,"1"2"-384,0-1-512,0 2 128,1-1 64,0 0 32,0 0-832,1 0-288,-1-2 448,1 0 192</inkml:trace>
  <inkml:trace contextRef="#ctx0" brushRef="#br0" timeOffset="32">315 76 896,'-3'-2'352,"2"1"-192,0 1 96,1-1 160,-1 1-128,1-1-96,-1-1 32,0 1 0,0-1-32,0-1-32,1 0-96,-2 0 32,0 1-1056,1 0-384</inkml:trace>
  <inkml:trace contextRef="#ctx0" brushRef="#br0" timeOffset="33">474 38 896,'0'-1'416,"1"1"-192,0 0-256,0 0 64,0 0-32,3-1 0,-2 1 0,1-1 64,1 0-96,3 0 0,-2-1 32,2 0 0,-1 0-448,1-2-96</inkml:trace>
  <inkml:trace contextRef="#ctx0" brushRef="#br0" timeOffset="34">523 46 3072,'0'-1'1216,"1"1"-640,0 0-736,1 0 192,-1 0 32,2-1 32,-1 0-192,2 0 0,-1 0-608,2 0-256,0 0-128,0-1 0</inkml:trace>
  <inkml:trace contextRef="#ctx0" brushRef="#br0" timeOffset="35">567 23 1152,'2'-4'416,"1"0"-192,1 0-256,-2 2 64,1 1-128,2-1 64,1 0-384,0-2-224</inkml:trace>
  <inkml:trace contextRef="#ctx0" brushRef="#br0" timeOffset="36">631 55 2304,'-1'-5'864,"1"3"-448,0 1-576,1 0 192,1 0-32,-2 0 64,2 1-96,1-1 0,-2 1 32,3 0 0,-1-1-928,1 1-416</inkml:trace>
  <inkml:trace contextRef="#ctx0" brushRef="#br0" timeOffset="37">614 80 2560,'1'-3'960,"3"2"-512,-1 0-544,0-1 256,0 1-128,2 0 64,1 0-1184,2-1-544</inkml:trace>
  <inkml:trace contextRef="#ctx0" brushRef="#br0" timeOffset="38">658 75 2304,'0'-1'960,"3"1"-512,1-1-544,-1 0 192,2-1-32,2 0 96,1-3-1184,2 0-512</inkml:trace>
  <inkml:trace contextRef="#ctx0" brushRef="#br0" timeOffset="39">711 87 640,'8'6'352,"-2"-1"-192,2 1-192,-5-2 64,2 0-32,1 0 64</inkml:trace>
  <inkml:trace contextRef="#ctx0" brushRef="#br0" timeOffset="40">397 45 128,'0'1'64,"1"0"0,-1-1-96,1 0 64,-1 0 32,1-1 96,1 0-128,-1-1-32,2-1-160,-1 1 32</inkml:trace>
  <inkml:trace contextRef="#ctx0" brushRef="#br0" timeOffset="41">401 69 2816,'0'-6'1120,"2"4"-576,1-1-576,-1 1 288,3 1-224,0-1-96,2-1-1248,0-1-480</inkml:trace>
  <inkml:trace contextRef="#ctx0" brushRef="#br0" timeOffset="42">444 61 5376,'1'-2'2112,"0"1"-1152,1-1-1184,1 0 256,-1 0-416,1-1-96,0 0-32,1 0 64,0 1-512,-1-1-256</inkml:trace>
  <inkml:trace contextRef="#ctx0" brushRef="#br0" timeOffset="43">483 59 5760,'-1'1'2176,"2"-1"-1152,0 0-1280,0 0 384,1-1-480,2 0-96,0-1-640,0 0-160,2-2-640,-1 0-224</inkml:trace>
  <inkml:trace contextRef="#ctx0" brushRef="#br0" timeOffset="44">510 65 7040,'1'0'2624,"0"-1"-1408,5-1-2048,-4 2 160,2-2-736,1 0-224,0-1-544,0 0-160</inkml:trace>
  <inkml:trace contextRef="#ctx0" brushRef="#br0" timeOffset="45">549 61 7552,'0'0'2816,"1"0"-1536,2-1-2144,-1 0 160,2 0-1600,0-1-512,2-2 704,1 0 384</inkml:trace>
  <inkml:trace contextRef="#ctx0" brushRef="#br0" timeOffset="46">578 53 7296,'1'0'2816,"0"-1"-1536,4 0-2688,-2 0-64,0-2-1344,2 0-384</inkml:trace>
  <inkml:trace contextRef="#ctx0" brushRef="#br0" timeOffset="47">636 82 4864,'2'0'1824,"0"0"-960,2-1-1376,-1 0 160,1 1-768,1-1-224,0-1-160,0-1-32</inkml:trace>
  <inkml:trace contextRef="#ctx0" brushRef="#br0" timeOffset="48">667 76 7168,'1'-1'2720,"3"0"-1472,2-2-2592,-4 1-32,3 0-1376,1-2-416</inkml:trace>
  <inkml:trace contextRef="#ctx0" brushRef="#br0" timeOffset="49">635 64 7040,'0'-2'2720,"2"2"-1472,-1-1-1536,3 0 384,1-1-480,2 0-160,2-1-1632,0-1-704,2 0 768,-1 0 448</inkml:trace>
  <inkml:trace contextRef="#ctx0" brushRef="#br0" timeOffset="50">670 98 5376,'1'0'2112,"1"0"-1152,3 0-1472,-2 1 224,1-1-448,1-1-64,0 1-1088,1-2-416</inkml:trace>
  <inkml:trace contextRef="#ctx0" brushRef="#br0" timeOffset="51">670 125 6656,'2'5'2464,"3"-4"-1344,-1 0-1536,-2 1 384,3 0-960,0 1-224,0 1-1184,2-1-480</inkml:trace>
  <inkml:trace contextRef="#ctx0" brushRef="#br0" timeOffset="52">698 140 5888,'-3'1'2176,"3"2"-1152,2 1-1408,-1-2 320,2 2-64,1 2 128,1 0-736,0 1-320,3-1-1088,1 1-384</inkml:trace>
  <inkml:trace contextRef="#ctx0" brushRef="#br0" timeOffset="53">701 180 5632,'5'11'2176,"-1"-6"-1152,4 6-1888,-4-3 0,2 1-1216,-1 1-416,1-1 1152,1 1 576</inkml:trace>
  <inkml:trace contextRef="#ctx0" brushRef="#br0" timeOffset="54">747 242 6272,'0'8'2368,"1"-5"-1280,1 6-1984,-1-5 128,1 1-352,1 2 32,0 0-800,0-2-320</inkml:trace>
  <inkml:trace contextRef="#ctx0" brushRef="#br0" timeOffset="55">761 333 6144,'3'12'2272,"-1"-8"-1216,0 1-2368,-1-2-160,1 0-832,-1-1-160</inkml:trace>
  <inkml:trace contextRef="#ctx0" brushRef="#br0" timeOffset="56">767 378 5888,'3'15'2176,"-1"-9"-1152,0 3-2816,0-5-416,1 1 192,0-1 192</inkml:trace>
  <inkml:trace contextRef="#ctx0" brushRef="#br0" timeOffset="57">228 151 5248,'-5'1'2016,"4"0"-1088,-1 2-1088,2-1 384,-1 1-352,0 0-32,-1 4-640,-1 0-224,0-1-928,1 2-384</inkml:trace>
  <inkml:trace contextRef="#ctx0" brushRef="#br0" timeOffset="58">227 160 5888,'-2'0'2176,"1"0"-1152,-2 1-1120,2 0 416,-2 0-512,-1 3-160,-1 2-192,-1 0 0,-2 2-288,0 2-96,-2 1-896,1 1-448</inkml:trace>
  <inkml:trace contextRef="#ctx0" brushRef="#br0" timeOffset="59">466 564 2176,'0'0'64,"0"1"-96,-1-1-64,1 1 64,-1-1 64,1 1 0,-1 0-32,0 0 32,0-1 32,-1 2-384,1-1-192,-1 0 0,1 1 32</inkml:trace>
  <inkml:trace contextRef="#ctx0" brushRef="#br0" timeOffset="60">265 500 512,'0'0'256,"0"1"-128,-1 0 64,1 0 192,0 0 0,0 0 96,0 0-192,0 1-96,0 1-32,0-1-32,0 0-64,0 0 32,0 0 0,0 0 96,0 0-96,0 0-64,1 0 0,-1 0-32,0-1 64,0 0 32,0 1-192,0 0 0,2 0 160,-2 1 192,0 1-352,1-1-64,-1 0 192,0 1 192,1-1-96,0 1-64,0-2-32,0 1-32,0-1-1152,1 0-480</inkml:trace>
  <inkml:trace contextRef="#ctx0" brushRef="#br0" timeOffset="61">267 532 1152,'1'2'416,"-1"-2"-192,0 1-64,0 0 192,1 0-288,-1 1 0,0 0 0,1 0 32,-1 0 32,1 1 0,-1 0-160,1-1 32,-1 1 64,1 0 96,0-1-128,0 0-32,0 0 0,0 1 64,1-1-96,-1 1 0,1 0 32,-1-1 64,1 1-32,-1 1-32,1 1 32,0-2-32,1 1 0,0 0 0,0 0 0,1-1 0,2 2 64,0 1 96,1-2-1056,0 1-416</inkml:trace>
  <inkml:trace contextRef="#ctx0" brushRef="#br0" timeOffset="62">280 637 512,'4'15'256,"-2"-9"-128,1 7-384,-1-8-32</inkml:trace>
  <inkml:trace contextRef="#ctx0" brushRef="#br0" timeOffset="63">277 584 128,'-1'2'0,"1"2"64,0-2 32,0 0-32,0 1-64,0 0 32,0 1-32,0-2 0,0 2 64,0 2-32,0-1 64,-1 0-64,0 2-32,0-1-128,0 0-64</inkml:trace>
  <inkml:trace contextRef="#ctx0" brushRef="#br0" timeOffset="64">224 684 384,'1'0'256,"0"-1"-128,0 1-96,0 0 160,0 0-96,1-1-64,0 1 64,1 0 0,0-1-128,1-1-32,0-1-256,3-1-128</inkml:trace>
  <inkml:trace contextRef="#ctx0" brushRef="#br0" timeOffset="65">266 267 1152,'-2'0'416,"2"0"-192,-1-1-352,1 1 64,-1 0 32,1 0 64,-2 0 64,2 0 96,0 0-32,0-1 0,-2 1-96,2-1 32,-3 1-64,3-1-32,-3 1 32,2-1 32,-1 1-96,1-1-64,-1 1 128,1 0 32,-1 0 0,1-1-64,0 1 32,-1 0-32,1 0 0,0-1 0,-1 1-96,0 0 64,0-1 160,0 0 64,-1 0-160,0-1-64,1 2 0,0-1 0,0-1-64,-1 2 64,2-1 32,0 0 64,0 1-32,0-1-32,0 1-64,1-1 32,-1 1-32,1-1-64,-1 1 160,0-1 96,1 1-32,-1 0-64,1 0-96,-1-1-32,1 1 128,0 0 32,0 0 0,0 0-64,0 0 32,0 0-32,1 0 0,0 1 64,0-1-32,1 1-32,1 1 32,-1 0-32,2 0 0,-1 0 0,0-1 0,1 2 64,-1-2-96,0 1 0,0 0 32,0 0 0,1-1 0,-1 0 64,0 1-96,0-1 0,2 0 96,-3 0 32,1 0-128,0-1-32,-2 1 32,1 0 64,-1 0-64,0 0 0,-1-1-480,1 1-128,-1 0 32,0 0 32</inkml:trace>
  <inkml:trace contextRef="#ctx0" brushRef="#br0" timeOffset="66">184 265 1152,'1'1'512,"2"-1"-256,-2 1-224,1-1 160,-1 1-32,1-1 0,0 0-192,0 1 32,1-1 64,0 1 32,0 0-32,0 1 32,1-1-128,0 1 0,0-1 160,0 1 64,0-1-224,-1 0-32,1 1 0,-2-1 96,1-1-64,0 1 0,-1 1 96,0-1 32,-1 1-32,0-1-64,1 1 32,0-1-32,-2 0 0,1 0 0,1 0-160,-1-1 32,0 1-640,-1-1-288</inkml:trace>
  <inkml:trace contextRef="#ctx0" brushRef="#br0" timeOffset="67">191 237 384,'3'-3'256,"-2"2"-128,0 0-96,0 0 160,0 1-96,1-1-64,0 0-96,0 0 32,0 1 96,0-1 96,0 1-128,0 0-96,0 0-256,0 0-128</inkml:trace>
  <inkml:trace contextRef="#ctx0" brushRef="#br0" timeOffset="68">178 238 896,'2'-1'416,"-1"1"-192,2-2-352,-2 1 128,1 1 128,0-2 64,2 1-64,-1 0-96,-1 0 0,2-1-32,-2 1-512,2 0-192</inkml:trace>
  <inkml:trace contextRef="#ctx0" brushRef="#br0" timeOffset="69">219 292 1152,'-1'0'416,"1"1"-192,0 0-256,0-1 64,0 0-128,0 1 64,0-1 32,0 1 0,0 0 0,0 0 64,0 0-32,0 1 64,0-1-64,0 1 64,0 0-64,0 1-32,0 0-64,0-1 32,0 1-32,0 1 0,0-1 64,0 0 64,0 0-32,0-1 64,0 1-64,0 0-32,0 1 32,0-1-32,0 1 0,0-1 64,0 1-96,0-1 0,-1 0 32,0 0 0,1 0 0,-1 0 0,1 0-96,-1 0 64,1-1 32,0 0 64,0 1-32,-1 1-32,1-1 96,0-1 64,1 0-128,-1 1-96,0-1 32,1 1 0,-1-1-64,1 0 64,0 0 32,-1-1 64,1 1-96,-1 0 0,0-1 96,1 1 32,-1 0-384,0 0-128,0 0-96,1 1 0</inkml:trace>
  <inkml:trace contextRef="#ctx0" brushRef="#br0" timeOffset="70">206 304 256,'0'6'160,"0"-2"-64,0 0-128,1-1 128,0 0-128,-1 1-64,0 0 128,0 2 96,0 0-192,-1-1 0,1 1 0,-1 0 32,0 0 32,0 0 0,1-1 64,-1 1 32,0 0-32,-1-1-64,1 1 32,-1-1-32,0 0-96,-1 1 64,0 0-128,2-2 32</inkml:trace>
  <inkml:trace contextRef="#ctx0" brushRef="#br0" timeOffset="71">511 539 2048,'2'0'768,"-2"0"-384,1 0-384,-1 0 160,1 0-192,0 0-32,-1-1 32,1 1 64,0 0-64,0 0 0,-1-1 32,1 1 0,0 0 0,0 0 0,0 0 0,0-1 0,0 1 64,0 0 32,0 0-32,0-1-64,1 1 32,-1 0-32,0 0-96,0 0 64,0 0 32,0 0 0,0 0 64,1 0 32,-1 0-192,0 0 0,0 0 32,0 0 96,0 0 0,1 0 64,-1 0-64,1 0-32,0 0 32,-1 0-32,1 0 0,0 0 0,1 0-96,-2 0 0,2 0 64,-2 0 0,1 0 32,0 0 0,1 0-96,-1 0 64,0 0 32,0 0 0,0 0 0,0 0 0,-1 1 0,1 0 64,-1-1-32,0 0-32,0 1-64,0 0 32,1-1 32,-1 1 64,1 0-96,-1 0 0,0 0 32,1 0 0,-1 0 64,1-1 32,-1 0-32,1 1-64,-1-1-64,1 1 32,0-1 32,-1 0 0,1 0 0,0 0 0,-1 1 0,0-1 0,1 1 0,-1-1 0,0 1 0,0-1 0,0 1 0,0 0 64,0 0-96,0 0-64,0 0 64,0 0 64,-1 0 0,1 0-32,0 0-64,0-1 32,-1 1 32,1 0 64,-1-1-32,0 1-32,1 0 32,-1-1-32,0 1 64,1-1 32,-1 1-128,0-1 32,1 1 64,-1-1 96,0 1-224,1 0 0,-1 0-928,0 0-288</inkml:trace>
  <inkml:trace contextRef="#ctx0" brushRef="#br0" timeOffset="72">476 563 1408,'0'1'608,"0"-1"-320,-1 1-352,1-1 192,0 1-160,-1-1 0,1 1 32,-1-1 64,0 1-96,0 0 0,0 0 32,0 0 0,0-1 0,0 1 64,0 0-32,-1-1-32,1 1 32,-1 0-32,1-1 64,-1 1 32,1 0-32,0-1-64,-1 1 32,1-1-32,0 1 0,1-1 0,0 0-704,0 0-320</inkml:trace>
  <inkml:trace contextRef="#ctx0" brushRef="#br0" timeOffset="73">503 551 640,'-2'2'352,"-1"-1"-192,2 1-256,0-1 64,1 0 32,-2 1 64,0-1-32,-1 0 64,1 1-128,-1 0 0,1 0 32,-1-1 64,1 1-32,0-1-32,0 0 32,1 0 32,0 0-384,0-1-192</inkml:trace>
  <inkml:trace contextRef="#ctx0" brushRef="#br2" timeOffset="74">358 160 1536,'0'-6'608,"0"10"-320,0-2-480,0-2 96,0 0-256,0 0-32,0 1-64,2-1-32</inkml:trace>
  <inkml:trace contextRef="#ctx0" brushRef="#br2" timeOffset="75">629 580 1792,'0'-1'704,"0"1"-384,0 0-320,0 0 224,0 0-128,0 0 0,0 0-32,-2 0 32,2 0 64,0 1 64,-1-1-256,0 0-32,1 0 128,-1 0 192,0 0-128,0 0 0,0 0-128,0 0-32,0-1 32,0 1 0,0 0 0,-1 0 64,1 0-32,0 0 64,0 0 128,-1 0 192,0 0-160,0 0 0,1-1 0,0 1 0,-1 0-128,0 0-96,1-1 0,-1 1 32,1 0-96,-1-1 0,0 1 32,1 0 0,0 0 0,-1 0 0,0 0 0,0 0 0,0 0 0,0 0 64,0 0-96,0 0-64,0 0 64,0 1 64,0-1 0,1 1 64,-1-1-128,-1 1 0,1-1-32,2 1 0,-3-1 64,2 0 64,-2 1-32,1-1-32,1 0 32,-1 0 32,1 0-96,0 0 0,-1 0 32,1 0 64,-1 0-32,1 0 64,-1 0-64,0 0-32,0 0-64,0 1 32,0-1 32,0 0 64,1 0-96,-1 1 0,0-1 32,1 0 0,-1 0 0,0 0 0,0 0 64,0 0-32,1 0-32,-1 0-64,0 0 32,0 0 32,0 0 0,0 1 0,1-1 64,0 0-96,-1 0 0,1-1 96,0 1 32,0 0-128,-1 0-32,2-1-64,-1 1 96,0 0 0,-1 1 96,1-1-96,-1 0-64,0 1 64,0 0 64,1-1-64,-1 1 0,0 0-256,0 0-128,-1-1-480,1 1-256,0-1-64,0 0 0</inkml:trace>
  <inkml:trace contextRef="#ctx0" brushRef="#br2" timeOffset="76">475 588 384,'-5'2'256,"2"0"-128,0 0-96,1-1 96,1 1-160,-1-1 32,1 0-224,0 0-96</inkml:trace>
  <inkml:trace contextRef="#ctx0" brushRef="#br2" timeOffset="77">470 561 128,'1'-2'64,"1"2"0,-1-1-96,0-1 64,0 1-32,0 0 64,0 0 32,1-1 32,-1 1-160,1 0-32,-1 1 32,2-3 0,-2 2 448,2 1 192,-3-1-288,2 0-96,1 0-224,-3 0-32,3 1 32,-1-1 64,0 1-96,-1-1 0,0 1-480,1 0-192</inkml:trace>
  <inkml:trace contextRef="#ctx0" brushRef="#br2" timeOffset="78">472 553 256,'0'-1'160,"1"0"-64,-1 0-64,1 1 96,-1 0-64,0-1-64,1 1 32,0-1-32,-1 1 0,0-1 0,1 1 0,0-1 0,-1 0 0,1 1 64,-1-1 32,1 1 96,-1-1-32,1 0 64,-1 0-128,1 1 0,-1-1-32,1 0-64,-1 1 32,0 0-32,1 0 0,-1-1 0,0 1 0,0 0 0,2-1 0,-2 1 0,1 0 64,-1 0 96,0 0-224,1-1 0,-1 1 0,2 0 32,-2-1 32,1 1 0,-1 0 0,0-1 0,1 1 0,-1-1 64,2 1-96,-2 0 0,1-1 32,-1 1 64,1 0-32,0-1 64,-1 0-128,1 1 0,-1-1 32,1 1 0,-1-1 0,1 1 0,0-1-96,-1 1 64,1 0 32,0-1 64,-1 0-32,1 1 64,0-1-64,-1 0-32,1 1-64,0-1 32,0 0 32,-1 1 0,1-1 0,0 0 64</inkml:trace>
  <inkml:trace contextRef="#ctx0" brushRef="#br2" timeOffset="79">511 518 1952,'2'0'32</inkml:trace>
  <inkml:trace contextRef="#ctx0" brushRef="#br2" timeOffset="80">514 516 1952,'1'0'32,"1"-1"-64,-1 1 0,0 0 96,0 0 96,-1 0-128,1 0-96,0 0 32,-1 0 0,1 0 32,0 0 0,-1 0 0,0 0 0,1 0 0,-1 1 0,0-1 64,1 1-96,-1 0 0,1-1 32,-1 0 64,1 0-96,0 0 0,0 0 32,-1-1 64,1 1-32,0-1 64</inkml:trace>
  <inkml:trace contextRef="#ctx0" brushRef="#br2" timeOffset="81">533 517 1984,'0'2'-320,"0"0"-192,0 0-96</inkml:trace>
  <inkml:trace contextRef="#ctx0" brushRef="#br2" timeOffset="82">571 508 128,'1'0'64,"-1"0"0,1-1-96,1 1 64,-1 0-32,-1 0 64,1 0-96,-1 0 0,2 0 32,-1 0 64,0 1-32,0-1-32,-1 0-64,1 0 32,0 1 96,0-1 32,0 0-128,0 1-32,0-1 32,0 1 64,0 0 0,0 0-32,0 0-64,0 0 32,0-1 32,0 1 64,0 0-96,0 0 0,0-1 32,1 1 64,-2 0 32,2-1 32,-1 1-224,0-1 0,0 1 32,0 0 96,1-1 0,-2 1-32,1 0 32,0 0-32,0 1 0,0-1 64,0 0-96,-1 0 0,1 0 32,-1 0 0,1 0 64,-1 0 32,1 1-128,0 0-32,1 1 96,0-1 32,0 1 0,1 1 32,1-1-288,-1 0-32</inkml:trace>
  <inkml:trace contextRef="#ctx0" brushRef="#br0" timeOffset="83">490 367 384,'-1'1'160,"1"0"-64,0-1-128,0 1 64,0-1-32,0 1 0,-2 0-96,2-1 64,0 1 32,0-1 0,0 1-96,-1-1 64,-1 1 32,2-1 64,-1 1 32,1 0 32,0 0-160,-1 0 32,1 0-64,0 0 0,0 0 128,-1 0 32,1 0-32,0 0-64,0-1-64,0 1 32,-1 0 32,1 0 64,0 1-96,0 0-64,0-1 128,0 0 96,0 1-192,0 1 0,-1-2 0,1 1 96,0 0 0,0 0 64,0-1-128,0 0 0,-1 1 32,1-1 0,0 1 0,0-1 0,-1 1 0,0-1 0,1 1 0,-1 0 64,0-1-96,0 1 0,1 0 32,-1 1 64,1-1-32,0 1-32,0-1 32,-1-1 32,1 1-96,0 1 0,-1-1 96,1 0 96,-1 0-128,0 0-32,0 1 64,0-2 96,0 1-128,1 1-96,-1-1-256,1 1-128</inkml:trace>
  <inkml:trace contextRef="#ctx0" brushRef="#br0" timeOffset="84">582 375 640,'0'0'352,"0"2"-192,0-2-128,0 0 160,1 1 32,-1-1 96,0 0-96,0 0-64,0 1 0,0-1-32,0 1-64,0 0 32,0 0-64,0 0-32,0 0 96,0-1 64,0 1-224,0 0 0,0 0 64,0-1 128,0 1-32,0 0-64,0 0 64,0-1 0,1 1 32,-1 0 0,0 0-64,0 0 32,0 1-64,0-1 64,0 0-64,0 0-32,0 0 96,0 0 64,0 0-64,0-1-64,0 1 0,0 0 32</inkml:trace>
  <inkml:trace contextRef="#ctx0" brushRef="#br0" timeOffset="85">585 406 4384,'1'0'32,"-1"1"0,1 0 64,0 1-128,-1-1 0,1 0 32,0 0 64,-1 0-32,1 0 64,0 0 64,-1 0 64,1 1-192,-1-1-64,1-1 0,-1 2 64,1-1 0,-1 0 64,1 0-64,-1 0-32,0-1 32,1 1-32,-1 0 64,0 0 32,1-1-128,-1 2-32,0-2 32,1 1 64,-1 0 0,0 0-96,0 0 32,0 0 32,0-1 0,0 0-96,1 1 160,-1 0 64,0 0-96,0 0-32,0 1 0,0-1 64,1 0-32,-1 1-32,0 1 32,1-1 32,-1 0-96,2 1-64,-1-1-1440,0 1-544</inkml:trace>
  <inkml:trace contextRef="#ctx0" brushRef="#br0" timeOffset="86">512 470 128,'0'0'0,"1"0"64,-1 0 32,1 0-128,-1 0 32,1 0 64,-1-1 32,0 1-32,1 0 32,-1 0 64,0 0-64,1-1 0,-1 1-32,0 0-64,0-1 32,1 1-32,-1 0 0,0 0 64,1 0-96,-1-1 0,0 1 32,0-1 0,1 1 0,-1-1 0,1 1 64,-1-1 32,1 1-128,0 0-32,-1 0 32,1-1 0,-1 1 32,0 0 64,1 0-96,-1-1 0,1 1 32,-1 0 64,1 0-96,0 0 0,-1 0 32,1 0 0,-1 0 0,1 0 64,-1 0-96,1 0-64,0 0 128,-1 0 32,1 0 0,-1 0-64,0 1-64,0-1 32,1 0 32,-1 0 64,0 0 32,0 1 32,0-1-224,0 1 0,0-1-256,0 1-32</inkml:trace>
  <inkml:trace contextRef="#ctx0" brushRef="#br0" timeOffset="87">567 467 1152,'0'0'416,"0"1"-192,0-1-128,0 0 224,0 0-192,0 0 0,0 0 64,0 0 32,0 0 32,0 0 64,0 0-160,0 0-32,0-1-64,0 1 32,0 0 0,0 0 32,0 0 128,0 0 96,0 0-64,0 0 64,0 0-192,0-1-32,0 1 0,0 0 0,0 0-64,0-1-64,0 1 32,0 0-32,0 0 64,0 0 32,0 0-32,0 0 32,0 0 0,0 0 32,0 0-64,0 0 32,0 0 0,0 0 96,0-1-96,1 1-64,-1 0 64,0 0-64,0-1 64,0 1-128,0 0 0,1 0 32,-1 0 64,0-1-32,0 1-32,0 0 32,0 0-32,0 0 64,0 0 32,2 0 32,-2 0 0,0 0-64,0 0-64,0 0 96,1 0 0,-1 0-128,0 0-32,0 0 96,0 0 32,0 0-96,0 0-32,0-1 96,1 1 32,-1 0-160,0 0 0,0 0 96,0 0 128,2 0-32,-2 0-64,0-1 0,0 1-32,1 0-96,-1 0 64,0 0 96,0 0 96,1 0-224,-1 0 0,0 0 64,0 0 64,1 0-96,-1 0 32,0 0 64,0 0 32,0 0-32,0 0-64,0 0-64,0 1-32,0-1 64,1 0 64,-1 0-64,0 0 0,0 0 32,0 0 64,1 0-32,-1 0-32,0 0-64,0 0-32,0 0 64,0 0 0,0 0 32,0 0 64,0 0-32,0 0 64,0 0-128,0 0 0,0 0 32,0 1 0,0-1 0,0 0 0,0 0 64,1 0 32,-1 0-256,0 0-64,0 0-1984,0 0-928,-1 0 1600</inkml:trace>
  <inkml:trace contextRef="#ctx0" brushRef="#br3" timeOffset="88">602 777 256,'0'6'160,"0"0"-64,0-1-128,0-3 128,2 2-64,-2 0 64,0-1-64,2 5 64,0-2-288,-2-1-96</inkml:trace>
  <inkml:trace contextRef="#ctx0" brushRef="#br3" timeOffset="89">434 787 640,'0'9'352,"0"-7"-192,0 4-192,0-4 128,0 3-64,0 1 64,0 1-64,2-1 64,-2 0-64,2 1-32,0-3-416,2 0-128</inkml:trace>
  <inkml:trace contextRef="#ctx0" brushRef="#br3" timeOffset="90">349 171 640,'4'0'352,"0"0"-192,0 0-128,-2 0 96,2 0-160,0 0 32,0 0-64,2 0 0,0 0 64,0 0 64,2 0-32,-2 0 64,1 0-64,-1 0-32,2 0 32,-2 0 32,0 2-96,0-2 0,0 0 32,-2 0 0,2 2 0,-2-2 64,0 0-96,0 0-64,0 0 64,0 0 64,1 0 0,-3 0-32,2 0 32,-2 0-32,0 0 0,2 0 64,-2 0 32,2 0 32,-2-2-64,2 2 32,0 0-64,-2 0-32,2 0 32,-2 0-32,2 0 0,-2 0 64,2 2-96,0-2 0,-2 2 32,0-2 64,2 1-96,-2-1 0,2 2 32,-2 0 0,2 0 0,1-2 0,-1 2 0,0-2 64,2 0-32,0 0-32,2 0-64,-2 0 32,2 0-480,-2-2-192</inkml:trace>
  <inkml:trace contextRef="#ctx0" brushRef="#br3" timeOffset="91">614 806 128,'0'5'64,"0"-1"0,0 3-96,2-1 64,-2 0-32,0-1 64,0 1-96,0 1-64</inkml:trace>
  <inkml:trace contextRef="#ctx0" brushRef="#br3" timeOffset="92">495 661 768,'1'-4'352,"1"4"-192,1-2-128,-3 2 160,0-1-160,2 1-32,0-2 0,0 2 0,0-2 64,0 2 96,0-2-224,2 2-96,-2 0 96,0 0 64,2-2-32,0 2 0,0 0 32,0 0 0,2 0-96,-2 2 64,2-2-320,-1 0-96</inkml:trace>
  <inkml:trace contextRef="#ctx0" brushRef="#br3" timeOffset="93">594 787 128,'2'4'160,"-2"-1"-64,2-1-64,0 0 96,-2 0-64,4 0-64,-2 2-64,0-1 32,2 1-128,-2 2 32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3:59.781"/>
    </inkml:context>
    <inkml:brush xml:id="br0">
      <inkml:brushProperty name="width" value="0.1" units="cm"/>
      <inkml:brushProperty name="height" value="0.1" units="cm"/>
      <inkml:brushProperty name="color" value="#333333"/>
    </inkml:brush>
  </inkml:definitions>
  <inkml:trace contextRef="#ctx0" brushRef="#br0">310 306 2560,'0'-2'1166,"1"2"503,3 0-835,-3 0-747,0 0-1,1-1 1,-1 1-1,0-1 1,0 0-1,1 1 1,-1-1-1,0 0 1,0 0-87,2-1 360,-2 2-339,-1 0 1,0 0-1,0-1 1,1 1 0,-1 0-1,0 0 1,0 0-1,1-1 1,-1 1-1,0 0 1,0 0-1,0-1-21,1 0 99,0 1 1,-1-1-1,1 0 0,0 0 0,0 0 0,0 1 0,0-1-99,0 0 59,0 0 1,0 0 0,0 1 0,0-1-1,1-1-59,-1 0 83,0 0-1,0 0 0,0 0 0,-1 0 0,1-1-82,1-1 166,-2 2-96,0 0 1,1 1-1,0-1 1,0-1-71,3-8 64,5-4 123,-7 12-114,0 0 1,-1 0-1,1 0-73,-1 0 58,0 1-1,1-1 0,-1 1 0,1 0 0,0-1-57,0 1-62,-1 0 0,0 0 0,0 0-1,1-1 63,2-3-119,1-3 177,-2 4 22,0 1 1,0 0-1,0-1-80,-1 3 26,0-1 0,0 0 1,0 0-1,0-1-26,4-7 498,-5 10-464,0 0 1,-1 0 0,1-1-1,-1 1 1,0-1 0,1 1-1,-1 0 1,0-1 0,0 1-1,1-1-34,-1-4 137,0 2-105,0 0-1,0 0 1,-1 0-1,1 0 1,-1 0-1,0 0 1,-1-4-32,-1 0 142,3 5-66,-1 0 1,0 1 0,0-1 0,-1 1 0,1-1-1,-2-1-76,-5-8 263,6 9-269,-1 0 1,1-1-1,0 1 1,-1 1-1,0-1 1,1 0-1,-2 0 6,2 2 22,0 0-1,-1 0 0,1 0 1,-1 0-1,1 0 1,0 1-1,-1-1 0,-1 1-21,-1-1 85,-1 0-121,0 1 0,0-1 0,0 1 0,-7 1 36,5 0-63,-4 0 94,-29-1 135,38 1-166,0-1 0,0 1 0,0-1 0,0 1 0,-2 1 0,3-1 0,-3 0-9,0 1 0,1 0 0,-1 1 1,1-1-1,-1 1 0,-1 2 9,-7 5-192,-4 5 192,4-4 21,-23 21 212</inkml:trace>
  <inkml:trace contextRef="#ctx0" brushRef="#br0" timeOffset="1">124 99 12581,'-3'3'22</inkml:trace>
  <inkml:trace contextRef="#ctx0" brushRef="#br0" timeOffset="42178.84">118 105 12625,'-2'2'9,"-7"5"20,6-5-56,0 0 0,1 1 0,-1-1-1,-2 3 28,5-4 5,-1-1 0,1 1-1,-1-1 1,1 1-1,-1-1 1,1 0 0,-1 1-1,1-1-4,-3 2-26,0 0-36,1 0 63,1 0 0,-1-1-1,0 0 1,-2 2-1,1-2 7,1 1 17,0-1 0,0-1 1,0 1-1,1 0 0,-3 0-24,-22 7-90,9-2 4,16-5 83,0-1 1,0 0-1,1 1 0,-1-1 0,0 0 1,1 1-1,-1-1 0,1 1 0,-1-1 0,1 1 1,-1-1-1,1 1 0,-1 0 0,0-1 3,1 1-4,0-1 1,0 1-1,0-1 0,0 1 1,-1-1-1,1 1 0,0-1 1,0 0-1,0 1 0,0-1 0,0 1 1,0-1-1,0 1 0,0-1 1,0 1-1,0-1 0,0 1 1,1-1-1,-1 1 0,0-1 0,0 0 1,0 1-1,1-1 0,-1 1 4,8 10-40,-3-4 38,5 6-26,4 4 28,-7-9 1,-3-3 15,0-1 0,0 1 0,1-1 0,2 2-16,-3-3-7,-1-1 0,1 1 0,-1-1 7</inkml:trace>
  <inkml:trace contextRef="#ctx0" brushRef="#br0" timeOffset="42179.84">263 318 9888,'1'1'0,"14"14"-5499,-6-5 2902</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5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6804 2268,'0'1,"-3"2,-1 2,-1-1,1-1,0 0,0-1,0 1,0 1,1-1,0 2,1 0,-4-2,2 3,0 0,1-1,-1-2,0 3,2-2,-1-1,0 1,-1-1,3 1,-2 1,1-1,-2 2,2-1,-2 1,-1 0,1-4,1 4,1 0,-1 1,0-1,1-1,-1 0,0 0,2 1,-2 0,1-3,-1 2,2 1,-3-2,-1 1,1-1,2 0,-1 0,0 2,1-2,-1 2,0-3,-1 1,3 3,-3-3,1 1,1-1,-4-1,4 0,-1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5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6615 2560,'1'0,"2"0,-1 0,2 0,1 0,1 0,1 0,-1 0,0 0,2 0,-3 0,0 0,1 0,0 0,1 0,-1 0,0 0,0 0,-1 0,2 0,-1 0,0 0,1 0,-1 0,-1 0,1 0,-1 0,2 0,0 0,-1 0,1 0,-2 0,1 0,-1 0,1 0,-1 0,3 0,-2 0,-1 0,3 0,-1 0,1 0,0 0,-2 0,1 0,1 0,-1 0,1 0,-1 0,1 0,1 0,-2 0,-1 3,1-3,-1 2,-1-2,1 0,0 0,1 0,-1 0,0 0,-1 0,0 0,3 0,-2 1,0 1,-1-1,2 0,-3 2,1-1,-2 1,2-2,2 0,-1 0,0-1,-1 0,2 3,-2-1,1 0,0-1,2 1,-2-2,0 0,-1 2,-1-2,-2-2,0 2,-4-1,0-1,-1-1,0-1,0 1,1-1,-2 1,0 0,0-1,1 0,-1 0,1-1,1 0,-2 0,2 0,-1 2,1-1,-1 0,-1 0,0 1,1 0,-1-1,0 1,0-1,2 0,-1 0,1 1,-2-1,2 0,-2 0,1 1,1-2,-3 2,1-2,0 0,2 0,-3 1,2-1,2 2,-2-1,1 0,-1 1,2 0,-1 1,-2 0,1-1,-2 0,2-1,-2 1,1 1,-1-2,1 0,0 2,0-2,1 2,-1-2,0 3,0-2,2 1,-2-1,-1-1,1-1,0 0,1 0,0 0,-1 2,2-1,-1 1,1 1,1-2,-2 2,-2-1,3-1,-2 1,1-2,2 0,-1 0,0 1,1 0,-1 0,-1 2,1 1,-2-2,2-1,1 3</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7699 2905,'5'1,"0"3,-1-3,1 2,-1-2,1-1,0 2,-2 1,1 1,0-1,0 0,-1 1,2-1,0 1,0-3,-1 3,0 0,0-2,-1 2,1 0,0 1,1-2,-1 2,1-1,0 1,0-3,0 2,-1-1,-2-1,2 1,0-2,-1 0,2 0,-1 1,0 1,0 0,-1 2,1-3,-3 2,2 0,1-2,-1 3,1-1,0 1,1 0,0 0,-1 2,-2 1,2-2,-2-1,0 0,0-2,-1 2,1 0,0 2,-1-1,1-1,0-1,-1 0,-1 0,3 1,-1-1,1 1,-2-1,2 2,-3-1</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7951 3241,'1'0,"2"-3,-1-1,2 2,0-4,1-1,-1 2,1-1,1 1,-2 1,1-1,-3 3,2-2,0 2,-2-3,1 0,0 0,0 1,1-1,1 0,0 0,1 0,-1-2,0 2,1-2,-2 1,2 1,-1 0,-1 1,1 0,-1 0,0 1,-1-1,1 1,0-3,-2 2,2-1,0 1,0-1,1 0,0 0,-1-1,-1 1,2 0,-1 0,-1 3,2-3,-3 1,1 0,0-1,1 1,0-1,-2 0,2 0,-1-2,-1 2,1 0,-1-2,-1 2,2-1,-2-1,2 0,-1 1,-1 1,1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8153 2921,'0'0,"-3"0,-1 0,2 0,-4 0,-1 0,1 0,-1 0,0 0,2 0,-1 0,0 0,0 0,-1 0,1 0,0 0,1 0,-1 0,1 0,-2 0,1 0,0 0,-1 0,2 0,-1 0,1 0,-1 0,0 0,-1 0,1 0,0 0,0 0,1 0,-2 0,1 0,0 0,0 0,1 0,-2 0,2 0,-1 0,0 0,0 0,-2 0,2 0,2 0,-4 0,5 0,-4 0,0 0,1 0,-1 0,2 0,-1 0,1 0,-1 0,0 0,-1 0,1 0,1 0,1-1,-1 0,2-2,0 2,-2-1,0 1</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7065 3488,'1'0,"3"1,0-1,1 2,1 0,2-1,-2 3,3-3,-3 2,-1 1,1-2,-2 2,4 0,-5-1,2 1,0 0,0 0,0 1,-1-2,0 1,-2-1,1 2,-1-3,1 3,-1 1,2 1,-1-2,1 1,-2-2,1-1,-2 1,1 1,0-1,0 1,-1-1,1 1,0-1,-1 1,2 0,-1-2,0 1,-1 0,1 1,1-1,-1-1,2 2,0 0,0-2,-1 2,1-3,-1 2,-1 0,1-2,1 3,-2-1,2 1,-2 1,0-2,0 1,1-1,-2 1,3-3,-1 2,-1 1,0 2,2-1,-3 0,2-1,-1 0,-1-1,2 1,-1 0,0 1,0-1,1 1,1 1,-3-2,0 1,3-1,-2-1,2 1,-1-2,0 1,0 0,1 0,-1-2,1 1,0-1,-2-1,2 3,0-3,0 3,0-1,1 0,0-1,-2-4,4-3,-1-1,-1-1,0-1,0 1,0-1,-3-1,2 1,0-1,0 0,1-1,0 0,-1 1,-1 1,1 0,0 0,1 1,0-1,-1 3,-2 2,2-4,-2 2,1-1,-1-3,2 2,-1-1,1 0,1 1,-2 0,2-1,-1 1,-1 1,0 1,0-2,-3 4,2-5,1 3,-2-1,3-1,-2 4,2-2,1 1,0 0,-1 0,1 1,0 0,-1-2,-2 0,3 3,-2-2,-1 0,1 0,1 2,-2-2,2 0,1 2,0-3,-1 2,1 0,-1-2,-2 0,2 0,1 0,-3 2,3-1,-1 1,0-2,1-1,0 0,0 0,1 0,-1 1,2-2,-1 2,-1-1,-1 0,-1 0,-1-1,-1 2,0 0,2 0,-2 2,1-2,0 1,0-1,2-1,1-1,0 1,-1 0,-1-2,-1 2</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7431 2905,'-2'5,"-1"0,-1 1,1 1,0-1,-2 0,1 0,0 1,0-2,2 0,-1 1,1 0,-1-1,1 0,1 0,-2 0,1-1,0 0,1 0,-1-1,0 2,1 0,-3 0,1 0,-1 0,-3 2,2-2,-1 1,2 0,1 1,0 0,1-1,0-2,0 1,-2-1,0 1,1 0,-1 0,1 0,1-1,1 2,-2-1,2-1,-2 1,2 1,0 2,1-2,-2 0,1-1,0-1,0 1,-2-1,2 2,-2-1,1-1,1 1,-2-2,-1 3,2-3,-3 2,1-1,2 2,-2-1,-1 2,2-1,2 1,-1-2,-1 0,1 2,-2-2,0 1,-1-1,2 0,0-1,0 0,1-1,-1 1,-1-3,2 2,-2 1,2-2,-2 1,-1 0,1 1,0 0,1 0,-1 1,-1-2,1 1,2 0,-1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7309 3644,'0'0,"1"-3,2-1,-2-2,2-1,-1 0,1 0,-1-1,-1 3,4-1,-1 1,0-1,1-1,-1 0,1 2,-3-1,3 1,-1-2,-2 1,2 0,-1 0,2-1,0 1,-2 2,0-1,-1 0,1 1,-2-2,-1-1,1 0,-1 2,3 0,-2-2,2 2,-1-2,1 1,-1 0,2-2,1 1,0 1,-2-2,0 1,1 2,0-2,-2 2,0-1,0 0,2-1,-2 1,3 0,-1 1,1-1,-1 1,1 0,-1 1,1-3,-3 2,2-1,-2 1,2 1,-3-2,2 0,2 1,-1-1,1 1,-2 1,2-2,0 1,1-2,-3 1,1-2,0 3,1 0,-1-1,2-1,-1-1,0-2,-1 4,2-1,-1 1,-3 1,2 0,-3-1,2 2,1-2,1 0,0-1,-2 2,4-2,0 2,-1 0,1-2,-1 2,-1-1,1 0,1-2,-1 2,-1 1,-1 1,3-2,1 1,2 0,0 1,3-1,1 0,0 0,1 1,-2 2,-2-1,0 3,-1 0,-2 0,-1 0,-1 0,-1 0,0 0,2 0,-1 0,0 0,1 0,-1 0,-1 0,0 0,1 0,0 0,1-1,-1 0,0 0,0-1,-1 1,2-1,-1 0,0-3,0 2,-1-2,2 1,-2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3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8369 2350,'0'25,"51"11</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3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8265 2191,'4'3,"7"6,-4-3,1 7,-1-4,1 3,-4 1,3-4,4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4:46.630"/>
    </inkml:context>
    <inkml:brush xml:id="br0">
      <inkml:brushProperty name="width" value="0.1" units="cm"/>
      <inkml:brushProperty name="height" value="0.1" units="cm"/>
      <inkml:brushProperty name="color" value="#333333"/>
    </inkml:brush>
  </inkml:definitions>
  <inkml:trace contextRef="#ctx0" brushRef="#br0">0 1 1408,'0'0'50,"0"0"0,0 0 0,0 0 1,0 0-1,0 0 0,0 0 0,0 0 0,0 0 0,0 0 0,0 0 1,0 0-1,0 0 0,0 0 0,0 0 0,0 0 0,0 0 1,0 0-1,0-1 0,0 1 0,0 0 0,0 0 0,0 0 0,0 0 1,0 0-1,0 0 0,0 0 0,0 0 0,1 0 0,-1 0 1,0 0-1,0 0 0,0 0 0,0 0 0,0 0 0,0 0 0,0 0 1,0 0-1,0 0 0,0 0 0,0 0 0,0 0 0,0 0 1,0 0-1,0 0 0,0 0 0,0 0 0,0 0 0,0 0 0,0 0 1,0 0-1,0 0 0,0 0 0,0 0 0,0 0 0,0 0 1,0 0-51,1 3 1004,0 0-49,-1-3-827,0 0 10,0 0 38,0 0-10,0 0-22,0 0-59,0 0-5,0 0-27,1 1 39,-1-1-1,1 1 0,-1-1 0,1 1 0,-1-1 0,0 1 0,1-1 1,-1 1-1,0-1 0,1 1 0,-1-1-91,6 20 1008,-6-20-988,1 1 0,-1 0 0,0 0 0,1 0 0,-1 0 0,1-1 0,-1 1 0,1 0 0,-1-1 0,1 1 0,-1 0 0,1-1 0,0 1 0,-1-1 0,1 1 0,0-1 0,0 1 0,-1-1 0,1 1 0,0-1-20,3 2 72,-1-1 0,1 0 0,0 0 0,1 0-72,4 1 144,-5-1-36,1-1-1,1 1-107,-1-1 126,11 4-158,-7-1 864,1 0-832,-8-2 2,-1-1 6,-1 0 1,0 0-1,0 1 1,1-1-1,-1 0 1,0 0-1,1 0 1,-1 0-1,0 0 1,0 0-1,1 0 1,-1 0-1,1 0-8,5 1 109,-5-1-90,0 1-1,0-1 1,0 0 0,0 0 0,0 0-1,0 0 1,0 0 0,0 0 0,1-1-19,-2 1-57,0 0 1,1 0-1,-1 0 1,0 0-1,1 0 1,-1 0-1,0 0 1,1 0-1,-1 0 1,1 0-1,-1 0 1,0 0 0,1 0-1,-1 0 1,0 0-1,1 1 1,-1-1-1,0 0 1,1 0-1,-1 0 1,0 1-1,1-1 1,-1 0-1,0 0 1,1 1-1,-1-1 1,0 0 0,0 0-1,0 1 1,1-1-1,-1 0 1,0 1-1,0-1 1,0 0 56,2 2-2656</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3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8487 2437,'2'0,"1"-2,-1 0,3-3,1-1,1-2,0 2,-2-3,0 1,0 1,1 1,-3-2,4 2,-3 1,1-1,0 0,2 2,0-3,-2-1,2 2,-1-1,-3 3</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3163 6258</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8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6561 1470,'0'1,"0"2,-1-1,-2 2,1-1,-5 3,1-1,0 1,1-1,-1-2,1-1,0 1,1-1,0 1,-1 1,1-2,-1 2,-1-2,1 2,0 1,0-1,0 0,0-2,-1 2,0-2,0 1,0-2,1 0,-2 2,2-3,-1 0,1 0,0 1,3 0,3 1,3-2,2 0,1 0,1-2,-2 1</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8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7199 1536,'1'0,"0"1,1 0,1 1,1-1,-1 1,3 1,-1-2,0 2,-2-1,1 0,1 1,0-2,-1 0,-1 3,1-2,3 2,1 0,-3 1,0-3,0 3,-2-1,0 1</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8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8202 1692,'1'0,"2"0,0-1,2-1,1 1,2 1,-1-1,-2 0,1-3,-2-1,1 3,-2-2,2 0,1 2,1-2,-1-1,0 3,-1-2</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8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8227 1703,'0'1,"0"2,-1-1,-2 2,1 2,-2-2,-1 1,0 0,2 1,-1-1,0 0,2 1,2 1,-1 1,-1-1,2-2,-2 0,1 0,-2-1,2 1</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8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7468 1839,'0'-1,"0"-4,-1 1,-1-1,0-1,-1 1,1 1,-1-2,0 2,0 0,1-2,-1 1,3-1,-2-1,-1 2,-1 2,2-1,-2 0,3-1,2 1,2-1,0 0,2 0,-1 0,2 2,-2 0,0 4,0 3,-1-1,0 0,-2 1,-1-1,-2-2,-3 1,1-2,-4 0,1 0,-1 0,2-2,-1-1,0 1,1-1,-1 2,-1 1,2-2,0 0,-1 1,0 0,2 1,-1 0,3 0,3 0,3 0,2 0,1 0,1 0,1 0,-1 0,0 0,-1 0,0 0,3 0,0 0,-1-3,1 3,0-1,-4 0,-5 1,-1-1,-3-2,-2 2,2 1,0 1,5 3,2 2,3-1,0 1,3-1,-3-1,3 0,0 0,0-1,1 0,1-1,4 2,2-1,0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2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6805 2267,'-2'3,"0"0,-2 1,0-1,0 1,-1-1,0 0,1 0,1 1,1-1,-2 1,1 2,-1-4,-1 4,2 0,-1-2,1 0,-1 1,3-1,-2 0,-1-1,1 0,1 3,-1-2,0 0,-1 2,3-1,-3 0,0 0,-2 0,4 0,-1 0,2 2,-3-2,1 1,0 0,1-1,0 0,0 0,-1 0,0 0,2 1,-3 0,0-2,0-1,1 3,0-2,1 2,-1-4,0 4,1-3,-1 3,0-1,-1 0,1-1,1 1,-4-3,4 1,-1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1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6615 2560,'1'0,"2"0,-1 0,2 0,1 0,1 0,1 0,-1 0,0 0,0 0,1 0,-2 0,1 0,0 0,0 0,1 0,-1 0,0 0,-1 0,0 0,3 0,-2 0,0 0,1 0,-2 0,1 0,-1 0,1 0,0 0,1 0,-1 0,0 0,-1 0,1 0,-1 0,2 0,-1 0,2 0,-3 0,2 0,-1 0,3 0,-1 0,-2 0,0 0,3 0,-2 0,1 0,-2 0,2 0,1 0,-2 0,2 1,-3 1,0-1,1-1,-2 1,1-1,0 0,2 0,-3 0,0 0,1 0,0 0,0 1,1 1,-1-1,-1 0,-1 2,1-1,-1 1,2-2,0 0,-1 0,1-1,1 0,-2 3,1-1,0 0,0-1,1 0,-1 0,0-1,-1 2,0-2,-4-2,1 1,-4 1,1-2,-3-2,2 1,-2 0,2-1,-2 0,0 0,0 2,1-2,-1 0,1-1,1 0,-2 0,2 0,-1 0,1 3,-1-3,1 1,-3 1,1-1,0 2,2-3,-3 2,3 0,-1-2,0 2,1-1,-2 1,0-1,2 0,-1 0,-1 0,0 1,-1-2,3 0,-2 0,2 1,-1-1,1 1,0 0,0 2,-1-1,1 1,-2-1,2 1,-2-1,0-2,-1 3,1-1,-1-1,2 2,-2-2,1 1,0 0,2 0,-3 1,2-1,-2 1,0 0,1-3,-1 0,1 0,2 0,-2 0,2 1,-1 2,-1-2,2 2,1-1,-2-1,-1 2,1-1,0-2,-1 0,3 0,0 0,0 1,-2 2,1-3,-1 2,2 2</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89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7699 2905,'5'1,"0"3,-1-3,1 2,-2-2,2-1,-1 2,1 1,-1 1,-1-1,0 0,2 1,0-1,0 1,0-3,-2 3,0 0,2-2,-1 2,-1 0,0 1,2-2,0 2,0-1,0 1,0-3,-2 2,2-1,-2-1,0 1,0-2,2 0,0 0,1 1,-2 1,-1 0,0 2,1-3,-2 2,1 0,-1-2,3 3,-1-1,-2 1,3 0,0 0,-1 2,0 1,-2-2,1-1,-2 0,1-2,-1 2,2 0,-2 2,0-1,2-1,-2-1,0 0,1 0,-1 1,1-1,1 1,-1-1,0 2,-1-1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5:29.200"/>
    </inkml:context>
    <inkml:brush xml:id="br0">
      <inkml:brushProperty name="width" value="0.1" units="cm"/>
      <inkml:brushProperty name="height" value="0.1" units="cm"/>
      <inkml:brushProperty name="color" value="#333333"/>
    </inkml:brush>
  </inkml:definitions>
  <inkml:trace contextRef="#ctx0" brushRef="#br0">0 1 896,'1'0'140,"0"0"1,0 0-1,0-1 0,0 1 0,0 0 1,0 0-1,0 0 0,0 0 1,0 0-1,0 0 0,0 1 1,0-1-1,1 0-140,-1 1 77,0 0 0,0 0-1,0 0 1,0 0 0,0 1-77,2 2-15,-3-4 24,0 1 1,1-1-1,-1 1 0,1-1 1,-1 1-1,0-1 1,1 0-1,-1 1 0,1-1-9,3 6 38,-3-5-39,1 0 0,-1 1 1,1-1-1,-1 0 1,1 0-1,0 1 1,-1-1-1,1 0 1,0-1-1,1 2 1,3 0-69,-5-1 81,0-1 1,0 1-1,-1 0 0,1-1 1,0 1-1,0 0 1,0 0-13,2 2-7,-3-3 39,0 0-48,0 0 0,0 0 69,0 0 17,0 13-1249,0-13 75</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89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7951 3241,'1'0,"2"-3,-1-1,2 2,0-4,1-1,-1 2,1-1,1 1,-2 1,1-1,-3 3,2-2,0 2,-2-3,1 0,0 0,0 1,1-1,1 0,0 0,1 0,-1-2,0 2,1-2,-2 1,2 1,-1 0,-1 1,1 0,-1 0,0 1,-1-1,1 1,0-3,-2 2,2-1,0 1,0-1,1 0,0 0,-1-1,-1 1,2 0,-1 0,-1 3,2-3,-3 1,1 0,0-1,1 1,0-1,-2 0,2 0,-1-2,-1 2,1 0,-1-2,-1 2,2-1,-2-1,2 0,-1 1,-1 1,1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89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8153 2921,'0'0,"-3"0,0 0,0 0,-3 0,0 0,-1 0,0 0,1 0,1 0,-2 0,1 0,0 0,0 0,-1 0,1 0,1 0,-1 0,1 0,-1 0,-1 0,1 0,0 0,1 0,-1 0,-1 0,1 0,0 0,0 0,-1 0,1 0,0 0,1 0,-1 0,0 0,-1 0,1 0,1 0,-1 0,1 0,-1 0,-1 0,1 0,-1 0,0 0,4 0,-5 0,4 0,-2 0,-1 0,0 0,1 0,1 0,-1 0,1 0,-1 0,-1 0,1 0,0 0,1 0,1-1,-1 0,1-2,2 2,-3-1,0 1</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89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7065 3488,'1'0,"3"1,0-1,1 2,1 0,2-1,-2 3,3-3,-3 2,-1 1,1-2,-2 2,4 0,-5-1,2 1,0 0,0 0,0 1,-1-2,0 1,-2-1,1 2,-1-3,1 3,-1 1,2 1,-1-2,1 1,-2-2,1-1,-2 1,1 1,0-1,0 1,-1-1,1 1,0-1,-1 1,2 0,-1-2,0 1,-1 0,1 1,1-1,-1-1,2 2,0 0,0-2,-1 2,1-3,-1 2,-1 0,1-2,1 3,-2-1,2 1,-2 1,0-2,0 1,1-1,-2 1,3-3,-1 2,-1 1,0 2,2-1,-3 0,2-1,-1 0,-1-1,2 1,-1 0,0 1,0-1,1 1,1 1,-3-2,0 1,3-1,-2-1,2 1,-1-2,0 1,0 0,1 0,-1-2,1 1,0-1,-2-1,2 3,0-3,0 3,0-1,1 0,0-1,-2-4,4-3,-1-1,-1-1,0-1,0 1,0-1,-3-1,2 1,0-1,0 0,1-1,0 0,-1 1,-1 1,1 0,0 0,1 1,0-1,-1 3,-2 2,2-4,-2 2,1-1,-1-3,2 2,-1-1,1 0,1 1,-2 0,2-1,-1 1,-1 1,0 1,0-2,-3 4,2-5,1 3,-2-1,3-1,-2 4,2-2,1 1,0 0,-1 0,1 1,0 0,-1-2,-2 0,3 3,-2-2,-1 0,1 0,1 2,-2-2,2 0,1 2,0-3,-1 2,1 0,-1-2,-2 0,2 0,1 0,-3 2,3-1,-1 1,0-2,1-1,0 0,0 0,1 0,-1 1,2-2,-1 2,-1-1,-1 0,-1 0,-1-1,-1 2,0 0,2 0,-2 2,1-2,0 1,0-1,2-1,1-1,0 1,-1 0,-1-2,-1 2</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89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7431 2905,'-3'5,"1"0,-2 1,1 1,-2-1,2 0,-2 0,2 1,-1-2,1 0,0 1,1 0,-1-1,2 0,-2 0,1 0,1-1,-2 0,3 0,-2-1,-1 2,2 0,-2 0,0 0,-3 0,1 2,-1-2,1 1,1 0,1 1,0 0,2-1,0-2,-3 1,1-1,-2 1,3 0,-2 0,2 0,-1-1,1 2,-1-1,2-1,0 1,-2 1,3 2,-1-2,-1 0,2-1,-2-1,1 1,-2-1,2 2,-2-1,2-1,0 1,-3-2,0 3,2-3,-2 2,0-1,1 2,-1-1,0 2,2-1,-1 1,1-2,-1 0,1 2,-2-2,0 1,0-1,0 0,1-1,0 0,1-1,-1 1,1-3,-2 2,0 1,2-2,-2 1,-1 0,1 1,0 0,1 0,-1 1,-1-2,1 1,2 0,-1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90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7309 3644,'0'0,"1"-3,2-1,-2-2,2-1,-1 0,1 0,-1-1,-1 3,4-1,-1 1,1-1,-1-1,1 0,-1 2,-2-1,3 1,-1-2,-2 1,2 0,-1 0,2-1,0 1,-2 2,1-1,-1 0,-2 1,0-2,-1-1,1 0,-1 2,3 0,-2-2,2 2,-1-2,1 1,-1 0,2-2,1 1,0 1,-3-2,2 1,0 2,0-2,-2 2,-1-1,2 0,1-1,-1 1,1 0,1 1,-1-1,1 1,-1 0,-1 1,2-3,-2 2,1-1,-2 1,2 1,-3-2,3 0,1 1,-1-1,-1 1,2 1,0-2,-1 1,1-2,-1 1,1-2,-3 3,3 0,0-1,0-1,2-1,-4-2,2 4,0-1,0 1,-2 1,1 0,-3-1,3 2,-2-2,3 0,0-1,0 2,1-2,1 2,-1 0,0-2,0 2,-1-1,2 0,-1-2,0 2,-1 1,0 1,1-2,2 1,2 0,1 1,2-1,2 0,-2 0,1 1,0 2,-4-1,1 3,0 0,-3 0,-1 0,0 0,-2 0,0 0,1 0,0 0,0 0,1 0,-2 0,1 0,-1 0,1 0,0 0,1-1,-1 0,0 0,-1-1,1 1,1-1,-1 0,0-3,0 2,-1-2,2 1,-2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0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8513 2411,'2'-5,"6"-3,-4-2,6 2,-5 1,2-1,0 0,3 3,-1-6,-2 1,0 2,1-2</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0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8487 2437,'8'0,"8"-13,-8 0,16-26</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90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3163 6258</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90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6561 1470,'0'1,"0"2,-1-1,-2 2,1-1,-5 3,1-1,0 1,1-1,-1-2,1-1,0 1,1-1,0 1,-1 1,1-2,-1 2,-1-2,1 2,0 1,0-1,0 0,0-2,-1 2,0-2,0 1,0-2,1 0,-2 2,2-3,-1 0,1 0,0 1,3 0,3 1,3-2,2 0,1 0,1-2,-2 1</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90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7199 1536,'1'0,"1"1,-1 0,2 1,1-1,-1 1,3 1,-1-2,0 2,-1-1,1 0,-1 1,0-2,2 0,-3 3,1-2,1 2,1 0,0 1,-2-3,1 3,-1-1,0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7:27.769"/>
    </inkml:context>
    <inkml:brush xml:id="br0">
      <inkml:brushProperty name="width" value="0.1" units="cm"/>
      <inkml:brushProperty name="height" value="0.1" units="cm"/>
      <inkml:brushProperty name="color" value="#333333"/>
    </inkml:brush>
  </inkml:definitions>
  <inkml:trace contextRef="#ctx0" brushRef="#br0">174 156 128,'0'0'145,"0"1"1,0-1-1,0 0 0,0 0 1,0 0-1,0 0 0,0 0 1,0 0-1,-1 0 0,1 0 1,0 0-1,0 1 1,0-1-1,0 0 0,0 0 1,0 0-1,0 0 0,0 0 1,0 0-1,0 0 0,0 0 1,-1 0-1,1 0 0,0 0 1,0 0-1,0 0 0,0 0 1,0 0-1,0 0 0,0 0-145,-6 1 696,3 2-504,1-1-29,0 0 0,0 0 0,0 0 1,0 0-1,1 1-163,0-2 2,0 0-1,1 0 1,-1 0 0,1 0-1,-1 1-1,-1 4 130,0-3-121,1-1-1,0 1 0,0 1-8,-3 6-25,1-3 114,3-6-101,-1 1 0,1-1 0,-1 0 0,0 1 0,1-1-1,-1 1 13,-4 4 325,1 1-1,0 0-324,2-2 109,-1 0-1,-1 0 1,1 0-1,-2 1-108,5-6 4,-2 2 15,0 1 1,0-1 0,1 0 0,-1 1 0,0-1 0,0 2-20,2-3 3,-1 0 1,0 0 0,1 0 0,-1 0-1,0 0 1,0 0 0,0 0 0,0 0-1,0 0-3,-5 5-87,0 1 175,-1 4-88,2-3-24,3-4 12,1 0 0,-1 0 0,0 0 0,1 0 0,0 0 0,0 1 0,-1 3 12,-1 6 47,-2 13 38,5-26-86,-3 12-20,0-1 1,-4 7 20,4-9 26,0 0 1,-1 2-27,1 0-13,0 0-1,1 1 1,0 0 0,0 11 13,2-21 101,0 0-97,0 1 1,0-1-1,1 1 0,-1-1 0,1 2-4,2 7 53,1 5-100,-3-12 294,0-1 0,1 5-247,-1 2 935,1 1-566,0 8-369,0-2 106,-1-10-106,-1 1 0,0 4 0,-1 1 0,1-6 50,0 0 1,-1 3-51,0-5-24,1 0 0,0 0 0,0 0 0,1 2 24,0 0 11,0 0-1,1-1 1,0 1 0,0-1-1,0 1 1,1-1 0,0 0-1,1 0 1,0 0 0,0-1-1,5 7-10,0-4 12,-6-7-38,-1 1 1,0-1-1,0 0 1,1 2 25,1 1-20,-1 0 1,-1 1-1,3 3 20,14 40 155,-13-33-145,2-1-10,9 18-96,-12-24 110,-1 1 1,2 7-15,-4-13 19,12 35-125,-14-39 102,2 6-5,1 0 1,0 0 0,-1-1 0,2 1 0,-1-1-1,2 1 9,-1-1 28,1 0-1,0-1 0,0 0 0,2 2-27,-1-2 22,-1 0 1,0 0-1,0 1 0,2 2-22,-4-3 3,0 1 0,-1-1-1,1 0 1,-1 1 0,1 0-3,8 25 26,-7-18-18,-1-4-45,10 29 196,5 25-159,-14-45-7,1-1 0,1 0 0,3 9 7,-5-18 16,0-1 0,1 1 0,-1-1 0,1 0 0,4 4-16,5 6 21,6 8-53,0-1 0,19 15 32,-35-34 36,1 0 0,1 0-1,-1-1 1,0 0 0,1 0 0,0 0-36,12 4 33,6 1-33,-5-1 8,2 1-8,-9-2 73,0-1-48,1 0-25,-9-3 271,0-1-1,-1 0 1,1 0-1,0-1 1,3 1-271,6-1 313,-1-1-1,0 0 1,2-1-313,0 0-50,1 1-1,0 0 51,2 1 11,-1-1 0,1 0-1,9-3-10,5-1 70,-1 2-1,14 0-69,-32 3-71,15-1 78,-6-1-51,22-4 301,-36 5-213,25-5 491,-24 5-505,-1-1-1,0-1 0,3-1-29,9-4 67,12-5-3,-25 10-65,1-1 0,-1 0 0,4-3 1,-7 4 23,1 0 0,-1 0 0,0 0 0,0-1 0,0 0-23,3-5-8,3-6 8,-4 7 251,0 0 0,5-5-251,-3 4 127,4-7-127,-6 7 50,0 0-1,-1 0 1,3-8-50,3-10 6,10-18-6,-15 34 25,-1 1 1,0-1-1,0 0 1,-1-1 0,1-8-26,1-4 5,0 1 0,7-19-5,-8 30-4,-1-1 0,0-1 1,0-1 3,3-41 1,-3 26-1,2-20 10,-4 35 14,0-1-1,-1 1 1,-1 0-1,0-1 1,-1-2-24,-1 7 126,0-1 0,0 1 0,-2-3-126,0 1 315,-3-13-315,5 9 67,-1-1-122,0 1 0,-3-7 55,6 22 12,-4-11 73,0-1 0,0-5-85,-4-24 16,2 0 41,-10-55 46,13 75-99,-1 1 0,-1 0 0,-1 0 0,-5-8-4,12 30-1,-9-23 75,-4-4-74,9 19 15,0 1 0,0 0 1,-1 0-1,0 1 0,-4-4-15,-6-6-111,1 3 190,2-1 1,-3-4-80,-2-6-64,-7-9 57,20 28 8,-1-1-1,-1 1 0,1-1 1,-4 0-1,-9-7-3,-1 1 0,-2-1 3,-1 1-10,9 3-85,8 6 115,0-1 1,-3 0-21,0 0 4,0 0-1,0 1 1,0 0-1,-1 1 1,1 0 0,-1 0-1,0 1 1,1 0-1,-2 0-3,-4 1-47,1 1 0,-1 0 0,-5 1 47,-41 10-42,28-5 76,-12 1 141,32-7-228,1 0 0,-11-1 53,-9-2 55,-21-1-120,43 3 70,-1-1 0,-8-1-5,-19-6-2,27 6 4,1-1 4,0 1-1,1-1 0,-1-1 1,1 1-1,0-1 0,0-1 1,-5-3-6,11 6-24,0 1 0,0-1 0,0 0 0,0 1 0,0-1 0,1 0 24,0 0-205,0 1 0,0 0 0,0 0 0,1-1-1,-1 1 1,1 0 0,-1-1 0,1 1 0,-1-1 0,1 1 0,0-1 205,0-3-1408,0 1 1,0-1-1,0 1 1408,0 0-881,1-14-2159</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90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8202 1692,'1'0,"2"0,0-1,2-1,1 1,2 1,-1-1,-2 0,1-3,-2-1,1 3,-2-2,2 0,1 2,1-2,-1-1,0 3,-1-2</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908"/>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8227 1703,'0'1,"0"2,-1-1,-2 2,1 2,-2-2,0 1,-2 0,2 1,0-1,1 0,1 1,2 1,-2 1,1-1,1-2,-2 0,1 0,-2-1,2 1</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91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7468 1839,'0'-1,"0"-4,-1 1,-1-1,0-1,-1 1,1 1,-1-2,0 2,0 0,1-2,-1 1,3-1,-2-1,-1 2,-1 2,2-1,-2 0,3-1,2 1,2-1,0 0,2 0,-1 0,2 2,-2 0,0 4,0 3,-1-1,0 0,-2 1,-1-1,-2-2,-3 1,1-2,-4 0,1 0,-1 0,2-2,-1-1,0 1,1-1,-1 2,-1 1,2-2,0 0,-1 1,0 0,2 1,-1 0,3 0,3 0,3 0,2 0,1 0,1 0,1 0,-1 0,0 0,-1 0,0 0,3 0,0 0,-1-3,1 3,0-1,-4 0,-5 1,-1-1,-3-2,-2 2,2 1,0 1,5 3,2 2,3-1,0 1,3-1,-3-1,3 0,0 0,0-1,1 0,1-1,4 2,2-1,0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24"/>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3439 4141,'0'1,"0"1,-1 0,0 1,0 1,1 1,0-1,0 2,0 0,0-1,-2-2,2 1,-1-1,0 1,1 1,0-1,-2 1,1-2,0 1,0-1,-1 1,1-2,0 1,-2-1,-1 0,2 1,-1 0,1 1,0-1,0 0,0 0,1 1,0-1,0 1,-1-1,0 1,0 0,2 0,-1 1,0-2,0 1,-1-2,1 1,0 0,-2 0,1-1,-1 2,0 0,2 0,-1 0,-1 0,2 0,0 1,0-1,0-1,0 1,-2 0,2 0,0 1,-2-1,1 0,0 1,-2-1,2-2,-1 1,0 0,0 1,-1 0,1 0,1-2,-1 1,0-1,0 0,-2 0,1 1,-1 0,2 0,0 0,0 1,1-2,0 1,-1 1,1-1,-1 0,0 1,2-1,-1 0,-1 0,0 1,2-1,-1 1,0 0,0-1,0-1,1 2,1-1,-1 2,0-2,1 1,-2 1,1-2,0 0,-1 0,1 1,0-1,0-1,0 1</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2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3157 4724,'0'1,"0"2,-2-1,-1 2,0-1,0 1,1-2,0 2,1-1,-2-1,1 2,-2 1,0-1,1 1,-2-1,2 1,0-1,0 1,1 0,1 0,-1 0,0 0,2-1,-1 2,1-3,-1 1,0 0,0 1,0-1,1 0,0 1,0-1,0 0,-2 1,2 1,-1-2,-1 3,1-2,0 1,0 0,0 0,1-1,0-1,0 1,-1-1,0 1,-1-2,-1 1,1 0,1 0,-2 1,1-1,0 1,1-1,-1-1,2 1,-2-1,0 1,1-1,-1 0,0 0,0 0,1-1,0 2,-1-2,1 1,-1-1,0 1,1 1,-2 0,0-4,2 0,-1-2,2 0,1-2,0 1,1-1,1-1,0 0,0 1,0-1,0 1,0 0,-2 0,1 0,-1 1,0 0,0 0,1-1,-1 1,0-1,-1-1,0 1,1-1,3 1,-3-1,2 1,-1-2,-1 1,0 0,0 0,-1 1,0-1,0 0,1 0,0 1,1-1,0 0,-1 1,0-1,0 0,1 1,0 0,0 0,-2 0,-1 3,0 2,-2 2,1 1,0 0,-2 1,1-2,-1 1,0 0,-1 1,3 0,-2 1,1-1,1 1,0-1,1 1,-1-1,2 0,-2 0,1-2,0 0,-1 1,0 0,-1 1,1 0,1 0,-2-1,2 1,-1 0,0-2,1 1,-2 1,1-1,-1 0,0 1,0-1,-2 0,2-1,0 1,0 0,1 1,0-2,0 1,0-1,0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2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2933 5093,'0'1,"0"1,-1 2,0 1,1-1,-1 1,0-2,0 1,0-1,0 1,-1 1,0-1,0 0,0 0,-1 0,1 0,-2 0,1-1,0 0,0 0,1-1,-1 1,0 0,1 0,-2 0,0 0,0 1,-1 0,1-1,1 0,1 1,0 1,-1-2,1 3,-1-3,1 1,-1-2,1 1,0 0,0 1,-1 0,1 1,-1 1,1-2,0 1,1-1,0 0,0 2,0-1,1 0,-1 0,0 0,1-1,-1 0,1 2,-3-1,2 0,-1 0,0 0,1-2,-1 1,2-1,-2 0,0 0,0 2,-2-1,2-3,-1-2,0-1,2-2,1-1,-1 1,1-3,2 2,0-1,0 1,1 1,-1 1,0-1,1 0,-1-1,1 1,0-1,0 0,-1 1,1-1,-2 1,0-1,2 0,-1-1,0 2,0-1,1 0,-1 0,2-1,-1 1,1 0,1-1,-1 3,-1-1,1 1,-1 1,1 1,-3 3,-1 3,-1-1,-2 0,-1 3,0-1,-1 0,0-1,1 0,-2 0,1 0,0 1,2-1,1 0,-1-1,1 1,0-1,1 1,-1 1,1-1,-1-1,1-1,-1 1,0-1,0 0,1 0,-1 0,-1 2,1-1,-2 2,1-1,1-1,0 0,0 0,0-1,1 2,-1-1,-1 0,1 0,-1 0,0 1,0 1,0 0,0 0,1 0,-1 0,1 1,0-1,1 1,0-2,1 0,0 0,0 1,-1-1,0-1,-1-1,1 1,0 0,-1 0,1 0,0 2,-1-1,1 0,-2-1,0 1,0-1,-1 1,1 1,0-2,0 0,2 0,-1-1,0 0,1 0,0-1,-1 0,1-2,0-2,1-3,1-2,0-2,0-1,1 0,-1-1,0 2,0 0,-1 3,2 0,-1 2,2-2,0 0,0 0,-1 1,0 1,1-1,-1 0,0 0,0 0,1 0,-1 0,1 1,1 0,-2 1,1-1,-1-1,0 1,-2-1,2 1,-2 0,1 1,1-1,-2 1,0-2,1 0,0 0,2 0,0 0,0 1</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2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2641 5445,'0'1,"0"1,0 0,-1 2,0 1,0-1,-1 0,0 0,0 0,1 0,-1 0,0 1,0-1,0 1,-1 0,0-1,0 0,1 0,-1 0,2-1,-1 0,0 1,1 1,0-1,-1 0,0 1,-2 1,0 1,0-2,0 1,1-1,0 0,1 0,0 0,1 0,-1 0,1-2,-1 1,1 0,-1 0,0-1,0 0,1 1,-1 1,-1-1,-1 0,1 0,0-1,-1 0,1 0,0 0,0-1,0 2,1 0,0 1,-1-2,-1 2,0-1,1 0,-1-1,1 1,0-1,1 0,0 1,0 0,1-1,-1 0,0 0,1 0,-1-1,0 1,1-1,0 3,0-1,-1 1,-1 0,2 0,-1 0,2-1,-1-1,0 2,-2-3,2 1,0-1,0 2,1-2,-2 1,0 0,0 0,1 1,0-1,-2 1,1 0,0 1,0-1,-2 0,1-1,0 1,1-1,0 1,-1-1,2 1,-1 1,1-1,1 0,-1 0,0 0,0-1,1 1,-2 0,2 1,-1 0,0 0,-1-1,1-2,2-2,0-2,1-2,0 1,0-1,1 0,0 1,0-1,1-1,1-1,-1 0,1 1,-1-1,-2 2,1-1,-1 0,2 0,0 0,0 0,0-1,-1 1,1-1,0 1,-1 0,-1 1,1 0,1-2,0 1,0 0,-1 1,0 0,-1 1,1-1,-1 0,2 0,-1 0,1-2,-1 2,1 0,-2 1,0-1,-2 2,-2 1,-2 3,-3 5,1 1,-2 1,1 1,-1-1,1-1,4 0,-2-2,1-1,0 0,-1 0,0-1,1-1,1 2,1 1,-1-1,2-2,-2 1,2 0,0-1,-1 1,1 1,-1 0,-1 0,0 0,1-1,-1 0,1 0,1-1,-1 2,2-1,-1 1,0 0,-1-1,1 1,0-1,-2 0,2-1,-1 0,0 0,0 0,-1 0,-1-1,0 0,2 0,-1 0,0 0,0 1,1-1,-1 0,-1-1,1 1,-1 0,2-1,-1 1,0 0,0 2,-1-1,2 0,-1 1,0 0,2-2,-1 1,0-1,0 0,1 1,-2-1,1 1,-1-1,-1 1,1-1,0 1,-1 0,1-1,1-1,1-1,2-3,0 0,3-1,-1-2,0-1,1 0,0 2,-2-1,2 1,-1 2,-1-1,-1 0,0-1,-1 1,1-1,0 0,2 1,-1-1,2 0,0 0,-1 0,-2 0,1 0,-1 1,0 0,1-2,-1 1,1 0,0 1,1-1,-2 2,1-1,0 2,-1-1,2 0,1-1,0 0,0-1,0 0,0 0,0 1</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28"/>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2282 6323,'0'0,"-1"1,-2 0,1 0,-2 0,1 1,0-1,0 1,0 0,1 0,-1 0,-1 0,2 1,0 1,3-2,0-1,1 1,4-2,-1 1,0-1,0 0,0-1,0 1,0-2,-1 2,1-1,0 0,1 1,-1 0,-2 0,3 0,-3 0,3 0,-1 0,0 0,0 0,0 0,-1 0,0 0,0 2,-2 1,1 0,0-1,3-1,-1 0,0 0,1-1,-1 0,1 0,0 0,-2 0,1 0,-1-1,-1 0,0 0,1 1,1-1,0 0,-1 1,0 0,-3 1,0 0,-3 0,-3-1,0 1,-1 0,0-1,1 0,-1 0,0 0,1 0,0 0,-1 0,2 0,-1 2,0-2,0 1,0 0,1-1,-1 0,1 0,-1 0,1 1,-1 0,1 0,1-1,0 1,0 1,-1-1,1-1,-2 1,0-1,0 2,0-2,1 3,0-1,0 0,1 0,-1-1,2 0,1-1,2-1,2 0,0-2,2 2,0 0,1-1,2 0,1 0,0 0,0 1,-2 0,-1 0,1-2,-1 0,0 0,1 0,-1 1,0 1,-2-1,1 1,-1 0,1 0,-1 1,1 0,-1 0,1 0,-1 0,1 0,1 0,-1 0,-1 0,1 0,-1 0,1 2,-2-1,1 2,1 1,-1-1,0 1,1-2,-2-1,2-1,1 1,-1-1,0 0,0 0,-1 0,1-1,-1 1,1 0,0 0,0 0,0 0,0 0,0 0,-1 0,1 0,1 0,-1 0,0 0,2 0,0-1,1 0,-2 0,-1 1,1 0,0 0,-1 0,0 0,-1 0,1 0,-1 0,1 0,0 0,-1 0,1 0,0 0,-1 0,1 0,-1 0,1 0,0 0,0-1,-1 0,0-1,0 0,0 1,0 0,1 0,2-1,2 0,0 0,1 1,-2 0,0 1,1 0,-3-1,1 2,-2-1,1 0,0 0,0 0,0 0,-1 0,0 0,0 0,-1 0,1 0,0 0,1 0,-2 0,1 0,0 0,-2 0,3 0,-1 0,0 0,0 0,-1 0,-2 2,-2-2,-2 1,-3 0,0-1,-3 0,0 0,-3 0,-2 0,-2 0,-3-2,-3-1,-1-2,2 1,1 1,5 0,2 2,4 0,2 1,0 0,1 0,1 0,0-1,-1-1,0 0,-1-1,0 0,1 1,-2 1,1 0,0 0,0 1,1 0,0 0,-1 1,1-1,-2-1,1 0,-2 0,-2 0,-2 1,1 0,-1-1,0 1,2 0,0 0,3 0,3 0,3 0,2 1,4-1,0 0,1 1,3 2,0 0,-1 1,0-1,1 1,-3 0,2 1,-1-1,1 0,0 0,0-1,0 2,0-1,-1 0,0-2,0 1,-1-2,0 0,0-1,-4 1,2 0,0 0,0-1,0 1,1-1,-1-1,0 0,1-2,0 0,2-1,0 0,-1 1,1-2,0 2,-1 0,0 0,0 1,1 0,0 1,0 0,0 0,0 0,0 1,1-1,-3 1,2 0,-3 0,1 0,-1 0,1 0,0 0,0 0,0 0,0 0,-1 0,0 0,1 0,1 0,-1 0,0 0,-1 0,1 0,-1 0,1 0,-1 0,1 0,2 0,-1 0,-1 0,2 0,0 0,0 0,1 0,2 0,0 0,0-1,1 1,0-2,-2 2,0-1,-2 1,-1-1,-1 1,0 0,1 0,-1 0,-1 1,1-1,-1 0,0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29"/>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3149 6300,'1'0,"1"0,0 0,1 0,2 0,0 0,1 0,-1 0,-1 0,1 0,0 0,0 0,0 0,0 0,0 0,0 0,-1 0,1 0,0 0,0 0,0 0,0 0,0 0,-1 0,1 0,-1 0,1 0,0 0,0 0,0 0,-1 0,2 0,-3 0,3 0,-1 0,0 0,0 0,-1 0,1 0,-1 0,1 0,1 0,-1 0,0 0,-1 0,1 0,-1 0,1 0,0 0,0 0,0 0,0 0,0 0,-1 0,1 0,0 0,0 0,0 0,-1 0,2 0,-2 0,1 0,-1 0,2 0,-1 0,-1 0,1 0,0 0,-1 0,1 0,1 0,-1 0,1 0,0 0,-1 0,1 0,0 0,2-1,0 0,1 0,-2 1,2 0,-1-1,0 0,0 0,-2 0,0 1,-1-1,0 0,0 1,0 0,0 0,0 0,0 0,-1 0,1 0,-1 0,1 0,0 0,0 0,0 0,0 0,-1 0,1 0,0 0,0 0,0 0,-1-2,0 1,-1-1,1 1,0 0,1 1,0-1,1 1,0 0,-1 0,2 0,0 0,1 1,0-1,-1 0,-1 0,0 0,1 0,-1 0,0 0,-1 0,0 0,0 0,-1 0,1 0,0 0,0 0,0 0,0 0,-1 0,1 0,-1 0,1 0,0 0,0 0,0 0,0 0,-1 0,1 0,0 0,0 0,0 0,0 0,0 0,-1 0,1 0,0 0,0 0,0 0,0 0,0 0,-1 0,1 0,0 0,0 0,1 0,1 0,0 0,0 0,0 0,-2 0,1 0,-2 0,1 0,0 0,0 0,0 0,0 0,-1 0,0 0,1 0,1 0,-1 0,0 0,-1 0,1 0,-1 0,1 0,0 0,1 0,-1 0,-1 0,1 0,-1 0,1 0,-2 0,1 1,0 0,1-1,-1 2,1-2,-1 0,0 0,1 0,0 0,1 0,-2 0,1 0,0 0,-1 0,2 0,-1 0,0 0,-1 0,1 0,0 0,-1 0,1 0,1 0,-3 0,2 1,-1 0,-1 0,1-1,0 2,-2 0,1 0,2 0,-1-1,1-1,0 0,-2 0,-2 0,-2 0,-2 0,-2 0,1 0,-1 0,0 0,1-2,1 2,0-1,0-1,-1 1,0-1,0 0,-1 1,2-2,-1 2,0 0,2-1,-1 1,-1 0,-1-1,1 0,-1-1,0 1,1-2,-1 1,2 0,-1-1,0 2,0 0,0 1,1-1,-1 2,1-2,0 2,1-3,-1 2,1-1,-1 0,0-1,0 0,-1 0,1 2,0-1,0 0,0 1,1-2,-1 2,0 0,0-1,0 1,-1 0,1-1,-1 1,0 0,1 0,-1-1,2 1,-1-1,1 0,-2 2,-1-1,0-1,1 0,-1 0,2-1,-1 2,1-1,-2 1,1 0,0 0,0 0,1 0,-1-1,1 1,0-1,-1 0,0 0,0 0,-1 0,0 1,0-1,-1 0,2 0,0 0,-2-1,1-1,0 2,1 0,-1 1,0-1,1 1,-2-1,1 0,1 1,0-1,1 0,0 0,0 0,0 1,0 0,-1-2,1 0,-1 0,1 0,0 1,0-1,0 1,0 0,-1 1,1-1,0 0,0 0,-1 0,1-1,-1 1,1 0,-1-1,1 0,0 1,0 0,0 0,0 1,1-2,0 1,-1 0,-1 1,0 1,0-1,0-1,1 1,0-1,1 1</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3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4175 6066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8:38.350"/>
    </inkml:context>
    <inkml:brush xml:id="br0">
      <inkml:brushProperty name="width" value="0.1" units="cm"/>
      <inkml:brushProperty name="height" value="0.1" units="cm"/>
      <inkml:brushProperty name="color" value="#333333"/>
    </inkml:brush>
  </inkml:definitions>
  <inkml:trace contextRef="#ctx0" brushRef="#br0">487 21 1280,'-1'3'512,"1"-4"-384,0 2 32,0-1 32,0 0-160,0 0-32,0 0-64,0 2-64,0-2-480,0 0-160</inkml:trace>
  <inkml:trace contextRef="#ctx0" brushRef="#br0" timeOffset="-166110.22">30 943 384,'-2'1'207,"2"-1"-193,-1 0 1,1 0-1,0 0 0,0 0 0,0 0 1,-1 0-1,1 0 0,0 0 1,0 0-1,0 0 0,0 1 0,-1-1 1,1 0-1,0 0 0,0 0-14,-1 1 123,1-1 5,0 0-11,0 7 918,0-4-904,0 0-1,0 0 1,0 0 0,1 1-131,-1-3 85,0 0 0,1 0 0,-1 0 0,1 0 0,-1 0 0,2 1-85,-1-1 119,-1 0-72,0-1 0,0 1 0,0-1 0,0 1 0,1-1 0,-1 1 0,0-1 0,0 1 1,0 0-1,-1-1 0,1 1 0,0-1-47,0 2 230,0 1-1,0-2-151,0 0 0,0 0 1,0-1-1,0 1 0,0 0 0,0 0 0,0 0 1,1 0-1,-1 0-78,0 0 30,0 0-30,2 2 82,0 2 276,-2-4-325,0-1 0,1 1 0,-1 0 1,0 0-1,1-1 0,-1 1 1,0 0-1,1 0-33,0-1 12,-1 1 0,0 0 1,0-1-1,1 1 0,-1-1 1,0 1-1,0-1 0,0 1 1,0 0-1,0-1 0,0 1 0,0 0-12,1 4 45,0-3-8,-1 0 0,0 0 0,0 0 0,0 0 1,0 1-38,0-1 33,0 0 0,0 0 0,1-1 0,-1 1 0,0 0 0,1 0-33,-1 0 67,0-1 1,0 1 0,1 0-1,-1-1 1,0 1 0,-1 0-1,1 0-67,0 4 140,0 22 84,0-28-261,0 4 122,0-4-160,0 0 49,0 0 32,0 0-1,0 0 1,0 0 0,0 0 0,0 0-1,0 0 1,0 0 0,-1 0-1,1 0 1,0 0 0,0 0 0,0 0-1,0 0 1,0 0 0,0 0 0,0 0-1,0 0 1,0 0 0,0 0 0,0 0-1,0 0 1,0 0 0,0 0 0,0 0-1,0 0 1,0 0 0,0 0 0,0 1-1,0-1 1,0 0 0,0 0 0,0 0-1,0 0-5,-1 3 106,1-1-55,0 0 11,1 0 0,-1 1 0,0-1 0,1 0 0,-1 0 0,1 0 0,-1 0 0,1 0-62,0 1-63,-1-3 63,0 0 0,0 1 0,0-1 0,0 0 1,0 0-1,0 0 0,0 0 0,0 0 0,0 0 1,0 1-1,0-1 0,0 0 0,0 0 0,0 0 0,0 0 1,0 0-1,0 0 0,1 0 0,-1 1 0,0-1 1,0 0-1,0 0 0,0 0 0,0 0 0,0 0 0,0 0 1,0 0-1,1 0 0,-1 0 0,0 0 0,0 0 1,0 0-1,0 0 0,0 1 0,0-1 0,1 0 0,-1 0 1,0 0-1,0 0 0,0 0 0,0 0 0,0 0 1,0 0-1,1 0 0,-1-1 0,0 1 0,0 0 0,0 0 1,0 0-1,0 0 0,0 0 0,0 0 0,1 0 1,-1 0-1,0 0 0,0 0 0,0 0 0,6-4-3269,-2 0 677</inkml:trace>
  <inkml:trace contextRef="#ctx0" brushRef="#br0" timeOffset="-164390.03">8 1517 640,'0'0'17,"0"0"1,0 0-1,0 0 0,0 0 0,0 0 1,0 0-1,0 0 0,0 0 0,0 0 1,0-1-1,0 1 0,0 0 1,-1 0-1,1 0 0,0 0 0,0 0 1,0 0-1,0 0 0,0 0 1,0 0-1,0 0 0,0 0 0,-1 0 1,1 0-1,0 0-17,0 0 160,0 0 3195,0 17-3453,-1 0 0,0 0 0,-1 1 98,1-14-601,1 0 0,-1 0 1,1 0 600,0 4-1339</inkml:trace>
  <inkml:trace contextRef="#ctx0" brushRef="#br0" timeOffset="3536.24">479 0 2048,'0'0'68,"0"0"1,0 0-1,0 0 0,0 0 1,0 0-1,1 0 0,-1 0 0,0 0 1,0 0-1,0 0 0,0 0 1,0 0-1,0 0 0,0 1 1,0-1-1,1 0 0,-1 0 1,0 0-1,0 0 0,0 0 1,0 0-1,0 0 0,0 0 1,0 0-1,0 0 0,0 0 1,0 1-1,0-1 0,1 0 0,-1 0 1,0 0-1,0 0 0,0 0 1,0 0-1,0 0 0,0 1 1,0-1-1,0 0-68,1 2 55,1 1-13,2 1 710,-4-4-668,1 1 1,-1-1-1,0 1 0,1-1 1,-1 0-1,1 1 0,-1-1 1,0 1-85,3 3 141,-1-3-100,0 0-1,-1 1 1,1-1-1,0 0 0,0 0 1,0 0-1,0 0 1,0-1-1,0 1 1,0 0-1,0-1 1,0 0-1,1 1 1,-1-1-1,0 0 1,0 0-1,0 0-40,2 0 11,-1 0-1,0 0 1,0 1 0,1-1-1,0 1-10,6 2 679,5 3-679,-1 0-49,-6-4 96,-4-1 14,0 1 1,3 1-62,-5-2 17,1 0 1,0 0-1,0 0 0,-1 0 0,2 0-17,12 4 208,-13-5-189,9 2 111,21-1 30,-28-1-164,-4-1 5,1 1 0,0 0 0,-1 0 0,1 1 0,-1-1 0,1 0 0,0 0 0,-1 1 0,1-1-1,4 3 8,0 0 0,-1 0-1,0 0 1,0 0 0,0 1-1,0 0 1,4 4-8,-2-1 0,-4-4 21,0 0 1,0 1-1,0-1 0,0 1 0,0 0-21,1 3 15,1-1-1,0 1 0,3 2-14,-2-3 27,-1 1-1,4 6-26,-3-4 27,0 1 64,6 7-91,3 3 0,-11-14 10,-3-4 10,0 0-1,1-1 1,0 2-20,6 5 267,-5-5-225,0-1 1,-1 1 0,0-1-1,1 1-42,-1 0 3,1 0-1,-1 0 0,3 1-2,3 4-1,0 0 15,5 9-14,-10-14 8,-1 1 0,0-1 0,-1 0 0,1 1-1,-1-1 1,1 1 0,-1 2-8,2 7 139,-1-7-114,-1 0 0,0-1 0,1 1-1,0-1 1,0 0 0,2 2-25,0 0 29,0 0 1,2 1-30,-2-2-50,0 0 0,0 1 0,0 1 50,2 3 22,5 8-84,4 3 62,-3-4 206,2 4-206,-7-8 15,18 32 50,-19-34-60,-4-9-7,0 1 0,-1 0 0,1 0 0,-1 0-1,1 1 3,7 22-16,-8-22 59,1 0 0,0 0-1,0 1 1,0-1 0,2 1-43,4 9-102,1 4 102,5 10 86,14 23 58,-21-38-171,-1-1 0,6 15 27,-2-4 219,1 4-238,-5-12-218,-2-4 281,0-1 0,-2 1 0,2 11-44,0 0 177,-3-15-186,0 1 1,0-1-1,-1 2 9,2 21 0,-1-7-123,-1-17 152,1 1-1,0 0-28,0 0 33,0-1 0,-1 2-33,0-7-1,2 53-126,-1-27 133,-1-17-23,0-1 1,2 9 16,4 30 21,-5-39-12,1 0-1,-2 1 1,1-1-1,-1 1 1,-1 3-9,0-3 121,-1 0 1,0 0-1,-1-1 0,0 1 1,-1 0-1,0-1 0,0 0 1,-3 3-122,-6 10 229,-13 16-229,18-29 76,0 0-111,1 1-1,-1 3 36,6-11 10,-1 1 0,-1 1-10,2-3 3,0 1 1,1 0 0,-1-1-1,0 1 1,1 0-4,-6 13-19,-7 18-58,5-10 183,2-6-47,-2 9-59,6-17 133,-4 9-133,4-13-50,-4 5 50,-1 4-19,2-1 147,-2 2-128,6-14 7,1-1 0,0 1-1,0-1 1,-1 1 0,0 0-7,-4 4-34,-6 8 95,-1 0 1,-1 0-62,8-9 10,0 1 64,-1 0-1,0 0 0,-1 0 1,-6 4-74,-21 11 42,34-20-29,-12 6-116,-8 8 103,5-4 80,5-4-123,10-6 47,-1 0 0,0 0-1,0 0 1,0 0 0,-2 0-4,-4 2 29,4-1-80,2-1 42,0 0 1,0 0-1,0 0 1,0 0 8,-14 3-6,13-3-1051,-1 0-1,1 1 1,0-1 0,-1 1-1,1 0 1,0 0-1,-1 1 1058,1-2-560,-11 9-2032</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3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4286 6051,'-1'0,"-1"0,-1 0,0-1,-1 0,-1-1,-1 0,1 1,0 0,1 0,1-1,-1 0,0 0,-1 1,0 0,1 0,0 0,0-1,1 0,-1 0,1 0,-1 0,1-1,0 1,-1 0,1 1,0-1,0 0,-1 0,1 0,0 1,-1-1,1 0,-1 0,1 0,-1 1,0 0,0-2,0 0,-1 1,0 0,1 0,0 0,0 0,0 2,0-1,-1 0,2 0,-3-1,1 0,0 0,0 0,1 0,-1-1,1 0,-1 0,0 0,1 0,0 0,1 0,-1 0,2 1,-1-2,0 2,0-1,1-1,-2 1,1-1,0 0,1 1,0 0,-1 0,1 1,0 0,1-1,-1 1,0-1,0 1,0 0,0-1,0 0,0 0,0-1,0 1,1 2,2 2,-1 1,1 1,1 1,0 0,2-1,-2-1,1 0,2 1,0-1,0 1,0 1,0-1,1 0,-1 0,0-1,0 0,1 1,-2-2,0 0,0 1,1 0,1 0,-1 0,0-1,-1 1,1-1,-1 0,1-1,0 0,1 1,-1 0,-1 0,1 1,-1 1,1 0,0 0,0 1,-1-1,0-1,-1 0,-1 1,0 0,0-2,1 1,-1 2,1-1,1-2,-1 2,1-1,-1 0,0 0,1-1,-1 0,1 0,-1 1,0 0,0 1,0-1,0 0,0 0,0 0,1-1,-2 1,1 1,-1-1,1 1,0-1,1-1,1 0,-1 0,0 0,0 1,0-1,0 0,0 1,1 0,0-1,-1 1,0 0,0-2,0 1,-1 0,0 1,1-2,-1 1,0 1,1-1,0 2,1 0,-1 0,1 0,-2 0,1 1,-2-2,1 1,0-1,1 0,-1-1,1 0,-1 1,0-1,-1 2,0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3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3801 5739,'-1'0,"1"-1,-2-1,0 1,0 0,0-2,-1 1,2-1,-2 1,0-2,1 1,-1-1,-2 2,2-2,-1 1,2 1,-2-1,3 1,-2 0,0 1,0-1,-1 2,-1 0,1-2,0 0,1 0,0-1,0 1,-1 1,1 0,0 0,0 1,-1-2,-1 2,1-2,-1 0,2 0,-1 1,1-1,-1 1,2 0,-2-1,-1 0,1 1,0-2,0 0,1 1,1-1,-2 1,1 1,-1 0,0 0,0 0,1 0,0-1,-1 1,2-1,-1 0,0 0,1 0,-1 1,0 0,0-1,-1 1,1-1,-1-1,1 0,-1 0,1 1,0 1,0-2,1 1,-1-1,1 0,-1 1,-1 0,1-1,0 1,0 0,1 0,-1-2,1 1,1-1,-1 2,1-1,-1-1,-1 1,0-1,-2 0,1-1,0 0,1 1,0 1,0 0,0 1,-1-1,-1 1,0-1,0 1,0-1,1 1,0-2,1 1,-1-1,0 2,-1-1,0 1,0 0,1 0,0-1,1 1,-1-1,2 2,0-1</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3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3513 5354,'0'0,"1"-3,1-3,0-1,-1-2,1 1,-1 1,0 0,0 0,0 1,1 0,-1-1,1 1,0-1,0 0,2 0,-1 0,-1 0,0 2,0 0,0-2,0 2,0-1,-2 1,2 1,-1 0,1 0,-2 0,1-1,0 0,1-1,0 0,-1 0,1 1,-2 0,0 0,1 0,-1 1,0-2,-1 1,1 1,0-1,0 0,-2 0,1 2,-1 1,1 2,0 2,0 1,1 1,-1 2,1 0,0-1,0 1,1 0,-2 0,0 0,0-1,0 0,-1 1,1 0,0 0,0 1,1-2,0 0,0 0,0-1,0 1,0 0,0 0,0 0,-1-1,1 0,-2 0,2 1,-1 0,1 1,0-1,0 0,0-1,-1 1,-2-1,2 1,1 0,-2 0,1 0,0 0,-1-1,0 1,1 0,-1 0,2 0,0 0,0 0,0-1,3-2,0-1,0-1,-1-1,1-1,-2-2,0-1,-1-1,1 1,-1 1,1 1,0-1,0 0,0-1,0 1,0-1,0 0,-1 0,0 1,1-1,-1 2,0 2,0 2,-1 2,1 0,0 2,0 1,0-1,0 0,0 0,0 0,0 0,0 0,0 0,0 0,0-2,0-1,0-5,1-1,0-1,1 0,0 1,-1-1,0 0,0 0,-1 0,0 0,0 1,0-1,0 1,0-2,0 1,0 0,0 1,0-1,0 0,0 1,0-1,0 0,0 1,0-1,0 0,0 1,0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34"/>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3516 4711,'0'-1,"0"0,0-2,0-1,0 1,0-3,0 1,0 0,0 0,0 0,0 1,0-1,0 0,0 0,0 0,0 0,0 0,0 1,0-1,0 1,0-1,0 0,1-1,0 2,0-1,1 2,-1 0,0-1,1 0,-2-1,0 0,0 0,0 1,0-1,0 1,0-1,0-1,0 1,0 0,0 1,0-1,0 1,0-1,0 0,0 0,0 0,0 0,0 0,0 1,0-1,0 0,0 0,0 0,0 1,2 0,-1 1,1-1,0 0,-2 0,1-1,0 0,-1 0,0 0,0 1,0-1,-1 0,1-1,0 1,0 0,0 1,0-1,0 1,0-1,1 1,0-2,0 0,-1-1,1-2,-1 2,0 0,0 0,0 0,0 2,0 1,0 4,0 2,0 1,0 3,0 0,0 0,0 1,0-2,0 0,0 0,0 0,0-1,0 1,0 0,0 0,0 0,0-1,0 1,0-1,0 1,0 0,0 1,0-1,0 0,0-1,0 1,0-1,0 1,0 0,0 1,0-2,0 1,0-1,0 1,0 0,0 0,0 0,0 0,0-1,0 1,0-1,0 1,0 1,0-1,0 0,0 1,0 0,0 0,0 0,0-1,0 0,0-1,0 1,0 0,0 0,0 0,0-1,0 2,0-2,0 0,0 2,0-1,0 0,-1 0,1-1,-2 0,0-1,1 1,-1-1,0-1,0 1,-1-1,0 1,2-2,-1-2,2-2,0 0,0-1,0-1,0-2,0 1,0-1,0 0,0 0,0 1,0-3,0 1,0-1,0 1,0-1,0 1,0 1,0-1,0 0,0 0,0-1,0 1,0-2,0 1,0 1,0-1,0 0,0 2,0 0,0 0,0 1,0-1,0 0,0 0,0 1,0-1,0 1,0 0,0 0,0 0,0 1,0 0,0 0,0 1,0 0,0-1,0-1,0 2,0-1,0 0,0 0,0 1,0-1,0 0,0-1,0 1,0 1,0-1,0 2,0-3,0 1,0 0,0 0,0 0,0 1,0-1,0 1,0-1,0 0,0 0,0 0,0 0,0 1,0-1,0 0,1 0,0-1,-1 0,1 1,1-2,-1 2,0-1,-1 1,2 0,-2 1,1 0,1-1,0 0,-1 0,1 0,0 0,1 1,2-1,-2 1,1-1,-2 0,0-1,-1 3,1 0,-1 4,-2 4,-1 2,0 3,-2 1,0 0,0 0,0-1,1-1,-1 0,1-1,0 0,0 1,-1-1,0 0,1 0,1 0,-1-1,2 0,-2 0,-1 0,0-2,2 1,0-2,0 0,1 0,-1 0,0 1,1 0,-1 1,0-1,-1 2,1-1,1 0,0 0,1-1,0-1,0 1,0 0,-1 0,0-1,1 1,-3 0,1-1,0 1,0-1,1 1,0 0,1 0,0 0,0 0,0-1,0 1,0 0,-1 0,1 1,-1-2,0 0,1 2,0-3,-1 3,1-1,0 0,0-1,0-4,0-2,0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3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2889 6397,'0'0,"-2"0,-2 0,0 0,-1 0,1 0,-1 0,0 0,1 0,-1 0,-1 0,1 0,1 0,-2 0,2 0,-1 0,0 0,0 1,0 0,0-1,0 1,1 0,0-1,-1 0,-1 0,1 0,1 0,-1 0,0 0,1 0,0 2,0 0,0 0,0 0,-1-1,1-1,-1 0,1 0,0 0,-1 0,0 0,-1 0,1 0,1 0,-1 0,1 0,-1 0,0 0,-1 0,2 0,-1 0,1 0,0 0,-1 0,0 0,0 0,-1 0,2 0,-1 0,1 0,-1 0,0 0,0 0,-1 0,2 0,-1 0,1 0,0 0,-2 0,1 0,0 0,1 0,-1 0,0 0,1 0,-1 0,0 0,0 0,0 0,0 0,1 0,-1 0,-1 0,1 0,0 0,1 0,-1 0,2-1,0 0,0 0,0-1,0 0,-1 1,0 0,-1 1,0 0,0 0,2 0,2 0,2 0,2 0,1 0,1 0,1 0,-1 0,0 0,2 0,-1 0,1 0,-2 0,0 0,1 0,1 0,2 0,4 0,0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3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3090 6419,'-1'0,"-1"0,0 0,-2 0,0 0,-2 0,1 0,0 0,0 0,1 0,-1 0,0 0,-1 0,1 0,1 0,-1 0,0 0,1 0,-1 0,1-1,-1 0,2 0,0 0,0-1,0 0,1-2,-1 2,1-1,-1 2,1-2,-2 2,-1-1,0 0,1 1,-1-1,0 2,1-1,-1 1,-1 0,1 0,0-2,2 0,-1 1,1 0,-1-1,3 0,-1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3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3132 4750,'0'0,"0"-3,0 0,-1-1,-1-2,1 0,-1-1,1 1,1-1,-1 0,1 1,-2 1,0 0,1 1,-2 1,1 0,1 0,-1 0,0 1,-1 1,0 1,-1 2,-1 0,0 2,0 1,0 1,0-1,2 1,0 1,1 0,0 0,1-1,-1 1,2 0,0-1,-1 0,1-2,0-2,1-5,-1-1,0-1,0-2,2-1,0-2,0 2,1-2,0 1,0 1,0 0,-2 2,0-1,0 1,-1 1,0 0,0 0,0 0,0 1,0-1,0 1,2-1,0 0,0 0,1 0,1 0,1 1,-1 0,-1 1,-1-1,1 0,-1 0,0 0,0 1,1-1,-1 0,1-1,-1 2,0-1,-1 0,2 0,-1-1,0 1,-1-1,1 1,-2 0,-2 2,0-1,0 0,-1 1,-1 0,0 1,0 2,-1 0,0 2,0 2,0 0,2 2,-2 1,1 2,0-1,0 1,-1 0,0-1,1-1,1 2,-1-2,1-1,-1 1,1 0,-1-2,1 0,0-1,0 1,1-1,1 1,-1 0,-1-1,1 2,-1 1,-1 1,1 0,-1-1,1 0,0-1,1-2,1 0,0 0,1-1,0 1,-2-1,0 1,-1 0,0 0,0 1,0-1,1 0,0 0,1 0,1-1,0 1,0 0,-1 0,0 0,-1 1,0-2,-2 2,0 0,1 0,-2-2,2 1,1-1,0-2,-1 2,1 0,-1 0,0 0,-2 1,-1 2,0 2,-2 0,1 0,1 0,0 1,1-2,0 0,2-2,0 0,-1 0,-1 0,1 0,0 0,2-1,0-2,0-2,2-2,2-2,1-2,1-2,2-3,-1 0,2 1,-2 0,1 1,1 1,-2-1,0 2,-1 0,-1 1,0-1,0 1,0 0,1-2,-1 1,1 1,-1 0,-1 1,0 0,0 0,-1 1,1 0,1 0,-1 0,1 0,0-1,2 0,-2 1,0-1,0 1,-1-1,0 1,-2 2,1 2,-1 2,0 2,-2 2,-3 2,-2 3,-1 1,-2 2,-1 1,-2 3,0 0,1 0,0 0,2-1,0 0,2-4,0-1,0 0,2-3,2-2,-1-1,0 0,1 0,-1 1,0-1,0 1,0-2,0 1,1-1,0 0,1 0,1-1,-2-2,2 1,-1 0,-1 0,2 0,-1 0,1-1,0 1,2 0,-1-1,-1 3,0 0,0 0,0 1,1 0,-1 0,0 0,-1-1,0 1,0 0,1 1,-1 0,1 2,0-1,-1 1,-1 0,1-1,0 0,1-1,-2-1,2 0,1-1,-1-1,-2 1,1 0,1 0,-1 1,1-2,-2 3,0-1,0-1,1 0,0-3,-1 1,2 0,-1-1,0 1,1 0,1-1,-1 0,2-3,3-2,2-4,3-2,0-4,3-3,0-1,1-2,0-2,0-3,-1 2,-1-1,-2 1,-1 4,-2 4,1 2,-5 6,-1 5,-3 3,-3 4,-1 1,0 0,-2 1,1 0,-2-1,0 0,1-1,0 1,0-1,0 1,2-1,-1 0,1 0,0 0,1 0,0 1,0-3,1 0,1 0,0-1,0 0,0 0,-1 0,2 1,0 1,-1-1,2 2,-1-1,-1-1,0 0,2-1,-1 0,2 0,0 0,1 0,0 1,-1 0,-1 0,1-1,0 2,-1-2,0 1,1 0,0 0,0 0,1 0,0-1,0 1,0-1,-2 1,2 1,-1-1,0 0,1-1,0 1,-1-1,0-1,-1-1,1 2,-1-1,2 1,-2 0,-1-1,-1 0,1 1,1 0,-1-1,0 1,1-1,-1 1,1 0,-1-1,1 0,-1-1,-1 0,0-1,0 0,0-1,1 2,2 1,-1 0,2 1,0 1,0 1,-1-2,0 0,1 0,-1-1,-1-1,-2-1,1 0,-2-1,2-2,1 0,2 0,2 0,0-2,2 1,1 0,-1-1,-1 1,1 0,0 1,1 2,1-1,-1 0,1 1,1-2,-1 1,1 0,0 0,0 0,-1 0,1 1,-1-2,0 0,3-1,-2 0,2 0,-2 1,1 1,0 0,-1 1,0 0,0 0,1 0,-1 0,0 0,0 0,0 1,-1-1,1 0,0 0,0 0,-1 0,0 0,0 0,0 0,-1 0,0 0,0 0,-1 0,1 0,0 0,0 0,0 0,-1 0,2 0,-2 0,2 0,0 0,0 0,0 0,3 0,0 0,1 0,0 0,1 1,0 1,-1 0,2-1,-1 0,0 0,0-1,0 0,0 0,0 0,-1 0,1 0,-1 0,-2 0,0 0,-3 1,1-1,-2 2,0-2,0 2,1-1,1 1,-2 0,1-1,-1 0,1 0,0 2,0 0,0 0,-1-1,0 0,-1 1,1-1,0 0,1-2,0 1,0-1,0 0,-1 0,1 0,-1 0,1 0,1 0,-1 0,0 0,-1 0,1 0,-1 0,0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23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3335 5805,'3'0,"0"0,1 0,2 0,0 0,1 0,1 0,-2 0,0 0,1 0,0 0,0 0,0 0,0 0,0 0,-2 0,1 0,0 0,0 0,1 0,-2 0,0 0,0 0,-1 0,1 0,-1 0,1 0,1 0,-1 0,-1 0,1 0,-1 0,1 0,0 0,0 0,1 0,-2 0,1 0,-1 0,1 0,0 0,0 2,-1-2,-1 2,1-1,0 1,0-1,1 0,0-1,0 0,0 0,1 2,0-2,0 1,-1 0,1 0,-1 1,0-1,-1-1,1 1,0-1,0 0,0 1,0 1,0 0,-1 1,1-1,0-1,0 0,0 0,-1-1,2 0,-2 0,1 0,-1-1,2 1,-1 0,-1 0,2 0,-2 0,0 0,0 0,1 0,1 0,-1 0,0 0,-1 0,1 0,-1 0,1 0,0 0,1 0,-1 0,-1 0,1 0,-1 0,1 0,0 0,0 0,1 0,-2 0,1 0,-1 0,1 0,0 0,0 0,0 0,0 0,-1 0,1 0,-1 0,0-2,-1 1,2-1,-1-1,1 0,-1 2,0 1,-1-1,-2 0,-3-3,-4 1,-3-1,-1-1,1 0,-1 1,1 1,1-2,1 1,2 1,-1 0,1 1,1-2,-1 1,2 0,-1 0,-1 1,-1-1,0 2,0-2,1 2,1-1,0 0,1 1,-2-1,1 0,-1 0,0-1,1-1,1 0,-1 2,1 0,-1 0,-2 0,1 0,1 1,-1-1,0 1,1-1,-1 0,0 0,-1 0,1 0,1-1,-1 1,1-1,-1 1,1-1,-1 2,0-1,0 1,0-1,1 2,-1-2,0 1,0 0,0 1,-1-2,-1 1,-1 0,1 0,1-1,1 0,-2-1,1 1,0 0,0 1,1-1,0 0,-1 0,1 0,0-1,0 0,1 2,-1-1,1 0,-2 1,1-1,0 0,0 1,1-3,0 1,-1 0,0 0,0 1,-1 0,2 1,-1-1,1 1,-1 0,0 0,0-1,-3 0,0-1,-2-1,1 0,0 2,1-1,0 2,1 0,1 0,0-1,1 1,-2 0,1-1,-1 0,1-1,0 1,1-1,1 1,1-1,0 0,0 1,-1-1,-1 1,0-3,1 0,-1 0,0 0,2 0,-1 0,2 0,-2 0,1 1,-1 2,1-1,-1 1,0-1,0 1,0-2,0 0,-1 1,0-2,-1 1,0 0,0 1,-2-1,0 1,-1 1,0 0,-1 2,2 0,0 0,0-1,1 0,1 1,-2-1,0 1,1 0,0-1,0 1,1 0,0 0,0 0,1 1,0-1,1 0,-1 2,1 0,-1 1,1 0,1 2,1 1,0 1,1 0,-1 2,0 0,-1 0,-1 0,1 0,-1-1,0 0,2 0,-1-1,0-2,0-1,1 0,1 0,0-1,1 2,0 0,0 1,0-1,0 1,0 1,0 0,0 1,1 0,-1 2,2-1,1 0,1-2,0 0,1 1,0-1,0-1,-1 1,3 0,-1 0,0-2,0 2,1-2,-1-1,-1-3,0 1,-1-2,2 0,0 0,0-2,1-1,0-1,2-1,1 0,1 1,1-1,-1 0,1 1,-2 0,-1 1,-1-1,0 1,-2-1,0 1,-1 0,1 0,-1 0,0 0,-1 1,0-1,-1 0,0 1,0-1,0 1,0 0,1-1,-1-1,-2 1,-1-2,-2 1,-1 2,-2-2,0 1,-3-1,0 1,-2-1,0 1,0 1,-1 1,-1 0,1 1,0 0,0 0,0 0,0 1,0-1,0 0,1 1,1-1,0 0,3-2,-2 1,2-2,-1 2,2 0,0 0,-1 1,1 0,0 0,0 0,1 0,-1 0,1 0,-1 0,1 0,-1 0,-1 0,1 0,1 0,-1 0,1 0,-2 0,-2 1,-2 1,-3 1,3 1,0-2,2 1,1-2,2-2,3-1,0-1,1-1,1-1,0-1,1-1,3-2,1-1,2-2,0 1,2-1,-2 0,0 0,-1 1,-1 0,-2 2,1 1,-1 2,-1 0,2 1,0 1,1 0,-2-1,1-1,1 0,0-1,1-1,0-1,0 2,-1-1,1 0,-1 1,0 1,-2 2,0 0,-2 0,1-1,-1 0,0 1,0-1,0-1,1 0,1-1,1-1,-1-2,1 1,0-2,1-1,-2 1,0 0,-1 0,0 1,-1 1,-1 1,1 2,-1 1,1 0,0 1,0 0,1-1,2-3,0 0,0 1,0 0,0 2,1-2,1-1,2-1,1-1,1-1,0 3,-1 0,-3 1,0 4,-2 0,-1 0,-1 1,1-1,-1 1,2-1,-1 1,1-2,0-1,-1 1,-1-1,1 1,1-2,1 0,-1-1,1-1,0 2,-1-1,-2 1,1 1,-1 0,0 1,-1 1,0 2,-1 2,0 2,1 2,0 1,0 3,-1 0,0 0,0-1,0 0,0-1,0 0,0-2,0 0,0-1,0 0,0 1,0 0,0 1,0-1,0 1,0 0,0 0,0 1,0 0,0 0,0 0,0 0,0 2,0 0,0 1,0 0,0 0,0 2,-2-3,0 0,-1 0,1-2,1 0,-1 0,-1 0,1 0,0-1,0 0,0 0,0 1,1 2,-1-2,0 1,-1-1,0-2,0 2,1-1,1 0,-1 0,1 1,0 0,1 0,0 0,-1 1,2-2,-1 2,0-1,0 1,0-1,0 1,0-2,0 1,0-1,0-1,0 0,0 0,0 0,0-2,-1-3,0-5,0-5,-3-4,1-4,-1-1,0-1,-1 1,2 2,0 3,0 4,1 1,1 3,-2 1,0 3,1 0,-1 0,-1 0,-1-1,1-2,1 0,-1 0,1 0,-1-1,1 0,-1-1,1 1,-1-1,1 0,-1 1,0 0,1 1,-1 1,2 1,0 1,1 2,1 1,2 4,1 2,4 1,3 3,4-1,0 1,3-1,-1 1,-1-2,-1 0,-2 0,-1 0,-1-2,-2 1,0-2,-2 1,0-2,-1 1,0-1,0 0,1-1,-1 1,1-1,0 1,0 0,0-1,-1-1,0-2,-1-1,0 2,2-1,-1 0,0 1,-1-1,1 1,-1 1,-1-2,1 3,-1 0,0 0,1 0,-1 1,1-1,-2-1,1 0,0-1,-2 2,0 0,0 1,-1-1,0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6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3440 4141,'0'1,"0"1,-1 0,0 1,0 1,1 1,0-1,0 2,0 0,0-1,-2-1,2-1,-1 1,0-1,1 2,0-1,-2 1,1-1,1-1,-2 0,0 1,1-2,0 1,-2 0,-1-2,2 3,-1-2,1 2,0-1,1 0,-1 1,0-1,1 1,0-1,-1 0,0 1,1 0,0 1,0-1,0 0,0-1,0 0,-1-1,1 2,-2-2,1 1,-1 0,1 1,1 1,-2-1,0 0,2-1,0 0,1 1,-1-1,-1 1,0 1,0-2,1 3,-1-3,-1 2,1-1,-1 0,0-1,-1-1,0 2,1 0,0 0,0 0,0-2,1 1,-1-1,-1 0,-1 0,1 1,0 0,1 0,0 0,-1 0,2 0,1 0,-2 0,0 1,1-1,-1 1,2-1,-2-1,1 2,-1 0,1-1,1 1,-1 0,0-2,0 1,1 1,1-1,-1 1,0 0,1 0,-2 1,1-2,0 0,-1 0,1 1,0-1,0-1,0 1</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78"/>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3157 4724,'0'1,"0"2,-2-1,-1 2,0-1,0 1,1-2,0 2,1-1,-2-1,1 2,-2 0,0 1,1 0,-2-1,2 1,0-1,0 1,1 0,0 0,0 0,1 0,0-1,0 1,1-1,0 0,-2 0,2 0,-1 1,0-2,1 3,0-3,0 2,-1 0,0 0,1 1,-2 0,1-1,-1 2,2-2,-1 1,0-1,1 0,0-1,0 1,-1-1,-2-1,1 1,-1 1,2-1,-1 1,0-2,1 2,0-1,-1-1,1 1,-1 0,1-1,-1 0,0 0,1 0,-1 0,1-1,-1 2,0-2,1 1,-1-1,0 2,1-1,-2 1,1-4,0 0,1-2,1 0,0-1,1-1,1 0,1-1,0 0,0 1,1-1,-1 1,-1 0,0 0,-1 0,0 1,1 0,-1 0,0 0,0-1,0 0,0-1,-1 1,1 0,2-1,-2 1,1-1,0-1,0 1,-1 1,-1-1,0 0,0 1,0-1,2 0,-1-1,0 1,1 1,0-1,-2 1,1-1,1 0,0 2,0-1,-1 0,-2 3,-1 2,0 1,0 2,-1 1,0-1,-1 0,0 0,1 0,-1 0,1 2,-1 0,2-1,0 1,0 0,0 0,1-1,0 0,0-1,-1-1,2 1,-2 0,-1-1,1 2,0 1,0-1,-1-1,2 1,-1-1,0-1,1 1,-2 1,1-1,-1 1,1-1,-2 0,-1 0,2-1,0 1,0 0,1 1,0-2,0 1,0-1,0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7:58.774"/>
    </inkml:context>
    <inkml:brush xml:id="br0">
      <inkml:brushProperty name="width" value="0.025" units="cm"/>
      <inkml:brushProperty name="height" value="0.025" units="cm"/>
      <inkml:brushProperty name="color" value="#333333"/>
    </inkml:brush>
    <inkml:brush xml:id="br1">
      <inkml:brushProperty name="width" value="0.1" units="cm"/>
      <inkml:brushProperty name="height" value="0.1" units="cm"/>
      <inkml:brushProperty name="color" value="#333333"/>
    </inkml:brush>
  </inkml:definitions>
  <inkml:trace contextRef="#ctx0" brushRef="#br0">49 142 384,'-5'1'160,"2"0"-128,-1 1 0,3-1 64,0 0-64,-2 1-32,1 0 32,-2-1 32,0 0-32,0-1-32,0 0 96,0 0 0,0 0-32,2-1-64,-1 0-256,2 0-160</inkml:trace>
  <inkml:trace contextRef="#ctx0" brushRef="#br0" timeOffset="1412.62">18 24 2560,'-2'-2'801,"2"2"-790,0 0 0,0 0 0,0 0 1,0 0-1,0 0 0,0 0 0,0 0 0,0 0 0,0 1 0,0-1 0,0 0 0,0 0 0,0 0 0,0 0 0,0 0 1,0 0-1,0 0 0,0 0 0,0 0 0,0 0 0,0 0 0,0 0 0,0 0 0,0 0 0,0 0 0,0 0 0,0 0 1,0 0-1,0 0 0,0 0 0,0 0 0,0 0 0,0 0 0,0 0 0,0 0 0,0 0 0,0 0 0,-1 0 0,1 0 0,0 0 1,0 0-1,0 0 0,0 0 0,0 0 0,0 0 0,0 0 0,0 0 0,0 0 0,0 0 0,0 0 0,0 0 0,0 0 1,0 0-1,0 0 0,0 0 0,0 0 0,0-1 0,0 1 0,0 0 0,0 0 0,0 0-11,5 3 896,-1-2-400,0 1 160,0 1-1,3 0-655,-6-2 108,0 0-1,0 0 0,1 0 1,-1 1-1,0-1 0,0 0 1,0 0-1,0 1 0,0-1-107,0 1 63,0 0 0,0 0-1,0 0 1,1-1-1,-1 1 1,1-1 0,-1 1-1,1-1 1,1 1-63,-2-1 1,0 0-1,0-1 1,0 1 0,1-1 0,-1 1 0,0-1 0,0 1 0,1-1-1,-1 0 1,0 0 0,1 0 0,-1 0 0,0 0 0,1 0-1,0 0 0,5-1 29,-4 0-24,0 1 0,0-1-1,2 1-4,-1 0-3,1 0 1,-1 0-1,1-1 0,2 0 3,23-6-133,-27 7-21,2-1-274,-4 1 310,-1 0-1,0 0 0,0 0 0,0 0 1,0 0-1,0 0 0,0 0 0,1 0 1,-1 0-1,0 0 0,0 0 0,0 0 1,0 0-1,0 0 0,0 0 1,0 0-1,0 0 0,1 0 0,-1-1 1,0 1-1,0 0 0,0 0 0,0 0 1,0 0-1,0 0 0,0 0 0,0 0 1,0 0-1,0-1 0,0 1 119,-1-1-2277</inkml:trace>
  <inkml:trace contextRef="#ctx0" brushRef="#br1" timeOffset="-210464.93">52 0 1280,'3'8'1163,"3"18"-243,-2-6-816,0-6-62,-3-10-27,1 0 0,-2 0 0,1 0 0,0 0 0,-1 4-15,0-4 38,0-1 27,0 0 0,0 0 0,0 0 0,1-1 0,0 3-65,0 1 125,0-4-94,-1 0 1,1 1-1,0-1 1,0 0-1,1 2-31,-2-3 11,1 0 0,-1-1 0,0 1 0,0 0 0,1 0 0,-1 0 0,0 0 0,0 0-11,0 0 12,0 0-1,0 0 1,1 0 0,-1 0-1,0 0 1,0-1 0,1 1 0,-1 1-12,1 0 42,0-1-1,0 1 1,0 0 0,0 1-42,2 7 99,0-4-39,1 1-1,0-1 1,0 0-1,1-1 1,-1 1 0,2 0-60,3 5-800,-9-11 703,1 0 0,-1 1 0,0-1 1,0 0-1,0 0 0,0 0 0,0 1 1,0-1-1,0 0 0,0 0 1,1 0-1,-1 1 0,0-1 0,0 0 1,0 0-1,0 1 0,0-1 0,0 0 1,0 0-1,0 0 0,0 1 1,0-1 96,-1 3-1179</inkml:trace>
  <inkml:trace contextRef="#ctx0" brushRef="#br1" timeOffset="-207357.38">118 173 128,'2'-1'14,"-1"1"0,1-1 0,-1 1 0,1 0 0,-1-1 0,1 1 0,0 0-14,2 0 14,-1 0 143,0 0 1,0 0 0,0 1-1,-1-1 1,1 1-1,0-1 1,0 1-1,1 1-157,5 1 564,-3-2-262,0 1 0,1-1 0,-1 0-1,0-1 1,0 0 0,1 0 0,-1 0 0,0 0 0,0-1 0,4-1-302,-3 0 90,1-1 0,-1 1 0,0-1 1,4-3-91,26-15-362,-20 10-368,-1 1-571,-1 0-342</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79"/>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2933 5093,'0'1,"0"1,-1 2,0 1,1-1,-1 0,0 0,0 0,0-1,0 1,-1 1,0-1,0 0,0 0,-1 0,1 0,-2-1,1 1,0-1,0 0,0-1,1 0,-1 2,1-1,-2 0,0 0,0 1,-1-1,1 0,1 1,1 0,0 1,-1-2,0 2,1-1,-1-1,1 0,0-1,0 2,0-1,-1 2,0 0,1 0,0 0,0-1,0 1,1-1,1 1,-1 0,1 0,-1 1,-1-2,2 1,0-1,-1 1,-2 0,3 0,-2 2,1-3,0 0,-1-1,1 1,-1-2,1 2,-2 0,0 0,0-3,0-1,1-3,1-1,1 0,-1-1,1-1,2 0,0 0,0 1,0 0,0 2,0 0,1-2,0 1,-1 0,2-2,-2 2,0-1,0 1,0-1,-1 0,1 0,0 0,0 1,1-1,-1 0,1-1,1 1,-1-1,1 1,0 0,0 2,0-1,-1 1,0 1,1 1,-2 3,-2 2,-2 1,0-1,-2 2,-1 0,1 1,-1-2,0 0,0 0,-1 0,2 0,1 0,0 0,1 0,-1-1,2 1,-1 0,2 0,-2 0,0 0,1-2,0 1,-2-1,2 0,-1 0,0 1,0 0,-1 1,-1 0,2 0,0 0,0-2,0 1,0 0,0 0,0 0,-1 0,1 0,-1 0,1 1,-1 1,-1 0,2 0,-1 0,1 0,-1 1,1 0,1-1,0-1,1 1,0-1,0 0,-1 0,0-1,-1 0,1-1,0 1,-1 0,1 1,0 0,0 0,-1 0,-1-1,1 1,-2-1,1 2,-1-1,1-1,1 0,0 0,0-1,0 0,1 0,0-1,-1 0,1-2,0-2,1-3,1-2,0-2,0-1,1 0,-1-1,0 2,0 1,-1 1,2 1,0 2,0-2,1 0,1 1,-3-1,1 2,1-1,-1 0,0 0,0 0,1 0,-1 0,1 1,1 1,-2-1,1 1,-1-3,0 2,-1 0,0-1,-1 2,2-1,-1 1,-1-1,0-1,1 0,1 0,0 0,1 1,1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8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2641 5445,'0'1,"0"1,0 0,-1 2,0 1,0-1,-1 0,0 0,0 0,1 0,-1 0,0 1,0-1,0 1,-1 0,0-1,0 0,1 0,-1 0,2-1,-1 0,0 1,1 1,0-1,-1 0,0 1,-2 1,0 1,0-2,0 1,1-1,0 0,1 0,0 0,1 0,-1 0,1-2,-1 1,1 0,-1 0,0-1,0 0,1 1,-1 1,-1-1,-1 0,1 0,0-1,-1 0,1 0,0 0,0-1,0 2,1 0,0 1,-1-2,-1 2,0-1,1 0,-1-1,1 1,0-1,1 0,0 1,0 0,1-1,-1 0,0 0,1 0,-1-1,0 1,1-1,0 3,0-1,-1 1,-1 0,2 0,-1 0,2-1,-1-1,0 2,-2-3,2 1,0-1,0 2,1-2,-2 1,0 0,0 0,1 1,0-1,-2 1,1 0,0 1,0-1,-2 0,1-1,0 1,1-1,0 1,-1-1,2 1,-1 1,1-1,1 0,-1 0,0 0,0-1,1 1,-2 0,2 1,-1 0,0 0,-1-1,1-2,2-2,0-2,1-2,0 1,0-1,1 0,0 1,0-1,1-1,1-1,-1 0,1 1,-1-1,-2 2,1-1,-1 0,2 0,0 0,0 0,0-1,-1 1,1-1,0 1,-1 0,-1 1,1 0,1-2,0 1,0 0,-1 1,0 0,-1 1,1-1,-1 0,2 0,-1 0,1-2,-1 2,1 0,-2 1,0-1,-2 2,-2 1,-2 3,-3 5,1 1,-2 1,1 1,-1-1,1-1,4 0,-2-2,1-1,0 0,-1 0,0-1,1-1,1 2,1 1,-1-1,2-2,-2 1,2 0,0-1,-1 1,1 1,-1 0,-1 0,0 0,1-1,-1 0,1 0,1-1,-1 2,2-1,-1 1,0 0,-1-1,1 1,0-1,-2 0,2-1,-1 0,0 0,0 0,-1 0,-1-1,0 0,2 0,-1 0,0 0,0 1,1-1,-1 0,-1-1,1 1,-1 0,2-1,-1 1,0 0,0 2,-1-1,2 0,-1 1,0 0,2-2,-1 1,0-1,0 0,1 1,-2-1,1 1,-1-1,-1 1,1-1,0 1,-1 0,1-1,1-1,1-1,2-3,0 0,3-1,-1-2,0-1,1 0,0 2,-2-1,2 1,-1 2,-1-1,-1 0,0-1,-1 1,1-1,0 0,2 1,-1-1,2 0,0 0,-1 0,-2 0,1 0,-1 1,0 0,1-2,-1 1,1 0,0 1,1-1,-2 2,1-1,0 2,-1-1,2 0,1-1,0 0,0-1,0 0,0 0,0 1</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8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2282 6323,'0'0,"-1"1,-2 0,1 0,-2 1,1-1,0 0,0 1,0 0,1 1,-1-2,-1 1,2 2,0-1,3-1,0-1,1 0,4 0,-1 0,0-1,0 0,0-1,0 0,0 0,-1 0,1 1,0-1,1 0,-1 1,-2 0,3 0,-3 0,3 0,-1 0,0 0,0 0,0 0,-1 0,0 1,0 1,-2 1,1-1,0 0,3 0,-1-1,0-1,1 1,-1-1,1 0,0-1,-2 1,1 0,-1 0,-1-2,0 2,1-1,1 1,0-1,-1 1,0 0,-3 1,0 0,-3-1,-3 1,0 0,-1-1,0 0,1 0,-1 0,0 0,1 0,0 0,-1 0,2 1,-1 0,0 0,0 0,0-1,1 0,-1 1,1-1,-1 0,1 1,-1-1,1 2,1-2,0 1,0 1,-1-1,1-1,-2 1,0-1,0 2,0-2,1 3,0-1,0 0,1 0,-1-1,2 0,1-1,2-1,2 0,0-2,2 2,0-1,1 0,2 1,1-1,0 0,0 1,-2 0,-1 0,1-3,-1 2,0-2,1 2,-1 0,0 1,-2-1,1 0,-1 2,1-1,-1 0,1 1,-1 0,1 0,-1 0,1 0,1 0,-1 0,-1 0,1 0,-1 1,1 0,-2 1,1 1,1 0,-1 1,0-1,1 0,-2-2,2-1,1 1,-1-1,0 0,0 0,-1 0,1-1,-1 1,1 0,0 0,0 0,0 0,0 0,0 0,-1 0,1 0,1 0,-1 0,0 0,2 0,0-2,1 2,-2-1,-1 1,1-1,0 1,-1 0,0 0,-1 0,1 0,-1 0,1 1,0-1,-1 0,1 0,0 0,-1 0,1 0,-1 0,1 0,0 0,0-1,-1-1,0 0,0 0,0 1,0 1,1-2,2 0,2 0,0 1,1 0,-2-1,0 2,1 0,-3 0,1 0,-2 0,1 0,0 0,0 0,0 0,-1 0,0 0,0 0,-1 0,1 0,0 0,1 0,-2 0,1 0,0 0,-2 0,3 0,-1 0,0 0,0 0,-1 1,-2 0,-2 0,-2 0,-3-1,0 1,-3-1,0 0,-3 0,-2 0,-2-1,-3-1,-3 0,-1-3,2 1,1 1,5 1,2 0,4 2,2-1,0 1,1 1,1-2,0 0,-1 0,0-2,-1 0,0 0,1 1,-2 1,1 0,0 0,0 1,1 0,0 0,-1 1,1-1,-2-1,1 0,-2 0,-2 0,-2 1,1 0,-1-1,0 1,2 0,0 0,3 0,3 0,3 0,2 1,4-1,0 0,1 1,3 2,0 0,-1 1,0-1,1 1,-3 0,2 1,-1-1,1 0,0-1,0 1,0 1,0-1,-1 0,0-2,0 1,-1-2,0 0,0-1,-4 1,2 0,0 0,0-1,0 0,1 0,-1 0,0-1,1-2,0 0,2-1,0 0,-1 0,1 0,0 0,-1 2,0-1,0 1,1 0,0 2,0-2,0 1,0 1,0-1,1 0,-3 1,2 0,-3 0,1 0,-1 0,1 0,0 0,0 0,0 0,0 0,-1 0,0 0,1 0,1 0,-1 0,0 0,-1 0,1 0,-1 0,1 0,-1 0,1 0,2 0,-1 0,-1 0,2 0,0 0,0 0,1 0,2 0,0 0,0 0,1-1,0 0,-2 0,0 0,-2 1,-1 0,-1 0,0 0,1 0,-1 0,-1 0,1 0,-1 0,0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8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3149 6299,'1'0,"1"0,0 0,1 0,2 0,0 0,1 0,-1 0,-1 0,1 0,0 0,0 0,0 0,0 0,0 0,0 0,-1 0,1 0,0 0,0 0,0 0,0 0,0 0,-1 0,1 0,-1 0,1 0,0 0,0 0,0 0,0 0,0 0,-1 0,1 0,0 0,0 0,0 0,0 0,-1 0,0 0,2 0,-1 0,0 0,0 0,-1 0,1 0,-1 0,1 0,0 0,0 0,0 0,0 0,0 0,-1 0,1 0,0 0,0 0,0 0,0 0,0 0,-1 0,1 0,-1 0,2 0,-1 0,0 0,0 0,-1 0,1 0,-1 0,2 0,0 0,0 0,-1 0,0 0,1 0,0 0,2-1,1 0,-1 0,0 1,0 0,1-1,-1 0,-1 0,0 0,-2 1,1-1,-2 0,1 1,0 0,0 0,0 0,0 0,-1 0,1 0,-1 0,2 0,-1 0,0 0,0 0,-1 0,0 0,1 0,0 0,1 0,-1 0,-1-1,-1-1,1 0,-1 1,2 0,-1 1,2-1,-2 1,1 0,1 0,1 0,0 0,1 1,0-1,-1 0,-2 0,2 0,-1 0,1 0,-2 0,1 0,-1 0,-1 0,1 0,0 0,0 0,0 0,-1 0,2 0,-2 0,1 0,-2 0,3 0,-1 0,0 0,0 0,-1 0,1 0,-1 0,1 0,1 0,-1 0,0 0,-1 0,1 0,-1 0,1 0,1 0,-1 0,0 0,-1 0,1 0,-1 0,1 0,0 0,1 0,1 0,1 0,-1 0,-1 0,0 0,-1 0,0 0,0 0,0 0,0 0,0 0,0 0,-1 0,0 0,1 0,0 0,0 0,1 0,-2 0,1 0,-1 0,1 0,0 0,0 0,1 0,-2 0,0 0,1 0,-1 0,0 0,0 1,0 0,0-1,1 2,-1-2,1 0,-1 0,1 0,0 0,1 0,-2 0,1 0,0 0,-1 0,1 0,1 0,-1 0,-1 0,1 0,0 0,-1 0,1 0,0 0,-1 0,1 1,-1 0,-1 0,1-1,0 2,-2 0,1 0,2 0,-1-1,1-1,0 0,-2 0,-2 0,-2 0,-2 0,-2 0,1 0,-1 0,0 0,1-2,1 2,0-1,0-1,-1 1,0-1,0 0,-1 1,2-2,-1 2,0 0,2-1,-1 1,-1 0,-1-1,1 0,-1 0,0-1,1-1,-1 1,2 0,-1 0,0 1,0-1,0 2,1 0,-1 0,1 0,0 0,1-2,-1 2,1-1,-1 0,0-1,0 0,-1 0,1 2,0-1,0 0,0 1,1-1,-2 0,2 1,-1 0,0-1,-1 1,0-1,1 1,-1 0,0 0,1 0,1-1,-1 0,1 1,-2 0,-1 0,0-1,1 1,-1-2,2 0,-1 2,0 0,0 0,0-1,0 1,0 0,0 0,1 0,0 0,0-1,-1 0,0 0,0 0,-1 0,-1 0,1 0,0 0,1 0,-1 0,0-1,0 0,0 1,0 0,0 0,1 1,-1 0,0-2,0 2,1 0,0-1,1 0,0 0,0 0,0 1,-1-1,1-1,-1 1,1-1,-1 0,2 0,-1 1,0 0,0 0,-1 1,1-1,0 0,-1 0,1-1,0 1,-1 0,0-1,1 1,-1-1,2 1,-2 0,1 0,1 1,0-2,0 1,-1 0,-1 1,-1 1,1-1,1-1,0 1,0-1,1 1</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8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4175 6066</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84"/>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4286 6051,'-1'0,"-1"0,-1 0,0-1,-1 0,-1-1,-1 0,1 1,0 0,1 0,1-1,-1 0,0 0,-1 1,0 0,1 0,0 0,0 0,1-1,-1 0,1 0,-1 0,1-1,0 1,-1 0,1 1,0-1,0 0,-1 0,1 0,0 1,-1-1,1 0,-1 0,1 0,-1 1,0 0,0-2,0 0,-1 1,0 0,1 0,0 0,0 0,0 0,0 1,-1 0,2 0,-3-1,1 0,0 0,0 0,1 0,-1-1,1 0,-1 0,0 0,1 0,0 0,1 0,-1 0,2 1,-1-2,0 2,0-1,1 0,-2 0,1-1,0 0,1 1,0 0,-1 0,1 1,0 0,1-1,-1 1,0-1,0 1,0 0,0-1,0 0,0 0,0-1,0 1,1 2,2 2,-1 1,1 1,1 1,0 0,2-1,-2-1,1 0,2 1,0-1,0 1,0 1,0-1,1 0,-1 0,0-1,0 0,1 1,-2-2,0 0,0 1,1-1,1 1,-1 0,0-1,-1 1,1-1,-1 0,1-1,0 0,1 1,-1 0,-1 0,1 1,-1 1,1 0,0 0,0 1,-1-1,0-1,-1 0,-1 1,0 0,0-2,1 1,-1 2,1-1,1 0,-1 0,1-1,-1 0,0 0,1-1,-1 0,1 0,-1 1,0 0,0 1,0-1,0 0,0 0,0 0,1-1,-2 1,1 1,-1-1,1 1,0-1,1-1,1 0,-1 0,0 0,0 1,0-1,0 0,0 1,1-1,0 0,-1 1,0 0,0-2,0 1,-1 0,0 1,1-2,-1 1,0 1,1-1,0 2,1 0,-1 0,1 0,-2 0,1 1,-2-2,1 1,0-1,1 0,-1-1,1 0,-1 1,0-1,-1 2,0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8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3800 5739,'-1'0,"1"-1,-2-1,0 1,0 0,0-2,-1 1,2-1,-2 1,0-2,1 1,-1-1,-2 2,2-2,-1 1,2 1,-2-1,3 1,-2 0,0 1,0-1,-1 2,-1 0,1-2,0 0,1 0,0-1,0 1,-1 1,1 0,0 0,0 1,-1-2,-1 2,1-2,-1 0,2 0,-1 1,1-1,-1 1,2 0,-2-1,-1 0,1 1,0-2,0 0,1 1,1-1,-2 1,1 1,-1 0,0 0,0 0,1 0,0-1,-1 1,2-1,0 0,-1 0,1 0,-1 1,0 0,0-1,-1 1,1-1,-1-1,1 0,-1 0,1 2,0-1,0-1,1 1,-1-1,1 0,-1 1,-1 0,1-1,0 1,0 0,1 0,-1-2,1 1,1-1,-1 2,1-1,-1-1,-1 1,0-1,-2 0,1-1,0 0,1 1,0 1,0 0,0 1,-1-1,-1 1,0-1,0 1,0-1,1 1,0-2,1 1,-1-1,0 2,-1-1,0 1,0 0,1 0,0-1,1 1,-1-1,2 2,0-1</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8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3513 5354,'0'0,"1"-3,1-3,0-1,-1-2,1 1,-1 1,0 0,0 1,0-1,0 1,1 0,0-1,-1 1,2-2,1 2,-1-1,-1 0,1 2,-1-2,-1 1,1 1,0-1,-2 1,2 1,0 0,-1 0,-1-1,1 1,0-1,1-1,0 0,-1 0,1 1,-2 0,0-1,1 2,-1-1,0 0,-1 0,1 1,0-1,0 0,-2 0,1 2,-1 1,1 2,0 2,0 1,1 1,0 2,0-1,0 1,0 0,0 0,-1-1,0 2,1-2,-2 0,0 1,1 0,1 0,-2 0,2-1,0 1,0-1,0-2,0 3,0-1,0 0,0 0,0-1,-1 1,0-1,0 1,1 0,0 0,0 0,0 0,0 0,-2-1,0 0,0 1,1 0,0 0,0 0,-1 0,0-1,1 1,-1 0,1 0,1 0,-1 0,1 0,1-1,2-2,-1-1,2-1,-2-1,1-1,-2-2,1-1,-2 0,0-1,1 3,-1-1,1 0,0 0,0 0,0-1,0 0,0 0,-1 0,1 1,-1-1,0 2,0 2,0 2,0 2,0 1,0 0,0 2,0-1,0 0,0 0,0 0,0 0,0 0,0 0,0 0,0-2,0-1,0-5,0-1,2-1,-1 0,1 1,-1-1,0 0,0 0,-1 0,0 0,0 1,0-1,0 1,0-1,0 0,0 0,0 0,0 1,0-1,0 1,0-1,0-1,0 1,0 0,0 0,0 1,0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8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3516 4711,'0'-1,"0"0,0-2,0-1,0 1,0-3,0 1,0 0,0 0,0 0,0 1,0-1,0 0,0 0,0 0,0 0,0 0,0 1,0-1,0 1,0-1,0 0,1-1,0 2,1-1,-1 2,0 0,1-1,-1 0,-1-1,0 0,0 0,0 1,0-1,0 1,0-1,0-1,0 1,0 0,0 1,0-1,0 1,0-1,0 0,0 0,0 0,0 0,0 0,0 1,0-1,0 0,0 0,0 0,1 1,0 0,1 1,0-1,-1 0,0 0,-1-1,1 0,-1 0,0 0,0 1,0-1,-1 0,1-1,0 1,0 0,0 1,0-1,0 1,0-1,1 1,0-2,0 0,-1-1,1-2,0 2,-1 0,0 0,0 0,0 2,0 1,0 4,0 2,0 1,0 3,0 0,0 0,0 1,0-2,0 0,0 0,0 0,0-1,0 1,0 0,0 0,0 0,0-1,0 1,0-1,0 1,0 0,0 1,0-1,0 0,0-1,0 1,0-1,0 1,0 0,0 1,0-2,0 1,0-1,0 1,0 0,0 0,0 0,0 0,0-1,0 1,0-1,0 1,0 1,0-1,0 0,0 1,0 0,0 0,0 0,0-1,0 0,0-1,0 1,0 0,0 0,0 0,0-1,0 2,0-2,0 0,0 2,0-1,0 0,-2 0,2-1,-2 0,1-1,-1 1,0-1,0-1,0 1,-1-1,1 1,0-2,1-2,0-2,1 0,0-1,0-1,0-2,0 1,0-1,0 0,0 0,0 1,0-3,0 1,0-1,0 1,0-1,0 1,0 1,0-1,0 0,0 0,0-1,0 1,0-2,0 1,0 1,0-1,0 0,0 2,0 0,0 0,0 1,0-1,0 0,0 0,0 1,0-1,0 1,0 0,0 0,0 0,0 1,0 0,0 0,0 1,0 0,0-1,0-1,0 2,0-1,0 0,0 0,0 1,0-1,0 0,0-1,0 1,0 1,0-1,0 2,0-3,0 1,0 0,0 0,0 0,0 1,0-1,0 1,0-1,0 0,0 0,0 0,0 0,0 1,0-1,0 0,1 0,0-1,0 0,0 1,0-2,0 2,1-1,-2 1,1 0,0 1,-1 0,3-1,-2 0,0 0,1 0,0 0,1 1,2-1,-1 1,-1-1,-1 0,0-1,-1 3,1 0,-1 4,-2 4,-1 2,0 3,-2 1,0 0,0 0,0-1,1-1,-1 0,1-1,0 0,0 1,-1-1,0 0,2 0,-1 0,1-1,-1 0,1 0,-2 0,0-2,2 1,0-2,0 0,0 0,1 0,-1 1,0 0,0 1,1-1,-2 2,1-1,1 0,0 0,1-1,0-1,0 1,0 0,-1 0,0-1,1 1,-3 0,1-1,0 1,0-1,1 1,0 0,1 0,0 0,0 0,0-1,0 1,0 0,-1 0,1 1,-1-2,0 0,1 2,0-3,-1 3,1-1,0 0,0-1,0-4,0-2,0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88"/>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2890 6397,'0'0,"-2"0,-2 0,0 0,-1 0,1 0,-1 0,0 0,1 0,-1 0,-1 0,1 0,1 0,-1 0,0 0,1 0,-1 0,-1 1,1 0,0 0,1-1,-1 1,1 0,-1-1,0 0,-1 0,2 0,-1 0,0 0,1 0,0 1,0 0,0 1,0-1,-1 1,1-2,-1 0,2 0,-2 0,0 0,0 0,0 0,0 0,0 0,0 0,1 0,-1 0,0 0,0 0,-1 0,1 0,1 0,-1 0,0 0,0 0,0 0,0 0,1 0,-2 0,3 0,-3 0,1 0,0 0,0 0,1 0,-1 0,1 0,-1 0,0 0,0 0,0 0,0 0,1 0,-1 0,1 0,-1 0,0 0,0 0,0 0,-1 0,3 0,-3 0,1 0,0 0,0 0,1 0,-1 0,2-2,0 2,0-2,0 0,0 2,-1-1,0 1,-1-1,0 1,0 0,2 0,2 0,2 0,2 1,1-1,1 0,1 0,-1 0,0 0,2 0,-1 0,1 0,-2 0,0 0,1 0,1 0,2 0,4 0,0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8:59.253"/>
    </inkml:context>
    <inkml:brush xml:id="br0">
      <inkml:brushProperty name="width" value="0.1" units="cm"/>
      <inkml:brushProperty name="height" value="0.1" units="cm"/>
      <inkml:brushProperty name="color" value="#333333"/>
    </inkml:brush>
  </inkml:definitions>
  <inkml:trace contextRef="#ctx0" brushRef="#br0">2 0 1408,'-1'26'2169,"0"-12"-1653,1-1-1,1 6-515,1-9 0,-1-8 0,-1 0 0,0 1 0,1-1 0,-1 2 0,0 19-81,0 28 135,3-22-2,-2-12 62,1 7-114,-2-18 11,0 0 0,0 1 0,1 1-11,0-6-13,0 1-1,-1 0 1,1 0-1,0-1 0,0 1 1,1-1-1,-1 1 1,2 1 13,-1-1 27,0 1 1,0-1 0,0 1-1,0 0 1,0 0-1,0 3-27,14 54 59,-13-52-48,-1 1 0,-1-1 1,1 1-1,-2 1-11,1 38 84,-1-32-74,-2 18-53,2-22 43,-1 1 0,-2 6 0,0-6 0,-4 40 101,6-46-85,1 8-16,0-9 4,0 0-1,-1 0 1,0 0-4,0-1-1,1 0-1,-1 3 2,0 8 14,0 1-23,0 0 0,1 7 9,1-3-9,-1 109 30,1-108-108,1 3 87,0-3 45,-1 2-45,-1-11 27,0 3 375,-1-1 0,0 1-402,0-5 193,-1 3 57,-1 3-250,-4 25 112,3-22 325,-1 23-437,4-34-2,1-1 0,1 1 0,-1 0 0,1-1 0,1 2 2,7 37 74,-7-33-120,1 13 46,-2-14 78,4 32-152,-4-25 211,-1 10-137,0-7 140,-1-15 257,1 0 1,-2 7-398,1-11 18,1 0 0,0 1 1,0 1-19,0 4 89,1-9-116,-1 0 0,0 0 0,1 1 0,-1-1 0,1 0 0,0 0 0,0 0 0,0 2 27,1 0 13,-2-3-19,1 0 0,-1 0-1,0 0 1,0 0 0,0 0 0,1 1 6,0 5-91,-1-4 109,1-1 0,-1 0-1,1 1 1,-1-1 0,0 1-18,1 6 28,-1 3 88,1-1-66,-1-5-7,0 0 1,0-1-1,0 1 1,-1 0-1,0 1-43,-1 3-31,-1 1-1,-1 2 32,1 0-1376,1-6-890</inkml:trace>
  <inkml:trace contextRef="#ctx0" brushRef="#br0" timeOffset="2116.49">601 1782 2176,'-1'-3'373,"0"1"1,1-1-1,-1 0 0,1 1 1,0-2-374,0 1 143,-1 0 1,1 0 0,-1-1-144,1 0 187,-1 1 0,1 0 0,0-2-187,0-16 458,1 0 1,1-4-459,-1 19 49,0-3 49,1 0 0,0-1-98,0-1 152,1-3-152,0-6 259,0 7-146,-2 6 24,1-5-137,9-30 528,-8 29-314,8-23-12,-8 25-195,2-3-8,-3 6 22,-1 5 2,1 0 0,-1 0 0,1-2-23,0 2 7,-1 0 0,0 1-1,0-1 1,0 0-1,0-1-6,3-8 85,-4 11-88,7-15 146,-1 0 0,0-1 0,1-9-143,0-7 286,2 0-1,6-13-285,-10 33 45,-1 2 7,0 0 1,-1 0 0,0 0-53,3-10-118,-4 16 78,-1 0-1,2-2 41,2-3-249,0-3-365,2-3-1428</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89"/>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3091 6419,'-1'0,"-1"0,0 0,-2 0,0 0,-2 0,1 0,0 0,0 0,1 0,-1 0,0 0,-1 0,1 0,1 0,-1 0,0 0,1 0,-1 0,1-1,-1 0,1 0,1 0,0-1,0 0,1-2,-1 2,1-1,-1 2,1-2,-2 2,-1-1,0 0,1 1,-1-1,0 2,1-1,-1 1,-1 0,1 0,0-2,2 0,-1 1,1 0,-1-1,3 0,-1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9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3133 4750,'0'0,"0"-3,0 0,-1-1,-1-2,1 0,-1-1,1 1,1-1,-1 0,1 1,-2 1,0 0,1 1,-2 1,1 0,1 0,-1 0,0 1,-1 1,0 1,-1 2,-1 0,0 2,0 1,-1 1,2-1,1 1,0 1,1 0,0 0,0-1,1 1,1 0,0-1,-1 0,1-2,0-2,1-5,-1-1,0-1,0-2,1-1,1-2,1 2,0-2,0 1,0 1,-1 0,0 2,-1-1,0 1,-1 1,0 0,0 0,0 0,0 1,0-1,0 1,2-1,0 0,0 0,1 0,1 0,1 1,-2 0,1 1,-2-1,1 0,-1 0,0 0,0 1,1-1,-1 0,1-1,-1 2,0-1,-1 0,2 0,-1-1,0 1,-1-1,1 1,-2 0,-2 2,0-1,0 0,-1 1,-1 0,0 1,0 2,-1 0,0 2,0 2,0 0,1 2,0 1,0 2,0-1,0 1,-1 0,0-1,1-1,0 2,1-2,0-1,-1 1,0 0,1-2,-1 0,2-1,-1 1,1-1,0 1,0 0,0-1,0 2,-1 1,-1 1,1 0,-1-1,1 0,-1-1,2-2,1 0,0 0,0-1,1 1,-1-1,-1 1,-1 0,0 0,0 1,0-1,0 0,2 0,0 0,0-1,1 1,0 0,0 0,-2 0,0 1,0-2,-1 2,-1 0,1 0,-2-2,2 1,0-1,1-2,0 2,-1 0,1 0,-1 0,-3 1,1 2,-1 2,-2 0,1 0,0 0,1 1,1-2,1 0,1-2,-1 0,1 0,-2 0,1 0,0 0,1-1,1-2,1-2,1-2,1-2,2-2,2-2,1-3,-1 0,1 1,0 0,0 1,0 1,0-1,-2 2,0 0,-1 1,1-1,-2 1,2 0,-1-2,1 1,0 1,-2 0,1 1,-2 0,1 0,0 1,0 0,1 0,-1 0,1 0,0-1,1 0,0 1,-1-1,-1 1,0-1,0 1,-1 2,0 2,-1 2,0 2,-2 2,-3 2,-2 3,-1 1,-3 2,1 1,-3 3,0 0,1 0,0 0,1-1,2 0,0-4,1-1,0 0,3-3,0-2,2 0,-1-1,-1 0,0 1,1-1,-1 1,0-2,-1 1,3-1,-1 0,1 0,0-1,0-2,0 1,0 0,0 0,0 0,1 0,0-1,0 1,1 0,0-1,-1 3,0 0,0 0,0 1,1 0,-1 0,0 0,-1-1,0 1,1 0,-1 1,0 0,1 2,0-1,-1 1,0 0,0-1,-1 0,2-1,-1-1,1 0,0-1,0-1,-1 1,-1 0,2 0,-1 1,1-2,-1 3,-2-1,1-1,1 0,0-3,0 1,0 0,1-1,-2 1,2 0,0-1,1 0,1-3,2-2,4-4,2-2,1-4,1-3,1-1,1-2,1-2,-1-3,-2 2,0-1,-1 1,-3 4,0 4,-1 2,-3 6,-3 5,-2 3,-2 4,-2 1,-1 0,0 1,-1 0,-1-1,1 0,-1-1,1 1,0-1,0 1,2-1,-1 0,1 0,0 0,0 0,1 1,0-3,1 0,1 0,0-1,1 0,-2 0,1 0,0 1,1 1,-1-1,2 2,-1-1,-1-1,0 0,2-1,-1 0,2 0,0 0,1 0,0 1,-1 0,-1 0,1-1,0 2,-1-2,0 1,1 0,0 0,0 0,1 0,0-1,0 1,0-1,-2 1,2 1,-1-1,0 0,1-1,0 1,-1-1,1-1,-2-1,0 2,0-1,2 1,-2 0,-1-1,-1 0,1 1,1 0,-1-1,1 1,-1-1,0 1,1 0,-1-1,1 0,-1-1,-1 0,0-1,0 0,0-1,1 2,2 1,-1 0,2 1,0 1,0 1,-1-2,0 0,1 0,-1-1,-1-1,-2-1,1 0,-2-1,2-2,1 0,2 0,2 0,0-2,2 1,1 0,-1-1,-1 1,1 0,0 1,1 2,1-1,-1 0,1 1,1-2,-1 1,1 0,0 0,0 0,-1 0,1 1,-1-2,0 0,3-1,-2 0,2 0,-1 1,-1 1,1 0,-1 1,1 0,-1 0,1 0,-1 0,0 0,1 0,-2 1,1-1,0 0,-1 0,1 0,-1 0,0 0,1 0,-2 0,0 0,1 0,-2 0,1 0,-1 0,1 0,0 0,0 0,0 0,0 0,0 0,0 0,2 0,-2 0,2 0,0 0,1 0,2 0,1 0,0 1,0 1,-1 0,2-1,-2 0,2 0,-1-1,0 0,0 0,-1 0,1 0,0 0,-1 0,-1 0,-2 0,-1 1,-1-1,0 2,-1-2,0 2,1-1,0 1,0 0,-1-1,1 0,-1 0,1 2,1 0,-1 0,-1-1,0 0,-1 1,1-1,0 0,0-2,2 1,-1-1,0 0,-1 0,1 0,-1 0,1 0,0 0,1 0,-1 0,-1 0,1 0,-1 0,0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0.69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3335 5805,'3'0,"0"0,1 0,2 0,0 0,1 0,1 0,-2 0,0 0,1 0,0 0,0 0,0 0,0 0,0 0,-2 0,1 0,0 0,0 0,1 0,-2 0,0 0,0 0,-1 0,1 0,-1 0,1 0,1 0,-1 0,-1 0,1 0,-1 0,1 0,0 0,0 0,1 0,-2 0,1 0,-1 0,1 0,0 0,0 2,-1-2,-1 2,1-1,0 1,0-1,1 0,0-1,0 0,0 0,1 2,0-2,0 1,-1 0,1 0,-1 1,0-1,-1-1,1 1,0-1,0 0,0 1,0 1,0 0,-1 1,1-1,0-1,0 0,0 0,-1-1,2 0,-2 0,1 0,-1-1,2 1,-1 0,-1 0,2 0,-2 0,0 0,0 0,1 0,1 0,-1 0,0 0,-1 0,1 0,-1 0,1 0,0 0,1 0,-1 0,-1 0,1 0,-1 0,1 0,0 0,0 0,1 0,-2 0,1 0,-1 0,1 0,0 0,0 0,0 0,0 0,-1 0,1 0,-1 0,0-2,-1 1,2-1,-1-1,1 0,-1 2,0 1,-1-1,-2 0,-3-3,-4 1,-3-1,-1-1,1 0,-1 1,1 1,1-2,1 1,2 1,-1 0,1 1,1-2,-1 1,2 0,-1 0,-1 1,-1-1,0 2,0-2,1 2,1-1,0 0,1 1,-2-1,1 0,-1 0,0-1,1-1,1 0,-1 2,1 0,-1 0,-2 0,1 0,1 1,-1-1,0 1,1-1,-1 0,0 0,-1 0,1 0,1-1,-1 1,1-1,-1 1,1-1,-1 2,0-1,0 1,0-1,1 2,-1-2,0 1,0 0,0 1,-1-2,-1 1,-1 0,1 0,1-1,1 0,-2-1,1 1,0 0,0 1,1-1,0 0,-1 0,1 0,0-1,0 0,1 2,-1-1,1 0,-2 1,1-1,0 0,0 1,1-3,0 1,-1 0,0 0,0 1,-1 1,2 0,-1-1,1 1,-1 0,0 0,0-1,-3 0,0-1,-2-1,1 0,0 2,1-1,0 2,1 0,1 0,0-1,1 1,-2 0,1-1,-1 0,1-1,0 1,1-1,1 1,1-1,0 0,0 1,-1-1,-1 1,0-3,1 0,-1 0,0 0,2 0,-1 0,2 0,-2 0,1 1,-1 2,1-1,-1 1,0-1,0 1,0-2,0 0,-1 1,0-2,-1 1,0 0,0 1,-2-1,0 1,-1 1,0 0,-1 2,2 0,0 0,0-1,1 0,1 1,-2-1,0 1,1 0,0-1,0 1,1 0,0 0,0 0,1 1,0-1,1 0,-1 2,1 0,-1 1,1 0,1 2,1 1,0 1,1 0,-1 2,0 0,-1 0,-1 0,1 0,-1-1,0 0,2 0,-1-1,0-2,0-1,1 0,1 0,0-1,1 2,0 0,0 1,0-1,0 0,0 2,0 0,0 1,1 0,-1 2,2-1,1 0,1-2,0 0,1 1,0-1,0-1,-1 1,3 0,-1 0,0-2,0 2,1-2,-1-1,-1-3,0 1,-1-2,2 0,0 0,0-2,1-1,0-1,2-1,1 0,1 1,1-1,-1 0,1 1,-2 0,-1 1,-1-1,0 1,-2-1,0 1,-1 0,1 0,-1 0,0 0,-1 1,0-1,-1 0,0 1,0-1,0 1,0 0,1-1,-1-1,-2 1,-1-2,-2 1,-1 2,-2-2,0 1,-3-1,0 1,-2-1,0 1,0 1,-1 1,-1 0,1 1,0 0,0 0,0 0,0 1,0-1,0 0,1 1,1-1,0 0,3-2,-2 1,2-2,-1 2,2 1,0-1,-1 1,1 0,0 0,0 0,1 0,-1 0,1 0,-1 0,1 0,-1 0,-1 0,1 0,1 0,-1 0,1 0,-2 0,-2 1,-2 0,-3 2,3 1,0-2,2 1,1-2,2-2,3-1,0-1,1-1,1 0,0-2,1-1,3-2,1-1,2-2,0 1,2-1,-2 0,0 0,-1 1,-1 0,-2 2,1 1,-1 2,-1 0,2 1,0 1,1 0,-2-1,1-1,1 0,0-1,1-1,0-1,0 2,-1-3,1 2,-1 1,0 1,-2 2,0 0,-2 0,1-1,-1 0,0 1,0-1,0-1,1 0,1-1,1-1,-1-2,1 1,0-2,1-1,-2 1,0 0,-1 0,0 1,-1 1,-1 1,1 2,-1 1,1 0,0 1,0 0,1 0,2-4,0 0,0 1,0 0,0 2,1-2,1-1,2-1,1-1,1-1,0 3,-1 0,-3 1,0 4,-2 0,-1 0,-1 1,1-1,-1 1,2-1,-1 1,1-2,0-1,-1 1,-1-1,1 1,1-2,1 0,-1-1,1-1,0 2,-1-1,-2 1,1 1,-1 0,0 1,-1 1,0 2,-1 2,0 2,1 2,0 1,0 3,-1 0,0 0,0-1,0 0,0-1,0 0,0-2,0 0,0-1,0 0,0 1,0 0,0 1,0-1,0 1,0 0,0 0,0 1,0 0,0 0,0 0,0 0,0 2,0 0,0 1,0 0,0-1,0 3,-2-3,0 0,-1 0,1-2,1 0,-1 0,-1 0,1 0,0-1,0 0,0 0,0 1,1 2,-1-2,0 1,-1-1,0-2,0 2,1-1,1 0,-1 0,1 1,0 0,1 0,0 0,-1 1,2-2,-1 3,0-1,0 0,0-1,0 1,0-2,0 1,0-1,0-1,0 0,0 0,0 0,0-2,-1-3,0-5,0-5,-3-4,1-4,-1-1,0-3,-1 3,2 2,0 3,0 4,1 1,1 3,-2 1,0 3,1 0,-1 0,-1 0,-1-1,1-2,1 0,-1 0,1 0,-1-1,1 0,-1-1,1 1,-1-1,1 0,-1 1,0 0,1 1,-1 1,2 1,0 1,1 2,1 1,2 4,1 2,4 1,3 3,4-1,0 1,3-1,-1 1,-1-2,-1 0,-2 0,-1 0,-1-2,-2 1,0-2,-2 1,0-2,-1 1,0-1,0 0,1-1,-1 1,1-1,0 1,0 0,0-1,-1-1,0 0,-1-3,0 2,2-1,-1 0,0 1,-1-1,1 1,-1 1,-1-2,1 3,-1 0,0 0,1 0,-1 1,1-1,-2-1,1 0,0-1,-2 2,0 0,0 1,-1-1,0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3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3440 4141,'0'1,"0"1,-1 0,0 1,0 1,1 1,0-1,0 2,0 0,0-1,-2-1,2-1,-1 1,0-1,1 2,0-1,-2 1,1-1,1-1,-2 0,0 1,1-2,0 1,-2 0,-1-2,2 3,-1-2,1 2,0-1,1 0,-1 1,0-1,1 1,0-1,-1 0,0 1,1 0,0 1,0-1,0 0,0-1,0 0,-1-1,1 2,-2-2,1 1,-1 0,1 1,1 1,-2-1,0 0,2-1,0 0,1 1,-1-1,-1 1,0 1,0-2,1 3,-1-3,-1 2,1-1,-1 0,0-1,-1-1,0 2,1 0,0 0,0 0,0-2,1 1,-1-1,-1 0,-1 0,1 1,0 0,1 0,0 0,-1 0,2 0,1 0,-2 0,0 1,1-1,-1 1,2-1,-2-1,1 2,-1 0,1-1,1 1,-1 0,0-2,0 1,1 1,1-1,-1 1,0 0,1 0,-2 1,1-2,0 0,-1 0,1 1,0-1,0-1,0 1</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3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3157 4724,'0'1,"0"2,-2-1,-1 2,0-1,0 1,1-2,0 2,1-1,-2-1,1 2,-2 0,0 1,1 0,-2-1,2 1,0-1,0 1,1 0,0 0,0 0,1 0,0-1,0 1,1-1,0 0,-2 0,2 0,-1 1,0-2,1 3,0-3,0 2,-1 0,0 0,1 1,-2 0,1-1,-1 2,2-2,-1 1,0-1,1 0,0-1,0 1,-1-1,-2-1,1 1,-1 1,2-1,-1 1,0-2,1 2,0-1,-1-1,1 1,-1 0,1-1,-1 0,0 0,1 0,-1 0,1-1,-1 2,0-2,1 1,-1-1,0 2,1-1,-2 1,1-4,0 0,1-2,1 0,0-1,1-1,1 0,1-1,0 0,0 1,1-1,-1 1,-1 0,0 0,-1 0,0 1,1 0,-1 0,0 0,0-1,0 0,0-1,-1 1,1 0,2-1,-2 1,1-1,0-1,0 1,-1 1,-1-1,0 0,0 1,0-1,2 0,-1-1,0 1,1 1,0-1,-2 1,1-1,1 0,0 2,0-1,-1 0,-2 3,-1 2,0 1,0 2,-1 1,0-1,-1 0,0 0,1 0,-1 0,1 2,-1 0,2-1,0 1,0 0,0 0,1-1,0 0,0-1,-1-1,2 1,-2 0,-1-1,1 2,0 1,0-1,-1-1,2 1,-1-1,0-1,1 1,-2 1,1-1,-1 1,1-1,-2 0,-1 0,2-1,0 1,0 0,1 1,0-2,0 1,0-1,0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3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2933 5093,'0'1,"0"1,-1 2,0 1,1-1,-1 0,0 0,0 0,0-1,0 1,-1 1,0-1,0 0,0 0,-1 0,1 0,-2-1,1 1,0-1,0 0,0-1,1 0,-1 2,1-1,-2 0,0 0,0 1,-1-1,1 0,1 1,1 0,0 1,-1-2,0 2,1-1,-1-1,1 0,0-1,0 2,0-1,-1 2,0 0,1 0,0 0,0-1,0 1,1-1,1 1,-1 0,1 0,-1 1,-1-2,2 1,0-1,-1 1,-2 0,3 0,-2 2,1-3,0 0,-1-1,1 1,-1-2,1 2,-2 0,0 0,0-3,0-1,1-3,1-1,1 0,-1-1,1-1,2 0,0 0,0 1,0 0,0 2,0 0,1-2,0 1,-1 0,2-2,-2 2,0-1,0 1,0-1,-1 0,1 0,0 0,0 1,1-1,-1 0,1-1,1 1,-1-1,1 1,0 0,0 2,0-1,-1 1,0 1,1 1,-2 3,-2 2,-2 1,0-1,-2 2,-1 0,1 1,-1-2,0 0,0 0,-1 0,2 0,1 0,0 0,1 0,-1-1,2 1,-1 0,2 0,-2 0,0 0,1-2,0 1,-2-1,2 0,-1 0,0 1,0 0,-1 1,-1 0,2 0,0 0,0-2,0 1,0 0,0 0,0 0,-1 0,1 0,-1 0,1 1,-1 1,-1 0,2 0,-1 0,1 0,-1 1,1 0,1-1,0-1,1 1,0-1,0 0,-1 0,0-1,-1 0,1-1,0 1,-1 0,1 1,0 0,0 0,-1 0,-1-1,1 1,-2-1,1 2,-1-1,1-1,1 0,0 0,0-1,0 0,1 0,0-1,-1 0,1-2,0-2,1-3,1-2,0-2,0-1,1 0,-1-1,0 2,0 1,-1 1,2 1,0 2,0-2,1 0,1 1,-3-1,1 2,1-1,-1 0,0 0,0 0,1 0,-1 0,1 1,1 1,-2-1,1 1,-1-3,0 2,-1 0,0-1,-1 2,2-1,-1 1,-1-1,0-1,1 0,1 0,0 0,1 1,1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34"/>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2641 5445,'0'1,"0"1,0 0,-1 2,0 1,0-1,-1 0,0 0,0 0,1 0,-1 0,0 1,0-1,0 1,-1 0,0-1,0 0,1 0,-1 0,2-1,-1 0,0 1,1 1,0-1,-1 0,0 1,-2 1,0 1,0-2,0 1,1-1,0 0,1 0,0 0,1 0,-1 0,1-2,-1 1,1 0,-1 0,0-1,0 0,1 1,-1 1,-1-1,-1 0,1 0,0-1,-1 0,1 0,0 0,0-1,0 2,1 0,0 1,-1-2,-1 2,0-1,1 0,-1-1,1 1,0-1,1 0,0 1,0 0,1-1,-1 0,0 0,1 0,-1-1,0 1,1-1,0 3,0-1,-1 1,-1 0,2 0,-1 0,2-1,-1-1,0 2,-2-3,2 1,0-1,0 2,1-2,-2 1,0 0,0 0,1 1,0-1,-2 1,1 0,0 1,0-1,-2 0,1-1,0 1,1-1,0 1,-1-1,2 1,-1 1,1-1,1 0,-1 0,0 0,0-1,1 1,-2 0,2 1,-1 0,0 0,-1-1,1-2,2-2,0-2,1-2,0 1,0-1,1 0,0 1,0-1,1-1,1-1,-1 0,1 1,-1-1,-2 2,1-1,-1 0,2 0,0 0,0 0,0-1,-1 1,1-1,0 1,-1 0,-1 1,1 0,1-2,0 1,0 0,-1 1,0 0,-1 1,1-1,-1 0,2 0,-1 0,1-2,-1 2,1 0,-2 1,0-1,-2 2,-2 1,-2 3,-3 5,1 1,-2 1,1 1,-1-1,1-1,4 0,-2-2,1-1,0 0,-1 0,0-1,1-1,1 2,1 1,-1-1,2-2,-2 1,2 0,0-1,-1 1,1 1,-1 0,-1 0,0 0,1-1,-1 0,1 0,1-1,-1 2,2-1,-1 1,0 0,-1-1,1 1,0-1,-2 0,2-1,-1 0,0 0,0 0,-1 0,-1-1,0 0,2 0,-1 0,0 0,0 1,1-1,-1 0,-1-1,1 1,-1 0,2-1,-1 1,0 0,0 2,-1-1,2 0,-1 1,0 0,2-2,-1 1,0-1,0 0,1 1,-2-1,1 1,-1-1,-1 1,1-1,0 1,-1 0,1-1,1-1,1-1,2-3,0 0,3-1,-1-2,0-1,1 0,0 2,-2-1,2 1,-1 2,-1-1,-1 0,0-1,-1 1,1-1,0 0,2 1,-1-1,2 0,0 0,-1 0,-2 0,1 0,-1 1,0 0,1-2,-1 1,1 0,0 1,1-1,-2 2,1-1,0 2,-1-1,2 0,1-1,0 0,0-1,0 0,0 0,0 1</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3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2282 6323,'0'0,"-1"1,-2 0,1 0,-2 0,1 1,0-1,0 1,0 0,1 0,-1 0,-1 0,2 1,0 1,3-2,0-1,1 1,4-2,-1 1,0-1,0 0,0-1,0 1,0-2,-1 2,1-1,0 0,1 1,-1 0,-2 0,3 0,-3 0,3 0,-1 0,0 0,0 0,0 0,-1 0,0 0,0 2,-2 1,1 0,0-1,3-1,-1 0,0 0,1-1,-1 0,1 0,0 0,-2 0,1 0,-1-1,-1 0,0 0,1 1,1-1,0 0,-1 1,0 0,-3 1,0 0,-3 0,-3-1,0 1,-1 0,0-1,1 0,-1 0,0 0,1 0,0 0,-1 0,2 0,-1 2,0-2,0 1,0 0,1-1,-1 0,1 0,-1 0,1 1,-1 0,1 0,1-1,0 1,0 1,-1-1,1-1,-2 1,0-1,0 2,0-2,1 3,0-1,0 0,1 0,-1-1,2 0,1-1,2-1,2 0,0-2,2 2,0 0,1-1,2 0,1 0,0 0,0 1,-2 0,-1 0,1-2,-1 0,0 0,1 0,-1 1,0 1,-2-1,1 1,-1 0,1 0,-1 1,1 0,-1 0,1 0,-1 0,1 0,1 0,-1 0,-1 0,1 0,-1 0,1 2,-2-1,1 2,1 1,-1-1,0 1,1-2,-2-1,2-1,1 1,-1-1,0 0,0 0,-1 0,1-1,-1 1,1 0,0 0,0 0,0 0,0 0,0 0,-1 0,1 0,1 0,-1 0,0 0,2 0,0-1,1 0,-2 0,-1 1,1 0,0 0,-1 0,0 0,-1 0,1 0,-1 0,1 0,0 0,-1 0,1 0,0 0,-1 0,1 0,-1 0,1 0,0 0,0-1,-1 0,0-1,0 0,0 1,0 0,1 0,2-1,2 0,0 0,1 1,-2 0,0 1,1 0,-3-1,1 2,-2-1,1 0,0 0,0 0,0 0,-1 0,0 0,0 0,-1 0,1 0,0 0,1 0,-2 0,1 0,0 0,-2 0,3 0,-1 0,0 0,0 0,-1 0,-2 2,-2-2,-2 1,-3 0,0-1,-3 0,0 0,-3 0,-2 0,-2 0,-3-2,-3-1,-1-2,2 1,1 1,5 0,2 2,4 0,2 1,0 0,1 0,1 0,0-1,-1-1,0 0,-1-1,0 0,1 1,-2 1,1 0,0 0,0 1,1 0,0 0,-1 1,1-1,-2-1,1 0,-2 0,-2 0,-2 1,1 0,-1-1,0 1,2 0,0 0,3 0,3 0,3 0,2 1,4-1,0 0,1 1,3 2,0 0,-1 1,0-1,1 1,-3 0,2 1,-1-1,1 0,0 0,0-1,0 2,0-1,-1 0,0-2,0 1,-1-2,0 0,0-1,-4 1,2 0,0 0,0-1,0 1,1-1,-1-1,0 0,1-2,0 0,2-1,0 0,-1 1,1-2,0 2,-1 0,0 0,0 1,1 0,0 1,0 0,0 0,0 0,0 1,1-1,-3 1,2 0,-3 0,1 0,-1 0,1 0,0 0,0 0,0 0,0 0,-1 0,0 0,1 0,1 0,-1 0,0 0,-1 0,1 0,-1 0,1 0,-1 0,1 0,2 0,-1 0,-1 0,2 0,0 0,0 0,1 0,2 0,0 0,0-1,1 1,0-2,-2 2,0-1,-2 1,-1-1,-1 1,0 0,1 0,-1 0,-1 1,1-1,-1 0,0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3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3149 6299,'1'0,"1"0,0 0,1 0,2 0,0 0,1 0,-1 0,-1 0,1 0,0 0,0 0,0 0,0 0,0 0,0 0,-1 0,1 0,0 0,0 0,0 0,0 0,0 0,-1 0,1 0,-1 0,1 0,0 0,0 0,0 0,0 0,0 0,-1 0,1 0,0 0,0 0,0 0,0 0,-1 0,0 0,2 0,-1 0,0 0,0 0,-1 0,1 0,-1 0,1 0,0 0,0 0,0 0,0 0,0 0,-1 0,1 0,0 0,0 0,0 0,0 0,0 0,-1 0,1 0,-1 0,2 0,-1 0,0 0,0 0,-1 0,1 0,-1 0,2 0,0 0,0 0,-1 0,0 0,1 0,0 0,2-1,1 0,-1 0,0 1,0 0,1-1,-1 0,-1 0,0 0,-2 1,1-1,-2 0,1 1,0 0,0 0,0 0,0 0,-1 0,1 0,-1 0,2 0,-1 0,0 0,0 0,-1 0,0 0,1 0,0 0,1 0,-1 0,-1-2,-1 1,1-1,-1 1,2 0,-1 1,2-1,-2 1,1 0,1 0,1 0,0 0,1 1,0-1,-1 0,-2 0,2 0,-1 0,1 0,-2 0,1 0,-1 0,-1 0,1 0,0 0,0 0,0 0,-1 0,2 0,-2 0,1 0,-2 0,3 0,-1 0,0 0,0 0,-1 0,1 0,-1 0,1 0,1 0,-1 0,0 0,-1 0,1 0,-1 0,1 0,1 0,-1 0,0 0,-1 0,1 0,-1 0,1 0,0 0,1 0,1 0,1 0,-1 0,-1 0,0 0,-1 0,0 0,0 0,0 0,0 0,0 0,0 0,-1 0,0 0,1 0,0 0,0 0,1 0,-2 0,1 0,-1 0,1 0,0 0,0 0,1 0,-2 0,0 0,1 0,-1 0,0 0,0 1,0 0,0-1,1 2,-1-2,1 0,-1 0,1 0,0 0,1 0,-2 0,1 0,0 0,-1 0,1 0,1 0,-1 0,-1 0,1 0,0 0,-1 0,1 0,0 0,-1 0,1 1,-1 0,-1 0,1-1,0 2,-2 0,1 0,2 0,-1-1,1-1,0 0,-2 0,-2 0,-2 0,-2 0,-2 0,1 0,-1 0,0 0,1-2,1 2,0-1,0-1,-1 1,0-1,0 0,-1 1,2-2,-1 2,0 0,2-1,-1 1,-1 0,-1-1,1 0,-1-1,0 1,1-2,-1 1,2 0,-1-1,0 2,0 0,0 1,1-1,-1 2,1-2,0 2,1-3,-1 2,1-1,-1 0,0-1,0 0,-1 0,1 2,0-1,0 0,0 1,1-2,-2 2,2 0,-1-1,0 1,-1 0,0-1,1 1,-1 0,0 0,1-1,1 1,-1-1,1 0,-2 2,-1-1,0-1,1 0,-1 0,2-1,-1 2,0-1,0 1,0 0,0 0,0 0,0 0,1 0,0 0,0-1,-1 0,0 0,0 0,-1 0,-1 1,1-1,0 0,1 0,-1 0,0-1,0-1,0 2,0 0,0 1,1-1,-1 1,0-1,0 0,1 1,0-1,1 0,0 0,0 0,0 1,-1 0,1-2,-1 0,1 0,-1 0,2 1,-1-1,0 1,0 0,-1 1,1-1,0 0,-1 0,1 0,0-1,-1 1,0 0,1-1,-1 0,2 1,-2 0,1 0,1 1,0-2,0 1,-1 0,-1 1,-1 1,1-1,1-1,0 1,0-1,1 1</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46"/>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4175 6066</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59:15.328"/>
    </inkml:context>
    <inkml:brush xml:id="br0">
      <inkml:brushProperty name="width" value="0.1" units="cm"/>
      <inkml:brushProperty name="height" value="0.1" units="cm"/>
      <inkml:brushProperty name="color" value="#333333"/>
    </inkml:brush>
  </inkml:definitions>
  <inkml:trace contextRef="#ctx0" brushRef="#br0">9 0 2048,'-1'2'289,"1"0"0,-1 1 0,1-1 0,-1 0 0,1 0 0,0 0 1,0 1-1,0-1-289,0-1 18,-2 8 296,2-8-232,0 0 0,0-1 0,0 1 0,0 0 1,0 0-1,-1-1 0,1 1 0,0 0 0,-1 0-82,1-1 73,0 1 0,-1 0 0,1 0 1,0-1-1,0 1 0,-1 0 0,1 0 0,0 0 0,0 0-73,0 55 1104,2-42-549,-1 1-560,-1-11 25,0 1 61,0 1 0,1-1 0,-1 1 0,1-1 0,0 1 0,0 1-81,0-5 91,0 0 0,0 1-1,-1 1-90,1-3 240,-1-1-204,1 3 760,-1-2-800,1 0-1,-1-1 0,0 1 1,1-1-1,-1 1 0,0-1 1,1 1-1,-1-1 0,1 1 0,-1-1 1,1 1-1,-1-1 0,1 1 1,-1-1-1,1 0 0,0 1 5,0 0 2,1-1 0,0 1 0,-1 0 0,1-1 0,-1 1-1,1-1-1,19 2 70,-19-2-71,1 0 1,0 1 0,0-1 0,-1 0-1,1-1 1,1 1 0,4-2-1,4 0 1,-7 0 4,1 1-1,-1 0 0,1 0 0,2 1-3,46 0 150,-53 0-159,-1 0 1,0 0 0,1 0-1,-1 0 1,0 0 0,1 0-1,-1 0 1,0 0 0,1 0-1,-1 1 1,0-1 0,1 0 0,-1 0-1,0 0 9,1 1 3,-1-1-1,1 0 1,0 1 0,-1-1-1,1 0 1,-1 0-1,1 0 1,0 0 0,-1 1-1,1-1 1,0 0-1,0 0 1,-1 0 0,1 0-3,13 0-48,-14 0-2,0 0 1,1 0-1,-1 0 1,0 0-1,0-1 1,0 1-1,0 0 1,0 0-1,0 0 1,0 0-1,0 0 1,0 0-1,0 0 1,0 0-1,0 0 1,0 0-1,0 0 1,0 0-1,0 0 1,0 0-1,0 0 1,0 0 0,0 0-1,0 0 1,0 0-1,0 0 1,0 0-1,0 0 1,0 0-1,0 0 1,0 0-1,0 0 1,0 0-1,-1 0 1,1 0-1,0 0 1,0 0-1,0 0 1,0 0-1,0-1 1,0 1-1,0 0 1,0 0 49,-3-1-3019,-2-3 390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4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4286 6051,'-1'0,"-1"0,-1 0,0-1,-1 0,-1-1,-1 0,1 1,0 0,1 0,1-1,-1 0,0 0,-1 1,0 0,1 0,0 0,0 0,1-1,-1 0,1 0,-1 0,1-1,0 1,-1 0,1 1,0-1,0 0,-1 0,1 0,0 1,-1-1,1 0,-1 0,1 0,-1 1,0 0,0-2,0 0,-1 1,0 0,1 0,0 0,0 0,0 0,0 1,-1 0,2 0,-3-1,1 0,0 0,0 0,1 0,-1-1,1 0,-1 0,0 0,1 0,0 0,1 0,-1 0,2 1,-1-2,0 2,0-1,1 0,-2 0,1-1,0 0,1 1,0 0,-1 0,1 1,0 0,1-1,-1 1,0-1,0 1,0 0,0-1,0 0,0 0,0-1,0 1,1 2,2 2,-1 1,1 1,1 1,0 0,2-1,-2-1,1 0,2 1,0-1,0 1,0 1,0-1,1 0,-1 0,0-1,0 0,1 1,-2-2,0 0,0 1,1-1,1 1,-1 0,0-1,-1 1,1-1,-1 0,1-1,0 0,1 1,-1 0,-1 0,1 1,-1 1,1 0,0 0,0 1,-1-1,0-1,-1 0,-1 1,0 0,0-2,1 1,-1 2,1-1,1 0,-1 0,1-1,-1 0,0 0,1-1,-1 0,1 0,-1 1,0 0,0 1,0-1,0 0,0 0,0 0,1-1,-2 1,1 1,-1-1,1 1,0-1,1-1,1 0,-1 0,0 0,0 1,0-1,0 0,0 1,1-1,0 0,-1 1,0 0,0-2,0 1,-1 0,0 1,1-2,-1 1,0 1,1-1,0 2,1 0,-1 0,1 0,-2 0,1 1,-2-2,1 1,0-1,1 0,-1-1,1 0,-1 1,0-1,-1 2,0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48"/>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3800 5739,'-1'0,"1"-1,-2-1,0 1,0 0,0-2,-1 1,2-1,-2 1,0-2,1 1,-1-1,-2 2,2-2,-1 1,2 1,-2-1,2 1,0 0,-1 1,0-1,-1 2,-1 0,1-2,0 0,1 0,-1-1,2 1,-2 1,1 0,0 0,-1 1,1-2,-2 2,1-2,-1 0,2 0,-1 1,0-1,1 1,0 0,0-1,-2 0,1 1,0-2,0 0,1 1,0-1,0 1,0 1,-1 0,-1 0,2 0,-1 0,1-1,0 1,0-1,2 0,-1 0,0 0,-2 1,2 0,-1-1,-1 1,1-1,-1-1,1 0,-1 0,1 2,-1-1,2-1,-1 1,1-1,-1 0,0 1,0 0,-1-1,1 1,1 0,-1 0,1-2,0 1,0-1,0 2,1-1,-1-1,0 1,-2-1,-1 0,2-1,-2 0,3 1,-2 1,1 0,0 1,-1-1,0 1,-2-1,1 1,0-1,1 1,0-2,1 1,-1-1,0 2,-1-1,0 1,0 0,1 0,0-1,1 1,-1-1,2 2,0-1</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49"/>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3513 5354,'0'0,"1"-3,1-3,0-1,-1-2,1 1,-1 1,0 0,0 1,0-1,1 1,-1 0,1-1,0 1,0-2,2 2,-1-1,-1 0,0 2,0-2,0 1,0 1,0-1,-2 1,2 1,-1 0,1 0,-2-1,1 1,0-1,1-1,0 0,-1 0,1 1,-2 0,0-1,1 2,-1-1,0 0,-1 0,1 1,0-1,0 0,-2 0,1 2,-1 1,1 2,0 2,0 1,1 1,-1 2,1-1,0 1,0 0,1 0,-2-1,0 2,0-2,0 0,-1 1,1 0,0 0,0 0,1-1,0 1,0-1,0-2,0 3,0-1,0 0,0 0,-1-1,1 1,-2-1,2 1,-1 0,1 0,0 0,0 0,0 0,-1-1,-2 0,2 1,1 0,-2 0,1 0,0 0,-1-1,0 1,1 0,-1 0,2 0,0 0,0 0,0-1,3-2,0-1,0-1,-1-1,1-1,-2-2,0-1,-1 0,1-1,-1 3,1-1,0 0,0 0,0 0,0-1,0 0,0 0,-1 0,0 1,1-1,-1 2,0 2,0 2,-1 2,1 1,0 0,0 2,0-1,0 0,0 0,0 0,0 0,0 0,0 0,0 0,0-2,0-1,0-5,1-1,0-1,1 0,0 1,-1-1,0 0,0 0,-1 0,0 0,0 1,0-1,0 1,0-1,0 0,0 0,0 0,0 1,0-1,0 1,0-1,0-1,0 1,0 0,0 0,0 1,0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5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3516 4711,'0'-1,"0"0,0-2,0-1,0 1,0-3,0 1,0 0,0 0,0 0,0 1,0-1,0 0,0 0,0 0,0 0,0 0,0 1,0-1,0 1,0-1,0 0,1-1,0 2,1-1,-1 2,0 0,1-1,-1 0,-1-1,0 0,0 0,0 1,0-1,0 1,0-1,0-1,0 1,0 0,0 1,0-1,0 1,0-1,0 0,0 0,0 0,0 0,0 0,0 1,0-1,0 0,0 0,0 0,1 1,0 0,1 1,0-1,-1 0,0 0,-1-1,1 0,-1 0,0 0,0 1,0-1,-1 0,1-1,0 1,0 0,0 1,0-1,0 1,0-1,1 1,0-2,0 0,-1-1,1-2,0 2,-1 0,0 0,0 0,0 2,0 1,0 4,0 2,0 1,0 3,0 0,0 0,0 1,0-2,0 0,0 0,0 0,0-1,0 1,0 0,0 0,0 0,0-1,0 1,0-1,0 1,0 0,0 1,0-1,0 0,0-1,0 1,0-1,0 1,0 0,0 1,0-2,0 1,0-1,0 1,0 0,0 0,0 0,0 0,0-1,0 1,0-1,0 1,0 1,0-1,0 0,0 1,0 0,0 0,0 0,0-1,0 0,0-1,0 1,0 0,0 0,0 0,0-1,0 2,0-2,0 0,0 2,0-1,0 0,-2 0,2-1,-2 0,1-1,-1 1,0-1,0-1,0 1,-1-1,1 1,0-2,1-2,0-2,1 0,0-1,0-1,0-2,0 1,0-1,0 0,0 0,0 1,0-3,0 1,0-1,0 1,0-1,0 1,0 1,0-1,0 0,0 0,0-1,0 1,0-2,0 1,0 1,0-1,0 0,0 2,0 0,0 0,0 1,0-1,0 0,0 0,0 1,0-1,0 1,0 0,0 0,0 0,0 1,0 0,0 0,0 1,0 0,0-1,0-1,0 2,0-1,0 0,0 0,0 1,0-1,0 0,0-1,0 1,0 1,0-1,0 2,0-3,0 1,0 0,0 0,0 0,0 1,0-1,0 1,0-1,0 0,0 0,0 0,0 0,0 1,0-1,0 0,1 0,0-1,0 0,0 1,0-2,0 2,1-1,-2 1,1 0,0 1,-1 0,3-1,-2 0,0 0,1 0,0 0,1 1,2-1,-1 1,-1-1,-1 0,0-1,-1 3,1 0,-1 4,-2 4,-1 2,0 3,-2 1,0 0,0 0,0-1,1-1,-1 0,1-1,0 0,0 1,-1-1,0 0,2 0,-1 0,1-1,-1 0,1 0,-2 0,0-2,2 1,0-2,0 0,0 0,1 0,-1 1,0 0,0 1,1-1,-2 2,1-1,1 0,0 0,1-1,0-1,0 1,0 0,-1 0,0-1,1 1,-3 0,1-1,0 1,0-1,1 1,0 0,1 0,0 0,0 0,0-1,0 1,0 0,-1 0,1 1,-1-2,0 0,1 2,0-3,-1 3,1-1,0 0,0-1,0-4,0-2,0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5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2890 6397,'0'0,"-2"0,-2 0,0 0,-1 0,1 0,-1 0,0 0,1 0,-1 0,-1 0,1 0,1 0,-1 0,0 0,1 0,-1 0,-1 1,1 0,0 0,1-1,-1 1,1 0,-1-1,0 0,-1 0,2 0,-1 0,0 0,1 0,0 1,0 0,0 1,0-1,-1 1,1-2,-1 0,2 0,-2 0,0 0,0 0,0 0,0 0,0 0,0 0,1 0,-1 0,0 0,0 0,-1 0,1 0,1 0,-1 0,0 0,0 0,0 0,0 0,1 0,-2 0,3 0,-3 0,1 0,0 0,0 0,1 0,-1 0,1 0,-1 0,0 0,0 0,0 0,0 0,1 0,-1 0,1 0,-1 0,0 0,0 0,0 0,-1 0,3 0,-3 0,1 0,0 0,0 0,1 0,-1 0,2-2,0 2,0-2,0 0,0 2,-1-1,0 1,-1-1,0 1,0 0,2 0,2 0,2 0,2 1,1-1,1 0,1 0,-1 0,0 0,2 0,-1 0,1 0,-2 0,0 0,1 0,1 0,2 0,4 0,0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5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3091 6419,'-1'0,"-1"0,0 0,-2 0,0 0,-2 0,1 0,0 0,0 0,1 0,-1 0,0 0,-1 0,1 0,1 0,-1 0,0 0,1 0,-1 0,1-1,-1 0,1 0,1 0,0-1,0 0,1-2,-1 2,1-1,-1 2,1-2,-2 2,-1-1,0 0,1 1,-1-1,0 2,1-1,-1 1,-1 0,1 0,0-2,2 0,-1 1,1 0,-1-1,3 0,-1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5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3133 4750,'0'0,"0"-3,0 0,-1-1,-1-2,1 0,-1-1,1 1,1-1,-1 0,1 1,-2 1,0 0,1 1,-2 1,1 0,1 0,-1 0,0 1,-1 1,0 1,-1 2,-1 0,0 2,0 1,-1 1,2-1,1 1,0 1,1 0,0 0,0-1,1 1,1 0,0-1,-1 0,1-2,0-2,1-5,-1-1,0-1,0-2,1-1,1-2,1 2,0-2,0 1,0 1,-1 0,0 2,-1-1,0 1,-1 1,0 0,0 0,0 0,0 1,0-1,0 1,2-1,0 0,0 0,1 0,1 0,1 1,-2 0,1 1,-2-1,1 0,-1 0,0 0,0 1,1-1,-1 0,1-1,-1 2,0-1,-1 0,2 0,-1-1,0 1,-1-1,1 1,-2 0,-2 2,0-1,0 0,-1 1,-1 0,0 1,0 2,-1 0,0 2,0 2,0 0,1 2,0 1,0 2,0-1,0 1,-1 0,0-1,1-1,0 2,1-2,0-1,-1 1,0 0,1-2,-1 0,2-1,-1 1,1-1,0 1,0 0,0-1,0 2,-1 1,-1 1,1 0,-1-1,1 0,-1-1,2-2,1 0,0 0,0-1,1 1,-1-1,-1 1,-1 0,0 0,0 1,0-1,0 0,2 0,0 0,0-1,1 1,0 0,0 0,-2 0,0 1,0-2,-1 2,-1 0,1 0,-2-2,2 1,0-1,1-2,0 2,-1 0,1 0,-1 0,-3 1,1 2,-1 2,-2 0,1 0,0 0,1 1,1-2,1 0,1-2,-1 0,1 0,-2 0,1 0,0 0,1-1,1-2,1-2,1-2,1-2,2-2,2-2,1-3,-1 0,1 1,0 0,0 1,0 1,0-1,-2 2,0 0,-1 1,1-1,-2 1,2 0,-1-2,1 1,0 1,-2 0,1 1,-2 0,1 0,0 1,0 0,1 0,-1 0,1 0,0-1,1 0,0 1,-1-1,-1 1,0-1,0 1,-1 2,0 2,-1 2,0 2,-2 2,-3 2,-2 3,-1 1,-3 2,1 1,-3 3,0 0,1 0,0 0,1-1,2 0,0-4,1-1,0 0,3-3,0-2,2 0,-1-1,-1 0,0 1,1-1,-1 1,0-2,-1 1,3-1,-1 0,1 0,0-1,0-2,0 1,0 0,0 0,0 0,1 0,0-1,0 1,1 0,0-1,-1 3,0 0,0 0,0 1,1 0,-1 0,0 0,-1-1,0 1,1 0,-1 1,0 0,1 2,0-1,-1 1,0 0,0-1,-1 0,2-1,-1-1,1 0,0-1,0-1,-1 1,-1 0,2 0,-1 1,1-2,-1 3,-2-1,1-1,1 0,0-3,0 1,0 0,1-1,-2 1,2 0,0-1,1 0,1-3,2-2,4-4,2-2,1-4,1-3,1-1,1-2,1-2,-1-3,-2 2,0-1,-1 1,-3 4,0 4,-1 2,-3 6,-3 5,-2 3,-2 4,-2 1,-1 0,0 1,-1 0,-1-1,1 0,-1-1,1 1,0-1,0 1,2-1,-1 0,1 0,0 0,0 0,1 1,0-3,1 0,1 0,0-1,1 0,-2 0,1 0,0 1,1 1,-1-1,2 2,-1-1,-1-1,0 0,2-1,-1 0,2 0,0 0,1 0,0 1,-1 0,-1 0,1-1,0 2,-1-2,0 1,1 0,0 0,0 0,1 0,0-1,0 1,0-1,-2 1,2 1,-1-1,0 0,1-1,0 1,-1-1,1-1,-2-1,0 2,0-1,2 1,-2 0,-1-1,-1 0,1 1,1 0,-1-1,1 1,-1-1,0 1,1 0,-1-1,1 0,-1-1,-1 0,0-1,0 0,0-1,1 2,2 1,-1 0,2 1,0 1,0 1,-1-2,0 0,1 0,-1-1,-1-1,-2-1,1 0,-2-1,2-2,1 0,2 0,2 0,0-2,2 1,1 0,-1-1,-1 1,1 0,0 1,1 2,1-1,-1 0,1 1,1-2,-1 1,1 0,0 0,0 0,-1 0,1 1,-1-2,0 0,3-1,-2 0,2 0,-1 1,-1 1,1 0,-1 1,1 0,-1 0,1 0,-1 0,0 0,1 0,-2 1,1-1,0 0,-1 0,1 0,-1 0,0 0,1 0,-2 0,0 0,1 0,-2 0,1 0,-1 0,1 0,0 0,0 0,0 0,0 0,0 0,0 0,2 0,-2 0,2 0,0 0,1 0,2 0,1 0,0 1,0 1,-1 0,2-1,-2 0,2 0,-1-1,0 0,0 0,-1 0,1 0,0 0,-1 0,-1 0,-2 0,-1 1,-1-1,0 2,-1-2,0 2,1-1,0 1,0 0,-1-1,1 0,-1 0,1 2,1 0,-1 0,-1-1,0 0,-1 1,1-1,0 0,0-2,2 1,-1-1,0 0,-1 0,1 0,-1 0,1 0,0 0,1 0,-1 0,-1 0,1 0,-1 0,0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8:01:11.15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3335 5805,'3'0,"0"0,1 0,2 0,0 0,1 0,1 0,-2 0,0 0,1 0,0 0,0 0,0 0,0 0,0 0,-2 0,1 0,0 0,0 0,1 0,-2 0,0 0,0 0,-1 0,1 0,-1 0,1 0,1 0,-1 0,-1 0,1 0,-1 0,1 0,0 0,0 0,1 0,-2 0,1 0,-1 0,1 0,0 0,0 2,-1-2,-1 2,1-1,0 1,0-1,1 0,0-1,0 0,0 0,1 2,0-2,0 1,-1 0,1 0,-1 1,0-1,-1-1,1 1,0-1,0 0,0 1,0 1,0 0,-1 1,1-1,0-1,0 0,0 0,-1-1,2 0,-2 0,1 0,-1-1,2 1,-1 0,-1 0,2 0,-2 0,0 0,0 0,1 0,1 0,-1 0,0 0,-1 0,1 0,-1 0,1 0,0 0,1 0,-1 0,-1 0,1 0,-1 0,1 0,0 0,0 0,1 0,-2 0,1 0,-1 0,1 0,0 0,0 0,0 0,0 0,-1 0,1 0,-1 0,0-2,-1 1,2-1,-1-1,1 0,-1 2,0 1,-1-1,-2 0,-3-3,-4 1,-3-1,-1-1,1 0,-1 1,1 1,1-2,1 1,2 1,-1 0,1 1,1-2,-1 1,2 0,-1 0,-1 1,-1-1,0 2,0-2,1 2,1-1,0 0,1 1,-2-1,1 0,-1 0,0-1,1-1,1 0,-1 2,1 0,-1 0,-2 0,1 0,1 1,-1-1,0 1,1-1,-1 0,0 0,-1 0,1 0,1-1,-1 1,1-1,-1 1,1-1,-1 2,0-1,0 1,0-1,1 2,-1-2,0 1,0 0,0 1,-1-2,-1 1,-1 0,1 0,1-1,1 0,-2-1,1 1,0 0,0 1,1-1,0 0,-1 0,1 0,0-1,0 0,1 2,-1-1,1 0,-2 1,1-1,0 0,0 1,1-3,0 1,-1 0,0 0,0 1,-1 1,2 0,-1-1,1 1,-1 0,0 0,0-1,-3 0,0-1,-2-1,1 0,0 2,1-1,0 2,1 0,1 0,0-1,1 1,-2 0,1-1,-1 0,1-1,0 1,1-1,1 1,1-1,0 0,0 1,-1-1,-1 1,0-3,1 0,-1 0,0 0,2 0,-1 0,2 0,-2 0,1 1,-1 2,1-1,-1 1,0-1,0 1,0-2,0 0,-1 1,0-2,-1 1,0 0,0 1,-2-1,0 1,-1 1,0 0,-1 2,2 0,0 0,0-1,1 0,1 1,-2-1,0 1,1 0,0-1,0 1,1 0,0 0,0 0,1 1,0-1,1 0,-1 2,1 0,-1 1,1 0,1 2,1 1,0 1,1 0,-1 2,0 0,-1 0,-1 0,1 0,-1-1,0 0,2 0,-1-1,0-2,0-1,1 0,1 0,0-1,1 2,0 0,0 1,0-1,0 0,0 2,0 0,0 1,1 0,-1 2,2-1,1 0,1-2,0 0,1 1,0-1,0-1,-1 1,3 0,-1 0,0-2,0 2,1-2,-1-1,-1-3,0 1,-1-2,2 0,0 0,0-2,1-1,0-1,2-1,1 0,1 1,1-1,-1 0,1 1,-2 0,-1 1,-1-1,0 1,-2-1,0 1,-1 0,1 0,-1 0,0 0,-1 1,0-1,-1 0,0 1,0-1,0 1,0 0,1-1,-1-1,-2 1,-1-2,-2 1,-1 2,-2-2,0 1,-3-1,0 1,-2-1,0 1,0 1,-1 1,-1 0,1 1,0 0,0 0,0 0,0 1,0-1,0 0,1 1,1-1,0 0,3-2,-2 1,2-2,-1 2,2 1,0-1,-1 1,1 0,0 0,0 0,1 0,-1 0,1 0,-1 0,1 0,-1 0,-1 0,1 0,1 0,-1 0,1 0,-2 0,-2 1,-2 0,-3 2,3 1,0-2,2 1,1-2,2-2,3-1,0-1,1-1,1 0,0-2,1-1,3-2,1-1,2-2,0 1,2-1,-2 0,0 0,-1 1,-1 0,-2 2,1 1,-1 2,-1 0,2 1,0 1,1 0,-2-1,1-1,1 0,0-1,1-1,0-1,0 2,-1-3,1 2,-1 1,0 1,-2 2,0 0,-2 0,1-1,-1 0,0 1,0-1,0-1,1 0,1-1,1-1,-1-2,1 1,0-2,1-1,-2 1,0 0,-1 0,0 1,-1 1,-1 1,1 2,-1 1,1 0,0 1,0 0,1 0,2-4,0 0,0 1,0 0,0 2,1-2,1-1,2-1,1-1,1-1,0 3,-1 0,-3 1,0 4,-2 0,-1 0,-1 1,1-1,-1 1,2-1,-1 1,1-2,0-1,-1 1,-1-1,1 1,1-2,1 0,-1-1,1-1,0 2,-1-1,-2 1,1 1,-1 0,0 1,-1 1,0 2,-1 2,0 2,1 2,0 1,0 3,-1 0,0 0,0-1,0 0,0-1,0 0,0-2,0 0,0-1,0 0,0 1,0 0,0 1,0-1,0 1,0 0,0 0,0 1,0 0,0 0,0 0,0 0,0 2,0 0,0 1,0 0,0-1,0 3,-2-3,0 0,-1 0,1-2,1 0,-1 0,-1 0,1 0,0-1,0 0,0 0,0 1,1 2,-1-2,0 1,-1-1,0-2,0 2,1-1,1 0,-1 0,1 1,0 0,1 0,0 0,-1 1,2-2,-1 3,0-1,0 0,0-1,0 1,0-2,0 1,0-1,0-1,0 0,0 0,0 0,0-2,-1-3,0-5,0-5,-3-4,1-4,-1-1,0-3,-1 3,2 2,0 3,0 4,1 1,1 3,-2 1,0 3,1 0,-1 0,-1 0,-1-1,1-2,1 0,-1 0,1 0,-1-1,1 0,-1-1,1 1,-1-1,1 0,-1 1,0 0,1 1,-1 1,2 1,0 1,1 2,1 1,2 4,1 2,4 1,3 3,4-1,0 1,3-1,-1 1,-1-2,-1 0,-2 0,-1 0,-1-2,-2 1,0-2,-2 1,0-2,-1 1,0-1,0 0,1-1,-1 1,1-1,0 1,0 0,0-1,-1-1,0 0,-1-3,0 2,2-1,-1 0,0 1,-1-1,1 1,-1 1,-1-2,1 3,-1 0,0 0,1 0,-1 1,1-1,-2-1,1 0,0-1,-2 2,0 0,0 1,-1-1,0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21:15:32.904"/>
    </inkml:context>
    <inkml:brush xml:id="br0">
      <inkml:brushProperty name="width" value="0.01764" units="cm"/>
      <inkml:brushProperty name="height" value="0.01764" units="cm"/>
    </inkml:brush>
  </inkml:definitions>
  <inkml:trace contextRef="#ctx0" brushRef="#br0">592 101 1152,'0'-1'512,"0"1"-256,0 0-320,0 0 128,0 0-160,1 0 64,0 1 32,-1-1 0,1 0-96,0 0 64,0 0 96,0 1 96,0-1 416,0 0 192,1 0-256,0-1-128,0 1-160,-1-1-64,1 0-96,0 1-64,0-1 32,-1 0-32,1 0 0,0 1 64,-1 0-96,1-1 0,0 0 32,0 1 64,0 0-96,0 0 0,0 0 32,1 0 0,0 0 0,-1 1 0,1 0-96,0 0 0,0 2 64,-1-1 64,1 0 0,0 0 64,0 0-128,-1 0-64,2 0-448,-2 0-128,1 0-352,0-1-160</inkml:trace>
  <inkml:trace contextRef="#ctx0" brushRef="#br0" timeOffset="1">645 145 2048,'0'0'768,"1"0"-384,-1 0-256,0 0 256,1 0-160,-1 0-64,0 0-64,0 0 0,1 0-128,0 0 0,1 0 32,-2 1 0,2-1 128,-2 0 64,2 1 128,-1-1 32,0 0-32,1 0 32,0 0-192,0 0-32,0 0-64,0-1 32,0 1-64,0 0-32,0-1-64,1 1 32,-1 1 32,0-1 0,0 1 0,0-1 0,0 0 0,1 0 64,0 0-96,-1 1 0,0 0 32,1-1 0,-1 1-96,0-1 64,0 1 96,0 0 96,0 0-128,0 1-96,1 0 32,-1 0 0,0 0-416,0 0-160,0-1-960,0 0-416</inkml:trace>
  <inkml:trace contextRef="#ctx0" brushRef="#br0" timeOffset="2">647 163 3072,'0'0'1216,"0"0"-640,0 0-736,0 0 192,1 0 96,-1 0 64,1 0-160,0 1 0,0-1-32,0 0 64,0 1-32,1-1-32,-1 0 32,0 1-32,1-1-96,1 1 0,0 0 128,-1 0 32,1 0 0,0 1-64,0-1 96,-1 0 0,0 0 96,1 1 32,0-1-96,-1 0-32,0 1-32,1-1 32,0 1-128,-1 0 0,0 0 32,1-1 0,-1 1 0,0 0 64,0 0-32,0 0-32,0-1 32,0 1-32,-1 0 0,1-1 0,1 1-96,-1-1 0,0 0-576,0 1-224,0 0-576,-1 0-224</inkml:trace>
  <inkml:trace contextRef="#ctx0" brushRef="#br0" timeOffset="3">657 214 1920,'0'0'768,"1"0"-384,0 1-320,-1-1 192,2 1-64,-1-1-32,0 0-32,1 0 64,0 0-96,0 0-64,0 1 0,1-1 32,-1 1-96,1-1 0,0 2 96,-1-2 32,2 2-128,-2-2 32,2 2 64,-2-1 32,0 1 96,1-2 32,0 1-96,0 1-96,-1-2 0,0 2 32,0-1-32,0 0 64,-1 0-64,1 0 64,-1 0-224,1 1 32,0 0-608,-1 0-192,1 0-288,-1 0-160</inkml:trace>
  <inkml:trace contextRef="#ctx0" brushRef="#br0" timeOffset="4">655 230 1280,'0'-1'512,"1"1"-256,-1 1-160,1-1 224,-1 0-128,1 0-32,0 1 0,-1 0-32,2-1 0,0 1 0,0 0-64,-1 0-64,1 1 96,0 0 64,1 0 0,-1-1 64,0 1-64,1 0 0,-1 0-96,0 0 32,0 1 64,0-1 64,0-1-32,0 2 32,0 0-192,0-1-32,0 0 64,-1 0 32,1 0-32,0 0-64,-1 0 32,0 1-32,1-1 0,0 1 0,-1 0 0,0 0 0,0 0 64,0 0 96,1 0-224,-2 0-96,2 0 160,-2 0 32,2-1-64,-2 1 32,1-1 0,0 1 0,1-1-96,-1 1 64,0-1 32,0 1 0,0 0 0,-1-1 0,1 1 0,0-1 0,-1 0 0,1 0 0,0 0 0,-1 0 64,1 1-32,-1 0-32,0-2-64,1 2 32,-1 0 32,0-1 0,0 1 0,1-1 64,-1 1-96,0 0-64,0 0 64,0 0 0,0-1 32,0 1 64,0 0-32,0 0-32,0 0-64,-1 0 32,1 0 32,0 0 0,0 0 0,0 1 0,-1-2-96,1 1 64,0 1-128,0-2 32,0 1 64,0 0 96,0 0 0,0 0-32,0 0 32,-1 0-32,1 0 0,-1-1 0,0 1 0,1-1 0,-1 0 0,0 0 0,0 1 64,0-2 32,-1 2-128,2 0-32,-2-2 32,1 1 64,0 1 0,-1-1-32,1 0 32,0 0-32,-1 0 0,0 0 64,1-1-96,-1 0 0,0 0-32,0 1 0,1-1 64,-2 1 64,0 0-32,0 0-32,1-1 32,-1 0-32,0-1-160,-1 1 32,0-1-640,-1-1-224,-1 1-128,2-1 32</inkml:trace>
  <inkml:trace contextRef="#ctx0" brushRef="#br0" timeOffset="5">728 440 2048,'0'1'768,"-1"-1"-384,0 1-96,1 0 352,0-1-352,0 1-160,-1 0-160,1 0-64,-1 0 128,1-1 32,-1 1-96,0 0-32,1 0 96,0 0 32,-2 0 0,1 1-64,1-1 32,-1 1-32,0 0 64,1-1 96,-2 0 288,1 0 160,0 0-160,-1-1-32,1 1-160,-1-1 0,0 0-160,-1 0-64,1 0 0,-1 0-192,0 0 32,1 0 64,0 1 96,0 0-160,-1-1 32,1 2-128,0-1 64,1 0-64,-1 1 64,1-1-608,-1-1-1216,-1 0 128</inkml:trace>
  <inkml:trace contextRef="#ctx0" brushRef="#br0" timeOffset="6">742 311 1792,'0'0'704,"-2"0"-384,3 1-256,-1-1 288,1 1-160,-1-1 64,0 0-160,1 1-64,0 0-96,-1 0-32,2 0 256,-1 1 128,1 0-64,0 0-64,0 0-64,0 1 0,1-1-64,-1 0 64,1 1-64,-1 0 64,0 1-64,0-1-32,0 1 160,0 0 32,-1 0-64,1 0-96,0 1 128,0-1 128,0 0-224,0 1-32,-1-1-32,0 0 64,0-1-32,0 1 64,-1-1-64,1 1 64,-1-1-128,1-1 0,-1 2 32,0-2 0,-1 1 0,1-1 64,-1 0-32,1 1-32,0-1 32,-2 1-32,2-1-96,-1 0 64,0 0 32,0 1 64,0-1-32,1 0-32,0 0 32,-1 1-32,0-1 0,0-1 0,0 3 0,1-2 0,-1 0-96,0 1 64,0-1 32,-1 0 64,1 0-96,0 0 0,-1 0 32,0 0 64,1 0-32,0 0-32,-1-1 32,0 2-32,0-1-160,1 0-32,-1 0 96,1 0 96,-1 0-32,0 0 0,1 1 32,-1-1 0,0 0 0,0 0 0,0 1-96,0 0 64,0-1 32,0 0 64,0 1-32,0-1 64,-1 1-128,0 0 0,1-1 32,-3 1 0,2-1-160,-1 1 32,0-1-160,-1 1 32,1-1-448,-1 0-160,1 0-352,0 0-32</inkml:trace>
  <inkml:trace contextRef="#ctx0" brushRef="#br0" timeOffset="7">748 414 1152,'0'2'416,"0"0"-192,0-1-192,0 0 96,0-1 0,0 1 0,0 0-160,0 0-32,-1 1 32,1 0 64,0 0-64,-1 1 0,0-1 224,0 0 128,-1 1 32,1-1 96,0 1-96,-1 1 32,1-1-96,0 0 64,-1 0-128,1 1 32,0-1-160,-1 0-64,0 0 0,0 1 32,0-1-96,1 0 0,-1 0 32,0-1 64,0 1-32,0 0-32,0 0 32,0-1-32,0 0-96,0 1 64,1-1 32,-1 0 0,-1 1-96,1-1 0,0-1-96,-1 1-32,1 0-96,0 0-32,-1-1-736,0 0-320,1 0 576,0-1 384</inkml:trace>
  <inkml:trace contextRef="#ctx0" brushRef="#br0" timeOffset="8">664 300 128,'1'3'0</inkml:trace>
  <inkml:trace contextRef="#ctx0" brushRef="#br0" timeOffset="9">663 329 1024,'0'2'416,"0"-1"-192,0 1-256,0-1 64,0 0 96,0 0 64,0 0 0,0 1-32,0-1-96,0 1-64,0 1 32,0-1-32,0-1 0,0 1 0,0 1 64,0-1 32,0 0 32,0 0 0,0 0-64,0 0 32,0-1-64,0 1 64,-1-1 0,1 1 32,0 0-64,0 0 32,-1 0-128,1-1 0,0 1 32,0 0 0,0 0 128,0 0 64,0 0-160,-1-1-64,0 1-96,1 0 96,0-1 0,0 0 96,-1 0 32,1 1 32,-1-1-64,1 1 32,0-1-64,0 1 64,0 0-64,0-1-32,-1 1-64,1-1 32,0 2 32,-1-2 64,1 2-32,0-1 64,-1-1-128,0 1 0,1-1 32,-1 1 64,0 0 32,0 0 32,0 0-160,1 0 32,-1 0 0,1-1 64,0 0-32,-1 1-32,1-1-64,0 1 32,0 0 32,-1-1 64,0 0-96,1 0 0,-1 1 32,1-1 64,0 0-32,0 1-32,0-1 32,0 1 32,-1 0-32,1 0-32,0-1-64,-1 1 32,1 0 32,0 0 0,0-1 0,0 1 0,0 0-96,-1 0 64,1 0-32,0-1 0,0 1 64,-1 1 0,1-1 64,-2 0 96,2 0-64,-1-1-64,0 0-96,1 0 32,-1 1 32,1 0 64,-1 0-96,1 0 0,0-1 32,-1 1 64,1 0-96,-1 0-64,1-1-32,0 1 96,0 0 64,-1-1 64,0 1-32,1 0-64,0-1-64,0 0-32,-1 0 128,0 0 32,1 1 0,0-1-64,-1 1-64,1 0 32,-1-1 32,1 0 0,0 0 64,-1 1 32,1-1-128,-1 0-32,1 0 32,-2 1 64,2 0 0,-1-1-32,0 1 32,1-1 32,-1 0-32,1 1-32,-1 0 96,0-1 0,1 1 32,0-1 64,-1 0-96,0 1 0,1-1-96,-1 0-96,1 0 128,-1 1 32,0-1 0,0 0-64,0 0 96,0 1 64,0 0-64,0-1 0,1 1-32,-2-1 32,2 0-128,-1 1 0,0-1 96,1 0 32,0 1-128,-1-1 32,0 1 0,1-1 0,0 0-96,-1 1 64,1-2 32,-1 2 64,1-2-32,0 1-32,-1 0 32,0 0 32,1 1-96,0-1 0,0 1 96,0-1 32,0 0-128,-1 1 32,0-1 64,0 0 96,1 0 0,-1 1 0,0-1-96,1 1 32,-1-1-64,1 0-96,-1 0-32,1 0 64,-1 1 0,0-1 32,1 0 64,0 0-32,0 0-32,-1 0 96,0 1 0,1-1-32,0 0 32,-1 0-64,0 1 64,1-2-64,0 2 64,-1-1-128,1 0 0,-1 0-32,1 0-64,-1 1 96,0-1 64,1 1 64,-1-1 32,0 0-160,0 0-32,0 1 96,1-1 32,-1 0-96,0 1 32,1-1 0,-1 1 0,0-1-96,1 0 0,-1 1 128,0-1 32,1 0-96,-1 0 32,0 1 0,1-1 64,0 1 32,-2-1-32,2 0 32,-1 1-64,0-1 64,0 0-128,1 0 0,0 0-32,-1 0 0,0-1 64,1 1 0,0 0 64,-1 0 32,1 0 32,-1-1 0,1 1-160,0 1-32,0-2 96,-1 2 96,1-2-32,-1 1-64,1 0 0,0 0-32,-1-1 0,1 1 0,-1 0 64,1 0 32,-1 0-32,0 0-64,1 0-64,-1 1 32,0-2 32,1 1 64,-1 1-32,0-1-32,0 0-128,0 0 0,1 0 128,0 0 128,-1 0-192,0 0 0,1 0 64,-1 0 64,0 1 0,1-1-64,0 0 32,-1 0 32,0 0-32,1 0-32,0 0 96,-1 0 0,0-1-192,1 1-64,-1 0 128,1 0 160,0 1-128,-1-1 0,0 0 0,1 0 64,-1 0-192,1 0 32,-1-1 96,0 2 128,0-2-32,1 2-64,-1-2 0,1 2 32,-1-2-32,1 1-32,-1 1 96,0-2 0,1 2-128,0-1-32,-1 0 32,1-1 64,-1 1-64,1 0 0,-1 0 32,0-1 0,1 2 64,-1-2 32,0 1-32,1 0 32,-2-1 0,2 1 32,-1-1-64,0 2-64,0-1-64,0 0 32,1-1 32,-1 1 64,0 0-32,1-1-32,-1 1 32,0 0 32,0-1-32,1 1-32,-1-1 32,0 1-32,1 0 0,-1-1 64,0 1-96,1 0 0,-1-1 32,0 0 0,1 1 128,-2-1-64,2 0-32,-1 0 0,0 1 32,1 0-32,0-1-32,-1 1 32,0 0 32,1-1-32,-1 1-32,0 0 32,1-1 32,-1 1-96,0-1 0,1 0 32,0 1 0,-1 0 0,0-1 64,0 0-32,0 0-32,1 1 32,-1-1 32,0 1-96,0-1 0,0 0 32,1 0 64,-1 1-32,0-1 64,0 1-128,1-1 0,-1 0 32,0 0 0,1 1 0,-1 0 64,0-1-32,1 0-32,0 1 96,-1-1 0,0 0-32,1 0-64,-1 0 32,0 0 32,0 0 32,0 0 32,0 1-160,0-1 32,1 0-64,-1 1 0,0-1 128,0 0 32,0 0-128,0 1 32,0-1-64,1 1 0,-2-1 128,1 0 96,0 0-64,0 0 0,-1 1-32,1-1 32,0 0-128,0 0 0,0 0 32,0 0 64,0 0-32,0 0-32,0 0 32,0 0-32,0 0-96,-1-1 64,1 1 96,0 0-96,-1 0 0,2 0 32,-2 0 64,2-1-32,-2 1-32,2-1-64,-2 1-32,1 0 64,0 0 0,-1-1 32,1 1 0,0 0 0,0 0 0,-1 0-96,2 0 64,-2 0 32,1 0 0,0 1 0,0-1 64,0 0-96,0 0 0,0 0 32,1 0 64,-2 0-96,1 0 0,0 0 32,-1 0 64,2 0-96,-1 0 0,0 0 32,-1 0 0,1-1 0,0 1 64,-1-1-32,1 1-32,-1-1-64,1 1 32,1 0 32,-2-1 0,1 0 0,-1 1 0,2-1 0,-2 1 64,1-1-32,0 1-32,0-1 32,0 0-32,-1 1 0,1-1 64,0 0-96,-1 1 0,1 0 32,0-1 0,-1 1-96,1-1 64,0 1 96,-1-1 96,-1 1-128,1-1-96,0 0 32,1 1 0,-1 0 32,1-1 64,-1 0-96,1 1 0,0 0 96,-1 0 32,1-1-128,-1 1-32,1-1 32,-1 0 0,1 1 32,0-1 64,-1 0-32,0 0-32,1 1 32,-1-1-32,0 0-96,0 1 64,1-1 32,0 0 64,-1 0-32,1 0 64,0 0-128,0 0 0,0 1 32,-1-1 64,1 1-96,0-1 0,-1 0 32,1 1 64,-1-2-32,1 2-32,0-1 32,0 0-32,-1 0 0,0 0 0,1 0 0,-1 0 64,0 0-96,0-1-64,0 1 64,1 0 64,0 0 0,-1 0-32,1 0 32,-1 0-32,0-1 0,1 1 0,-1 0-96,1-1 0,-1 2 64,1-2 0,-1 1 96,0 0 32,1 0-32,-1 1-64,0-1-64,0 0 32,0-1 32,1 1 64,0 0-32,-1 0-32,1-1 32,-1 1-32,0 0-96,0 0 64,1-1 32,0 1 64,-1 0-32,1-1-32,0 0-64,-1 1-32,0-1 64,0 0 0,1 1 32,0-1 0,-1 0 0,1 0 0,0 0 0,-1 0 0,1 1 0,0-1 0,0 0 0,0 0 0,0-1 0,0 1 0,0 0-96,-1 1 64,2-1 32,-1-1 0,0 1 0,0-1 0,0 1 0,1 0 64,-1-1-32,0 1-32,0 0 32,0 0-32,0-1 0,0 1 0,-1 0 0,1-1 0,0 0 0,0 2 0,0-2 0,0 1 0,0 0 0,1 0 0,-2 0-96,1 0 64,0 0 32,1 0 64,-2 0-32,1 0-32,1 0-64,-2 0 32,1-1 96,1 1 32,-2 0-128,1 0 32,1 0 0,-2 0 0,2 0 0,-2-1 0,2 2-96,-1-2 64,0 0 32,0 1 64,0-1-96,1 1 0,-2-1 32,1 1 64,0-1-32,1 1-32,0-1-64,-1 0 32,0 0 32,1 0 64,-1 1-96,1-1 0,-1 0 32,1 1 0,0-1 0,-1 1 0,1 0 0,-1-1 64,1 1-96,-1-1 0,1 1 96,-1-1 32,1 1-128,0 0-32,-1-1 32,1 1 0,-1 0 32,1 0 0,0 0 0,-1-1 0,1 0 0,-1 0 64,0 1-32,1-1-32,0 1-64,-1 0 32,0-1 32,1 2 0,0-1 0,-1 0 0,1 0 0,-1 0 0,1 0 0,0 0 0,0 0 0,0 0 0,-1 0 0,1 0 0,0 0 0,-1 0 0,1 0 0,0 1 64,0-1-32,-1 0-32,0 1 32,1-1-32,0 0-96,0 1 0,0-1 64,0 1 64,-1-1 0,1 1-32,0-1 32,0 0-32,-1 1 0,1-1 0,0 0-96,0 1 64,-1-1 96,0 1 32,1-1-32,0 1-64,0-1-64,0 1-32,-1-1 64,1 0 64,0 0 0,0 0 64,0 0-128,0-1 0,0 2-32,0-1 0,0 0 64,-1 0 64,1 1-32,0-1 64,-1 0-64,1 0-32,-1 1 32,1 0-32,0 0-96,0-1 64,-1 0 32,1 0 64,1 1-96,-1 0 0,0-1 32,0 1 0,0-1 0,1 1 0,-1-1 0,0 1 0,0 0 0,0 0 0,0 0 0,0 0 0,0 0 0,0 0 0,0 0-96,0 0 64,0 0 32,0 0 64,1 0-32,-1 0-32,0 0-64,1-1 32,0 1 96,-1 0 32,0 0-128,0 1 32,1-2-64,-1 1 0,1 0 128,-1 1 32,0-1-128,0 0 32,0 1 0,0-1 64,0 1-96,0-1 0,0 0 32,0 1 64,0 0 32,0-1 32,0 0-160,0 1-32,0 0 32,0 0 64,0 0-64,0 0-64,0 0 64,0 0 0,0 0-64,0 0 0,0 0 64,0 2 64,0-2-64,0 1 0,0 0-32,0 0 0,0 1 64,0-1 0,0 0 64,0 1 32,0 0-128,0-1 32,0 1 0,0 0 0,-1-1 64,1 1 32,0 0-128,0 0-32,0 0 32,0-1 0,0 1-64,0-1 64,0 0-256,0 0-128,0 0-768,0-1-352,0 0-832</inkml:trace>
  <inkml:trace contextRef="#ctx0" brushRef="#br0" timeOffset="10">450 56 1408,'1'0'608,"-1"-1"-320,0 0-352,1 1 128,-1-1 128,1 0 192,-1 0-128,0 1-64,1-1-96,0 0-96,-1 1 32,1-1-32,0 0 64,-1 0 96,0 0-128,1 1-96,0-2 32,1 2 0,-1-1 32,0 1 0,0-2 0,1 2 64,-2-1-96,1 0 0,0 0 96,0 0 32,0 0-32,1 1-64,-2-1 32,2 0-32,-2 1 0,1-1 64,0 0-32,-1 1-32,1-1 160,0 0 128,0 1-96,0-1 64,-1 0-96,1 0 0,0 1-32,-1-2 0,1 2-64,0-1 32,-1 1-128,1-1 0,0 1 32,-1 0 0,1-1-96,0 0 64,-1 1 96,2 0 32,-1-1-32,0 1-64,0-1 32,0 0-32,-1 0 0,1 0 64,1 1-32,-2-1 64,2 0-128,-1 1-64,0 0 64,0-1 64,0 0-64,0 1 0,0-1 96,0 1 32,0 0-32,0-1 32,0 0-64,-1 1-32,2 0-64,-2-1 32,2 1 32,-2 0 0,2 0 0,-2 0 64,1 0-32,0-1 64,1 1 0,-1 0 32,0 0 0,0 0 0,1 0-64,-1 0 32,0-1-64,0 1-32,0 0 32,1-1-32,-1 1 64,0-1-96,1 1 0,-2 0 32,2 0 0,-1-1 0,0 0 0,1 1-96,-2 0 64,2 0 96,-1 0 32,0 0-32,0 0 32,1 0-128,-1 0-64,0 0 64,0-1 0,0 1 32,0 0 64,0 0-32,-1 0-32,2 0 32,-2 0 32,1 0-32,0 0 64,-1 0-64,2 1-32,-2-1 32,1 0 32,0 0-96,0 0 0,0 1 32,-1-1 0,1 0 0,0 1 0,-1-1 64,2 0 32,-2 0-128,1 0-32,0 0 32,0 0 64,0 0 0,-1 0 64,2 0-64,-2 0-32,1 0 32,0 0-32,0 0 0,0 0 64,0 0-32,0 0-32,0 0 32,-1 0-32,1 0 64,0 1 32,-1-1-128,2 0-32,-2 1 32,1-1 0,0 0 32,0 0 0,0 1 0,1-1 64,-2 0-32,2 1 64,-2 0-64,2-1-32,-2 0 32,2 1-32,-1-1 0,0 1 64,1-1 32,-1 0 32,1 1 0,-1-1 0,0 0-64,1 0-64,0 0-64,0 0-32,-1 1 64,0-1 0,1 1 32,0-1 64,-1 0-32,0 0-32,1 1 32,-1-1-32,0 0 0,1 0 0,0 1 0,-1-1 0,0 0 0,2 1 0,-1-1 0,-1 0 0,1 1-96,-1-1 64,1 0 32,0 1 64,0-1-32,0 1-32,-1-1-64,0 1 32,1-1 32,0 1 0,-1 0 0,1 0 0,0 0 0,0 1 64,0-1-32,0 0-32,0 0 32,0-1 32,0 0-192,0 1 32,-1-1-1536,0 1-1280,-1-1 864</inkml:trace>
  <inkml:trace contextRef="#ctx0" brushRef="#br0" timeOffset="11">513 54 640,'-1'0'256,"1"-2"-128,0 0-96,0 2 160,0-1 32,1 0 32,0 0-128,-1 1-32,1-2-32,0 1 32,-1 0-128,2-1 0,0 2 96,0-1 96,-1 0 0,1 0 0,0-1-32,-1 2 0,2-1-64,-1 0 32,-1 1-64,2-1 64,-1 0-64,0 1-32,0 0-64,0-1 32,1 1 96,0 0 32,-1 0-128,1 0 32,-1-1 0,0 1 0,0 0 192,0 0 128,0-1-160,0 1-96,0 0 32,0 0 64,0 0-64,0 0-64,1 0 0,-2 0 32,1 1-96,0-1 0,0 1 96,0-1 32,0 0-32,-1 0-64,1 0 32,0 1 32,0-1 32,-1 0 32,1 0-160,0 0 32,0 0 0,1 0 0,-1 0 64,0 0 32,-1 0-32,1 0-64,0 0-64,0 0 32,-1 0 32,1 0 0,-1 0 0,1 1 64,-1-1-32,1 0-32,-1 1-64,1-1 32,1 1 32,-1-1 64,0 1-32,0-1-32,1 1 32,0-1-32,-1 1 0,1-1 64,0 1-1440,1 0-672</inkml:trace>
  <inkml:trace contextRef="#ctx0" brushRef="#br0" timeOffset="12">406 58 2688,'-3'-1'1056,"2"0"-576,-1 1-512,2-2 224,-1 1-128,0 0 32,0 0-64,-1-1 64,0 0-128,1 0-64,0 0 64,-1-1 64,0 1 0,0 0-32,0-1 32,0 0 32,0 1 96,0 0 64,0-1-32,-1 1 32,1 0 64,0 0 64,-1 0-256,0 0-32,0 0-64,0 0 64,0 1-320,0 0-128,-1-1-448,1 2-192,-1-1-320,0 0-32</inkml:trace>
  <inkml:trace contextRef="#ctx0" brushRef="#br0" timeOffset="13">340 73 2432,'-1'-1'960,"1"0"-512,-1 0-448,1 1 160,-1-1-192,1 0-32,-1 1-64,0-2 96,-1 1 64,1 0 128,-1-1-128,0 1-96,1-1 32,-2 0 0,1 0 32,-1-1 64,0 1-32,0 1-32,0-1 32,1 0-32,-1 1 64,0-1 96,1 0 64,-2 0 32,1 1-64,0-1-32,-1 1-32,1-1 0,0 1-64,0-1-64,0 0 96,0 1 0,-1-1-128,-1 2 32,2-2 0,-1 2 0,1-1 0,-1 0 64,0 1-32,0 0 64,-1-1-128,1 1 0,0 0 32,0 0 64,0 0-96,0 0-64,0 0-32,-1 0 96,1 0 0,0 1 96,-2-1-96,2 2 0,-2-1-192,0 0 0,1 1-64,-1-1 32,2 1 64,-1 1 64,0-1-288,0-1-128,1 1-416,1 0-192</inkml:trace>
  <inkml:trace contextRef="#ctx0" brushRef="#br0" timeOffset="14">266 69 1152,'-1'0'512,"-1"-1"-256,1 1-224,0 0 160,0 0-32,-1 0 64,0 0-192,0 0-32,0 0 64,-1 0 96,0 0 224,1 0 64,-2 0 128,1-1 32,-1 0-128,0-1 32,-1 2-224,0-2-96,1 1-96,0 1-96,-2-2 32,1 2-32,0 0-288,0 0-64,-1 0 192,1 0 128,0 0 0,0 1 0,0 0 96,1-1 32,-1 0 32,1 0 0,-1 1-64,1-1-64,0 2 32,0-2-32,0 2-352,0 0-96,-1 1-1120,0 1-416</inkml:trace>
  <inkml:trace contextRef="#ctx0" brushRef="#br0" timeOffset="15">198 129 384,'-1'-1'256,"0"1"-128,-1-1-32,2 1 224,0 0-128,-2-1 64,2 1-160,-2 0-64,1 0 0,-1 1-32,0-1 0,0 0 64,-1 1 320,1-1 128,-1 0 32,0 0 0,-1 0-32,1 0 96,-1 0-288,0 0-96,1 0 0,-1 0 64,0 1-128,0-1-96,0 0 96,0 0 32,0 1-160,1 0 0,-1-1-96,0 1 0,0 0 64,0 0 0,1 0 64,0-1-32,-1 0-32,1 1 32,0 0 32,0 0-96,0-1 0,0 2-32,0 0-64,0-1 96,1 1 64,-1 0 0,1 0-32,-1 0-64,0 1-32,0-1 64,0 1 0,-1-1 32,0 2 0,1-2 0,0 1 64,0-1-96,0 1 0,0 0-32,1 0 0,0 0 64,0 0 64,1 1-32,0-1-32,-1 0-64,1 0 32,-1 0 32,1 1 0,-1-1 0,0 1 64,1-1-32,-1 1-32,0-1 32,0 1 32,0-1-192,0 1 32,0-1-128,0 1 64,0 0-832,1-1-928,-1-1 352</inkml:trace>
  <inkml:trace contextRef="#ctx0" brushRef="#br0" timeOffset="16">86 177 128,'1'-1'0,"0"0"64,1 0 32,-1 1-32,2-2-64,-1 2-64,1-1-32</inkml:trace>
  <inkml:trace contextRef="#ctx0" brushRef="#br0" timeOffset="17">159 210 3456,'-2'0'1312,"2"0"-704,-1 0-448,0 0 352,1 0-160,-2 0-32,2 0-192,-2 0-32,1 0-96,0 1-32,-1 0 32,0-1 0,0 1 64,0-1-32,0 1-32,0-1 32,-1 1-32,0 0-288,0 0-128,0 1-64,-1 0-32,1 0 352,-1 0 0,0 1 128,1-1 32,0 1 64,0 0 32,-1 0 96,1 0 256,-1-1 160,1 1-160,-1-1-96,-1 1-128,1-1 0,0 0-128,0 0-64,0 0 0,-1 1-128,1 0 64,0-1-32,1 2-64,0-1 96,0 0 0,1 0 32,0 1 0,0 0-96,1 0 0,-1 0 128,1 1 32,0 1-96,-1 0-32,2-1 32,-2 1 0,1-1-64,0 0 64,0 0 32,1-1 64,-1 1-32,1 0-32,0 0-64,-1 0 32,1 0 32,0 1 64,0-1-192,0 1 32,0 0-256,1-1-96,0 2-32,-1-2-96,0 2 288,0-1 96,0 0 64,-1 0 96,1-1 0,1 1-64,-1-1 0,1 0-1088,0 0-384</inkml:trace>
  <inkml:trace contextRef="#ctx0" brushRef="#br0" timeOffset="18">67 422 128,'1'-4'64,"0"2"0,1-2-96,-1 1 128,-1 1 128,2-1 128,0-1 64,0-1 160,-1 1-256,1-1-96,-1 0-128,2 1 0,-1-2-128,0 1 0,0 0 32,0 0 0,1-1 0,0 0 64,1 1-192,0-1 32,-1 0-608,1 0-192</inkml:trace>
  <inkml:trace contextRef="#ctx0" brushRef="#br0" timeOffset="19">151 236 1536,'-4'1'608,"4"-1"-320,-2 3-416,1-2 128,-1 0-64,0 1-64,-1 0-192,0 1-128,0 0-32,0 0 32</inkml:trace>
  <inkml:trace contextRef="#ctx0" brushRef="#br0" timeOffset="20">123 347 2304,'0'0'864,"0"0"-448,1 0-224,-1 0 288,0 0-128,0 0-32,0 0-64,0 0 0,1 0-64,-1 0 32,1 0-64,-1 0 0,0 0-32,0 0 64,1 0-96,-1 0-64,1 1 0,-1-1-32,1 1 0,0-1 0,-1 1 0,1 0 64,0-1 96,-1 0 64,2 1 32,-2 0-224,1-1 0,0 0-32,1 1 64,-2-1-32,2 0-32,-2 1 32,1 0-32,0-1 0,0 1 0,0-1 0,-1 1 64,1 0-32,0 0-32,-1-1 32,1 1-32,0 0 0,-1 0 0,1-1 0,0 1 64,0 0-32,-1 0-32,0 0 32,1-1-32,0 1 0,-1 0 64,0 0-96,1-1 0,-1 1 32,1-1 64,-1 1-32,1 0 64,-1 0-64,1 0 64,-1-1-128,0 2-64,1-2 128,0 2 32,-1-2-96,0 1 32,1 0 0,-1 0 64,1-1 32,-1 1 32,0 0-64,1 0-64,-1 0 32,1 0-32,-1 0 0,0 0 64,1 0 32,-1 0-128,1 0 32,-1 0-64,0 1-64,1-1 160,0 0 32,-1 0-96,1 1 32,-1 0-64,1 0-64,-1-1 160,0 1 96,0-1-96,1 1-96,-1-1 32,0 1 64,0-1 64,1 1 32,-1 0-64,0 0-64,0-1-64,0 1-32,0-1 64,0 1 64,0-1 0,0 1-32,0-1 32,0 1-32,0-1-96,0 0 64,0 0 32,0 1 0,0 0 64,0-1 32,0 0-128,0 0 32,0 0 0,0 0 0,0 1-96,0-2 0,1 2-160,-1-2 0,0 1-576,1 0-192,-1 0-864</inkml:trace>
  <inkml:trace contextRef="#ctx0" brushRef="#br0" timeOffset="21">148 385 2688,'-1'0'1056,"1"0"-576,0 0-576,0 0 256,0 0-64,0 0 32,0 0-64,-2 0-64,2 0 32,0 0 32</inkml:trace>
  <inkml:trace contextRef="#ctx0" brushRef="#br0" timeOffset="22">145 385 5472,'-1'0'576,"1"0"-192,-1 0-64,1 0-160,0 0 64,-1 0-128,0 1-64,1-1 0,0 0-32,-1 0 64,1 1-96,-1 0 0,1 0-32,-1 0 0,1-1 64,-1 2 0,1-2 64,0 1 32,0 0-32,-1 0-64,0-1 32,1 2-32,-1-2 0,1 1 0,0 0 0,-1-1 0,1 1 0,-1-1 0,1 1-96,0 0 0,0 0 64,0 0 64,0 0-64,0 0 0,0 0 32,0-1 64,0 2-32,0-2-32,0 2 32,0-1-32,0 0 0,0 0 64,-1 0-32,1 0-32,0 0 32,0 0-32,-1 0 0,1 0 0,0 0 0,0 0 0,0 0 0,1-1 0,-1 1-96,0 0 0,1 0 64,-1 0 64,0 0 0,1 0-32,0 0 32,-1 1 32,0-1-96,1 0-64,1 0 128,-1 0 32,0 0 0,-1 0 32,1 0-224,0-1 32,-1 2 96,1-1 64,0 0 0,0-1 32,0 2-64,-1-2-32,0 1 96,1-1 64,0 1-64,-1 0-64,0-1 0,0 0 32,1 0 32,-1 1 32,1-1-160,-1 0 32,0 0 64,0 1 32,0-1-32,0 0 32,1 0-64,-1 0-32,1-1 32,-1 1-192,0 0-32,1 0-960,0-1-1568,-1 1 288</inkml:trace>
  <inkml:trace contextRef="#ctx0" brushRef="#br0" timeOffset="23">157 399 1536,'0'0'608,"-1"0"-320,1 0-64,0 1 224,0-1-96,0 0-32,-1 0 64,1 0 160,0 1-224,0-1-32,0 0-32,-1 0 0,0 0-64,0 0 32,1 1-128,-1-1-64,1 1 64,-1 0 0,1 0-128,-1 0-32,1-1 32,0 2 0,0-1 96,0 0 96,0 1-224,0-1 0,1 1-64,0 1 64,-1-1 96,0 0 64,1 1-32,0-1-64,-1 0-192,0-1-32,1 1-1536,0 0-576</inkml:trace>
  <inkml:trace contextRef="#ctx0" brushRef="#br0" timeOffset="24">171 474 2048,'-1'1'768,"1"-1"-384,0 0-448,0 0 128,0 1-64,0-1 0,0 1 64,0 0 32,0-1-128,1 2 32,-1-1-64,0 0 0,0 1 64,0-1 0,0 1 64,0-1 96,0 1 64,0-1 32,-1 1-128,1-1-96,0 1 64,0-1 0,-1 1-32,0-1-64,1 0-192,-1 1-128,1-1 192,-1 1 32,1-1 224,0 1 160,0-1 32,-1 0 128,0 1-160,1-2-96,-1 2-32,0-2-32,1 1-160,-1-1 32,0 0 0,0 1 0,1 0 0,-2-1 0,2 1 0,-1 0 0,0-1-96,1 0 0,-1 0 64,0 1 64,0-1 192,0 0 128,1 0-128,-2 0-64,1-1 0,0 1-32,-1 0-64,0-1-64,0 0 32,1 0-32,0 0 0,-1 0-96,2-1 64,-2 1 32,1 0 64,1 0-448,-1 0-1632,0 0-256</inkml:trace>
  <inkml:trace contextRef="#ctx0" brushRef="#br0" timeOffset="25">109 351 1664,'-1'0'608,"1"0"-320,0 0-352,0 0 384,0 1-96,0-1-128,-1 0 32,1 0-96,-1 0 64,1 1 128,-1-1 128,1 0-128,0 0-64,0 0-64,-1 1-96,1-1 32,-1 1 32,1 0-32,0 0-32,0 1-64,0 0 32,0 0 32,-1 1 0,1-1 0,0 1 64,0 0-96,0 1-64,0-1 64,0-1 0,0 2 32,1-2 64,-1 1-96,0-1 0,0 1-320,1 0-160,0 0-608,-1 0-160</inkml:trace>
  <inkml:trace contextRef="#ctx0" brushRef="#br0" timeOffset="26">114 420 2560,'0'0'960,"-1"0"-512,1 0-320,0 0 256,0 1-320,0-1 0,0 0-64,0 0 64,0 1-96,0 0 0,0-1 32,0 1 0,1 0 0,0 0 64,-1 1-96,1-1 0,-1 1 32,1-1 64,0 0 96,-1 1 128,2-1-192,-2 0-64,1 0-32,0 0 0,0 0 64,0 0 32,-1 0-128,1-1 32,0 2 0,0-2 64,0 1-32,0 0 64,0-1-128,-1 1 0,1 0 32,0 0 64,-1-1-32,1 2-32,0-2 32,0 2-32,0-2 0,-1 2 0,1-1 0,0 0 64,0 0-96,-1 0 0,0 0 96,0 1 96,0-2-128,-1 1-32,0 1 0,0-1 0,1 1-96,0-1 64,-1 1-32,0-1 0,1 1 64,-1 0 0,0-1 64,1 0 32,-1 0-128,1 0 32,-1 0 0,1 1 64,-1-1-32,1 0-32,-1 0-64,1 1-32,0-1 64,0 0 64,0 1-64,0 0 0,0-1 32,0 1 64,0 0-96,0-1 0,0 1 32,0-1 64,1 1-32,0 0-32,-1 0 32,2 0-32,-1 0-96,1-1 0,0 1 64,0 0 0,0 0 32,0-1 0,0-1-576,-1 1-256,1-1-480,1 0-224</inkml:trace>
  <inkml:trace contextRef="#ctx0" brushRef="#br0" timeOffset="27">411 393 768,'0'0'352,"0"-1"-192,0 1-128,0 0 96,0 0-160,0 0 32,0-1 192,0 1 128,0 0 32,0 0 32,0 0-64,0 0 32,0 0 0,0 0 32,0 1-128,0-1 0,0 0-32,0 0 32,0 0-64,0 0-32,0 0-192,0 0 32,-1 0 64,1 1 96,0-1-128,-1 1-96,1-1 32,0 0 0,0 0 32,-1 1 64,1-1 32,0 0 96,-1 1-96,1 0 0,-1-1 32,-1 0-64,2 0-64,-2 1 32,2-1-32,-1 1 0,0-1 0,1 0-96,-1 0 0,1 1 128,-1-1 32,1 1-96,0-1 32,-1 0 0,0 1 0,1-1 64,-1 1 32,0 0-128,1-1 32,0 1 64,-1 0 96,0-1-64,1 1-64,0-1-96,0 1-32,-1-1 128,1 1 96,-1-1-32,0 1-64,1 0 0,0-1-32,0 1 0,-1 0-96,1 1 64,-1-2 32,0 2 0,1-2 0,0 1 64,-1-1-96,0 1 0,1 0 32,0 0 0,-1-1 0,1 1 0,0-1-160,0 1 32,0-1 128,0 0 64,0 1-96,1 0 32,-1-1-64,1 1 0,0 0 128,-1-1 96,0 1-224,1 0 128,0-1 0,-1 0-96,1 1-32,-1 1-64,0-2 160,1 0 32,0 1 0,0-1 32,-1 0-64,1 0-32,0-1 32,-1 1 32,1 0-32,0 0 64,-1 0-128,1 0 0,0 0 32,-1-1 0,0 0 64,2 1 32,-2 0 96,2 0 32,-2 0-96,2 0-32,-2 0-32,1 0-64,0 0 160,0 0-160,0 0 0,-1 0 0,1 0 0,-1 0 0,1 0 0,0 1 0,-1-1 0,1 0 0,-1 0 64,0 1-32,1-1-32,1 0 32,-2 0-32,1 0 0,0 0 0,-1 1-96,0-1 64,1 1 32,0-1 0,-1 0 0,1 0 0,-1 0 0,1 0 64,-1 0 96,0 0 64,1 0-256,0 1-32,-1-1-64,1 0 64,-1 0 32,1 1 32,-1-1 64,0 0 32,1 0 32,0 0 64,-1 0-320,0 0-64,0 0 96,1 0 32,-1 1 64,1-1 0,-1 0 0,0 1 0,1-1-96,0 0 64,-1 0 160,1 1-128,0-1 0,-1 0 0,1 0 0,0 0 0,-1 1 0,1-1 0,-1 1 0,1-1 0,-1 0 0,0 0-96,1 0 64,-1 1 96,1 0-32,-1-1 64,0 1-64,0 0-32,1-1-64,-1 0 32,0 1 32,0-1 0,0 1 0,0-1 0,0 1 0,0-1 0,0 0 64,1 1 32,-1-1-128,0 1-32,0-1 96,1 0 32,-1 0-96,0 1-32,0-1 32,0 0 0,0 1-64,0-1 64,0 0 32,0 0 64,1 0-96,-1 0 0,0 0 32,0 0 0,1 1 64,-1-1-32,0 0 64,1 0-128,-1 0 0,1 0-32,-1 0 0,0 1 128,1-1-32,-1 0 64,1 0-128,-1 1 0,0-1 32,0 0 0,0 0 0,0 0 64,1 0-96,-1 0 0,0 0 96,0 0 32,0 0-128,0 1-32,1-1 32,-1 0 64,0 1 64,0-1-128,0 0 32,1 0-64,-1 1 0,1-1 64,-1 1 64,0-1-32,0 0-32,1 0 32,-1 0-32,1 0-96,-1 0 64,0 0 32,0 0 0,1 0 0,0 0 0,-1 1 0,0-1 0,0 0 0,1 0 0,-1 0 0,1 0 0,-1-1 0,0 1 64,1 0-96,0 0 0,-1 0 32,0 0 0,1 0 0,0 0 0,0-1-96,-1 1 64,1 0 96,-1-1 32,1 1-32,-1 0-64,0 0 96,1 0 0,-1 0-128,1-1-32,-1 1 32,0 0 0,1-1 32,0 1 0,-1 0 0,0 0 0,1-1 0,-1 1 64,1 0-192,-1-1 96,0 1 64,1 0 0,0 0-32,-1 0 32,1-1-32,0 1-96,-1 0 64,1 0 32,0 0 0,-1 0 0,0 0 0,1 0 0,-1 0 0,1 0 0,-1-1 0,0 1 64,0-1 32,1 1 32,0 0 0,-1 0-224,0 0 0,1 0 32,-1-1 32,1 1 96,-1 0 96,0 0-64,1-1 0,0 1-32,-1 0-64,0 0 32,1 0 32,-1 0-32,1-1 64,-1 1-64,1 0 64,-1-1 0,1 1 32,-1 0-160,0 0-32,1 0-64,1 0 160,-2 0 96,0 0-96,1 0-32,0 0-64,-1 0 0,0 0 128,0 0 32,1 0-32,0 0-64,-1 0-64,0 0 32,1 0 32,-1 0 0,1 0 0,-1 0 64,0 0-96,1 0 0,0 0-32,-1-1 0,0 1 64,0 0 0,1 0 0,0 0 64,-1 0 96,1 0 64,0 0-96,-1-1-32,1 0 32,-1 1-160,1 0 32,-1 0 0,1-1 0,-1 1 64,1 0-96,-1 0 0,0-1 32,1 1 0,-1 0 0,1 0 64,-1 0-96,0 0 0,0 1 96,1-1-32,-1 1-160,1-1 128,-1 0 64,0 1-96,1 0 32,-1-1 0,1 0 64,-1 0-32,0 0 64,1 1-128,-1-1 0,1 0-32,0 0 0,-1 0 64,0 0 64,0 0-32,0 0 64,0 0-128,0 1 0,1-1 96,-1 0-96,0 0-64,1 0 128,-1 0-32,0 0 96,0 0-64,0 0-96,0 0 32,0 0 96,0 0-96,0 0 0,0 0 32,0 0 64,0 0-96,0 0 0,1 0 32,-1 0 0,0 0 64,1 0-96,-1 0 0,0 0 32,0-1 0,0 1-96,0 0 64,0 0-320,0 0-96,0-1-3360,1 1 992</inkml:trace>
  <inkml:trace contextRef="#ctx0" brushRef="#br0" timeOffset="28">399 445 1664,'0'0'704,"0"0"-384,0 0-384,0-1 320,1 1-160,-1-2-32,0 2-32,2-1-32,-2 1 0,0 0 0,0 0 64,1 0 32,0 1 96</inkml:trace>
  <inkml:trace contextRef="#ctx0" brushRef="#br0" timeOffset="29">402 442 3936,'0'1'384,"0"0"-192,1-1-64,-1 1 0,0 0 0,1-1 0,-1 0-64,1 1-64,-1 0 96,1-1 0,-1 0-128,1 1-32,-1-1 32,0 1 0,1-1 32,-1 1 0,1-1 64,-1 0 32,0 0-32,1 1-64,-1-1 96,1 1 0,-1-1-128,0 0 32,1 0 0,-1 0 64,1 0-96,-1 0 0,0 1 32,0-1 0,0 0 64,0 0 32,1 1 32,0-1 0,-1 0-64,0 0-64,0 0-64,1 0 32,0 0 32,-1 0 0,0 0 0,1 0 64,0 0-32,-1 0-32,0 1-64,0-1 32,1 0 32,0 0 64,-1 0-32,1 1-32,0-1 32,-1 1-32,0-1 0,1 0 0,0 0 0,-1 0 0,1 0 64,0 0 32,-1 0-192,1 0 0,0 0 96,0 0 0,0 0 0,0 0 32,0 0 32,0 0-32,0 1-32,0-1-64,-1 1 32,1-1 32,0 1 64,-1-1-96,1 0 0,0 1 32,-1-1 0,0 0-800,1 0-320,-1 0-288,1 0-96</inkml:trace>
  <inkml:trace contextRef="#ctx0" brushRef="#br0" timeOffset="30">477 460 1280,'0'-2'512,"0"4"-256,1-3-32,-1 1 224,0 0-32,0 0 64,0 0-192,0 0-96,0 0-96,1 1 0,-1-1 64,0 0-128,0 1-96,1-1 96,-1 0 96,0 0 32,1 0 64,-1 1-128,0-1-64,0 0 0,1 0 32,-1 0-32,1 0-32,-1 0 32,1 0 32,0 0 32,-1 0 32,1 1-224,-1-1 0,1 0 96,0 0 128,-1-1 32,1 1 64,-1 0-128,2-1 0,-1 0 32,0-1 0,0 1-160,-1 1 32,2-1-160,-2 0-32,1 1-1184,0-1-512,0 1 672,0 0 352</inkml:trace>
  <inkml:trace contextRef="#ctx0" brushRef="#br0" timeOffset="31">365 466 1024,'-1'0'416,"0"1"-192,1-1 0,0 1 224,-1-1-96,1 1 32,-1-1-32,1 0 96,-1 1-32,0 0 64,0-1-192,0 1-32,0 0-128,0-1-32,0 1-32,-1 0-64,1 0 32,0 0-32,-1 0 0,1 0 0,0 1-96,0 0 64,0 0 32,0 2 0,0-1-224,1-1-96,0 1-1088,0 0-512</inkml:trace>
  <inkml:trace contextRef="#ctx0" brushRef="#br0" timeOffset="32">359 465 1408,'0'0'608,"-1"0"-320,1 0-288,0 0 160,0 0-192,-1 1-32,0 0-256,1 1-64,0 0 160,-1 0 32,1 1 128,-1 0 32,1 1 32,0-1 64,0 1-96,0 0-64,0-1-224</inkml:trace>
  <inkml:trace contextRef="#ctx0" brushRef="#br0" timeOffset="33">395 472 2688,'-1'1'1056,"2"0"-576,-1 0-512,0 0 224,1 0-128,-1 0 32,0 1-128,1 0 0,0 1-480,-1-1-192,0 0-352,2 0-160</inkml:trace>
  <inkml:trace contextRef="#ctx0" brushRef="#br0" timeOffset="34">396 473 2176,'0'1'864,"0"1"-448,1 0-576,0 0 192,-1 1-96,0 0 0,0 1-224,1 0-64,0 1-448,0-2-128</inkml:trace>
  <inkml:trace contextRef="#ctx0" brushRef="#br0" timeOffset="35">383 478 2944,'-2'0'1120,"2"1"-576,0-1-640,0 1 256,0 0-128,0 0 64,-1 0-224,1 1-32,0 0-1152,1 1-416</inkml:trace>
  <inkml:trace contextRef="#ctx0" brushRef="#br0" timeOffset="36">381 481 1152,'0'4'512,"0"-2"-256,0 1-320,0-2 128,0 1-160,0 0 64,0 0-480,0-1-128</inkml:trace>
  <inkml:trace contextRef="#ctx0" brushRef="#br0" timeOffset="37">393 473 2944,'0'1'1120,"1"1"-576,1 0-576,-1 0 288,0-1-160,1 1 0,-1 0-32,1 0-64,-1-1-128,0 1-64,1-2-1184,-1 0-448</inkml:trace>
  <inkml:trace contextRef="#ctx0" brushRef="#br0" timeOffset="38">413 481 2688,'0'2'1056,"1"0"-576,-1 0-640,0-1 128,2 0 64,-1 1 32,-1 0-1152,1 0-512</inkml:trace>
  <inkml:trace contextRef="#ctx0" brushRef="#br0" timeOffset="39">436 478 1920,'0'1'768,"1"1"-384,-1 0-448,1-1 192,0 1-160,0 0 0,-1 0 32,1 1 0,0-2-864,0 0-288</inkml:trace>
  <inkml:trace contextRef="#ctx0" brushRef="#br0" timeOffset="40">452 478 2048,'0'3'768,"0"0"-384,2 0-384,-2-1 160,0-1-96,2 1 32,-2 0-128,1 0 0,0-1-832,1-1-352,-1 0 512,1 0 320</inkml:trace>
  <inkml:trace contextRef="#ctx0" brushRef="#br0" timeOffset="41">478 474 2688,'-1'1'1056,"1"-1"-576,0 0-512,0 1 224,0-1-224,1 0 32,-1 1 0,1 0 0,0 0-96,0 0 64,1 1 32,0 0 0,1 0 0,-1 1 0,0-1-576,1 1-256,0 0-128,-1-1-64</inkml:trace>
  <inkml:trace contextRef="#ctx0" brushRef="#br0" timeOffset="42">493 487 2688,'-2'2'1056,"2"-2"-576,0 1-640,0-1 192,0 2-96,1-1 0,0 0 0,1 1-64,-1 0-896,1 2-448</inkml:trace>
  <inkml:trace contextRef="#ctx0" brushRef="#br0" timeOffset="43">515 469 2304,'0'0'960,"1"1"-512,1 0-384,-2-1 192,1 2-128,0-1-96,2 1-288,0 0-96,0 1-736,-2 0-256</inkml:trace>
  <inkml:trace contextRef="#ctx0" brushRef="#br0" timeOffset="44">532 490 2816,'2'3'1056,"-1"-2"-576,0 3-576,0-3 192,0 0-256,0 2 32</inkml:trace>
  <inkml:trace contextRef="#ctx0" brushRef="#br0" timeOffset="45">546 504 2816,'0'0'1120,"0"0"-576,0 1-576,0-1 288,0 0-160,0 1 0,0-1-256,0 1-128,0 1-128,0 0-64,0 0 256,1 0 96,0 1-32,1 1-32,-1-1-128,0 0-32,-1 0-320,1-1-128</inkml:trace>
  <inkml:trace contextRef="#ctx0" brushRef="#br0" timeOffset="46">496 478 512,'-1'0'256,"1"0"-128,0 1-288,1-1 32,-1 0 64,0 2 96,0-1 0,1 1-32,0-1-64,0 1-32,0 1 64,1-1 0,0 1 32,-2-1 64,2 1-32,-2-1-32</inkml:trace>
  <inkml:trace contextRef="#ctx0" brushRef="#br0" timeOffset="47">470 490 1920,'-1'2'768,"0"-2"-384,1 2-96,0-1 288,0 1-192,0-1 32,-1 1-256,1 0-32,0 0-128,-1 1-32,1-1-320,0-1-160,0 1-736,0-1-320</inkml:trace>
  <inkml:trace contextRef="#ctx0" brushRef="#br0" timeOffset="48">444 492 2816,'-1'4'1056,"0"-3"-576,1 4-576,0-3 256,0-1-192,0 0 0,0 0-544,-2 1-256,2-1-192,-1-1-32</inkml:trace>
  <inkml:trace contextRef="#ctx0" brushRef="#br0" timeOffset="49">416 469 2688,'-1'2'1056,"1"-2"-576,-1 1-224,1-1 352,0 1-352,-1 0-64,1 1-128,0 0-64,0 0-64,0-1 32,0 1-960,-1-1-384,1 0 128,-1-2 160</inkml:trace>
  <inkml:trace contextRef="#ctx0" brushRef="#br0" timeOffset="50">400 468 2432,'0'2'960,"0"0"-512,0 0-608,0-2 192,0 2-96,0-1 0,0 0-704,0 0-384,-1 0 384,1-1 256</inkml:trace>
  <inkml:trace contextRef="#ctx0" brushRef="#br0" timeOffset="51">386 461 3584,'-2'2'1408,"2"0"-768,0 1-608,0-2 256,0 1-160,0 0-32,-1 0-32,1 0 32,-1 0-128,1 0-1472,-1-2-512,0-1 704,0 0 416</inkml:trace>
  <inkml:trace contextRef="#ctx0" brushRef="#br0" timeOffset="52">362 460 2688,'-1'1'1056,"1"-1"-576,0 1-352,0-1 256,0 1-224,-1 0-96,1-1-32,0 2-32,-1 0-96,0 0 64,1 1-256,-2-1-64,2-1-800,-1 1-352,0-2 672,1 1 384</inkml:trace>
  <inkml:trace contextRef="#ctx0" brushRef="#br0" timeOffset="53">354 450 2944,'-1'2'1120,"0"-2"-576,1 1-416,0 0 256,0 0-320,-1 1-64,1-1-32,-1 1 64,0-1 0,0 0 64,-1 0-128,1 0 0,0 0 32,-1 0 64,1 0-32,0 1-32,-1-2-64,1 2-32,0-2-32,0 2 0,0-2-1248,0 1-544</inkml:trace>
  <inkml:trace contextRef="#ctx0" brushRef="#br0" timeOffset="54">340 522 896,'0'0'416,"1"0"-192,-1-2-128,0 2 128,0 0-32,2 0 32,-2 0-192,0 0-32,1 0 192,-1 0 192,0 0-64,2 0 64,-2 0-160,0 2 32,0-2-96,1 1 0</inkml:trace>
  <inkml:trace contextRef="#ctx0" brushRef="#br0" timeOffset="55">344 522 4576,'0'0'96,"2"1"0,-2-1 32,1 2-64,0-2 32</inkml:trace>
  <inkml:trace contextRef="#ctx0" brushRef="#br0" timeOffset="56">347 525 5216,'0'0'224,"1"0"32,-1 1 0,0 0-64,0-1 32,1 1-128,0 0 0,-1-1-32,0 0 32,0 2-64,1-2-32,-1 0 32,0 1-32,1-1 0,-1 0 0,0 1 0,0 0 0,0-1 0,1 0 0,-1 1 64,1-1-96,-1 1 0,0-1 32,1 0 64,0 1-32,-1-1-32,1 2-64,0-2 32,-1 1 32,1 0 64,-1-1-32,1 2 64,-1-2 128,0 0 128,1 1-192,-1-1-96,1 1-32,-1-1 32,0 1-32,1-1-32,-1 0-64,1 1 32,-1-1 96,0 1 32,1-1-32,0 0-64,0 1 96,-1 0 0,0-1-32,1 1-64,-1 0 32,0-1 32,1 1-32,0-1 64,0 0-64,-1 0 64,1 1 0,0-1 32,0 0-64,0 0-64,-1 1 32,1-1-32,0 0 0,-1 0 0,1 1 0,0-1 64,-1 1-32,1-1-32,-1 0-64,1 0 32,-1 0 96,1 1 96,-1-1 0,1 0 0,-1 0-96,0 1 32,1-1-64,0 0-32,-1 0-64,1 1 32,0-1 32,-1 0 0,0 0 0,1 1 0,0-1 64,-1 1 32,0-1 32,1 0 64,0 0-96,-1 1-64,0-1 0,0 1-32,1-1 0,-1 0 0,1 1 0,-1-1 64,1 1-96,0-1 0,-1 1 32,1-1 64,-1 1-96,1 0 0,0-1 160,-1 1 64,0 0 0,1-1 32,-1 0-128,1 0 0,-1 0-32,1 1 32,0-1-64,-1 0-32,1 0 32,0 0-32,-1 1 0,0 0 64,1-1-96,0 0 0,-1 1 32,0-1 64,1 1-32,0-1-32,-1 0 96,0 1 0,0-1-32,1 1-64,-1-1 96,1 0-128,-1 0 0,0 1 32,1-1 0,0 1 0,-1-1 0,0 0 0,0 0 64,1 0-32,-1 0-32,1 1 160,-1-1 128,1 0-160,0 0-64,-1 0-32,1 0-32,0 0 0,-1 0 0,0 0 0,1 0-96,0 0 64,0 0 32,-1 1 0,1-1 0,0 0 64,-1 0-32,1 0 64,-1 0-64,1 0-32,0 0 32,0 0-32,-1 0 0,1 0 0,0 0 0,-1 0 0,1 0 0,0 0 128,0 0 64,0 0-160,-1 0 0,1 0-96,0 0-64,-1 0 160,1 0 32,0 0 0,-1 0 32,1 0-128,0 0 0,-1 0 32,1 0 64,-1 0-32,1 0 64,-1 0 64,0 0 64,1 0-96,-1 0-96,1 0-96,-1 0 32,1 0-32,0 0 96,-1 0 32,1 0-96,0 0-32,-1 0 96,1 0 32,0 0 0,-1 0 32,1 0-64,0 0 64,0 0-64,-1 0 64,0 0-64,1 0-32,0 0 32,-1 0 32,0 0-96,1 0-64,0 0 64,-1 0 64,1 0 0,0 0 64,-1 0-128,1 0 0,0 0-32,-1 0-64,0 0 160,1 0 96,0-1-96,-1 1-32,1 0 0,0 0 64,-1 0-32,1 0-32,0 0-64,-1 0 32,1 0 32,0 0 64,-1 0 32,1-1 32,0 1-64,-1 0-64,1 0 32,0-1 32,0 0-32,0 1 64,-1 0-128,1-1 0,-1 1 32,1-1 0,0 1 0,-1 0 0,0 0 0,1 0 0,0-1 0,-1 1 0,1-1-96,0 1 64,-1 0 32,0 0 0,1 0 64,0 0 32,-1 0-128,1 0 32,0-1 0,-1 1 0,0 0 0,1 0 64,-1-1-32,1 1-32,-1 0 32,0 0-32,1 0-96,0 0 64,0-1 32,0 1 64,-1 0-32,1 0-32,0 0-64,0-1 32,0 0 32,-1 1 0,1 0 0,0-1 0,-1 0 64,1 1 32,0-1-128,-1 1 32,0 0 0,1-1 0,0 0-96,0 1 64,0 0 96,-1-1 32,1 0-128,0 1 32,-1-1 0,1 0 64,-1 1-32,0 0-32,1-1 32,0 1-32,-1-1 0,0 1 0,1-1-96,-1 1 64,1-1 32,-1 1 64,1-1-32,-1 1-32,1 0-64,-1-1 32,1 1 32,0-1 0,-1 1 0,1-1 0,-1 1-96,1 0 64,-1-1 32,0 0 0,1 1 0,-1 0 64,1 0-32,-1-1 64,1 1-64,-1-1 64,1 1-128,-1 0 0,1-1-32,0 1 0,-1-1 64,0 1 0,1 0 0,-1-1 0,1 0 0,-1 1 64,0-1-32,0 1-32,0-1 32,0 0-480,0 1-96,1-1-1536,-1 0-384,1 1-1536,-1-1 864</inkml:trace>
  <inkml:trace contextRef="#ctx0" brushRef="#br0" timeOffset="57">339 536 384,'0'0'256,"0"1"-128,-1-1-96,1 0 160,0 0-96,0 0 0,0 0-96,0 0-32,0 1 32,0 0 0</inkml:trace>
  <inkml:trace contextRef="#ctx0" brushRef="#br0" timeOffset="58">338 539 1696,'0'0'480,"1"1"-224,-1 0-160,0-1 0,0 0 0,0 1-32,0 0-64,0-1 96,0 0 64,0 2 128,0-2 64,0 0-96,1 1 0,-1-1-32,0 1 32,1 0-128,0-1-96,-1 0 0,1 1 32,0 0 32,-1-1 96,1 1-160,0 0-32,0-1 0,0 1 64,-1 0-32,1-1 64,0 1-64,-1 0 64,1 0-64,0-1-32,-1 2 32,2-2-32,-2 1 64,1 0 96,0-1-64,-1 1-64,2 0 64,-2 0 0,0 0-128,1 0-32,0 0 96,-1 0 32,1-1 0,-1 1 32,1-1-64,-1 1-32,2 0 96,-1-1 0,-1 1-32,1 0 32,0-1 0,0 0 32,0 1-64,0-1-64,0 1 96,1-1-64,-2 0-32,2 1 96,-2-1-64,2 0 64,-2 1-128,1-1-64,0 1 128,-1-1 96,1 0-32,0 1-64,-1 0 0,1-1-32,0 0 64,-1 1 32,1 0-128,0-1-32,-1 0 96,2 1 32,-2 0-96,0-1 32,1 0 128,-1 1 64,1-1-64,-1 0-96,0 1 0,1-1-32,0 1 64,-1-1 32,1 0 32,-1 0 0,1 1-64,-1-1 32,1 1-64,0-1-32,-1 0 32,1 0 32,-1 1-32,1-1-32,0 1 32,-1-1-32,1 0 0,-1 0 0,1 0 128,-1 1 160,1-1-160,0 0-64,-1 0-128,2 0 32,-2 0 96,1 0-32,0 1 64,-1-1-128,1 0 0,0 0 32,-1 1 64,0-1-96,1 0 0,0 0 96,-1 1 32,1-1-32,0 0 32,-1 0-64,0 0 64,1 0 0,0 0 32,0 0-160,0 0-32,-1-1-64,1 1 96,0 0 64,0 0 128,-1 0-128,1 1-96,0-1 32,-1 1 0,2-1 32,-2 0 0,1 0 64,-1 0 96,1 0 0,-1 0 0,1 0-96,0-1-64,-1 1 32,1 0-32,0 0 0,-1-1 64,2 1-96,-2 1 0,1-1 32,0 0 64,0 0-32,0 1-32,-1-1-64,1 0 32,0 0 96,-1 0 32,2 0-32,-2 0-64,1 0 32,0 0 32,-1 0-32,1 0-32,0 0-64,0 0 32,0 1 32,-1-1 64,1 0-96,0 0 0,0 0 32,-1 0 64,1 0 32,0 0 96,-1 0-160,1 0-32,0 0 0,-1 0 0,0 0 0,1 0 0,0 0 0,-1 0 0,2 0 0,-2 0 64,1 0-32,-1 0-32,1 0-64,0-1 32,0 1 32,0 0 64,0 0-32,-1 0-32,1 0 96,0 0 0,0 0-32,0 0-64,-1 0 32,1 0-32,0 0 0,-1 0 0,1 0 0,0 0 64,-1 0-96,1-1 0,1 2 32,-2-2 64,1 1-96,0 0 0,-1 0 32,1-1 64,0 1-32,-1 0-32,1 1 32,0-1-32,-1-1 0,0 1 0,1 0 0,0 0 0,0 0 0,0 0 0,-1 0 64,1 0 32,0 0 32,-1 0 64,0 0-96,1 0 0,0-1-32,-1 1 32,1 0-64,0 0 64,0-1-64,0 1-32,-1 0 32,1 0 32,0 0-96,-1-1 0,1 1 32,0 0 64,-1 0-32,1 0-32,0-1-64,-1 1 32,1-1 32,-1 1 0,1 0 64,-1 0 32,1-1-192,-1 1 0,0-1 96,1 1 64,-1 0-96,1 0 32,-1-1-64,1 1 0,0-1 128,-1 1 96,1 0-64,0 0-64,-1-1 0,0 1-32,1 0 64,0 0 32,-1-1-32,0 1 32,0-1-128,1 1 0,-1 0 32,1 0 64,-1-1 32,0 1 96,0-1-256,1 1 0,-1-1 0,1 0 96,-1 1-64,0-1 0,0 1 96,1-1 32,0 1-32,-1 0-64,0-1 32,0 1-32,1 0-96,-1 0 64,1-1 32,-1 1 64,0-1-32,1 1 64,0-1-64,-1 1-32,1-1-64,-1 1 32,1-1 32,0 0 0,-1 1 0,1-1 0,-1 1 0,1-1 64,-1 0-96,0 1 0,0 0 32,1-1 64,-1 1-96,0-1 0,0 1 32,0 0 64,0 0-96,0-1 0,1 1 32,-1-1 64,1 1-96,-1 0 0,0 0 32,0-1 64,1 1-32,-1 0-32,0 0 96,0-1 0,0 0-192,0 1 0,0 0 96,0-1 64,1 1 0,-1-1 32,0 1-128,0 0-64,1-1 64,-1 1 0,0-1 32,0 1 0,0 0 0,0-1 0,1 1-96,-1-1 64,1 0 96,-1 1-96,0-1 0,1 0 32,0 1 64,-1-1-32,1 0-32,-1 0-128,1 0-64,-1 1-480,0-1-128,1-1-928,-1 0-416,1 0-704</inkml:trace>
  <inkml:trace contextRef="#ctx0" brushRef="#br0" timeOffset="59">385 398 8256,'0'0'32,"-2"1"0,1-1 32,0 2-32,-1-2-32,1 2 32,0-1-32,-1 0 0,1 0 64,0 0-96,-1 0 0,1 0 96,0-1 32,-1 2-32,2-2 32,-2 2-64,1-2-32,0 1 32,0 0-32,0 0 64,0-1 32,0 2-32,0-2 32,-1 1-128,2 0 0,-2 0 32,2 0 64,-2-1-96,2 1 0,-1 1 32,0-2 0,-1 2 0,1 0 64,0-1-32,-1 1-32,1 0 32,0-1-32,-1 1 0,1 0 0,0-1 0,-1 1 0,2-1-96,-2 1 64,1-1 32,0 1 0,0 0 0,0 0 0,0-1-96,0 2 64,0-1 32,0 0 64,0 0-96,0 0 0,0 0 32,1 0 0,-1 0-96,0 0 0,1 0 64,-1-1 0,1 1 32,-1-1 64,1 1-32,0 0 64,0 0-64,0 0 64,0 0-64,0 0-32,0 0-128,-1 0 0,1 0 128,0 0 128,-1 1-96,1-1-96,0 0 32,0-1 64,-1 1 0,1 0-32,0 0-128,-1 0 0,1 0 64,0 0 96,1 0 0,-2 0 64,1 0 0,0-1 32,0 1-64,0-1-64,0 1 32,0 0-32,-1-1-160,1 0 32,0 1 128,0 0 128,0 0-32,0 1-64,0-1 0,0 1 32,0-1-96,0-1 0,0 1 32,0 0 64,0-1-96,0 1 0,1-1 32,-1 1 0,1-1-96,0 0 0,-1 1 128,0-1 32,1 1 0,0 0 32,-1 0-128,1 0-64,-1 0 64,1 0 64,0 1-64,0 0 0,0-1-32,1 1 0,-1 1-224,1-1-64,1 2-1152,1-1-1376,0 1 736</inkml:trace>
  <inkml:trace contextRef="#ctx0" brushRef="#br0" timeOffset="60">508 386 1920,'0'0'768,"0"0"-384,0 0-448,0 1 384,0-1-96,0 1 0,0 0 96,0 0-96,1-1-64,-1 2 0,1-2 32,-1 1 32,0 0 32,0 0 64,1 0 32,0 0-96,-1 0-96,0 0 0,1-1-32,0 1 0,-1-1 0,1 0-64,0 1-64,-1 0 32,0 0 32,2 0 96,-2 0 0,2 0 0,-1-1-32,0 1 0,0 0-64,-1 0 32,2-1-64,-1 2 64,0-2-64,-1 1-32,2 0 160,-1 0 32,0 0-64,0 0-96,0 0 64,0 0 0,0 1-32,0-1 32,0 0 0,0 1 32,0-1-160,1 1 32,-2-1 0,2 1 0,-1-1 64,0 1 32,1-1-32,-1 1-64,1-1 32,-1 1-32,0 0 0,1 0 0,-2-1 0,2 1 0,-2 0 0,2 0 0,-2 1 0,2-1 64,-2 0-96,2 1 0,-1-1 32,0 1 64,-1-1-32,2 0-32,-1 1 32,0-1 32,-1 1-96,2 0 0,-1 0 32,-1-1 0,1 1 0,0-1 0,-1 1 0,1-1 0,0 1 0,-1-1 0,0 0 0,0 1 0,0 0 64,0-1 32,0 0-32,0 1-64,0-1 32,0 1 32,0-1 32,0 0 96,0 0-96,0 0-64,0 1-96,0-2 32,0 2 96,-1-1 32,1 0-128,0 0-32,-1 0 96,1 0 32,0 1 0,0-1-64,0 0 32,0-1 32,0 1-32,-1 0-32,1 0 32,0-1 32,0 1-32,-1 0-32,1 0 32,0-1-32,0 1-96,-1-1 0,1 0 64,-1 1 64,0-1 64,1 0 32,0 1-160,-1-1 32,1 1 64,0 0 32,-1-1-128,0 1 32,0-1 0,0 0 64,1 1-32,-1-1-32,1 1-64,-1-1 32,1 1-32,-1-1 0,1 0 128,-1 1 32,0 0-192,1-1 0,0 0-320,-1 0-64,0 0-512,1 0-256,-1 0-1184</inkml:trace>
  <inkml:trace contextRef="#ctx0" brushRef="#br0" timeOffset="61">273 516 640,'0'1'352,"0"0"-192,0-1-64,0 1 224,0-1-192,1 1-64,-1 1 96,0-1 32,1 0 0,0 1 32,-1-1 0,2 1 32,-2 1 0,2-1 64,-1 1-96,0-1 32,0 1 32,0 0 64,0-1-32,0 1-32,0-1-160,0 1-96,-1-1 64,1 2 64,0-2-64,-1 1 0,0-1 32,1 1 0,0 0 0,-1-1 64,0 1-96,1-1 0,0 0-32,0 0-64,0 1 32,0-1 32,0 0 32,0 0-32,-1 1 32,2-1-128,-2 1-64,2-1 64,-1 2 64,0-2 0,0 1-32,0 1 32,0-1 32,0-1-96,0 1 0,0-1 96,-1 1 96,0 0-64,1-2 0,0 1-96,-1 0-32,0 0 32,1 0 64,0 0-32,0 1-32,0-2-64,0 2 32,0-1 32,0 0 64,-1 0-32,1-1-32,0 1 32,-1-1 32,1 1-96,-1-1 0,1 1 32,-1 0 64,2 0-96,-1 0 0,0 0-32,0 0 0,0 0 64,0 1 64,0 0-32,-1-1-32,1 0 32,0 1-32,-1-2 0,0 1 0,1 2 0,-1-2 0,0 0-160,1 0 32,-1 0 0,0 0 64,0 0-192,0 0-64,0 0-384,0-1-1312,0 1-64</inkml:trace>
  <inkml:trace contextRef="#ctx0" brushRef="#br0" timeOffset="62">508 274 5056,'0'-1'-128,"-2"-1"96,1 1-352,0-1-128,1 1-736,-2-1-256</inkml:trace>
  <inkml:trace contextRef="#ctx0" brushRef="#br0" timeOffset="63">338 508 896,'0'0'416,"0"0"-192,0 0-256,0 0 64,0 0-128,0 0 64,0 0 160,1 0 64,-1 0 128,0 0 32,0 1-32,0-1 32,0 0-64,0 1 0,1 0-32,-1-1 0,1 0-128,-1 0-96,1 0 0,-1 1-32,1-1 0,0 0 64,-1 0-32,0 0 64,1 0-128,0 0-64,-1 1 64,1-1 0,0 0 32,-1 1 0,1-1 0,0 1 64,-1-1-32,0 0-32,1 0-64,0 0 32,-1 0 96,0 0 32,1 0-128,0 0 32,0 0 0,0 0 0,-1 0-96,2 0 64,-2 0 32,1 0 64,0 0-96,0 0 0,-1 0-32,2 0 0,-2 0 128,1 0 32,-1 0-32,1 0-64,-1 0-64,1 0 32,0 0 32,-1 0 64,1-1-96,0 0 0,0 1 32,0 0 0,0 0 0,0 0 0,1 0 0,-2 0 0,2 1 0,-2 0 0,2-1 0,-2 0 0,1 1 0,0-1 0,0 0 0,-1 0 0,2 0 0,-2 0 64,2 0-32,-2-1 64</inkml:trace>
  <inkml:trace contextRef="#ctx0" brushRef="#br0" timeOffset="64">388 513 4512,'1'0'-96,"-1"-1"64,2 0 64,-1 1-64,-1 0 0,2 0-32,-2 0 0,1 0 64,0 0 64,-1 0-96,2 1-64,-2 0 64,2-1 0,-2 0 96,2 1-32,-1 0-96,0-1 32,0 0 32,0 0 64,0 1-32,-1-1-32,1 0 32,0 0-32,0 1 0,0 0 0,-1-1 0,1 0 64</inkml:trace>
  <inkml:trace contextRef="#ctx0" brushRef="#br0" timeOffset="65">414 518 4320,'1'0'0,"0"0"-64,0-1 32,0 1 32,0 0 0,-1-1 0,1 1 64,0 0-32,0 0-32,0 0-64,-1 0 32,1 0 32,0 0 0,0 0 0,0 0 0,0 1 0,0 0 0,0-1 0,0 0 0,0 1 0,0 0 64,-1-1-96,1 0 0,0 0 32,-1 0 0,1 0-96,0 0 0,-1 0 64,0-1 0,1 1-64,0 0 0,-1 0 64,1 0 64,0 0-64,0 1 0,-1-1 32,0 0 64,1 0-32,0 1-32</inkml:trace>
  <inkml:trace contextRef="#ctx0" brushRef="#br0" timeOffset="66">446 521 3840,'0'0'64,"1"0"-32,0 0 64,0 0-128,0 0 0,-1 1 32,1-1 0,0 0-96,0 0 64,0 0 32,-1 0 64,1 0-32,0 0-32,0 0 32,0 0 32,-1 0-96,1 0 0,0 0 32,0 0 0,0 0 64,-1 0 96,2-1-128,-2 1-96,1 0 32,-1-1 0,1 1 32,0 0 64,-1 0-192,1 0 32,-1 0 96,1 0 64,0 0 0,0 0-64,1 1 32,-2-1-128,2 1 0,-2 0 64,2-1 64,-2 1 0,1-1-32,0 1 32,0 0-32,0-1 0,-1 0 64,1 1-32,-1-1 64,1 1-64,-1-1 64,1 0-128,-1 0 0,1 0-32,-1 0 0,0 0 64,1 0 0,-1 0 0,1 0 64,-1 1-96,0-1 0,1 1 32,0 0 64,0-1-32,0 0 64,0 1 0,0-1 32,-1 0-160,1 0-32,1 0 96,-2-1 96,1 1-96,-1 0-96,1 0 32,0-1 64,0 1 0,-1-1-32,1 1 32,0 0-32,0 0 64,0 0-32,0 0-32,0 1 32,0-1-32,0 1 0,-1-1 0,1 0 0,0 0 64,0 1-32,0-1 64,-1-1-64,0 1-32,1 0 96,0 0 64,-1-1-128,0 0-32,1 1 0,-1-1 0,1 1 0,-1-1 0,0 1-96,0-1 64,1 2 32,-1-1 64,1 1 32,-1-1-128,1 0-32</inkml:trace>
  <inkml:trace contextRef="#ctx0" brushRef="#br0" timeOffset="67">520 528 5216,'2'0'64,"-1"0"0,-1 0 32,1 0-128,1 0 0,-1 1 32,0-1 0,-1 0-96,2 0 64,-2 0 32,1 2 0,-1-2 64,1 0 32,-1 0-32,2 0-64,-2 1-64,1-1-32,1 0-32,-2 0 0,1 0-1248,-1 0-608</inkml:trace>
  <inkml:trace contextRef="#ctx0" brushRef="#br0" timeOffset="68">253 379 6016,'-1'2'-96,"0"-1"64,0 0-32,-1 0 0,2 1-864,-2-1-416,1 1 64,0 0 32</inkml:trace>
  <inkml:trace contextRef="#ctx0" brushRef="#br0" timeOffset="69">309 330 1152,'-1'0'512,"1"1"-256,0-1-320,0 0 128,0 0-64,0 0 64,0 2 160,0-2 128,0 0 64,0 0 96,0 0-224,0 0-96,0 0 32,0 0 64,0-2-128,1 2-96,-1 0-32,0 0 32</inkml:trace>
  <inkml:trace contextRef="#ctx0" brushRef="#br0" timeOffset="70">309 330 4960,'0'-1'160,"0"1"64,1 0 64,-1-1-64,0 1 32,1-1-32,-1 0 96,0 1-160,0 0-32,0-1-64,0 1 32,1 0-64,-1-1-32,1 1 32,-1 0-32,0 0 0,1 0 0,-1 0 0,1 0 64,-1 0 32,1-1-32,0 1 32,-1-1 0,0 1 96,0 0-32,1 0 64,0-1-64,-1 1 64,0 0-64,1-1 0,0 1-192,-1-1 32,0 1 0,1 0 0,0 0 64,-1 0 96,0-1-64,1 1-64,0 0-96,-1 0 32,1-1 96,0 1 32,0 0-192,0 0 0,-1 0 32,1 0 32,0 0 32,0 0 64,0 0-32,-1 0-32,1 0 160,0 0 32,0-1 64,-1 1 0,1 0-64,0 0-32,-1 0-96,0 0 32,1 0-128,0 0 0,-1-1 32,1 1 0,0-1-96,-1 1 64,1 0 96,0 0 32,-1 0-128,2-1 32,-2 1 0,1-1 0,0 1 0,-1 0 64,2 0-32,-2 0-32,1 0 32,0-1-32,-1 1 0,1 0 64,0 0-96,0-1-64,0 1 64,0 0 0,0 0 96,-1 0 32,1-1-32,0 1 32,0 0-64,-1 0 64,2-1-64,-2 1-32,2-1 32,-2 1-32,1 0 0,0 0 0,-1 0 0,1 0 0,0-1-96,0 1 0,0 0 64,-1 0 0,2 0 160,-2 1-64,2-1-32,-2 0-96,1 0-32,0 0 128,-1 0 32,1 0-96,0 0 32,-1 0 0,0 0 64,1 0-32,0 0 64,-1 0-64,0 0-32,1 0 32,0 0-32,-1 1-96,0-1 64,1 0 96,0 0-96,0 1 0,-1-1 32,1 0 64,0 0-96,-1 0 0,0 0 32,1 0 64,-1 0-32,0 1-32,1-1 32,-1 0-32,1 0 0,-1 0 0,1 0 0,-1 0 64,0 0-32,1 0-32,-1 1 32,1-1-32,-1 1-96,0-1 0,1 0 64,-1 0 64,1 0-64,-1 1 0,1-1 32,0 1 64,-1-1-32,1 0-32,0 0-64,-1 0 32,2 1-32,-1-1-1056,0 1-352,-1-1-1184</inkml:trace>
  <inkml:trace contextRef="#ctx0" brushRef="#br0" timeOffset="71">514 321 1280,'0'0'512,"0"0"-256,1 0-96,-1 1 192,1-1-128,-1 0 32,0 0-160,1 0-64,0 0 128,-1 0 128,1-1 32,0 1 64,-1 0 0,2 0 64,-2 0-32,1 0 0,0 0-160,-1 0 0,1 0-224,0 0-32,-1 0 64,1 0 32,0 0-32,-1 0-64,1 0 32,0-1 96,0 1 160,-1 0-96,2-1 64,-2 1-160,1 0 0,0 0-96,0 0-32,0 0 32,0-1 64,0 1-96,-1 0 0,2 0 160,-1 0 160,0 0-320,-1 1-32,2-1 32,-1 0 64,0 0-64,-1 0 0,2 0 224,-2 0 128,1 0-160,0 0-32,0 0-128,0 1-32,-1-1 96,1 0 32,0 1-128,0-1 32,-1 0 0,1 0 64,0 1-96,-1-1 0,1 1-32,-1-1 0,1 0 64,1 1 64,-2-1 32,1 0 32,0 0-160,-1 1 32,1 0 0,0-1 64,-1 0-32,1 1-96,0 0 32,0-1 32,0 2 0,-1-2 64,1 0 32,-1 1 32,1-1 64,-1 1-96,1-1 0,0 0-32,-1 0 32,1 1-128,0-1 0,-1 0 32,2 1 0,-2-1 0,1 1 64,0-1 32,-1 0 32,1 0-160,0 1 96,0-1 32,-1 1-128,1-1 32,-1 0-64,1 0 0,0 1 0,0 0 0,-1-1 128,0 0 32,1 1-32,0-1 32,-1 1-64,1-1-32,0 0 32,-1 0-32,2 1 0,-2-1 0,1 1 0,0 0-96,-1-1 64,1 0 32,-1 0 64,1 1-96,-1-1 0,1 1 32,0-1 0,-1 0 64,0 0 32,1 0-128,0 1-32,-1-1 96,0 0 32,0 0-96,1 0 32,0 0 0,-1 0 0,0 1-96,0-1 64,0 1 96,1-1 32,-1 0-128,0 0-32,0 0 96,1 0 96,-1 0-96,0 0-96,0 0 32,0 0 0,0 0 32,0 0 0,0 0 0,0 0 0,0 0-576,0 0-256,0 0-1824</inkml:trace>
  <inkml:trace contextRef="#ctx0" brushRef="#br0" timeOffset="72">501 283 1664,'-1'-1'704,"1"1"-384,0-1-384,0 1 192,0 0 192,0 0 224,0 0-128,0 0 160,1 0 0,0-2 64,0 2 64,0-2-192,0 1 32,0-1-128,1 0 0,-1 0-224,0-1-128,1-1-32,-1 2-32,1-2 0,0 0-96,1 0 64,0 1 32,0-1 0,1 1-640,0 1-288,0-1-1216</inkml:trace>
  <inkml:trace contextRef="#ctx0" brushRef="#br0" timeOffset="73">524 286 1792,'1'-2'704,"-1"0"-384,2 1-320,-2 0 160,1 0-192,0-1-32,1 0 32,-1 0 0,1 0-64,1 0 64,-1 1-192,1-2-96,0 1-320,0 1-160</inkml:trace>
  <inkml:trace contextRef="#ctx0" brushRef="#br0" timeOffset="74">546 278 1792,'0'0'704,"1"-1"-384,0 0-384,0 1 128,0 0-64,1-1 0,0 0-160,-1-1-32,2 1-544,-1 0-160</inkml:trace>
  <inkml:trace contextRef="#ctx0" brushRef="#br0" timeOffset="75">565 290 3072,'1'0'1120,"0"0"-576,0-1-704,-1 1 192,2 0-192,0-1 32,1 1-1056,-1-2-512</inkml:trace>
  <inkml:trace contextRef="#ctx0" brushRef="#br0" timeOffset="76">592 299 2304,'-1'-2'864,"1"2"-448,0 0-352,0 0 192,2 0 0,-1-1 0,0 1-128,1 0-96,2 0 64,-1-1 0,0 1-960,1 0-384,0 0 224,0 0 96</inkml:trace>
  <inkml:trace contextRef="#ctx0" brushRef="#br0" timeOffset="77">410 282 3328,'0'-1'1312,"0"1"-704,0 0-352,0-1 352,0 0-96,0 1 32,-1-1-32,1 1 0,0-2-256,-1 0-32,0 1 0,0-1 32,-1 0 0,0-1 0,0 0 0,0 0-64,0-1-32,-1 1-32,0 0 0,1 0-288,-1 1-64,-1 1-736,2-1-320</inkml:trace>
  <inkml:trace contextRef="#ctx0" brushRef="#br0" timeOffset="78">383 266 3200,'-2'3'1216,"1"-3"-640,1 3-480,0-3 384,-2 1-96,2-1 32</inkml:trace>
  <inkml:trace contextRef="#ctx0" brushRef="#br0" timeOffset="79">377 270 7520,'-1'-1'896,"0"1"-448,-1-1-128,1 0 0,-1-1-64,1 0 32,-1 0-32,-1 0 64,1 0-160,-1 0-96,0 0-32,1 0 32,-2-1-192,2 1-32,-1 0-512,1 1-192,0 0-352,0-1-96,0 1-864</inkml:trace>
  <inkml:trace contextRef="#ctx0" brushRef="#br0" timeOffset="80">362 261 5376,'-2'1'2016,"0"-1"-1088,0-1-608,2 1 544,-2 0-416,2 0-96,-2 0-160,0-1-32,0 1-96,0-1-128,0 0-32,0 0-32,-1 0 96,1 1-512,0-1-96,-1 0-256,0-1-64,1 1-1344</inkml:trace>
  <inkml:trace contextRef="#ctx0" brushRef="#br0" timeOffset="81">333 259 3072,'-1'2'1120,"-1"-2"-576,1 0-512,0 0 256,0 0-32,0 1 64,-1 0 32,-1-1 32,1 0-192,-1 1-128,0-1-32,-1 1-32,1-1-640,0 0-224,-1 0-768,0 1-320</inkml:trace>
  <inkml:trace contextRef="#ctx0" brushRef="#br0" timeOffset="82">307 276 2816,'-2'0'1056,"2"0"-576,-1 1-512,0-1 224,1 0-224,-1 1 32,-1 0-64,1-1-64,-1 2-128,1-1 0,-2 1-32,0 0 32,1-1 64,-2 1 64,1 0-32,-1 0 128,0 0-512,1-1-160,-1 1 128,1-1 96</inkml:trace>
  <inkml:trace contextRef="#ctx0" brushRef="#br0" timeOffset="83">296 331 2176,'0'0'864,"1"-1"-448,-1 1-352,0 0 192,0 0-224,0 0 0,0 0-96,0 0-64,0 1 160,0-1 96,0 2-96,0-1-96,0-1 96,0 1 96</inkml:trace>
  <inkml:trace contextRef="#ctx0" brushRef="#br0" timeOffset="84">297 334 4512,'0'1'352,"0"-1"-96,0 2-96,-2-2-96,2 0 32</inkml:trace>
  <inkml:trace contextRef="#ctx0" brushRef="#br0" timeOffset="85">294 336 5408,'0'0'32,"-1"1"0,0-1 64,1 0 0,0 0 96,-1 0 96,0 0 64,0 0-96,0 0-96,0 0 64,0 0 0,0 0-96,0 0-96,1 0 0,-2 0-32,1 0 0,-1 0-160,2 0 32,-2 0 128,2 0 128,-2 0-96,1 0-32,0 0 64,-1 0 96,2 0 0,-2 0 0,2 0 32,-2-1 32,1 1-192,0-1 0,1 1-32,-2 0 64,2-1-96,-2 0-64,1 1 64,0 0 64,-1 0-64,1-1 0,0 1 96,1-1 32,-1 1-32,-1 0-64,2-1 32,-2 1 32,2-2-192,-1 2 32,0-1 96,0 1 64,0-1-96,0 1 32,0 0-64,0-1 0,0 1 64,0 0 0,0 0 64,1-1-32,-1 1 64,0 0-64,0 0 64,0 0-224,0-1 32,0 1-544,-1 0-128,0 0-608,0 0-1024,0 0 576</inkml:trace>
  <inkml:trace contextRef="#ctx0" brushRef="#br0" timeOffset="86">294 350 2048,'-4'0'768,"2"0"-384,1 0-320,1 0 288,-1-2-160,-1 2 64,1 0-160,-1-1 0,1 1 32,0-1 64,0 1-32,-1 0 192,-1-2-32</inkml:trace>
  <inkml:trace contextRef="#ctx0" brushRef="#br0" timeOffset="87">271 344 5952,'-1'0'480,"0"0"-192,1 0 0,-2 0-128,2 0 0,-2 0-96,2 0-64,-2 0 32,1 0-32,0 0 64,-2 0-32,2 0 64,0 0-128,-1 1 0,1-1-32,0 0 0,0 1 64,0 0 0,0-1 0,0 1 0,1 0-96,-1-1 0,0 1 64,1 0 64,0 0 0,-1 1 64,1-2-64,0 1-32,0 0-64,-1-1 32,1 1-32,0 0-64,0-1 96,0 0 64,0 1-64,-1-1 0,0 1 32,1 0 64,0-1-96,0 1 0,-1 0 32,1 1 0,-1-1 0,1 0 0,-1 0-96,0 0 0,1 0 64,0 0 64,-1 0 0,1 0-32,-1 0-64,1 0-32,-1-1 64,0 1 0,1-1-128,-1 1 32,0-1-96,-1 0 64,1 0-256,-1 1-1408,1-1-192</inkml:trace>
  <inkml:trace contextRef="#ctx0" brushRef="#br0" timeOffset="88">298 342 2816,'-2'0'1120,"2"0"-576,0 0-640,0 1 192,0-1-192,-1 1 0,0-1 128,1 0 32,0 1-96,0 0-32,-1-1 32,0 1 64,1-1 416,0 0 192,-1 1 32,0-1-32,-1 1-192,1-1-32,0 0-320,0 0-128,0 1 0,-1 0 0,1 1 32,-1-2 0,1 1 64,0 1-32,0-1-32,-1 0-64,1 0 32,-1 0 32,1 1 0,0-1 0,1 1 0,-2 0 0,2 0 0,-1-1 0,0 0 0,1 0 64,0 1 32,-1 0-128,0 0-32,1 0 32,-1-1 0,1 1 32,-1-1 0,1 1 64,0-1 32,-1 0-192,0 1 0,1-1 32,-2-1-384,2 2-128,-1-2-1312</inkml:trace>
  <inkml:trace contextRef="#ctx0" brushRef="#br0" timeOffset="89">606 359 2048,'-1'0'768,"1"1"-384,0-1-160,0 0 224,0 0-32,-1 0 0,1 0-224,0 0-64,-1 0-64,1 1 32,0-1-128,0 0-64,0 1 64,0-1 0,0 0 32,0 0 0,1 1 0,0-1 0,0 2 192,0-2 128,0 1-160,0 0-32,0 0-64,0 0 32,0-1-64,0 2-32,0-2 32,0 1-32,0 1-96,0-1 64,1 1 32,-1 0 64,0 0-32,0 0-32,0 0 32,-1-1-32,1 2 0,-1-1 64,1 0-32,-1 0-32,0 0-64,-1 0 32,0-1-128,1 1-32,-1 0-64,0 0 64,1 0-96,-1-1-32,1 0-544,-1 0-192,1-1 64,0 0 64</inkml:trace>
  <inkml:trace contextRef="#ctx0" brushRef="#br0" timeOffset="90">617 362 1024,'0'0'416,"0"-1"-192,0 0-352,0 1 128,0 0 64,0 0 32,0 0-32,1-1-64,-1 1-64,0 1-32,0-1 192,1 0 160,-1 1 64,1 0 128,0-1-32,0 1 0,0-1-224,0 2-128,0-1 32,0 0 64,1 0 64,-1 0 32,0-1-64,1 1 32,0 0-64,0-1 0,-1 1-192,1-1-32,0 0 32,-1 0 64,0 0-1408,0 0-672</inkml:trace>
  <inkml:trace contextRef="#ctx0" brushRef="#br0" timeOffset="91">614 346 3072,'0'0'1120,"0"0"-576,0 0-576,0 0 224,0 0-128,0 0-64,0 0-64,1 0 32,0 0 96,-1 0 32,1 0-32,0 0 32,0 0 128,0 0 128,1-1-128,-1 1-64,1 0 128,-1 0 64,1-1-64,1 1 0,-1-1 32,1 0 128,-1-1-256,0 0 32,0 1 0,0 0-32,0-2-32,-1 1-448,1 0-128,-1 1-864,0-1-1504,0 1 352</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21:44:35.394"/>
    </inkml:context>
    <inkml:brush xml:id="br0">
      <inkml:brushProperty name="width" value="0.01764" units="cm"/>
      <inkml:brushProperty name="height" value="0.01764" units="cm"/>
      <inkml:brushProperty name="color" value="#7F7F7F"/>
    </inkml:brush>
  </inkml:definitions>
  <inkml:trace contextRef="#ctx0" brushRef="#br0">288 367 896,'1'0'352,"-1"0"-192,0 0 224,0 0 320,0 0-64,0 0 0,0 0-160,0 0-32,0 2-192,0-2 0,0 2-96,0-1 64,0 1-64,0 0 0,0 0-96,0-1-64,0 1 96,0 0 0,0 0-128,0 0-32,0-1 96,0 1 96,1-1-96,-1 0-96,0 0 32,0 1 64,1-1-64,-1-1 0,0 1 32,0 1 0,1-2-96,-1 1 64,0 0 32,1 0 64,-1 0-32,0 1 64,0-1-64,0 1 64,0 0-64,0-1 64,-1 1 0,1-1 32,-1 1 0,1 0 0,0 0-64,-1-1-64,1 1 32,-1-1-32,0 1 64,1-1-96,-1 1 0,1-1 96,0 1 32,0 0-128,0-2 32,0 2-64,0 0 0,0 0 64,0-1 64,0 2-32,0-2-32,0 1-64,-1-1 32,1 1 32,0 0 0,0-1 0,0 1 64,-1-2-32,1 2-32,0-1 32,-1 1 32,1 0-96,0-2 0,0 2-32,-1 0 0,0-1 64,1 0 0,-1 1 0,1-1 64,-2 1-32,1-1-32,0 1 32,1-1-32,-1 1 0,1-1 64,-1 0-32,0 1 64,0-1-224,1 1 32,0-1 32,0 1 96,-1 0 0,0-1-32,1 0 32,-1 1-32,1-1 0,0 0 0,0 0 0,-1 0 0,1 1 0,-1-2 64,0 1-96,1 0 0,-1 0 32,1 0 0,0 0 64,-1 1 32,1-1-128,-1 0 32,1 0 0,-1 0 0,1-1 0,0 1 0,0 0 0,-1 0 64,0 0-96,1-1 0,-1 1 96,1 0 32,0 0-128,-1-1 32,1 2 0,0-1 0,-1 0 0,1 0 0,-1 1-96,1-2 64,-1 2 32,1-1 64,0 0-32,-1 0-32,1 0 32,-1 0-32,1 0 0,0 1 64,0-1-96,-1-1-64,1 2 64,0-1 64,-1 0-64,1 1 0,0-1 32,0 0 64,0 0-192,0 0 32,-1 1 96,1 0 128,-1-1-32,1 0-64,-1 0 0,1 1-32,0-1-96,0 0 64,0 0 32,-1 1 64,1-2-32,0 2 64,0-1-128,0 0-64,0 0 64,0 0 64,1 0 0,-1-1-32,0 2-64,0-1 32,0 0 32,1 0 0,0 1 0,-1-1 64,1 0-96,-1 1 0,1-2 32,0 2 64,0-1-32,0 0-32,0 0-64,0 0-32,0 0 64,-1-1 64,1 2 64,0-1-32,0-1 32,-1 1-128,1 0 0,0 0 32,-1-1 0,1 1 0,0-1 64,0 0-32,-1 1 64,1-1-64,0 1-32,0-1-64,-1 1 32,1-1 96,-1 0 32,1 0-32,0 1 32,-1-1 0,0 1 32,1-1-160,0 1 32,0-1 0,0 1 0,-1-1 64,1 0-32,0 0-32,0 1-64,0-1-32,-1 1 128,0-1 32,1 0 0,0 0 32,-1 1-128,1-1 0,-1 0 32,0 0 64,1 0 32,-1 0 32,0 0 64,1 0 32,-1 0-192,0 0 0,1 0 32,-1 0 32,0 0-128,0 0-32,0-1 96,0 1 32,0 0-96,0 0 32,1 0-160,-1 0 32,0 0 128,0 0 128,0 0-96,0 0-32,0 0 0,0 0 0,1 0 0,-1 0 64,0 0-96,1 0-64,-1 0 64,0 0 64,1 0 64,-1 0-896,1 0-320,0 1-1152</inkml:trace>
  <inkml:trace contextRef="#ctx0" brushRef="#br0" timeOffset="1">318 586 640,'0'0'352,"0"0"-192,0 0-128,0 0 160,1 0 32,-1 0 32,0 0 0,0 0 64,1 0-32,-1 0 64,1 0 0,-1 0 32,1 0-64,-1 0 32,1 0-128,-1 0-64,0-1 0,1 1-32,0 0-64,0 0-64,-1-1 32,1 1 32,0 0 32,1 0-32,-2-1-64,1 1 32,0 0 32,0 0 96,0-1 128,-1 1-128,2 0-32,-1 0-64,-1 0-64,1-1 32,0 1 32,-1 0-32,1 0 64,0 0-128,1 0-64,-1 0 128,0 0 32,1 1-96,-1-1 32,0 0 0,1 1 64,-1-1-32,0 1-32,0-1 96,0 1-64,-1-1-32,1 1-64,0-1 32,-1 0 32,1 0 64,-1 0-32,0 0-32,1 0 32,0 0 32,-1 0-96,1 0-64,-1 0 64,1 0 64,-1 0 128,0 0-128,0 0-96,0 1 32,0-1 0,1 0 32,-1 1 0,1 0 64,-1 0 32,1-1-128,-1 1-32,1 0-320,-1 0-96,1-1-1216,0 0-576,0 0 1088</inkml:trace>
  <inkml:trace contextRef="#ctx0" brushRef="#br0" timeOffset="2">358 516 1664,'0'0'704,"0"1"-384,1-1-256,0 0 192,0 0 0,0 1 0,-1-1-64,0 0 32,1 1-64,1-1 0,-2 1-96,1 1 32,1-1 0,-1 0 96,0 1 32,1 0 32,0 0-64,0 0 32,0-1-64,-1 1 64,2-1-64,-2 1 0,1 0-192,-1-1 32,1 0 64,-1 1 32,0-2-128,1 1 32,-1 0 0,0 0 0,0-1 0,0 2 0,0-1 0,-1-1 64,1 1-96,-1 1 0,1-1 32,-1 1 0,0-1 64,0 0 32,0 0-128,0 1 32,0-1 0,0 1 64,0-1-96,0 2-64,-1-1 64,1 1 64,0-1 0,-1 1-32,1-1-128,0 0-64,-2 1-480,1-1-192,0 0-608,1-1-288</inkml:trace>
  <inkml:trace contextRef="#ctx0" brushRef="#br0" timeOffset="3">204 677 384,'0'1'256,"0"-1"-128</inkml:trace>
  <inkml:trace contextRef="#ctx0" brushRef="#br0" timeOffset="4">205 679 640,'0'0'128,"0"0"-96,0 2 96,2-2-160,-2 0 32,0 1 0,1-1 0,1 2-96,-2-2 64</inkml:trace>
  <inkml:trace contextRef="#ctx0" brushRef="#br0" timeOffset="5">208 681 832,'2'0'96,"-1"1"-128,-1-1-32,1 1 32,0-1 0,0 0 96,-1 0 32,1 1-192,0-1 0,0 1 32,0-1 96,-1 1 0,1-1 64,0 1-128,0-1 0,-1 0 96,0 0 32,1 1 32,-1 0 0,0 0-160,1-1 32,0 0 0,-1 1 0,1 0 0,0-1 0,0 1 128,-1-1 64,0 0-64,1 0-96,-1 0 0,1 0 32,0 0-32,0 0-32,-1 0 96,1 0 64,0 0-64,-1 0 0,1 0 32,0 0 64,-1 0-96,1 0-64,0 0 0,0 0 32,-1 0-96,0 0 0,1 1 96,-1-1 32,1 1-32,0 0-64,0 0 32,0-1 32,0 1-32,0 0 64,-1 0-64,1 0 64,-1-1-128,1 0 0,-1 0 96,1 0 96,-1 0 0,1 0 64,-1 0-128,0 0-64,0 0 0,0 0-32,1 0 0,0 0 0,-1 0 0,1 0 0,-1 0 0,0 0 0,0 1-96,1-1 64,0 0 96,-1 0 96,1 1-128,0-1-32,-1 0 64,1 0 32,0 0-32,0 0-64,-1 1 32,1-1 32,-1 0-96,1 0 0,0 0 96,0 0 96,-1 0-64,0 0 0,1 0-32,0 0 32,0 0 0,0 0 32,0 0 0,0 0 0,0 0 0,-1-1 0,2 1 0,-1 0 0,0 0 0,1-1 64,-1 1-96,0-1-64,1 1-96,-2 0 32,1 0 32,0 0 64,1 0-32,-2-1-32,1 1 32,0 0 32,0 0-96,0 0-64,1 0 64,-1 0 0,-1 0 32,1 0 64,1 0 32,-2 0 32,0 0-160,1 0 32,0 0 0,0 0 64,0 0-96,-1 0-64,1 0 64,0 0 64,0 0 0,-1 0 64,1-1 0,0 1 96,0 0-96,0 0-64,-1-1 64,1 1 0,-1 0 32,2 0-160,-1 0-32,1 0 32,-1 1 64,1 0 0,-1 0 64,1 1-128,0-1-64,-2 0 64,2 1 64,-1-1 0,1 0-32,-1 0-64,0 0 32,0-1 96,0 1 32,-1-1-32,1 0-64,0 0 32,-1 0-32,0 0-96,1-1 64,-1 1 32,1-1 64,0 0-32,-1 1-32,0-1-64,1 0 32,0 1 32,0 0 0,0-1 0,-1 1 64,0-1-32,1 1-32,0-1 160,0 1 32,-1-1-160,1 1 0,0-1-32,1 0 0,-2 1 0,2 0 0,-1 0 0,0-1 64,0 1-96,1 0 0,-2 0 32,2-1 0,-1 1 0,0 0 0,1 0 0,-1-1 64,0 1-32,0 0-32,0 0 32,0-1-32,0 1-96,1 0 64,-2 0 32,2 0 0,-1 0 0,0 0 64,0 0 32,1 0 32,-2 0-64,2 0 32,-1 0-64,1 0 64,0 0-64,-1 0-32,1 0 96,-2 0 0,1 0-128,1 0-32,-1 0 32,0 0 64,1 0 0,-2 0 64,2 0-128,0 0-64,-2 0 64,2 0 64,-1-1 64,0 1 96,0 0-160,0-1-96,0 1 32,0 0 64,0 0 0,0-1 64,-1 1-128,0 0-64,1 0 128,0-1 32,0 1-96,0 0 32,-1 0 0,0 0 0,2 0 0,-1 0 0,0 0 0,0 0 0,1 0-96,-2 0 0,1 0 64,0 0 64,0 0 0,-1 0-32,1 0 32,0 0 32,-1 0-32,1 1-32,0-1 32,-1 1-32,0-1-96,0 0 64,1 1 96,0-1 32,-1 1-32,1-1 32,-1 0-128,1 0-64,-1 0 64,0 0 64,0 1 128,1-1-128,-1 0-32,1 0-64,-1 1 0,0-1 192,0 0-128,-1 0 0,1 1-160,0-1 32,0 0 128,0 1 128,0-1-192,0 0 0,0 0 64,1 1 64,-1-1 0,0 1-128,1 0-32,-1-1 128,0 1 32,0 0 0,0 0-128,0 0-32,0 0 128,0 0-32,0 0 96,1 0-224,0 1 32,-1-2 96,0 1 128,0 0-96,-1 0-96,1 0 96,0-1 96,-1 0-192,1 2-96,0-1-64,-1-1 32,1 2 128,-1-1 96,0 0-224,1-1-32,-1 1 64,1 0 64,-1 0 64,1-1 32,-1 1-96,1 0 64,-1 0 96,1-1 32,0 0-256,0 1-128,0-1-64,0 1 32,-1 0-32,0 0 64,1-1 96,-1 0 32,0 1-192,0-1-576,-1 1 0,2 0-256,-2 0 32</inkml:trace>
  <inkml:trace contextRef="#ctx0" brushRef="#br0" timeOffset="6">404 712 1280,'0'0'512,"-1"0"-256,1 0-320,0 0 192,0 0-32,0 0 96,-1 0-32,1 0 0,-1 0 160,1 0 128,-1 0 32,1 0 32,0 1-64,-1-1 32,1 1-320,-1-1-192,1 1 32,-1-1 32,1 1 0,-1 0 64,1 0-128,0 1 0,0-1 96,0 0 32,0 1 32,0-1 64,0 0-32,0 1 64,0-1-128,0 1-64,0-1 64,0 1 0,0-1-32,0 2-64,0-2 96,0 0-64,0 1-32,0-1-64,-1 0 32,1 1 32,-1-1 0,0 0 0,1 1 64,0-2-32,0 2 64,-1-1-128,1 1 0,-1-1-32,1 0 0,-1 0 64,1 1 64,-1-2-32,1 2-32,0 0-64,-1-1-32,1 0 64,-1 0 64,1 1 0,-1-1 64,1 1-64,0 0-32,-1-1-64,1 1-32,-1-1 64,0 0 64,1 1 0,0-2 64,0 2-64,-1-1-32,1 0-64,0 1 32,0-1 32,-1 0 0,1 0 0,-1 1 0,1-1 0,-1 1 64,1-2-96,0 2-64,-1-1 128,0 0 32,1 0 0,-1 0-64,1 0-64,-1 1 32,1 0 32,0-2 64,-1 2-96,1-1 0,-1 0 32,1 1 64,-1-2-32,1 1 64,0 1-128,0-1 0,-1 0-32,1 1 0,-1-1 64,1 0 0,-1 0 0,1 0 64,-1 0-32,1 0 64,0 0-128,-1 0-64,1 0 64,0 0 0,-1 0 32,1-1 0,0 1 0,0 0 0,-1 0 0,1-1 64,0 0-32,0 1-32,0 0 32,-1 0-32,1 0 0,-1-1 0,1 2 0,-1-1 0,0 0 0,1 1 0,0-1 0,-1-1 0,1 2 0,-1-1 0,0-1 0,1 1 0,0 0 0,0 0 0,-1 0 0,1-1 0,-1 2 0,1-1 0,-1-1 0,1 1-96,-1 0 64,1 0 96,0 0 32,-1-1-32,1 1-64,-1 0 32,1-1-32,-1 1 0,1-1 0,0 1-96,-2 0 64,1 0 32,0-1 0,1 1 64,-1-1 32,0 1 32,0-1-64,1 1 32,-1 0-64,0 0-32,0-1 32,0 1 32,1 1-96,0-2-64,-1 1 64,1 1 0,-1-2 32,0 1 64,1 0-32,0 0-32,-1 0 96,1-1 64,-1 0-64,0 0 0,1 1-96,-1-1-32,1 1-32,0-1 0,0 1 64,-1 0 64,0-1-96,1 0 0,-1 0-32,0 1 160,0-1 160,0 0-64,0 1-32,0-1 64,-1 0 0,2 0-96,-1 0-96,-1 0-160,1 0 0,0 1 64,0-1 96,0 0 0,0 0-32,0 0 32,0 0-128,0 1 64,0-1 32,0 1 0,0 0 0,1-1 0,0 1 0,-1 0 0,0-1 64,0 0-96,1 1 0,-1-1 96,1 0 96,-1 0-64,0 0-64,0 0 64,0 0 0,1 0-128,0 0 32,-1 0 64,1 0 96,-1 0-128,1 0-96,-1 0 32,1 0 0,0 0 96,-1 0 32,0-1-32,0 1 32,0-1-64,0 0-32,0 1 32,0-1 32,1 0-32,0 1-32,-1-1 32,0 1-32,0-1-96,0 0 64,1 0-32,0 0 0,-1 0 128,0-1 32,1 2 32,-1-2 0,1 0-64,-1 2-64,1-2 96,-1 1 0,0 0-128,0 0-32,0 0 96,-1-1 96,2 1-192,-1 0-96,0 0 160,0-1 32,0 1 32,1 0 32,-2-1-128,1 1 0,1 0 32,-1-1 0,1 1 0,-1 0 0,0 0 0,1-1 64,-1-1-32,0 1 64,0 0-128,0 0-64,1 0 128,-1 1 32,0-1 0,1 0-64,-1 1-64,0-1 32,1 1 96,-1-1 32,0 1-32,0-1-64,1 1-64,0-1 32,-1 1 96,0-2 32,0 2-128,1-1 32,-2 0 0,1-1 0,0 2 0,1-1 0,-2-1 0,1 2 64,0-2-96,0 2-64,0-1 64,1 1 0,-1-2 32,1 2 64,0-1-32,0 0 64,0 0-128,0 1-64,0-2 64,0 1 0,0 1 32,0-2 0,0 2-96,0-1 64,0 0 96,0 0 96,0 1-128,0-1-96,0 1-64,0 0 96,0-2 0,0 2 96,0-1-32,1 1 64,-1-1-128,0 1-64,0-1 64,0 0 0,0 0 96,-1 0 96,1 0-128,0 1-32,0-2 0,0 2 64,1-1-96,-1 1-64,1-1 64,-1 1 64,1 0-64,-1-1 0,0 1 32,0 0 64,1-1-32,-1 1 64,0 0-128,0-1 0,0 2 32,0-2 0,0 1-96,1 0 64,-1-1 96,0 2 32,0-2-128,1 1 32,-1 0 0,0-1 0,0 1 0,0 0 0,1 0 0,-1-1 64,0 2-32,0-2-32,0 1 32,0 0-32,1-1-96,0 1 64,-1-2-544,1 2-160,0-2-2048</inkml:trace>
  <inkml:trace contextRef="#ctx0" brushRef="#br0" timeOffset="7">317 759 1408,'-1'0'608,"0"0"-320,1 0 0,0 1 352,0-1-160,0 0 0,0 0-288,0 0-64,-1 0 64,0 0-160,1 1-32,-1-1 0,1 1 64,0 0 32,0 0 32,-1-1 0,1 1 64,0 1 32,0-1 32,0 0 0,0 1 64,0 0-160,0-1-32,1 2 0,-1-2 0,0 2-64,1-1-64,-1-1 32,1 1-128,-1 0 64,1 0 32,-1 0 64,0 0-32,0-1 64,0 1 0,0-1 96,0 2 32,0-2 32,0 2-224,0-2 0,0 1-32,0 0 0,0 0 0,0-1 64,0 1-32,0-1 64,0 1-64,0 0-32,0-2 32,-1 2-32,1-1 0,0 1 0,-1-1 0,0 0 64,1 1-96,0-1 0,0 1 32,0-1 0,-1 1 0,1 0 0,-1 0-96,1-1 0,0 0 128,-1 1 32,1-1 0,0 0-64,0 0 32,0 0-32,0-1 0,0 0 64,-1 1-96,1-1 0,0 1 32,0-1 0,0 0 0,0 0 0,0 0-96,0 0 64,0 0-32,0 0 0,0 0-512,0 0-256,0 0-1184</inkml:trace>
  <inkml:trace contextRef="#ctx0" brushRef="#br0" timeOffset="8">433 707 2176,'0'-3'864,"-2"6"-448,2-3-416,0 0 160,0 0-192,0-1 32,0 2 0,0-1 0</inkml:trace>
  <inkml:trace contextRef="#ctx0" brushRef="#br0" timeOffset="9">431 708 3488,'1'0'-32,"0"2"32,-1-1 0,1 0 0,-1 1 0,1-1 192,-1 0 128,0 1-32,0-1 0,0 1-32,0-1 0,0 1-224,0-1 0,0 1-32,0 0 64,0-1-96,-1 1 0,1 0 96,-1 0 32,1 1 32,0-2 64,-1 2-160,1-2-32,-1 2 0,1-2 0,-1 1 64,0 0 32,0 0-128,1 0-32,-1-1 32,1 2 0,-1-2 96,0 1 32,1-1-32,-1 1 32,1 0-128,-1 0 0,0-1-32,0 1-64,1 0 96,0 0 64,-1 0 0,0 0-32,0 0 32,0 0 32,0 0-96,-1-1 0,2 1-32,-1-1 0,-1 0 128,1 0 96,-1 0-128,0 0-96,2 0 32,-2-1 0,1 2-64,0-1 0,0-1 128,0 1 32,0 0 0,0 0-64,0 0-64,0 0-32,1 1-32,-1-2 96,0 2-512,0-1-160,0-1-640,1 1-192</inkml:trace>
  <inkml:trace contextRef="#ctx0" brushRef="#br0" timeOffset="10">395 754 1152,'1'-1'416,"0"1"-192,-1-1-256,1 1 64,0-1 96,-1 0 160,1 1-160,0-2-64,0 0 32,0-1 64,1 1-224,-1-1-96,2 1-544,-1-1-192</inkml:trace>
  <inkml:trace contextRef="#ctx0" brushRef="#br0" timeOffset="11">201 698 896,'1'1'-32,"0"-1"128,0 1 128,-1-1 192</inkml:trace>
  <inkml:trace contextRef="#ctx0" brushRef="#br0" timeOffset="12">206 702 1856,'1'1'256,"0"0"-64,0 0 32,1 0-128,-1 0 0,0 0 32,1-1 64,-1 1-96,0 0-64,0 0 0,0 0-32,1 1 0,-1-1 0,-1-1 0,1 1 0,0 1 64,0-1 96,0 0 128,0 0 64,-1 0-96,1 0-96,-1 0 0,0 0 32,1-1-160,0 1-96,-1 1 32,1-1 0,-1-1 32,0 1 0,0 0 0,1 0 64,0 0-96,0 0 0,0 0 32,-1 0 0,1 0-448,0-1-160,1 2-544,1-1-224</inkml:trace>
  <inkml:trace contextRef="#ctx0" brushRef="#br0" timeOffset="13">197 179 1920,'-1'1'768,"1"-1"-384,-1 1-96,1-1 288,-1 0-256,0 0-32,1 1-160,-1-1-32,0 0-32,0 1 32,0-1-128,0 0 0,-1 0 32,2 1 64,-1 0-96,-1 0 0,1-1 32,-1 1 64,1 1-32,-1-1 64,1 0-64,-1 1 64,0-2 0,2 2 32,-2 0-64,1-1-64,0 2 32,0-2-32,0 1 0,0 1 0,0 0 0,0-1 64,0 0-96,0 1 0,-1 0 32,1-1 0,-1 1 0,1 0 0,-1 0 64,1-1 96,-1 1-64,0 0-64,2 0 0,-2-1 32,1 0-96,0 1 0,0 0 32,0-1 0,0 0-96,1 1 64,-1-1 32,1 1 0,-1 0 64,1 0 32,0-1-32,-1 1-64,1-1 32,0 2-32,0-2 0,-1 1 64,1-1-32,0 1-32,0 0-64,0 0 32,-1-1 96,1 2 32,0-2 96,0 2 32,-1-1-96,1-1-96,-1 1 64,1-1 64,0 2-64,-1-2-64,1 0 0,0 1-32,0 0 0,-1 0-96,1 0 64,0-1 32,0 1 64,0 0-96,-1 0 0,1-1 32,0 1 64,0 0-32,0 0-32,0 0 32,0 1-32,0-1 0,0 0 0,0 0-96,1-1 64,-1 1 32,0 0 64,0 0-32,0-1-32,0 1-64,0 0 32,1-1 96,-1 2 96,0 0-128,0-1-96,0 0 32,0 0 0,1 0 32,-1 0 64,0-1-32,0 1-32,0-1 32,0 1-32,0-1-96,0 2 64,0-1 32,0-1 0,-1 1 64,1 0 32,0 0-128,0-1-32,0 1 96,-1-2 32,1 1-96,0 0 32,-1 0 0,1 0 64,0 0 32,0 1 96,-1 0-96,1-1 0,0 0-32,0 1 32,0-1-128,0 1 0,0 0 32,0-1 0,0 0 64,-1 1 32,1 0-128,0-1-32,-1 1 96,1 0 32,0 0-96,0 1-32,-1-1 32,1 0 64,0 0-64,0-1 0,-1 0 32,0 1 0,1-1 64,-1 0 32,0 1-32,1-1-64,0 1-64,0 0-32,-1 0 128,1-1 32,-1 1 0,1-1 32,0 2-224,-1-2 32,1 1 32,0-1 32,0 1 32,0 1 0,0-1 64,0 0 32,0-1-32,0 1-64,0 0-128,0 0 0,0 0 128,0 0 64,0-1-96,0 0 32,1 1 0,-1 0 0,0-1 0,1 1 64,-1-1-32,1 0 64,-1 1-128,0-1 0,1 0 32,-1 1 64,1 0-32,-1-1-32,1 0-64,0 1 32,-1 0 32,0 0 64,0 0 32,0-1 32,1 2-64,-1-1 32,1-1-64,-1 1-32,1-1 32,-1 1 32,0 0-32,0-1 64,0 1-224,1 0 32,-1 0 32,1 0 96,0-1 0,-1 1 64,1 0-64,-1 0-32,1 0-64,0-1 32,-1 1 32,0 0 0,1-1 0,1 1 64,-1-1-32,0 1 64,0 0-64,1 0-32,-2-1-64,1 0-32,1 0 192,-1 0 96,-1 0-192,2 0-32,-1 0 0,0 0 64,0 0 0,1 0 64,-2 1-128,2-2 0,0 1 96,-2 1 96,1-3-224</inkml:trace>
  <inkml:trace contextRef="#ctx0" brushRef="#br0" timeOffset="14">160 747 9184,'1'0'-64,"-1"3"0,1-1 0,1 0 96,-1 1 0,0-2 64,0 2-64,0-1 64,0-1-64,0 1-32,0 0 96,0 1 0,1-1-128,-1-1-32,0 2 96,0-2 32</inkml:trace>
  <inkml:trace contextRef="#ctx0" brushRef="#br0" timeOffset="15">178 780 9504,'1'1'64,"0"1"-64</inkml:trace>
  <inkml:trace contextRef="#ctx0" brushRef="#br0" timeOffset="16">181 784 9568,'0'1'32,"1"0"-32</inkml:trace>
  <inkml:trace contextRef="#ctx0" brushRef="#br0" timeOffset="17">183 788 9600,'0'1'0,"1"0"0</inkml:trace>
  <inkml:trace contextRef="#ctx0" brushRef="#br0" timeOffset="18">185 793 9600,'0'0'0</inkml:trace>
  <inkml:trace contextRef="#ctx0" brushRef="#br0" timeOffset="19">191 802 9632,'1'3'-32,"0"-1"32,-1 0 64,1-2-32,-1 2 64,1 0-64,0-2 64,0 2-64,-1-1-32,0 0 32,1 1-32,0-1-96,0 1 64,-1-1 32,1 0 64,0 1-32,0-1-32,0 0 96,-1 0 64,1 0-128,0 0-96,0 1-64,0-1 0,1 0 96,-1 0 64,-1 0 0,2 0 64,-1 1-128,-1-1-64,2 1 64,-1 0 64,0-2-64,-1 2 0,2-1 96,-1 1 96,0-1-128,-1 0-96,2 1 96,-2-1 32,1 0 0,1 1-64,-2-1 32,1 0 32,0 0-96,0 0 0,0 0 32,1 0 64,-1 0-32,0 0-32,2 0 32,-1 1-32,0-2-96,0 1 64,0 1 32,0-1 64,-1 0-96,1 0 0,-1 0 32,1 0 0,-1 0 0,1 0 0,0-1 0,-2 2 0,1-1 0,1 0 64,-1 1-32,-1-1-32,1 0-64,0 1 32,0-1 96,0 0 32,0 0-128,0 0-32,-1 0 32,1 0 0,0 0 32,1 0 0,-2 0 0,1 0 64,0 0-96,0 0 0,0 0 32,0 0 64,0 0 32,-1-1 32,1 1-160,-1 0-32,1-1 96,0 1 32,-1-1 0,1 1-128,0 0 32,0 0-32,0 0 0,0 0 128,-1 0 96,1 0-128,1-1-32,-1 1 0,-1-1 0,1 1 0,1 0 0,-2 0-160,1 0 160,-1 0 64,2 0 0,-2-1-64,0 1-64,1 0 32,0 0 96,0 0 32,0-1 32,-1 0 0,0 0-64,0 0 32,1 0-128,0 0 0,-1 0 32,0 0 64,0 0-96,1 0 0,-1 0 32,1 0 0,-1 0 0,0 0 0,1 0 0,-1 0 64,1 0-96,0 0 0,-1 0 32,1 0 0,0 1 0,0-1 0,0 0 0,0 0 0,0 1 0,0-1 64,-1 1-32,1-1-32,0 0-64,0 0 32,0 0 96,-1 0 96,1 0 0,-1 0 64,1 0-192,0 0-96,-1 0 32,0 0 64,0 1 0,1-1 64,-1 0-128,1 0 0,0 0 96,-1 0-32,0 0-32,0 0 32,1 0-32,-1 0 0,1 0 0,-1 0 0,1 1-96,-1-1 64,1 0 32,-1 1 64,0-1-32,1 1-32,-1-1-64,1 0 32,-1 1 32,1-1 0,-1 1 0,1-1 64,-1 1-32,0-1-32,0 0 32,0 0-32,1 0 0,-1 0 0,1 0-96,0 0 64,-1 0-32,0 1 0,0-1 64,1 0 64,-1 0-32,1 0 64,0 0-128,-1 0 0,1 0-32,-1 0 0,0 0 64,0-1 0,1 1 64,-1 0 32,1 0-128,0 0-32,-1 0 32,1 0 0,1 0 32,-1 0 0,0 0 0,0 0 0,0 0-96,-1 0 64,2 0 96,-1 0 32,0 0-128,-1 0 32,2 0 64,-1-1 32,0 1-128,1 0-32,-1 0 32,1 0 64,-1 0 0,0 0 64,1-1-128,-1 1-64,1 0 64,-1-1 64,1 1 0,0 0-32,-1-1-64,1 0 32,-1 0 32,0 0 0,1 1 0,-1-1 64,1 1-32,-2-1-32,2 0 32,-1 1-32,0-1-96,1-1 0,-1 1 128,1 1 32,0-1 0,-1 1 32,1-1-128,-1 1 0,1-1-32,-1 1-64,1 0 96,-1-1 64,1 0 0,0 0-32,0 0 96,-1 1 0,1-1-128,0-1-32,-1 2 96,1-2 32,-2 0 0,3 2-64,-2-1-64,1-1-32,-1 2 64,2 0 64,-2-1 0,1 0 64,-1 0-128,2 0-64,-2 1 128,1-1 32,-1 0 0,3 0-64,-3 0 32,2 0 32,-2 0-32,1 0-32,-1 0 96,0-1 0,1 1-32,-1 0-64,1-1 32,-1 2-32,0-1 0,1-1 64,-1 2-32,0-1-32,1 0-64,-1 0 32,0 0 32,1 1 64,-2 0-32,2-1 64,-1 0-64,0 0-32,0 0-64,0 1 32,0-1 32,1 0 64,-1 1-32,1 0-32,-1-1-64,0 1 32,0-1 32,0 0 0,0 0 0,-1 1 0,1 0 192,0-1 192,0 0-256,0 0-64,-1 0-64,0 1 64,2-1-96,-1 0 0,-1 0-32,1 1-64,0-1 160,1 0 32,-2 0-96,1 1 32,0-2 0,0 1 0,0 0 0,0 0 0,0-1-96,0 1 64,-1 1 32,2-2 0,-1 1 0,-1 1 0,1-2 64,1 1 32,-1-1-128,0 1 32,0 0 0,0 0 64,0-1-32,0 1 64,0 0 0,0 0 32,-1 0-160,0 0-32,1 0 32,-1 0 0,1 0 32,0 0 0,-1 0 0,0 0 0,0 1 0,0-1 0,1 0 0,-1-1 0,1 2 0,-1-2 64,1 1-32,-1 0 64,1 0-128,-1-1 0,0 2-32,1-1 0,0-1 64,0 1 0,-1-2 0,1 3 0,0-2-96,0 1 64,0 0 32,-1-1 64,0 1-32,1 0-32,-1 0 32,1 0-32,0 0 0,0 0 0,0 0-96,0 1 0,0-1-32,-1 0 96,1 0 128,0 0 96,0 0-160,-1 0 0,1-1-192,-1 2 32,0-1 0,0-1 64,0 2 160,1-2 192,-1 1-160,0 0-64,1 0-128,0-1 32,-1 0 32,1 1 0,0 0 0,0 0 0,-1 0 0,1 0-96,0 1 0,-1-2-32,1 1 96,-1 0 128,1 0 96,-1 0-224,0 0-128,1 1 224,-1-1 160,1 0-160,0 0-96,-1 0 64,1 1 32,-1-1-96,0-1 32,1 2 0,-1-2 64,1 1-96,0 1-64,-1-2 64,0 1 64,1 0 0,0 0-32,-1-1-64,1 1 32,-1-2 96,1 2 32,0-1-128,0 1-32,0-1-64,-1 1 96,1-1-64,-1 1-32,1-1 0,0 1 96,0-1 0,-1-1 96,1 2-32,0-1-32,0 0 32,-1 0-32,1 0 64,0 0 96,0-1 0,-1 1 0,1 0-320,0-1-64,0 0 192,0 0 160,-1 0-64,0 0 32,1 0-192,0-1-64,-1 1-224,1 0-96,-1 0-288,0 0-160,1 2-704,-1-1-224,0 1-512</inkml:trace>
  <inkml:trace contextRef="#ctx0" brushRef="#br0" timeOffset="20">550 798 1920,'0'-1'768,"1"0"-384,-1 0-320,1 1 192,-1 0-64,1 0 32,0-1-64,0 0 64,-1 1-64,2-1 64,-1 0 64,0-1 64,0 1 96,1 0 64,-1-1-224,1 1-32,-2-1-64,2 1 32,0-2-128,-2 2 0,1-2 32,1 2 0,-1-1 64,0 0-32,1 0 0,-2 1-96,2-1-64,-1 0 32,1 0-32,0 0 64,-1 1 96,1-1-64,-1 0 0,1 1-32,-1-1-64,0 1 96,0-2 64,0 1 0,0 0 64,1 0-192,-1 1-96,0-2 32,1 2 64,-1-1 0,0 1-32,1 0 32,-1-1-32,1 0 0,-1 0 0,1 1 0,-1-1 0,1 2 0,0-2 0,-1 0 0,1 1 64,-2-1-96,2 1 0,-1-1 32,0 1 64,0-1-32,0 1-32,0 0 32,-1 0-32,1 0-96,0-1 0,0 0 128,-1 1 96,1-1-96,-1 1-32,1-2-64,0 2 0,-1-1 0,1 1 0,0-1 128,-1 1 96,1 0-128,0 0-32,0-1 0,-1 2 64,1-2-96,-1 1 0,1-1 32,0 1 0,0 0 0,-1-1 0,1 1 0,0 0 64,-1 0-32,1 0-32,-1 0-64,1 0 32,-1 0 32,1 0 64,-1 1-96,1-2 0,0 1 96,-1 1 32,0 0-32,0-1-64,1 0-64,0-1-32,0 1 128,-1 0 32,0 0 0,0 1-64,1-1 32,-1 0-128,1 0 64,0 0-128,-1 1 32,1-1-992,-1 0-448,0 0-704</inkml:trace>
  <inkml:trace contextRef="#ctx0" brushRef="#br0" timeOffset="21">657 516 1792,'1'0'704,"-1"0"-384,0 0-320,1 0 160,-1 0 96,1 0 96,-1-1 0,1 0 32,-1 0-128,0 0 0,1-1 32,-1 1 64,1-1-32,-1 1-32,1-2-160,-1 2-32,0-2 32,0 2 64,1-2-160,-1 1-32,0 0 0,1 0 64,-1 0-32,1-1-32,-1 0 32,0 0 32,0 1 96,0 0 0,0-1 64,1 2-64,-1-2 64,1 2-64,0-1 0,0 1-96,-1 0-64,2-1 32,-1 1-32,0 0 0,1 0 64,-1 0 32,1 0 32,-1 0 0,1-1 0,0 2-160,-1-1-32,1 1 32,-1-1 0,1 1 32,-1-1 64,2 1-32,-2 0-32,1 0 32,0 0-32,0 0 0,0 0 0,0 0 0,0 0 0,0 0 64,0 1 96,-1 0-64,2 0-64,-2-1-160,0 1 0,1 1 128,-1-1 64,0 1-96,0-1 32,0 1 64,0 0 96,0 1-224,0-1-96,1 1 96,-1 0 0,-1-1 64,2 0 64,0 1-32,-2 1-32,1-1 32,0-1 32,0 0-32,-1 1 64,1-1-128,-1 0-64,0 1 64,0 0 0,-1 0-64,1-1 0,-1 0-32,0 1 96,0-1 64,1 1 64,-1 0-192,0-1-64,1 0 64,-1 1 96,0 1 96,1-2 96,-1 1-256,0 0-96,1 0 160,-1 0 128,1 1-128,-1-1-64,1 0 32,-1-1 64,0 0 64,1 1 32,0 0-160,-1-1 32,0 1 0,0 0 0,0 0-96,0-2 64,0 2 96,0-1 32,0 0-128,0 1-32,0-1 32,0 0 64,0 1 0,0-2-32,0 2 32,0 0 32,1 0-96,-1-1 0,0 0 32,0 1 64,0-1-96,0 0-64,-1 1 64,1-1 64,0 0-160,0 0 32,0-1 96,0 1 64,-1 0-160,2-1-64,-2 1-32,1 1 128,0-1 32,-1 0 32,1 0-96,-1 0 0,1 0 64,0-1 64,0 1 0,0 0-32,0 1 32,1-3-32,-1 2 0,0 0 64,0-2-32,1 1-32,0 1 32,-1-2 32,1 1-96,-1-1 0,0 1 32,0 0 0,1 0-96,0-1 64,-1 0 32,0 1 0,1 0 0,-1-1 0,1 1 0,0-1 0,-1 0 0,-1 0 0,1 0 0,1 0-160,-2 0-32,2-1 160,-2-1 64,0 1 32,0-1 32,1 1-128,-3-2 0,3 1-32,-1 0-64,1 2 0,0-2 0,0 1-128,1 1 0,-1 0-160,1 0-64,0 0 0,0 0-32,0 0 288,0 0-256,0 0-32,0 0-544,0 0-192</inkml:trace>
  <inkml:trace contextRef="#ctx0" brushRef="#br0" timeOffset="22">667 562 3328,'0'0'1312,"-2"0"-704,2 0-704,0 0 256,0 0-64,0 0 32,0 0-64,0 0-64,-1 0 160,1 0 128,0 0 192,0-2 96,0 0-224,-1 1-64,1-1-160,0 0-96,-1 0 0,1-2-128,0 2 64,0 0 32,0-1 64,0 0-96,1 2 0,-1-2 32,1 0 64,0 1-96,0 0 0,0 0 32,-1 1 0,0-1 0,2 0 0,-1 1-96,0 0 64,1 0-32,-1 1 0,2 0 64,0 0 64,-1 1-96,1 0-64,-1 1 128,0 0 32,0 0-160,-1 0 0,0 1-128,0-2 0,0 2-224,-1 0-64,0-1-704,0 0-896,0 0 640</inkml:trace>
  <inkml:trace contextRef="#ctx0" brushRef="#br0" timeOffset="23">197 208 256,'1'-4'160,"1"4"-64,0-2-64,-1 1 96,0 0 0,1 1 0,0-1-64,1 0 32,-1 1-128,1-1 0,0 1 96,0 0 96,-1 0-64,1 0-64,0 0 128,0 0 32,1 0 128,-1 0 32,0 0 32,0-1 0,1 1-128,-1-1-96,1 0 0,-1 0-32,1-1 0,0 1 0,0 0-64,0-2 32,-1 3-64,1-3 64,0 2-64,-1-1 64,1 1 64,0 0 64,1-1-32,-1 2 32,1-1-128,-1-1 0,0 2-32,0-1 32,1 1-64,0 0-32,-2 0 32,2-1-32,-1 1 0,1 0 0,-2 0 0,2-1 0,-1 1-96,1 0 64,0-1 32,0 1 64,0 0-32,-2 0-32,1 0 32,0 0-32,0 0 0,-1 0 64,2 0-96,-1 1-64,0 0 64,0 0 0,-1 2 32,1-2 64,0 2-32,-1-3-32,1 2 32,0-1 32,1 0-96,-2 0 0,0-1 32,1 1 64,0 0-32,-1-1-32,-1 0 32,2 1-32,-1 0 0,0 0 0,0-1 0,-1 1 0,1-1 0,-1 1 64,0 0-192,0 0 32,-1 0 96,1-1 64,0 1 64,1 0 0,-1 0-160,0 1-32,1 0-192,1 1-64,1 2-992,-1-1-320,1 1 544,0-1 288</inkml:trace>
  <inkml:trace contextRef="#ctx0" brushRef="#br0" timeOffset="24">170 282 2816,'1'-1'1056,"0"1"-576,-1-2-352,2 1 256,-1 0-224,0-1-96,0 1-32,1-1-32,-1 0 0,1 1 0,-1 0 0,2-1 0,-1 2 0,0-1 0,1 0-96,-1 1 64,0 0 32,1 0 0,1 1 0,-1-1 0,0 0 0,-1 0 0,0 0 0,1-1 64,-1 1-608,0-1-192,-1 1-480,1-1-192</inkml:trace>
  <inkml:trace contextRef="#ctx0" brushRef="#br0" timeOffset="25">252 210 640,'2'0'256,"-1"0"-128,1 0 192,-1 0 224,0 1-96,0 0 64,1 0-224,-1-1-32,1 1-192,0-1-64,0 0 64,1 1 96,-1 0-64,1-1-64,1 0-96,-1 1 32,1-1-32,-1 0-64,0 0-704,2 1-320,-1 1 448,1-1 224</inkml:trace>
  <inkml:trace contextRef="#ctx0" brushRef="#br0" timeOffset="26">424 216 1536,'1'-1'608,"1"1"-320,0 0-352,-1 0 192,0 1-96,0-1 64,1 0-64,-1 1-32,2-1 32,-2 0 32,2 0-96,1 1 0,-2 0 32,0-1 0,0 1 64,0 0 96,1-1 64,-1 0 96,0 1 32,1 0 96,-2 0-224,1 0-64,1 0-32,-1 1 0,1-2-160,0 2 32,0-1 0,-1 1 0,1 0 0,-1-2 0,1 1 64,-1 0 96,1-1-128,-2 1-32,1-1 0,0 0 64,0 0-32,1 1-32,1 1 32,-1 0-32,-1 0-160,2 0 32,0 2-576,0-1-192,-1 0 256,1 0 128,0 0-192,-1 0-96</inkml:trace>
  <inkml:trace contextRef="#ctx0" brushRef="#br0" timeOffset="27">270 160 640,'3'-2'256,"-3"2"-128,4 0-160,-4 0 64,2-1-32,-1 1 64,2-1-32,-1 1-32,0 0 224,0 0 96,0 0-32,0 0 64,0 0-128,0 0-64,1 0-64,0 0 0,-1 1 64,1-1 64,0 1-96,0-1-32,-1 0 32,1 1 0,0-1-160,0 1-32,0-1 32,0 1 0,0-1 32,1 1 0,-1-1 64,1 0 32,0 1-128,-1 0 32,1-1 64,0 0 32,-1 0-192,2 0-64,-2 0 128,1-1 160,0 1 0,0 0 32,-1-1 32,0 1 32,1-2-192,-1 1-64,0 0 0,1 1 0,0-2 32,0 1 64,-1 1-32,1 0 64,1-1-64,-1 1-32,0-1-64,0 1 32,0 0 32,2 1 64,-3-1-32,1 0-32,0 1 32,0-1-32,0 1 0,-1 1 0,1-2 0,0 2 0,1-1-96,0 0 64,-2 1 32,2-1 64,-1 0-32,0 1 64,1-1-64,0 2-32,-1 0-64,1-1 32,-1 0 32,1 0 0,0 0 0,0 1 0,0-1 0,-1 0 0,1 1-96,0 0 64,-1-1 32,0 1 64,1 0-32,0 0-32,-1 1-832,0-1-320,2 1 160,-2-1 64</inkml:trace>
  <inkml:trace contextRef="#ctx0" brushRef="#br0" timeOffset="28">421 107 2432,'0'0'960,"0"0"-512,0-1-448,0 1 224,1-1 64,-1 0 64,1 0-160,0 0-64,0-1 0,1 0 0,0 0-64,0-1 32,0 0-128,1-1 0,1 1 32,1-1 0,0-1 0,0 1 64,0-1-96,1 0 0,0 0 32,0 0 0,0 1 0,0 1 0,1 0 0,0 0 64,0 1-96,-1 1 0,1 0-128,0 1 32,-1 0-160,0 1-32,0 0-64,0 0 0,-1-1-480,1 0-256,-2 0 384,1 0 160</inkml:trace>
  <inkml:trace contextRef="#ctx0" brushRef="#br0" timeOffset="29">475 118 768,'0'-1'352,"0"1"-192,1 0-192,0-2 128,0 0-64,1 0-32,0 0 32,1-1-32,1 0 64,-1-1 96,1 0-128,-1-1-96,3 0-64,-1 1 96,0-1 0,0 0 32,1 2-96,0-1 64,0 0 32,1 1 64,0-1-32,0 2-32,1 2-128,0 0 0,0 0 64,2 3 32,-2 0-64,1 0 0,0 2 64,-2-2 64,0 1 416,0-1 192,-2-1-256,0 0-128,0-1-864,-1 0-416</inkml:trace>
  <inkml:trace contextRef="#ctx0" brushRef="#br0" timeOffset="30">521 135 3200,'1'-1'1216,"0"0"-640,1-1-608,-1 1 224,1-2-128,1 1 32,0-1-64,1 0-32,1-1-64,1 0-32,0 1 64,1 0 64,0 0-64,0 0-64,0 0 64,1 1 0,0 1 96,1 0 32,-1 0-128,2 2-32,-1 0 32,0 1 0,-1 0 32,1 1 0,-1 1 0,0-1 64,0 1-32,0 0-32,-1-1 160,0 1 128,-1 0-96,0-1-32,-1 2-64,-1-1-96,0-1 32,0 1-32,-1 0 0,-1-1 0,1 1-448,-2 0-160,2 0-896,-3 0-384</inkml:trace>
  <inkml:trace contextRef="#ctx0" brushRef="#br0" timeOffset="31">591 116 2688,'-2'-1'1056,"3"2"-576,0-1-640,-1 0 192,0 1-32,2-1 64,-1 0-32,2 1-32,0 0 32,0 0-32,1 0 0,0-1 0,0 2-96,2-1 0,-2 2 64,3-2 64,-1 2-64,0 1 0,1-1 32,-1 3 0,2-1 64,-3 0 32,2 1-128,-1 1 32,-1 0 0,1-1 64,-2-1-96,0 2 0,-1-1 96,0-1 32,-1 0-32,0-1-64,-1 1 32,-1-1-32,1 0 0,-1-1 64,0 0-96,0 1 0,0-1 32,0-1 0,0 1-96,0-1 64,1 0 32,0 1 0,2-1-96,-2 0 64,2 1 32,-1-1 64,0 0-32,1 2 64,0-1-128,0 0 0,0 0 32,0-1 0,0 1 0,1 0 0,-1 0 64,0 1 96,1-2 0,0 1 64,-1-1-128,0 1-64,1 0 64,0-1 0,-1 1-128,0 0 32,0-1-64,1 0-64,0 1-128,-1 0 0,2 0-512,-1 0-128,1-1-128,-2 1 64</inkml:trace>
  <inkml:trace contextRef="#ctx0" brushRef="#br0" timeOffset="32">637 290 4992,'0'-2'1824,"0"2"-960,0 0-1088,1 0 256,1 0-64,0 0 64,2 0 0,0 0-32,1 0 32,1 1-128,0-1 64,0 2-128,1-2-32,0 2-256,-1 0-128,0 0 320,1 1 128,-3 0 96,1 0 32,0 0 0,-1 1 0,-1-1-96,0 1 0,0-1 128,-1 1 96,1-1-32,-2 2-64,1-1 64,-2 0 0,2 0-192,-1 0 0,-1 0 32,2 0 32,0 1 32,-1 0 0,2 1 0,-1-1 0,0 0 0,2 0 0,-1 0 0,0 0 0,0-1-96,1 0 64,0-1 96,0 1 96,0-1-640,1 1-1344,-1-1-32</inkml:trace>
  <inkml:trace contextRef="#ctx0" brushRef="#br0" timeOffset="33">639 369 128,'1'0'64,"0"0"0,1 1-96,-2-1 64,2 1 320,0-1 160,1 1-256,-1-1-128,0 1-32,2-1 0,0 2-32,0-1-64,0-1 288,1 1 192,0 1-224,0-2-64,1 2-128,-2-1-64,1 0 32,0 0-32,-2 1 0,1-1 64,0 1-32,-1-1-32,0 0 96,1 1 64,-1-2-64,0 2-64,0-1-96,1 2 32,-1-1 32,1 1 64,-1 0-32,0 0-32,0 1-64,0 0 32,0-1 32,0 1 64,1 1 256,-1 0 160,1-1-160,-1-1-32,1 1-224,-1 0-64,0-1 0,1 1 0,0 0 0,0 0 0,-1 1 0,0-1 0,1 0-96,0 1 0,-1-1 128,0 0 32,-1-1 0,0 1-64,0 0-64,0 0 32,-1 0-320,0 0-160,0 1-736,-1 0-256</inkml:trace>
  <inkml:trace contextRef="#ctx0" brushRef="#br0" timeOffset="34">755 489 5120,'-1'2'1920,"0"-2"-1024,0 1-1120,2-1 320,0 1-96,0 0 0,0 0-160,1 0 32,1 1-352,0-1-96,0 2-576,1 1-128,0-1-96,0 1 32,-1 1 736,0-2 352,-1 0 256,0 0 160,-1 0-288,-1 1-64</inkml:trace>
  <inkml:trace contextRef="#ctx0" brushRef="#br0" timeOffset="35">747 551 3072,'0'1'1216,"1"-1"-640,2 1-672,-2 0 256,1 0-192,0 0 0,1 2-32,0-2-64,0 2 0,1 0 96,-1 1-352,1-1-64,-1 1-128,0-1-64,-2 0-192,1 1-32</inkml:trace>
  <inkml:trace contextRef="#ctx0" brushRef="#br0" timeOffset="36">744 600 384,'2'2'256,"0"1"-128,-1 0-384,1 0 64</inkml:trace>
  <inkml:trace contextRef="#ctx0" brushRef="#br0" timeOffset="37">837 414 2176,'1'1'864,"0"0"-448,1 1-352,-1-2 288,0 2-224,1 0 0,0 1-64,0 2 32,2-1-64,-1 1-32,1 0-64,-1 0 32,1-1 32,0 2 64,-1-1-192,1 3 32,-1-2-544,0 0-128,-1 1-192,0 0 32</inkml:trace>
  <inkml:trace contextRef="#ctx0" brushRef="#br0" timeOffset="38">383 95 1920,'0'-2'768,"2"0"-384,-1-1-448,0 2 128,0-1-64,0-1 0,1 1 0,0 0 0,-1-1 64,1 0 32,0 0-128,0 0 32,1 0 64,0 0 96,0-1 64,0-1 96,1 1-160,0 1-32,0-1-64,0-1 32,0 1-224,1 0 32,0 0-32,0 0 64,0 1-384,0 0-192,-1 0-288,-1 0-160</inkml:trace>
  <inkml:trace contextRef="#ctx0" brushRef="#br0" timeOffset="39">348 95 3968,'-3'-3'1472,"2"2"-768,1-1-672,-1 2 256,1-2-160,0 0-96,1-1 0,-1 0 32,0-1-32,1 1-96,0-1 32,0 0 96,-1-2 96,2 1-128,-1-1-96,0 1-64,0 0 96,1 1 0,-1-2 96,2 1-96,-1 0 0,-1 1-128,2 1-32,-1-1-1312,0 1-896,2 0 1024</inkml:trace>
  <inkml:trace contextRef="#ctx0" brushRef="#br0" timeOffset="40">302 86 3072,'-3'-1'1216,"3"0"-640,-1 0-480,0 1 320,-1-1-192,2-1-64,-3 1-64,2-1-96,-1 0-64,-2 0 32,1 0 224,-1-1 128,1 0-32,-1 0 0,-1 0-160,0 1-32,0-1-32,0 0-128,0-1 32,-1 2-256,1 0-64,-1 0-384,-1 0-864,3 0 64,-3 1 448,0-1 256</inkml:trace>
  <inkml:trace contextRef="#ctx0" brushRef="#br0" timeOffset="41">260 115 3200,'-4'-1'1216,"3"1"-640,-1 0-480,1 0 384,-2 0-160,1 0 0,0 1-192,-1-1-96,0 0 64,-1 0 0,0 0-32,1 0 32,-1 0 0,0-1 96,-1 1-96,0-1 0,-1 1 32,1 0-64,-1 0-64,0 1-128,-1-1-64,0 0-608,0 1-1472,0 1 64</inkml:trace>
  <inkml:trace contextRef="#ctx0" brushRef="#br0" timeOffset="42">179 163 3328,'-6'1'1312,"5"0"-704,-1-1-640,1 1 288,-1-1-96,-1 0 64,1 1 64,-1-1 64,-1 1-160,-1-1-128,0 1 32,2 0 0,-3-1-32,1 2-128,0 1-32,-1-1 64,0 1 0,0 1 32,0 0 0,-1 0 0,0 1 0,-1 0 0,1-1 0,-2 2 0,2-2 64,-1 0-96,1 0 0,1 0-480,0 1-1536,1-1-256</inkml:trace>
  <inkml:trace contextRef="#ctx0" brushRef="#br0" timeOffset="43">142 210 1792,'-2'1'768,"1"0"-384,1 0-320,-1-1 288,1 1-224,-1 0-64,0-1 96,-1 0 32,2 1 128,-1-1 128,-1 1-192,1 0 0,-1-1 0,1 1 0,-1 1-128,1-1-32,-1 1-32,0-1-64,0 1 96,-1 0 64,1 0 0,-1-1 64,-1 1 0,0 0 96,1-1-32,-1 1 0,-1-1-160,0 1-32,1-1 32,0 1 0,-1-1 64,1 0-160,0 1-96,0 0 32,1 0 0,-1 1 32,1-1 64,-1 0-96,0 1 0,1 0-32,0 0 0,-1 0 64,1-1 64,0 1-96,-1-1 0,2 0-32,-1 1 0,1-1 64,0 0 0,1 2 0,-1-1 0,1 1-160,1 0-32,-1 1-128,2 0 32,-1-1-192,0 1-96,1 0 96,-2 0 192,1-1 224,-1-1 128,1-1 64,-1 1-64,0-2-64,0 0-544,0 1-192,0-2-640,-1 1-160</inkml:trace>
  <inkml:trace contextRef="#ctx0" brushRef="#br0" timeOffset="44">121 259 1920,'-2'2'768,"1"-2"-384,0 2-384,0-1 224,-1 0 0,1 2 32,-1-1 64,0 1 32,0-1 32,1 1 0,-1-1-128,0 1-96,0 0-64,1 0-96,-2-1 32,1 1 32,0 0-96,0 0 0,0 1-32,0-1-64,0 1 96,0 0 64,-1 0-64,2 0-64,-1-1 64,0 2 64,0-1 64,1 1 32,-1 0-160,1-2 32,-1 3 0,0-1 0,0 1 0,0-1 0,0 1-96,0-1 64,0 1 32,1-1 0,-1 0 0,1 1 0,1-1-96,0 1 0,0 0-96,0 1 32,0-1-192,1 0-96,0 1 256,1-1 64,-2-1 128,1 0 64,-1 0-32,-1 0-32,1-1 32,0-2-32,0 1 0,0-1 0,0 0 0,0-1 0,0 2 0,-1-2 0,1 1 0,0 0 0,0 0-96,-1 1 64,1 1 32,-1-2 64,0 1-32,1 0 64,-2 0-64,1 0-32,-2 0-64,0 1 32,1 0-384,-1 2-224,0-1-288,-1 1-96,0 1 512,0-1 256</inkml:trace>
  <inkml:trace contextRef="#ctx0" brushRef="#br0" timeOffset="45">126 289 2176,'-1'5'864,"0"-4"-448,0 1-352,0 0 192,1-1-64,0 2 32,-1 0-128,0 0 0,0 1-32,0-1-64,0 0 32,-1 0-32,1 1-96,-1-1 64,1 2 32,-1-1 0,1 0 0,0 0 64,1 1-32,0 0-32,0 0 32,2 0 32,-1 1-32,0-1 64,1 2 0,-1-1 96,0-1-160,0 1-32,0 0 0,0-1 64,-1 1-32,0-1 64,0 0-64,0 0-32,0 0 32,-1-1-32,0 0-96,0 0 64,1 0 32,-1 0 0,-1 1 0,1-1 0,-1 1-96,0 0 0,0 0-32,1-1 96,-2 2 0,2-2 32,-1 1 0,1 0 0,-2 1-928,2 0-416,-2 0 352,2 1 128</inkml:trace>
  <inkml:trace contextRef="#ctx0" brushRef="#br0" timeOffset="46">90 594 3072,'-3'2'1120,"2"-1"-576,-1 1-512,2-1 352,-1-1-192,-1 2 64</inkml:trace>
  <inkml:trace contextRef="#ctx0" brushRef="#br0" timeOffset="47">79 599 5632,'-2'1'0,"1"0"-64,0-1 0,0 1 64,0 1 0,0 0-96,0 0 64,0 1 32,0-1 0,0 0 0,0 2 64,0-1-96,0-1 0,-2 1 96,1-1 32,0 1 160,-2-1 160,0 0-224,-1 1-32,0-2-96,-1 1 32,0-1-64,0-1-32,0 1 32,0 0-544,1-1-1536,0 1-256</inkml:trace>
  <inkml:trace contextRef="#ctx0" brushRef="#br0" timeOffset="48">416 687 1504,'0'1'-768</inkml:trace>
  <inkml:trace contextRef="#ctx0" brushRef="#br0" timeOffset="49">389 417 1408,'1'-1'608,"-1"1"-320,0-1-192,0 1 128,0-1-192,1 1 0,-1 0-32,1 0 0,-1-2 0,1 2 0,0-2 0,-1 2 64,1-1 160,0-1 128,0 2-64,-1-1 64,0-1-192,1 1-32,0 0-128,0 0-32,0 0 32,0 0 64,0 0-32,0 0 64,0 0-128,0 1 0,0 0-32,0 0-64,0-1 160,1 1 32,-2-1 0,2 1 32,0-1-128,-2 1-64,1 0 192,1 0 96,-1-1-256,-1 1 0,1-1 0,0 0 32,0 1 32,0 0 64,0 0-96,0-1 0,0 1 32,0-1 0,1 1-96,-2 0 64,1 0 32,0-1 64,0 1 32,0 0 32,-1 0-160,1 0-32,0 0 32,-1 0 0,1 0 32,-1 0 0,1 0 0,0 0 64,0 0-32,-1 0-32,0 0 96,1 0 64,0 0-64,0 1-64,0-1-96,1 0-32,0 0 64,-1 0 0,-1 0 32,2 1 0,-1-1 0,-1 0 0,1 0 0,1 0 0,-1 0 0,0 0 64,0 0-96,0 0 0,0 0 32,1 0 0,-1 0 0,0 0 64,1 1-96,-2-1 0,1 0 32,0 0 0,0 0 0,0 1 64,0 0-96,0-1 0,0 1 32,-1-1 0,1 0 0,1 1 0,-1 0 0,-1-1 64,2 1-32,-1-1-32,1 0-64,-1 1 32,0 0 32,0 0 0,0 0 0,0-1 0,-1 0 0,1 1 0,0 0-288,0 0-128,0-1-768,-1 1-288</inkml:trace>
  <inkml:trace contextRef="#ctx0" brushRef="#br0" timeOffset="50">456 394 1152,'-1'0'416,"1"0"-192,0 0-256,0 0 192,-1 0-32,1 0 96,-1 0 0,0 1 96,1-1 32,-1 0-32,0 0 32,0 1-64,0-1-64,1 0-64,-1 0-96,0 0-64,1 0-64,-1 0 32,1 0 32,0 0 64,-2 0-32,2 0-32,-1 1 32,1-1-32,-1 0 0,1 0 0,0 0 128,-1 1 64,0-1 0,1 0-32,0 0-96,0 0 32,-1 0-64,1 1 64,-1-1-64,1 1 64,0-1-128,-1 1-64,1-1 64,0 0 64,0 1-64,0 0 0,0 0 32,0 0 0,-1 0 0,1 0 64,0 0-32,0 0-96,0 1-32,0-2 128,0 1 32,0 0-96,0 0 32,0-1-64,1 1 0,-1 0 64,0-1 64,0 1-96,0 0 0,0-1 32,0 1 64,0 1-32,0-2-32,1 2 32,-1-1-32,0-1 0</inkml:trace>
  <inkml:trace contextRef="#ctx0" brushRef="#br0" timeOffset="51">465 415 6944,'0'-1'-96,"0"1"128,1-2 32,-1 1 0,0-1-64,0 1 96,0 0-128,0 0 0,0 0 32,-1 0 64,1 0-32,0 0-32,-1 0 96,1 0 0,-1 0-32,0 0-64,1 1 32,0 0-32,-1-1 0,1 1 0,-1-1 0,1 1 64,-1-1-96,1 1-64,-1 0 64,1 0 64,0 0-64,-1 0 0,1 0 32,-1 0 64,1 0-96,-1 0 0,1 0 32,-1 0 64,0 0-32,0 0-32,1 0 32,-1 1-32,0 0-160,0-1 32,0 1 64,1-1 32,0 1 32,-1 0 64,1 0-32,-1-1-32,0 0 32,1 1-32,0-1 0,0 1 0,-2 0 0,1-1 0,1 0 0,-1 0 0,1 0 0,-1 1 0,1-1-96,-1 0 64,1 1 32,0 0 0,0 0 0,0 0 0,0 1 0,0-1 0,0 0-96,1 0 64,-1 1 96,1-1 32,-1 0-128,1 0 32,0 1-64,1-2 0,-2 0 64,0 1 64</inkml:trace>
  <inkml:trace contextRef="#ctx0" brushRef="#br0" timeOffset="52">453 421 6816,'0'0'-32,"0"-1"32,1 1 0,0-1-96,-1 0 64,1 1 32,-1-2 64,1 1-32,-1 0-32,0 1 32,0-2-32,0 1 64,0 0-96,-1 0-64,1 0 128,-1 1 96,1-1-96,-1 0-32,1 1-64,-1-1 0,1 1 64,0-1 0,-1 1-96,1 0 64,0 0 32,0 0 0,-1 1 0,1-1 0,-1 0 0,1 1 0,-1 0 0,0-1 64,1 1-96,0 0-64,-1 0 64,1 0 64,0-1 0,0 1-32,0 0 32,1 0-128,-1 0 64,1 0-32,0-1 0,0 1 128,0 0 96,-1-1-128,1 0-32,-1 0 0,1 0 0,0 0 0,-1 0 0,0-1 64,1 1-32,-1-1-32,0 0 32,0 1-32,0-1 0,0 1 64,0 0-96,0 0 0,0-1 32,-1 0 64,1 0-96,0 1 0,0 0 32,0-1 0,0 1-96,0 0 64,-1 0-32,1 1 0,-1-1 0,1 1 0,-1 1 0,1-2 0,0 2-288,0-1-1504</inkml:trace>
  <inkml:trace contextRef="#ctx0" brushRef="#br0" timeOffset="53">457 402 128,'0'0'160,"0"0"-64,2 2-128,-2-2 64,0 1-32,0-1 0,0 2 0,0-1 0,0 1 64,1-1-96,-1-1 0,0 2 96,0-1-32,2-1 64,-2 2-128,0-1 0</inkml:trace>
  <inkml:trace contextRef="#ctx0" brushRef="#br0" timeOffset="54">459 410 1024,'-1'0'0,"1"-2"0,0 2 64,0 0 32,-2 0 32,2 0-64,0 0-64</inkml:trace>
  <inkml:trace contextRef="#ctx0" brushRef="#br0" timeOffset="55">458 408 1408,'0'0'0,"1"0"-96,-1 0 64,2 0 32,-1 0 0,-1 0 0,3 0 0,-1 2-352,-1-1-96</inkml:trace>
  <inkml:trace contextRef="#ctx0" brushRef="#br0" timeOffset="56">266 411 5024,'-1'-1'128,"1"1"0,0 0 0</inkml:trace>
  <inkml:trace contextRef="#ctx0" brushRef="#br0" timeOffset="57">264 409 5664,'0'0'256,"0"-1"-32,-1 1-160,0 0 64,0-1-32,1 1 96,-1-1-96,0 1-64,0-1 64,0 1 0,1-1-32,0 1 32,-1-1 0,0 0-32,1 1 32,-1-1-64,0 1 64,0 0 0,0-1 32,1 1-64,-1-1-64,-1 1 32,1-1 32,1 1-32,-2 0-32,1-1 32,0 1 32,1 0 96,-2-1 64,1 1-96,0-1-32,0 1 96,0 0 32,0 0-96,0-1-32,0 1-32,0 0 32,0 0-64,0-1 64,0 1-64,1 0-32,-1-1 32,0 1-32,-1 0 0,2 0 0,-1 0 64,0 0-32,0-1 64,1 1 64,-1-1 64,0 1-96,0 0-96,0 0 0,0 0-32,-1 0 0,2 0 0,-2-1-96,1 1 64,0 0 96,-1 0 32,1-1-32,0 1 32,-1 0-64,2 0 64,-2 1-128,1-1 0,0 1-32,1-1-64,-1 0 160,1 1 96,-1 0-192,1-1 0,0 1 64,-1 0 64,0-1 0,1 0-64,0 0 32,-1 1-32,0-1 0,1 0 0,0 0 0,-1 1 64,0-1-32,0 1 64,0-1 0,1 1-128,-2-1-32,2 0 32,-1 0 0,0 1 32,1 0 64,-1-1-32,0 1-32,0-1 32,0 0 32,1 1-32,-1-1 64,0 1-64,1 0-32,-1-1 32,-1 0-32,1 0 0,0 2 0,1-1 0,-1 0 0,1-1-96,-1 2 64,1-1 32,-1-1 0,0 1 0,0 0 64,0 0-32,1-1-32,0 1-64,0 0 32,-1-1 32,1 1 64,-1 0-96,1-1 0,-1 0 32,1 0 64,0 1-96,0 0 0,0-1-32,0 1 0,0 0 128,0 0-32,0 0-32,0 0 32,0-1 32,0 1-96,0-1 0,0 0-32,0 1 0,0-1 0,0 0-64,0 0-608,0 0-256,-1 0-416</inkml:trace>
  <inkml:trace contextRef="#ctx0" brushRef="#br0" timeOffset="58">169 427 640,'0'0'352,"0"0"-192,0 0-64,0 0 224,0 0-64,1 0 96,-1 0-128,0 0 32,0 0-160,1 0 0,0 0 32,-1 0 0</inkml:trace>
  <inkml:trace contextRef="#ctx0" brushRef="#br0" timeOffset="59">174 428 3296,'1'0'224,"0"0"-32,0 0-32,1 0-96,-2 0-64</inkml:trace>
  <inkml:trace contextRef="#ctx0" brushRef="#br0" timeOffset="60">181 429 4032,'1'0'160,"1"1"-224,-2-1 0</inkml:trace>
  <inkml:trace contextRef="#ctx0" brushRef="#br0" timeOffset="61">241 359 384,'-1'-1'256,"1"1"-128,0-1 128,-1 0 160,1 0-64,-1 1 32,0-1 64,1 0 32,-1-1-192,0 2-32,-1-2 0,2 0 0,-2 0 0,1 1 64,-1 0-224,0 0-64,1 0-192,-1 1-32,1-1-704,0 1-256,-1 0 128,-1 1 224</inkml:trace>
  <inkml:trace contextRef="#ctx0" brushRef="#br0" timeOffset="62">227 317 2560,'-1'0'960,"0"-1"-512,0 0-192,0 0 352,1 0-288,0-1-96,-1 0-128,1 0-96,-2-2 32,2 2-32,-2-1 0,0 0 64,1 0-192,-1 1 32,-1 1-608,2-1-192,-2 0-384,2 2-64</inkml:trace>
  <inkml:trace contextRef="#ctx0" brushRef="#br0" timeOffset="63">215 323 1536,'0'0'608,"0"0"-320,-1 0-128,1 0 256,-1 0-32,1-1 32,-1 1-32,-1-1 0,1 1-64,-1 0 32,1-2-256,-1 1-64,0 0-32,-1-2 64,1 2-32,1-2-32,-1 2-64,0 0 32,1 0-1184,0 1-448,0 0 544,0 2 288</inkml:trace>
  <inkml:trace contextRef="#ctx0" brushRef="#br0" timeOffset="64">202 323 2816,'-3'-1'1120,"2"2"-576,0-1-416,0 0 320,0 0-128,-1 0 0,0-1-192,1 1-96,-2 0 64,1 0 0,1-1-192,-2 1 0,2 0 32,-2 0 32,2 0-320,0 1-96,0-1-1056,-1 0-384</inkml:trace>
  <inkml:trace contextRef="#ctx0" brushRef="#br0" timeOffset="65">185 337 2432,'-1'0'960,"0"0"-512,0 0-320,0 0 256,0 0-96,-1 0 0,1 0-96,-2 0 32,1 0-192,0 0-32,-1 0-160,0 0 32,2 1-512,-1-1-128</inkml:trace>
  <inkml:trace contextRef="#ctx0" brushRef="#br0" timeOffset="66">167 350 2176,'-2'2'864,"1"-2"-448,0 0-288,1 0 256,-2 1-224,1-1-32,0 0-128,-1 1-32,1-1-1088,0 0-544</inkml:trace>
  <inkml:trace contextRef="#ctx0" brushRef="#br0" timeOffset="67">410 296 1536,'1'-1'608,"-1"1"-320,1 0-352,1 0 128,-1 0-64,0 0 0,0 0-96,0 0 64,1 0 96,0-1 32,0 0-32,0 0-64,0 0-480,0-1-224,0 1 128,-1-1 160</inkml:trace>
  <inkml:trace contextRef="#ctx0" brushRef="#br0" timeOffset="68">455 303 1920,'3'0'768,"-3"-1"-384,3 0-320,-2 0 288,0 0-160,1 1-32,-1-1-224,2-1-32,-1 1-960,0-1-352</inkml:trace>
  <inkml:trace contextRef="#ctx0" brushRef="#br0" timeOffset="69">480 318 1664,'3'0'608,"-3"0"-320,3-4-352,-1 4 192,-1-2-256,3 1 32,-3-1-608,2 0-192</inkml:trace>
  <inkml:trace contextRef="#ctx0" brushRef="#br0" timeOffset="70">495 315 1920,'0'0'768,"1"0"-384,1 0-448,-1 1 192,0-1-160,0 0 0,0 0-608,1-1-288,-1 1 256,2 0 192</inkml:trace>
  <inkml:trace contextRef="#ctx0" brushRef="#br0" timeOffset="71">405 323 2560,'1'-2'960,"-1"1"-512,1 0-448,-1 0 224,1 0-64,0 0 0,-1-1-96,2 0-64,-1-1 32,2 1-32,-2 0-224,2 0 0,-1 1-960,1-2-416</inkml:trace>
  <inkml:trace contextRef="#ctx0" brushRef="#br0" timeOffset="72">389 304 2048,'0'-1'864,"0"1"-448,0-1-352,1 0 192,-1 0-224,0 0 0,1-1-32,0 1 0,0-2-96,0 1 0,1 0-384,0-1-160,1-1-160,1 1-64</inkml:trace>
  <inkml:trace contextRef="#ctx0" brushRef="#br0" timeOffset="73">381 386 1536,'2'-1'608,"-2"1"-320,0-1-192,1 1 224,0 0-192,0-1 0,0 0-64,-1-1-64,1 2 96,0-2 0,0 1-192,0 0 0,0 0 32,1 0 32,-1 1 32,0-1 0,0 1 0,0-1 64,1 1-32,-1-1-32,1 0 32,-1 0-32,0 1 64,0-1 96,1 1-128,-1-1-32,1 1 0,-1-1 0,0 1 0,1 0 0,-1 0 0,0 0 0,1 0 0,-2 0 64,2 0-96,-1 0 0,1 0 32,-1 0 64,1 0-96,-1 0 0,0-1 32,0 1 0,0-1 0,1 1 0,-2 0-96,2-1 0,-1 1 128,1 1 32,-1-1 0,2 0-64,0 0-64,-1 1-32,-1-1 128,1 0 96,-1 0 32,1 1 0,0-1-32,-1 0 0,1 0-160,-1 0 32,1 0 0,-1 0 0,1 0-96,0 0 64,0 0 32,-1 0 64,1 0-32,0 0-32,0 0 32,0 0-32,0 0 0,0 0 0,0 0 0,-1 1 0,0-1 0,0 1 64,1 0-608,0 0-256,0 2-160,0-1 0</inkml:trace>
  <inkml:trace contextRef="#ctx0" brushRef="#br0" timeOffset="74">266 361 1280,'0'0'512,"0"0"-256,-1-1-96,1 1 192,0-1-128,0 1-64,0 0-64,-1-1-96,1 0 32,0 0-32,0 1 0,0 0 0,0-1 64,0 1-32,-1 0-32,1 0 224,-1 0 160,0 0-64,0-1 64,1 1-160,-1 0-64,0 0-64,0 0 0,0 0-64,-1 1 64,1-1-128,1 0 0</inkml:trace>
  <inkml:trace contextRef="#ctx0" brushRef="#br0" timeOffset="75">250 355 5120,'-3'0'0,"2"0"128,-1 0 64,1 0-64,-1 0-96,1 0 0,-2 0 32,2 0-32,-1 0 64,1-1-64,-2 1-32,2 0-64,-1 0 32,1 0 32,0 0 0,-1 0 0,1 1 0,1-1 0,-2 0 64,1 1-96,-1-1 0,1 1-32,-1 0 0,1-1 64,-1 0 64,0 1-32,0 0-32,1 0 96,-1 0 64,0-1-224,1 1-96,-1 1 96,1-1 0,-1 1-32,0-1 64,0 1 32,0 0 0,0-1-96,0 0 64,0 0 32,-1 1 64,1-1-96,0 0 0,0 1-320,0-1-96,-1 3-640,2-2-224,-1 0 384,-1 1 192</inkml:trace>
  <inkml:trace contextRef="#ctx0" brushRef="#br0" timeOffset="76">398 552 128,'1'1'160,"0"0"-64,0-1-64,-1 1 96,0-1-64,1 1-64,0 0 32,-1 0-32,1 0 0,0-1 64,0 1 256,0 0 96,0 0-192,1-1-128,-1 2-64,1-1-32,0 0 0,-1 1 64,1-1-32,-1 2 64,2-2-64,-2 2-32,1-2-64,-1 1 32,1-1 224,-1 0 192,0 1-128,0-1-64,1 1-192,-2-1 0,1 1 64,0 0 32,0-1-128,0 0 32,0 1 0,0 0 0,-1-1 0,2 1 0,-1-2 0,2 2 64,-2 0-32,1 0-32,-1-1 32,0 2 32,1-1-192,-1 1-32,1 0-736,-2-2-192</inkml:trace>
  <inkml:trace contextRef="#ctx0" brushRef="#br0" timeOffset="77">515 694 2304,'-3'0'864,"3"0"-448,-1 0-480,1 0 128,0 0-64,0 0 0,-1 0-96,1 0 0,-1 1 64,1-1 64,0 0-64,-1 2 0,1-1 32,0 0 64,0 0-32,0 1-32,0 1 96,1-1 0,-1 1 32,0 0 0,0 0-64,0 0-64,0 1 32,0-1-32,0 1-96,1 0 64,-1 0 96,0 1 32,0-1-128,0 0 32,0 0-64,0-1-64,0 1 160,0 0 96,0 1-96,-1-1-32,1-1 0,-1 1 0,1 0-352,-1 0-160,1 1-448,-1-1-192</inkml:trace>
  <inkml:trace contextRef="#ctx0" brushRef="#br0" timeOffset="78">214 802 4768,'1'2'-32,"-1"-1"32,1 1-64,-1-1 0,0 1 64,0-1 64,1 0-32,-1 1-32,0-1 96,0 0 0,0 0-32,0 0-64,-1 1 32,1-1-32,0 0-96,0 1 0,0-1 64,0-1 64,1 1-64,0 0-64,0 0 64,0-1 0,-1 1-960,1 0-448,0 0 448,1-1 288</inkml:trace>
  <inkml:trace contextRef="#ctx0" brushRef="#br0" timeOffset="79">536 467 256,'0'0'160,"1"0"-64,0 0-192,0 0 64,-1 0 32,1 0 0,1 1-96,-1 3 64,1-2 32,0-1 64,1 3-96,-2-1-64</inkml:trace>
  <inkml:trace contextRef="#ctx0" brushRef="#br0" timeOffset="80">531 427 384,'2'1'256,"-1"-1"-128,0-1 256,0 1 256,0 0-320,0 0-192,1 0-64,0-1-64,1 0 0,0 1 0,1-1 0,0-1 0,0 2-352,0-2-160,1 0-32,-1 0 64</inkml:trace>
  <inkml:trace contextRef="#ctx0" brushRef="#br0" timeOffset="81">548 453 1536,'2'0'608,"-1"0"-320,0 0-128,-1 0 192,1 0-128,-1 0 32,1-1-224,0 1-32,0-1 0,0 1 0,1-1 0,-1 1 0,3 0-96,-2 0 64,0 0 96,2 0 32,0 0-128,0 0-32,1 0-64,-1 0 0,0-2-544,1 0-288,-2-1 288,2-1 192</inkml:trace>
  <inkml:trace contextRef="#ctx0" brushRef="#br0" timeOffset="82">161 454 2176,'-1'2'-64,"1"-1"-288,-2 1 0,1-1-96,0 1-32</inkml:trace>
  <inkml:trace contextRef="#ctx0" brushRef="#br0" timeOffset="83">156 425 1408,'0'0'608,"-1"0"-320,1-1-352,0 1 192,-1-1-32,0 1 32,1 0 128,-1-1 96,0 1-64,-1 0 0,1-1-32,-1 0 0,1 0-224,-2 0-64,2 0-640,-1-1-288,-1-1 0,1 2 32</inkml:trace>
  <inkml:trace contextRef="#ctx0" brushRef="#br0" timeOffset="84">228 404 1408,'0'0'512,"0"0"-256,0 0-160,0 0 128,0 0-96,0 0-32,0 0 32,0 0 0,0 0 0,0 0 0,0 0 64,0 0 32,0 0 32,0 0 0,-1 0-224,1-1 0,0 1 32,0 0 32,0 0-32,0 0 32,0 0-128,0-1-64,0 1 128,0 0 32,0 0-96,0 0 32,-1 0 0,1 0 0,0 0 0,0 0 64,0 0-32,0 0 64,0 0-64,0 0-32,0 0 32,0 0 32,-1 0-32,1 0 64,0 0-64,0 0 64,0 0-64,0 0-32,0 0 32,-1 0 32,1 1-32,0-1 64,-1 0-64,1 0 64,0 0-128,0 0 0,-1 0 32,1 0 64,0 0-32,0 0 128,0 0-32,0 0-64,0 0-32,0 0-96,0 0-32,-1 0-32,1 0 96,0 0 0,0 0 32,0 1 64,-1-1 32,1 0-128,-1 0 32,1 0 0,0 1 0,0-1-96,-1 1 64,1-1 32,0 1 64,0-1-32,-1 0 64,1 1-64,0-1 64,-1 1-128,1 0 0,0-1 32,0 1 0</inkml:trace>
  <inkml:trace contextRef="#ctx0" brushRef="#br0" timeOffset="85">216 412 5664,'0'1'-32,"-1"0"96,1-1-32,0 1 64,0 1-128,-1-2 0,1 1 32,0-1 0,0 0 0,0 1 64,0-1-32,0 1-32,0-1 32,0 1 32,0-1-96,0 0 0,0 0 32,0 1 64,0-1-32,0 1-32,0-1 32,0 0-32,0 1-96,0-1 64,0 0 96,0 1 32,0-1-128,0 0 32,0 0 0,0 0 64,0 0-32,0 0-32,1 1 32,-1-1-32,0 1 0,0 0-96,0 0 0,0-1 128,0 0 32,0 0 0,0 1-64,0-1-64,0 0 32,0 0 32,0 0 64,0 0-96,0 0-64,1 1 128,-1 0 32,0-1 0,0 0-64,0 0 32,0 0 32,0 0-96,0 0 0,0 0 32,0 1 0,0-1 0,0 0 64,0 0-96,0 0 0,0 0 32,0 0 0,0 0 0,0 0 0,0 0 0</inkml:trace>
  <inkml:trace contextRef="#ctx0" brushRef="#br0" timeOffset="86">179 444 128,'1'0'160,"0"0"-64,0 0-128,-1 0 64,1 0-128,-1 0 64,1 0-32,0 1 0,-1-1 64,0 0 0,1 0 0,-1 1 64,1-1-32,0 0-32,-1 0 96,1 1 0,0-1-128,-1 0-32,0 0 32,0 0 0,1 0 32,0 0 64,-1 0 32,1 0 32</inkml:trace>
  <inkml:trace contextRef="#ctx0" brushRef="#br0" timeOffset="87">193 447 512,'1'0'64</inkml:trace>
  <inkml:trace contextRef="#ctx0" brushRef="#br0" timeOffset="88">195 447 480,'1'0'64,"0"0"-160,-1 0 0,1 0-32,-1 1 64,1-1 32,-1 0 32</inkml:trace>
  <inkml:trace contextRef="#ctx0" brushRef="#br0" timeOffset="89">202 450 128,'0'0'64,"1"1"0,-1-1-96,0 0 64,1 0 32,-1 0 96,0-1-224,0 1 0,1 0 0,0 0 32,0-1 32,-1 1 64,0 0-96,1 0 0,0 0 32,-1-1 64,1 1-32,0 0-32,-1 0-64,1 0 32</inkml:trace>
  <inkml:trace contextRef="#ctx0" brushRef="#br0" timeOffset="90">214 448 192,'0'0'-64</inkml:trace>
  <inkml:trace contextRef="#ctx0" brushRef="#br0" timeOffset="91">181 433 1408,'1'1'352</inkml:trace>
  <inkml:trace contextRef="#ctx0" brushRef="#br0" timeOffset="92">182 434 2688,'1'1'672,"-1"0"-352,1 0-192,0-1 32,-1 0 32,0 1-64,0-1-32,0 1 32,0-1 64,0 0-32,1 0 0,-1 1-192,0-1 32,0 0 0,1 0 0,-1 0 0,0 0 0,1 0 0,-1 0 0,1 0 0,-1 0 64,0 0-32,0 0-32,1 0 96,-1 0 0,0 0-32,0 0 32,0 0 0,1 0 32,-1 0-64,1 0 32,-1 0 0,1 0 32</inkml:trace>
  <inkml:trace contextRef="#ctx0" brushRef="#br0" timeOffset="93">193 440 6016,'1'1'0,"0"-1"0,0 0 64,-1 0-32,0 0 64,1 0-64,0 1 64,0-1 0,0 0 32,-1 1-64,0-1-64,1 0 32,-1 1 32,1-1-32,0 0-32,-1 0 32,1 0-128,0 0 64,0 0 96,-1 0 96,0 0 0,1 0 0,0 0-192,0 0 32,0 0 0,-1 0 64,1 0 32,0 0-32,0 0 32,0 0-128,0 0 0,0 0 32,-1 0 64,1 0 32,1 0 32,-1-1-64,-1 1-64,0 0-64,1 0 32,0 0 32,-1 0 64,1 0-32,-1 0-32,1 0 96,0 0 0,0 0-128,0 0 32,0 0 0,0 0 0,0 0 64,-1 0 32,0 0 96,1-1-160,0 1-96,0 0 32,-1 0 64,0 0 64,1 0 32,0 0-64,-1 0-64,1 0 32,-1 0-32,1 0 0,-1 0 64,1 0-32,-1 0-32,1 0-64,0-1 32,-1 1 32,0 0 64,1 0 32,-1 0 96,1 0-96,0 0-64,-1 0-96,1 0-32,1-1 64,-1 1 0,0 0 96,0 0-32,0-1 64,0 1-128,-1 0 0,1 0 96,-1-1 32,1 1-128,0 0 32,0-1 0,-1 1 64,0 0-96,1-1 0,0 0 32,0 1 64,-1-1 96,0 0 0,0 1 0,1 0-192,0 0 32,-1-1 64,0 1 32</inkml:trace>
  <inkml:trace contextRef="#ctx0" brushRef="#br0" timeOffset="94">181 443 896,'0'1'416,"0"-1"-192,0 0-256,0 0 320,0 0-64,1-1-128,-1 1-64,1 0-96,-1 0 32,1-1 224,-1 1 128,1 0-160,-1 0-32,0-1 0,0 1 0,0 0-64,0 0-64,1-1 32,-1 1-32,1 0 0,0 0 0,-1 0 0,1 0 0,-1 0 0,0 0 64,0 0 32,1 0 32,0 0 0,-1 0 0,1 0 64,-1 0 32,0 1-96,1-1-32,0 1 32,0-1 0,-1 1-64,0-1 32,1 0-128,-1 1 0,1-1 32,0 0 64,-1 0-96,1 0-64,-1 0 64,0 0 64,0 0 0,1 0-32,0 0 32,-1 0 32,1 0-192,-1 0 32,1 0 32,-1 0 96,0 0 64,1-1 32,-1 1-160,1 0 32,0 0 0,-1 0 64,1-1-32,0 1 64,-1 0-128,1 0 0,0 0 32,-1 0 0,0 0-96,1 0 0</inkml:trace>
  <inkml:trace contextRef="#ctx0" brushRef="#br0" timeOffset="95">233 426 1408,'0'2'512,"0"-2"-256,0 2-160,0-2 224,0 0-128,0 0 64,0 0-160,0 0-64,-1 0 0,1 1-32,0-1-96,-2 0 64,2 2 32,-1-2 0,1 0 64,-2 0 96,2 1-64,-1-1 0,-1 0 32,2 0 0,-1 0-64,1 0 32,-1 0-64,1 0 64,-2 0-128,2 0 0,-1 2-32,1-2 0,0 0 64,0 0 64,0 0-32,0 0-32,0 0-64,0 0 32,0 0 96,0 0 96,0 1-64,1-1-64,1 0 0,-2 0 32,0 2-32,1-2-32,0 0 32,-1 2 32,2-2-32,-2 1-32,1 1 160,-1-2 32,2 0 64,-2 0 64,1 1-160,-1-1-32,0 0-64,2-1-64,-2 1 96,1 0 0,-1-2-128,0 2 32,2-1 0,-1 1 64,1-2 96,0 2 64,-2-2-32,1 2-32</inkml:trace>
  <inkml:trace contextRef="#ctx0" brushRef="#br0" timeOffset="96">230 402 1536,'1'0'608,"-1"0"-320,1 0-288,-1 0 224,0 0-128,0 0 0,0 0 32,0 0 0,1 0-64,-1 0 32,0 0 0,0 0 96,1 0-32,-1 0 0,0 0 32,1 1-32,-1 0 64,0-1-128,1 0 0,-1 1-32,0-1 32,0 1 0,1-1 32,-1 0-64,0 0-64,0 1 32,0 0-32,0-1 64,1 1 32,-1-1-32,0 0 32,1 1 0,-1-1 32,0 1-160,0-1-32,1 1 32,-1-1 0,0 1 32,0-1 64,1 0-96,-1 0 0,0 0 32,0 1 0,0-1 0,0 0 0,0 0 0,0 1 64,0 0-32,0-1 64,0 0-128,0 0 0,0 0 32,0 1 0,0 0 0,0 1 0,0-2 0,0 1 64,0 1-96,0-2 0,0 1 32,0 0 0,0 0 64,0 0 32,0-1-128,0 1 32,0-1 0,0 1 0,0-1-96,0 1 64,0-1 32,0 0 64,0 0-32,0 0-32,0 0 32,0 0 32,0 0-96,0 1-64,0-1 64,0 0 64</inkml:trace>
  <inkml:trace contextRef="#ctx0" brushRef="#br0" timeOffset="97">242 431 5728,'0'2'0,"0"-2"32,0 0 32,0 0-32,-2 1-32,2-1-64,0 2 32,0-2 32,-1 1 64</inkml:trace>
  <inkml:trace contextRef="#ctx0" brushRef="#br0" timeOffset="98">239 435 5792,'0'1'32,"0"0"0,-1-1-32,1 0 32,0 0-32,-1 1 0,1-1 0,0 0 64,0 0 32,-1 1 32,1-1 0,-1 0-64,1 0 32,-1 0-64,1 0 64,0 0-128,-1 0-64,1 0 64,0 0 0,-1 0 32,0 0 0,1 0 0,-1 0-96,1 0 64,0 0 32,0 0 64,0 0-96,0 0 0,0 0-32,0 0 0,0 0 128,0 1 32,0-1-32,0 0-64,0 1 32,0-1-32,1 0-96,0 0 64,-1 1-32,1-1-64,-1 1 160,1-1 32,-1 1 0,1-1 32,0 0-64,0-1-32,-1 1-64,2 0 32,-2-1 32,1 1 0,0-1 0,-1 1 0,1 0 0,-1-2 0</inkml:trace>
  <inkml:trace contextRef="#ctx0" brushRef="#br0" timeOffset="99">243 437 6272,'1'-1'64,"-1"0"-32,0 0 64,0 0 64,0-1-64,0 1-64,-1 1 64,1-2 0,-1 1-32,1 1-128,-1-1-32,1-1 64,0 1 0,-1-1 32,1 1 0,-1 1 0,1-2 0,0 1 0,0 0 0,-1 1 0,1-2 64,0 1 32,-1 0-192,1 1 0,0-1 32,0 0 96,0 0 0,0 1-32,0-1 32,0 0 32,0 1-32,-1-1-32,1 1 32,0 0-32,0-1-96,-1 0 64,1 1 96,0-1 32,-1 0-192,1 1 128,0-1 32,0 1-96,-1-1-32,1 1 32,0 0 0,0 0 96,0 1-32,0-1 64,-1 1-128,1 0 0,-1 0 96,1-1-96,-1 1-64,1 0 64,0-1 0,0 1 32,-1 0 0,0 0 0,1-1 0,-1 2-96,1-1 64,-1-1 32,1 1 64,0-1-32,0 1 64,0 0-64,0 0 64,0-1-128,0 1 0,0 0-32,0-1 0,0 2 64,0-2 0,0 1 0,0-1 0,0 1 64,0 0 32,1 0-192,1 0 0,-1 0 96,-1 0 64,0-1-96,1 0 32,0 1 0,0-1 0,-1 0 0,0 0 0,1-1 0,-1 1 0,0 0 0,0 0 64,1-1-96,-1-1 0,0 1 32,0-1 64,-1 1 32,1 0-32,0 0-64,-1-1-64,1 2 32,0-1 32,-1 0 64,0 1-32,0-1-32,1 1 32,-1-1 32,0 1-96,0 0 0,1 0 32,-1 0 64,1 0-96,0 1 0,0 0-32,-1-1 0,1 2 64,0-2 0,0 2-96,0 0 64,0-1 96,1 1 32,-1-1-128,0 1-32,0-1 32,1 1 0,-1-1 32,2 1 64,-2 0 32,1-1-128,-1 0 32,1 0-64,0-1 0,0 0 64,-1-1 0,1 0 0,-1 0 0,1 1 0,0-2 0,-1 0 0,1 1 0,-1-1 0,0 0 0,0 0 64,-1 0 32,1 0-128,0 0 32,-1 1 0,0-1 64,1 0-32,-1 2 64,1-2-128,0 1 0,-1 1-32,0 0 0,1 0 64,-1-1 0,1 2-96,0-1 64,0 0 96,0 1 32,0 1-128,0-1 32,0 2-64,0-2 0,1 2 64,-1-1 0,0-1 0,1 2 64,-1-1-96,1 0 0,-1 0 32,1 0 0,0-1 0,0 0 0,0 0 64,-1-1 32,1 0-128,0 0-32,0-1 32,0-1 0,-1 1 32,1-1 0,0 0 64,-1 0 32,0-1-128,0 0-32,0 1 32,0-1 64,-1 1 0,1 0 64,-1 0-64,1 0-32,-1 0 32,0 0-32,0 0 0,0 2 0,1-1 0,0 0 0,-1 0 0,1 1 0,0-1-96,-1 1 64,1 0-32,0 0 0,0 0 128,0 0 32,0 0-32,0-1-64,0 1-64,0 0 32,0 0 32,0 0 0,0 0-96,0-1 64,0 1 32,0 0 64,1 0-32,-1 0 64,0 0-64,0 0-32,0 0-64,0-1 32,0 1 96,0 0 96,0 0-128,-1 0-96,1 0 32,0 0 0,0 0 32,0 0 0,0 0 0,0 0 64,0 0-96,0 0 0,0 1 32,0-1 0,0 1 64,0-1 32,1 1 32,-1 0 0,0 0-160,1 1 32,-1-2 0,0 2 0,1-1 0,-1 0 0,1 1 0,-1-1 64,0 0-32,0 1-32,1-2 32,-1 1-32,0 0 64,0 1 32,1 0-32,-1 0-128,0-2 32,0 1 96,0 1-32,0-2-32,0 1 32,0 0-32,0-1-96,0 1 64,-1 0 96,1-1 32,0 0-128,-1 0 32,1 1 0,-1-1 64,1 1-96,-1-1 0,1 0 32,-1 0 64,0 1-32,0-1-32,0 0 32,1 0-32,-2 0 0,1 0 0,1 0 0,-1 0 0,0 0 0,0 0 0,0 0 0,1-1 0,0 1 0,-1-1-96,1 1 64,-1-1-32,1 1-64,0-1 160,0 1 32,0-1 0,0 0-128,0 0 32,0 1 32,0-2 0,0 1 0,0 1 64,0-1-96,0 0-64,0 0 128,0 1 96,-1-1-96,1 1-32,0 0-64,0 0 0,0 0 0,0 1 0,0 1 128,0-1 32,0 0-32,0 1-64,0-1-64,0 0-32,1 1 64,-1-1 64,1 0 0,0 0 64,-1-1-64,0 1-96,1-1 32,-1-1 32,1 1 64,-2 0-96,2-2 0,-2 1-32,1 0 0,0-1 128,0 1 96,-1-1-128,1 1-32,0 0 0,-1-1 64,1 1-96,-1 1 0,1-1 32,-1 1 0,1 0 64,-1 0-32,1 0-32,0 1-64,0-1-32,-1 2 128,1 0 96,0-2-96,1 2-96,-1-1-64,0 0 0,0 0 96,1 0 64,-1 0-64,0-1 0,1 0 32,-1 1 0,1-1 0,0-1 64,-1 1 32,0 0 32,0-2-160,0 0 32,0 1 0,0 0 0,0 0 0,-1-1 0,1 1 0,-1 0 0,1 0 0,-1 0 0,1 1 0,-1 0 0,1 0 0,0 1 0,0 0 0,0-1 0,0 1 0,0 1 0,0-1-96,0 0 0,1 0 64,-1 0 0,1 0-320,1 0-160,-1-1-800,1-1-992,-1-1 576</inkml:trace>
  <inkml:trace contextRef="#ctx0" brushRef="#br0" timeOffset="100">399 429 1024,'0'0'416,"0"1"-192,0-1-64,0 0 256,0 0-32,0 0 32,0 0-96,0 0-32,0 0-320,0 0 32,0 0 96,1 0-32,-1 0 32,0 0-32,1 0 32,-1 1 0,0-1 96,0 0 32,0 0 32,1 0-128,-1 0-96,0 0 64,0 0 64,0 1-64,1-1 0,-1 0-96,0 0-32,0 0 32,0 0 0,1 0 64,-1 0 32,1 0-32,-1 1-64,0-1 32,1 0-32,-1 0 64,0 0 32,0 0 32,1-1 64,-1 1-160,1 0-32,-1 0-64,0 0 0,1 0 64,-1 0 0,0 0 0,0 0 0,0 0 0,1 0 0,-1 0 0,1 0 0,-1 1-96,0 0 160,1-1 0</inkml:trace>
  <inkml:trace contextRef="#ctx0" brushRef="#br0" timeOffset="101">412 435 6016,'1'0'160,"-1"1"-128,0 0 0,1-1 64,0 0 0,-1 0-128,0 1 32,2-1 0,-1 0 64,0 1 32,-1-1-32,0 0-64,1 0-64,-1 0 32,1 0-32,0 0 0,-1 0 192,1 0 64,-1 0-64,0 0-32,1 0-32,0 0 32,-1 0-64,1 0-32,-1 0 32,0 0-32,0 0 0,1 0 0,-1 0 64,1 0-96,-1 0 0,0 0 96,1 0 32,-1 0-32,0 0 32,0 0-64,1 0 64,0 0 64,0 0-128,0 0-96,-1 0-64,1 0 160,0 0 96,-1 1-96,1-1-96,0 0 96,-1 0 32,0 0 0,1 0-64,-1 0 32,1 0-32,0 0 64,-1 0 96,0 0-128,0-1-32,1 1 0,-1 0 0,1 0 64,-1 0 32,1-1-32,-1 1-64,0 0 32,2 0-32,-2 0 64,0 0 32,0 0-128,0 0 32,0 0 0,0 0 192,1 0 64,-1 0-160,0 0 32,1 0-64,-1-1 32,0 1-64,1 0 64,-1 0-64,0 0-32,1 0 32,0 0 32,0 0-96,0 0 0,-1-1 96,1 1 96,0-1-64,-1 1-64,1-1 0,-1 1 32,0-1-32,1 1-32,-1 0-64,1 0 32,-1 0 32,1-1 64,-1 1-32,1 0-32,-1 0 32,0 0-32,1-1 0,-1 1 0,1 0 0,-1-1 0,1 1 0,-1 0 0,0 0 0,0 0 64,1 0-96,-1-1 0,0 1 32,1 0 0,0-1 0,0 1 0,-1 0 64,0 0 32,1 0-192,0-1 64,0 1 0,-1 0 32,0 0 0,1 0-96,-1-1 64,1 1 32,0 0 0,-1 0 0,1 0 64,-1 0-96,0 0 0,1 0 32,-1 0 0,1-1 64,-1 1 96,1 0-128,-1-1-96,0 0 32,0 1 64,1-1 0,0 1-32,-1-1-64,1 1 32,-1-2 96,1 2-96,-1 0 0,0-1 32,1 1 0,-1-1-96,0 1 64,1-1-32,-1 1 0,0 0 128,1 0 96,-1 0-128,0 0-32,1-1 0,-1 1 0,1-1-96,-1 1 0,1 0 192,0-1-128,-1 1 32,0-1 0,1 1 64,-1 0-32,0 0-32,1-1-128,0 1 128,-1-1 64,0 1-96,0-1-32,1 1-64,-1 0 0,1 0-256,-1 0-160,1 0-512,-1 0-128,1 0-928</inkml:trace>
  <inkml:trace contextRef="#ctx0" brushRef="#br0" timeOffset="102">311 632 3200,'-1'0'1216,"1"0"-640,-1 0-544,1 0 256,0 0-96,-1 0 32,0 0-128,1 0-64,0 0-96,-1 0-32,1 1-160,-1-1-64,0 2-128,1-1 32,-1 0 64,0 2 160,-1-2 96,1 2 128,-1 1 64,1-2 32,-1 1 128,0-1 96,0 1 0,1 0 32,-2-1-192,1 0-64,0-1-480,-1 1-192,1-1-832,0-1-416</inkml:trace>
  <inkml:trace contextRef="#ctx0" brushRef="#br0" timeOffset="103">315 642 3712,'-3'1'1408,"3"0"-768,-1 0-544,1-1 384,-1 1-288,1 0-96,0 0-64,-1 2-32,0-2-224,0 1-96,0 0-512,0 0-224,-1 2-352,0-1-160</inkml:trace>
  <inkml:trace contextRef="#ctx0" brushRef="#br0" timeOffset="104">284 616 2816,'0'2'1056,"-1"-3"-576,0 2-64,0-1 352,1 0-256,-1 1-64,1-1-128,-1 0 32,0 1-608,0 1-288,0-1-672,0 2-192,-1 0 32,1 1 32</inkml:trace>
  <inkml:trace contextRef="#ctx0" brushRef="#br0" timeOffset="105">255 667 3328,'-3'4'1216,"1"-4"-640,-1 2-672,1 0 192,0-2-544,-1 1-160,0-1-672,0 1-256</inkml:trace>
  <inkml:trace contextRef="#ctx0" brushRef="#br0" timeOffset="106">259 643 3456,'-1'0'1312,"1"0"-704,-1 0-640,1 0 224,-1 0-480,0 2-128,0 0-1024,-1 1-384</inkml:trace>
  <inkml:trace contextRef="#ctx0" brushRef="#br0" timeOffset="107">247 624 3328,'-3'2'1216,"2"-1"-640,-1 1-832,2 0 224,-1 1-384,-1-1-64,0 1-160,-1 1-96,0 0 416,1 0 160,0-1-32,-1 0 0,0-1-352,0 1-32</inkml:trace>
  <inkml:trace contextRef="#ctx0" brushRef="#br0" timeOffset="108">226 627 4992,'-1'0'1824,"1"1"-960,-1 1-1280,1 0 192,-1 0-640,-1 1-256,-1 1-544,-1-1-224</inkml:trace>
  <inkml:trace contextRef="#ctx0" brushRef="#br0" timeOffset="109">327 647 4096,'-2'2'1568,"2"0"-832,0-1-800,1 0 352,-1 0-192,1-1-64,-1 1-160,1 0 0,0 0-576,1 0-192,0-1-640,1 1-320</inkml:trace>
  <inkml:trace contextRef="#ctx0" brushRef="#br0" timeOffset="110">321 645 1664,'1'4'704,"1"0"-384,2 1-448,-2-3 128,0 1 0,2 0 64,1 0-672,0 0-224,-1-1 256,2 0 256</inkml:trace>
  <inkml:trace contextRef="#ctx0" brushRef="#br0" timeOffset="111">316 659 2816,'-1'2'1056,"1"-1"-576,0-1-576,0 1 256,1 0-128,0 0 64,0 0-352,1 2-128,0-2-800,1 1-288</inkml:trace>
  <inkml:trace contextRef="#ctx0" brushRef="#br0" timeOffset="112">358 619 3456,'0'2'1408,"0"-1"-768,0 0-480,0 0 352,1 0-224,-1 0-96,1 0-96,-1 1 0,0 0-224,2 1-32,0 1-864,1 1-352,-1-1-160,2 2 64</inkml:trace>
  <inkml:trace contextRef="#ctx0" brushRef="#br0" timeOffset="113">331 637 4480,'0'4'1760,"0"-4"-960,1 3-928,0-3 256,0 2-224,0 0 0,0 1-576,1 0-288,1-1-704,0 1-288</inkml:trace>
  <inkml:trace contextRef="#ctx0" brushRef="#br0" timeOffset="114">316 618 896,'5'7'352,"-4"-4"-192,2 4-480,0-5 0,0 3 0,1 0 128</inkml:trace>
  <inkml:trace contextRef="#ctx0" brushRef="#br0" timeOffset="115">359 637 1536,'3'5'608,"0"-3"-320,0 2-352,-1-1 128,-1-1-704,2 2-288</inkml:trace>
  <inkml:trace contextRef="#ctx0" brushRef="#br0" timeOffset="116">332 615 1920,'-1'1'768,"-1"2"-384,2 0-672,0-1 128,0 1-480,1 1-64,-1 1 384,1 0 160,-1 0 480,0 0 256,0 0 352,-1 0 128,-1-1-416,2-1-128,-2-1-1024,0 0-384,0-2-256,0 0-128</inkml:trace>
  <inkml:trace contextRef="#ctx0" brushRef="#br0" timeOffset="117">299 653 4736,'-2'4'1824,"2"-3"-960,2 2-928,-2-1 352,0 0-416,0 1-64,1 1-1824,-1 0-736,1 0 1344,-1 0 608</inkml:trace>
  <inkml:trace contextRef="#ctx0" brushRef="#br0" timeOffset="118">278 633 3712,'0'1'1408,"0"-1"-768,0 3-608,0-3 256,0 1-512,0 1-192,0 0-1184,0 1-480</inkml:trace>
  <inkml:trace contextRef="#ctx0" brushRef="#br0" timeOffset="119">267 630 3200,'-1'5'1216,"1"-3"-640,-1 2-384,1-1 288,0-1-416,-1 1-96,0 0-928,0 1-384,0 0 32,0-1 128</inkml:trace>
  <inkml:trace contextRef="#ctx0" brushRef="#br0" timeOffset="120">251 630 1792,'-1'1'704,"-1"1"-384,0 1-864,2-2-64,-2 1 0,1 0 32</inkml:trace>
  <inkml:trace contextRef="#ctx0" brushRef="#br0" timeOffset="121">358 643 6272,'-2'2'2368,"2"-1"-1280,0 0-1120,0-1 384,0 1-320,0 1 0,1-1-544,1 2-128,0-1-800,0 2-288,1-1-320,-1 0-64</inkml:trace>
  <inkml:trace contextRef="#ctx0" brushRef="#br0" timeOffset="122">336 630 3072,'1'4'1216,"0"-1"-640,2 1-672,-2-3 192,2 2-192,1 0 64,-1 0-128,2 0 32,0 0-1152,0 0-416</inkml:trace>
  <inkml:trace contextRef="#ctx0" brushRef="#br0" timeOffset="123">386 645 3328,'4'4'1312,"-2"-1"-704,1 1-704,0-2 192,-1-1-608,0 2-128,1 0-672,0-2-224</inkml:trace>
  <inkml:trace contextRef="#ctx0" brushRef="#br0" timeOffset="124">377 629 2304,'3'5'864,"0"-2"-448,1 2-288,-3-3 256,2 1-384,-1 0-64,1 0 32,0 1 64,0 0-928,0-2-416,0 0 448,-2 0 288</inkml:trace>
  <inkml:trace contextRef="#ctx0" brushRef="#br0" timeOffset="125">401 635 1792,'3'5'704,"-2"-3"-384,2 1-256,0-1 288,0-1-224,0 2 0,-1-1-704,2 0-256,-1 1 64,0-2 32</inkml:trace>
  <inkml:trace contextRef="#ctx0" brushRef="#br0" timeOffset="126">411 624 3072,'2'4'1120,"0"-2"-576,2 2-416,-3-2 256,1-1-224,-1 2-32,2-2-64,-1 2-64,0 0-608,1-1-256,-1 0-480,0-1-192</inkml:trace>
  <inkml:trace contextRef="#ctx0" brushRef="#br0" timeOffset="127">433 634 640,'4'5'256,"-4"-3"-128,3 1-224,-3-2 64,2 1-192,1 1-96</inkml:trace>
  <inkml:trace contextRef="#ctx0" brushRef="#br0" timeOffset="128">392 629 4352,'0'2'1664,"1"0"-896,1 1-896,0-2 256,0 1-352,0 1 0,2 1-1600,0 0-608</inkml:trace>
  <inkml:trace contextRef="#ctx0" brushRef="#br0" timeOffset="129">381 653 2560,'4'6'1056,"-2"-4"-576,0 2-576,0-2 256,-1 0-1248,1 1-544</inkml:trace>
  <inkml:trace contextRef="#ctx0" brushRef="#br0" timeOffset="130">353 634 1280,'4'7'512,"-1"-4"-256,0 4-384,-1-4 128,0 1-512,1 0-192</inkml:trace>
  <inkml:trace contextRef="#ctx0" brushRef="#br0" timeOffset="131">335 638 3712,'1'4'1408,"1"-2"-768,0 2-768,-1-2 256,1 1-1184,1 1-480,-2 0 256,1-1 192</inkml:trace>
  <inkml:trace contextRef="#ctx0" brushRef="#br0" timeOffset="132">338 665 1536,'5'8'608,"-4"-5"-320,3 4-352,-3-5 128,0 0-704,-1 1-288</inkml:trace>
  <inkml:trace contextRef="#ctx0" brushRef="#br0" timeOffset="133">293 639 4480,'0'3'1760,"0"-1"-960,0-1-864,0 1 352,0-1-768,0 2-224,0 0-1120,0 0-512</inkml:trace>
  <inkml:trace contextRef="#ctx0" brushRef="#br0" timeOffset="134">287 627 4992,'0'3'1920,"0"-3"-1024,0 3-768,0-1 480,0 0-512,-1 0-160,0 1-1344,0 0-512,-1 0-32,0 2 64</inkml:trace>
  <inkml:trace contextRef="#ctx0" brushRef="#br0" timeOffset="135">260 630 3328,'-1'1'1312,"1"1"-704,0 1-800,-1-2 256,0 2-224,0-1-32,0 2-416,-1-1-160,0 2-224,-1-1-32,1 0 384,0-1 224</inkml:trace>
  <inkml:trace contextRef="#ctx0" brushRef="#br0" timeOffset="136">254 624 5632,'0'2'2176,"0"-2"-1152,0 1-992,0-1 512,0 0-512,-1 1-64,-1 1-928,0 0-384,-1 0-384,0 0-96,0 0 384,-1 1 224</inkml:trace>
  <inkml:trace contextRef="#ctx0" brushRef="#br0" timeOffset="137">258 601 3840,'0'2'1472,"-1"-2"-768,1 1-480,0 0 416,0 0-320,-1 0-96,0 1-128,1-1-96,-2 2 32,0 0-32,0-1 0,1 1-96,-2-1 64,1 0-256,0 0-64,0 1-672,-1-1-1184,1 0 224</inkml:trace>
  <inkml:trace contextRef="#ctx0" brushRef="#br0" timeOffset="138">237 619 4480,'-3'4'1664,"3"-3"-896,-3 1-480,3-1 448,-2 0-416,1 1-96,0-1-160,-1 1-64,0-1-768,0 1-288,0 0-1088,-1-1-384</inkml:trace>
  <inkml:trace contextRef="#ctx0" brushRef="#br0" timeOffset="139">239 623 3968,'-1'2'1472,"1"-1"-768,0 0-608,0 0 384,0 2-288,0-1-32,-1 1-1088,1 2-480,-2-1-288,1 0-32</inkml:trace>
  <inkml:trace contextRef="#ctx0" brushRef="#br0" timeOffset="140">261 641 4480,'2'3'1760,"0"-1"-960,0 1-928,-1-1 256,1 0-128,0 0 64,1 1-1664,0 1-672,0-1 800,-1-1 384</inkml:trace>
  <inkml:trace contextRef="#ctx0" brushRef="#br0" timeOffset="141">292 631 3968,'0'2'1568,"1"0"-832,1 1-864,0-1 256,-1 1-288,2 0 32,-1 0-1568,2 2-608</inkml:trace>
  <inkml:trace contextRef="#ctx0" brushRef="#br0" timeOffset="142">323 642 1152,'3'5'512,"-1"-2"-256,2 2-384,-2-3 128,0 1-512,2 1-128</inkml:trace>
  <inkml:trace contextRef="#ctx0" brushRef="#br0" timeOffset="143">357 669 1408,'4'7'608,"-2"-4"-320,2 0-416,-4-2 128,2 0-576,-1 1-256</inkml:trace>
  <inkml:trace contextRef="#ctx0" brushRef="#br0" timeOffset="144">394 652 3200,'1'6'1216,"1"-5"-640,1 2-672,-1-1 192,-1 0-96,2 0 64,0 0-256,1 0-32,0-1-736,-1 1-320,0-1 320,1-1 128</inkml:trace>
  <inkml:trace contextRef="#ctx0" brushRef="#br0" timeOffset="145">355 642 2176,'2'3'864,"-1"-2"-448,1 0-480,-2-1 128,1 1-992,0-1-416</inkml:trace>
  <inkml:trace contextRef="#ctx0" brushRef="#br0" timeOffset="146">355 611 3968,'-2'0'1568,"3"0"-832,-1 0-800,0 0 352,1 0-192,0 1-64,0 0-288,2-1-160,-1 3-640,2-1-192,0 0-64,0 1 0</inkml:trace>
  <inkml:trace contextRef="#ctx0" brushRef="#br0" timeOffset="147">336 634 3456,'-1'4'1312,"2"-3"-704,-1 1-448,0-2 352,1 0-288,0 1-128,0 1-160,2-2-32,0 3-864,1-2-384,-1 2-128,2 0 96</inkml:trace>
  <inkml:trace contextRef="#ctx0" brushRef="#br0" timeOffset="148">390 660 2176,'1'4'864,"0"-2"-448,0 2-576,1-2 128,0-1-288,1 1-64,0 2-416,1-2-128</inkml:trace>
  <inkml:trace contextRef="#ctx0" brushRef="#br0" timeOffset="149">418 639 4608,'2'4'1760,"-1"-3"-960,1 1-928,-1-1 256,1 0-224,1 2 64,0-2-960,0 1-384,-1-1-288,2 0-32</inkml:trace>
  <inkml:trace contextRef="#ctx0" brushRef="#br0" timeOffset="150">423 624 4224,'4'4'1568,"-3"-2"-832,4 2-928,-4-2 256,2-1-768,0 1-320,0 0-544,1-1-160</inkml:trace>
  <inkml:trace contextRef="#ctx0" brushRef="#br0" timeOffset="151">437 616 3456,'6'7'1408,"-3"-5"-768,3 2-832,-4-2 256,1 1-1536,0-1-640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30:26.903"/>
    </inkml:context>
    <inkml:brush xml:id="br0">
      <inkml:brushProperty name="width" value="0.1" units="cm"/>
      <inkml:brushProperty name="height" value="0.1" units="cm"/>
      <inkml:brushProperty name="color" value="#333333"/>
    </inkml:brush>
  </inkml:definitions>
  <inkml:trace contextRef="#ctx0" brushRef="#br0">3711 780 4668,'1'-1'140,"0"0"-1,0 0 1,0 0 0,0-1-140,7-6 810,5-11-165,-7 5-431,-1 7-89,-1 0 0,0-1-125,-2 6 9,-1-1-1,1 1 0,-1 0 0,3-2-8,1-2 95,-3 4 45,1-1 0,-1 1-1,1 0-139,3-3 259,-1 1-159,0 0 0,1 0-1,-1 1 1,2-1-100,0 0 163,0 0 0,3-3-163,17-13 424,-12 9 117,7-6-541,-17 13-6,-1 1 0,1 0-1,0 0 1,1 0-1,3-1 7,4-3 171,-6 3-67,0 0 0,0 0 0,-1-1-104,4-1 200,3-2 29,-1 0 1,1 1-1,14-5-229,-16 9 85,1 0 0,5-1-85,1 0-10,-5 2 3,-4 1 9,11-2 136,3 1-138,-3 0 662,1 2-662,-13 0 164,32-1 34,-15 0-68,-2 1-169,13-1 207,-17 1-48,5-1-120,-6 0 18,-11 1-47,1 0 0,-1-1 0,2 0 29,8-3 15,1 1-1,0 1 1,0 0 0,0 2 0,6 0-15,-5 1 49,-11-1-15,0 0 1,5 1-35,-4 1-5,27 3-76,-26-5 42,-5 1 72,0 0-1,0-1 1,3-1-33,0 1 21,11-2 43,-17 2-55,0 0-1,1 0 0,-1-1 1,0 1-1,0-1 1,0 0-1,0 0 0,0 0-8,10-3 3,-10 4-6,1-1 1,-1 0-1,1 0 0,0 0 3,-3 0 16,1 1 0,0 0 0,0-1 0,-1 1 0,1-1 0,0 1 0,-1-1 0,1 1 0,-1-1 0,1 0 0,-1 1 0,1-1 0,-1 0 0,1 0-16,-1 1-5,0 0 1,0 0 0,0-1-1,0 1 1,0 0-1,0 0 1,0 0-1,0-1 1,0 1-1,0 0 1,0 0 0,0-1-1,0 1 1,0 0-1,0 0 1,0-1-1,0 1 1,0 0-1,0 0 1,-1 0-1,1-1 1,0 1 0,0 0-1,0 0 1,0 0-1,-1 0 1,1-1-1,0 1 1,0 0-1,0 0 1,-1 0 4,0-1 49,0 0 0,-1 0 0,1 1 1,-1-1-50,-1 0-22,-1 0-26,4 1 16,-1-1 0,0 1 0,1 0 0,-1 0 0,0 0 0,1-1 0,-1 1 32,-1-1 7,1 0 0,-1 0-1,1 0 1,-1 0 0,0 1-1,0-1 1,1 0 0,-3 1-7,2-1 3,0 1 1,0-1-1,0 0 1,-2 0-4,2 0 15,1 0 0,-1 1 0,0-1 0,0 1-1,1-1 1,-1 1 0,0 0 0,0-1-15,0 1-6,1 0-1,0 0 1,-1 0 0,1-1 0,0 1-1,-1-1 7,-6-1-15,1 2-28,1-1 0,-1-1 1,0 0-1,0 0 43,-5-1 64,7 2-42,0 0-1,1-1 0,-1 1 0,0-1-21,1 0 64,0 0 0,-1 1-1,-1-1-63,-7-1-100,2 0-14,-6-1 114,5 1 119,-1 0-119,7 1 33,-5-2 68,3 1-131,-9-1 30,4 0-34,1 1-26,1 0 0,-7 0 60,15 3 2,-12-2 77,6 1-96,1 0 0,-1-1 1,1 0-1,-1 0 0,1-1 17,1 0 29,0 0 1,0-1-1,1 1 0,-6-5-29,-7-4-330,17 11 341,1 0 0,-1 0 0,0 0 0,1 1 0,-1-1-11,0 0 11,0 1 1,0-1-1,1 0 0,-1 0 1,0 0-12,-5-3-69,6 3 51,-1 0 0,1 0-1,-1 0 1,1 0 0,-1 0 18,1 0-6,1 1-1,-1 0 1,1 0 0,0-1 0,-1 1 0,1 0 0,-1 0 0,1-1 0,-1 1 0,1 0 0,-1 0 0,1 0 0,-1 0 0,0 0 6,-8 0-137,4 0 103,2 0 68,2 0-43,0 0 0,0 0 0,1 0 0,-1 0 0,0 0 0,0 0 0,0 0 0,1 0 1,-1 0-1,0 0 0,1 0 0,-1 1 0,0-1 0,0 0 0,1 1 0,-1-1 0,0 1 9,-2 2 83,2-3-89,0 1 1,1-1-1,-1 1 0,1-1 0,-1 1 0,1-1 0,-1 1 0,1 0 0,0-1 0,-1 1 1,1-1-1,0 1 0,-1 0 0,1 0 0,0 0 6,-3 21-101,3-19 98,0-2 8,-1 0 1,1 1 0,0-1-1,-1 0 1,1 0 0,-1 1-1,1-1 1,-1 0 0,0 0-6,1 0 11,0-1 0,-1 1 1,1 0-1,0-1 0,0 1 1,-1-1-1,1 1-11,0 0 0,0-1 1,0 1-1,0-1 1,0 1-1,-1-1 1,1 1-1,0-1 1,0 1-1,-1-1 1,1 0-1,0 1 0,0-1 1,-1 1-1,0 1-4,1-2 6,-1 0 0,1 0 0,0 1-1,0-1 1,0 0 0,0 0 0,0 0 0,-1 1 0,1-1 0,0 0-1,0 0 1,0 0 0,-1 0 0,1 0 0,0 1 0,0-1 0,0 0 0,-1 0-1,1 0 1,0 0 0,0 0 0,-1 0 0,1 0 0,0 0 0,-1 0-2,-18-1 201,12 1-222,1-1 0,0 1 0,0 0 0,-1 1 0,-3 0 21,5 0-23,0 0 0,0-1 0,0 0 0,-5 0 23,4-1 23,1 1 0,0 0 0,0 1 0,-5 0-23,3 0-1,-1 0 1,1 0 0,0-1 0,-5-1 0,-2 1-47,11 0 34,0 0 1,0 0 0,0 1 0,0-1 0,0 1-1,0 0 1,0 0 12,-9 2 16,9-2-43,-1 0 0,0 0 0,0 0 1,-2-1 26,5 0-15,-1 1 6,1-1 1,-1 1 0,0-1 0,1 1 0,-2 0 8,-6 2 9,3-1-38,4-2 24,0 0 0,1 1 0,-1-1 1,-1 1 4,-9 4-180,6-3 181,0 1 0,0 0 0,0 0 0,-4 3-1,-3 4 58,7-6-130,5-3 78,0 0 1,0-1-1,0 1 0,0 0 1,0-1-1,0 1 1,0 0-1,0 1-6,0 0 4,-1 0 0,1 0-1,-1 0 1,0 0 0,1-1 0,-1 1 0,-1 1-4,0-2-60,1 1 1,-1 0 0,0 1 59,1-1-36,-12 11 159,4-2-246,6-9 114,4-2 17,0 1 0,-1-1 0,1 0 0,0 0 0,0 0 0,-1 0 1,1 1-1,0-1 0,0 0 0,0 0 0,-1 0 0,1 1 0,0-1 0,0 0 0,0 1-8,-1 0-8,0 1 0,-1-1 0,1 1 0,0-1 0,0 1 0,-1-1 0,1 0 0,-1 0 0,0 1 8,-6 5-8,7-7-24,1 0 54,0 0-49,0 0-256,0 0-143,0-4-774,0 3 1198,0 1 1,0-1 0,0 1 0,0 0 0,1-1-1,-1 1 1,0-1 0,0 1 0,0-1-1,0 1 1,0 0 0,0-1 0,1 1-1,-1 0 1,0-1 0,0 1 0,1-1 0,-1 1-1,0 0 1,0-1 0,1 1 0,-1 0-1,0 0 1,1-1 0,-1 1 0,0 0-1,1 0 1,-1 0 0,1-1 0,-1 1 0,0 0-1,1 0 1,-1 0 0,1 0 0,-1 0-1,1 0 1,-1 0 0,0 0 0,1 0 1,12-2 90,-9 2-75,-1 0 21,0 0 0,-1 0-1,1 0 1,-1 0 0,1 1 0,0 0-36,0-1 117,1 1 1,-1 0-1,2-1-117,-2 0 21,-2 0 3,1 0 0,0 0 0,-1 0 0,1 0 0,1 0-24,5-1 157,1 0-81,6 0-76,2-1 68,-14 2-50,1 0 0,2 0-18,3 1 71,-5-1 4,-1 1 0,1-1 0,-1 1 0,1 0 0,-1 0 0,1 0 0,0 1-75,6 1 120,-4 0-13,-5-3-119,0 1-1,0-1 1,0 1-1,0-1 1,0 0-1,0 1 13,7 0 15,-5-1-37,-1 0 0,1 1-1,-1-1 1,1 1 22,3 1 13,-4-2-1,0 1 0,-1-1 0,1 1-1,-1 0 1,1-1 0,-1 1 0,1 0-12,5 4-248,-2-1-608,1 0 0,0 0 856,-4-3-231,-1-1 1,1 1 0,0 0 0,0 0 0,0-1-1,-1 1 1,1-1 0,0 0 0,0 1 230,8-1-2464</inkml:trace>
  <inkml:trace contextRef="#ctx0" brushRef="#br0" timeOffset="-307456">3533 314 1152,'-1'0'216,"1"0"-181,0 0 0,-1 0 0,1 0 1,0 0-1,0 0 0,0 0 0,-1 0 0,1 0 1,0 0-1,0 0 0,0 0 0,0 0 0,-1 0 0,1 0 1,0 0-1,0 0 0,0 0 0,-1 0 0,1 0 1,0 0-1,0 1 0,0-1 0,-1 0 0,1 0 0,0 0 1,0 1-1,0-1 0,0 0 0,0 0 0,0 0 1,0 0-36,-1 1 40,1-1 0,0 0 0,0 1 0,0-1 0,-1 0 0,1 1 1,0-1-1,-1 0 0,1 0 0,0 1 0,-1-1 0,1 0 0,0 0 0,-1 0 1,1 1-1,0-1 0,-1 0 0,1 0 0,0 0 0,-1 0 0,1 0 1,0 0-1,-1 0-40,-2 0 262,1 1-1,0-1 1,-3-1-262,1 1 260,3 0-248,0 0 28,0 0 0,1 0 1,-1 0-1,0 0 1,0 0-1,0 0 0,0-1 1,0 1-1,0 0 1,0-1-41,-8-2 448,-3-4 527,-1 0-975,12 7 23,0-1-1,0 1 1,0 0-1,0 0 1,1 0-1,-1-1 1,0 1-1,0 0 1,0 0-1,0 0 1,1 0-1,-2 1 1,2-1-1,-1 0 1,0 0-23,-3 2 139,0-1 1,1 0 0,-1 1-140,-4 2 230,4-3-267,3 0-165,-1-1-1,1 1 0,-1-1 0,1 0 0,-2 1 203,-3-1-1658</inkml:trace>
  <inkml:trace contextRef="#ctx0" brushRef="#br0" timeOffset="-437936.92">4164 189 1280,'0'-1'291,"0"1"-1,0 0 1,0 0 0,0 0-1,0-1 1,0 1 0,0 0-1,0 0 1,0 0 0,1-1-1,-1 1 1,0 0 0,0 0-1,0 0-290,0 0 82,1-1-1,-1 1 1,0 0-1,1 0 1,-1-1-1,0 1 1,1 0-1,-1 0 1,0-1-1,0 1 1,0 0 0,1-1-1,-1 1 1,0 0-1,0-1 1,0 1-1,0-1-81,1-6 1422,-1 6-1483,-2-4 839,1 3-678,1 1 0,-2-1-1,1 1 1,0-1 0,0 1-1,0 0 1,-1-1-100,-3-3 396,3 3-147,0-1 1,-1 1 0,-1-1-250,-2-3 195,3 3-146,0 1-1,-1-1 1,0 1 0,1-1 0,-1 1-49,-2-1 107,2 0 0,-3-2-107,1 2 76,1-1 1,-1 1-1,0 0 0,0 0 0,-3 0-76,-10-5 537,-8-6-463,23 12-62,0 0-1,0 1 0,0-1 0,0 1 1,-4 0-12,-6-3 103,9 2-28,1 0-1,-1 0-74,0 0 65,2 1-5,0 0 0,1 0 0,-3 0-60,2 0 7,0 0 1,0 1-1,0-2-7,-15-4 123,17 6-115,-6-4 5,-1 0 1,0 1-1,1 0 0,-2 1 1,0 0-14,-17-3 146,-26-3 390,39 7-513,-13 1-23,8 1 41,-151-1 162,160 0-233,0 1 1,0 0-1,0 1 1,1 0-1,-2 1 30,-9 2-71,11-3 78,0 1 0,-1 0 0,1 1-7,-9 3 38,-72 32-118,4 5 128,23-6-75,33-19-15,20-13 112,-5 3-70,-2 0 31,-7 6-14,9-6-39,0 1 0,-11 9 22,24-19-3,-6 7-31,-1 0 0,1 1 1,0-1-1,-2 4 34,0 1 149,-7 7-149,10-12-38,1 0 0,-2 3 38,-3 4-9,-1 1-24,6-8 20,0 1 0,-1-1 13,-5 7 70,4-6-23,-5 6-47,-2 0 33,-13 13 4,9-10-4,-13 18-33,7-8-1,-8 4-149,19-18 218,1-1-34,-1 3-34,6-6-83,-26 31 59,24-29 57,-29 31-29,32-36-38,0 0 74,-4 5-40,-9 9-33,11-10 68,-1 0 0,1 0-35,0 0-4,0-1 0,-7 7 4,-1 1-40,-31 33 35,20-18-27,23-28 42,-13 19 52,11-15-40,0 1 0,-1-1 0,-2 1-22,-11 11 7,-19 18-24,28-27-65,-8 5 82,-2 3-46,-11 12 96,7-9-95,-5 8 45,14-11 44,5-7 29,-7 8-73,-18 16 2,-10 10 156,19-21-73,-16 13-10,11-9-95,24-21-13,-19 20 61,4-4 24,21-22-64,-38 36-19,2 3 31,19-21-86,0 2 66,-1 0 61,2-2 14,-6 11-55,-32 57-32,45-72 32,-12 14 0,3-4 0,10-12 0,-2 0 0,-7 6 0,3-3 21,1 1 0,1 0 1,0 1-1,-2 7-21,-3 4-77,-17 27 127,25-36-32,-1 0 0,-2-1 0,-6 6-18,-19 26-112,15-19 117,-4 1-5,-29 34 5,20-22 45,10-10-100,22-30 74,-9 10-53,-3 3 29,0-2 25,-31 29-45,20-19 110,12-12-148,-9 7 58,12-12 14,-4 7-14,-2 0 45,18-15-46,-12 9-8,0 0 1,0-2-1,-8 6 9,-6 1-37,-9 9 37,-22 14 53,32-25-29,0 1 128,13-6-10,-1-2-1,-11 6-141,1-3-20,-42 18 3,57-24 12,-10 6-54,1-1 0,-4 4 59,-4 5 27,-10 9-27,21-16-3,-1 0 0,-10 5 3,21-13-21,-1 0 16,-5 4-91,-11 8 96,-1 2-47,-1 0 94,-7 9-47,20-16 5,-8 5-5,10-8 9,0 0 0,-7 8-9,-14 18 88,18-19-103,-30 34-119,-18 21 188,56-64-117,-3 4 63,-3 3-81,3-4 28,1 1 0,-2 2 53,-1 3-54,7-12 27,0 0 1,1 1-1,-1 1 27,-2 3-43,3-3 42,-1-1-1,1 0 1,-1 0 0,1 1-1,0-1 1,0 1 0,0-1-1,1 1 1,-1-1 0,1 1-1,0 0 1,0-1 0,0 1-1,1-1 1,-1 1 0,1 1 1,1 2-57,-1-2-13,0-1-1,1 4 71,4 9 65,4 8-100,-8-21 32,0 0-1,0 0 1,1 0-1,1 3 4,-3-6 6,0 0 1,0 0-1,0 0 0,0 0 0,0-1 1,0 1-1,0 0 0,0 0 0,1-1 1,-1 1-1,0-1 0,1 1 0,-1 0-6,2-1-7,-1 1 0,0-1 0,0 0 0,0 0 0,0 0 0,0 0 0,0 0 0,1 0 7,3-1-28,1-1-1,-1 0 1,0 0-1,0 0 1,2-1 28,0-1 10,0-1 0,0 1 0,0-1 1,-1 0-1,4-4-10,2-2 6,-1-1 1,5-6-7,28-33 0,-33 40 11,0 0 0,0 1 0,5-2-11,6-6-33,1 1-95,8-5 128,-12 8 138,1-2-138,-6 5 75,17-13-120,1 2 0,16-8 45,-24 16 0,16-8 0,30-15 5,-31 19-208,34-10 203,-36 13 137,-12 5-103,-11 5-15,4-3-23,1 2 0,7-2 4,-6 3-105,38-7 199,86-17-153,-95 18 75,9-2-117,35-7 282,-73 13-175,-1 0 0,6-3-6,-6 2-9,1 1 1,5-1 8,-12 5 9,0 0 0,0 2 1,3-1-10,42 1 51,-42 1-13,8 0-158,5-3 120,-5 1-18,6 0 18,-20 2-74,-1 0 91,1 0 1,-1 1-1,1 0-17,6 2 62,-2-1-10,0 1 0,1 0-52,-16-3 0,12 4 24,1 0 0,4 3-24,-11-5-21,0 0 0,0-1 0,0 1 1,0-1-1,2 0 21,7 1 61,61 9 10,-63-9 66,53 10 164,-36-6-69,-19-4-158,0 1-1,0 0 1,-1 1 0,1 0-1,-1 1-73,2 0 42,0 0-1,0 0 0,3-1-41,-6-1 3,0-2 0,0 1 0,0-1 0,0 0 0,0-1-3,8 0 97,2 0-116,-1 0 0,15 3 19,-20-1-2,4 1-27,0-1 1,11 0 28,-9-2 43,0-1-1,12-3-42,-24 3 47,36-5-24,-32 6-29,0 0 1,1 0 0,-1 1-1,6 1 6,-10 0 63,-5-2-69,0 1 0,0 0 0,0-1-1,-1 0 1,2 0 6,28 2 192,-26-2-229,0 1-1,-1-1 1,1 1-1,1 1 38,0-1-26,0 0 0,2 0 26,24 3 5,9 2-5,-33-5-2,1 0 0,-1-1 1,6 0 1,0-1 0,0 1 173,-10-1-116,0 1-1,1 0 0,-1 0 1,0 0-1,0 1 1,1-1-57,-4 1-3,8 1-18,0 0 1,0-1-1,0 0 0,1 0 21,5-2 44,-1 1-23,1 0 0,7 2-21,-1 0 66,0-1 1,10-1-67,-9 0 379,-16 0-400,-1 1 0,1 0 0,0 0 1,-1 0-1,0 1 0,1 0 21,3 0 7,6 2-7,-7-3 52,0 0-1,0 0 1,0-1-1,1 0 1,-1-1-1,6-1-51,-9 1 52,1 1-14,-1-1 0,0 0 0,2-1-38,71-21 336,-74 21-291,1 0 1,-1 1-1,0-1 0,3-3-45,2 1 75,39-24 124,-26 15-233,21-10 34,-18 12 72,28-13 192,-40 16-236,0 0 0,-1-1-1,11-9-27,3-2 2,-2 1 217,4-5-219,22-23 110,-16 16-257,-17 15 303,-1-1 1,0 0-1,4-8-156,-9 10 14,3-4 20,5-9-34,-4 2 42,60-94 300,-6 2-390,-67 115 48,24-47 89,-4 6-61,20-44-104,-31 65 67,5-9-13,1-5 12,-5 11 46,9-22-72,-10 24 56,-1 0-1,-2-1 1,0 0-1,-1 0 1,-1-1-1,0-9-19,-3 13 1,-1 7 4,0 1 0,-1-10-5,-1 20 22,-3-130-23,0 100-41,-2-3 42,2 18 96,-1 0 0,-5-13-96,-2 0 21,-3-1-21,-1-7-82,2 3-33,8 24 138,0 2 53,0 0 0,0 0-1,-4-4-75,5 9-191,-1-5 191,2 6-86,0-1 1,0 0 85,-1 0-14,1 0 0,0-1 0,0 1 0,0-1 0,1-2 14,0 1-32,0 0 0,1 0-1,0-8 33,-1-2-68,1 7 102,1 7-22,0-1 1,-1 0-13,-4-30 74,4 27-118,0 1-1,1-1 0,0 0 0,0-1 45,1-4 3,-1 8-2,0 0 0,2-4-1,-1-2 46,2-23-9,-3-21-37,0 33-74,0 19 99,0-10-55,2-11 30,-2 7-6,0 11 6,1 1 0,-1-3 0,1 0 0,-1 7 0,0-1 0,0 0 0,0 0 0,1 0 0,0-3 7,0 0-1,-1-1 1,0 1-1,0 0 1,0-2-7,0-4-33,0 8 32,0 1-1,0 0 1,1-2 1,-1 2 24,1-1 1,-1 1 0,0-2-25,2-13-38,-2 14-2,0 0 0,1-1 0,-1 2 0,1-4 40,-1 5 7,0 0-1,0-1 1,0 1-1,0-2-6,0 2-3,0 0 0,0 1 0,0-1-1,1-1 1,-1 2 0,0-1 0,0 0-1,1-1 4,-1 2-42,0-1 0,0 0 0,0 1 0,0-1 0,1 0-1,-1 0 1,0 0 42,0-3-147,0 1 102,0 1 0,1 1 22</inkml:trace>
  <inkml:trace contextRef="#ctx0" brushRef="#br0" timeOffset="-296466.27">3142 1208 1152,'-4'3'416,"1"-2"-320,-2-1 0,3 0 0,-1 0-288,-2-1-32,0 0-224,-1-2-64</inkml:trace>
  <inkml:trace contextRef="#ctx0" brushRef="#br0" timeOffset="-294366.22">3039 1184 1536,'-11'2'1131,"10"-2"-1028,1 0 0,-1 0 0,0 0-1,0 0 1,1 0 0,-1 1 0,1-1 0,-1 1 0,0-1 0,0 1-103,-1 0 219,-1 0-168,-1 1 1,1 0 0,0 1 0,0-1 0,0 0 0,0 1 0,0 0 0,1 0-1,-1 0 1,1 0 0,0 0-52,-27 40 483,19-27-144,4-6-60,-2 0 1,1-1 0,-1 0 0,-8 7-280,1-2 112,-1-1 0,-11 8-112,17-15 6,-33 22 271,5-4-35,17-11 88,0 0-1,-8 2-329,-90 35 38,38-20 90,56-21 51,-1-2-1,-13 3-178,-4 0 235,-53 12-70,-5 0 190,97-21-358,-18 3 291,0-1 0,-10-1-288,-24 2 85,43-3-100,1 1-1,-11 3 16,-5 1-1,-32 4 487,49-9-516,6 0 61,-1 0 0,-3 1-31,1 1-37,-32 11-137,32-11 162,1 0 1,0 0 0,1 1 0,-4 3 11,-3 3 61,0 0 0,-4 7-61,4-4 254,-7 11-254,-6 6 221,-53 55-114,31-27 298,28-33-289,5-7-131,1 1-1,0 2 16,9-14 71,-2 6-61,-1-1 1,-1 0-1,-1 1-10,2-6 32,1 1 0,-1-1 0,-7 3-32,-10 10 10,11-8 20,-43 41-188,34-32 255,9-8-76,-3 3-21,10-8-1,2-3-7,0 0 1,-1 4 7,1-3-62,2-2 56,0 1 0,0-1 0,-1 4 6,0-1-25,1 0 0,-1 0 0,-1 0 0,1-1 0,-1 1 0,-1 0 25,-3 4 76,7-7-52,-1-1-1,-1 2-23,4-5 2,-12 12-13,2 0-1,0 0 1,-2 3 11,5-4 44,-3 4-40,-18 28-125,12-19 29,9-12 133,-9 6-41,7-6 17,-1 1-17,4-5-84,4-5 134,-1 0 0,0 2-50,-7 12-85,0 2 42,9-15 148,1-4-131,-1 1 0,1-1 0,0 0 0,0 0 0,0 0 0,0 1 0,0-1 0,0 0 0,0 0 0,0 0 0,0 1 0,0-1 0,0 0 0,0 0 0,0 1 0,0-1 0,0 0 0,0 0 0,1 0 26,0-1-971,1-4-261,1-2-1146</inkml:trace>
  <inkml:trace contextRef="#ctx0" brushRef="#br0" timeOffset="-293771.36">1172 2586 2304,'-3'0'274,"-1"1"766,4-1-1020,0 0 0,0 0 0,0 0-1,0 0 1,0 0 0,0 0 0,-1-1-1,1 1 1,0 0 0,0 0 0,0 0-1,0 0 1,0 0 0,0 0 0,0 0-1,0 0 1,0 0 0,0-1 0,0 1-1,0 0 1,0 0 0,0 0 0,0 0-1,0 0 1,0 0 0,0 0 0,0 0 0,0-1-1,0 1 1,0 0 0,0 0 0,0 0-20,0-2 8,0 1 0,0 0 0,0 0 0,1 0 0,-1 0 0,0-1 0,1 1 0,-1 0 0,1 0-8,6-11-58,-3 6 108,-1 0-43,3-4 343,0 0 0,0 1 0,1 0 0,3-2-350,15-16 1248,19-13-1248,19-15 71,-43 36-72,-1-1 1,0-2 0,17-23 74,30-36 92,-66 81-167,54-62-1012,1-8 1013,89-110-1850,-133 168 1692,11-14-772,3 0 930,-10 11-372,0 0-339,2 0 711,-24 23-272,-29 26-681,11-12 408,7-5 326</inkml:trace>
  <inkml:trace contextRef="#ctx0" brushRef="#br0" timeOffset="-290746.81">1595 2017 2048,'-12'9'320,"-2"3"411,-5 5-731,17-14 26,-5 3 81,1 1 0,-3 4-107,8-9 23,-125 147 146,118-140-204,3-5-11,1 1 1,0 0 0,-2 2 45,-2 5-128,8-12 128,0 0 1,0 0-1,0 0 1,0 0-1,0 0 1,0 1-1,0-1 0,0 0 1,0 0-1,0 0 1,0 0-1,0 0 1,0 0-1,0 0 1,0 0-1,0 0 0,0 1 1,0-1-1,0 0 1,0 0-1,0 0 1,0 0-1,0 0 0,0 0 1,0 1-1,0-1 1,0 0-1,0 0 1,0 0-1,0 0 1,0 0-1,0 0 0,0 0 1,1 0-1,-1 0 1,0 0-1,0 0 1,0 1-1,0-1 1,0 0-1,0 0 0,0 0 1,0 0-1,0 0 1,0 0-1,1 0 1,-1 0-1,0 0 0,0 0 1,0 0-1,0 0 1,0 0-1,0 0 1,1 0-1,-1 0 1,0 0-1,0 0 0,7-1 108,-4 0-65,0 0 1,-1 0-1,1 0 0,0-1 0,-1 1 0,1-1 0,-1 0 1,1 0-44,5-5 253,5-5-253,-8 8 41,101-95 653,-4 1-569,-26 24 107,-16 17-92,54-51-3,-80 75-275,1 2-1,34-23 139,-65 52 28,0-1 1,0 1-1,0 0 1,0-1-1,0 2 1,2-1-29,-6 2 1,0 0 1,0 0 0,0 0 0,0 0 0,0-1 0,0 1 0,1 0 0,-1 0 0,0 0 0,0 0 0,0 0 0,0 0 0,1 0 0,-1 0 0,0 0 0,0 0 0,0 0 0,0 0 0,0 0 0,0 1 0,0-1 0,0 0 0,1 0 0,-1 0 0,0 0 0,0 0 0,0 0 0,0 0 0,0 0 0,0 0 0,0 0 0,0 0 0,0 0 0,0 0 0,1 1 0,-1-1 0,0 0 0,0 0 0,0 0 0,0 0 0,0 0 0,0 0 0,0 0 0,0 1 0,0-1 0,0 0 0,0 0 0,0 0 0,0 0 0,0 0 0,0 0 0,0 0 0,0 1 0,0-1 0,0 0-2,0 1 3,-1 1 0,1-1 0,0 1 0,-1 0-3,1-2 1,-3 6 37,1-1 0,-1 1 0,0-1 1,-2 2-39,-15 21 306,3-5-165,-37 45-208,22-31-61,-41 46 584,4 5 422,69-87-877,-42 55 172,25-33-38,-11 8-135,20-23 8,1 0 2,-1 0-1,-1 0-9,-1 1 0,9-8 0,4-3 0,4-5-49,0-2 1,0 1 0,3-6 48,9-11-69,75-82 56,4 3-9,-89 93 20,72-71-89,9-2 91,-50 48-27,8-9-74,-29 30-160,13-10 261,-8 11-30,-20 11 7,1 1 0,-1 0 0,1-1-1,2 1 24,-6 2-21,0 0 0,0 0 0,0-1 0,0 1 0,1 0 21,-2 0-16,1 0 0,-1 0 0,0 0 0,0 0 0,0 0 1,0 0-1,1 0 0,-1 0 0,0 0 0,0 0 0,0 0 0,1 0 0,-1 1 0,0-1 1,0 0-1,0 0 0,1 0 0,-1 0 0,0 0 0,0 0 0,0 0 0,0 0 0,0 1 1,0-1-1,1 0 0,-1 0 0,0 0 0,0 0 0,0 0 0,0 1 0,0-1 0,0 0 0,0 0 1,0 0-1,0 0 0,0 1 0,0-1 0,0 0 0,0 0 16,0 1-45,0 0 1,0 0-1,0 1 0,0-1 1,-1 0-1,1 0 0,0 0 1,-1 0-1,0 0 45,-5 9-114,6-9 102,-38 51 207,35-48-171,-16 20 338,-7 5-362,-23 22 91,42-43-123,-20 19-5,-27 28-81,-6 11 870,-20 12-752,55-53 85,-3 2-68,18-18-17,10-9-7,0 0-10,2-2-37,5-3-39,5-5 111,0-1 0,6-6-18,-1-1-41,16-12 270,17-11-229,132-105-53,-100 83 53,-39 31 0,72-57-336,-39 31 74,13-5 262,-79 57 9,60-37 206,-63 39-220,-3 4 0,-4 0 5,0 0 0,1 0 0,-1 0 0,0 0-1,0 0 1,0 0 0,0 0 0,0 0 0,0 0 0,0 0 0,0 0 0,0 0 0,0 1 0,0-1 0,0 0 0,0 0 0,0 0 0,0 0 0,0 0 0,0 0-1,0 0 1,0 0 0,0 0 0,0 0 0,0 0 0,0 1 0,0-1 0,0 0 0,0 0 0,0 0 0,0 0 0,0 0 0,0 0 0,0 0 0,0 0-1,0 0 1,-1 0 0,1 0 0,0 0 0,0 0 0,0 1 0,-3 2 13,-4 4 79,0-1-1,-2 2-91,-3 2 68,6-5-74,-82 73 97,45-37 54,-73 72 521,15-4-350,6-7-125,51-60-191,-10 4 0,44-38 0,6-4-16,3-3-99,3-2 36,5-3-15,-7 4 94,11-8-26,0 1-1,5-7 27,19-19-6,5-5-15,13-4 21,-5 2 0,15-16 44,21-17-3,-34 33-97,22-17 96,-31 22 37,35-30-242,5 4-414,54-37 217,-100 70 340,-24 19 86,-9 7-40,-2 2-18,1 0 1,-1-1-1,0 1 0,1 0 0,-1 0 0,0-1 0,1 1 0,-1 0 0,1-1 1,-1 1-1,0-1 0,0 1 0,1 0 0,-1-1 0,0 1 0,0-1 0,0 1-6,0 0 2,0 0-1,0 0 0,0 0 1,0 0-1,0 0 0,0-1 1,0 1-1,0 0 0,0 0 1,0 0-1,0 0 0,0 0 1,0 0-1,0 0 0,0 0 1,0 0-1,0 0 0,0 0 1,0 0-1,0 0 0,0 0 1,0 0-1,0 0 0,-1 0 1,1 0-1,0 0 0,0 0 1,0 0-1,0 0 0,0 0 1,0 0-1,0 0 0,0 0 1,0 0-1,0 0 0,0 0 1,0 0-1,0 0 0,0 0 1,0 0-1,0 0 0,0 1 1,0-1-1,0 0 0,0 0 1,0 0-1,0 0 0,0 0-1,-2 0-6,0 1 0,1 0 0,-1 0 0,1 0 0,-1 0 0,1 0 0,0 0 0,-1 1 6,-22 21-80,-26 23 107,-2 9-27,31-31-29,-17 18-6,-33 31 80,-46 52 65,-39 45 647,89-101-469,61-62-260,4-4-7,2-3 13,0 0 22,36-30 285,31-38-121,-1 2-99,85-80 61,-40 41-270,5 4 16,-65 60 66,46-27 6,-44 36-119,-44 27 126,4-2-8,1 0 1,0 1 0,13-6 1,-20 8 53,-4 3-40,0 0 1,0-1 0,0 1-1,1-2-14,-2 1 6,-1 2-6,-1 0 0,0 0 0,0 0 0,1-1 0,-1 1 0,1 0 0,-1 0 0,0 0 0,0-1 0,1 1 0,-1 0 0,0 0 0,0-1 0,0 1 0,1 0 0,-1 0 0,0-1 0,0 1 0,0-1 0,0 1 0,0 0 0,0 0 1,0 0 0,0 0 0,0 0-1,0 0 1,0 0 0,0 0-1,0 0 1,0 0 0,0 0-1,0 0 1,0 0 0,0 0-1,0 0 1,0 0 0,0 0 0,0 0-1,0 0 1,0 0 0,0 0-1,0 0 1,0 0 0,0 0-1,0 0 1,0 0 0,0 0 0,0 0-1,0 0 1,-1 0 0,1 0-1,0 0 1,0 0 0,0 0-1,0 0 1,0 0 0,0 0 0,0 0-1,0 0 1,0 0 0,0 0-1,0 0 1,0 0 0,0 0-1,0 0 1,0 0 0,0 0 0,0 0-1,0 0 1,0 0 0,0 0-1,0 0 1,0 0 0,0 0-1,0 0 1,0 0 0,0 0-1,0-1 1,0 1 0,0 0 0,0 0-1,0 0 1,0 0 0,0 0-1,0 0 1,0 0 0,0 0-1,0 0 1,0 0-1,0 0 11,-5 4 5,0 0 0,0 0 0,1 0-1,-4 5-15,-1 0 7,-16 18 54,-17 16 107,-42 46-140,59-61 29,-43 40 53,27-28-156,22-21-43,-77 83 253,89-94-192,1-1-15,0 0 1,1 0 0,0 1 0,-1 1 42,6-9 0,0 0 0,0 0 0,0 0 1,0 0-1,0 0 0,0 0 0,0 0 0,-1 0 0,1 0 1,0 0-1,0 0 0,0 0 0,0 0 0,0 1 1,0-1-1,0 0 0,0 0 0,0 0 0,0 0 1,0 0-1,0 0 0,0 0 0,0 0 0,0 0 1,0 0-1,0 0 0,0 0 0,0 0 0,0 0 1,0 0-1,0 0 0,0 0 0,0 0 0,0 0 1,0 0-1,0 0 0,0 0 0,0 0 0,0 1 1,1-1-1,-1 0 0,2-1 16,2-3-8,3-2-18,38-31 121,14-9 6,29-32-117,-20 18-65,41-41 18,-99 90 69,40-40-27,-31 30 116,7-11-111,-23 28 2,33-45-70,-29 38 44,-1 0 0,0-1 0,2-7 24,-5 11-51,1-4 51,-3 9-13,0 0-1,0-1 1,-1 1 0,0 0-1,0-2 14,0 4-33,0 1 47,0 0 0,0-1 0,0 1 0,0-1 0,0 1 0,0-1 0,0 1 0,0 0 0,0-1 0,0 1-14,0 0 7,0 0 0,0 0 0,-1-1 0,1 1-1,0 0 1,0 0 0,0 0 0,0 0 0,-1 0 0,1 0 0,0 0 0,0 0 0,0 0 0,0 0-1,0 0 1,0 0 0,-1 0 0,1 0 0,0 0 0,0 0 0,0 0 0,0 0 0,0 0 0,-1 0 0,1 0-1,0 0 1,0 0 0,0 0 0,0 0 0,0 0 0,0 0 0,0 0 0,-1 1 0,1-1-7,-1 0 5,0 1 1,0 0 0,-1 0-1,1-1 1,0 1-1,0 0 1,0 0 0,0 0-1,0 0-5,-7 11 63,5-8-38,-10 16 115,-8 19-140,12-21-148,0-1 0,-2 0 0,0 0 148,8-13-285,0-1-1,0 0 0,0 0 1,0 0-1,0-1 0,-1 1 0,0 0 286,-11 6-2154</inkml:trace>
  <inkml:trace contextRef="#ctx0" brushRef="#br0" timeOffset="-288817.85">1929 2203 2176,'0'2'210,"0"-2"-167,0 1-1,-1-1 1,1 0-1,0 0 1,0 1-1,0-1 1,0 0-1,0 0 1,0 1 0,0-1-1,0 0 1,0 0-1,0 1 1,0-1-1,0 1 1,0-1 0,0 0-1,1 0 1,-1 1-1,0-1-42,0 1 143,0 1 0,0-1 0,1 0-1,-1 1 1,0-1 0,0 0 0,-1 0-1,1 1 1,0-1 0,0 0 0,-1 0-1,1 1 1,-1-1-143,0 1 124,1-1 0,-1 1 0,-1-1 0,1 0 0,0 1-1,0-1 1,-1 0 0,0 1-124,-6 6 342,-45 52 1306,39-48-1093,0 0-1,-13 9-554,16-13 59,-14 9 34,0 0-1,0-2 1,-23 10-93,45-24-8,-83 36 474,82-36-431,-18 7 325,-17 3-360,-73 9 228,87-16-205,-28 7-23,43-9 0,-1 1-1,-6 4 1,3-2 11,1 0 116,-11 6-127,-2 2 23,-51 22 110,54-23-128,1 1 1,-6 5-6,10-5-63,-49 34 270,54-37-145,0-2 0,-4 2-62,-28 13 183,-16 8-42,35-17-40,-4 1-101,8-5 53,-37 17-66,25-13-38,-27 17 51,39-17-126,-11 9 126,-20 19 78,43-33-105,3-3-15,-6 5 42,-9 4 99,-2 2-129,-8 3 30,20-14-42,1 1-1,0 1 0,-8 7 43,10-8-37,0 1 80,0 1-1,-3 4-42,-17 21 38,23-27-66,3-3-4,0 0 1,0 0-1,0 0 32,-16 25 43,19-28-50,-1 0 1,0 1 0,1-1 0,-1 0-1,1 1 1,0-1 0,-1 2 6,1-3-4,0 0 1,0 0-1,0 1 1,0-1-1,0 0 1,0 0-1,0 1 1,0-1-1,0 0 0,0 1 1,0-1-1,0 0 1,0 0-1,1 1 1,-1-1-1,0 0 1,0 0-1,0 1 1,0-1-1,0 0 1,0 0-1,1 1 1,-1-1-1,0 0 1,0 0-1,0 0 1,1 0-1,-1 1 1,0-1-1,0 0 0,1 0 1,-1 0-1,0 0 1,1 0-1,-1 0 1,0 0-1,0 1 1,1-1-1,-1 0 4,1 0-9,1 0 0,0 0 0,-1 0 0,1 0-1,0-1 1,0 1 0,-1 0 0,1-1 9,3 0-25,-1-1 1,2-1 24,0 1 7,-1-2 1,0 1 0,0 0-1,1-1-7,18-17 48,-6 5-41,71-62-91,-2-4 115,-50 48-60,11-5 29,-8 7-3,-33 27 1,18-17-59,2 2 1,8-5 60,38-16 55,-39 21-25,96-50-78,-77 45 7,18-3 41,-19 8-1,26-10-1477,35-6 1478,32-5-5605,-83 23 3344</inkml:trace>
  <inkml:trace contextRef="#ctx0" brushRef="#br0" timeOffset="144120.48">2953 3023 2688,'0'0'34,"0"0"1,0 0-1,0 0 1,0 0-1,0 0 0,0 0 1,0 0-1,-1 0 1,1 0-1,0 0 0,0-1 1,0 1-1,0 0 1,0 0-1,0 0 0,0 0 1,0 0-1,0 0 1,0 0-1,0 0 0,0 0 1,0 0-1,0 0 1,0-1-1,0 1 0,0 0 1,0 0-1,0 0 1,0 0-1,0 0 1,0 0-1,0 0 0,0 0 1,0 0-1,0 0 1,0-1-1,0 1 0,0 0 1,0 0-1,0 0 1,0 0-1,0 0 0,0 0 1,0 0-1,0 0 1,0 0-35,5-3 552,-2 1-383,-3 1-168,0 1 1,1 0 0,-1 0-1,0 0 1,1 0-1,-1 0 1,0 0-1,1 0 1,-1 0 0,0-1-1,1 1 1,-1 0-1,0 1 1,1-1-1,-1 0 1,0 0 0,1 0-1,-1 0 1,0 0-1,1 0 1,-1 0-2,8 4 269,-6-3-150,1 1 90,-1 0 0,0-1 0,1 1 0,-1 0 0,0 0-1,0 1 1,0-1 0,0 1-209,8 8 686,-1-1-394,-4-5 18,0 0 0,3 2-310,3 2 196,1-1 0,0 0-1,2 0-195,-6-2 58,0-1-1,7 7-57,-1-1-24,6 4 177,18 14 568,-30-23-591,-4-3-69,1 0 1,0 0 0,3 2-62,0-2 42,1 0-1,-1-1 1,0 0-1,0 0 1,8 0-42,-3 0 68,1 0-1,-1 1 1,0 0-68,-12-2 0,74 21 544,-68-20-475,-4-2-29,0 1 1,0 0-1,0 0 1,0 0 0,3 2-41,-2-1 0,-3-1 1,1 0 0,-1-1 0,0 1 0,1 0 0,-1 0 0,0 0 0,0 0 0,0 0 0,0 0 0,1 1-1,0 1 59,2 2-81,-1 0 1,0 0 0,1 1 21,-4-5 40,4 5-163,-4-6 118,0 0 1,0 0 0,0 0-1,0 0 1,0 0 0,0 0-1,0 0 1,0 0 0,0 0-1,0 0 1,0 0 0,0 0-1,0 0 1,0 0 0,0 0 0,0 0-1,0 0 1,0 0 0,0 0-1,0 0 1,0 0 0,0 0-1,0 1 1,0-1 0,0 0-1,0 0 1,0 0 0,0 0-1,0 0 1,0 0 0,0 0-1,0 0 1,0 0 0,0 0-1,0 0 1,0 0 0,0 0-1,0 0 1,0 0 0,0 0-1,0 0 1,0 0 0,0 0-1,0 0 1,0 0 0,0 0-1,0 0 1,0-1 0,0 1-1,0 0 1,0 0 0,0 0-1,0 0 1,0 0 0,0 0-1,0 0 1,0 0 0,0 0-1,0 0 1,0 0 0,0 0-1,0 0 1,0 0 0,0 0-1,0 0 1,0 0 0,0 0 0,0 0 4,0-4-407,-1-4 303,-1 0 0,0 0 1,-1 1-1,1-1 0,-1 1 0,-1 0 0,0 0 1,0 0-1,0 0 0,-1 0 0,0 1 0,0 0 1,-4-4 103,-63-54 362,1 1-4,60 52-313,0 1 187,-5-4-232,-16-11 11,30 24-33,1 0 0,-1 0 1,0 0-1,0 1 1,1-1-1,-1 1 0,-1-1 22,0 0 2,2 1 18,0 0 0,0-1-1,-1 1 1,1 0-1,0 0 1,0 0 0,-1 1-20,-2-1 1,3 0-20,1 0 0,-1 0-1,1 0 1,-1 0 0,0 0 0,1 1 0,-1-1 0,0 0 19,-3 2-194,4 2-88,0-3 278,0 0 0,0 0 1,0 0-1,1 0 0,-1 0 1,0 0-1,1-1 0,-1 1 1,1 0 3,1 4 11,2 6 142,-2-5-136,0-1 0,0 2-17,-1 1-32,1 0 0,-1 0 0,-1 5 32,0-10 11,0-1 30,0 1-1,0-1 1,1 0 0,-1 0 0,0 0 0,1 1-41,-1-1 48,0-2-42,0 0 1,0 0 0,0 0-1,0 1 1,0-1-1,0 0 1,0 0-1,0 1 1,0-1-1,0 0 1,0 0-1,0 0 1,0 1-1,0-1 1,1 0 0,-1 0-1,0 0 1,0 1-1,0-1 1,0 0-1,0 0 1,1 0-1,-1 0 1,0 1-1,0-1 1,0 0 0,0 0-1,1 0 1,-1 0-1,0 0 1,0 0-7,1 1-8,0-1 0,-1 0 0,1 0 0,0 1 0,0-1 0,-1 0 0,1 0 0,0 0 0,-1 0 0,1 0 0,0 0 0,0 0 8,0 0-11,0 0 0,0 0 1,0 0-1,0 0 0,-1 0 1,1 0-1,0 0 0,0 1 1,0-1-1,0 0 11,3 2 126,1 0-1,-1-1 1,1 0 0,-1 0 0,1 0-1,0-1 1,0 1-126,3 0 427,5 1-427,4 2 173,0 1 0,0 1 1,0 0-1,7 5-173,-6-3 406,3 0-406,14 7 597,7 3-192,-21-9-198,6 0-207,8 4 49,45 14 95,-55-20-75,-19-5-20,1 0 0,0 0 0,0-1 0,0 0 0,-1-1 0,2 1-49,39-1 800,-49 0-838,-1-1 0,1 1 0,0 0 0,-1-1 38,-8-1-227,-3 1 43,0 1 1,-11 2 183,-28 4-104,17-1-28,25-4 219,0 0 0,-1-1 0,1 0 0,0-1 0,0 0-1,-1-1 1,-9-3-87,-16-6 96,-10-5-96,27 9-300,0 0 1,-4 0 299,14 5-128,-1 0 1,1 1-1,0 0 0,-1 1 1,-4 0 127,12 0-24,-1 1-1,0-1 1,1 1-1,-1 0 1,0 0 0,-2 1 24,0 1-39,0 0 1,0 0 0,-1 1 38,2 0 59,4-4-62,-1 1 0,1-1-1,0 1 1,0 0 0,0-1-1,0 1 1,0 0 0,0 0 0,1 0-1,-1 0 4,0 1 13,0-2-15,1 0 0,0 0 1,0 0-1,0 0 0,0 0 0,0 1 0,-1-1 0,1 0 0,0 0 0,0 0 0,0 1 0,0-1 0,0 0 0,0 0 0,0 0 0,0 1 0,0-1 0,0 0 1,0 0-1,0 1 0,0-1 0,0 0 0,0 0 0,0 0 0,0 1 0,0-1 0,0 0 0,0 0 0,0 0 0,0 1 0,0-1 0,1 0 0,-1 0 0,0 0 0,0 0 1,0 1-1,0-1 2,2 3-18,0-1 1,0 0 0,0 1 0,1-1 0,-1 0 0,0 0 0,3 2 17,2 1-4,1-1 0,1 1 4,6 3-64,1-2 1,-1 1 0,5-1 63,50 13-58,-24-7-238,-32-8 111,0 0-292,0-1 477,0 1-453,-9-3-460,-1 0-1,1 0 1,0 0 0,3 0 913,-8-1-55,0 0-1,0 0 1,0 0 0,0 0 0,0 0 0,0 0 0,0 0 0,0 0-1,0 0 1,0 0 0,0 0 0,0 0 0,0 0 0,0 0 0,0 0-1,0 0 1,0 0 0,0 0 0,0 0 0,0 0 0,0 0-1,1 0 1,-1 0 0,0 0 0,0 0 0,0 0 0,0 0 0,0 0-1,0 0 1,0 0 0,0 0 0,0 0 0,0-1 0,0 1 0,0 0-1,0 0 1,0 0 0,0 0 0,0 0 0,0 0 0,0 0 0,0 0-1,0 0 1,0 0 0,0 0 0,0 0 0,0 0 0,0 0-1,0 0 1,0 0 0,0 0 0,0 0 0,-1 0 0,1 0 0,0 0-1,0 0 1,0 0 0,0 0 0,0 0 0,0 0 0,0 0 0,0 0-1,0 0 1,0 0 0,0 0 0,0 0 0,0 0 0,0 0 55,-1-1-1114,-3-1-854</inkml:trace>
  <inkml:trace contextRef="#ctx0" brushRef="#br0" timeOffset="145860.13">2711 3108 1792,'-14'7'1088,"13"-6"-1005,0-1 0,-1 1 0,1 0 0,0 0 1,0 0-1,0 0 0,0 0-83,0 0 138,0-1 1,1 1 0,-1 0-1,0 0 1,0-1-1,0 1 1,-1 0-139,-12 7 1280,14-7-1248,-1-1 0,1 0 0,0 0 0,0 0 0,-1 0-1,1 0 1,0 1 0,0-1 0,0 0 0,0 0 0,-1 0 0,1 1 0,0-1 0,0 0 0,0 0 0,0 0 0,0 1 0,0-1 0,0 0 0,0 0 0,0 1 0,-1-1-1,1 0 1,0 0 0,0 1 0,0-1 0,0 0 0,0 0 0,0 1 0,1-1 0,-1 0 0,0 0 0,0 1 0,0-1 0,0 0 0,0 0 0,0 1 0,0-1-1,0 0 1,1 0 0,-1 0 0,0 1-32,1 0 97,1 1 0,-1 0 0,0 0-1,2 0-96,-1 0 48,10 11 247,4 4 600,0 0 0,3 7-895,-10-10 372,1-1 0,1-1 0,0 0 0,6 5-372,5 1 288,11 7-288,-15-12 28,-1 1 0,0 1 0,-1 1 0,1 2-28,12 12 145,-6-6-194,-15-16 53,-1 0 0,1-1 0,5 3-4,-9-7 18,-1-1 1,1 0-1,-1 0 1,1 0 0,0 0-1,0-1 1,0 1-1,0-1 1,0 0-1,3 0-18,-5-1 3,-1 0-1,1 0 0,0 0 1,0 0-1,-1 0 0,1 0 1,0-1-1,-1 1 0,1-1 1,0 1-1,-1-1 1,1 0-1,-1 1 0,1-1 1,-1 0-1,1 0-2,3-3-8,-1 0 0,0 0 0,0 0-1,1-1 9,-5 4 1,5-4-47,0 1-1,0-1 1,1 0 46,1 0-32,4-5 32,-11 10 16,5-5 121,-5 5-132,0-1 1,0 1-1,0 0 1,0 0-1,0-1 0,1 1 1,-1 0-1,0 0 1,0-1-1,0 1 0,0 0 1,0 0-1,0-1 1,0 1-1,0 0 0,0-1 1,0 1-1,0 0 1,0 0-1,0-1 1,0 1-1,0 0 0,0 0-5,-1-2 27,-1 0 1,1 0-1,0 0 0,-1 0 0,1 1 0,-1-1 0,0 0-27,-13-10 240,10 8-158,-49-32 341,3 2-376,0 0 193,-37-19-240,21 16 240,38 22-672,-10-2 432,39 17-2,-10-4-269,-2-2 271,9 5-12,1-1 1,-1 1 0,1-1-1,0 0 1,0 1 0,-1-1 0,1-1 11,0 0-32,2 3 29,0 0 1,0 0-1,0 0 1,0 0-1,0 0 0,0 0 1,0 0-1,0 0 1,0 0-1,0 0 1,0 0-1,0 0 0,0-1 1,1 1-1,-1 0 1,0 0-1,0 0 1,0 0-1,0 0 0,0 0 1,0 0-1,0 0 1,0 0-1,0 0 0,0 0 1,0 0-1,0 0 3,0 0-5,1 0 1,-1-1-1,0 1 0,0 0 0,1 0 0,-1 0 1,0 0-1,1 0 0,-1 0 0,0 0 0,0 0 0,1 1 1,-1-1-1,0 0 0,1 0 0,-1 0 0,0 0 0,0 0 1,1 0-1,-1 0 0,0 1 5,16 9-18,0 0 1,-1 2 17,11 7-34,4 1-56,6 1 90,6 3 68,-16-9-78,2 0-1,0-2 0,17 6 11,15 1 104,1-2 0,41 5-104,-87-20-69,-1-1 0,1 0-1,7 0 70,-21-2-12,-1 0-1,1 0 0,-1 0 1,0 0-1,1-1 0,-1 1 1,0 0-1,1 0 0,-1 0 0,0 0 1,1 0-1,-1 0 0,0 0 1,1-1 12,-1 1-1,0 0-1,0 0 1,0 0 0,0 0 0,0 0 0,0 0 0,0 0-1,0 0 1,0 0 0,0 0 0,0 0 0,0 0-1,0 0 1,0-1 0,0 1 0,0 0 0,0 0 0,0 0-1,0 0 1,0 0 0,0 0 0,0 0 0,0 0-1,0 0 1,0 0 0,0 0 0,0 0 0,0 0 0,0 0-1,0 0 1,0 0 1,-3-3 60,-10-4 35,-9-4-95,0 0 11,-11-6 5,-25-9-16,15 9-96,-15-5 224,-17-4-128,-76-22 363,139 43-443,1 1 0,0-1 0,-1-1 80,12 6-9,0 0 0,-1-1 0,1 1 0,-1 0 0,1-1 0,-1 1 0,1 0 0,0-1 0,-1 1 0,1 0 0,0-1 0,-1 1 0,1-1 0,0 1 0,0 0 0,-1-1 9,1 1-3,0 0 1,0 0 0,0 0 0,0-1 0,0 1 0,0 0-1,0 0 1,0 0 0,0 0 0,1 0 0,-1 0 0,0 0 0,0-1-1,0 1 1,0 0 0,0 0 0,0 0 0,0 0 0,0 0-1,0 0 1,0 0 0,0 0 0,0 0 0,0 0 0,1-1-1,-1 1 3,0 0-7,1 0 0,-1 0-1,1-1 1,-1 1 0,1 0-1,-1 0 1,1 0 0,-1 0-1,1 0 8,9-1-244,1 0-1,-1 1 0,1 0 245,-3 1-199,57 3-2206,-21 1-123</inkml:trace>
  <inkml:trace contextRef="#ctx0" brushRef="#br0" timeOffset="176656.93">4745 439 1664,'-3'-1'704,"1"4"-576,0-3 352,2 1 96</inkml:trace>
  <inkml:trace contextRef="#ctx0" brushRef="#br0" timeOffset="-6942.41">4737 443 4064,'0'1'135,"0"-1"-82,0 0 1,0 1-1,0-1 1,0 0-1,0 0 1,0 1-1,0-1 1,0 0-1,0 0 1,0 1-1,0-1 1,0 0-1,0 0 1,0 0-1,0 1 1,-1-1-1,1 0 1,0 0-1,0 0 1,0 1-1,0-1 1,0 0-54,-1 0-5,1 0 47,-1 0 1,1 0-1,-1 1 1,1-1 0,-1 0-1,1 0 1,-1 0 0,0 1-43,-1 0 488,1-1-445,1 1 0,-1-1 0,1 0 0,-1 0 0,1 1 0,0-1 0,-1 0 0,1 0 0,-1 1 0,1-1 0,0 1 0,-1-1 0,1 0 0,0 1 0,0-1 0,-1 1 0,1-1 0,0 1 0,0-1 0,-1 1 0,1-1 0,0 1-43,0-1 25,0 0-1,0 1 0,-1-1 0,1 1 0,0-1 0,0 0 0,0 1 0,-1-1 0,1 0 0,0 1 0,-1-1-24,1 1 67,-1-1 0,1 1 0,0-1 0,-1 0 0,1 1 0,0-1 0,-1 1-1,1 0-66,0 0 21,-1 0 0,1 0 0,-1 0 0,1 0 0,-1 0 0,0 1-1,1-1 1,-1 0 0,0-1 0,0 1 0,0 1-21,-2 1 175,3-2-122,0-1 0,0 1 0,-1-1 0,1 1-1,-1-1 1,1 1 0,0-1 0,-1 0 0,1 1 0,-1-1 0,1 1 0,-1-1-53,0 0 52,1 1-1,-1-1 0,1 1 0,-1-1 0,0 1 0,1-1 1,-1 1-1,1-1 0,-1 1-51,1 0 41,-1-1 1,1 1-1,-1 0 1,1-1-1,-1 1 0,0-1 1,1 1-1,-1-1 1,0 1-1,0-1-41,-5 3 64,5-3-42,1 0 1,0 0-1,-1 0 0,1 0 1,0 1-1,-1-1 0,1 0 1,0 0-1,-1 1 0,1-1 1,0 0-1,-1 1-22,-1 1 148,-2-1 135,3-1-253,1 0 0,-1 0 0,1 0 0,-1 1 1,1-1-1,-1 0 0,1 0 0,-1 1 1,0-1-31,-1 1 48,0 0 1,0 1-1,-1-1 0,1-1 1,-1 1-1,0 0-48,0 0 68,0 0 0,0 0 0,1 0-1,-1 0 1,-1 1-68,4-1 3,-2-1 20,1 1-1,0 0 1,0 0 0,0-1 0,-1 1 0,1-1-1,0 1 1,-1-1 0,1 0-23,0 0 22,0 1-1,0-1 1,0 0-1,0 1 1,1-1 0,-1 1-1,-1 0-21,2-1 5,-1 1 0,0-1 0,0 1 0,0-1 0,0 1 0,-1-1-5,-4 1 58,-1 1-1,0-2 0,1 1 1,-6-1-58,3 0-67,3 0 160,0 0 0,1 0-1,-1 1 1,-3 0-93,-87 24 480,89-24-480,0 1 0,1-1 0,-1 0 0,0 0 0,-3 0 0,-6-1-3,10 1 39,-1-1 0,-3 0-36,-19-1-15,-3 1 15,11 0 74,-36 1-272,22-1 364</inkml:trace>
  <inkml:trace contextRef="#ctx0" brushRef="#br0" timeOffset="-6941.41">4143 580 13139,'-73'0'354,"70"0"-336,0 0 1,0 1-1,0 0 1,0-1-1,-2 2-18,2-1-247,-1 0 0,-3 0 247,6-1-281,-1 0-1,1 0 1,-1 0 0,1 0 0,-1 0-1,1 0 1,-1-1 0,1 1 0,-1-1 281,-8-3-2123,-2-4-618</inkml:trace>
  <inkml:trace contextRef="#ctx0" brushRef="#br0" timeOffset="-114040.02">3633 247 1280,'0'0'89,"0"-1"0,0 1 0,1 0 0,-1 0 0,0 0 0,0 0 0,0 0 1,0 0-1,0 0 0,0 0 0,0 0 0,0 0 0,0 0 0,0 0 0,0-1 0,0 1 0,0 0 0,0 0 0,-1 0 0,1 0 0,0 0 1,0 0-1,0 0 0,0 0 0,0 0 0,0 0 0,0 0 0,0 0 0,0 0 0,0 0 0,0-1 0,0 1 0,0 0 0,0 0 1,0 0-1,0 0 0,0 0 0,-1 0 0,1 0 0,0 0 0,0 0 0,0 0 0,0 0 0,0 0 0,0 0 0,0 0 0,0 0 0,0 0 1,0 0-1,0 0 0,0 0 0,-1 0 0,1 0 0,0 0 0,0 0 0,0 0 0,0 0-89,-2 0-165,1 0 343,0 0 1,0 0 0,0 0-1,0 1 1,1-1-1,-1 0 1,0 0 0,0 1-179,0-1 58,1 0 0,-1 0-1,1 1 1,-1-1 0,1 0 0,-1 1 0,1-1 0,0 1 0,-1-1 0,1 1 0,0-1 0,-1 1 0,1-1 0,0 1-58,-11 21 1733,10-22-1725,1 1 0,0-1 0,0 1-1,0-1 1,0 1 0,0-1 0,-1 0 0,1 1 0,0-1 0,0 1-1,0-1 1,0 1 0,0-1 0,0 0 0,1 1 0,-1-1-1,0 1 1,0-1 0,0 1 0,0-1 0,0 0 0,1 1 0,-1-1-1,0 1 1,0-1 0,0 0 0,1 1 0,-1-1 0,0 0 0,1 1-1,-1-1 1,0 0 0,1 0 0,-1 1 0,0-1 0,1 0-8,0 0 26,-1 1 1,1-1 0,0 0 0,0 0-1,0 1 1,-1-1 0,1 0-1,0 0 1,0 0 0,-1 0 0,1 0-1,0 0 1,0 0 0,0-1-1,-1 1 1,1 0 0,0 0 0,0-1-27,1 0 21,0 0 1,0 0-1,0 0 0,0-1 1,0 0-22,-1 2-18,0-1 23,0 0 0,0 0 0,0 0 0,0 0 0,0 0 0,-1 0 0,1 0 0,0 0 0,0 0 0,-1 0 0,1-1-5,-1 1 9,0 1 1,1-1 0,-1 0-1,0 0 1,0 1 0,0-1-1,0 0 1,0 1-1,0-1 1,0 0 0,0 1-1,0-1 1,0 0 0,-1 1-1,1-1 1,0 0 0,0 1-1,-1-1 1,1 0 0,0 1-1,-1-1 1,1 0-10,0 1-20,-1 0 0,1 0 0,0-1-1,0 1 1,0 0 0,-1 0 0,1 0 0,0 0 0,0 0 0,0-1 0,-1 1 0,1 0-1,0 0 1,0 0 0,-1 0 0,1 0 0,0 0 0,0 0 0,-1 0 0,1 0-1,0 0 1,-1 0 0,1 0 0,0 0 0,0 0 0,-1 0 20,0 0-472,-1 1 0,1-1 0,0 1 0,-2 0 472,-3 2-3402,2-3 1061,0 0 490</inkml:trace>
  <inkml:trace contextRef="#ctx0" brushRef="#br0" timeOffset="-111471.88">3620 272 1152,'0'0'18,"-1"0"-1,1 0 1,0 0 0,0 0-1,0 0 1,0 0 0,0 0-1,0 1 1,-1-1 0,1 0-1,0 0 1,0 0 0,0 0-1,0 0 1,0 1 0,0-1-1,0 0 1,0 0 0,0 0-1,0 0 1,0 0 0,0 1-1,0-1 1,0 0 0,0 0-1,0 0 1,0 0 0,0 1-1,0-1-17,0 0-1,0 0 0,0 0-1,0 0 1,0 0 0,0 0-1,0 1 1,0-1 0,0 0-1,0 0 1,0 0 0,0 0-1,0 0 1,0 0 0,0 0 0,0 0-1,0 1 1,0-1 0,1 0-1,-1 0 1,0 0 0,0 0-1,0 0 1,0 0 0,0 0-1,0 0 1,0 0 0,0 0-1,0 0 1,1 0 0,-1 0-1,0 0 1,0 0 0,0 0 0,0 0-1,0 0 1,0 0 0,0 0-1,0 0 1,1 0 0,-1 0-1,0 0 1,0 0 0,0 0-1,0 0 1,0 0 0,0 0-1,0 0 1,0 0 0,1 0-1,-1 0 1,0 0 0,0 0 0,0 0-1,0 0 1,0 0 0,0-1-1,0 1 2,1 0 14,0-1 0,1 0 0,-1 1 1,0-1-1,0 0 0,-1 0 0,1 0 0,0 0 0,0 0 0,0 0 0,0-1-14,-1 2 14,0 0-1,0 0 1,0 0-1,0 0 1,0 0 0,0 0-1,0 0 1,0 0-1,0 0 1,0 0 0,0 0-1,0 0 1,0 0-1,0 0 1,0 0 0,0 0-1,0 0 1,0 0-1,0 0 1,0 0 0,0 0-1,0 0 1,0 0-1,0 0 1,0-1 0,0 1-1,0 0 1,0 0-1,0 0 1,0 0 0,-1 0-1,1 0 1,0 0 0,0 0-1,0 0 1,0 0-1,0 0 1,0 0 0,0 0-1,0 0-13,-2 0 16,1 0-37,1 0 0,-1 0 0,1 0 1,0 1-1,-1-1 0,1 0 1,-1 0-1,1 0 0,-1 1 21,1-1 69,-1 1 0,1 0 0,-1-1 0,1 1 0,0-1 0,-1 1-1,1 0 1,0 0 0,-1-1 0,1 1 0,0 0 0,0 0-69,4-3 27,3-3-87,-6 5 65,-1-1 1,1 1-1,-1 0 0,1-1 1,-1 0-1,0 1 1,1-1-1,-1 1 1,1-1-1,-1 0-5,0 1 1,0 0-1,0 0 1,0 0-1,0 0 1,0 0 0,0 0-1,0 0 1,0 0-1,0 0 1,0 0-1,0 0 1,0-1-1,0 1 1,0 0 0,0 0-1,0 0 1,0 0-1,0 0 1,0 0-1,0 0 1,0 0-1,0 0 1,0 0 0,0 0-1,0 0 1,0 0-1,0 0 1,0 0-1,0 0 1,0 0-1,0 0 1,0 0 0,0 0-1,0 0 1,0 0-1,0 0 1,0 0-1,0 0 1,0 0-1,0 0 1,0 0 0,0 0-1,0 0 1,0 0-1,0 0 1,0 0-1,0 0 0,-3 0 57,-1 1 74,-8 4 1122,11-5-1237</inkml:trace>
  <inkml:trace contextRef="#ctx0" brushRef="#br0" timeOffset="-110850.93">3616 270 4544,'-1'3'-39,"1"-3"39,0 0-1,0 0 1,0 0-1,0 0 1,0 1-1,0-1 0,0 0 1,0 0-1,0 0 1,0 0-1,0 0 1,0 0-1,0 0 0,0 0 1,0 0-1,0 0 1,0 0-1,0 0 0,0 1 1,0-1-1,0 0 1,0 0-1,0 0 1,0 0-1,0 0 1,1 0 5,-1 0 0,0 0 0,0 0 0,1 0 0,-1 0 1,0 0-1,0 0 0,1 0 0,-1 0 0,0 0 0,0 0 0,1 0 0,-1 0 0,0 0 0,0 0 0,1 0 0,-1-1 0,0 1 1,0 0-1,0 0 0,1 0 0,-1 0 0,0-1-5,2 0-3,-1 0 0,1-1 1,-1 1-1,1-1 3,-2 2 6,0 0 0,0 0 1,1-1-1,-1 1 0,0 0 0,0 0 0,0-1 0,1 1 1,-1 0-1,0-1 0,0 1 0,0 0 0,0-1 0,0 1 0,0-1 1,0 1-1,0 0 0,0-1 0,0 1 0,0 0 0,0-1 1,0 1-1,0 0 0,0-1 0,0 1 0,0-1-6,0 1-3,0 0 1,0 0-1,0 0 0,-1 0 0,1-1 1,0 1-1,0 0 0,0 0 0,0 0 1,0 0-1,-1 0 0,1 0 0,0-1 1,0 1-1,0 0 0,0 0 0,-1 0 1,1 0-1,0 0 0,0 0 0,0 0 1,-1 0-1,1 0 0,0 0 0,0 0 1,0 0-1,0 0 0,-1 0 0,1 0 1,0 0-1,0 0 0,0 0 0,-1 0 1,1 0-1,0 0 0,0 0 0,0 1 1,0-1-1,-1 0 0,1 0 1,0 0-1,0 0 0,0 0 0,0 1 3,-1-1 1,0 1-1,1-1 0,-1 1 1,0 0-1,1-1 1,-1 1-1,1 0 0,-1 0 1,1-1-1,0 1-6,0-1-1,0 0 1,0 0 0,0 0 0,-1 0-1,1 1 1,0-1 0,0 0-1,0 0 1,0 0 0,0 0 0,0 1-1,0-1 1,0 0 0,0 0 0,0 0-1,0 1 1,0-1 0,0 0-1,0 0 1,0 0 0,0 1 0,0-1-1,1 0 1,-1 0 0,0 0 0,0 0-1,0 0 1,0 1 0,0-1 0,0 0-1,0 0 1,0 0 0,1 0-1,-1 0 1,0 1 0,0-1 6,0 0 4,1 0 0,-1 0 0,0 0 0,1 0 0,-1 0 0,0 0 0,0 0-1,1 0 1,-1 0 0,0 0 0,1 0 0,-1 0 0,0-1 0,0 1 0,1 0 0,-1 0 0,0 0 0,0 0 0,1 0 0,-1-1 0,0 1 0,0 0 0,0 0 0,1 0 0,-1-1-4,1 1 1,-1-1-1,1 0 1,-1 0 0,1 0 0,-1 0 0,1 0-1,-1 1-7,0-1 0,0 1 0,0 0 0,0 0 0,0 0 0,0 0 0,0-1 0,0 1 1,0 0-1,0 0 0,0 0 0,0 0 0,0-1 0,0 1 0,0 0 0,0 0 0,0 0 0,0 0 7,0-1 1,0 1-1,0 0 1,0 0 0,-1 0 0,1 0 0,0 0 0,0 0-1,0 0 1,0 0 0,0 0 0,0 0 0,0 0 0,-1 0 0,1 0-1,0 0 1,0 0 0,0 0 0,0 0 0,0 0 0,0 0 0,-1 0-1,1 0 1,0 0 0,0 0 0,0 0 0,0 0 0,0 0 0,0 0-1,-2 1-16,1-1 1,0 1 0,0-1 0,0 1 0,0-1-1,0 1 1,1 0 0,-2 0 15,0 2-2444,2-3 1431</inkml:trace>
  <inkml:trace contextRef="#ctx0" brushRef="#br0" timeOffset="-105728.58">3557 317 640,'3'5'1225,"-2"-4"-1101,-1 0 0,1 0 0,-1-1 0,1 1 0,0 0-1,-1 0 1,1-1 0,0 1 0,0 0 0,0 0-124,0-1 49,0 0 0,1 1-1,-1-1 1,0 1 0,0-1 0,0 0 0,0 0 0,1 0 0,-1 0 0,1 0-49,-1 0 111,0 0 1,0 0 0,0 0-1,0 0 1,1 1 0,-1-1-1,0 0 1,0 1 0,0-1-1,0 0 1,1 1-112,-1 0 99,1 0-1,-1-1 0,0 1 1,1 0-1,-1-1 1,1 0-1,-1 1 0,1-1 1,-1 0-1,1 0 1,-1 0-1,1 0 0,-1 0 1,2 0-99,-1 0 67,0-1 1,0 1 0,0-1-1,0 0 1,0 1-1,0-1 1,0 0-1,0 0 1,0 0-1,0-1-67,1 1 24,0-1-1,0 0 0,1 0-23,-1 1 16,-1 0 0,0 0 0,0 0 0,1-1 0,-1 1 0,2-2-16,5-4 184,-7 5-111,0 1 0,0-1 0,0 0 0,0 1 0,0-2-73,-1 2 18,0-1 1,0 1-1,0-1 0,0 1 1,-1-1-1,1 0 0,-1 1 1,1-1-1,-1 0 0,1 1 0,-1-2-18,0-2 49,1 1-1,-1-1 1,-1-3-49,1 6 3,-1 0 1,1 1-1,-1-1 1,0 0-1,0 0 1,1 1-1,-1-1 0,0 1 1,0-1-1,-1 1 1,1-1-4,-3-4 31,-9-10-68,12 15 42,0 0 0,1 1 0,-1-1 1,0 0-1,0 0 0,0 1 0,0-1 1,0 1-1,0-1 0,0 1 0,0-1 1,0 1-1,-1-1 0,1 1 0,0 0 0,-1 0-4,0-1 57,-1 1 0,0 0 0,0 0 0,1 0 0,-1 1 0,-1-1-58,-2 1 394,4-1-356,0 1 0,0-1 0,0 0 0,1 1 0,-1 0 0,0-1-1,0 1 1,0 0 0,1 0 0,-2 0-38,-1 2-33,0 0 0,0 1 0,0-1 0,1 1 0,-1 1 33,-2 2 37,0 0 0,1 1 1,-2 3-38,3-3-68,2-4 8,0-1 1,-1 1 0,0 0 59,0 1-117,3-4 72,-1 0 1,0 0 0,0 0-1,1 0 1,-1 0-1,0 0 45,1-1-188,-1 1 0,1-1 0,0 0 0,0 0 0,-1 0 0,1 0-1,0 0 1,0 0 0,0 0 0,-1 0 0,1 0 0,0 0 0,0 0 0,0 0-1,-1 0 1,1 0 0,0 0 188,-1-1-1009,-1 1-1354</inkml:trace>
  <inkml:trace contextRef="#ctx0" brushRef="#br0" timeOffset="-36183.46">4174 173 1792,'0'0'54,"0"0"1,0 0-1,0 0 1,0 0-1,0 0 1,0 0-1,0 0 0,-1 0 1,1 0-1,0 0 1,0 0-1,0 0 1,0 0-1,0 0 1,0 0-1,0 0 0,0 1 1,0-1-1,0 0 1,0 0-1,0 0 1,0 0-1,0 0 1,0 0-1,0 0 0,0 0 1,0 0-1,0 0 1,0 0-1,0 1 1,0-1-1,0 0 1,0 0-1,0 0 0,0 0 1,0 0-1,0 0 1,0 0-1,0 0 1,0 0-1,0 0 1,0 0-1,0 1 0,0-1 1,0 0-1,0 0 1,0 0-1,0 0-54,0 0 41,1 0 1,-1 0-1,0 0 0,0 1 0,0-1 1,1 0-1,-1 0 0,0 0 0,0 0 1,1 0-1,-1 0 0,0 0 0,0 0 1,1 0-1,-1 0-41,0 0 89,1 0 1,-1 1 0,1-1-1,-1 0 1,1 0-1,-1 0 1,0 0-1,1 0 1,-1 1-1,1-1 1,-1 0 0,0 0-1,1 1 1,-1-1-1,0 0 1,1 1-1,-1-1 1,1 1-90,0 0 90,0 0 0,0 1 1,-1-1-1,2 2-90,-1-1 218,0 1-1,-1-1 1,1 1-1,0 1-217,-1-2 116,1 0 1,0 1-1,0-1 0,-1 0 0,2 2-116,12 18-70,-12-19 150,0 1 0,2 2-80,-1-1 97,0 0-151,-1-2 75,0 1-15,-2-4-22,0 0 58,0 0-98,0 0 0,0 0 0,0 0 0,0 0 0,0 0-1,0 0 1,-1 0 0,1 0 0,0 0 0,0 0 0,0 0 0,0 0-1,0 0 1,0 0 0,-1 0 0,1 0 0,0 0 56,-1-1-2016</inkml:trace>
  <inkml:trace contextRef="#ctx0" brushRef="#br0" timeOffset="-35050.29">4170 174 2048,'0'0'148,"0"1"0,0-1 0,0 1 1,0-1-1,0 1 0,0-1 0,1 0 0,-1 1 1,0-1-1,0 1 0,0-1 0,1 0 0,-1 1 1,0-1-1,0 0 0,1 1 0,-1-1-148,1 1 67,0 0 0,0 0 0,0 0-1,1-1 1,-1 1-67,0 0-12,0-1 1,0 1-1,-1-1 0,1 1 0,0-1 0,0 1 0,0 0 0,-1 0 1,2 0 11,0 3 44,0 0 0,0 0 0,0 0 0,-1 1-44,1 1 22,-1-4-9,-1-1 0,1 1 0,-1 0 0,1-1 0,0 1 0,-1-1 0,1 1 0,0-1 0,0 1 0,0-1 0,0 0 0,0 1 1,1-1-14,0 1-4,0-1 0,0 1 0,-1 0 1,1 0-1,-1 0 0,1 0 0,-1 0 1,1 0-1,-1 1 0,0-1 4,-1-1 7,1-1 0,-1 1-1,0-1 1,0 1 0,1-1-1,-1 0 1,0 1 0,1-1-1,-1 1-6,2 0-2502,-1-1 1067</inkml:trace>
  <inkml:trace contextRef="#ctx0" brushRef="#br0" timeOffset="21997.77">2704 2981 1408,'-2'4'528,"1"-4"-288,1 0 64,0 0 48,0 5-133,0-1 18,0 5 237,0 0 0,0 0 0,-1 0 0,-2 8-474,-4 9 757,6-24-684,1 0-1,-1 0 0,1 0 1,0 0-1,-1 0 1,1 0-1,0 1-72,0 8 10,0-11-11,0 0 0,0 1 0,0-1 0,0 0 0,1 0 0,-1 1 0,0-1 0,0 0 0,0 0 0,0 1 0,1-1 0,-1 0 1,1 1-20,1 2 77,0 0-1,1 0 1,-1 0-1,1-1 0,0 1 1,2 1-57,2 1-72,-3-1 59,-1-2-16,1 1-1,-1 0 1,0 1 0,0-1-1,2 4 30,-1-2 22,0 0 1,0 0-1,1 0 0,1 0-22,0 2-57,-3-5 56,0 1 0,0-1 0,0 1 0,0-1 0,1 0 1,0 1 56,-3-2-38,-1-1 57,0 2-59,0 3-71,0-5 57,0 0 0,-1 1 0,1-1 0,0 0 0,0 0 0,0 1 0,0-1 0,0 0 0,-1 0 0,1 0 0,0 0 0,0 1 0,0-1 0,-1 0 0,1 0 0,0 0 0,0 0 0,-1 0 0,1 0 0,0 0 0,0 1 0,-1-1-2,-2 0 19,0 0 0,-1 1 0,1-1-1,-4-1-18,-1 1 133,7 0-140,0 0 0,1-1-1,-1 1 1,0 0 0,1 0-1,-1-1 1,1 1 0,-1 0-1,0-1 1,1 1-1,-1 0 1,1-1 0,-1 1-1,1-1 1,-1 1 0,1-1-1,0 1 8,-1-1-14,0 0 0,0-1 0,0 1 0,0 0 0,1 0 0,-1-1-1,0 0 15,1 1-6,0 0 0,0 1-1,0-1 1,0 0 0,0 0-1,0 0 7,-1-6 54,-5-12 7,1 2-52,3 9-7,-1 0 1,0 0 0,0 0-1,-1 0-2,1 2 1,1 0-1,0 0 0,0-1 1,0 0-1,-1-4-162,2 6 161,0 1 0,0 0 0,0-1 0,1 1 0,-1-4 1,1-24 160,0 32-160,0-1 0,0 1 0,0 0-1,0 0 1,0 0 0,0 0 0,0-1-1,0 1 1,1 0 0,-1 0 0,0 0 0,0 0-1,0-1 1,0 1 0,0 0 0,0 0 0,0 0-1,0 0 1,0-1 0,0 1 0,1 0 0,-1 0-1,0 0 1,0 0 0,0 0 0,0 0 0,0 0-1,1 0 1,-1-1 0,0 1 0,0 0 0,0 0 0,0 0 0,1 0 0,-1 0 0,0 0 0,0 0 0,0-1 0,0 1 1,0 0-1,0 0 0,0 0 0,0 0 0,1-1 0,-1 1 0,0 0 0,0 0 0,0 0 0,0 0 0,0-1 0,0 1 0,0 0 0,0 0 0,0 0 0,0 0 0,0-1 0,0 1 0,0-55-208,0 58-537,-1 0 1,1 0-1,-1-1 1,1 1-1,-1 0 745,-3 12-1701</inkml:trace>
  <inkml:trace contextRef="#ctx0" brushRef="#br0" timeOffset="24905.27">2673 3032 384,'-1'0'14,"1"0"1,0 0-1,-1 0 1,1-1-1,0 1 1,-1 0-1,1 0 1,0-1-1,-1 1 0,1 0 1,0-1-1,-1 1-14,-1-3 51,2 3-53,0 0-1,0 0 1,0 0 0,0-1-1,0 1 1,0 0 0,-1 0-1,1 0 1,0-1 0,0 1-1,0 0 1,0 0 0,0 0-1,0-1 1,0 1 0,0 0-1,0 0 1,1 0 0,-1-1 2,0 0 327,0-4 1185,-1 4-1367,1-1 1,0 1-1,0-1 0,0 1 0,1-1 0,-1 1 0,0-1 0,0 1 1,1-1-1,-1 1 0,1-1-145,1-4 288,-2 3-142,1 3-136,-1 0 1,0-1-1,0 1 0,0 0 1,0 0-1,0 0 0,0-1 1,0 1-1,0 0 0,0 0 1,0 0-1,0-1 0,1 1 1,-1 0-1,0 0 0,0 0 1,0 0-1,0 0 0,0-1 1,1 1-1,-1 0 1,0 0-1,0 0-10,4-3 277,-1 0 1,2-1-278,-3 1 240,-2 1-155,3 0-37</inkml:trace>
  <inkml:trace contextRef="#ctx0" brushRef="#br0" timeOffset="25872.68">2692 2968 6176,'0'158'2506,"0"-152"-2454,1 0 0,-1 0 0,1-1 0,0 1-1,1-1 1,-1 1 0,2 3-52,-3-9-6,1 1-1,-1-1 1,0 1-1,0-1 1,0 0-1,1 1 1,-1-1-1,0 0 0,0 1 1,1-1-1,-1 0 1,0 0-1,1 1 1,-1-1-1,0 0 1,1 0-1,-1 1 1,0-1 6,1 0 0,-1 0 0,0 0 1,1 0-1,-1 0 0,0 0 0,1 0 0,-1 0 1,0 0-1,0 0 0,1 0 0,-1 0 0,0-1 1,1 1-1,-1 0 0,0 0 0,0 0 0,1 0 0,-1 0 1,0-1-1,0 1 0,1 0 0,-1 0 0,0-1 1,0 1-1,0 0 0,1 0 0,0-2 3,0 1 0,-1-1 0,1 1 0,0-1 0,0 1 0,-1-1 0,1 1 0,-1-1 0,1 0 0,-1 1 0,0-1 0,1 0 0,-1 1 0,0-1-1,0 0 1,-1-1-3,1-4 1,-1 0-1,-1 0 1,-1-3-1,2 3-17,0 4 11,-1-3 37,1 0-1,-1 0 0,-2-3-30,0-2 20,3 8-14,0-1 0,-1 1 0,0-1-6,0 0 0,-4-6 0,6 10 0,-1-1 0,1 0 0,-1 1 0,0-1 0,0 0 0,1 1 0,-1-1 0,0 1 0,0-1 0,1 1 0,-2-1 0,1 1-1,1 0 0,0 0-1,0 0 1,0 0-1,-1 0 1,1 0-1,0 0 1,0-1-1,0 1 1,0 0-1,0 0 1,-1 0-1,1 0 1,0 0-1,0 0 1,0 0-1,0-1 1,0 1-1,-1 0 1,1 0-1,0 0 1,0 0-1,0 0 1,0-1-1,0 1 0,0 0 1,0 0-1,0 0 1,0 0-1,0-1 1,0 1-1,0 0 1,0 0-1,0 0 1,0-1-1,0 1 2,0 0 0,0 0-1,0-1 1,0 1-1,0 0 1,0 0-1,-1 0 1,1 0-1,0-1 1,0 1-1,0 0 1,0 0-1,0 0 1,0 0-1,0-1 1,0 1-1,-1 0 1,1 0-1,0 0 1,0 0-1,0 0 1,0-1 0,-1 1 16,-1-1-86,2 0 129,-3 1 602,-2 0-469,4-2-144,1 0-45,-1 1-1,1 0 1,0-1-1,0 1 0,0-1 1,0 1-1,0-2-2,1-1 10,-2 0 20,1 3-34,0 0-1,0 0 1,0 0-1,0 1 1,0-1 0,0 0-1,1 0 1,-1 0 0,0 0-1,0 0 1,1 0 0,-1 0-1,0 0 5,1 1-4,-1-1 0,0 1 0,1 0-1,-1-1 1,0 1 0,0-1-1,0 1 1,0 0 0,1-1 0,-1 1-1,0-1 1,0 1 0,0-1 0,0 1-1,0-1 5,0 1 48,0 0-10,3 2 106,-3-2-136,0 0 0,1 0 0,-1 0-1,0 1 1,0-1 0,0 0 0,1 0 0,-1 0-1,0 0 1,0 0 0,1 0 0,-1 0-1,0 1 1,0-1 0,1 0-8,0 0-6,-1-1 0,1 1 0,0 0 0,-1 0 1,1 0-1,0-1 0,-1 1 0,1 0 0,0-1 0,-1 1 0,1-1 0,-1 1 1,1 0-1,-1-1 0,1 1 0,-1-1 0,1 0 6,6-4 68,-7 4-54,1 1 2,-1 0 0,1-1 0,-1 1 1,1-1-1,-1 1 0,1 0 0,-1-1 0,1 1 0,-1-1 1,0 1-1,1-1 0,-1 0-16,4-4 59,-4 5-59,0-1-1,1 1 1,-1 0-1,0 0 0,1-1 1,-1 1-1,0 0 0,0 0 1,1 0-1,-1-1 0,0 1 1,1 0-1,-1 0 1,0 0-1,1 0 0,-1 0 1,0 0-1,1 0 1,-1 0 85,0 5-70,0-1 48,0 0 0,0 2-63,0-5-64,0 0 0,0 0 0,1 0 0,-1-1-1,0 1 1,0 0 0,1 0 0,-1 0 0,1-1 0,-1 1-1,0 0 1,1 0 0,0 0 64,-1-1-41,0 0 0,0 0 0,0 0 0,0 0 0,0 0 0,0 0 0,0 0 0,1 0 0,-1 0 0,0 0-1,0 0 1,0 0 0,0 0 0,0 0 0,0 0 0,0 0 0,0 0 0,0 0 0,0 0 0,0 0 0,0 0 0,0 0 0,1 0 0,-1 0 0,0 0 0,0 0 0,0 0 0,0 0 0,0 0-1,0 0 1,0 0 0,0 0 0,0 0 0,0 0 0,0 0 0,0 0 0,0 0 0,0 0 0,0 0 0,0 0 0,0 0 0,1 0 0,-1 0 41,0-1-379,1 0 0,-1 1 1,1-1-1,-1 0 0,1 1 1,-1-1-1,1 0 1,-1 0 378,5-13-2891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3:00:09.894"/>
    </inkml:context>
    <inkml:brush xml:id="br0">
      <inkml:brushProperty name="width" value="0.1" units="cm"/>
      <inkml:brushProperty name="height" value="0.1" units="cm"/>
      <inkml:brushProperty name="color" value="#333333"/>
    </inkml:brush>
  </inkml:definitions>
  <inkml:trace contextRef="#ctx0" brushRef="#br0">51 0 1664,'0'0'528,"0"0"-515,0 0 0,0 0 1,1 0-1,-1 0 0,0 0 0,0 0 1,0 0-1,0 0 0,0 0 0,0 0 1,0 0-1,0 0 0,0 0 0,0 0 1,0 0-1,0 0 0,0 0 0,0 0 1,0 0-1,0 0 0,0 0 0,1 0 1,-1 0-1,0 0 0,0 0 0,0 0 1,0 0-1,0 0 0,0 0 0,0 1 1,0-1-1,0 0 0,0 0-13,0 4 296,0 1 0,-1-1 0,1 1 0,-2 4-296,2-8 16,-2 6 245,0 0 1,-2 2-262,2-5 77,0 0-1,0 0 1,-2 2-77,2-3 55,0 0 1,0 1-1,0-1 0,0 1 1,0 0-56,2-2 20,-1 0 0,0 0 0,0 0 0,0 0 0,-1 0 1,1 0-21,0-1 7,0 0-4,1 0 1,0 1 0,0-1 0,-1 0 0,1 0 0,0 0 0,0 0 0,0 0 0,0 0-1,0 1 1,0-1-4,1 3-32,0 21 160,-1-21-52,0-2-43,0 0 1,0 0 0,0 0-1,0 0 1,0 0 0,1 1-35,-1 1 172,0-4-102,0-1-74,0-1 8,0 1 0,-1-1 0,1 1-1,-1 0 1,1-1 0,-1 1 0,1 0 0,-1-1-3,-2-4-7,2 3-13,1 1-1,-1 0 0,1 0 1,-1-1-1,1 1 1,0 0-1,0-2 21,-1-4 17,0 6-15,1 1 1,0-1-1,-1 1 1,1-2-3,0 2-112,0 1 59,0 0-1,0 0 1,0 0 0,0 0-1,0-1 1,0 1 0,0 0-1,0 0 1,0 0 0,0 0-1,0 0 1,0 0 0,0 0-1,0-1 1,0 1 0,0 0-1,1 0 1,-1 0 0,0 0-1,0 0 1,0 0 0,0 0-1,0 0 1,0-1 0,0 1-1,0 0 1,0 0 0,0 0 53,2-1-2043</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5:36:29.277"/>
    </inkml:context>
    <inkml:brush xml:id="br0">
      <inkml:brushProperty name="width" value="0.15875" units="cm"/>
      <inkml:brushProperty name="height" value="0.15875" units="cm"/>
      <inkml:brushProperty name="color" value="#404040"/>
    </inkml:brush>
  </inkml:definitions>
  <inkml:trace contextRef="#ctx0" brushRef="#br0">131 673 640,'0'0'352,"0"2"-192,0-4-192,0 2 64,0 0-128,0 2 64,0-2 32,0 0 0,0 0 0,0 0 64,0 0-32,0 0-32,0 0 96,0 0 0,0 0 96,0 0 96,0 0-128,0 0-32,1 0 0,-1-2 0,0 2-160,2 0 32,-2-1 0,1 1 0,0-2-96,-1 2 0,2 0 64,-2-1 64,1 1 0,-1-2 64,2 2-128,-1 0-64,-1-1 480,2 1 192,-2-2-192,1 1-64,-1 1-128,0-1-32,2-1-96,-2 2-128,0-1 32,1-1 32,-1 2 64,0-1-32,0 1 64,1-2-128,-1 2 0,2-1 32,-2 1 0,1-2 0,-1 1 64,2 1-96,-2-2 0,1 1 32,1 0 64,-2-1-96,1 2 0,0-1 32,-1-1 64,0 1-96,2 1-64,-2-2 64,0 1 64,0 1 64,0-1 32,0 1-64,0-2-64,0 1-64,1 1 32,-1-2-32,0 2 0,0 0 64,0-1 0,2 1 64,-2 0 32,0-2-128,0 2-32,0 0 32,0 0 0,0 0 32,0 0 0,0 0 0,0 0 64,0 0-96,0 0 0,0 0 96,0 0 32,0 0-32,1 0-64,-1 0-64,0 0-32,0 0 64,0 0 64,0 0 0,0 0-32,0 0-1184,0 2-480</inkml:trace>
  <inkml:trace contextRef="#ctx0" brushRef="#br0" timeOffset="1">162 673 384,'0'3'160,"0"-3"-64,0 3-128,0-3 64,0 2 320,0-2 224,0 3-96,0-3 0,0 0-160,0 0 32,4 3-128,-4-3-64,0 0 64,0 0 0,0 0-320,3 3-96,-3-3 160,2 0 160</inkml:trace>
  <inkml:trace contextRef="#ctx0" brushRef="#br0" timeOffset="2">168 683 3968,'3'0'160,"0"3"-32,-3-3 0,3 0 0,-3 0 0,2 0 64,-2 0 32,4 3-96,-1-3-32,-3 0-32,2 0-64,1 0 32,0 0-32</inkml:trace>
  <inkml:trace contextRef="#ctx0" brushRef="#br0" timeOffset="3">183 687 5504,'1'0'192,"1"2"-64,-2-2-96,1 1 64,-1-1 0,2 2 32,-2-2 0,0 1-64,0-1 32,1 0-64,-1 2 64,2-2-64,-2 0-32,1 1 32,1-1-128,-2 0 64,1 0 32,0 1 64,-1-1-32,2 0-32,-1 0-64,1 0-32,-1 0 128,1 0 32,-1 0 0,-1 0-64,2 0 32,-1 0-32,0 0 0,1 0 0,-1 0 0,2 0 0,-1 2 0,-1-2 0,2 0 0,-2 0 0,1 1 0,-1-1 0,1 2 0,-1-2 64,0 1 32,-1 1-128,2-1 32,0-1-64,-2 1 0,1 1 256,-1-2 192,1 1-256,-1 1-64,2-2 0,-1 1-32,-1 1-32,0-2 96,2 3 0,-2-3-128,0 1 32,1 1 0,-1-1 64,0-1-32,2 1-32,-1 1 32,-1-2-32,0 1 0,1-1 0,-1 2 0,2-2-96,-2 1 64,1-1 32,-1 2 64,0-2-32,2 1 64,-2-1-128,0 1 0,0 1 32,1-2 0,-1 1 0,0-1 0,2 2 0,-2-1 64,0-1-96,0 2 0,1-1 32,-1 1 0,0-1 0,1 0 64,-1 1 96,0-1-224,0-1 0,2 2 0,-2-2 32,0 1 32,1-1 0,-1 2 0,0-2 64,2 1-32,-2-1-32,0 1 32,1 1-32,-1-1 0,0 1 0,0-1 0,2 2 64,-2-2 96,0 1 64,1 0-192,-1-1 0,2 0 32,-2 1 96,1-1-64,-1 1-64,1 1-96,-1-2-32,2 0 128,-2 1 96,0 1-96,0-2-96,1 1 32,-1-1 64,0 2 0,0-2-32,2 1 96,-2-1 0,0 1-256,0 1 96,0-2 64,1 2 32,-1-2 64,0 1-64,0-1 64,0-1-64,0 2-32,2-1 32,-2 1 32,0-1-96,0 1 0,0-1 32,0 2 0,0-3-96,1 3 64,0-2 32,-1 1 64,0-1-32,2 0-32,-1 1 32,-1-1-32,2 1 0,-1-1 0,-1 1 0,2-1 64,-2 0-96,1 1 0,-1 0 32,2-1 0,-2 0 0,1 2 64,-1-1-32,0-1-32,0 1-64,2 0-32,-2 0 64,0-1 64,1 2-64,-1-1 0,0-1 96,0 0 96,1 1-64,-1-1-64,0 1 0,0-1 32,2-1-96,-2 2 0,0-1 32,0 1 0,0 0-96,1-2 64,-1 3 32,0-3 0,0 3 0,0-1 0,2-1 0,-2 1 0,0-1-96,0 1 64,1-1 32,-1 2 0,0-2 64,0 1 32,2 1-128,-2-2 32,0 0 0,1 1 0,-1-1 0,0 1 64,0 1-32,0-2-32,1 0 96,-1 1 0,2-1-32,-2 1 32,1-1-64,-1-1-32,0 2 32,2-1-32,-2 2 0,1-1 64,-1-1-96,0 0 0,2 1 32,-2-1 64,0 1-32,0-1-32,0 1 32,1-1 32,-1 0-96,0 1-64,0-1 64,2 1 0,-2-1 32,0 1 64,1-1 32,-1 1 32,1-1-160,-1 0-32,2 1 32,-1 1 0,-1-2 32,2 2 0,-2 0 0,1-1 0,-1 0-96,2 0 0,-1 1 64,-1-2 64,1 1 0,1-1-32,-2 2-64,1-2 32,1 1 32,-1 1 64,-1-2-32,2 0 64,-2 2-64,1-1-32,1-1 32,-1 1-32,1-1-96,-1 1 0,0 0 64,1 0 64,-1-1 0,1 1-32,-1-1 32,1 2-32,-1-1 64,0-1 32,-1 0-128,2-1-32,-1 3 32,1-3 64,-1 3 0,1-1 64,-1-1-128,1 1-64,-1 0 128,0 0 32,1-1-96,-1 1-32,1-1 32,-1 2 0,1-2 32,-1 1 64,0-1-32,1 2 64,-1 0-64,1-1-32,-2 1 32,1-2-32,1 0-96,-1 1 64,1 1 32,-1-2 64,1 1-96,-1 0 0,-1 0 32,1-1 0,1 1-96,-1 1 0,-1-2 128,2 1 32,-2-1-96,1 2-32,1-2 96,-2 1 32,1 1 0,0-2 32,2 0-128,-3 2 0,2-1 32,-1 1 64,1-2-32,-2 1-32,1 1-64,0-2 32,-1 0 32,2 1 64,-2-1-32,1 1-32,1-1 32,-1 1-32,-1-1-96,2 0 64,-1 1 32,-1-1 0,2 1-96,-2-1 64,1 1 32,1-1 0,-2 1 0,1-1 64,0 0-32,-1 1-32,2-1 32,-1 1-32,1-1 0,-2 1 64,1-1-96,1 1-64,-2-1 128,1 0 32,0 1-96,-1 1-32,2 0 32,-2-2 64,1 2 64,1-2-192,-2 2 0,1-1 96,1 1 128,-1-2-96,-1 0-96,2 1 32,-1 1 64,0-2 0,-1 2 64,2-2-128,-1 1 0,1 0 32,-2-1 64,1 0-32,1 1-32,-2-1-64,1 2 32,0-3 32,1 3 0,0-2 64,-2 1 32,1-1-32,0 1-64,-1-1-64,2 1 32,-1-1 160,1 0 160,-1 1-160,-1-1 0,2-1-128,-2 2-32,1-1 32,-1 2 0,1-1 0,-1-1 64,2 0-32,-2 1 64,0-1-128,1 1 0,-1-1-32,2 1 0,-2-1 64,1 1 64,-1-1-96,2 1 0,-2-1 32,0 0 0,1 1 0,-1-2 0,1 1 0,-1 1 64,0-1-32,2 1-32,-2-1-64,1 0 32,1 1 32,-1-1 64,-1 1-32,2-1-32,-1-1-64,-1 2 32,2-2 32,-1 1 64,-1-1 32,1 1 32,-1-1-224,2 2 0,-2-2 96,0 0 64,1 2-96,1-2-32,-2 1 32,1-1 0,-1 1 32,2-1 0,-2 2 0,1-2 64,0 1-96,1-1 0,-1 2 32,-1-2 0,2 1 0,-1-1 0,1 2 0,-1-2 64,1 0-32,-1 1-32,-1-1-64,2 1-32,-1-1 128,0 0 32,2 2-96,-1-1 32,-1 1 64,2-1-32,-2-1-32,1 2-64,-1-1 32,1 0 32,-1-1 0,1 2 0,-1-1 0,1-1 64,-1 2 32,0-2-128,-1 1-32,2 1 96,-1-2 32,1 1-96,-1 1-32,-1-1 32,2-1 64,-1 1 0,0-1-32,1 2 32,-2-2-32,1 1-96,1-1 64,-2 2 32,1-2 64,-1 1-96,2-1 0,-2 0 32,1 2 0,1-1 0,-2-1 0,1 1 0,1 1 64,-2-2-32,1 1 64,0-1-64,1 2-32,-1-2 32,-1 1 32,2-1-192,-1 2 32,1-2 96,-1 1 64,0-1-96,1 2-32,-1-2 32,1 0 0,-1 1 32,2-1 64,-2 0-32,1 2-32,-1-2 32,2 1-32,-1-1 0,-1 1 64,1-1-96,-1 2 0,1-2 32,-1 1 0,0-1 0,1 2 0,-1-2 0,1 0 0,-1 1 0,2-1 0,-1 0-96,-1 0 64,0 2 32,1-1 64,-2-1-32,1 0 64,1 1-128,-1-1-64,1 2 64,-1-2 0,0 1 32,-1-1 0,2 0 0,-1 0 0,1 2 0,-1-2 64,1 0-32,-1 0-32,0 1 32,1 1-32,-1-2-96,1 1 64,-1-1 32,1 2 0,-1-2 0,1 1 0,1-1 0,-2 1 0,0 1 0,1-2 0,-1 1 0,1-1 64,-1 2-32,1-2-32,0 1 32,0-1-32,-1 2-96,1-2 64,-1 1 32,2-1 0,-1 2 64,0-2 32,0 0-128,-1 1-32,2-1 32,-1 0 64,-1 1 0,2-1-32,-2 0-64,2 2 32,-1-2 32,-1 0 64,2 0-96,-1 0 0,-1 1 32,2-1 0,-2 2 0,2-2 64,-1 1-96,0-1 0,0 2 32,-1-1 64,1-1-96,-1 2 0,1-2 32,-1 1 64,1 0 32,-1-1 32,-1 2-224,1-1 0,1-1 32,-1 2 96,1-2 64,-2 1 32,1-1-64,1 2-64,-2-2 32,1 1-32,0-1 0,1 1 0,-1-1 0,1 2 0,-1-2 0,-1 1 64,2-1-96,-1 0 0,0 0 32,1 2 64,0-2-192,-2 1 32,1-1 96,0 0 64,1 2 0,-1-2-64,1 0 32,-1 0 32,2 1-96,-2-1 0,1 0 32,-1 0 64,1 2-96,1-2-64,0 0 64,-2 0 0,2 1 96,-2-1 32,2 0-128,-1 0 32,-1 0 0,2 2 0,-2-2 0,1 0 0,-1 0 0,1 0 0,1 0 0,-2 0 64,1 0-32,-1 0-32,0 0 32,2 0-32,-1 0-96,-1 0 64,-1 1 32,3-1 64,-3 0-32,1 1-32,2-1 32,-1 0-32,-1 0 0,1 2 64,-1-2-96,0 0 0,2 0 32,-1 0 64,-1 1-96,1-1 0,-1 0 32,1 0 0,1 0 0,-2 2 64,2-2-32,-2 0 64,2 1-128,-1-1-64,-1 0 64,0 0 64,1 0 0,-1 0 64,1 0-64,1 0-32,-3 0 32,3 0-32,-2 0-96,0 0 0,1 0 64,1-1 64,-2 1-64,1-2 0,-1 2 32,0 0 64,1 0-32,-2-1 64,1 1-64,1 0-32,1 0-64,-2 0 32,1 0 32,-1 0 64,1 0-96,-1 0-64,2 0 128,-2 0 32,1 0-96,-1 0 32,2 0 0,0 0 64,-2 0-32,2 0-32,-1 0 32,1 0-32,-2 0 0,0 0 0,2 0-96,-1 0 0,-1 0 128,1 0 32,-1 0 0,2 0-64,-2 0 32,1 0-32,1 0-96,-2 0 0,1 0 128,-1-2 96,2 2-96,-2 0-32,1 0 0,-1 0 0,1 0 0,-1 0 64,1 0-32,-1 0-32,0-1-64,1 1 32,-1 0 32,1 0 64,-1-1-32,1 1-32,-1 0 32,1-2-32,0 2 0,0 0 0,1-1 0,-2 1 0,1 0 0,0-2 64,0 2-32,1-1-32,-2 1-64,1 0-32,1-2 64,-2 2 0,2 0 32,0-1 64,0 1-32,-2 0-32,2-2-64,0 2 32,0-1 32,-2 1 64,2 0-96,0-2 0,-2 2 32,2-1 0,0 1 64,0-1 32,0 1-128,0-2 32,0 2-64,0-1 0,0 1 128,-1 0 96,0-2-128,1 2-96,-2-1-64,2 1 96,0-2 64,0 1 64,0 0-32,-2 1-64,0-2-64,2 2-32,-1-1 128,-1 1 32,1-2-96,-1 2 32,2 0 0,-1 0 0,-1-1 0,2 1 0,-2 0 0,1 0 0,-1-2 64,1 2 96,-1-1-128,2 1-96,-2 0 32,1 0 64,1-2-64,-2 2-64,2-1 64,-2 1 64,2-1 0,-1 1 64,-1-2-128,1 2-64,0-1 64,0-1 0,-1 1 32,1-1 64,1 1-32,-2-1 64,2 1-128,-1 0-64,-1-2 64,0 1 64,2 1 0,-1-1 64,-1-1-64,1 2 64,-1-2-128,0 2 0,1-2 32,1 1 0,-2 0-96,1-1 0,1 1 128,-2-1 32,0 0-96,1 2-32,-1-1 32,1 0 64,-1 0 0,1 1 64,-1-1-64,2 1-32,-2-1-64,2 1 32,-1 0 32,-1-1 0,2 2 0,-1-1 64,-1-1-32,2 1-32,-2-1-64,1 1-32,1-1 64,-2 1 64,2 0 0,-2-1-32,1 1 32,-1-1 32,1-1-96,-1 2 0,2 0 32,-2-1 64,1-1-32,1 2-32,-2-1-64,2 1 32,-2-2 32,2 1 64,-1 1-32,1-2-32,0 0 32,0 2-32,-2-2 0,2 2 64,0-2-96,-2 1 0,2 1 32,-2-2 0,1 2 0,-1-1 0,2-1 0,-3 0 0,2 0 0,0 2 0,0-2 64,-1 0 32,1 2-128,-1-2-32,1 1 96,-1-1 96,1 2-96,-1-2-96,0 0 32,1 2 0,-1-2 32,1 0 0,-2 0 0,1 0 0,1 1 0,-1-2 64,-1 3-96,2-2 0,-1 2 32,0-2 0,-1 1 0,2 1 0,-1-2 0,1 0 0,-2 2 0,1-2 0,1 0 0,-1 2 0,1-2-96,-1 0 64,-1 0 32,3 0 0,-2 0 64,1 0 96,-1 0-128,1 2-96,-1-2 32,0-1 64,-1 1-64,2 0 0,-1 0 32,1 0 64,-1 0-96,1 1-64,-1-1 64,1-2 64,-1 2 0,1 0-32,-1 1 32,0-1-32,1 0 0,-1 0 0,1 0 0,-1 0 64,1 2-96,-1-2 0,-1 0-32,1 0 0,1 0 128,-2 0 32,1 1-32,1 0-64,-1-1-64,1 0 32,-2 0-32,1 2 0,1-2 128,-1 0 32,0 0-128,1 0 32,-1-1 0,-1 1 0,2 0 0,-1 0 0,1 1-96,-1-1 64,-1 1 32,3-1 64,-3 0-32,3 1-32,-2 0 96,1-1 0,-1 0-128,1 0-32,-2 1 96,1-1 32,1 1 0,-1-1-64,0 1 32,1-3-32,-1 2 0,1 1 0,-1-2 0,1 2 64,-1-1-32,-1 0-32,1 0-64,1 0-32,1 0 128,-3 2 32,3-2 0,-2-1-64,1 1 32,-2 0-32,1 0 0,0 0 0,1 0 0,-2 2 64,1-2-96,-1 1-64,2-1 64,-1 2 64,1-2 0,-2 0-32,1 0 96,0 2-64,-1-2-32,2 2 32,-1-2-32,-1 1 0,2 1 0,-2 0 0,1-1 0,-1 1 0,2-2 0,-1 1 0,0 1 64,-1-1-96,2 1 0,-2-1 32,2 2 64,-1-1 32,-1 0 32,1-1-160,1 1-32,-1-1 32,1 2 64,-1-1 0,1-1 64,-1 1-64,0-1-32,-1 1 32,2 0 32,-1-1-96,1 1-64,-1-1 64,-1 1 0,2 1 96,-1-2 32,-1 1-128,1 0 32,1 1 0,-1-2 0,-1 1 0,2 1 0,-1-2 0,-1 1 0,2 1 0,-2-2 64,1 1-96,1 1 0,-1-3 32,0 3-96,1 0 64,-1-2 32,-1 1 64,2 0-32,-2 1 64,1-2-128,-1 2 0,2-1 32,-1 1 0,-1-2 64,2 1 96,-2 1-128,1-2-32,1 1 0,-1 1 64,-1-1-96,1 1-64,1-2 64,-1 2 64,1-1-160,-1 1 32,1 0 96,0 0 128,-2 0-32,2-2-64,1 2-96,0 0-32,-2-1 128,2 1 32,-2 0-96,1 0-32,-1 0 32,2 0 0,-1-2 32,-1 2 0,2 0 0,-2 0 0,1 0-96,1-1 64,-2 1 32,1 0 64,0 0-32,0-1-32,-1 1 32,1 0 32,-1-2-32,1 2-32,-1 0 32,-1-1 32,2 1-96,-1 0-64,0 0 64,1-2 0,-1 2 160,1 0 64,-1 0-224,1-1-128,-1 1 160,-1 0 32,1-2-64,1 2 32,-1-1 0,1 1 0,-2-2 64,1 2 32,-1 0-32,2 0-64,-1-1-192,-1 1 96,2 0 32,-2 0 192,0-1-64,1 1 32,-1-2-96,0 2-32,0 0 32,0 0 0,0-1 64,2 1 32,-2 0-128,1 0-32,-1 0 32,1 0 0,-1-2 96,2 2 32,-2-1-128,0 1 32,0-2-64,1 2 0,-1-1 64,0 1 0,2-2 0,-2 2 0,0-1 0,1 1 0,-1 0 0,2-1 0,-2 1 0,0-2 0,1 2 0,-1-1 64,0 1-96,1-2 0,-1 2-32,0 0 0,2-1 64,-2 1 64,0 0-32,1-2-32,-1 2 32,0 0 32,0-1-96,0-1 0,2 2 32,-2 0 64,0-1-32,1 1-96,-1-1 32,0-1 32,0 2 0,0-1 0,0-1 0,2 1 0,-2-1 0,0 2 0,0-1 64,0 0-96,1-1 0,-1 0 32,0 1 64,0 0-32,2-1-32,-1 1-64,-1-1 32,0 1 32,1-1 0,-1 1 0,2 0 64,-2-1 32,0-1 32,0 2-160,1-2 32,1 2-64,-2-1-64,0 1 96,1-1 64,-1 2 0,0-1-32,0-1 32,0 2-32,0 0-160,0-1 32,0-1 128,-1 2 64,1-1-96,0 1-32,0-1 160,0 1 160,-2-2-288,2 2-96,0-1 128,-1 1 32,1-2 32,0 2-192,0 0 0,-2 0 128,2 0 128,0 0-32,0 0-64,0 2 0,2-2-32,-2 1 0,0 1 0,0-1-96,0 0 64,0 1 32,0-1 0,0 1-96,0-1 64,0 2 32,0 0 64,0-2-32,0 2-32,0-1 96,0 1-64,0-2-32,0 0 32,0-1-32,0 2-160,0-1 32,0-1 64,1 2 96,-1-1 64,2-1 32,-2 2-160,0-1 32,1 0-64,-1 1 0,0-2 64,0 2 64,2-1-32,-2 0 64,0 1-64,0 1-32,0-2-64,0 2-32,0-2 64,0 1 64,0-1 0,0 1-32,0-1 32,0-1-32,0 2-96,0-2 64,1 0 96,-1 0 32,0 0-128,0 0 32,0 0-64,0 0-64,0 0 96,0 0 0,0 0-128,0 0 32,0 0 0,0 0-32,0 0-224,0 0-160,0 0-224,1 0 0,-1 0-160,0 0-32,0 0-416,0 0-1152,2 0 320</inkml:trace>
  <inkml:trace contextRef="#ctx0" brushRef="#br0" timeOffset="4">1458 815 1280,'-3'4'512,"3"-1"-256,-3-1-224,3-2 96,0 3 288,-3 0 96,3-3-160,0 3-64,-3 0-160,3-3 64,-3 0-64</inkml:trace>
  <inkml:trace contextRef="#ctx0" brushRef="#br0" timeOffset="5">1442 826 4288,'-3'0'-32,"3"0"96,-1-2 0,-1 2-96,1-1 32,0 1 0,-1-2 64,1 2-32,1-1 64,-2 1-64,1-2 64,-1 2 0,1-1 32,-1 1-64,1 0 32,0 0 0,-1 0 32,-1 0-64,0 0 32,2 0-64,0 0 64,-1 0 0,0 0 32,0 0-64,0-2 32,1 2-64,-1 0-32,1 0 96,-1 0 0,1 0 32,-2 0 0,2 0-64,-1 0 32,2 0 0,-1 0 96,-1-1-96,1 1-128,0 0 0,-1-1 96,-1 1-96,0 0-64,2 0 64,-2 0 64,2 0 64,-1 0-32,1-2-64,-2 2 32,1 0-32,1-1 0,-2-1 64,2 1-32,-1 1-32,-1-2 96,0 1 0,2 1-32,-2-1-64,2 1-64,-2-2 32,1 2-32,1 0 0,-1-1 64,1 1 0,-2-2-96,2 2 64,-1-1 96,1 1 96,-1 0-128,1 0-96,-1-2 96,1 2 96,0-1-32,-1 1-64,-1 0 0,2 0-32,-1-1 0,1 1 0,0-2 0,-1 2 0,1-2 0,-1 2 0,1-1 0,-1 1 64,1-1-32,-1 1-32,1-2 96,-1 2-64,1-1-32,0 1 96,-2 0 64,1 0-128,1-2-32,-2 2-64,2 0 0,-1 0 64,1-1 0,-1 1 64,1-2 32,-1 2-128,1-1-32,0 1 32,-1 0 0,1-1 32,-1 1 0,2 0 0,-1 0 0,-1-2 0,1 2 0,1 0 0,-2 0 64,2 0-96,-1 0 0,1 0 32,-2 0 64,2 0-96,0 0 0,0 0-32,0 0-64,2 2 160,-2-1 32,1 0-96,1 1 32,-1-1 0,1 2 0,-1-1 0,-1-1 64,2 0-96,-1 3-64,-1-3 64,2 3 64,-2-1-64,1 1 0,-1-1 32,0 0 64,0 0-32,1-2 64,-1 2-64,0-1-32,0 1 32,0-2 32,-1 1-32,1-2 64,0 1-64,0-1-32,-1 0 32,1 0 32,-2 0-192,2 0 32,-1 0 32,-1-1 32,2 1 32,-1 0 64,-1 0-32,1 0 64,1-2-128,-2 2-64,1 0 128,-1-1 32,1 1-96,0-2 32,1 2 0,-2-1 0,1-1 0,-1 2 64,1-1-96,-2-1-64,1 2 128,1-1 96,0 1-96,-1 0-32,1-1-64,-1 1 0,1-2 128,-2 2 96,2-1-224,-1 1 0,1-2 0,-1 2 96,1-1 0,-1 1 64,0-2-128,0 2-64,0-1 64,0 1 0,0-1 32,1 1 64,-1-2-32,1 2 64,-1 0-128,1-1-64,-2 1 64,2 0 64,-1-2 64,-1 2 32,2 0-160,0-1-32,-1 1 32,1 0 64,-2-2-64,1 2 0,-1-1 32,2 1 0,-2 0 0,0 0 64,2 0 96,-2 0 64,2-1-32,-2 1-32,1-2-96,-1 2 32,-1-2-64,1 1 64,0 0-64,2-2-32,-2 1-64,0 1 32,0-1 32,2 0 64,-2 0-32,0 1-32,1-1 32,0 1 32,0-1-32,-1 1-32,2 1 32,-2-2-32,0 1-96,0 1 64,2 0 32,-2-1 64,1-1-96,-1 2 0,2-1 32,0 1 64,-2-2-96,1 2 0,-1-1 32,1 1 64,0 0-96,-1-2-64,2 2 64,-2 0 0,2-1 32,-1 1 64,1-2-32,-1 2 64,1-1-128,-2 1-64,3 0 64,-2-1 0,1-1 32,-1 2 0,1-1 0,0-1 64,-1 1-96,2-1 0,-1 1 32,-1 1 64,1-2-32,1 1 64,-2 1-128,2 0 0,-3-1-32,2-1 0,0 2 64,-1-1 0,-1 1 0,3-2 0,-3 2 0,3 0 64,-1-1-32,0 1-32,-1 0 32,2 0 32,-1 0-96,1 0-64,0 1-32,0-1 96,0 2 0,0-2-64,0 1 64,1 1 32,-1-1 0,2-1-96,-1 3 64,0-2 96,1 1-32,-1 1-32,1-2 32,-1 1-32,1-1 0,-2 0 0,1 1 0,-1-1 64,1 1-32,-1-1 64,0-1-128,0 2-64,0-1 128,0 1 96,0-2-96,0 1-96,0-1 96,0 0 32,-1 1 0,1-1-64,0 0 32,-1 2-32,-1-2 0,1 0 0,-1 1 0,1-1 0,-1 2 0,2-2 0,-1 0 0,0 1 0,-1-1 0,1 0 0,-1 0 64,1 2-96,1-2 0,-2 0-32,1-2 0,-2 2 128,1 0-96,1-1 0,-2 1 32,0-2 64,2 1-96,-1 1 0,0 0 96,0-2 32,-1 1-128,2 1 32,-2 0 0,2-1 64,-1-1-32,-1 2-32,2-1 32,-2 1 32,1-2-192,0 1 32,-1-1 32,0 1 96,0-1 0,2 1 64,-1 0-128,-1-1 0,0-1 32,2 2 64,-2-1-96,0 1-64,-1-2 64,2 3 64,-1-3 0,1 3-32,-1-3 32,0 3-32,0-1 0,0-1 0,0 1-96,0 1 64,2-3-32,-2 2 0,2-1 128,-2 1 32,0-1-128,0-1 32,1 3 0,-1-3 64,2 3-32,0-2-32,-2 0-64,0-1 32,1 2 32,1-1 0,-2 1 0,0 0 0,0-1 0,2 2 64,-2-1-32,2-1-32,-2 2 32,1-1-32,1 1-96,-2-2 64,1 2 32,1 0 0,0 0 0,-1 0 64,-1 2-96,2-2 0,-1 1 32,2 1 0,-1-2 0,-1 1 0,1 1 0,1-1 64,-1 0-96,1 1 0,-2-1 32,1 1 0,1-1 0,-2 2 0,1-2 0,1 2 0,0-1 0,0-1 0,-2 2 0,1-1 0,1-2 64,-1 1 32,-1 1-128,2-2-32,-1 1 32,1-1 64,-2 0-64,2 0-64,-1 1 128,-1-1 32,1 0 0,0 0-64,-1 2 32,-1-2-32,-1 1 0,1-1 0,0 2 0,0-1 0,0-1 0,-1 2 0,1-1 0,-1 0 0,1 2 0,-1-1 64,-2-1-96,3 2 0,-2-1 32,1-1 0,-2 0 0,2 2 0,-2-1-96,2-1 0,0 1 192,-1-1 160,1-1-192,0 2-96,1-1-96,0-1 96,-1 0 0,1 0 32,0 0 0,0 0 0,0 0-96,0 0 64,0 1 32,2-1 0,0 0-96,-2 0 64,1 2 32,1-2 64,-1 0-96,1 0 0,1 0-32,-2 0 0,2 0 64,0-2 64,0 2-96,0 0 0,2-1 32,-2 1 0,1-1-96,1-1 64,-1 1 32,1-1 64,-1 1-32,1-1-32,0 1-64,0-1 32,1 0-32,-2-1 0,2 0 64,-2 1 0,1-1 0,-1 1 64,1-1-96,-1 1 0,2-1 32,-3 1 0,2-1 0,-1 0 64,1 1 32,-2 1 96,1-1-160,-1 1-96,0-1 32,1 2 64,-1-1 0,0 0 64,0 1-64,0 0-32,0 0 32,-1 0-32,1 0 0,0 0 0,0 0 0,-1 0 0,1 1 0,0-1 0,-2 1 0,2 1 0,0-1-96,-1-1 64,1 3 32,-2-1 64,2-2-96,-1 1 0,-1 1 96,2-1 32,-1 1-128,-1-1-32,1 0 32,-1 1 64,1-1 0,0 1-32,-1-1 32,1 1-32,-1-1 0,1 0 64,-1 1-32,1-1-32,0-1 32,-1 2-32,1-2-96,-1 0 64,1 1 32,-2-1 64,1 2-96,0-2 0,0 1 32,-1-1 64,0 2-32,1-2-32,0 1 32,-1-1-32,0 1 0,0-1 64,2 2-96,-2-2 0,2 1 32,-2-1 0,0 2 0,0-2 64,0 1-32,0-1-32,2 0 32,-2 0 32,0 2-32,0-2-32,2 0-64,-2 1-32,-2-1-32,3 2 96,-1-2 0,0 1 96,0 0-32,0 1-32,0-2 32,0 1-32,2 1 64,-2-2 32,0 1-128,0-1-32,2 2 32,-2-1 0,0 1 32,0-2 64,0 1-32,0-1-32,0 0 32,1 1-32,-1-1-96,-2 0 64,1 2-32,0-2 0,1 0 128,-1 0 32,1 0-32,-2-2 32,3 2-224,-2 0 32,0 0 96,1-1 128,0 1-96,-1 0-96,1 0-64,0-1 96,-1 1 0,1-2 96,0 1-32,-1-1 64,1 2-128,0-1-64,0-2 128,2 3 96,-2-3-96,2 3-96,-1-3-64,1 2 96,-1-1 0,1 1 96,-1-1-192,2 1 32,0-2-32,0 2 64,2-1 32,-2-1 32,1 2 64,-1-2 32,2 1-128,-1 1 32,1 1 0,1-3 0,-2 3 64,2-1-96,-2-1-64,1 2 128,-1-1 32,-1 1-96,2 0 32,-2 0 0,0 0 64,0 0-32,0 0 64,0 0-64,0 0-32,0 0 32,0 0-32,-2 1 0,2-1 64,-1 2-32,-1-2-32,1 1 32,-1-1 32,1 2-96,0-2 0,-1 1 32,1-1 64,-1 1-96,2 1 0,-1 1 96,-1-2 32,1-1-128,-1 2-32,1-1 32,-1-1 0,1 2 32,-2-2 0,2 1 0,-1-1 0,1 0 0,-1 0 0,1 0-96,0 0 64,-2 0 32,1 0 64,1 0-32,-2 0-32,0 1-64,0-1 32,2 0 32,-2 0 0,0 2 0,1-2 0,-2 0 0,1 1 64,0-1-32,0 0-32,1 0 32,0 2-32,-1-2 0,0 0 0,2 0 64,-2 1 32,2-1-128,-2 0-32,1 0-64,1 0 96,0 0 64,-1 0 64,1 0-128,-1 0-32,1 0 32,-1 0 64,-1 0 0,2 0 64,-1-1-128,1 1 0,0-2 32,-1 2 0,1-1-160,-1 1 32,2-2 64,0 2 96,-1-1 0,1 1-32,-2-1-64,2-1 32,0 2 32,2-3 0,-2 2 0,1-1 64,-1 1-96,0-2-64,2 0 64,-1 2 0,1-1 32,-1-1 64,0 2-96,1-2 0,-1 2 32,1-2 64,-1 1-32,1-1-32,-1 2 32,1-1-32,-1 0 0,-1 0 64,2 1-96,-1-1 0,-1 1 96,1-1 32,-1 1-128,2 0 32,-2-1 0,0 1 64,0 1-32,-2-2-32,2 2-64,0 0 32,-1 0 32,1 0 64,-1 2-32,1-2 64,-2 1-64,2-1 64,-1 2-128,-1-1 0,2-1 32,0 1 0,-1 1 0,1-2 0,-2 1-96,2 1 0,-1-2 128,-1 1 32,1 1 0,-1-1-64,1 0 32,0-1-32,-2 0 0,1 0-96,1 2 64,-2-2 32,1 0 64,0 0-32,-1 0-32,0 0-64,0 0 32,0 0 32,0-2 64,0 2-96,-1 0 0,1 0 32,0 0 0,0 0 64,0 0 32,2 0-128,-2 0 32,-1 2 0,1-1 64,0-1-96,0 0-64,0 0 128,0 2 96,1-1-96,0-1-32,-2 2-64,1-1 0,-1 1 64,1-2 64,0 1-32,0 1 64,-1-2-64,1 1-32,0-1 32,0 1-32,2-1-96,-2 2 64,1-2 32,-1 1 64,0-1-96,1 0 0,-1 2 32,0-2 0,0 0 0,2 0 0,-2 1 0,0-1 64,0 0-32,0 0-32,0 0 32,0 0-32,2 0-96,-2 0 0,0 0 128,2 0 32,-2 0-96,1-1-32,1 1 96,-2-2 96,2 2-32,-1-1-64,1 1-96,-1 0 32,1-2 32,-1 2 64,1-1-96,-1 1-64,1 0 64,-1 0 0,1-1 32,-2 1 0,2-2 0,-1 2 0,1-1 0,-1 1 64,1 0-32,-1 0-32,1 0-64,1 0-32,0 0-736,0 1-320,0 1-1152</inkml:trace>
  <inkml:trace contextRef="#ctx0" brushRef="#br0" timeOffset="6">1052 170 1152,'0'0'512,"0"0"-256,0 0-224,0 0 160,0 0 32,0 0 32,0 0-64,-3 0-32</inkml:trace>
  <inkml:trace contextRef="#ctx0" brushRef="#br0" timeOffset="7">1059 173 3168,'0'-4'160,"-3"4"64,3 0 64,0 0-128,0-2-32,-2 2 64,2 0 32,-3 0-192,3 0-64,0 0-96,-3 0 96,3 0 64,0 0 128,-3 0 0,3 2 0,-3-2-32,3 0 0,-3 0 0</inkml:trace>
  <inkml:trace contextRef="#ctx0" brushRef="#br0" timeOffset="8">1038 168 5472,'-1'2'96,"-1"-1"-128,1-1 0,-1 2 32,1-2 64,1 1 32,-2 1 32,1-1 0,1-1 64,-1 2-96,-1-2-64,2 1 64,-1-1 64,1 1-128,-2-1-32,2 0 0,-1 0 0,-1 2 0,2-2 0,-1 0 0,1 0 0,-1 0 64,1 0-32,0 0-32,0 1-64,-2-1-32,2 0 64,0 0 0,-1 2 32,1-2 0,0 0 0,0 0 0,-2 1 64,2-1 32,0 0-128,-1 0 32,1 2-64,0-2 0,0 0 128,-2 0 32,2 0-32,0 0 32,-1 0-64,1 1-32,0-1 32,-1 1-32,1-1 0,0 2 0,-2-1 0,2 1 0,0-2 64,-2 1-32,1-1-32,1 2 96,0-2 0,-1 1-128,1-1 32,-2 0 64,2 2-96,-1-2-64,1 0 64,-2 0 0,2 1 32,0-1 0,0 0 0,-1 0 64,1 1-96,0-1 0,0 0 32,0 0 64,-2 2-96,2-2 0,0 0 32,0 0 64,0 1-32,0-1-32,0 0 32,0 0-32,-1 2 0,1-2 0,0 0 0,0 0 0,0 1 0,0-1 0,-1 0-96,1 0 64,0 2 32,0-2 0,0 0 64,0 0 32,0 0-128,0 0 32,0 0 0,0 1 0,0-1-96,0 0 64,0 1 32,-2-1 64,2 0-32,0 2-32,0-2-64,0 0 32,0 1 32,0-1 0,0 0 0,0 2 64,-1-1-32,1-1-32,0 2 32,0-2-32,0 1 0,0 0 0,0 1 0,-2 0-96,2-1 0,0 0 64,0-1 64,0 2 64,0-1 32,-1-1-160,1 2 32,0-1 0,0 1 0,-2-1 0,2-1 64,0 1-32,0 1-32,-1-2 32,1 1-32,0 1 0,0-1 0,0-1-96,0 2 64,0-2 32,0 0 0,0 1 0,0-1 0,0 1-96,0-1 64,0 2 32,0-2 0,0 0 0,0 1 0,0-1 64,0 2 32,0-1-32,0-1-64,0 2-64,1-2-32,-1 1 64,0-1 64,0 2 0,0-2 64,0 0-128,2 1 0,-2-1-32,0 0 0,0 1 64,0-1 64,0 2-32,1-2-32,-1 0 32,0 1-32,0 1-96,2-2 64,-2 0 32,0 0 64,0 1-96,0-1-64,0 0 128,1 2 32,-1-2-96,0 0 32,2 1 0,-2-1 0,0 1 64,0-1 32,1 2-192,-1-2 0,0 1 96,1-1 64,-1 2 0,0-2-64,0 1 32,2-1-32,-1 0 0,-1 2 0,2-2 0,-2 1 0,1-1 0,-1 0 0,2 2-96,-1-2 64,-1 0 96,0 1 32,0 0-128,1-1 32,-1 2 128,0-2 64,0 1-64,0-1-96,0 2 0,0-2-32,0 1 64,2 1-96,-2-2 0,0 1 32,0-1 64,0 0-96,0 0 0,0 1 32,0-1 64,2 0-32,-2 0 64,0 0-128,0 0 0,0 0 32,1 2 0,-1-2 0,0 0 0,1 0 0,-1 1 0,2-1-96,-2 0 64,0 2 32,1-2 64,-1 0-32,2 1-32,-2-1-64,1 0 32,-1 0 32,0 0 0,2 0 64,-2 0 32,0 0-32,1 0-64,-1 0 32,1 0 32,-1 0-96,0 0-64,2 2 64,-2-2 64,1 0 0,-1 0-32,0 0 96,2 0 64,-2 0-64,1 0-64,-1 0 0,2 0 32,-2 0-96,0 0 0,1 0 96,-1 0 32,0 0-32,1 0-64,1 0 32,-2 0 32,1 0-32,1 0-32,-2 0 32,1 0-32,1 0 0,-2 0 0,1 0 0,1 0 0,-2 0 0,0 0 0,1 0 0,-1 0 0,1 0 64,-1 0-192,2 0 32,-2 0 96,1 0 64,-1 0 64,0 0 0,2 1-160,-1-1-32,-1 0 32,0 0 64,0 0-64,2 0 0,-2 0 32,0 0 64,1 0-32,-1 0 64,0 0-128,0 0 0,1 0 32,-1 0 64,0 0-96,0 0-64,2 0 64,-2 0 64,0 1 0,0-1-32,2 0 32,-1 0-128,-1 2 64,1-2 32,1 0 64,-2 0-32,0 0-32,1 0 32,1 0-32,-2 0 0,1 0 0,-1 0 0,0 0 0,2 0 0,-2 0 0,0 0 0,0 1 64,1-1-96,-1 0 0,0 0 32,0 0 64,1 0-96,-1 0 0,0 0-32,2 0 0,-2 0 64,0 0 0,1 0 0,1 0 0,-2 0 0,0 0 0,1-1 0,1 1 0,-2 0-96,0 0 64,1 0 32,-1 0 64,1 0-32,-1-2 64,0 2-64,2 0-32,-1 0 32,-1-1-32,0 1 0,2 0 64,-2 0-96,1 0 0,-1 0-32,0-1 0,0 1 128,2 0 96,-2 0-224,0 0 0,1 0 0,-1 0 32,0 0 32,2 0 64,-2 0-96,1-2 0,-1 2 96,0 0 96,1 0-64,1 0-64,-2 0-96,1 0 32,-1 0 32,2-1 0,-2 1-160,1 0 96,1 0 32,-2-2 96,1 2 32,0 0-128,-1 0 32,0 0 64,2 0 32,-2 0-128,1 0 32,-1 0 0,0 0 0,0 0-96,2 0 64,-2 0 32,1 0 64,-1-1-32,0 1 64,0 0-128,2 0 0,-1-2 32,-1 2 64,1 0-96,-1 0 0,2 0 32,-2-1 0,2 1 0,-1-1 0,-1 1 0,0-2 0,0 2 0,1-1 0,-1-1-96,2 1 64,-1 1 32,-1-2 64,2 1 32,-2 1-128,0-1-32,1 1-64,-1-2 96,0 2 0,2-1 96,-2 1-32,1-2-32,-1 2 32,0-1-32,1 1 0,-1-2 64,0 2-32,0-1-32,2 1 96,-2-2 64,0 2-224,1-1 0,-1 0 0,0 1 32,0 0 32,2-2 0,-2 1 0,0 1 0,1-2 0,-1 1 64,0 1-32,0-2-32,2 2-64,-2 0 32,0-1 96,1 1 96,-1-1-128,0-1-96,0 2-64,0-1 96,0-1 0,2 1 32,-2-1 64,0 2-96,0-1-64,1-1 64,-1 2 64,0-1 0,0 0-32,1 1 96,-1-2 0,0 2-128,2-1-32,-2-1-64,0 1 96,0 1 64,1-2 64,-1 1-32,0 0-128,0-2-32,0 1 64,0-1 0,0 2 32,0 0 64,0-1 96,0 0-224,0 1 0,0 1 0,0-1 96,0-1 0,0 1 64,0-1-128,0 2 0,0-1 32,0-1 0,0 1 0,0 0 0,0 1 64,0-2 32,0 1-32,-1 1 32,1-2-128,0 2 0,0-1-32,-2 1 0,2-2 128,0 2 32,-1 0-32,1-1-64,0 1 32,0 0-32,-1-1 0,1 1 0,0 0 0,-2-2 64,2 1-32,0 1-32,0-2 32,-1 1-32,1-1-96,0 1 64,-2 1 32,2-2 64,0 2-32,0-1-32,-1 0 32,1 1-32,0 0 0,-2-2 0,2 2 64,0 0 32,-1-1 96,1 1 32,-2 0-192,1-2 64,0 2 0,1 0-128,-2-1 32,1 1 64,1 0 32,-2-2-128,1 2 32,1 0 0,-2-1 64,2 1-32,-1 0-32,1-1 96,-1 1 0,-1 0-128,2-2 32,-2 2 0,2-1 0,-1 1 64,1-2 32,-1 2-32,-1 0-64,2 0 32,-1-1-32,1 1 0,-2 0 0,2 0 0,-1 0 0,-1 0 0,2 0 64,-2 0-96,2 0 0,-2 0 32,1 0 0,1-2 64,-2 2 32,1-1-128,1 1 32,-2-2 0,2 1 0,-1 1-96,1 0 64,-1-1 32,-1 1 0,2 0 64,-1 0 32,1-2-128,-2 2-32,2 2 32,-1-4 64,-1 2 0,2 0-32,-1 0-64,1 0 32,-2 0 32,2 0 0,-1 0 0,1-1 0,0 1 0,-1 0 64,1 0-32,0 0 64,0 0-128,-2 0 0,2 0 32,0 0 0,-1 0 0,1-2 0,0 2 0,0 0 0,0 0-160,-2 0 32,2 2-1856,-1 1-1792,-3-1 1024</inkml:trace>
  <inkml:trace contextRef="#ctx0" brushRef="#br0" timeOffset="9">746 223 896,'-3'0'352,"3"0"-192,0 0 0,0 3 256,0-3-32,0 3 96,0-3-192,-3 0-32,3 3-128,0-3-96,-3 0 0,3 0 32,-3 0 96,3 2 64</inkml:trace>
  <inkml:trace contextRef="#ctx0" brushRef="#br0" timeOffset="10">766 235 1152,'0'0'512,"0"0"-256,0 0-96,0 0 256,0 0-96,0 0 0,0 0-64,0 0 0,0 0-128,0 0-96,0 0 64,0 0 0,0 0 32,-1 0 64,1 0-32,0 0 0,0 0-192,0 0 32,-2 1 128,2-1 64,0 0-64,-1 0-96,1 0 64,0 0 0,0 0 32,-2 0 0,2 0-64,-1 0 32,1 0-128,0 0-64,0 0 64,-2 0 64,2 0 64,0 0 32,0 0-160,0 0-32,-1 0 96,1 0 96,0 0 96,0 0 96,0 0-160,0 0-32,0 0 0,0-1 0,0 1-64,-2 0-64,2 0 32,0 0-32,-1 0 64,1-2-96,0 2 0,-1-1 32,1 1 0,-2-2 64,2 2 32,0-1 96,-1 1-96,-1 0 0,2 0-32,-1 0 32,1 0-64,-2 0-32,1-2 32,1 2 32,0 0 32,0 0 32,-1 0-160,1 0 32,-2 0 0,2 0 64,0 0-32,0 0-32,-1 2 32,1-2-32,0 0 0,-2 1 0,2-1 0,0 2 0,0-2 0,-1 0 0,1 1 0,-2-1 0,2 0 0,0 0 64,-1 0 32,1 2 96,-2-2-256,2 0-96,-1 0 96,1 0 64,-1 0 32,1 0-32,-2 1 32,2-1-32,-1 0 0,1 1 0,-2-1 64,1 2 32,1-2-128,-2 0-32,1 0 96,0 1 96,1-1 32,-2 0 64,2 0-128,-1 0-64,1 0-96,0 0-32,-2 0 128,2 0 96,0 0-96,0 0-96,-1 0 96,1 0 32,0 0-96,-2 0 32,2 0-64,0 0 0,0 0 64,-1 0 64,1 0-32,0 0 64,0 0-128,-2 2-64,2-2-32,0 0 96,0 0 64,-1 0 128,1 0-128,0 0-32,-2 1 0,2-1 0,0 0 0,0 2 64,-1-2-32,1 0-32,-1 0 96,1 1 0,-2-1-32,2 0 32,-1 0-64,1 1 64,0-1-128,-2 0 0,2 0 32,-1 2 0,1-2 0,0 0 64,-2 0-32,2 1 64,0-1-128,-1 0 0,1 2-32,0-1 96,0-1 32,-1 2-96,1-2-32,0 1 96,-2 1 96,2-2-96,0 1-96,0-1 32,-1 2 64,1-2-64,-2 0 0,2 1-32,0-1 0,-1 0 128,1 0 32,0 1-128,-2-1 32,2 0 0,0 0 0,0 2-96,0-2 64,-1 0 96,1 0-32,-2 1 64,2-1-128,0 0-64,-1 2 64,1-2 64,0 1 0,-1 1-32,1-2 32,0 0-32,0 1 0,-2 0 64,2-1-32,0 2-32,-1-2 96,1 1 64,0-1-64,0 2-64,-2-2 0,2 1-32,0-1-96,0 0 0,0 2 64,0-2 0,0 0 96,0 1 32,-1-1-32,1 0-64,0 2-64,0-2 32,0 1-32,0-1 0,0 1 128,0-1 32,0 2-128,-2-1 32,2 1 0,0-1 0,0 1 64,0-2-32,0 1-32,0 1 32,0-1 32,0-1-96,-1 1-64,1-1 128,0 2 32,0-2-96,0 1 32,0 1-64,0-2 0,0 1 64,0-1 0,0 0 0,0 2 64,0-2-32,0 0-32,0 1-64,0-1-32,0 0 64,0 0 64,1 2 0,-1-2-32,0 0 32,0 0 32,0 0-32,2 1-32,-2-1-64,0 0 32,0 0 32,0 1 0,0-1 0,0 0 0,1 0 0,-1 0 64,0 2-32,0-2-32,0 0 32,0 0-32,0 0-96,2 0 64,-2 1 32,0-1 0,0 2 0,1-2 0,-1 0 64,0 1-32,0-1-32,0 2 32,0-2-32,2 0 0,-2 0 0,0 1 0,0-1 0,0 0 64,0 0 32,0 1-32,0-1-64,0 0 32,0 0-32,0 0-96,0 2 64,0-2 32,0 1 0,0-1 0,0 0 64,0 0-32,0 0 64,0 2-64,0-2 64,0 0-128,1 1 0,0-1 96,-1 0-96,0 2-64,0-2 64,2 0 64,-2 0 0,0 1-32,0-1-64,0 0 32,0 2 32,0-2 64,0 0-32,0 1 64,0-1-128,0 0 0,0 0 32,1 0 0,-1 0 0,0 2 64,0-2 32,0 1-128,0-1-32,0 0 32,0 0 0,0 1 32,0-1 0,0 0 64,0 0 32,0 2-128,0-2 32,0 0 0,0 0 0,0 1 0,0-1 0,0 0 0,0 0 0,0 2 0,0-2 0,2 1 0,-2-1 0,1 0 0,-1 0 64,0 0-32,0 0-32,0 0 32,0 2 32,0-1-96,2-1-64,-2 1 64,0-1 0,0 0 32,1 2 0,-1-2 0,0 1-96,0-1 64,0 0 32,0 2 0,2-1 64,-2-1-32,0 2-32,0-2 32,0 0-32,1 1 0,-1-1 0,0 0 0,0 0 0,0 0 0,0 0 0,0 0-96,0 0 64,1 2 32,-1-2 64,0 0-32,0 0-32,2 1 32,-2-1 32,0 0-96,0 0 0,0 0 32,0 0 64,1 2-96,-1-2 0,0 0 32,0 0 64,2 0-32,-2 1-32,0-1-64,0 0 32,1 0 96,-1 0 32,0 1-32,2-1-64,-2 0-64,0 0 32,0 2 32,1-2 64,-1 0-96,0 0 0,1 1 32,-1-1 0,0 0 0,0 0 0,2 2 0,-2-2 64,0 0-96,1 0 0,-1 0 32,0 0 0,0 1 0,2-1 64,-2 0-32,0 0-32,0 2 32,0-2 32,1 0-32,-1 0-32,0 0-64,0 0 32,0 0 32,0 0 0,2 1 64,-2-1 32,0 0-128,0 0 32,1 1 0,-1-1 0,0 2 0,0-2 0,2 1 0,-2-1 0,0 0 0,0 0 0,1 0 0,-1 2 64,2-2-96,-2 0 0,0 0 32,0 0 0,1 0 128,0 0-192,1 1 32,-2-1 0,1 0 32,-1 0 0,2 2 64,-2-2-96,1 0 0,-1 0 32,0 1 0,2-1 0,-2 0 0,0 0 64,0 0 32,0 0-128,1 0-32,-1 0 32,0 0 0,0 0 32,1 0 0,-1 0 0,0 0 64,0 0-96,0 0 0,2 2 96,-2-2 32,0 0-32,0 0-64,0 0 96,0 0 0,1 0-128,-1 0-32,0 0 32,0 1 64,2-1-64,-2 0 0,0 0-32,0 0 0,0 0 128,1 0 96,-1 0-128,0 1-96,0-1 32,2 0 64,-2 0 0,0 0 64,0 0-128,1 0 0,-1 0 32,0 0 64,0 0-32,2 0-32,-2 0 32,1 0-32,-1 0-96,0 0 64,0 0-32,0 0 0,1 0 192,1 0-128,-2 0 0,1 0 0,1 0 0,-2 0 0,1 0 0,-1 0 0,2 0 0,-1 0 0,-1 0 0,1 0 0,-1 0 0,0 0 0,2 0 0,-2 0 0,0 0 0,1 0 64,-1 0 32,2 0-192,-2 0 0,1 0 32,-1 0 96,2 0 0,-2 0-32,0 0 32,1 0-32,1 0 0,-2 0 0,0-1-96,1 1 64,-1 0 32,2 0 64,-2 0-32,0 0 64,1 0-64,-1-1-32,1 1 32,-1 0-32,0 0 0,0 0 0,2 0 0,-2 0 0,0 0-96,1 0 64,-1 0 32,0 0 64,0 0-32,0 0 64,2 0-64,-2 0 64,0 0-128,1 0-64,-1 0 64,0-2 0,0 2 32,2 0 0,-1 0 64,-1 0-96,1 0 0,-1 0 32,2 0 64,-2 0-32,0 0-32,0 0 32,1-1-32,1 1 0,-2-2-96,1 2 0,1 0 128,-2 0 32,1-1-96,-1 1 32,0 0 0,1 0 64,-1 0-32,0 0-32,2 0-64,-2 0 32,0 0 160,1 0-128,-1-2-64,0 2 32,0-1 64,2 1-64,-2 0 0,0 0 32,1-2 64,-1 2-32,0 0-32,0 0 32,2-1-32,-2 1-96,0 0 64,0-1 96,1 1 32,-1 0-128,0-2 32,0 2 0,2 0 0,-2 0-96,0-1 64,1 1 32,-1 0 64,0-2-32,0 2-32,2 0 32,-2-1-32,0 1 0,1-2 0,-1 2 0,0-1 0,0 1 0,1-1 0,1 1 0,-2 0 0,1-2 0,-1 2 0,0 0 64,2-1-96,-2 1 0,0-2 32,0 1 64,0-1-96,1 2 0,1-3 32,-2 2 64,0 1-32,0-2-32,1 1-64,-1 0 32,0 1 32,2-2 0,-2 2 0,0-1 0,0-1 0,1 2 0,-1-1 0,0 1 0,1-2 0,-1 1 0,0 1 0,2-1 64,-2-1-96,0 2 0,1-1 32,-1-1 64,0 1-32,0 1-32,2-2-64,-2 2 32,0-1 32,1 1 0,-1-2 0,0 2 0,0-1 0,0 1 0,0-2 0,0 2 64,2-1-32,-2 0-32,0-1 96,0 2-128,0-1 0,1-1 32,-1 1 0,0 1 0,0-2 0,0 2 0,0-1 0,0 0 0,0 1 0,0-2 0,0 2 0,0-1 0,0 1 64,0-2-96,0 1 0,0 1-32,0-2 0,0 2 128,0-1-32,0-1-96,0 0 32,0 0 32,0 1 64,0-1 32,0 1-128,0-1 32,0 1-64,0-1 0,0 1 64,0 1 64,0-1-32,0-1-32,0 2 32,0-1-32,0 1 0,0-2 64,0 2-32,-1-1 64,1 1-64,0-2-32,-2 2-64,2-1-32,0-1 128,0 2 32,-1-1-96,1 0 32,0 1 0,-2 0 0,2-2 0,0 1 64,0 1-96,-1-2-64,1 2 128,0-1 32,-2 1 0,2 0 32,0-2 0,-1 2 96,1 0-32,0 0 0,-1-1-192,1 1 32,0 0 64,0-1 32,0 1-128,0-2 32,0 2 0,-2 0 64,2-1-32,-1 1-32,1-2 96,0 1-64,-2 1-32,2-2-64,0 2 32,-1-1-32,-1 1 0,2-2 128,0 2 32,-1 0-128,1-1 32,0 1-64,-2 0 0,2-2 64,0 2 0,-1-1 0,1 1 64,0 0 32,-1-1 32,1 1-160,0-2 32,-2 1-64,2 1 0,0 0 64,0-2 64,-1 2-32,1-1 64,0 1-128,-2 0 0,2 0 96,0 0 32,0-2-32,-1 2-64,1 0-64,0-1-32,-2 1 64,2 0 0,0 0 32,0 0 64,-1-1-96,1 1 0,0 0 32,-2 0 64,2 0-96,0 0-64,-1-2 128,1 2 96,-2 0-96,2-1-32,0 1 0,-1 0 64,0 0-32,1-2 64,-2 2-64,1 0-32,-1 0 32,1 0-32,1 0 64,-2 0 32,1 0-32,1 0 32,-1 0-64,-1 0-32,1 2-64,1-2 32,-2 1 96,2-1-32,-1 0-32,-1 2-64,2-2-32,-1 0 64,0 0 64,-1 0-160,1-2-32,1 2-992,-3 0-448,1 0-1792</inkml:trace>
  <inkml:trace contextRef="#ctx0" brushRef="#br0" timeOffset="11">919 199 896,'0'3'416,"0"-3"-192,0 0-128,0 0 128,0 3 96,0-3 32,0 0-96,-3 0 0,3 2-96,-3-2 64,3 0-64,-3 0 64,3 3-192,0-3-32,0 0 0,0 3 64,0-3-96,0 0-64</inkml:trace>
  <inkml:trace contextRef="#ctx0" brushRef="#br0" timeOffset="12">924 191 896,'0'0'352,"0"0"-192,0-3-64,0 3 128,0 0-96,0 0-32,0 0-32,0-2 32,0 2 0,0-3 32,0 0 64,0 0 96,-3 3 0,3-3 64,0 3 0,0-3 32,-2 3-192,2-3-64,0 3-64,-3-2 32,3 2-64,0-4-32</inkml:trace>
  <inkml:trace contextRef="#ctx0" brushRef="#br0" timeOffset="13">913 161 4800,'0'-1'96,"-3"1"32,1 0 0,1-1 64,0-1-96,-1 2-64,1-1 64,-1-1 0,2 2-128,-1-1-32,-1-1 32,2 1 64,0 1 0,0-2-32,-1 1 32,1 0 32,0 1-96,-2-2-64,2 2-32,0-1 96,0 1 0,0-2 32,0 1 0,0-1 64,0-1 32,0 2-128,0 0-32,0-1 96,0-1 96,-1 2-96,1 1-32,0-2-64,-1 1 0,1 1 64,0-2 64,0 1 32,-2 0 32,2 1-160,0-2 32,-1 1 64,1 1 32,0-2-32,0 2 32,0-3 0,-2 2 32,2 1 0,0-2 64,-1 1 32</inkml:trace>
  <inkml:trace contextRef="#ctx0" brushRef="#br0" timeOffset="14">888 107 7040,'-2'-2'64,"2"1"-32,-1-1 0,1 2 32,0-1-32,-2-1 64,2 2 0,0-1 32,-1 1-64,1-2-64,0 2 96,-2-1-128,1 1-64,-1-2 64,2 2 64,-1-1 64,-1 1 32,1-1-160,1-1 32,-1 2 0,1-1 0,-2-1 0,2 2 64,0-1-192,-1 1 32,1-2 96,0 2 64,-2-1 0,2 1-64,0-1 32,0-1-32,-1 2 64,1-3-96,0 2 0,-2-1 32,2 1 64,0 0-96,0 1-64,-1-2 128,1 1 96,-1 1-32,1-2-64,-2 2 128,1-1 32,1 1-64,0 0-96,0-2 0,-2 2 32,2-1-32,-1 1-32,1-2 32,-2 2-32,2 0 0,-1-1 64,1 1-32,-2 0-32,1 0 96,0 0 0,-1 0-32,-1-1-64,3 1 32,-1 0-32,-1 0 64,1 0-32,0 0-32,-1-2 32,2 2-32,-2 0 0,1-1 64,0 1-32,-1 0-32,1 0-64,-1-2-32,2 2 64,-1 0 64,-1 0 0,2 0 64,-1 0-64,0 0-32,1 0 32,-2 0 32,2 0-96,-1-1 0,1 1 32,-2 0 0,2-2 0,-1-1 0,1 2-96,-2-2 64,1 2 32,1-1 0,0 1 0,-1 1 64,-1-2-32,2 1-32,-1-1 32,-1 2-32,2-1 0,0 1 0,-1-1 0,-1 1 64,2-2 32,0 1 32,-1 1-160,1-2 32,-2 2-64,2-1 0,-1 1 64,0-2 0,1 2 0,0-1 64,-2 1-32,1 0-32,1 0 96,-2 0 0,2-1-128,-1 1 32,1 0-64,-3 0-64,2-2 96,-1 2 128,-1 0 96,2 0-64,-1 0-96,1 0 0,-1 0-32,1 0 0,-1 0 0,1 0 0,0 0 64,-1 0-96,1 0 0,1 0 32,-2 0 64,1 0-96,-1 0 0,1 0-32,0 0-64,-1-1 96,2 1 64,-1 0 0,-1 0 64,2 0-64,-1 0-32,-1 0 96,1-2-64,-1 2 64,-1-1-128,2 1-64,0-2 64,-1 2 0,2-1 32,-1 1-96,-1-2 64,1 1 96,1 1 32,-2-2-128,1 2 32,0 0 0,1-1 64,-2 1 32,1 0 32,1 0-64,-2 0-64,1 0-64,1-1-32,-2 1 64,2 0 0,-1 0 96,-1 0 32,1 0-32,0 0 32,-1-2-64,1 2-32,-1 0 32,1 0 32,-1 0-32,1 0 64,0-1-64,1 1-32,-2 0-64,1 0 32,-1-2 32,1 2 64,-1 0-32,1 0-32,0-1 32,-1 1-32,2 0 0,-2 0 64,1 0-96,0 0 0,-1 0 32,2 0 0,-1 0 0,-1 0 0,1 0 0,-1 1 0,2-1 0,-1 0 64,0 0-96,-2 0 64,1 0 64,1 0-32,-1 0 32,1 0-128,1 0 0,-1 0-32,-1 0 0,1 0 128,-1 0 32,2 0-128,-1 0-32,-1 0 32,1 0 64,-1 0 0,2 0 64,-1 0-128,0 0 0,-2 0 96,0 0 96,1 0-128,1 0-96,-1 0 32,1 0 0,-1 2 96,1-2 32,0 0-32,-1 0-64,1 0 32,-1 0-32,1 1 0,-1-1 0,1 0 0,1 0 64,-1 0 32,-1 2 32,1-2-64,-1 1-64,1-1 32,-1 1-32,1-1 0,0 2 64,1-1-96,-3-1 0,1 2 32,1-2 0,-1 1 0,1 1 0,1-2 0,-2 1 64,1-1-96,-1 2 0,1-2-32,0 1 0,1-1 64,-2 2 64,1-2-32,-1 1 64,2-1-64,-1 1-32,-1 1-64,1-2 32,1 1 32,-1-1 64,-1 2 32,1-1 32,-1-1-224,-1 2 128,2-1 32,-1-1-96,1 1 32,0-1 0,-2 2 64,1-2-32,1 1-32,-1 1 32,1-1 32,-2 1-32,1-1-32,1 1 32,0-1-32,-1 0 0,1 1 64,-2-1-32,1 1 64,1-1-64,-2-1 64,2 2-64,-1-1 64,1 1-64,-1-2 64,1 1-128,0-1 0,-1 1 32,1 1 0,-1-1 0,1-1 64,-1 2-32,2-1-32,-1 1-64,-1-2-32,1 1 64,0 1 64,1-1 64,-2 0 32,1 1-160,-1-1-32,1-1 32,-1 2 0,1-1-64,1 1 64,-2-1 32,1-1 64,1 1-32,-1 1-32,-1-1 32,2-1-32,-1 2 0,1-1 0,-2 1 0,2-2 64,-1 1 32,-1 0 32,2-1-160,-1 2-32,-1-2-64,1 1 96,1-1 0,-1 2 32,-1-1 0,2 1 64,-1-1-96,1 1 0,-2 1 32,2-2 64,-1 0-96,-1 1 0,2-2 32,-1 1 0,1 1 0,-1-2 0,1 1 64,0 1 32,-2-2-128,1 1-32,1 1 96,-2-2-96,1 1 32,-1 0 32,1 1 64,-1-2-32,1 1-32,-1 1 32,1-1-32,1 1 64,-1-1 32,-1 0-128,2 1-32,-1-1 32,1 1 0,-2-1 32,2-1 64,-1 2-32,-1-1-32,2 0-64,-1 1 32,1-1 32,-1 1 64,1-1-96,0-1-64,-2 2 128,1-1 32,1 1-96,0-1-32,-2 1-64,1-2 96,1 1 0,-2 0 32,2 1 128,-1-2 64,-1 1-160,1 1 0,1-1-96,-1 1 0,1-1 64,-2 0 64,2 1-96,-1-1 0,1 1 32,-2-1 0,2 1 0,0-1 64,-1 1-96,1-1 0,-2 0-32,2 1 0,-1-1 128,1 2 32,-1-1-32,1 0-64,0 0 32,0-1 32,-2 2-96,2-1-64,0-1-32,-1 1 96,1 1 0,0-2 32,0 0 0,-2 2 0,2-1 0,0-1 64,-1 1-96,1 0 0,0-2 32,0 3 64,0 0-96,-2-1 0,2 1 96,0-1-96,0 0 0,0-1 32,0 2 64,-1-1 32,1-1 32,0 2-160,0-2-32,0 1-64,0-1 96,0 1 0,0 0 32,0 0 0,0 1-96,0-2 64,0 1 32,0-1 64,0 2-32,0-1 64,0-1-128,0 2 0,0 0-32,1-2 0,-1 1 64,0-1 64,2 2-32,-2-2 64,0 1-128,1-1 0,-1 2-32,2-1-64,-2 0 96,1 0 64,1 1 0,-2 0 64,1-2-64,-1 0-32,1 1 32,-1 0-32,2-1 64,-1 0 96,-1 1-224,2-1-96,-1 2 96,1-1 0,-1-2 64,2 1 0,-2 0 0,1 1 0,-2-1 0,1 1 0,1-1 0,-1 1 0,1-1 0,-1 0 0,-1 1 0,1-1 0,1 1 0,-2-1 64,1 1-96,-1-1 0,2 1 32,-1-1 64,-1 0-32,2 1-32,-2-1 32,0 2-32,1-1 0,-1 0 0,0 0-96,1 1 64,1-2 32,-2 2 64,1-1 32,1-1 32,-2 1-160,1-2-32,-1 1 32,2 0 0,-2 1 32,1-1 0,-1-1-96,2 2 0,-2-1 128,0 1 32,1-1 0,-1 2-64,2-2 96,-2 1 64,0-1-224,1 1 0,-1-1-64,1 1 64,-1-1 32,2 0 96,-2 1-32,1-1-32,-1 1-64,2-1 32,-1 2 32,-1-2 0,2 1 0,-1-2 64,-1 1-96,1 1 0,1-1 160,-1 1 64,-1-2-288,2 1-96,-1 1 224,-1-1 192,2 1-256,-1-1-96,1 0 64,-1-1-64,0 2 64,1-1 64,1 1 64,-2-2-96,1 1 0,-2 1 32,3-1 64,-3-1-32,1 1-32,0 1 32,1-2-32,-1 1-96,1 1 64,-1-1 32,1 1 64,-1-2-32,1 3-32,-1-2 32,2 0-32,-2 2 64,1-1-96,-1-1 0,1 1-32,0-2 0,0 1 64,-1-1 64,2 1-32,-1 1-32,0-2 32,0 1-32,0 1 0,-1-1 0,2-1-96,-2 2 64,2-1 32,0 1 64,0-2-32,-2 1 64,2-1-64,-1 2-32,1-2-64,-2 1 32,2 0-32,-2-1-64,1 0 96,-1 2 64,1-1 0,0-1 64,0 0-64,-1 2-32,1-2 32,1 0-32,-2 1 64,1 1-96,-2-1 0,1-1 32,1 1 0,-1-1 0,0 2 0,1-2 0,-1 0 64,-1 1-96,2 1 0,-1-2 32,1 1 0,-1-1 0,0 2 0,1-2 0,-2 0 0,1 1 0,1-1 64,-1 0-96,1 0 0,-1 0 32,0 0 64,1 0-96,-1 0-64,1 1 192,-1-1 160,1 0-288,-1 0-96,1 0-32,-1 0 96,1 0 32,-2 0 96,1 0-32,0 0-32,1 0 32,-1 0-32,1 0-96,-1 0 64,-1 0 32,2 0 64,-1 0-32,1 0-32,-1 0 32,2 2 32,-2-2-96,1 0 0,-1 0 32,1 0 64,-2 0-96,1 1-64,0-1 128,2 0 32,-1 0-96,-1 0 32,1 0 128,-1 0 160,0 0-384,1 0-64,1 0 64,-2 0 32,1 0 64,-1 0 64,1 0-32,-1 0-32,1 0-64,0 0 32,0-1 32,1 1 0,-2 0 0,1 0 64,-1 0-96,0 0-64,1 0 64,1 0 64,-3 0-64,3 0 0,-3 0 32,1 0 0,1 0 64,-1 0 32,0 0-32,1 0-64,-1 0-64,1 0 32,-1 0 32,1 0 64,-1 0-96,0 0 0,-1 0 32,2 0 0,-1 0 0,1 0 0,-2 0 0,1 0 0,1 0 0,-1 0 64,1-2-32,-1 2-32,-1 0-64,2 0 32,-1 0 32,0-1 0,1 1 0,-1 0 0,1 0 0,-1 0 64,1-1-96,-1-1 0,0 2 32,2-1 64,-1 1-32,-1-2 64,2 1-128,-1 1-64,-1-2 64,1 2 64,-1-1-64,2 1 0,-2-1 32,1 1 0,-1 0 0,1-2 0,-2 2 0,1-1 0,0 1 0,1-2 64,-1 2-32,2-1 64,-1 1-128,-1-2 0,-1 2 32,2-1 0,-1 1 0,0-1 0,1-1 0,-2 1 0,1 1 0,1-2 0,-1 1 0,1-1 0,-2 2 64,1-1 96,0-1-128,1 1-96,-2-1 96,1 1 32,1 0-160,-2-1 0,1 1 96,-1-1 64,2 1-96,-1-1-32,-1 2 96,1-1 32,-1 0-160,2 1 0,-2-2 32,2 2 96,-1-1 0,-1 1-32,1-2 32,1 2-32,-2-1 64,1-1 32,-1 2-192,2-1 128,-1 1 32,1-2-96,-1 1-32,-1 1 32,1-1 0,-1 1 32,2-2 64,-2 2-32,1 0-32,1-1-64,-2 1 32,0-2 32,1 2 64,1-1 32,-2-1-32,1 1-64,-1 0-64,2 1-32,-2-2 64,1 1 64,0 1 0,-1-2 64,2 2-128,-2-1 0,1 1 32,-1-2 0,0 1 0,2 1 64,-1-2-96,-1 2 0,2-1-32,-1-1 0,-1 2 64,1-1 64,1 1 32,-2-1 32,1-1-224,-1 1 0,2 1 32,-2-2 96,1 1-64,-1 1 0,2-2 96,-2 2 96,0-1-224,1 0-96,-1-1 96,2 2 0,-2-1 256,0-1-96,1 1-32,-1-1-128,0 1 32,2 1 96,-2-2 32,0 2-128,0-1-32,1 1 96,-1-1 32,0 1 0,0-2-64,1 2 32,-1-1 32,0 1-192,0-2-32,0 2 64,2-1 96,-2 1 32,0-2-32,1 2 32,-1-1 32,0 1-32,0-1-32,2 1 32,-2-2-32,0 2-96,1-1 64,-1 1-32,0-2 0,2 1 128,-2-1 32,1 1-128,-1-1 32,1 1 0,-1-1 0,2 1 0,-2 1 0,1-1 0,1-1 0,-2 1 0,1 1 0,1-2 64,-2 1-96,1-1-64,0 1 64,1 0 0,-2 1 32,1-2 64,-1 1-32,0-1 64,2 2-64,-2-1 64,0-1-64,0 2-32,0 0 32,0-1-32,1 1-224,-1-2-96,0 2-960,0 0-352,0 0-1504</inkml:trace>
  <inkml:trace contextRef="#ctx0" brushRef="#br0" timeOffset="15">921 326 1664,'0'0'704,"0"0"-384,0 0-256,0 0 288,0 0-160,0 0-32,0 0 0,0 0 32,0 1 32,0 1 32,-2-2-64,2 0-32,0 1 32,0 1 96,0-1 0,0 1 0,0-1-160,0 0-96,0 1 0,0-1 32,0-1-32,0 3-32,0-1-64,0-1 32,0 1 96,0-1-32,2 0-32,-2 1 32,1 1-32,-1-2 0,2 1 64,-1 0-32,-1 0 64,2-1 64,-2 1 64,1-1-32,-1 2-32</inkml:trace>
  <inkml:trace contextRef="#ctx0" brushRef="#br0" timeOffset="16">931 372 7008,'0'3'0,"1"-2"32,-1 2-32,2-1 64,-2 0 96,0 0 128,1-1-128,-1 1-96,0 1 32,0-2 64,0 1 64,2 1 32,-2-2-224,0 0 0,0 2 32,0 0 32,0 0-32,1 0-64,-1-2-64,1 1 32,-1-1 96,2 1 96,-2-1-224,0 0 0,1 1-224,-1-2 32,2 1 256,-2-1 160,0 2-64,1-2 0,-1 1-96,2-1-32,-2 0 32,1 2 0,-1-2 0,1 0 0,-1 1 0,2-1 0,-2 0-160,1 0-32,-1 0 224,2 2 192,-1-2-160,-1 0-96,2 0 64,-2 0 96,1 0-96,-1 1-96,0-1 32,1 2 0,-1-1 32,0-1 0,2 1 128,-2 1 64,0-1-64,0 1-96,2-1 64,-2 1-64,0-2 64,0 1-64,1 0-32,-1 1 32,0-2-32,0 1 0,0-1 64,1 2-96,-1-1 0,0-1 32,2 2 64,-2-2-96,0 1-64,0-1 64,0 2 64,1-2 0,1 1-32,-2-1 32,0 1 32,0 1-96,1-2 0,-1 0 32,0 0 0,2 1 0,-2 1 0,1-2 0,0 0 0,-1 1 0,2 1-96,-2-2 64,0 0 32,1 0 64,-1 0-32,0 1-32,2-1 32,-2 0 32,1 1-96,-1-1-64,0 0 64,2 0 64,-2 0 0,1 2 64,-1-1-64,1-1-32,-1 2 32,2-2-32,-2 0-96,1 1 224,-1 1 64,2-2-32,-1 1 0,-1-1-96,2 2-64,-2-2 32,1 0 32,1 1 32,-2-1 32,1 0-224,-1 2 0,1-2 32,1 0 96,-1 1 64,1-1-32,-2 1-64,1-1-64,-1 0-32,2 2 64,-2-2 0,1 0 32,0 1 64,-1-1-32,2 2 64,-1-2-128,-1 1 0,2-1 96,-1 2 32,1-2-128,-1 0 32,1 0 0,-1 1 0,1-1-96,-1 0 64,0 0 32,2 1 0,-1-1 0,1 0 0,-2 0 0,2 2 64,-2-2-96,2 0 0,-1 0 32,-1 1 64,1-1-96,-1 0 0,2 0 32,-2 0 64,1 2-32,-1-2-32,2 1 32,0-1-32,-2 2 0,1-2 0,-1 0 0,2 1 0,-3-1 64,1 2-32,1-2-32,0 0 32,-1 0 32,0 0-32,1 0-32,-1-2 32,1 2-32,-1 0 0,-1 0 0,2 0 0,-1 0 64,0 0-32,-1 0 64,2 0-128,-2 0 0,1 0 32,1 0 64,-2 0-32,1 0-32,-1 0 32,2 0 32,-2 0-32,0 0-32,1 0 96,1 2-128,-2-2 0,1 0 96,0 0 32,1 0-128,-1 1 32,-1-1 0,2-1 0,-2 1 0,1 0 0,-1 0 64,0 0-32,0 0 64,0 0-64,2 0-32,-2 0 32,0 0-32,0 0 0,0 0 0,1 0 0,-1 0 64,0-2-96,0 2 0,0 0 96,1 0 32,-1 0-128,0 0-32,2 0 32,-2-1 0,0 1 96,0 0-32,0 0-32,0 0-64,0 0 32,1 0 32,-1 0 0,2 0 0,-2 0 64,0 0-192,0 0 32,1 0 96,-1 0 64,0 0 0,0 0-64,0 0 32,0 0-32,2 0 0,-2 0 0,0 0 0,0 0 64,1 0-32,-1 0-32,0 0-64,0 1-32,1-1 64,-1 0 64,0 0 0,0 0-32,2-1 32,-2 1-32,2 0 64,-2 0 32,1-2-32,-1 2 32,1 0-64,-1 0-32,2-1-64,-1 1 32,1 0 32,-2 0 0,1 0 0,1 1 64,-1-1-32,0 0-32,1 2-64,-2-2-32,3 0 64,-2 0 0,1-2 96,-1 4 32,0-2-128,2 0 32,-1-2 0,-1 2 0,2 0-96,0-1 64,-2 1 32,2 0 64,-1 0-32,1 0-32,-2 0 32,1 0-32,-1-2-96,2 2 64,-3 0 96,3 0 96,-3-1-224,1 1 0,1-2 0,-1 2 96,1 0 0,-2 0 64,1-1-64,-1 1-32,1-1 32,-1 1-32,2 0 0,-1-2 0,-1 2 0,2-1 0,-1 1 64,-1-2-192,2 2 32,-2 0 96,1 0 64,-1-1 0,1 1 32,-1 0-64,0 0-32,0 0 32,2 0-32,-2 0 0,0 0 0,0 0-96,0 0 64,0-2 32,1 2 64,-1 0-32,0 0-32,0 0 32,0 0-32,2 0 0,-2 0 0,0 0 0,0 0 0,0 0-96,1 0 64,-1 0 32,0 0 64,2 0-32,-2 0-32,0-1 32,0 1 32,1 0-96,-1 0-64,0 0 64,2 0 64,-2 0-64,0 0 0,1-1 96,-1 1 32,1 0-128,-1 0 32,2 0-64,-2-2 0,1 1 128,-1 1-32,2-2-32,-1 1-64,-1-1 32,2 2 32,-2-1 64,1-1-32,-1 1-32,2 1 32,-1-2-32,-1 2 0,1-1 64,1 1-96,-2-1 0,1 1-32,1-2 0,-1 1 64,1 1 64,-2-2-32,1 1-32,1 1 32,-1-2-32,0 2 0,-1-1 0,2 1 0,-1-1 0,1 1-96,-1-2 64,-1 2 32,2-1 0,-1 1 0,0-2 0,1 2 64,-1-1 96,1 1 0,1 0 64,-2-2-128,0 2-64,1-1 0,-2-1-32,2 2 0,-1-1 64,0 0-96,1-1 0,-1 1 32,-1-1 0,2 1 0,-2 1 0,1-2 64,1 1 96,-2 1-64,1-1-64,-1-1-96,1 2-32,-1-1 192,2 1 160,-1-2-352,-1 2-64,2 0 64,-2-1 32,1 1 192,-1-2 64,2 2-224,-1-1-32,-1 1-64,2 0 64,-2-2 32,1 2 32,-1-1 0,1 1 64,1-2-96,-1 1 0,1 0 32,-1-1 0,1 1 0,-1-1-96,0 1 64,1 1 32,-1-2 64,-1 1 32,2 0 32,-2-1-160,1 2-32,1-1 32,-2 1 0,1-2 32,0 1 64,-1 1-32,2-2-32,0 1-64,-2 0 32,1 1 32,-1-2 64,1 1-32,-1-1-32,2 2 32,-1-1 32,-1 1-96,2-2 0,-1 2 32,-1-1 0,2 1 0,-1-2 64,-1-1-32,1 2 128,-1 0-32,2-1-64,-2 1-32,0-1 0,0 1-32,1 1-96,-1-2 64,0 1 96,2 1 32,-2-2-128,0 1 32,0 1-224,1-1 0,-1 1 224,0-2 160,2 2-64,-2-1 0,0-1-32,0 2-64,1-1 32,-1 1-32,0-3 0,1 2 64,-1-1-32,0 1-32,0-2 32,0 1-32,2 2 0,-2-1-96,0 0 0,0-1-96,0 2-32,0-2 320,0 2 160,0-1-320,0 1-160,1-1 352,-1-1 224,0 2-320,0-1-64,0-1 64,0 1 32,2 1-96,-2-2 32,0 1 0,0 0 64,1 1-96,-1-2 0,0 1 32,0 1 64,0-2-32,2 2-32,-2-1 32,0 1-32,0-2-96,0 1 64,0 0-32,1-1 0,-1 1 128,0-1-96,0 1 0,0-1-192,2 1 0,-2-1 288,0 1 192,1 0-96,-1-1-96,0 2 32,0-1-128,0-1 0,0 1-32,1 1 0,-1-2 64,0 1 64,0 0-32,0-1-32,0 1-64,0-2 128,0 1 0,0 1-96,2-1-32,-2 1 96,0-2 32,0 2-96,0-1 32,1 1-64,-1-2 0,0 1 64,2 1 0,-2-2 64,0 2 32,0-1-192,0 1 0,0-2 96,0 1 64,0 0 0,0 0-64,0-1 32,0 2 32,0-1-96,0 1 0,0-1 32,0 1 0,0 0 0,0-1 64,0 1-96,0-1 0,0 1 32,0-1 0,0 2 0,0-3 0,0 1 64,0 0-32,0-1-96,0 2 32,0-1 32,-2 1 64,2 0 96,0-1 128,-1 1-192,1-1-128,0 1 64,0-1 32,0 1-96,-2 1 32,2-2 0,0 1 64,-1-1-32,1 1 64,0 1-128,0-1 0,-1-1 32,1 1 64,0 1-32,-2-2 64,2 2-64,0-1 64,0-1-128,-1 1 0,1 1 96,0-1-32,-2-1-32,2 1 32,-1-1-128,1 1 64,-2 1 32,2-2 0,0 1 0,0-1 64,-1 2-32,1-1-32,-2 0 32,2 1-32,0-2-96,-1 2 64,1-1 32,-1-1 0,1 2 64,0-1 96,0-1-128,-2 1-32,2 0 0,-1-1 0,1 1 0,-2-1 0,2 1 64,-1-1-32,-1 1-32,1-1-64,1 1 32,-1-1 96,-1 1 32,1 1-32,1-1 32,-2-1-128,2 2 0,-1-1 32,1-1 0,-2 2-96,2-1 64,0-1 32,-1 2 64,1-1-32,-1 0-32,1-1 32,0 2 32,-2-1-32,0-1-32,2 2 32,0-1 32,-1 1-32,1-2-32,-1 2-64,1-1 32,0 1-32,-2-1 96,2-1-32,-1 1-64,1-1 32,0 1 96,-2-1-32,2 1-32,0-1 32,0 1 32,-1 1-96,1-2 0,-2 1 96,2 1 32,-1-1-128,0-1 32,1 2 64,-2-1 32,1 1-32,1-2-64,-2 2 32,2-1-32,-1 1 0,1-2 0,-2 1 64,1 1 32,1-2-128,-1 1-32,1 0 32,-2-1 0,2 1 32,-1 1 0,-1-2 64,2 1 32,-1-1-32,-1 2 32,2-1-128,-1 0 0,-1 1 32,2-2 0,-1 2 0,0-1 0,1-1 0,-2 2 64,1-1-32,1 1 64,-2-2-128,2 1 0,-1 1 32,-1-1 64,1 1 32,0-2 32,-1 2-64,0 0-64,1-2 32,0 2-32,-1 0 64,1 0 32,1-1-33,-2 1-63,1 0 32,-1 0-32,1-1 0,0 1 0,-1 0 0,1 0 64,-1 0-32,1 0-32,-1 0 32,0 0 32,0 0-32,-1 1-32,2-1 96,-1 0 64,1 0-128,-2 0-32,2 0 0,-1 0 0,-1-1 0,2 1 0,-1 0 64,1 0 32,-1 0-32,1-2 32,0 2-64,-1 0 64,1 0-128,-1 0-64,2 0 64,-1-1 0,1 1 32,-2 0 64,1 0-32,-1-2-32,2 2 32,-1-1-32,0-1 0,-1 2 64,1 0 32,-1-1-128,2 1 32,-1-1 64,-1 1 32,2 0-128,-1 0 32,0 0 0,-1-2 0,1 2 0,1-1 0,-2 1-96,1 0 64,-1 0 32,1-2 0,1 2-96,-3 0 160,0 0 64,2-1-96,-1 1-32,1 0 0,-1 0 64,1-2-32,-2 2-32,2 0-64,-1 0 32,1 0 32,-1-1 0,1 1-96,-1 0 64,1 0 96,-1 0 32,1 0-32,0 0-64,-1 0 32,1 0-32,1 0 0,-2 0 0,1 0 0,-1-1 0,1 1 0,0 0 0,-1 0 0,1 0 0,-1 0 0,1 0 64,-1 0-96,1 0 0,0 0 32,1 0 0,-2 0 64,0 0 32,1 0-128,0 0 32,-1 0 0,1 0 0,-1 0-96,1 0 64,-1 0 32,1 0 64,0 0 32,-2 0 96,1 0-256,1 0 0,-1 0-64,0 0 64,0 0 96,1 0 128,-1 0-128,-1 0-32,2 0 0,-2 0 0,2 1 0,-1-1 0,1 0 0,-1 0 0,-1 0-96,2 0 64,0 0 96,-3 1 96,3-1-64,-2 2-64,0-2 0,2 1-32,-2-1 0,0 2 0,2-1-96,-2 1 0,1-2 128,0 1 32,-1 0 0,0-1-64,0 3 32,0-3-32,0 2 0,2-1 0,-2-1 0,0 2 64,2-1-96,-1-1 0,-1 1 96,2 1 96,-1-2-224,-1 2 0,3-2 0,-1 1 32,-1-1 32,0 1 64,2-1-32,-3 0 64,1 2-64,1-2-32,-1 0 32,1 0-32,0 1-96,-1-1 0,1 0 64,-1 2 0,1-2 32,-1 1 0,2-1 0,-1 2 64,-1-2-96,1 1 0,0 0-32,1-1 0,-2 2 0,1-1 0,-1 1 64,1-2 0,1 1-96,-2 1 64,0-1 96,0 0 96,1 1-64,-1-2-64,1 1 64,-1 1 0,1-2-128,0 1-32,-1 1 32,-1-1 0,2 1 32,-1-1 0,1-1 0,-1 3 0,2-2 0,-1-1 0,-1 2 64,1-1 32,0 1-32,-1-1-64,2 1 32,-1-1-128,-1-1 0,1 2 64,1-2 0,-2 1 32,1-1 0,1 1-96,-1 1 64,-1-2 96,2 1 96,-1-1-224,1 2 0,-2-1 64,1-1 64,1 2-160,0-1 0,-2 0 96,1-1 64,1 2 0,0-1-64,-2 1-64,2-2 32,0 1 32,-1 1 64,1-1-192,0 0 32,0 1 96,-1-2 64,1 1 0,-2 1 32,2-2-64,0 1-32,0 1 32,-1-2-32,1 1-96,0 1 64,-2-2-256,2 0-128,0 1-991,0-1-353,-1 0-1440,1 2-1792,-3-1 1472</inkml:trace>
  <inkml:trace contextRef="#ctx0" brushRef="#br0" timeOffset="17">925 153 2176,'-2'0'864,"2"1"-448,0-1-416,0 0 160,0 0-32,0 0 0,0 0-160,0 2 32,0-2 64,0 1 96,0-1 0,0 2 64,-1-1-64,1-1 64,0 2 0,0-1 32,0-1-64,-2 2 32,2-1-64,0 0 0,0 1-192,0-1 32,0 1 0,0-1 64,0-1-32,0 2-32,2-1-64,-2 1 32,0-2 32,0 1 64,0 0-32,0 1-32,0 0 160,0-1 128</inkml:trace>
  <inkml:trace contextRef="#ctx0" brushRef="#br0" timeOffset="18">922 187 6816,'0'2'224,"-1"-1"-160,1 1 64,0-1-32,0 0-32,0 1 32,0 0-128,-2-1 0,2 0-32,0 1 0,0-1 128,0 2 32,-1-1-32,1-1-64,0 2 96,-2-2 0,2 1 96,0 1 32,0-2-32,-2 2-32,2-2-32,0 2 0,-1 0-160,1-1 32,0-1 0,0 2 64,0-2-32,0 1-32,0-1-64,0 1 32,0-1 96,0 1 32,0-1-128,0 1-32,0-1 32,0 0 0,0 1 96,0-1 32,0 1-128,0-1 32,0 1 0,0-1 0,0 0-160,0-1 32,0 2 128,1-1 64,-1 1 64,2-1-64,-2-1-64,2 2-64,-2-1-32,0 0 64,1 1 64,-1-1 0,0 1 64,0-1 0,0-1 32,0 2 64,0-1 32,0 1-96,0-2-32,0 1-32,0 0-64,0 1 96,0-2 0,0 1-128,0 1-32,0-2 32,0 1 0,0 1 96,0-1-32,0 1 64,0-2-64,0 1 64,0 1-64,0-2-32,0 1-64,0 0-32,0 1 128,0-2 32,0 0 64,0 1 0,0 1 0,0-1 0,0-1 0,0 2 0,0-2-160,0 1-32,0 0 96,0-1-96,0 2 32,0-2 32,0 1 64,0-1-32,-1 0-32,1 0 32,0 2-32,0-2 0,0 0 0,0 0-96,0 0 64,0-2 32,0 2 64,0 0-96,0 0 0,0 0 32,0 0 64,0 0-32,-2 0-32,2 0-64,0 0 32,0-1 32,0 2 0,0-1 0,0 0 0,0 0 0,-2 0 0,2 0 0,0 0 0,0 2 0,0-2 0,0 0 0,0 0 64,0 0-32,0 0-32,0 0 32,0 0-32,0 0-96,0 1 0,0-1 64,0 2-576,0-2-224</inkml:trace>
  <inkml:trace contextRef="#ctx0" brushRef="#br0" timeOffset="19">1338 389 1920,'0'0'768,"0"0"-384,-1 0-320,1 0 192,0 0 64,0 0 32,-2 2-96,2-2 0,-1 0-160,1 0-64,0 0 64,0 0 0,-1 0-32,1 0 32,0 0-128,0 0 0,1 0 32,-1 0 64,0 0 96,1-2 64,-1 2-32,2 0 32,-2 0-128,1 0 0,1 0-32,-1 0 32,1 0 64,0 2 64,0-2-96,-1 0-32,1 0 32,-1 1 0,1-1-64,-1 0 32,2 0 0,-3 1-32,3-1-64,-3 0-64,1 0 32,1 0 32,1 2 64,-2-2-32,1 0 64,-1 0-128,2 1 0,-2-1 32,1 0 64,-1 0-32,2 0-32,-2 0-64,1 0 32,-1 0 32,1 2 0,-1-2 0,1 0 64,-1 0-32,2 1-32,-2-1 32,1 0-32,-1 0 0,1 0 64,1 2-96,-2-2-64,2 0 128,0 0 96,-2 0 32,2 0 64,-1 0-128,1 1-64,-2-1 64,2 0 0,-2 0-32,1 2 32,-1-2-64,1 0-32,-1 1 96,2-1 64,-2 0-128,1 0-32,-1 0 64,2 0 96,-1 0-64,-1 0-64,-1 0 0,1 1-32,1-1-96,-1 0 64,1 0 32,-1 0 0,1 0 0,-1 0 64,0 0-32,1 0 64,-1 0-128,1 0 0,-1 0 32,1 0 64,-1 0-96,-1 0-64,1 2 64,1-2 64,0 0 64,-1 0 32,2 0-64,-2 1-128,1 1-32,1-2 64,-2 1 0,-1-1 32,1 2 64,1-2 32,-1 1 32,1-1-64,-1 1 32,1-1-64,-1 2 64,1-2-64,-1 1-32,0-1 32,1 0 32,-1 2-32,1-2 64,-1 0-128,1 0 0,-1 0-32,0 0 0,1 0 64,-1 0 64,1 0-32,-1 0-32,1 0 32,-1 0 32,0-2-96,3 1 0,-3-1 32,0 2 0,1-1 0,-1 0 64,1-1-32,-1 2-32,1-1 32,0-1-32,1 2 0,-1-1 0,1-1-96,-1 1 64,0 1-32,1-1 0,-2-1 192,2 1 64,-1 1-160,0-2 0,0 1-96,1-1 0,-2 2 64,2-1-96,-2 1 64,1-2 96,-1 2 32,1 0-128,-1 0 32,1 0 0,-2 0 0,1 0 0,-1 0 0,0 0 0,0 0 0,2 0 64,-2 0 32,0 0-32,0 0-64,0 0-64,0 0-32,0 2 128,0-1 96,0 1-96,0-1-32,-2 1 0,1-1 0,1 2 0,-2 0 64,-1 0-32,2 0-96,-1-1 32,1 0 32,0 1 64,-1 0 32,1-2 32,-1 2-64,1-1 32,-1 0-128,1 0 0,0 1 32,-1-2 64,1 1-96,-1-1 0,1 0 96,-1 1 32,1-1-128,-1 1-32,1-1 32,0 1 0,-1-2 32,1 1 64,1 0-96,-2 1 0,2-2 32,-1 1 64,-1 1-96,2-1 0,0 1 32,-1-2 0,1 1 64,-1 1 32,1-1-128,-2 0-32,1-1 96,1 3 32,-2-1-160,2-1 0,-1 1 96,1-1 128,-2 0-96,2 1-32,0-1-64,0 1-64,-1-1 160,1-1 32,0 2-96,0-2 32,0 0-64,0 1 0,0-1 64,0 0 0,1 2 0,-1-2 64,0 0-32,0 0 64,2 1-64,-2-1-32,0 2 32,1-2-32,-1 1 0,0 0 0,2-1 0,-2 0 64,1 2-32,-1-2-32,2 1 32,-2-1-32,1 0-96,0 0 0,-1 0 128,2 0 96,1 2-96,0-1-96,-2-1 32,0 0 0,1 2 96,-1-2-96,1 1 0,-1 0 32,1-1 64,-1 2-32,1-1 64,-1-1-64,-1 2-32,1-2-64,1 1 32,-1-1 32,-1 2 64,2-2-96,-1 1-64,-1-1 64,2 2 64,-1-1 0,0-1-32,2 1-64,-1 1 32,-1-1 32,-1-1 64,2 2 32,-1-1 32,1 1-160,-1-1 32,1 0-64,-2 1 0,1-1 64,0 1 64,1-1 96,-1 2 64,1-1-96,-1 1-96,1-2 0,-1 0 32,-1 1-96,3-1 0,-2 1 32,1-2 64,-1 1-96,2 1-64,-1-1 128,-1 0 32,0 1-96,1-2 32,-1 1 0,1 1 64,-1-1-32,1 1-32,-1-1-64,0 1 32,-1-1 32,2 0 64,-1-1-32,-1 2-32,2-1 32,-2 1-32,1-1 64,-1 1 32,0-2-128,0 1 32,0 0 0,0 1 64,0-1-32,0 1 64,0-1-128,0 1 0,0-1 32,0 0 64,0-1-32,0 2 64,0 0-64,0-1-32,0 0 32,-1 1 32,1-1-96,-2-1 64,2 3 64,0-1-32,-1-2-64,1 1-64,-2 0-32,2-1 128,0 2 32,-1-1 0,1-1-64,-1 2 32,1-2-32,0 1 0,-2-1 64,2 0-32,0 0-32,0 0 32,-1 0-32,-1 2 0,2-2-96,-1 0 64,1 0 96,-2 0-32,2 0-32,0 0 32,0 0-32,0 0-96,0 0 64,0 0 32,0 0 0,0 0 0,2 0-96,-1 1 64,-1-1 32,2 1 64,-2-1 96,1 2 64,-1-2-96,2 1-32,-2 1-96,1-1-32,-1 1 96,1 1 32,-1-2 32,0 0 0,2 1 0,-2-1-160,1 1-32,-1-1 32,0 1 64,2-1 0,-2-1 64,1 1 0,1 1-128,-2-1-32,1-1 32,1 2 0,-2-1 32,1 1 64,1-1-32,-1 1-32,-1-1-64,1 1 32,1-2-32,-2 1 0,1 0 64,1 1 0,-2-1 0,1 1 64,-1-1-32,2 2 64,-1-2-128,0 1-64,-1 1 64,2-2 0,-1 1 32,1-1 64,-1 1-32,-1-1-32,2-1 32,-1 1 32,1 1-32,-1-1-32,0-1-64,1 2 32,-2-1-32,1-1 0,1 2 64,1-2 64,-2 1-32,2-1-32,-2 1-64,2 1 32,-1-1 96,-1 1 32,1-2-128,-1 1-32,1 1 32,-1-1 0,0 1 32,-1-2 64,2 1-96,-1 1 0,-1-1-192,2-1-96,-2 1 384,1 1 160,1-1-64,-1-1-96,0 2-32,-1-1 32,2-1-32,1 2-32,-2-2 32,-1 1 32,2-1-96,-1 1 0,-1-1 32,0 2 0,1-2 0,-1 1 0,0-1 0,2 3 64,-2-1-32,0-2 64,0 1-64,0 1-32,1-2-64,-1 1 32,0 0 96,0 1 32,0-1-128,0-1-32,2 2 32,-2-2 0,0 1 32,0-1 0,0 0 64,0 2 32,0-2-192,0 0 64,0 1 0,0 0 32,0 1 64,0-1 32,0 1-32,-2-2-64,2 1 32,0-1 32,-1 0-32,1 2-32,0-1 96,-2-1 64,2 0-64,-1 1 0,1 1-96,-1 0-32,-1-2-32,2 1 0,-1-1 64,-1 1 0,1-1 64,1 0 32,-2 0-128,2 0-32,-1 0 96,1 0 32,-1 0 0,1 0-64,-2 0 32,2 0-32,-1 0-96,1 0 64,-2 0 32,1 0 0,1 0 0,-2-1 64,2 1-32,-1 0-32,0-1 32,1 1 32,-2 0-96,2-2 0,-1 2 32,-1 0 0,1 0 0,-1 0 0,2 0 0,-1 0 0,1 0 0,-2-2 0,2 2-96,0 0 64,0 0-32,0 2 0,2 0 64,-1-2 0,-1 1 0,0-1 0,2 1 0,-1 1-96,-1-1 64,0 1 96,2-1 32,-2 1-128,0-1 32,1 2 0,-1-2 0,0 2 64,0 0 32,0-2-128,0 1 32,0 1 0,0 0 0,0 0-96,0-1 64,0 1 96,2 0 96,-2-1-128,0 0-32,1 0 0,-1 1 0,0 0-96,0-2 64,1 2 32,-1 0 0,0-2 64,0 2 32,2 0-32,-2-1-64,0 0-64,0 1-32,0 0 128,0 0 32,0 0 0,0-2-64,0 2-64,1 0 32,-1 0 32,2 0 0,-2 0 0,0-2 64,1 1-96,-1 1 0,0-2 32,2 1 0,-2 0 0,0 0 64,1-1-32,-1 2-32,0-1 32,0 0-32,0 0-96,0 1 64,0-2 32,0 2 0,0-1 0,1 0 64,-1 1-32,0-1-32,0-1-64,0 2 32,0-2 32,0 1 0,0-1 0,0 1 0,0-1 64,0 2 32,0-2-128,0 1-32,-1 0 96,1 0-96,0 0 32,-1-1 32,1 2 64,0-1-96,0-1 0,-2-1 32,2 1 0,0 1 0,-1-2 64,1 1-32,0-1-32,-2 0 32,1 0-32,1 0 0,-2 0 64,1 0-32,0-1 64,-1 1-64,1-2 64,-1 2-128,-1-1 0,2 1 32,-1-1 0,-1-1 0,2 1 64,0-1-32,1 1-32,-2-1 32,1 1-32,-1 1 0,1-1 0,-1-1 0,1 0 0,1 1 64,-1 0 32,-1 1-128,1-2 32,-1 1-64,2-1 0,-1 1 64,-1 1 0,2-2 0,-1 1 64,1 1-32,-2-1 64,2 1-64,0-2-32,-1 2 32,1-1-32,-1 1-96,1-2 0,0 2-32,-2 0 96,2 0 0,0 0 32,0-1 0,0 1 0,0 0-96,0 0 64,0 0 32,0 0 0,2 0-96,-2 1 64,1-1 96,-1 0 32,1 2-128,-1-1 32,2-1 0,-1 2 0,-1-1 0,2 0 64,-1 1-96,1-1-64,-1 1 64,1-1 64,-1 1-64,-1 0 0,1 0 32,1 1 64,-1 0-32,-1-2 64,2 1-64,-1 1-32,1-2 32,-2 0-32,1 1 0,0-1 0,-1 1 0,2-2 64,-1 1-96,1 1 64,-1-1 0,1 2-32,-1-2-64,-1 1 32,2-1 32,-2 1 0,1-1 0,-1 1 0,2-1 0,-1 0 64,-1 1-32,1-2-32,-1 1 32,2 1 32,-2-1-96,1 1 0,-1-1 32,2 0 0,-2 1 0,1 0 64,-1-1-96,0-1 0,2 1-32,-2 1 0,1-1 64,0-1 0,-1 2 0,3-2 0,-1 3 0,-1-3 64,1 1-96,-1 0 0,0 2 32,1-1 0,1-1 0,-2 1 0,1-1 0,-1 0 64,1 1-96,-1-2 0,1 1 32,-1 1 0,0-2-96,1 1 64,-1-1 32,1 2 0,1-2-96,-1 1 64,0 1 32,-1-2 64,2 1-32,-1-1 64,1 1-64,-2 1-32,0-2 32,1 1-32,-2-1 0,1 0 0,1 0 0,-2 0 64,0 0-96,0 0 0,0 2 96,0-1 32,0 1-128,0-1 32,0-1 64,0 1-96,0 1 0,0-1 32,0-1 0,0 2 0,0-1 0,-2 1 64,2-2 32,0 1-128,0 0-32,-1 1 32,1 0 64,0-1-64,0 0 0,-2 1 32,2-1 64,0 1-32,-1-1 64,1 1-64,0-1-32,0-1-64,-1 1 32,1 1 32,-2-2 0,1 0 64,-1 1 32,1-2-128,-1 2-32,1-1 96,-1 2 32,1-2-96,0 0 32,-1 1 0,1 1 0,1-2 0,-2 1 0,1-1 0,-1 0 64,1 0-32,0 2-32,-1-2 32,2 0 32,-1 0-32,-1 0 64,1 0-64,-1 0-32,2 0 32,-1 0 32,1 0-32,-3 0-32,3 0 32,-2 0 32,0 0-96,0 0 0,-1 0 96,0 0-96,2 0 0,0-2 32,-1 2 64,1 0-32,-1 0 64,1 0-64,-1 0-32,1 0-64,0 0-32,-1 0 64,-1 0 64,2 0-64,-1-1 0,1 1 96,-1 0 32,-1 0-32,3-2-64,-1 1-128,0 1 64,-1 0 96,1-2 0,-1 2 64,1-1-128,1 1-64,-2-2 64,1 2 64,0 0 0,-1-1-32,1 1 32,-1 0 32,2 0-96,-1-1 0,-1 1-32,2 0 0,0-2 0,0 2 0,-1 0 128,1 0 32,0 0-128,0 0 32,0 2 0,0-2 0,0 0-96,0 1 64,0-1 32,0 1 64,0 2-96,0-1 0,0-1 32,0 2 0,0-1 64,0-1-32,0 0-32,0 2-64,0-1 32,0-1 32,0 1 64,0-1-32,0 2 64,0-2-128,0 1 0,0 1 32,-2-2 0,2 0-96,0 1 64,0 0 32,0-1 0,0 0 64,0-1 32,0 2-32,0-1-64,-1 1-64,1-2 32,0 1-32,0-1 0,0 2 64,-1-1 64,1 0-32,0-1-32,0 2 32,0-1-32,0 1-96,0-1 64,0-1 96,0 2 32,-2-1-32,2 0-64,0 2-64,-1-1 32,1 1 32,0-2 0,0 2 0,-2-2 0,1 1 0,1 1 0,-2-2 0,2 1 0,-1 0 0,1 0 0,-1 0 0,1-1 64,-2 0 32,2 1-128,-1 1-32,-1-2 96,2 2-96,-1-2 32,1 1 32,0-1 0,-2 1 0,2-1 0,0 1 0,-1-1 64,1 0-96,-2 1 0,2-1-32,-1 1 0,1-1 64,-2 1 64,2-1-32,0 1-32,-1-1 32,1 0-32,0 1 0,-1-1 64,1 1-96,-2-1 0,2 1 96,-1-1 32,1-1-128,0 1-32,-2 1 32,1-1 0,1 1 32,-2-1 64,1 1-96,1-1 0,-1 0 32,1 1 64,-2-2-96,1 2 0,1-1 32,-2-1 0,2 1 0,-1 1 0,1 1 0,-2-2 0,1 1-96,1 0 64,-2 0 32,2-1 0,-1 1 0,1-1 0,-1 1 0,-1-1 0,2 1-96,-1-1 64,1 0 32,-2 1 0,2-1 0,-1 1 0,-1-2 0,2 1 0,-1 1 0,0-2 0,1 1 0,-2-1 0,2 0 0,-1 1 64,1-1-96,-2 0-64,1 2 64,1-2 64,-2 1-64,1 1 0,-1-1 96,1 1-32,-1-1-32,2 0 32,-1-1-32,0 0-96,-1 2 64,2-2 32,-1 0 0,-1 2-96,2-2 64,-1 0 32,-1 0 64,2 0-96,-1-2 0,1 2 32,-1 0 0,1-2 0,-2 2 64,2 0-96,0-1-64,0 0 64,0 1 64,-1-2-64,1 1-64,0 1 64,0-2 0,0 1-64,0-1 64,0 1 32,0 0 64,0-1-96,1 1-64,-1-1 64,0 2 0,2-1-64,-1-1 0,-1 1-32,0 1 96,1-1 0,-1 1 96,0-2-96,0 2 0,0-1 32,0 1 0,0 0 0,0 0 64,0-2-32,0 2-32,0 0 32,0-1 32,-1 1-96,1 0 0,0-2-32,0 2 0,0 0 128,0-1 32,0 1-32,0 0-64,-1 0-64,1-2 32,0 2 32,0 0 64,0 0-32,0 0-32,0 0-64,0 0 32,0 0 32,-2 2 64,2-2-96,0 0 0,0 1 32,0-1 64,0 2-32,0-2-32,-1 1 32,1-1-32,0 2 0,-2-1 0,2 1-96,0-2 64,0 1 32,0 0 64,-1 1-32,-1-1-32,2 1 32,-1-1 32,-1-1-32,2 2 64,-1-1-128,0 0-64,-1 1 64,2-2 0,-1 1 32,1 1 64,-2 1-96,1-2 0,1 0 96,-2 1-96,2 0 0,-1-2 32,1 1 64,0 0-32,-1 1-32,1-1 32,0-1-32,-2 2-96,2-1 0,-1 1 128,1-2 32,0 1-96,-2 0 32,2 1 0,-1-2 64,1 3-96,-2-2 0,2 2 96,0-2-96,-1 1-64,1-1 64,0 1 64,-1-1 0,1 1-32,0-2-64,0 1 32,-2-1 96,2 2 32,0-2-128,-2 1 32,2-1 0,0 0 64,0 1-32,-1-1-32,1 0 32,0 2-32,-1-2-96,1 1 64,0-1 32,0 2 0,-2-2 0,2 1 64,0-1-96,0 2 0,-1-2 32,1 1 64,0-1-96,0 1 0,0 1 32,0-2 0,0 2 0,-2-1 64,2 0-96,0 1 0,-1-1 32,1 1 0,-2-1 0,2 1 64,-1-1-96,1 0-64,-1 1 128,-1-1 96,2 1-96,0-1-32,-1 1 0,1-1 64,-2 0-32,2 1-32,0-1-64,-1 1-32,1 1 64,-2-2 64,2 1 0,-1-1 64,0 0-128,1 1-64,0-1 128,-2 1 32,2-1-96,-1 1-32,1 0 96,0 0 32,-2-1-96,2 1-32,-1 1 32,1-2 0,-2 0 32,2 3 64,-1-3-32,1 0 64,-2 1-64,1-1-32,1 2 32,-1-1-32,1-1-96,0 2 64,-2-2 32,2 1 0,0-1 0,0 1 0,-1-1 0,1 1 0,0-2 0,0 1 0,0 0 0,0 1 64,-2-1-32,2-1-32,0 3 32,-1 0-192,1-2 96,0 1 32,0 1 32,0-2 64,0 1-32,-2-1-32,2 0-64,0 1 32,0-2 96,0 2 32,0-1-128,-1 0-32,1 1 96,0-1 32,0 2-96,-1-3 32,1 3 0,0-3 0,0 1 0,0 1 0,-2-1-96,2-1 64,0 3 32,0-1 0,-2-1 0,2 2 64,0-2 32,-1 1 32,1 1-224,0-3 0,0 3-32,-1-3 64,1 1 96,0 0 64,-2 1-32,2-1 32,0 1-128,0-1 0,-1-1 32,1 2 0,0-2 0,-2 1 0,2-1-96,0 0 64,0 1 32,0-1 0,0 2 0,0-2 0,0 1 0,-1-1 0,1 2 64,0-1 32,-2 1-128,2-2-32,0 1 32,0-1 0,0 0 32,0 2 64,-1-2-96,1 0 0,0 0 32,0 1 0,-1-1 64,1 0 32,0 2-32,0-2-64,0 0-64,0 0 32,0 0-32,0 0 0,0 0 0,0 0 0,0 0 64,0 1 64,0-1-32,0 0-32,0 1 32,0-1-32,0 2 0,0-2 0,0 1 0,0-1 64,0 2-32,0-2-32,0 1-64,0-1 32,0 2 96,-2-2 32,2 0-128,0 0 32,-1 1 64,1-1 32,0 0-128,0 0-32,0 0-64,-2 0 96,2 0 0,0 0 32,0 0 0,0-1 64,-1 1-32,1 0-32,0 0 32,0-2 32,0 2-96,-2-1-64,2 1-32,-1-2 96,1 2 0,0-1 96,-1 1-32,1-2 64,-2 2-128,2-1 0,-1 0 32,1 1 0,-2-2-96,2 1 0,0 1 128,0-2-32,-1 1 0,1-1 32,0 1-32,0 1 0,-2-2 0,2 1 0,0-1 64,0 2-96,-1-1 0,1 0 32,0 1 0,0-2 0,0 1 0,-2-1 0,2 1 0,0-1 0,0 1 0,0 0 0,0-2 0,0 1-96,0 1 0,0-2 64,0 1 64,0 1 0,0 0-32,0-1 32,0 1 32,2-1-32,-2 1-32,0-1 32,0 2-32,0-1 0,0 0 0,0-1 0,0 1 0,0-1 0,0 1 0,0 1-576,0-2-256,-2 2-1248,2 0-576,0 0-384</inkml:trace>
  <inkml:trace contextRef="#ctx0" brushRef="#br0" timeOffset="20">1416 1387 1920,'0'-1'768,"0"1"-384,0 0-448,0 0 192,0 0-160,0-2 0,0 2 160,0 0 160,0 0 192,0-1 384,-1 1-128,1 0-224,-1 0-160,1 0-128,-2 0 0,1 0 0,1 0 32,0 0-128,0 0-224,-2 0-32,2 0 64,-1 1 96,1-1-64,0 0 0,0 2 160,-2-2 64,2 1 0,0-1-32,-1 3 96,1 0-256,0-2-96,0 2 128,-1-1 96,1 1 32,0-2 64,-2 1-128,2-1-64,0 2 64,0-2 0,-1 1-128,1-1-32,-2 1 224,2 0-96,-1 0 0,1 1 32,-2-2 64,2 1 64,-1-1 32,-1 1-64,2 1-32,-1-3-96,1 2 32,-2 0 0,1-2 32,0 1-160,1 1-32,-2-1 96,2 1 32,-1-2 0,1 1 32,-2 0-128,1 1-64,1-1 128,-2 1 32,2 1 0,-1-2-64,0 1 96,-1-1 64,1 0 0,-1 1 0,1-1-192,-1 1 32,1-1 0,1 1 64,-2-2-32,1 1-32,0 0 32,-1 1-32,1-1 0,-1 1 0,1-1 0,-1-1 0,2 2 0,-1-1 0,0 0 64,-2 1-32,1-2-32,1 2-64,-1-1 32,1 0 32,-1 1 0,1-1 0,-1 1 64,1-1-96,1-1 0,-1 2 32,-1-1 64,2 0-32,-1 1-32,-1-2 32,2 1 32,-1-1-32,-1 2 64,1-2 64,0 1 64,-1-1-192,1 2-64,1-2-96,-2 1 96,1-1 0,1 2 96,-2-2-32,1 1-32,-2 0 32,2-1 32,-1 2-32,1-2 64,-1 1-128,-1 1 0,2-2 32,0 1 0,-2 1 0,1 0 0,1 0 0,-1-1 0,1 1-96,-2-1 0,1 1 64,0-2 64,0 1 0,1 0 64,-1-1-64,1 2 64,-1-2-128,1 0 0,0 2-32,-1-2-64,1 0 160,-1 0 32,1 0 0,-1 0-64,2 0-64,-1 0-32,-1 0 64,1 0 0,0-2 32,-1 2 0,1 0 0,1 0 64,-2 0-96,1 0 0,1-2 32,-2 2 64,1 0-96,1 0 0,-2 0 32,1-1-96,0 1 64,1 0 32,0 0 0,-2-1 0,2-1-96,2 1 0,-2-1 64,0 1 0,1-1 32,0 1 0,-1 1 0,0-1 64,2-1-32,-2 1-32,0-1-64,1 1 32,-1-1 32,0 1 64,2 0-96,-2-1 0,1 1 96,1-2 32,-2 1-128,1 1-32,-1-2 96,2 0 32,-2 2-96,1-2-32,0 1 32,-1 0 0,2 0 32,-1 0 0,-1 0 0,2 0 0,-2 1 0,1-1 0,-1 1 0,0-1 0,2 2 0,-2-1 0,0 1 0,0-1 0,0 1 0,0 0 64,0 0-32,0 0 64,0 1-64,-2-1-32,2 1 32,0-1-32,0 2 0,-1-1 0,1-1 0,-2 3 64,2-1-96,-1-1 0,1 2 32,-2-1 0,2 0 0,-1 0 64,0-1-32,1 2-32,-2-3-64,2 3 32,-1-2 32,1 1 0,-2-1 0,1 1 64,1-1-32,-2 1-32,2-1-64,-1 1 32,-1-1 32,2-1 64,-1 1-32,0 1-32,-1-2-64,1 1 32,-1 1 96,1-2-32,1 1-32,-2 1-64,1-1 32,1 0 32,-2 1 64,1-1-96,1 1 0,-1-2 32,1 1 0,-2 1 0,2-2 64,-1 1-32,-1 0-32,2-1-64,-1 2 32,1-2 32,-2 2 0,2-2 0,0 1 64,-1 0-32,1 1-32,-1-2-64,1 1 32,-2 1 32,1-2 0,1 1 0,-2-1 64,1 0-32,-1 2-32,1-1 32,1 0-32,-1 1 0,-1 1 0,2-3 0,-2 1 0,2 1 64,-1-1 32,0-1-192,-1 1 0,2-1 96,-1 2 128,-1-2-32,1 1-64,-1-1-96,1 2-32,0-2 128,-1 1 32,1-1 0,-1 2 32,1-1-64,-1-1-32,1 2 32,0-2 32,-1 1-96,1-1 0,-1 1-32,-1-1 0,3 0 64,-1 2 64,-1-2-96,1 0 0,0 0 96,-1 1 32,1-1-128,-1 0 32,1 0 0,-1 0 0,1 0 64,0 0 32,-1 0-128,0 0 32,1 0-64,0 0 0,-1 2 64,1-2 0,-1 0 0,2 0 0,-1 0 0,-1 0-96,1 0 64,1 0 32,-1 0 64,1 0 32,-2 1 32,1-1-224,1 0 0,-2 0 32,1 0 96,-1 2-64,2-2 0,-1 0 32,0 1 0,-1-1 0,1 0 64,-1 0-32,1 0 64,1 2-128,-2-2 0,1 1 32,1 0 0,-2 1 0,1-1-96,1 1 64,-2-1 32,2 1 64,-1-2-32,0 1-32,-1 1-128,1-2 64,-1 0 96,1 1 0,-1-1 64,1 1 0,0-1 32,-1 0-160,1 0-32,1 0 32,-2 2 0,1-2 32,-1 0 0,1 0-96,1 0 64,-2 0 32,1 0 64,1 1-32,-1-1-32,-1 0 32,1 0-32,-1 0 0,2 0 0,-1 0 0,-1 0 0,1 0 0,0 0-96,-1 0 64,1 0 32,-1-1 64,1 1-32,1 0-32,-2 0 32,1 0-32,-1 0 0,1 0 64,-1 0-32,1 0-32,1 1-64,-1-1 32,-1 0 32,1 0 0,-1 2 0,2-2 64,-1 0-96,-1 1 0,2-1 96,-1 2 32,1-2-128,-1 1 32,1-1-64,-2 0 0,1 3 192,-1-2-128,1 1 0,-1-1 0,-1 1 64,2-1-96,0 1 0,1-1 32,-2 0 0,1 1 192,-1-1 192,1-1-192,-1 2-32,1-2-96,1 1-64,-1-1-64,-1 2 32,1-2 32,-2 1 0,1-1 0,1 2 0,-2-2 0,1 0 64,1 1-96,0-1 0,-2 0 96,1 0 32,1 0-128,-1 1-32,1-1 96,0 0 32,-1 2 0,-1-2-64,2 0-64,-1 0-32,1 0-32,-1 1 96,2-1 0,-1 0 96,0 0-192,-2 0 32,1 2 320,-1-2-128,2 0-32,-2 0-128,2 1 32,-2-1 32,1 0 64,-1 0-96,2 2-64,-1-2 64,1 0 64,-2 0 0,0 0 64,0 0-64,2 0-32,-2 0-64,0 0 32,2 0-192,-2 0 0,0 0 224,0 0 224,2 0-32,-2 0-32,1 0-160,-1 0 0,1 0 0,0 0 64,-1 1-96,0-1-64,1 2 64,-1-2-64,1 1 32,-1 0 128,0-1 32,1 0-32,-1 2-64,0-1 32,0-1 32,0 2-96,1-2-64,0 1 64,0-1 0,-1 0-192,2 2 0,-2-2 288,2 0 192,-1 0-320,1 0-96,-1 0 192,1 0 128,-1 1-224,1-1-96,1 0 160,-1 0 32,1 0-64,0-1 32,-2 1 0,2-2 0,0 2 0,0-3-96,0 2 64,0-1 32,0 0 0,2 0 64,-2 1-96,0-1 0,0-1 32,0 2 64,0-1-96,0 1 0,0-2 32,0 2 0,1-1 0,-1 1 64,0 1-32,1-2-32,-1 1 32,0 1 32,2-2 32,-2 1-192,1 0 0,-1 1 32,2 0 32,-1-2-480,-1 2-128,2 2-544,-2-2-128,1 0-2880,-1-2 1408</inkml:trace>
  <inkml:trace contextRef="#ctx0" brushRef="#br0" timeOffset="21">448 341 2048,'0'0'864,"0"0"-448,0 0-288,0 0 256,0 0-96,0 0 0,0 0-96,-1 0 32,1 0-128,0 0 0,-2 2 32,2-2 0,0 0 64,0 0 96,-1 0 0,1 0 64,0 0-128,-2 1 96,2 1-64,0-1 96,-1 1-192,-1-1-32,1 0 64,-1 1-32,1-1 64,0-1-192,1 2-32,-2-2-64,1 1 0,-1-1 128,2 0 96,-1 0-128,1 0-32,-2 0 64,2 0 32,0 0 32,-1 0 0,1-1 64,0 1-32,-1-2 0,1 2-192,0-1 32,0 1-64,-2-2 0,2 1 128,0 0 32,-1 1 32,1-2 64,0 2-256,0-1 0,-2 1 64,2-2 128,-1 2-96,1-1-32,0 1 0,-2-2 64,1 2 32,1-1 96,-2 1-96,1-2-64,1 2 0,-3-1 32,2 1 32,-1-1 32,1 1 0,-1-2 0,1 1 0,0 1 64,-1-2 32,1 1 32,-1-1-128,1 1-96,-2-1 0,2 2-32,-1-1 64,0 0 32,1-1-32,0 2-64,-2-1-64,1 1 32,-1-2 32,1 1 64,0 1-96,1-2-64,-2 2 128,1 0 32,0-1-96,0 1 32,1 0 64,-1 0 32,-1-1-128,2 1 32,-1 0 0,1 0 0,-2 0 0,2 0 0,-2-2-96,1 2 64,0 0-32,0 0 0,0 0 128,0 0 32,0-1-128,1 1 32,-1 0 0,1 0 64,-1 0-32,1 0-32,0 0 32,-1 0-32,1 0 0,-1 0 0,1 1-96,1-1 0,-2 0 64,2 0 64,-1 0 0,0 0 64,1 2-128,-2-2-64,1 0 64,1 1 0,-2 0 32,2 1 0,0-1 0,0 1-96,0-1 64,0 1-32,0 0 0,2-2 64,-2 3 64,0-3-32,1 3-32,-1-1-64,2-1-32,-2 1 64,1-1 0,0 0 32,-1 1 0,2-1 0,-1-1 0,1 2 0,-1-1 64,-1-1-96,2 0 0,-1 2 32,0-2 64,1 0-32,-1 0 64,-1 0-64,2 0-32,-2 0-64,1 1 32,1-1 32,-2 2 0,1-2 64,0 1-32,-1-1-32,2 1 32,0 1-32,-2-2 0,1 1 0,0-1 64,-1 0-192,2 0 32,-2 2 96,0-2 64,1 0 0,-1 0 32,0 0-128,0 0 0,0 1 32,0-1 64,0 0-32,0 2 64,-1-2-128,1 1 0,0-1 96,0 0 32,-2 0-32,1 2-64,1-2 32,-1 0-32,-1 0 0,2 0 0,-2 0 0,1 0 0,0 0 64,-1 0 32,1 0-32,1 0 32,-2 0 0,1 0 32,-1 0-64,1 0-64,0 1 32,-1-1-32,1 0-96,-1 0 0,1 1 128,-1-1 32,1 2-96,0-2 32,-1 1 0,1-1 64,-2 2-32,1-2-32,1 0 32,-1 1-32,1-1 0,0 0 0,-1 2 0,1-2 0,1 0-96,-2 0 64,1 1 96,-1-1-32,1 0-32,1 1 32,-1-1 32,-1 0-32,1 0-32,-1 0 96,-1 0 0,2 0-32,-1 0-64,1 0 32,-1 0-32,0 0 0,0 0 0,1 2-96,-1-2 0,1 1 64,-1-1 0,1 2 96,-2-1 32,2 1-192,-2-1 0,1-1 96,1 2 64,-2-1 0,0-1 32,2 2-64,-2-2-32,0 1 32,2-1-32,-2 1-160,1 1 32,-1-2 128,0 1 128,2 1-32,-2-1-64,-1-1-160,1 2 0,0-2 128,0 1 128,0-1-192,0 0-96,2 1 96,-2-1 64,2 0 96,-1 2 32,-1-2-64,2 1 32,-1-1-224,1 2 32,0-2 96,-1 1 128,2 1-96,-1-2-96,1 1 96,-2 2 32,1-2 0,-1 1-128,2-2 32,-1 1-32,1 1 0,-2-1 0,1-1 0,1 2 64,0-1 64,0-1-32,-2 1-32,2 1 32,0-2-128,0 1 64,2-1 32,-2 2 64,0-2-96,0 1-64,1-1 64,1 2 0,-2-2-64,1 0 64,1 0 32,-2 0 0,1 0 0,1 0 64,1 0-96,-2-2 0,0 2 32,1 0 64,1 0-32,-2 0-32,1 0-64,-1 0 32,1 0 32,0 0 0,0 0 0,-1 2 64,1-2 96,-1 0 128,1 1-352,-1-1-96,0 2 64,1-2 96,-2 1-32,1 1 0,1-1 32,-2 0 64,0-1-96,1 2 0,-1-1 32,0 1 0,2-2 0,-2 1 64,0 1-32,0-1-32,0-1 32,0 1-32,0-1 0,0 2 0,0-2 64,0 1 32,0-1-128,0 2-32,0-2 32,-2 1 0,2-1 32,-1 2 64,1-1-32,-2 1-32,1-1 32,-2 0-32,2-1 0,-1 2 0,2-1 0,-1-1 0,-1 2-96,1-1 64,-1 1 160,0-2 160,0 1-96,1 0 64,-1 1-224,1-1-32,-1 1 0,1-2 64,-1 1-32,2 1-32,-1-2-64,0 0 32,-1 1 32,1-1 64,-1 0-32,1 2 64,-1-2 0,1 0 96,-1 0-160,1 1-32,-2-1 0,2 0 0,-1 0 0,1 0 0,-1 0 0,-1 0 0,2 0 0,0 0-96,-1 0 64,1 0 32,-2 0 64,1 0-32,0 0-32,0 0 32,1 0-32,-1 0-96,1 0 0,-1 0 64,1 0 64,-1 0 0,1 0-32,-1 0 32,2 0-32,-2 0 0,0 0 64,1 0-32,-1-1-32,1 1 160,-2 0 32,2-2-224,-1 1-128,-1 1 96,0-2 64,0 1-32,1 1 0,-1-2 32,0 2 64,0 0-32,-1 0-32,1 0-64,-2 0 32,2 0 32,-1 0 0,1 2 0,0-2 64,1 1-96,-1-1 0,1 2 32,-1-2 0,2 1-96,-1-1 64,1 0 32,0 2 64,-1-2-96,1 0-64,-1 1 128,1-1 32,-1 0-96,1 2-32,0-2 96,-1 0 32,1 0-96,1 1 32,-2-1-64,2 1 0,-1-1 64,1 2 0,-2-1 0,2-1 0,0 2 0,-1-1 64,1-1-96,0 2-64,0-1 64,1 0 0,-1 1-64,2-1 64,-2 1-32,1-1 0,1 1 64,-1 0 0,-1 0 64,2-1 32,-2 1-128,1 1 32,0-2 0,1 1 0,-2-1-96,1 1 64,-1-1 32,2 0 0,-1 1 64,1-2 32,-2 1-128,1 1-32,0-1 32,-1 1 0,2-2 32,-1 1 0,-1 1 0,2-1 0,-1 0 0,1 1 0,-2-1 0,1-1 0,1 2 0,-1-1 64,-1-1-32,1 2-32,1-1-64,-1-1 32,1 1 32,-1 1 64,1-2-32,-1 1-32,0-1 32,-1 2-32,2-2 0,-2 1 64,0 1-96,0-1 0,1 0 96,-1 1 32,0 0-32,0-1-64,-1 0-64,1 1 32,-2-1 32,1 1 64,1-1-32,-1 1-32,-1-1 32,1 0-32,-1 1 0,2-1 0,-1 1 0,-1-1 0,2 1 0,-1-1 64,0 0-96,1 1 0,-2-1 32,1 1 0,-1-1 0,2 1 0,-1-1 0,-1 2 0,1-2-96,1 2 64,-2-3 32,1 3 64,1-3-32,-1 3 64,1-2-128,-2 1 0,1-1 32,1 1 0,-2 1 0,2-2 0,-1 2 0,1 0 0,-2 0-96,1-2 64,0 2 32,-1 0 64,1-2-96,-1 2 0,1 0 32,1-1 64,-2 1-32,1-2 64,1 2-128,-1 0-64,-1 0 64,0 0 0,1-1 32,1 1 0,-1 0 0,1 0 64,-2 0-32,1-2-32,1 2 32,-2 0-32,1 0-96,1 0 64,-2-2 32,2 2 64,-1-1-32,0 1 64,-1 0-64,1-1 64,-1 0-128,1 1-64,1-2-32,-2 2 96,2-2 0,-1 1 96,1 1-32,-2 0-32,2 0 32,-1-2-32,0 2 0,1-2 0,-2 2-96,2-1 64,-1 0 32,1 0 64,-2-1-32,1 1-32,1 1-64,0-2 32,-2 2 32,2-1 64,-1-1-96,1 0 0,0 1 32,-1-1 0,1 1 0,-2-1 64,2 1-32,0-1-32,-1 2-64,-1-2 32,2 1 32,0-1 64,-1 2-32,1-2-32,0 1 32,-2-1-32,2 1-96,0-1 64,0 1 32,-1 1 64,1-2-32,0 2-96,-1-2 32,1 1 32,0-1 0,0 1 0,-2-1 0,2 1 0,0-1 0,0-1 0,0 2 64,0-1-96,0 0 0,0 1 32,0-2 0,0 1 0,0 2 0,0-1-96,0-1 160,0 0-64,0 1-64,0-1 32,2 1 32,-2-2 0,0 1 0,0-1-96,1 0 64,0 0-32,-1 0 0,2 0 64,-1 0 0,-1 0 0,2 0 0,-1-1 0,1 1 0,-1-2 0,0 1 0,1-1 64,-1 1 96,1 0-224,-2-1 0,1-1 0,1 2 96,-1-1-64,0 1 0,1 0 96,-1-2-32,1 0-32,-1 1 32,1 1-32,-1-1 64,1 1 32,-2 0-192,1-1 0,-1 1 96,1 1 128,-1-2-544,0 2-160,2 0-608,-2 0-128,1 0-352,-1 0-160,2 2-512</inkml:trace>
  <inkml:trace contextRef="#ctx0" brushRef="#br0" timeOffset="22">53 772 1024,'0'0'416,"0"0"-192,-2 0 160,2 0 256,0 0-64,0 3 64,0-3-224,0 0-96,0 0-32,0 3 32</inkml:trace>
  <inkml:trace contextRef="#ctx0" brushRef="#br0" timeOffset="23">49 777 5824,'0'0'320,"0"1"-64,0-1-32,-2 2-192,2-1-32,0-1 0,-1 1 64,1 1-32,0-2 64,0 1 0,-1 1-32,1-1-64,0 1 96,-2-1 64,2 2 0,0-2 0,0 2-32,-1 0 64,1-1-96,0 0 0,-2 1-96,2-1-32,0 1 32,0-1 64,-1 0-32,1 1 64,0 0-128,-2 0 0,2-2 96,0 2 32,0-2-32,0 2 32,0-1 64,0 1 64,0-2-192,0 0 0,-1 2-32,1-1 0,0-1 0,0 1 0,0-1 0,0 1 0,0-1 0,0 0 0,0 1 0,0 1 64,-1-2-32,1 1 64,0-1 0,-2 2 96,2-2-256,-1 1 0,1 1 64,0-2 128,-2 2-32,2 0 0,-1-2-96,1 2-32,-2 0 32,2 0 0,0-2 128,-1 2 64,1 0-64,0 0-96,0 0 0,0 0 32,0-2-32,0 2-32,0-1-64,0 1 32,0-2 32,0 0 0,0 2 0,0-1 0,0 1 0,0 0 0,0-2 0,0 2 64,0 0-96,0-2 0,0 2 96,0-2 32,0 2-128,0-1 32,0 1 0,0 0 0,0-2 64,0 2 32,0 1-192,0-1 0,0 0 32,0 0 32,0 0 96,0 0 32,0-2-128,0 2-32,0-2 96,0 2 32,-2-1-96,2 1 32,0-1 0,0 0 64,0-1-96,0 2 0,0-1 32,0-1 0,0 2 0,0-1 64,0-1-96,0 0-64,0 2 64,0-1 64,0-1 0,0 1 64,0-1-64,0 0-32,0 1-64,0-1 32,-1 2 32,1 0-96,0 0 64,0-2-32,0 2 0,0-1 64,-1-1 0,1 1 64,0-1 32,0 0-32,0 1 32,-2-1-128,2 1-64,0-1 128,-1 2-32,1 0 0,0-1 32,0 0 32,-2 0-32,2-1-32,0 2 32,-1-1-32,1-1 0,0 0 0,-2 1 64,2-1 32,-1 1-128,1-1 32,0 1-64,-1-1 0,1 0 64,-2 1 0,2-1 0,0 1 64,-1-1-96,1-1 0,0 2 32,-2-1 0,2 1 0,0-2 64,0 1-32,-1 0-32,1 1 32,0-2-128,0 1 64,0 1-32,0-1 0,0-1 64,0 2 64,0-2-32,0 1-32,0-1-64,1 2 32,-1-1 32,0 0 0,0 1 0,2-1 64,-2 1-32,1-2-32,-1 1-64,2 1 32,-2-1 32,1 1 64,-1-2-96,0 1 0,1 0 32,1-1 0,-2 0-96,1 2 64,1-2 32,-1 0 64,1 0-96,-1 0 0,0 0 32,1-2 0,1 1 64,0 1-96,-2-1-64,1-1 64,-1 1 64,0 1 0,2-2 64,-1 1-128,-1-1 0,-1 1 96,2-1 32,-1 1-32,0 0-64,1 1-64,0-2-32,-2 1-32,2-1 96,-2 1 0,3-1 32,-1 1 0,-1-1 64,1 2-32,-1-1 64,0 0-128,1 1 0,-2-2 96,1 1 96,1 1-128,-1-2-96,1 1-128,-1-1 32,0 1 96,1-1 96,-1 0 64,1 0 32,-1 1-64,1-1-64,-2 1 32,1-1-32,1 1 0,-1-2 64,0 0-96,1 0 0,-1 2 96,-1-2 32,2 1-128,-1 1 32,-1-2-64,2 2 0,-1-1 64,0 1 64,-1-1-32,2 2-32,-2-1 32,0 0-32,1 1 0,-1-2 0,0 2 0,0 0 0,2 0 0,-2 0 64,0 0-32,0 0-32,0 0-64,0 2 32,0-2 32,0 1 64,0 0-96,0 1 0,-2 1 32,2-2 64,0 2-32,0-2-32,-1 3-64,1-2-32,-2 1 128,2 0 32,-1 0 0,1 0-64,-1 0 32,1 0-32,0-1-96,-2 1 64,2 0 32,0 0 0,0 0 0,-1 0 64,1 0-32,0 0-32,-2-2-64,2 2-32,0-2 128,0 2 96,2-1-192,-2 1 0,1 0 64,-1-2 64,0 2-160,0-2 0,2 1 96,-1 1 64,-1-2 0,1 2 32,-1-2-128,2 2 0,-2-1 32,1 1 0,-1 0 0,0-2 64,2 2-32,-2 0-32,1-2-64,-1 2 32,0 0 32,2 0 64,-2-2-96,1 2 0,-1 0 32,2-2 0,-2 2 0,1 0 0,1 0 0,-2 0 64,0-2-32,1 2 64,-1 0-128,1 0 0,-1 0-32,0-2 0,2 2 64,-1-1 64,-1-1-32,0 2-32,2-2-64,-2 1 32,1-1-32,1 1 0,-2-2 128,1 3-32,0-2-96,1 1-32,-1 0 128,-1 0-32,2 1 0,-1-2 32,-1 2 32,2-2-32,-1 1-32,-1 1 32,2-2-32,-1 1 0,-1 1 0,1-2 0,1 2 64,-2-2-96,1 1-64,1-1 64,-2 1 0,1-1 32,1 1 64,-2-1-32,1-1 64,-1 1-128,1 1 0,-1-1 32,2 1 0,-2-1 0,0 1 0,1-1 64,-1 0 32,0 1-128,0-1-32,2-1-64,-2 2 96,0-1 0,1 1 96,-1-2-32,0 1-32,2-1 32,-2 2-32,1-1 0,-1 1 0,0-2 0,0 1 0,1-1 0,-1 1 64,0 1-32,0-2-32,2 1-64,-2-1-32,1 2 64,-1-2 0,0 1 32,2-1 64,-2 0-32,0 0-32,0 0 32,0 0-32,0 0 0,0 0 0,1 0 64,-1 0 32,2-1-128,-2 1-32,0-2 32,0 1 64,1-1 0,-1 2 64,0-1-128,2 0 0,-2-2-32,0 1 0,1 1 128,-1-1 32,0 1-32,2-1-64,-2 1 32,0-1 32,0 2-96,0 0-64,0 0 64,0 0 0,0 0 32,0 0 64,0 2-32,0-2 64,0 1-128,0 1 0,0-2 32,0 1 64,0 1-96,0-1-64,0 1 128,0-1 32,0 2 0,0-2-64,0 1-64,0-1 32,0 1 32,0-1 0,0 2 0,0-2 64,0 1-96,0 1 0,0-2 32,1 1 0,-1-1 0,0 2 0,1 0 0,-1-2 0,0 1 0,0 1 0,0-2 64,0 2-32,2-2-32,-2 2 32,0 0-32,1 0-96,-1-1 64,0 2 32,2-3 0,-2 2 0,1 0 64,-1 0-32,0-2-32,2 2-64,-1-1 32,-1-1 32,1 1 64,1-1-32,-2 0-32,1 1-64,1-1 32,-2 1 32,1-2 64,1 1-32,-2 1 64,1-1-128,-1 0 0,2 1 32,-2 1 0,1-2 64,0 1-96,-1-1 0,2 1-32,-2-1 0,1 1 64,-1-1 64,2 0-32,-1 1-32,-1-1 32,2 1-32,-2-1 0,1 1 0,0-1 0,1 0 64,-2 1-32,1-1-32,-1-1 32,2 2-32,-2-1 0,1 1 0,1-1 0,-1 1 0,1-1-96,-1 2 64,0-2 96,1 1 32,-1 1-128,1-2-32,-1 0 96,1 1 32,-2 1-96,1-2-32,-1 2 32,1-1 0,1-1 32,-2 1 0,1-1 0,-1 2 64,2-2-32,-1 1 64,-1-1-64,2 1-32,-2-1 32,1 0-32,-1 1 0,2-1 0,-1 1-96,1-1 64,-1 1-32,2-1 0,-3 0 64,1 1 64,1-1-32,-1 1-32,1-2 32,-2 1-32,1-1 0,0 0 64,-1 2-32,2-2-32,-2 0-64,1 0 32,-1 0 32,0 0 64,2 0-96,-2-2 0,1 2-32,-1 0 0,0-1 64,2 1 64,-2-2-32,1 1 64,-1 1-64,2-2-32,-1 1-64,-1 0-32,1-2 128,1 1 96,-2-1-96,1 1-32,1-1 0,-2 1 0,1 1-96,-1-2 64,2 2 32,-2-1 64,1 1-32,-1-1-32,0 2 32,0-1-32,0 1 64,0-2 96,0 2-64,0-1-64,-1-1 0,1 1-32,-2-2 0,1 0 0,1 2 0,-2-1 0,2-1 0,0 2 0,-1 0 0,1 1-96,0-2 64,0 1-32,0 1 0,1 0 128,-1-2 32,0 2-32,0 0-64,2 2-64,-2-2 32,1 0-32,-1 1 0,2 1 128,-1 0 32,-1 1-32,1 0-64,2 0-64,-3-2 32,2 1 32,-1 1 64,-1 0-32,2-2-32,-1 1-64,0 1-32,1-2 128,-2 0 32,2 1 0,-1-1-64,-1 2 32,1-1-32,1-1-96,-2 0 64,1 1-32,1-1 0,-1 1 128,-1-1 32,2 1-128,-1-2-32,0 1-64,1 0 96,1 1 0,-2-1 96,2 1-96,-2-1 0,1 1 32,-1-1 0,2 1 0,-1-1 0,-1 1 0,1-2 0,-1 1 64,-1-1 32,1 1-128,1 1 32,-1-1-64,-1 1 0,2-2 64,-1 1 0,-1 1 0,2-1 0,-2-1 0,1 2 64,0-2-96,-1 1 0,2-1 32,-2 1 64,1 1-32,1-2-32,-1 1-64,1 1 32,-1-1 96,1 1-32,-1-1-32,1 0 32,-1 1-32,0 1 0,1-2 0,-1 1 0,-1-1 0,2 0 64,-1 1 32,1 0-128,-1-1-32,0 0 32,1 1 0,-2-1 32,1 1 64,-1-1-32,2 1 64,-1-1-64,1 0-32,-2 1-64,1-1-32,-1 1 128,2-1 96,-2 1-32,1 0-64,-1 0 0,1-1-32,-1 2-96,2-1 64,-1-2-32,-1 1-64,2 1 96,-1-2 64,1 1 0,-2-1-32,1 1 32,0-1-32,-1 2 0,2-2 64,-1 0-32,-1 0-32,2 1 32,-1-1-32,-1 0-96,2 0 64,-2 2 32,1-2 0,-1 0-96,1 0 64,-1 0 32,2 0 0,0 0 64,-2 0 32,1 0-32,-1 0-64,1 0-64,-1 0 32,0 0 32,2 0 0,-2 0 0,1 0 0,-1 0 0,2 0 64,-2-2-32,1 2-32,-1 0-64,2 0 32,-2-1 96,1 1-32,-1 0-32,1-2 32,1 2-32,-2 0 0,1-1 64,-1 1-96,2 0 0,-2-1 32,1-1 0,-1 1 0,0-1 64,2 1-32,-2-1-32,0 1-64,0-1 32,1 2-32,-1-1 0,0 0 64,1-1 64,-1 2-32,0-1 64,2-1-128,-2 1 0,1-1 32,-1 2 0,0-1 0,0 0 64,0-1-96,2 2 0,-2-1 32,0-1 0,0 1 0,0-1 64,0 1-96,0 0-64,0-1 128,0 0 96,-2 2-96,2-1-32,0 0 0,0 1 64,0-2-96,2 1-64,-2 1-96,0 0 32,0 0-256,0 1-64,1-1-320,-1 0-128,2-1-640,-1 1-1248,1-2 512</inkml:trace>
  <inkml:trace contextRef="#ctx0" brushRef="#br0" timeOffset="24">415 1461 1024,'0'0'416,"0"0"-192,0 0-256,0 0 128,0 1-64,0-1 64,2 0 0,-1 2 160,-1-2 160,2 0-160,-1 1 0,-1-1 64,1 2 32,-1-2-96,2 1 0,-2 1 32,1 1 64,1-2-96,-2 0-96,1 2-64,1 0 0,-1-1-64,0 0 64,1 0-64,-1-1-32,1 2 32,-2-1 32,1-1-32,1 0-32,-1 1 32,1 0-32,-1-1-96,0 0 0,-1 1 192,2-1 160,-1 1-128,1-2 0,-1 1-128,2 1-32,-2-1 32,1 0 0,-1 1 64,1-1 96,1-1-224,0 3 0,-2-3 0,1 2 32,0-1 32,0 1 64,-1-1-96,2 0 0,-1 1 96,-1-1 96,0 1 0,1-1 64,-1 1-128,1-1 0,-1 1-32,1-1-64,-2 0 96,3-1-128,-2 2 0,0-1 32,2 1 0,-1-2 0,-1 3 64,1-2-32,-1 1 64,-1 0-64,1 0-32,1-1 32,-1 1-32,1-1 64,-1 1 96,-1-1-64,2 0-64,-1 1 0,1-1 32,-2 1-96,1-2 0,1 1 32,-2 1 0,1-2 0,0 1 0,-1-1 0,2 1 64,-1-1-32,-1 2-32,2-2 32,-2 2-32,1-1 0,-1 0 64,2 1-32,-1-1 64,0-1 0,1 2 32,-1-1-224,2 1 0,-3-2 32,3 1 96,-3-1 0,2 1-32,-1-1 96,0 0 0,1 0-128,-1 2-32,1-2 160,-2 0 96,1 0-96,1 0-64,-2 0 0,1 0-32,-1 0 0,2 0 0,-2 0 0,1 0 0,-1 0 0,0 0 0,1 0-96,1 0 64,-2 0 32,1 0 64,-1-2-96,2 2-64,-2 0 64,1 0 64,-1 0 0,2 0-32,-1 0 32,-1-1-32,0 1 0,2 0 0,-2 0 0,0 0 0,1-1 0,-1 1-96,0-2 64,0 2 32,0-1 64,0-1-32,0 1-96,0-1 32,0 2 32,0-1 64,0 1-256,0-1-32,0 1 192,0-2 64,0 0 160,0 2 32,0 0-96,0-1-96,0 0 0,0 1-32,0-2 0,0 1 0,0 1 0,0-2 0,-1 1-96,1 1 64,0-2 32,0 2 0,0-1 64,0 1 32,0-1-128,0 1 32,0-2-160,0 2 32,0 0 128,0 0 128,0-1-96,0 1-32,0 0-64,0 0-64,0 0 160,0 0 96,0 0-32,0 0 0,1 0-32,-1 1-64,1-1-64,1 0 32,-2 0-32,1 2 0,-1-2 64,2 1 64,-2-1-32,1 1-32,-1-1-64,2 2 32,-2-1 96,1-1 32,-1 2 32,1-1 64,-1-1-96,0 2 0,2-2-96,-1 1-32,-1-1 32,0 1 64,0-1-96,2 0 0,-1 0 32,-1 0 64,0 2-32,2-2-32,-2 0-64,0 2 32,1-1 96,-1-1 32,0 1 32,1 1 128,1-1-128,-2 1 0,2-1-128,-2 1-32,1-2 32,-1 1 0,1 0 0,1-1 0,-2 2 0,1-1 64,1-1-32,-2 2-32,1-1 32,-1-1-32,0 2 64,2-2-32,-2 1-32,1-1 96,-1 1 0,1-1-128,-1 2-32,0-2 32,2 1 64,-2-1 0,1 2-32,-1-1 32,0-1-32,2 2 64,-2-2-32,1 1-32,-1-1 32,2 2-32,-2-2 0,0 1 64,1-1-96,-1 0 0,0 2 32,1-2 64,1 1-32,-2 0-32,1-1 32,-1 2-32,2-2-96,-1 1 64,2-1 32,-3 2 0,3-2 0,-3 0 0,1 1 0,1-1 0,-1 0-96,1 0 0,1 0 128,-2 0 32,1 0 0,-1 2-64,1-2 32,-1 0 32,0 0-32,2 0 64,-3 1-64,2-1-32,-1 0 32,2 0-32,-2 0 0,1 0 0,1 0 0,-2 2 0,1-2 0,-1 0 64,2 0-32,-2 0-32,1 1-64,-1-1-32,1 0 64,1 1 0,-2-1 96,3 0 32,-2 2 32,1-1-64,0-1-64,-2 0-64,2 2 32,-2-2 32,1 0 64,1 1-96,-2-1 0,2 0 32,-2 2 64,2-2-32,-1 0-32,1 1 32,-1-1 32,1 1-32,0-1 64,0 2-64,0-2-32,-1 1 32,0 1-32,0-2 64,1 0 32,-2 1-32,1-1-64,-1 2 96,2-2 0,-2 0-32,2 1-64,-1-1 32,-1 0-32,1 1 64,-1-1 32,2 0-128,-3 0 32,1 0 64,1 0 32,-1 2-32,1-2 32,-1 0-64,0 0-32,-1 0 32,2 0 32,-1 0-96,1 0 0,-1 0 32,1 2 0,-2-2 0,1 0 64,1 0-96,-1 0-64,-1 0 64,2 1 64,-1-1 0,0 0-32,1 1-64,-1-1 32,1 0 32,-1 0 0,1 0 0,0 2 64,0-2-96,-1 0 0,-1 1 32,3-1 64,-1 0-32,-1 0-32,1 0-64,-1 0 32,0 0 32,1 0 64,1 0-96,-2 0 0,1 0 96,1 0 32,-2 0-192,2 0-64,-2 0 128,2 0 160,-1 0-64,1 0-32,-2 0 0,2 0-32,-2 0-96,1 0 64,1 0 32,-2 0 64,2 0-32,-2 0-32,2 0 32,0-1-32,-2 1-96,3 0 64,-3-2 32,0 2 64,1 0-32,-1 0-32,1 0 32,-1-1-32,1 1-96,-1 0 64,0 0 96,1 0 32,-1 0-128,1 0 32,1 0 64,-2 0-32,0 0 64,1 0-128,-1 0-64,1 0 64,-1 0 0,-1-1 96,2 1 32,-1 0-128,1 0 32,-1 0-64,-1 0 0,1-2 64,1 2 64,-1 0-32,1-2-32,-1 2-64,1 0 32,-1 0 96,1-1 32,-2 1-32,1 0 32,1-1-128,-2 1-64,1 0 64,0 0 64,-1-2-64,2 2 0,-1 0 32,-1 0 64,2 0-32,-1 0-32,-1 0-832,3 2-1856,-2-1-448</inkml:trace>
  <inkml:trace contextRef="#ctx0" brushRef="#br0" timeOffset="25">754 307 1792,'0'0'768,"0"-3"-384,0 6-320,0-3 192,0 0-64,0 0 32,0 0-64,0 0 64,0 0-128,0 0-64,0 0 0,0 0 32,0 0-32,0 0 64,0 0 0,0 0 96,0 0-32,0 0 0,0 0 32,0 0 32,0 0-32,0 0 32,0 0-128,0 0-64,0 0 64,0 0 0,0 0-32,0 0 32,0 0-64,0 0 64,0 0 0,0 0 96,0 0-32,0 0 0,0 0-96,0 0 96,0 0 128,0 0-224,0 0-96,-3 0-96,3 3 96,-3-3 0,3 0 96,0 0-32,0-3 64,0 3-128,0 0 0,0 0 32,0 0 0,0 0 0,0 0 0,0-3-96,0 3 64,0 0 32,0 0 64,0 0-32,0 0-32,0 0 32,-3 0-32,3-3 0,3 3 0,-3 0 64,0 0-96,0 0 0,0 0 96,0 0-320,-3 3-128,3 0-1664</inkml:trace>
  <inkml:trace contextRef="#ctx0" brushRef="#br0" timeOffset="26">757 318 640,'-3'0'256,"3"0"-128,3 7-96,-3-7 96,0 0-64,0 0 32,0 0-64,0 0-32,0 0 96,0-4 64,0 4 64,0 0 32,0 0 64,3-3 32,-3 3-96,0 0 0,0 0-96,0 0 0,0 0-32,0 0 192,0 0 64,0 0-64,0 0-32,0 0-160,0 0-32,0 0-96,0 0-96</inkml:trace>
  <inkml:trace contextRef="#ctx0" brushRef="#br0" timeOffset="27">758 333 5216,'0'0'64,"0"-3"64,0 0-160,0 3-32,0-3 32,0 3 64,0 0 64,0-3 32,0 3-160,0 0-32,0 0-64,0-3 96,0 3 64,0 0 64,0 0-32,0-2-64,0 2-64,0 0 32,0 0 32,0-3 0,0 3 0,0-3 0,0 3-96,0 0 64,0-3 32,0 3 64,0 0-32,0 0 64,0-3-128,0 3 0,0 0 32,0 0 0,0 0 0,0 0 0,0 0 64,0 0 32,0 0-128,0 0 32,0 0-64,0 0 0,0 0 128,0 3 32,0-3-128,0 0-32,0 0 32,0 0 0,0 0 32,0 0 0,-3 0 0,3 0 64,0 0-32,0 0-96,0 0-32,0 0 128,0 0 32,0 0 0,0 0-64,0 0 32,0 0-32</inkml:trace>
  <inkml:trace contextRef="#ctx0" brushRef="#br0" timeOffset="28">756 311 5408,'0'0'64,"-2"3"-64,2-3 96,0 3-64,-3 0-32,3 0-64,0-3 32,0 2 32,0 1 0,0-3-160,0 3 32,0-3 128,3 0-64,-1 0 96,-2 0 64,3-3-32,-3 0-64,3 1-64,-3 2-32,3-3 64,0 0 64,-3 0-64,3 0 0,-3 0 32,0 3 64,0-3 32,0 1 32,0 2-64,0 0-64,0 0-64,0 0 32,-3 0 96,3 0 32,0 0-192,0 0 0,-3 0 32,3 2 96,0-2-64,-3 0 0,3 0 32,0 0 64,0 0-32,-3 0-32,0 0 32,3 0-32,0 0-96,-2 0 64,2 0 32,0 0 64,-3 0-32,3 0-32</inkml:trace>
  <inkml:trace contextRef="#ctx0" brushRef="#br0" timeOffset="29">752 305 5376,'0'0'0,"0"0"0,-3 3 0,3-3-96,0 0 64,0 3-32,0-3 0,0 0 64,0 3 0,0-3 0,0 0 0,0 0 0,0 3 0,0-3 0,0 3 0</inkml:trace>
  <inkml:trace contextRef="#ctx0" brushRef="#br0" timeOffset="30">751 323 5120,'0'2'0,"0"-2"-96,3-2 64,-1 2 32,-2 0 0,3-3 0,0 3 64,0-3-192,0 0 32,-3 0-32,3 0 64,0 0-32,0 1 32</inkml:trace>
  <inkml:trace contextRef="#ctx0" brushRef="#br0" timeOffset="31">794 305 4480,'0'-3'64,"0"1"-32,0-1-32,0 3 32,0-3 32,-3 3-32,3 0-32,-3-3 32,3 3-32,-3 3 0,0-3 0,3 3-96,0-3 64,-3 3 32,3-1 64,0-2-32,-2 0-32,2 0-64,-3 3 32,3-3 32,-3 0 0,3 3 0,-3-3 64,3 0-32,0 0-32,-3 0-64,3 0 32,0 0 96,-3 0 32,3 0-128,0 0 32,-3 0 0,0 0 0,3 0-96,-2 0 64,2 0-32,-3 0-64,3 0 224,-3 0 96,3 0-96,-3 0 0,3 0-96,0 3-32,-3-3 32,3 0 64,-3 0-32,3 3 64,0-3-224,0 3 32,-3-3 32,3 3 96,0-3 0,0 2-32,0-2-64,0 3 32,0-3 32,3 3 64,-3-3 32,0 3 32,3-3-224,-3 3 0,3-3 32,-3 3-32,3 0 32,0-3 64,0 3 0,-1-3 0,-2 0 0,3 0 0,0 0 64,-3 0-32,3 0 64,0 0-128,-3 0 0</inkml:trace>
  <inkml:trace contextRef="#ctx0" brushRef="#br0" timeOffset="32">764 304 1664,'0'0'608,"0"0"-320,0 0-64,0 0 224,0 0-160,0 0-96,0 0-32,0 0 32,0 0-32,0 0 0,0 0-32,0 0 0,0 0 0,-2 0 64,2-1-32,0 1 0,0 0-32,0 0 0,0-1-64,0 1-64,0-2 160,0 2 32,0 0-160,-1 0 0,1-1-32,0 1 64,0 0 32,0-2 32,0 2 64,0 0 32,-2 0-32,2 0-32,0 0-192,0 0 32,-1 0 0,1 0 0,0 0 0,-2 0 0,2 0 64,0 0 32,0 0 32,-1 0 0,1 0 0,0-1 64,-2-1-160,2 2-32,0-1 0,0 1 0,-1-1 0,1-1 0,0 2-96,0-2 64,0 1 96,1 0-32,-1-1-32,0 2-64,0-1-32,0 1 64,0 0 0,2 0 32,-2-2 64,0 2-32,0 0 64,0 0-64,0 0-32,0 0 32,0 0-32,0 0 0,0 0 64,0 0-96,0 0 0,0-1 32,0 1 0,0 0 64,0 0 32,0-2-128,0 2-32,0 0 160,-2 0 96,2 0 32,0 0 32,-1-1-128,1 1-96,-1 0 0,1 0-32,0 0 0,0-1 0,-2 1 64,2 0 96,-1 0 64,-1 0-96,2 0-32,-1 0 32,1 0 0,-2 0-64,2 0 32,-1 0-64,0 0 64,1 0-64,-2 1 64,1-1-128,1 1 0,-2-1 32,2 2 64,-1-2-32,1 1-32,0-1 32,-2 0 32,2 0-96,0 2 0,0-2 32,0 0 0,-1 0 0,1 0 64,0 0-96,0 0 0,0 0 96,0 0 32,0 0-128,0 0-32,0 0 32,0 0 64,-1 1 0,1-1 64,0 0-128,-2 2 0,2-2 96,0 1-96,0-1 0,-2 1 32,2-1 0,0 0 0,0 0 0,0 0-96,0 2 64,0-2 32,0 2 64,0-2-96,0 1 0,0-1 32,0 1 0,0-1 0,0 2 64,-1-1-96,1-1 0,0 0 32,0 2 64,0-1-32,0-1-32,-1 2 32,1-1 32,-2 0-32,4-1-32,-4 2 32,4-2-32,-2 1 0,0-1 0,0 2 0,0-2 0,1 1 0,-1 1 0,0-2-96,0 1 64,0 0 96,0 1-96,0-2 0,0 1 96,0 1 32,1-1-128,-1-1 32,0 2 0,0-1 0,0 1-96,0-1 64,0-1 32,2 2 0,-2-1 0,0-1 0,0 1 0,2-1 0,-2 2-96,0-1 64,1-1 32,-1 2 64,0-2-96,1 0 0,-1 0 32,2 0 0,-2 1 0,1-1 0,-1 0 0,2 0 0,-1 0 0,-1 0 64,2 0-96,-2 0 0,1 0 32,0 2 0,1-2 0,-1 0-96,2 0 64,-1 0 32,-2 0 0,1 0 0,0 0 0,1 0 64,-1 0-96,1 0 0,-1-2 96,-1 2 96,2-1 0,-1-1 0,1 1-96,-1-1-64,0 1 32,1 1 32,-2-1-32,1-1-32,1-1-64,-1 2 32,1-1 32,-2-1 64,1 2-32,-1-1-32,1 1-64,-1 0 32,2-1 32,0 1 64,-1-1 32,0 1-128,-1-1 32,2 1 0,-1-2 64,-1 3-32,2-1 64,-2-1-224,0-1 160,1 2-96,-1 0 32,0-1 32,0 0 64,0 1-32,2 0-32,-2-1 32,0 1 32,0-2-96,0 1 0,0 1 96,-2 0 32,2-1-32,-1 1 32,-1-1 0,2 2 32,-1-1-64,-1-1 32,2 2-64,-1-1 64,1 0-64,-1 1 64,1 0 0,-2-2 32,0 2-160,2 0 32,-1 0 0,1-2 64,-1 2-32,-1 0 64,1 0-64,1 0 64,-2 0-64,1 0-32,-1 0-64,1 0 32,1 0 224,-1 0 192,-1 0-416,1 0-96,1 2 32,-2-2 32,1 0 64,-1 0 64,2 2 32,-1-2 32,-1 0-224,1 0 0,0 1 32,-1-1 32,1 1 160,-1-1 64,2 2-224,-1-1-32,1-1-64,-2 0 64,2 2 32,-1-1 96,0-1-96,1 2 0,-2-1 32,2 0 0,-1-1 0,-1 2 64,2-1 32,-1-1 96,1 2-256,0-1-96,-2-1 96,2 2 64,0-1-32,-1-1 0,1 1 32,0 1-96,0 0 64,0-1 32,0 0 0,0 2 0,0-3 0,0 3-96,0-1 64,0-1 96,0 0 32,0 1-32,0-1-64,1 1-64,-1-1 32,0 1 32,0-1 0,2 0 0,-2 1-96,0-1 64,1 1 32,-1-1 0,2-1 0,-2 2 0,1-2-96,-1 1 64,2-1 32,-2 2 0,2-1 0,-2-1 0,2 0 0,-1 0 64,1 0-96,-1 2 0,1-2 32,-2 0 0,1 1 0,-1-1 64,1 0-96,-1 0 0,2 0 32,-1 0 0,1 0 0,-2 0 64,1 0-96,1 0 0,-1 0 32,-1-1 0,2 1 0,-1-2 0,0 2 0,1-1 64,-1 1-96,1-2 0,-1 1 32,1-1 0,-1 1 0,0-2 0,3 1 64,-2 1 32,0-2-128,-1 2-32,1-2 32,-1 0 64,1 0 0,-1 0 64,-1 0-128,0 2-64,0 0 128,0-3 32,0 3-96,0 0 32,0-1 0,0 1 64,0-1-32,-1 1 64,1-1-64,-2 0-32,2 0 32,-1 1-32,-1-1 0,2 1 0,-1-1 0,-1 1 0,1 0 0,0 1 0,-1-2 0,0 2 64,2-2-96,-1 2 0,0-1 32,-1 1 64,1-1-32,-1 1 64,1-2-128,-1 2 0,1 0-32,1 0 0,-1-1 64,-1 1 64,1 0-96,-1 0 0,1 0 32,-1 0 64,1 0-96,-1 0 0,1 0 32,0 0 64,-1 1-32,1-1-32,-1 2 96,1-2-128,-1 0 0,1 1 32,0-1 0,1 0 0,-2 0 0,1 1-96,1-1 64,-2 0 160,1 0 64,1 0-64,-2 2-96,1-2-160,1 0 0,-1 0 128,1 2 64,-2-2 0,-1 1-64,3-1 32,-3 1-32,2-1-96,-1 2 0,1-1 64,-1-1 64,2 0 0,-1 2 64,0-1-64,1-1-32,-2 2-64,2-2-32,-1 1 64,1-1 0,0 1-64,-2-1 64,2 2 32,0-1 0,-1-1 0,1 2 0,0-1 0,0 1 64,-2-1-96,2 0 0,0 3 96,-1-3-96,1 2 0,0-2 32,0 1 64,0-1-96,0 1 0,0-1 32,0 0 0,0-1 0,0 2 0,0-1-96,1 1 64,-1-2 32,0 3 64,2-2-32,-2 0-32,0 1 32,1-1-32,-1 1-96,0-1 64,2 1 96,-2-1 32,0 1-128,0-1 32,0 1 0,0-1 64,1 0-32,-1 1-32,0-1-64,2 1-32,-2-1 128,0-1 32,1 2-96,0-1 32,-1-1-64,3 2 0,-1-2 128,-1 1-32,1-1-32,-1 1 32,-1-1-32,1 2 0,-1-2 64,2 0-96,0 0 0,-2 1 32,1-1 64,0 0-32,1 0-32,-2 2 32,1-2-32,1 0 0,-2 0 0,1 0-96,1 0 0,-2-2 64,1 2 64,0 0 0,2 0-32,-1-1 96,-1 1-64,-1 0 64,2-2-64,-1 2 64,-1-1-64,1 0-32,-1-1-64,2 1 32,-1-1 32,-1 1 64,2-1-96,-2 1 0,1-1 32,-1 1 64,2 0-32,-1-1-32,-1 1 32,2-1 32,-2 1-96,1-2-64,-1 1 64,1 1 0,1-1-64,-2 1 64,0 0 96,0-1 96,1 1-64,-1-1-64,0 1-96,2-1 32,-2 1-32,0 0-64,0-1 224,0-1 160,0 3-192,0-3-192,0 2-64,0-2 96,0 1 32,0 1 128,0 0 32,0-1-32,0 1 32,0-1-64,0 1-32,0-1 32,0 1 32,0 0-32,0-1-32,-2 2 32,2-1 32,0-1-96,-1 1-64,1-1 128,0 2 32,0-1-96,-2 0 32,1-1 64,1 2 32,-1-2-32,1 1-64,-2 0-64,2 1 32,-1-2 32,1 1 64,-2-1-32,2 1-32,0 1-64,-1-2 32,1 2 32,-2 0 0,2-1 0,0 1 64,-1 0-32,-1 0-32,2 0 32,-1 0-128,1 0 64,-1 0 32,-1 0 64,1 0-32,-1 0-32,1 0-64,-1 0 32,2 0 32,-1 0 0,0 0 0,1 0 0,-2 0-96,1 1 64,1-1 32,-2 2 64,2-2-32,-1 1 64,-1-1-128,1 2 0,1-2 32,-1 1 0,-1-1 0,0 2 64,1-1-32,0 0-32,-1-1 32,1 2-128,-1 0 0,2-1 64,-1 0 64,-1 1 0,2-1 64,-1 1-128,1-1 0,-1 1 32,1-1 0,-2 0 0,1 1 0,1 1 0,-2-2 0,1 2-96,1 0 64,0 0 96,0-2-96,-2 2 0,2-1 96,-1-1 32,1 2-32,0-2-64,0 1-64,-1-1 32,1 1 32,0-1 0,-2 1-96,2-1 64,0 2 96,0-2-96,0 1 0,0-1 32,2 2 0,-2-1 64,0-1 32,1 2-128,-1-3 32,0 3-64,1-2-64,-1 1 160,2-1 32,-2 1-96,1-2-32,-1 1 96,2 1 32,-2-1-224,1-1-64,1 1 256,-2-1 128,1 2-160,0-2 32,2 0-32,-1 1 64,-1-1-32,1 0-32,-1 0 96,-1 2 64,1-2-224,1 1-96,-2-1 160,2 0 32,-1 2-64,-1-1 32,1-1 0,1 0 64,-2 1-96,1-1-64,1 0 64,-1 0 64,1 0 128,-2 0-128,2 0-32,-2 0 0,2 0 64,-1-1-96,1 1-64,-1 0 128,1 0 32,-1-1 0,0-1-64,-1 2 32,2-1-128,-1-1 64,1 2 32,-2-1 0,1 1 0,1-2 64,-1 1-32,-1 1 64,2-1-64,-1-1 64,0 2-64,1-1 64,-2-1-128,1 1 0,-1-1 32,2 2 64,-2-1-96,1-1 0,1 1 32,-2 0 0,1-1 0,-1 2 0,1-3 0,1 2 0,0-1-96,-2 1 64,1-2 96,0 1 32,1 1-32,-1 0-64,-1-1 32,0 1-32,2-1 64,-2 1-96,0-1 0,1 2 32,-1-1 0,0 0 0,0 1 0,0-2 0,0 2 64,0 0-96,0 0 0,0 0 32,0 0 0,0 0-96,0 0 64,0 0 32,0 0 0,0 0 0,2 0 64,-2 0-32,0 2-32,1-1-64,-1-1 32,0 1 32,0 1 64,0-1-32,0-1-32,0 2 32,0-1-32,0 1 0,0-1 0,0 0 64,-1 1 32,1-1-32,-2 1-64,2-1-64,-3 2 32,2-1 32,-1-1 64,1 2-96,0-2-64,-1 1 128,0 1 32,1-2-96,0 1-32,-2-1 96,1 1 32,1-2 0,-2 1-64,2 0 32,-1-1 32,1 0-32,-1 2-32,-1-2 32,2 0-32,-1 0-96,0 0 64,0-2 32,1 2 0,-1 0 64,1-1-32,-1 1-32,0 0 32,0-1-32,1 1 0,-1-2 0,1 2-96,1 0 64,-2-1 32,1-1 0,1 2 0,-1-1 0,-1-1 0,2 1 64,-2-1-96,1 1 0,0 1 32,-1-1 64,1-1-96,-1 2 0,1 0 32,-1-3 64,2 3-32,-1-3-32,0 2-64,-1-1 32,1 1 32,1 1 64,-2-2-192,2 1 32,-1 0 96,1-1 64,0 1-96,0-1 32,0 1-64,0-2 0,0 0 64,0 0 0,0 0 0,1 1 0,-1 0 0,0-1 64,0 0-96,2 0 0,-2 2 32,0-1 0,1 0-96,-1 0 64,2 1 96,-2-1 32,1 2-128,0-1-32,-1-1 32,2 1 0,-1 0 32,1-1 0,-1 2-96,-1-2 64,2 2-32,-1 0 0,-1 0 128,0-1 32,0 1-128,0 0-32,1 0 32,-1 0 0,0 0-480,0 0-192,0 1-864,0-1-352,-1 2-1024</inkml:trace>
  <inkml:trace contextRef="#ctx0" brushRef="#br0" timeOffset="33">1077 232 1920,'-5'0'768,"5"0"-384,-3 0-448,3 0 128,-3 0-160,3 0 224,-3 0 64,3 0 320,0 0 160,0 0-160,-3 0-32,3 0-224,0-3-96,-3 3 0,3-3 32,0 3-96,0 0-64,-3-3 64,3 3 64,0 0-64,-2 0 0</inkml:trace>
  <inkml:trace contextRef="#ctx0" brushRef="#br0" timeOffset="34">1052 225 6944,'-2'2'64,"1"-1"-64,0 0 32,-1 2-32,1-1 0,-1-1 0,2 2 0,-1-1 0,1 0-96,-2 0 64,1-1 160,1 2 64,-2 0-160,2 0 0,0 0-32,0-2 0,2 2 0,-1-2 0,-1 3-96,2-3 0,-1 0 64,1-1 64,-1 2 64,-1-2 32,2 0-64,-1 0-64,2 0 32,-2 0-32,1-2 0,1 2 64,-1-1-32,0 1 64,-1-1-64,2-1 64,-1 0-64,-1 1 64,1-2-64,-1 2 64,1-1-128,-1-1 0,-1 2 96,1 0 32,-1-1-128,2-1 32,-2 2 128,0-2 160,0-1-96,-2 1-96,2 0-64,0 0 64,-1 0 64,0 2-64,-1-2-64,2 0 0,-1 1 32,1 1-96,-2-1 0,1 1 32,-1 0 0,2 1 0,-1-2 0,-1 1 0,1 1 0,-1-2 0,2 2 0,-1 0 0,0 0 64,-1 0-32,1 0 64,-1 0 0,1 0 32,-1 0-64,1 2 32,0-2-64,-1 1 64,1-1-64,-1 2-32,2-1-64,-1 0 32,-1 1 32,1-1 64,-1 1-32,2-2 64,-1 1-224,-1 1 32,2-1 96,0 1 64,0-1 64,0-1-64,2 2-64,-2 0-64,1-2 32,-1 2 96,2-1 32,-2 1-128,1-1-32,-1 1 32,0-1 0,2 1 160,-2 0 160,0 0-96,1-1 64,-1 1-160,0 1 0,2-2-96,-1 0-32,-1 2-32,0-1 0,2-1 64,-1 1 64,-1-1-96,1 0-64,1 1 128,-2 0 32,3-1 0,0 0 32,-2-1-64,0 2-32,1-2 32,-1 0 32,2-2-96,-1 2 0,-1 0 96,1-1 32,-1 0-32,1-1-64,-1 0 32,0 1-32,1-2 0,-1 2 64,-1-2-32,2 1 64,-1 1-128,1 0 0,-1-1 32,0 1 0,1-1 0,-2-1 64,1 3-96,-1-2 0,2-1 32,-1 0 64,1 1-32,-2-1 64,0 1-128,1 0 0,-2-1 32,1 2 64,0-2-32,0 0-32,0 1-64,0 0 32,0 0 32,-2-1 64,2-1-96,0 1 0,0 0 96,-1 2 32,1-2-32,0 0 32,-2 0-128,1 2 0,1-1 32,-2 1 0,1-1 0,-2 1 0,2 0-96,-1 1 64,1-2 32,-1 2 64,1 0-32,0 0-32,1 0 32,-2 0-32,1 0 0,-2 2 64,1-2-32,1 0-32,-2 1 32,1-1 32,1 0-32,0 1-32,-1-1-64,1 0-32,-1 2 64,1-2 0,-1 0 32,1 1 0,1 1 0,-1-2 0,-1 1 0,1 1 0,-1-1 0,2 1 0,-1-1 0,-1-1 0,2 3 0,-1-2 0,-1 1 0,1-1 0,-1 1 64,1-1-96,1 0 0,-1 1 32,1-1 0,-2 2 0,2-1 0,-1-1 0,1 0 0,0 2 0,0-1 64,-2 1-32,2 0 64,0 0-64,-1-2-32,1 2-64,0 0 32,0-2-32,0 2 0,0-1 128,0 0 96,0 0-128,0 1-32,0-2 0,0 2 0,0 0 64,0-2-32,1 2-32,-1-1 32,0-1-32,2 0 0,-2 3 64,1-3-32,-1 0-32,2 2-64,-1-1 32,0-1 96,1 1 32,-1-1-32,1-1 32,-2 1-64,1 1-32,-1-1 32,2-1-32,-1 2 0,-1-2 64,2 0-96,-2 1 0,1-1 32,-1 0 64,2 0-96,-1 0 0,-1 0 96,1 0 32,-1 0-32,2 0-64,-2 0 32,1 0 32,1 0-32,-1 0 64,1 0 0,-1-1-32,0 1 32,1-2 0,-1 2 32,-1-1-160,2 1 32,-2-2 0,1 2 0,-1-1 0,2 1 0,-2-1 0,1 1 0,-1-2 0,2 2 0,-2-1-96,0-1 64,1 1 32,1-1 64,-2 2 32,0-1 32,1 0-160,0 1 32,-1-2-64,2 0 0,-2 0 64,1 0 64,-1 1-96,2-1 0,-1 1 32,-1-1 0,2 1 0,-2 0 0,1-1 0,-1 1 64,0-1-32,1 1-32,-1-1 32,0 1 32,0-2-32,0 2-32,2-2 32,-2 1-32,0 1-96,0-2 64,0 2 32,0-1 64,0 1-96,0-1-64,0 1 64,0-1 0,1 1 96,-1-1 32,0-1-128,0 2-32,0 0 96,-1-1 32,1 1 0,0-1-64,-2 1 32,2-2-32,-1 2 0,1 1 64,-1-2-32,-1 1 64,2-1-128,-1 1-64,-1-1 64,1 2 0,-1-1 32,2 0 64,-1 1-32,0-2 64,1 2-64,-2 0-32,1-1 32,1 1 32,-2 0-96,1 0 0,1 0 32,-2 0 0,-1 0-96,2 0 64,-1 0 32,1 1 64,0-1 32,-1 0-128,1 0 32,-1 2-64,1-1 0,1 0 64,-2-1 0,1 2 0,0-1 64,-1-1-96,2 2 0,-1-1 32,-1 1 64,2-2-32,-1 1-32,-1 0-64,1 1-32,-1-1 128,-1-1 96,3 2-96,-1-1-96,0-1 32,-1 2 64,1-2 0,1 1-32,-2-1 32,2 1-32,-1-1-96,1 2 64,-2-2 32,2 1 0,-1 1-96,1-2 64,0 0 96,-1 1 32,1 1-128,0-2 32,-2 1 0,2-1 64,0 2-96,0-1 0,-1 1 32,1-1 0,0 0 0,0 2 0,0-1 0,0-1-96,0 1 64,0-1 32,1 1 64,-1-1-96,0 0 0,0-1 32,2 2 0,-2-1 0,0 1 0,1-2 0,-1 1 0,1 1 0,-1-2 0,2 1 0,-2 0 0,1 1 0,-1-1 64,0 1 32,2-2 32,-1 1-224,1 1 0,-2-2 32,1 1 32,0-1 32,1 1 0,-2-1 0,1 0 64,1 2-96,-1-2 0,1 0 32,-2 2 0,1-2 0,1 0 0,-1 1 0,-1-1 64,2 1-96,-1-1 0,-1 0 32,1 2 0,1-2 0,-2 0 0,1 1 0,-1-1 64,2 0-32,-2 0-32,1 0-64,1 0 32,-2 0 96,1 0 32,0 0-128,1 0-32,-1 0 32,1 0 64,-1 0 0,-1 0-32,2 0-64,-1 0 32,1 0 32,-1 0 0,1 0 0,-1-1 0,0-1 64,1 2 96,-1-1-64,2 1-64,-3-1-96,2 1-32,-1-2 64,0 0 0,1 1 96,-1 0 32,1-1-32,-1 1-64,1-1 32,-1 2-32,1-1 0,-1-1 0,0 1 0,1 0 0,-1 1 0,-1-2 0,2 1 0,-1-1 0,-1 1 0,2-1 0,-2 1 0,1 0 64,-1-1-96,0 1 0,2-2 96,-2 1-32,0 1-32,1-2 32,-1 2-32,0-1 0,0 2 64,0-1-96,0-1 0,0 1 32,0-1 64,-1 1-96,1-1-64,0 1 64,0 1 64,0-2 0,0 1-32,0 0 32,0 1-32,0-2-96,0 2 64,0-1 32,0 1 64,0-2-96,0 2 0,0 0 32,0-1 64,0 1-96,0 0 0,0-2 32,0 2 0,0 0 0,0 0 0,0 0 0,0 0 64,0 0-32,0 0-32,0 0 32,0 0-32,0 2-96,0-2 64,0 1 32,1 1 64,-1-2-96,0 1 0,0 1 32,0-1 0,0 0 0,0 1 64,0-1-32,0 1-32,0-1-64,0 1 32,0 1 32,0 0 64,0-2-32,-1 0-32,1 2 32,0-1-32,-2-1 0,2 1 0,0-1 0,0 1 0,-1-1 64,1 0 32,0-1-128,-2 2-32,2-1 32,0 1 64,0-1 64,-1-1 32,-1 2-160,1-1-32,-1 2 32,1-2 64,0 1 0,1-1-32,-2 1-64,1-1-32,-1 0 128,1 1 32,1 0-96,-2-1 32,2 0 0,-1 2 0,1-3 64,-2 2 32,1-1-128,1 1 32,-1-2 0,1 1 64,-2-1-96,2 1-64,-1-1 64,-1 0 64,2 0 0,-1 2-32,1-2 32,-2 0-32,2 0 0,-1 0 64,0 0-32,1 0-32,-2 0-64,2 0 32,0 1 32,-1-1 0,1 0 0,0 0 0,-2 0 0,2 0 0,-1 0-96,1 0 64,-2 0 32,1 0 0,-1 0 64,1 0 32,-1 0-32,1 0-64,0 0-64,1 0 32,-2 0 32,1 0 0,-1 0 0,1 0 0,1 0 0,-2 0 0,1-1 64,1 1 32,-1 0-32,-1 0 32,2-2-64,-1 2-32,-1-1 32,-1 1 32,2-1-96,-1 1 0,1-2 32,-1 1 64,1-1-32,0 2-32,-1-1 32,1 1-32,1-2-96,-2 2 64,1-1 32,1 0 64,-2 1 32,2-2 96,-1 2-256,1-2 0,-1 2 0,-1-1 32,2 0-64,0 1 64,-1-2 96,1 1 32,0-1-128,-2 1-32,2 1-64,0-2 96,0 2 0,0-1 96,0 1-32,0-1 64,0 1-128,0 0 0,0-2 32,0 2 0,0 0-96,0-1 64,0 1-32,0-2 0,0 2 64,2-1 64,-2-1-32,0 2 64,0-1-128,1 0-64,-1 1 64,0-2 64,0 1 64,2-1-32,-2 1-64,0-1-64,0 1-32,0-1 64,0 1 0,0 0 96,0 1-96,1-2 0,-1 2 32,0-1 64,0 1-96,0 0 0,0-2 32,0 2 64,0 0-32,1 0-32,-1-1 32,0 1-32,0-2-96,0 2 64,2-1 32,-2 1 64,0-2-96,0 2 0,1-1 32,-1 1 0,0-2 64,2 2 32,-2-1-128,0 1-32,1-1-64,-1 1 96,2-2 0,-2 2 96,1-1 32,0-1-128,-1 2 32,2-1 0,-2 1 0,1-2 0,-1 2 64,0 0-96,0 0 0,2-1 32,-2 1 0,0 0 0,0 0 64,0 0-96,0 0 0,0 0-256,0 0-128,0 0-992,1 0-352,-1 1-1728</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36.66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6853 2137,'0'1,"0"1,0 1,-1 1,1 0,-2 0,1 2,0-1,1 2,0-2,0 1,0 0,0-2,-2 0,0 0,0 0,0 1,1 0,0 0,-1 0,-2 0,1-1,0 1,1 0,-1 1,1 0,-1-1,0 2,-1-3,1 1,1-2,-1 1,1 0,0 1,-1-2,1 2,-1-2,-1 0,1 1,-1-1,0-1,0 1,0 0,0 0,2-1,-1 2,0 1,-1-2,0 2,0 0,1 0,-1-2,1 1,1 0,-1-1,0 0,0 0,1 1,0 0,-1 0,0 0,1 1,-2 0,0 0,0-2,1 2,0-1,2 3,-2-2,0-1,1 1,0 0,0 0,0-1,-1 0,1 0,0 1,-2-1,0 0,1-1,1 1,-1 0,0 1,1-2,-1 2,1-2,-1 1,0 2,0-2,0 0,1 0,-2-2,0 1,2-1</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42.65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6615 2561,'1'0,"1"0,1 0,1 0,1 0,1 0,0 0,1 0,-1 0,1 0,-1 0,-1 0,1 0,0 0,1 0,-1 0,0 0,0 0,0 0,-1 0,2 0,-1 0,0 0,1 0,-2 0,1 0,0 0,0 0,0 0,1 0,-1 0,0 0,-1 0,1 0,-1 0,1 0,1 0,0 0,-2 0,2 0,1 0,0 0,0 0,-3 0,2 0,1 0,0 0,-1 0,1 0,-1 0,2 0,-1 1,-1 1,-1-2,1 2,-2-2,1 1,0-1,0 0,1 0,-2 0,1 0,0 0,0 0,0 1,1 0,-2 0,1 1,-2 0,1 0,-1 1,1-2,2 1,-2-1,2-1,-2 0,1 2,-1 1,2-2,-1 1,1-1,-1 0,0-1,0 1,-2-1,-2-1,-1 0,-2 1,-1-3,-1 0,0 0,-1 0,2-1,-2 0,1 0,-1 1,0-1,1 1,-1-2,2 0,-1 0,0 0,0 0,1 2,0-1,-2 0,0 1,0 0,0 0,1-1,-1 0,2 0,-1 0,0 1,0-1,0 0,0 0,-1 0,2 0,-2 1,0-2,0 0,1 1,-1-1,1 1,1-1,0 2,0 0,0 0,-1 0,1 1,-1-1,-1 1,0-1,0-1,0 1,0 0,-1 0,1 0,0 0,0-1,0 1,1 0,-1 1,1 0,-1 0,0-1,-1-1,1-1,0 0,1 0,-1 0,1 1,1 1,-1 0,0 1,2-2,-2 1,-1 1,1-1,0-1,0-2,1 1,0 0,1 1,-1 1,0-1,-1 2,1 0,-1 0,1-2,0-1,0 1</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42.54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7699 2905,'6'2,"-2"1,0-2,0 2,1-2,0-1,-1 3,0-1,0 1,0 1,-1-1,2 1,0 0,-1-1,1-1,-1 1,-1 0,1 1,0-1,0 2,-1-1,2 0,0 1,0-1,0 0,-1-1,0 0,0 0,-1 0,1-1,-1 0,2-1,-1 0,1 1,-1 1,0 0,-1 1,0-1,0 0,-1 1,1 0,1 0,0 0,0 0,0 2,1-1,-1 2,-1-1,1 0,-2 0,-1-1,2-1,-2 1,1 0,0 1,-1 0,1-1,-1-1,1 0,-1 0,0 1,2-1,-1 1,1 0,-2 0,0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50.25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7951 3241,'1'0,"1"-2,1-2,1 1,0-4,0 1,1 1,0-1,0 1,0 2,-1-2,-1 2,1 0,0-1,-1 0,-1-1,1 0,0 0,1 0,0 1,2-1,-1 0,1-1,0 0,-1-1,-1 1,2 1,-1 0,-1 0,1 2,-1 0,0-2,-1 2,1 0,-1-3,0 2,1-1,0 1,0 0,1-1,-1-1,1 1,-1-1,0 1,0 0,-1 2,1-2,-1 2,-1-1,2-1,0 2,0-2,-1-1,0 1,0-2,0 2,-1-1,0 0,0 1,-1-1,1-1,0 1,1-1,-2 2,1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52.67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8153 2921,'0'0,"-3"0,0 0,0 0,-4 0,1 0,-1 0,1 0,0 0,0 0,0 0,0 0,0 0,-1 0,1 0,0 0,1 0,-2 0,3 0,-3 0,1 0,-1 0,1 0,0 0,1 0,-1 0,1 0,-2 0,1 0,-1 0,1 0,0 0,1 0,0 0,-2 0,1 0,-1 0,3 0,-3 0,2 0,-1 0,0 0,-1 0,1 0,-1 0,3 0,-3 0,2 0,-1 0,0 0,-1 0,1 0,0 0,1 0,-1 0,0 0,-1 0,1 0,0 0,1-1,1 0,-1 0,2 0,0-1,-2 1,0-1</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01.62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7065 3488,'2'0,"1"1,1 0,1 0,1 1,1-1,0 3,1-3,-1 2,-2 1,1-1,-1 0,1 0,-1 2,0-2,-1 1,1 0,1 1,-2-2,-1 1,0-1,-1 1,1-1,-2 2,3 1,0 1,-2-2,1 1,0-2,-1 0,0 0,0 0,0 1,0-1,0 0,-1 0,1 1,-1 0,2 0,-1-1,0 0,-1-1,2 2,-1-1,1 0,1 0,-1 1,1-2,0 1,-1 0,0-1,-1 1,1-1,0 1,0 0,0 1,0 1,-1-1,1 0,-2-1,2 0,0-1,0 1,-1 1,1 0,0 2,-1-1,0-1,0 0,0-1,0 1,1 0,-2 1,1 0,1-1,0 2,-1-2,-1 1,3-1,-1-1,0 1,0-1,0-1,1 1,-1 0,0-1,2-1,-2 0,0 0,0 1,1-1,0 1,-1 0,2 0,0-1,0-4,0-2,2-3,-2-1,0 2,0-2,0 0,-2 0,0-2,1 2,0-1,1-1,0 1,-1-1,0 2,0 0,0 0,0 1,1 0,-2 2,1 0,-1-1,0 1,-1-1,1-2,0 0,0 0,0 0,2 1,0 0,-1 0,0-1,-1 2,0 0,0 1,-3 0,3-1,-1 0,0 0,1 0,0 1,0 1,2 0,0 0,0 0,0 1,-1 0,0-2,-1 1,1 0,0 1,-2-1,0 1,2 0,-1-1,0 1,2-1,0 0,-1 1,0-1,0 0,0-1,0 0,0 0,-1 2,1 0,0-2,0 1,1-2,0 0,1 0,-1 0,0 1,1-2,1 2,-2 0,-1-2,0 1,-3 0,1 0,-1 1,1 1,-1 0,1-1,0 1,1-1,0-1,2-1,0 1,-1 0,0-2,-3 2</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42.54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7431 2905,'-2'5,"-1"0,-1 1,1 0,-1 1,-1-1,1 1,1-2,-1 1,1-1,1 2,-1-2,1 0,-1 0,2 0,-2 0,2-1,-2 0,3 0,-3-1,2 2,-1 0,-1 1,0-1,-2 0,-1 1,1-1,-1 2,2-1,0 0,2 1,1-1,-1-1,-1-1,0 0,-1 1,1 0,-1 0,1 0,1 0,0 0,-1 0,2-1,-1 2,0 0,2 0,-1 1,0-1,0-1,0 0,-1-1,0 1,0 0,0 0,0 0,0 0,-1-1,0 0,0 0,-1 0,0 0,1 3,-1-2,0 2,1-1,1 1,-1-2,1 1,0-1,-2 1,0-1,0 1,1-1,-1-1,1 0,1-1,-1 0,0 0,0-1,0 1,0 0,-1 0,-1 0,1 1,1 0,-1 0,0 1,-1-2,1 1,1 0,1-1</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08.95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7309 3644,'0'0,"1"-2,1-2,1-3,-2 0,2 0,-1 0,1 0,-1 1,2 1,1-1,-1 0,0-1,0 1,0 0,-1 0,2 0,-2 1,1-2,-1 1,0 0,2-1,0 2,-1 1,-1-1,-1 0,0 0,-1 0,-1-3,1 2,0 0,1 1,0-1,0 0,0 0,1 0,0-1,1 0,0-1,1 1,-2 0,1 0,-1 1,1 1,-2-1,0 0,1-1,0 1,0 0,2 0,-1 0,0 1,1 0,0 0,-3 0,3 0,-2-1,0 1,0-1,0 2,-1-1,1-2,2 2,-1-1,0 1,1 0,-1 0,1-1,0 1,-1-2,0 0,-1 2,2-1,0 0,0-2,1 1,-1-2,-1 2,1 1,0-1,-2 3,1-2,-3 1,2 0,1-1,0 0,1-1,0 2,1-2,1 2,-1-1,0 1,1-1,-2 0,1-1,0 1,1 0,-2 0,-1 2,3-2,1 1,1 0,2 2,2-3,2 1,-1 1,0 0,-1 1,-2 1,0 2,-1-1,-2 1,-1 0,-1 0,-1 1,1-1,-1 0,2 0,-1 0,0 0,0 0,0 0,-2 0,3 0,-1-1,1 0,-1 0,0 0,0-1,0 1,0-2,0 2,1-3,-2-1,1 1,0-1,-1 2</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6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8320 2253,'1'2,"0"1,2 2,-1 0,1-1,-1 1,1-2,0 0,0 1,-1 0,0 0,2 2,0 0,-2 1,1-2,0-1,0 0,-1 0,1-2,-1 0,0 1,1 1,-2-1,1 2,-1-1,3 0,-2 1,2 0,1 0,0-1,0 0,-2 0,0 0,0 0,-1 1,0 0,-1-1,1-1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26:45.532"/>
    </inkml:context>
    <inkml:brush xml:id="br0">
      <inkml:brushProperty name="width" value="0.05" units="cm"/>
      <inkml:brushProperty name="height" value="0.05" units="cm"/>
      <inkml:brushProperty name="color" value="#849398"/>
    </inkml:brush>
  </inkml:definitions>
  <inkml:trace contextRef="#ctx0" brushRef="#br0">7323 3704 128,'27'0'0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6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8487 2438,'1'0,"1"-2,1 1,0-2,1-2,1 0,-1 1,0-2,0 2,0-1,0 0,-1 0,1 2,-1-1,0 0,2 1,0 0,-1-2,0 0,0 1,0-1,-1 1,-1 1,1-1,-2 0,2-1,-3 0,1-1,-1 0,1 0,1-1,-1 1,2 0,-2 1,1-2,-1 1,0 0,3-1,0 1,1 2</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59:30.60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3163 6258</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15.63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6561 1470,'0'2,"0"-1,-2 2,0 1,-1-1,-3 3,0-1,-1 1,2-1,-1-2,2-1,-1 0,1 1,-1 0,0 0,1 0,0 1,-2-1,1 0,0 2,0-1,-1-1,2 1,-2-1,0-1,-1 1,2-2,-1 1,1-1,-1-1,1 1,-1-1,1 1,3 1,3-1,3-1,2 0,1-1,1 1,-1-2</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18.14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7199 1536,'1'0,"0"2,1-2,1 1,1 2,-1-1,3 0,-1-1,0 2,-1-2,0 2,1-1,0 0,-2-1,1 2,0 0,2 1,1 1,-2 0,0-3,0 3,-1-2,-1 2</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23.91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8202 1692,'2'0,"0"0,1-1,3 0,0 0,0 0,1 0,-1-1,-1-1,0-1,-1 0,0 0,2 1,-1 0,1 0,0-1,0 0,0 1</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26.397"/>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8227 1703,'0'2,"0"-1,-1 2,-1 1,-1 2,-1-1,1-1,-2 1,0 1,1-1,0 1,2 0,2 1,-1 0,0 0,0-1,0-1,-1-1,0 1,0-1</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6:21:56.53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7468 1839,'0'-2,"0"-2,-1-1,0 0,-2-1,1 2,-2-1,1-1,0 2,0 0,1-1,0-1,1 0,-1 0,-1 2,0 0,0 0,0 0,1 0,3 0,2-1,1-1,0 2,1-1,1 1,-2 1,0 5,0 1,0 0,-1 1,-2 0,-1-2,-3 0,-1-1,-2-1,-1 0,-1 0,1 0,0-1,0-3,0 2,1 0,0 0,-1 2,0-2,0 1,1-1,-1 1,2 1,-2 0,5 0,2 0,2 0,3 0,2 0,0 0,1 0,-1 0,0 0,0 0,-2 0,3 0,1 0,0-2,0 1,-1 0,-3 0,-4 1,-3-2,-2 1,-2-1,2 2,0 2,5 2,2 1,4 1,-1-1,3 1,-2-2,1-1,1 0,0 1,1-1,0 0,6 0,1 0,0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6:44:32.118"/>
    </inkml:context>
    <inkml:brush xml:id="br0">
      <inkml:brushProperty name="width" value="0.05" units="cm"/>
      <inkml:brushProperty name="height" value="0.05" units="cm"/>
      <inkml:brushProperty name="color" value="#849398"/>
    </inkml:brush>
  </inkml:definitions>
  <inkml:trace contextRef="#ctx0" brushRef="#br0">-2147483648 0 128,'0'0'0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6:44:32.119"/>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27 13 2560,'-2'6'960,"2"-6"-512,0 2-544,0-2 192,0 0-96,0 0 0,0 0-96,0 0 64,0 0-1024,0 0-416</inkml:trace>
  <inkml:trace contextRef="#ctx0" brushRef="#br0" timeOffset="1">653 266 128,'-9'6'0</inkml:trace>
  <inkml:trace contextRef="#ctx0" brushRef="#br1" timeOffset="14.64">120 122 896,'2'1'352,"-2"-1"-192,1 1-256,-1 0 64,1-1 32,-1 1 0,1 0 0,-1-1 0,2 0 0,-1 1 64,0 0-32,0 0-32,0-1 32,0 1-32,0 0 0,0-1 64,0 1-96,0 0 0,2 0-32,-2 0 0,0 0 64,2 0 64,-2-1 32,1 1 96,-1 0-160,2 0-32,-1 0-64,0 0 0,-1 0 64,0-1 0,1 2 128,-1-1 64,1-1-160,0 2 0,-1-1 32,0-1 96,0 1-64,0 0 0,0 1-96,0-1-96,1-1 64,0 1 64,1 0 0,-3 0-32,3 0 96,-2 0 64,0 0 64,0 0 32,0 0-128,1 0-32,-1-1-32,0 1 32,0 0-64,1 0-32,-1-1 32,0 1 32,1 1-32,-1-2-32,1 1-128,0 0 0,0 0 128,0 1 64,0-2 0,2 2-64,-2-1 32,0-1-32,-1 2 0,1-1 0,-1-1 0,1 2 0,0-2 64,0 1 96,0-1-224,0 2 0,-1-1 64,1-1 64,-1 2 0,2-2-64,-1 0 96,0 1 0,1 0-128,-2 0 32,2-1-64,0 1 0,-1 0 64,1 0 64,-1-1-32,1 2 64,0-1-128,-1 1-64,0-2 64,2 1 0,-2 1 32,1-1 64,-2 0-96,2 1 0,0-2-32,-1 1 0,0 0 128,0-1 96,0 1-128,0 0-32,2 0 0,-2-1 64,0 0-192,0 1 32,0 0 96,2 0 64,-3 0 0,2 0-64,-2 0 32,1-1-32,-1 1 0,2 0 0,-1 0 0,0-1 64,0 1-32,-1 0-32,1-1 32,1 1-32,-2 1 0,1-2 0,1 2 0,-2-1 0,3-1 0,-2 2 64,0-1-96,-1-1 0,1 1-32,-1 0 0,1-1 64,1 1 0,-1-1 0,0 0 0,0 0-96,0 0 64,1 1 32,1 1 64,0-1-448,0 0-160,-1 0-352,-1 0-160</inkml:trace>
  <inkml:trace contextRef="#ctx0" brushRef="#br1" timeOffset="15.64">103 101 896,'1'1'352,"0"0"-192,1-1-192,-1 0 128,0 1 0,1-1 32,-1 0-64,2 0-64,-2 0 32,1 0-32,0 1 64,0 0 32,0 0-128,1-1 32,-1 2-64,-1-1 0,2-1 128,-1 2 32,2-1-128,-2 0 32,1 0 0,0-1 64,1 1-96,-1 0 0,-1 0 32,1-1 0,0 1 0,0 0 0,0-1 0,-1 1 64,2-1-32,-1 1-32,0-1 32,-2 2 32,4-1-32,-3 0-32,1 0 32,-1-1 32,1 1-96,1 0 0,0 0 96,-1 0 32,1 0 32,0-1 0,0 2 0,-1-1 0,0-1 0,0 1 0,-1 0-64,0 0-64,2-1 32,-1 1-32,0-1 64,-2 1 32,4-1-32,-3 1-64,1 0 32,0 0 32,1 0-32,-1-1 64,0 1-128,1 1 0,-1-1 32,0 1 64,1-1-32,0 0 64,-1 1-128,0-1 0,1-1 96,-1 1 96,0 0-64,0 0 0,2-1-32,-1 1 32,-1 1-64,1-2 64,0 0-64,-1 2 64,1-1-64,0 0 64,0 0-128,0 0 0,0 0 32,0 1 64,0-1-32,-1 0 64,1-1-64,-2 2 64,2-1-128,-1 2 0,1-2 32,0 1 64,-2 0-32,0-1-32,0 0 32,0 0 32,0 0-32,1 0-32,-1 0-64,-1-1 32,1 0 32,0 1 64,-1-1-32,2 1 64,-1 0-64,0-1 64,0 0-64,0 1-32,0 0 32,0 0-32,0 0-96,1 0 64,-1 0 32,0 1 64,1-1-192,-1-1 32,0 1 96,1 1 128,0-2-32,-3 1-64,4 0 0,-2 0-32,-1-1-96,0 0 0</inkml:trace>
  <inkml:trace contextRef="#ctx0" brushRef="#br1" timeOffset="16.64">446 207 5280,'2'2'32,"0"-2"-64,0 1 0,0 1 32,0-2 64,0 0 32,-2 2-128,3-2-32,-3 1-128,0-1-800,0 2-256,3-2 160,-2 0 64</inkml:trace>
  <inkml:trace contextRef="#ctx0" brushRef="#br1" timeOffset="17.64">125 121 512,'5'2'256,"-3"-1"-128,0 2-32,0-3 128,1 2-96,0 0-96,0-1 0,3 1 32,-1 0-96,1 0 0,-2 1 32,1 0 64,1-1-96,-2 1 0,-1-1 32,2 1 64,-2-1 32,0 0 32,1 1-160,-2-2-32,0 1 32,0 0 0,0-1 96,1 0 32,0 0-128,-2 0-32,0 0 32,-1 0 0,1-1 32,-1 0 0,0 0 0,0 0 0,0 0 0,-1-1 64,0 0-96,0 1 0,-2-1-32,0-1 0,1 2 128,-1-2 32,1 1-32,-2-2-64,1 1-64,0-1 32,-1 2 32,-1-2 0,1 2 0,-2-2 0,1 1 64,-1 0 32,1 0-128,1 0-32,-3 0 32,2-1 0,0 1 32,1 1 64,1-1-96,0-1-64,1 3 64,-1-2 64,0 1 0,3 0-32,-4 0 32,3 1-32,-1-1 0,1 1 0,0-1 0,0 0 0,0 0 0,0 1 0,0 0 64,-1-1 96,2 0-224,-1 1 0,1 1 0,-1-1 32,2 1 32,-1-1 0,1 1-96,2 0 0,0 0 64,1 1 64,1 0 0,-1 0-32,1 1 32,2-1-32,0 2 0,-1-1 64,2 1-96,-2-1-64,1 1 64,-1-1 64,0 0 0,0 1-32,1-2 32,-2 2-32,0-2 0,-1 1 64,1-2-32,-2 2-32,-1-1 96,-1-1 0,0 0-192,0-1 0,-1 0 32,0 0 96,0-1-64,-1 1 0,0-2 96,0 1 32,-1-1-128,-1 1-32,-2-1 32,1-1 64,-1 0 64,1 0 32,-2 0-64,-2 0-64,0-1 96,2 1 0,-1-1-128,1 2 32,-1-1 0,2 0 0,-1 0 0,2 0 0,-1 0-96,1 2 64,0-2-32,-1 1 0,2-1 64,0 1 64,-1 1-32,2 0-32,0 0 32,0-1 32,1 2-192,-1-1 32,1 1 96,1 0 64,0-1-96,1 2-32,-1-1-64,2 0 96,0 0 0,0 1 96,1 0-96,1 0 0,0 0 32,2 1 0,-2-1 64,1 1 32,1 0-32,0 1 32,2-1-128,-4-1 0,4 2 32,-1-1 64,-2-1-32,2 1 64,-1 0-64,1-1-32,-1 1 32,0 0-32,-1 0 0,3 1 64,-4 0-32,2-1-32,-2 1-64,-1-2 32,2 1 32,-3 0 64,0-1-32,1-1-32,-3 0-64,0 0 32,0-1 32,0-1 0,-2 0 64,1 1 32,0-1-128,0 0 32,-2 1 64,-1-1 32,0 0-128,-2 0 32,0 1 0,-2-1 64,1 0-32,-1 1-32,-2-2 32,1 2 32,2-1-96,-1 0 0,2-1 32,-1 3 0,0-3 0,2 2 0,2 0 0,-2 0 0,3 1 0,-1-1 0,2 0-96,-1 1 0,1-1 64,-2 1 64,2 0-64,1 0-64,0-1-32,0 1 96,0-1 64,1 1 64,2 0-32,-2 0-64,2 1-64,0 0 32,2-1 32,-2 1 0,1 1-96,3-1 64,-1 1 96,0-1 32,0 1 32,1-1 0,-1 1-64,2-1 32,-1 0-64,-1 0-32,1 1 32,-1-1 32,2 1 32,-2-1 32,0 1-160,-1 0 32,2-1 0,-2 1 0,2 0 0,-3 0 0,1-1-96,-1 0 64,0 1 32,0-1 64,-2 0-96,1-1 0,-1 0 32,0 0 64,0 0-32,0 0-32,-1 0 32,0 0-32,-1-1 0,0 0 0,0 0 64,-1 0 96,0 1-128,-1-1-96,-2 1-64,-1 0 96,0 0-512,0 0-160,0 0 128,-2 0 96</inkml:trace>
  <inkml:trace contextRef="#ctx0" brushRef="#br1" timeOffset="18.64">250 172 896,'3'2'352,"-1"-2"-192,1 1-128,-3-1 160,0 0 32,0 0 96,-3 1-96,2-1-64,-1 0-64,-1 0-96,1 0 32,-3-1-32,2 1-96,0-1 0,1 0 64,-2 0 64,2 0 64,-1 0 32,-2-1-160,1 1 32,0-2 0,-3 0 0,3 0 0,-2 0 0,1 0 0,-1 0 64,-1 0-32,0 1-32,1-1-64,0 1 32,1 0 32,0 0 64,1 1-32,-1-1-32,2 2-64,1 0 32,0 0 32,1 0 64,0 0-96,1 0-64,1 0 64,1 0 0,1 2-64,2 1 64,2-1 32,1 1 0,0 0 64,0 1 32,1-1-128,-1 0 32,-2-1-64,-1 0-64,0 0 160,0-1 32,-2 0-96,0 0-32,-2-1 96,1 1 96,-2-1-32,-1-1-64,-2 1 0,1-2 32,-3 0-32,0-1-32,0 1 32,-1-2-32,1 2 0,0 0 64,-1-1-96,-1 0 0,2 1-32,-1 0 0,1-2 64,2 3 0,-1-1 0,1-1 0,0 3 0,2-2 64,-2 1-96,2 0 0,0 0 32,1 1 64,0 0-96,0 0-64,1 1 64,0 1 64,2 0-64,-1-2 0,1 3 32,1-2 64,1 0-32,-1 1-32,-1-1 32,3 0-32,-2 1-96,2-1 64,-2 1-32,2 0 0,-1-1 64,0 0 64,1 1-32,0-1 64,0 1-128,-1-1-64,0 1 128,-1 0 32,0-1 0,2 0 32,-2 0-64,1-1 64,-1 1-128,0 0 0,1 0 96,-1-1 32,0 0-32,2 2 32,-3-1-64,2-1-32,-1 1 32,0 1-32,1-2 64,-2 0 32,2 1-32,-1 0-64,-1 0 32,0 0 32,2 0-32,-1-1-32,-1 1-64,2 0 32,-1 0 32,1-1 64,1 2-32,-2-1 64,1 0-64,-2-1-32,0 2 96,0-1 0,1 0-32,-1 0-64,0-1-64,-1 2 32,1-1 32,-1 0 0,1 0 0,-1-1 0,0 2 0,1-1 0,0-1 0,0 1 0,-1 0 0,3 0 0,-3 0 0,1-1 0,-1 2-96,0-2 64,3 2 96,-3-1 32,1-1-192,1 2 0,-2-1 96,1-1 128,0 1-96,-1 0-32,1 0 0,-2-1 64,0 0-96,0 0 0,-1 0 32,1 0 64,-1 0-96,0 0 0</inkml:trace>
  <inkml:trace contextRef="#ctx0" brushRef="#br1" timeOffset="19.64">443 207 3840,'0'0'0,"0"0"0,-1-1 0,1 0 0,-2 0 64,0 0 32,-1-1 32,-1 0 0,-1 1 0,-2-1-160,0-1 32,1 1 0,-2 0 0,2-1 0,0 1 64,1 1-96,-1-1 0,1 2 32,-2-2 0,2 2 0,-1-1 0,0-1 64,-1 1 32,1-1-128,-2 1 32,2-1-64,0 1-64,0-1 96,0 2 64,1-1-64,-1-1 0,2 1 96,-2-1 32,1 2-128,-2-1-32,2-1 96,0 0 96,-2 1-32,0-1-64,1 1-96,-1-1 32,1 2-32,0-3 0,1 2 0,1-1 0,-1 2 64,0-2 64,1 1-32,1 0-32,0 0 32,-1 0-32,-1 0-800,1-1-320,-1 1 128,-1 0 192</inkml:trace>
  <inkml:trace contextRef="#ctx0" brushRef="#br1" timeOffset="20.64">1283 350 1280,'0'-1'512,"0"1"-256,0-1-224,0 1 160,1-1-96,-1 1 0,0-1-32,0 1-64,2-1-64,-1 1 32,-1-1 96,0 0 32,1 0-128,0 0 32,-1 1 0,1-1 64,-1 0-32,1 1-32,-1-1 32,0 1 32,1-2-32,-1 1-32,1 1 32,-1-1-32,1 0 0,-1 1 0,2 0 0,-2-1 0,0 1 0,2-1 0,0 0 0,-1 1 0,0-1 0,-1 1 0,1-1 64,0 1 32,0 0-32,0-1 32,0 0 0,0 1 32,-1 0-64,2 0-64,-1 0 32,-1-1-32,1 1 0,0 0 0,0-1 0,0 0 0,0 1 0,0 0 64,0 0-96,1-1 0,0 1 32,0 0 0,-1-1 0,0 1 0,2 0 0,-3 0 0,3 0 0,-1 0 0,0 0 0,-1 0 64,0 0 96,1 0 128,-1 0-128,1 0-96,0-1-32,-1 1-32,0-1-96,1 1 64,0-1 32,0 1 64,1 0-32,-1 0-32,1 0 32,-2-1-32,3 0 0,0 1 0,-2 0 0,1-1 0,0 1 0,0 0 0,0-1 0,-1 1 0,2 0-96,-2-1 0,1 1 128,-1 0 32,1 0 0,-1 0-64,1 0 32,-2 0-32,1 0 0,0 0 0,0 0-96,2 0 0,-2 0 128,0 0 32,1 0 0,0 0-64,-1 0 32,1 0 32,-1 0-32,1 0-32,-1-1-64,1 1 32,-1 0 32,1 0 0,0 0 0,0 0 0,-1-1-96,1 1 64,0 0 32,1-1 0,-1 0 0,-1 1 64,1 0-32,-1-1-32,1 1 32,-1 0-32,0 0 0,0 0 0,0 1 0,2-1 64,-3 0-32,2 0-32,-1 0-64,0 0 32,1-1 32,-1 1 0,0-1 0,1 1 64,-1-1-96,1 1 0,0 0 32,-1 0 0,0 0 0,1 0 0,1 0 0,-1-1 0,0 1 64,-1 0 32,2-1-192,-2 1 0,1 0 32,-1 0 96,1-1 0,0 1-32,0 0 32,-2 0-32,2 0 0,1 0 64,-2 0-32,0 0-32,0 0 32,0 0-32,1 0 64,-1 0 32,0 0-192,0-1 0,0 1 32,1 0 96,0 0 0,-2 0-32,2 0 32,-2-1-32,1 1-96,1 0 64,-1 0 32,0 0 64,0 0-32,0 0-32,1 0 32,-1 0 32,0 0-96,0 0 0,0-1 32,2 1 64,-1 0-96,-1 0 0,0-1 32,1 1 0,0 0 0,-1 0 0,1 0 0,-1 0 64,1 0-32,0 0 64,0 0-128,0 0 0,1-1-32,-1 1 0,-1 0 64,1 0 0,0 0 0,0 0 0,-1 0-96,0 0 64,0 0 32,1 0 0,0 0 0,-2 0 64,2 0-32,-2 0 64,1 0-64,1 0 64,-1 0-128,0 0 0</inkml:trace>
  <inkml:trace contextRef="#ctx0" brushRef="#br1" timeOffset="21.64">1700 298 4416,'1'0'32,"2"0"-96,-1 0 32,-1 0 32,0 0 0,0 0 0,1 0 64,-1 0-32,2 0-32,-2 0 32,-1 0 32,2 0-32,-1 0-32,0 0 32,0 0-32,0 0-96,-1 0 64,1 0 32,-1 0 0,0 0 64,1 1 32,-1-1-192,1 0 0,1 0 32,-2 0 96,0 0 64,1 0 96,-1 0-160,1 0-96,-1 0 32,0 0 64,0 0 0,0 0-32,0 0 32,0 0-32,-1 0 0,1 0 0,-1 0-96,-1 0 0,1 0 64,0 0 64,0 0 0,0 0 64,-1-1-128,-1 1 0,2 0 32,-3 0 64,1 0-96,1 0 0,-1 0 32,-1 0 64,2-1-96,-1 1-64,1 0 64,-2 0 64,2-1 0,-2 1-32,1 0 32,0 0 32,0 0-32,0 0 64,0 1-224,-1-1 32,0 0 96,0 0 64,-1 0-96,1 0 32,1 0 0,-2 0 0,2 0 0,-2 0 0,1 0 0,-1 1 0,1-1 0,0 0 0,1 0 0,-2 0 64,1 0-96,0 0-64,-1 0 64,0 0 64,-1 0 0,1 0-32,1 0-64,-1 0 32,1 1 32,1-1 64,-2 0-96,1 1-64,1-1 128,0 1 32,-1-1 0,2 0 32,-1 0-128,-1 0 0,1 0 32,1 0 0,-3 0-96,4 0 64,-2 0 32,1 1 0,0-1 64,0 0 96,-1 0-128,1 0-96,0 0 32,0 0 64,0 1-64,-1-1 0,1 0-32,-1 0 0,0 0 128,2 0 32,-3 0-128,2 0-32,0 0 32,0 0 64,-1 0-64,0 0 0,1 0 32,0 0 64,0 0-32,0 1 64,-1-1-128,0 0-64,0 0 64,1 0 0,1 0 96,-3 0 32,2 1-192,0-1 0,0 0 96,-1 0 64,0 0-96,1 0 32,-1 0 0,-1 0 0,2 0 0,-1 0 64,-1 0-32,2 1-32,-1-1 32,0 0-32,0 0 0,1 0 64,0 0-32,-2 0-32,2 0-64,-1 0 32,0 0 32,1 0 0,-2 1 0,2 0 0,0-1 0,-2 1 64,2-1-192,0 0 32,0 1 32,-1 0 32,0-1 96,-1 0 96,3 0-224,-2 1 0,1-1 0,-1 0 32,1 0 32,1 0 64,-1 0-32,1 0 64,-1 1-64,2-1-32,-3 1-64,1-1 32,0 1 32,1-1 64,-1 0-96,-1 1 0,1-1 32,1 0 64,-2 0-96,1 1-64,1-1 128,-2 1 32,2-1 0,-1 0 32,1 0-128,-1 0-64,1 0 64,0 0 0,-1 0 96,0 1 32,1-1-192,0 1 0,0-1 32,0 1 96,0-1 0,0 0-32,0 0 32,0 1-32,-1-1 0,2 1 0,-2-1 0,0 0 0,1 1-96,0 0 64,0 0 32,0-1 64,0 1-96,0 0-64,1 0 64,-1 0 0,0 0 32,1 1 64,-2 0-32,1-1-32,0 1-64,1 0 32,-2 0 32,2-1 64,-1 1-32,1-1-32,-1 1-64,1-1 32,0 0 96,0 0 32,0 0-128,0-1 32,0 0 0,1 1 0,-1 0 0,0 0 0,1-1 0,-1 1 0,0-1 64,0 1 32,1 0-128,-1-1-32,1 0 32,-1 1 0,0 0 32,0-1 64,0 0-96,1 1 0,-1 1-32,0 0 0,0-1 64,1 0 0,-1 1 64,0-1 32,0 1-32,2-2 32,-2 1-224,1 0 32,-1 0 32,0-1 96,0 1 0,0-1 64,0 0-64,1 1 64,-1-1-64,0 0-32,0-1 96,1 0-128,-1 1 0,1-2 32,-1 1 64,1-2-32,-1 0-32,1 0 32,-1 0-32,0 1-96,0-1 64,0 0 32,0 0 64,0 2-96,0-1-64,1 0 64,-1 1 64,0 1-64,0-1-64,1 0 64,1 0 0,-2 1 32,0 0 0,0 0 0,2-1 64,0 1-32,-2 0-32,1 0-64,0-1 32,0 0 32,1-1 0,-1 2 0,1-2 64,1 2-32,-1-1-32,0-1 32,1 1 32,-1 0-96,1 1 0,-1-2-32,0 2 0,0 0 0,1 0 0,0-1 64,-1 1 0,0 0 0,0-1 64,0 0 32,1 1 32,-1 0-160,1-1-32,0 0 32,0 1 0,1 0-64,-1 0 64,1 0 32,-1-1 0,-1 1 0,0 1 0,0-1 0,1 0 64,-1 0-32,-1 0-32,1 0 32,-1 0 32,0 0-32,0 0 64,1 0-64,-2 0 64,0-1-224,0 1 32,-2-1 32,1 1 96,0 0 0,0-1-32,-1 1 32,-1 1-32,-1-1 0,2 0 64,-1 1-96,0 0 0,-1-1 32,-1 0 64,0 0-96,2 1 0,-2 0 32,1-1 0,0 0-96,1 2 64,-3-1 32,3-1 0,0 2 0,0-1 0,0 1 0,1 0 64,0 1-32,0-1-32,-2 0 32,2 1-32,0-1 0,0 0 0,1 0-96,-3-2 0,4 2 128,-3-1 32,1 1 0,1-1-64,-1 0 32,0 1-32,0-2-96,0 2 64,1-2-32,0 3 0,0-2 64,0 1 64,1-2 32,0 1 32,-1 0-160,1 0-32,0-1 32,0 0 64,0 0-64,0 0 0,0 0 96,0 0 32,1 0-32,-1-1-64,0 0-64,1 0 32,0-1 32,1 0 64,-1 0-32,2 1-32,-1-1-64,0 1 32,0 0 32,0-2 64,2 2-32,-1-1-32,0-1 32,0 0-32,2 0 0,-2 1 64,1-1-192,1 0 32,-2 1 32,0 1 32,2 0 32,-2 0 64,-1 0-96,1 1-64,-1 0 64,0-1 0,0 1 32,1 0 0,-1 0 0,1-1 0,1 1 0,-1-1 0,2 1 0,-1-2 64,-1 2-32,2-1-32,0-1 96,-1 2 0,3-2-128,-3 1-32,1 0 32,0-1 0,0 2 32,-2-1 0,1 1 0,-1-1 0,-1 1-96,2 0 64,-2-1 32,-1 1 64,1 0-32,-1 0-32,1 1 32,-2-1-128,1 1 64,-1-1 96,-1 0 96,1 1-128,-3-1-96,2 1 32,-1 0 0,0 0 32,0-1 0,-2 0 0,1 1 0,-1-1 0,1 0 0,-2 1 64,0 0 32,0-1-128,1 0 32,-3 1 0,2 0 0,0 0-96,-1-1 0,2 0 64,-1 1 64,1 0-64,-1-1 0,1 0 32,0 2 0,1-1 0,0-1 64,-1 2-32,1-1-32,-2 0-64,2 1 32,0 0 32,-2 1 0,2-1 0,-1-1 0,0 2 0,0-2 64,0 1-32,0 0-32,0-1-64,1 0 32,-2 1 32,3-1 0,-1 1 0,0-1 64,1 0-32,0 0-32,1 0 32,0 0-32,-1-1-96,2 1 64,0 0 32,0 0 0,2-1 0,-1 2 0,-1-1-96,0-1 64,1 1-32,-1-1 0,2 0 128,-2 1 96,0-1-64,1 0-64,-1-1 0,1 0 32,0 0-32,0-1-32,1 0-64,-1 1 32,1-1 32,1 0 0,-1 1 0,1-1 64,-1 1-96,1-1 0,-1 1 32,2-1 64,-2 1-96,1-1 0,1 1 32,-1-2 0,0 1 0,2 0 0,-1 0-96,0 0 64,2 1 32,-2-1 64,1 1-96,-1-1 0,1 0 32,2 1 0,-2-1 0,1 1 0,-2-1 0,2 1 0,-1 0 0,2 0 0,-2 0 0,0-1 0,1 1 0,-2 0 0,2 0 0,-2 1 0,2-1-96,-1-1 64,-2 2 32,2-1 64,-1 0-32,1 0-32,0-1-64,0 2 32,0-1 32,-1 0 64,1 1-32,-2 0-32,0 0 32,1 0-32,0-1-96,0 1 64,0 0 32,0 0 0,0-1 0,0 1 0,1-1 64,-1 1 96,2-1-128,-2 1-32,0 0 0,1 0 0,0 0 0,0-1 0,-2 1 0,1 0 0,2 0-160,-2 0 32,0 0 128,1 0 64,-2 1-96,0-1-32,2 0 96,-2 0 96,1 0-96,0 0-96,-1 0 32,0 0 64,0 0 0,1 0-32,0 0 32,-1 0-32,2 1 0,-3-1 0,1 0-96,0 0 64,0 1 96,0-1 96,-1 0-64,1-1-64,1 1-96,1 0 32,-2 0 96,2 0 32,-1-1-128,-1 1-32,1 0 32,-1 0 0,0 0 96,0 0 32,0 0-128,0 0 32,0 0-64,0 0 0,1-1 64,-1 1 0,-1-1 0,0 0 0,2 1-96,-2 0 64,0 0 32,0 0 64,0 0-96,2 0 0,-4 0 32,3 0 0,-2 1 0,0-1 64,0 1-32,0-1 64,-1 0 0,1 0 32,-1 0-224,0 0 0,0 0 32,0 0 32,1 0 32,-1 0 0,0 0 0,0 0 0,-1 1 0,1-1 64,0 0-32,-1 0-32,1 0 32,-1 0 32,0 0-96,0 0 0,-1 0 32,0 0 64,1 0-32,-3 0-32,3 0 32,-2 0-32,0 0 0,0 0 0,0 1-96,0-1 0,0-1 64,-1 1 64,-1 0 0,1 0 64,-1-1-64,1 1 64,-2-1-224,1 1 32,1-1 96,-2 1 64,2 0-96,-1 0 32,1 0 0,0 0 64,-1 0-32,1 1-32,1-1-64,-1 1 32,1-1-32,1 1-64,1-1 96,0 0 64,1 0 0,0 0-32,1 0 32,0 0-32,2 0 0,0 0 64,1 0-32,0 0-32,0 1-64,1-1 32,-1 0 32,1 1 64,1-1-32,0 0-32,-1 0 32,0 1-32,0-1-96,-1 0 64,1-1 32,-1 1 0,1-1 0,0 1 0,-2 0 64,1 0 32,-1-1-128,1 1-32,-2 0-64,1 1 96,1-1 0,-2 1 96,0-1-32,-1 1-32,1-1 32,-1 0-32,2 1 0,-1-1 0,-1 0-96,0 0 64,0 0 32,0 0 64,0 1-32,0-1-32,0 1-64,0-1 32,1 1 32,-2 0 0,1-1 0,-1 0 64,1 1-32,-1-1-32,0 0-64,0 0 32,0 0 32,0 0 64,1 0 32,-1 0 32,0 0-64,2 0-64,-2 0 32,0 0 32,0 0-192,0 0 32,1 0 96,-1-1 128,0 1-96,0 0-96,0 0 32,0 0 64,0 0-1280,-1 0-512</inkml:trace>
  <inkml:trace contextRef="#ctx0" brushRef="#br1" timeOffset="22.64">1412 395 384,'5'0'160,"-3"-1"-64,2-1-192,-1 2 64,-1 0-32,1 0-64,0-1 160,0 1 32,1 0 0,0-1-64,-1 1 32,2-1 32,-1 1-32,1 0-32,-1 0 32,0-1-32,-1 0 0,1 1 0,-1-1-96,-1 1 64,1-1 32,0 1 64,-1-1-32,1 1-32,-1-1 32,-1 1 32,1-1 32,0 1 32,-1-1-64,1 0-64,-1 1 96,0 0 64,0-1-128,-1 0-96,1 0 32,0 1 0,0 0-64,0-1 64,1 1 32,-1-1 64,1 1-32,-1 0-32,1 0 32,1 0-32,-2 0 0,1-1 0,0 1 0,-2 0 0,0 0-96,0 0 64,0 1-32,-2-1 0,0 0 64,-1 1 64,1 0-96,0-1-64,0 0 64,-1 1 0,1-1 32,-1 2 64,1-2-32,0 1 64,-1 0 0,1 0 32,0-1-160,0 0-32,-2 1 32,1-1 0,0 0 32,0 0 64,-2 0-32,2 0-32,-1 0 32,-1 1 32,0-1-96,0 0 0,0 1 32,0-1 64,-1 0-32,1 0 64,-2 0-128,2 0 0,-1 0 32,1 1 0,1-1-352,-2 0-96</inkml:trace>
  <inkml:trace contextRef="#ctx0" brushRef="#br1" timeOffset="23.64">763 373 384,'0'0'160,"1"0"-64,-1 0-128,0 0 64,0 0-32,1 0 0,-1 0 0,0 1 0,2-1 0,-2 0 0,1 0 0,0 0 0,1 0 0,-1 0 0,0 0 64,0 0 32,0 0-128,-1 0-32,1 0-64,0 0 96,-1 0-64,1 0 32,0 0 64,0 1 0,0-1 0,1 0 64,-1 0-32,1 0-32,-1 0 32,0 0-32,0 0 0,0 1 64,1-2-32,-1 2-32,-1-1 32,0 0-32,0 0-96,2 1 64,-2-1 96,0 0-32,0 0-32,0 0 32,2 0-32,-2 0 0,0 1 0,0-1 0,0 0 64,0 0-96,0 0 0,1 0 32,-1 0 0,0 0 0,0 0 0,0 1 0,0-1 64,0 0-32,0 0-32,0 0 32,0 0-32,0 0-96,0 1 64,0-1 96,0 0 96,-1 0-128,1 0-32,0 0 0,0-1 0,-2 1 0,2 0 64,0 0-96,0-1 0,0 1-32,-2 0 0,2 0 128,0-1 96,0 1 64,-1 0 96,-1 0-160,1 0-96,0-1-32,-1 1-32,1-1 0,-1 1 64,0 0-32,0 0-32,1 0-64,0 0 32,0 0 32,0 0 0,0 0 0,0 0 0,0 0 0,0 0 64,-1 0-32,1 0-96,0 0 32,-1 0-32,2 0 0,-2 0 64,0 1 64,2-1-32,-2 0-32,0 0 32,1 0-32,0 1 0,0-1 64,0 0-96,0 0 0,0 0 32,0 0 64,0 0-96,1 0 0,-1 0 32,0 0 0,-1 0 0,1 0 0,1 0 0,-1 0 0,0 1-96,1-1 64,0 0-32,-1 0 0,1 0 64,0 1 0,0 0 0,0-1 64,1 0-96,-1 0 0,0 1 96,1 0 32,-1-1-32,1 1-64,0-1-64,1 0-32,-1 0 128,0 0 32,1 1 0,-1-1-64,1 0 32,0 0-32,-1-1 0,3 1 64,-1 0-32,-2 0-32,1 0-64,0 0 32,1 0 32,0 0 64,-1-1-32,0 1-32,0-1-64,2 1 32,-2-1 32,0 1 0,2 0 0,-2 0 64,1-1-32,-1 1-32,1 0 32,-1 0-32,0 0-512,-1 1-192</inkml:trace>
  <inkml:trace contextRef="#ctx0" brushRef="#br1" timeOffset="24.64">677 358 384,'0'0'256,"0"0"-128,1 0-160,-1 0 64,0 0-32,0 0 0,0 0 64,0 0 32,0 0-32,0 0-64,0 0 32,0 0-32,0 0 0,0-1 64,0 1-32,0 0 64,0 0-128,-1 0 0,1 0 160,0 0 160,-1-1-32,1 1 96,0 0-128,0 0 32,-2 0-224,1 0-32,1 0-64,-1 0-64,0 0 160,-1 0 32,0 0-96,1 0-32,1 0 96,0 0 32,-1 0 0,-2 0-64,3 0 32,-1 0-32,1 0 0,-1 0 0,1 0 0,-1 0 64,1 0-96,-1 1 0,0-1 32,1 0 0,-1 0 0,1 1 0,-1-1-96,1 0 0,0 1 64,-1-1 0,1 1 32,1-1 0,-1 0 64,1 0 32,0 1-32,1-1-64,-1 0 32,1 1-32,1 0 0,-2-1 0,0 0 0,1 1 0,0 1 0,-1-2 64,1 0 160,0 0 128,0 0-128,-1 0 32,1 0-160,0 0 0,-1 0-96,1 0-32,0 0 32,-1 0 0,0 1-352,-1 0-160,0 0-448,-1 0-192</inkml:trace>
  <inkml:trace contextRef="#ctx0" brushRef="#br1" timeOffset="25.64">576 434 128,'1'0'160,"-1"0"-64,1-1-64,1 1 160,-2 0-160,1 0-32,0 0 0,0 0 64,0 0-32,0 0-32,0 1-64,0-1 32,0 0-32,0 0 0,0 0 128,1 0 32,-1 0-32,2 0-64,-3 0 32,1 0-32,1 0-96,0 0 64,-1 0 96,2 0 32,-2 1-128,0-1 32,0 0 64,0 0 32,0 1-32,0-1-64,0 0 32,0 0 32,0 1 32,1-1 32,0 0-64,-1 0-64,0 0-64,-1 0 32,1 0 32,0 0 64,0 1-96,0-1 0,0 1 32,-1-1 64,1 1-32,2-1 64,-3 0-128,2 0 0,-1 0 32,0 0 64,-1 1-96,2-1 0,-1 1 32,0-1 64,0 1-96,1-1 0,0 0 32,-2 0 0,2 1 0,-2 0 0,2 0 0,-1-1 0,0 0 0,0 1 64,0 0-96,1 0 0,-1-1 96,0 1 32,0-1-128,1 1 32,-1 0 0,1-1 0,-1 0 64,-1 0 32,1 0-32,2 1 32,-2-1-64,0 1 64,0-1-128,0 0 0,-1 1 32,1-1 0,0 1 0,0-1 64,0 1-32,0-1-32,1 0 96,0 0 0,-1 0 320,1 0 192,-1 0-320,1 0-64,-1 0-160,2 0-64,-1 1-128,-1 0 0,0-1 64,1 1 96,-2-1 64,2 0 32,0 0-64,0 1 32,0-1 0,-1 0 32,1 0 64,0 0 32,-1 0-96,1 0-96,1 0 0,-1 1-32,0-1 0,-1 0 64,1 0-96,-1 0 0,2 0 32,-1 0 64,-1 0-96,1 0 0,-1 0 32,1 0 64,-1 0-32,2 0 64,-2 0-128,0 0-64,1 1 64,-1-1 0,1 0 32,-1 0 0,2 0 0,-1 0 64,0 0-96,-1 0 0,2 0 32,-3 1 0,4-1 0,-2 0 64,0 0-32,-1 0 64,1 0-64,-1 0-32,1 0 32,0 0-32,-1 0 0,0 0 64,1 0-96,-1 0 0,0 0 32,1 0 64,-1 0-32,0 0-32,1 0-64,-1 0 32,0 0 32,0 0 64,1 0-96,-1 0 0,-1 0 160,2 0 160,-1 0-32,0 0 32,-1 0-96,2 0-32,-1 0-192,0 0 32,0 1 0,0-1 0,0 0-96,0 1 64,0-1 32,-1 0 64,1 0-32,1 0-32,0 0 32,-1 0-32,0 0 0,0 0 0,0 0 0,0 0 0,0 1 0,0-1 0,0 0 0,1 0 0,-2 1 64,2-1-32,0 0-32,-1 0 32,-1 0-32,0 0-96,2 0 64,0-1 96,-1 1 32,0 0-128,2 0-32,-2 0 32,0 0 0,1 0 32,-1 0 0,1 0 64,-1 0 96,0 0-128,0 0-96,2 0 96,-2 0 32,0 0 0,1 0-64,0-1 32,1 1 32,-1 0-32,0 0-96,0 0 32,1 0 96,-1 0 96,1 0-128,0 0-96,0 1-1184,-1 0-1152</inkml:trace>
  <inkml:trace contextRef="#ctx0" brushRef="#br1" timeOffset="26.64">678 30 384,'-4'3'256,"3"-3"-128,-2 2-96,2-1 96,-2-1-64,3 2-64,-4-2 32,3 2-32,-1-1 0,1 0 64,0 0-32,-1 0-32,0 1 32,-1-1-32,1-1-96,1 2 64,-1-1 32,0 1 64,0-1-32,-1 1-32,2-1 96,-1 1 0,0-1 448,1-1 192,-2 1-288,3 0-160,-4 0-192,2 0 0,0 0-64,1 0 64,-1 0-128,0-1-64,-1 1 128,2 0 32,-1 0 0,-1 0-64,1-1-64,-1 1 32,1-1 32,-1 1 64,0 0-32,1 0 64,-1 0-64,1 0-32,0 0-64,-1 0 32,1 1 32,-1 0 64,1-1-32,0 1-32,0 0 32,-1-2-32,1 3-96,-1-2 64,2 1 32,-3-1 64,2 0 256,-1 0 96,1 1-288,0-1-32,0 0-96,0 0 64,1 1-96,-2-1 0,2-1 32,-1 2 0,1-1 64,0 1 32,-1-1-128,2 1-32,-1-1 32,-2 1 0,1-1 96,1 1 32,0-1-128,-1 1-32,0-1 32,1 1 0,0-1 32,-2 1 0,2-2 0,-1 2 0,1 0 0,-1-1 64,1 0-32,-1 1-32,-1 1 32,2-2-32,-2 1 0,3 0 0,-2-1 0,1 1 0,-1-1 0,0 2 64,1-2-96,-1 0-64,1 1 64,-1-1 64,1 0 0,-1 1-32,1 1-64,-1-2 32,1 2 32,0-1 0,0 1 64,1-1 32,-1-1-32,0 1 32,0 0-128,1 0 0,0 0 32,-1-1 0,1 1 0,0-1 0,-1 1-96,1 0 0,0-1 64,0 1 64,0 0 64,0 0 32,0-1-160,-1 1 32,2 0 0,-2-2 0,1 2 64,-1 0 32,1 0-128,-3-2 32,3 2-64,-1 0 0,1-1 64,-1 0 0,-1 1 0,1 0 0,1 0 0,-2 0 0,1 1 0,0-2 64,-1 0-96,1 2 0,0-2 96,0 1 32,1 1-128,-2-3-32,1 3 32,0-2 0,1 1 32,-1-1 0,0 1 64,0-1 32,0 0-128,0 1 32,1 0 0,-2 0 64,1-1-96,0 1-64,0 0 64,0-1 0,0 0 32,-2 1 64,3 1-32,-1-3-32,-1 2 32,1 0-32,1-1 0,-1 0 0,1 1-96,-1 0 64,1 0 32,0 0 64,0 0-32,-1 0-32,0-1 96,1 1 0,-1 0-192,0 0 0,-1 0 32,1-1 96,1 1 0,-1 0 64,1 0-64,-1 0 64,1 0-64,0 0-32,0 1 32,0-1-32,1 0 0,-1 0 64,1 1-32,-1-1-32,0 0 32,1-1-32,-1 1 0,0 1 64,2-1-96,-2-1 0,0 2 32,1 0 64,-1-1-32,1 0-32,-1 0-64,0 1 32,0-1 32,0 1 0,0-1 64,0 1 32,1-1-128,-1 1-32,0-1 32,1 0 0,-1 1 32,1-2 64,-1 1-96,1 1 0,0-2 96,1 1 32,-1 0-128,-1-2-32,3 3 32,-2-2 0,1 1 32,-1 0 64,0 1-96,0-1 0,1 0 96,-1 1 32,1-2 32,0 1 0,-1 0-160,1 0 32,0 0 64,-1 0 32,1-1-32,-1 1-64,0 0-64,1-1 32,-1 0 96,1 1 32,-1 0-32,0 0-64,2 0-64,-1 0-32,-1-1 128,0 0 32,1 0 0,-2 1-64,2-1-64,-2 1 32,2-1 32,-2 1 64,3-2-32,-3 2-32,2-1 32,-2 0-32,2 1 0,-2-2 0,1 2 0,0-1 0,0 0-96,0 1 64,0-1 32,1 1 64,-1-1-32,1 1-32,0-2-64,0 1 32,0 0 32,-1 0 64,1 0 32,0 0 96,-1-1-256,0 1 0,0 1 0,0-2 96,1 1-64,0 0 0,1 0 32,-2-1 64,1 1-96,-1 1 0,0-2 32,1 1 0,-1 1-96,0-2 64,3 1 32,-4 1 64,3 0-32,-2-1-32,0 1 32,0-1-32,0 1-96,0-2 64,1 1 32,-1 0 64,0 0-32,0 0-32,1 1 32,-1-2 32,0 1-32,1 1-32,-1-2 32,1 2 32,-1-2-96,-1 1 0,1 1-32,0-1 0,0 1 64,1-2 0,-2 1 0,1 1 64,-1 0-96,1-1 0,1 0 32,0 1 0,-2-1 0,2 1 0,-1-2 64,0 0 32,0 2-128,1-2 32,-1 1 0,0 0 0,0-1 0,1 1 0,-1-1 0,0 0 0,0 1 0,0 0 0,1 0 0,-1-1 64,0 0-32,0 1 64,2-1-64,-2 0-32,2 1 32,-2-1-32,1 0 0,-1 0 0,1 0 0,0 0 0,-1 1 64,1-1-96,-1 0 0,0 1 32,-1-1 0,1 1 0,0 0 0,0-1 0,0 1 64,-1-1-32,1 1-32,-1-1-64,2 1 32,-2-1 32,1 0 64,0 0-96,0 0 0,0 0 32,0 1 64,0 0-32,0-1-32,0 0 32,-1 1-32,1 0 0,0 0 64,2-2-32,-3 2-32,2-1 32,-1 0 32,0 0-32,-1 0-32,2 0 32,-1 0-32,0 1 0,2 0 64,-2 0-96,0-1 0,0 0 32,0 0 64,1 0-32,0 0 64,-1 0 0,2 0-128,-1 0-32,-1 0 32,1 0 0,-1 0 32,0 0 0,1 0 0,-1 1 64,2-1-32,-2 0-32,2 0 32,-2 0 32,0 0-96,1 0-64,-1 0 128,1 0 96,-1 0-96,0 0-32,0 0 0,0 0 0,1 0 0,-1 0 64,1 0-96,-1 0 0,2 0 32,-2 0 64,0 0-32,2 0-32,-2 0-64,2 0 32,-1 1 32,0-1 64,-1 1-96,0-1-64,1 0 64,-1 1 64,0-1 0,1 1-32,0 0 32,-1-1-32,0 0 0,0 0 64,0 0-32,1 0-32,-1 1-64,0-1 32,0 0 32,0 1 64,1 0-96,1-1 0,-3 0 32,2 0 0,-1 0 0,1 1 0,-1-1 0,2 1 0,-2-1 0,0 0 0,1 1 0,0-1 64,0 0-96,1 0 0,-1 0 96,0 0 96,0 0-128,0 0-96,0 0 32,2 0 0,-2 0 32,1 0 0,-1 0 0,1 0 0,-1 0-96,0 0 64,0 0 32,0 0 64,0 0-32,1 0-32,-1 0 96,1 0 0,0 0-128,-2-1-32,3 1 32,-2-1 0,0 1 32,-1 0 0,1 0-96,-1 0 64,2 1 32,-2-1 64,0 0-32,1 1-32,0-1-64,0 0 32,1 0 32,0 0 64,-3 0-32,1 0-32,2 0 32,-2 0-32,1 0 0,0 0 64,0 0-96,-1 0 0,0 0 32,1 0 0,-1-1 0,1 1 0,1 0 64,-2 0 32,1 0-128,0 0-32,0 0 32,0 0 0,1 0 32,-2 0 0,2-1 0,0 0 64,-1 1-32,1 0-32,-1-1 32,1 0-32,-1 1 0,1-1 64,0 1-32,0-1-32,1 1 32,1-1 32,-1 0-96,-2 1 0,1 0 32,2 0 0,-3-1 0,2 1 64,0-2-32,-1 2-32,0-2 32,0 1-32,0 1 0,0-1 64,0 0-96,2 1 0,-1-1 32,-1 1 0,-1-1 0,2 0 0,-2 1 0,1 0 0,0 0 0,0-1 64,-1 0-32,1 1-32,0-1 32,1 1 32,-1-1-96,-1 1-64,1-1 64,1 0 0,-1 1 96,-1 0 32,1 0-128,1-1-32,-2 1 96,1-1 32,2 0-96,-1 0-32,-1 0 32,0 0 0,1 1 32,-2 0 0,2-1 0,-1 0 0,1 0 0,0 1 64,-1-1-32,1 0 64,-1 1-128,-1 0 0,1-2-32,1 1 0,-2-1 128,0 1 32,1 0-32,1 0-64,-3 0 32,2 1 32,-1-2-96,0 1 0,0 1 32,2 0 0,-1-2 0,-1 1 0,1 1 0,0 0 0,-1-1-96,0 0 64,1 0 32,-1 1 64,2-1-96,-2 0-64,0 1 128,0-2 32,0 1-96,1 1 32,-1-1 0,0 0 64,0 0-32,0 1-32,-1-2 32,3 1-32,-3 0 0,2-1 64,0 1-96,0-1-64,-1 2 128,0-2 32,-1 2-96,1-2 32,0 1 0,-1 1 0,2-1 0,-1 0 64,0 0 32,0 0 96,0-1-96,-1 2 0,3-2-32,-2 1-64,-1 0 32,1 0-32,-1 0 64,1 0 32,0-1-192,-1 0 0,0 1 96,0-1 128,1 0 32,-1 1 0,0-1-32,1 0 64,1 0-160,-2 2-32,1-1 0,-1-1 0,0 2 0,2-2 0,-3 1 0,1 1 64,3-2-96,-4 1 0,2-1 32,0 2 64,-1-2-32,1 0-32,-1 0 32,2 1 32,-2-1-96,0 1-64,-1-1 64,1 2 64,0-2-64,0 2 0,0-2 32,0 1 0,0 1 0,0 0 0,0-1-160,-1 1 32,2-1 128,-1 1 128,-1-1-32,1 1 0,-1 0-96,1 0-96,1 0-32,-2-1 96,0 1 64,1 0 64,-1 0-128,2 0 32,-1-1-64,0 1-64,1 0 160,-1-1 32,0 1 0,0 0-64,0 0 32,-1 0-32,2 0 0,-1 0 0,0-1 64,0 1-96,-1-1 0,1 0 32,1 1 0,-1 0 0,0 0 0,-1 0-96,1-1 64,0 1-32,0 0 0,-1-1 128,1 1 96,0 0-128,0-1-96,-1 1 32,1 0 0,0 0 32,1 0 0,-2 0 64,2-1 32,-2 0-32,0 0-64,0 1 224,0 0 96,0 0-256,2-1 0,-2 1-64,0-1 64,0 1-96,1 0 0,-1 0 32,0 0 0,0 0 0,0 0 0,1-1 0,-1 1 64,0-1-96,0 1 0,0 0 32,2 0 0,-2 0-160,1 1 32,0 0 64,1-1 32,-1 0 32,0 0 0,0 1 0,0-1 64,0 0-32,0 1 64,1-1-128,-1 0 0,0 0 32,2 0 0,-2 0 0,1 0 64,-1 0-96,1 0 0,1 1 32,-3-1 64,2 1-192,1-1 32,-2 1 96,1-1 64,0 0 0,0 0-64,1 0 32,-2 1-32,0-1-160,1 0 32,-1 0 192,0 0 128,0 2-192,0-2-32,0 0 64,1 1 32,0 0-96,-1 0 32,0-1 0,0 0 64,1 0-96,-2 0 0,3 0-32,-1 0 0,0 0 128,0 0 32,-1 0-128,1 0 32,-1 0 0,2 0 0,-2 0 0,0 0 0,1 0 0,0 0 0,0 0 0,1 0 64,-1 0-96,-1 0 0,2 0 32,-1 0 0,0 0 0,1 0 0,-2 0 0,1 1 0,0-1 0,-1 0 0,1 0 64,-1 1 32,2-1-128,-2 0-32,1 0 32,-1 0 0,1 0 32,-1 1 64,1-1-96,-2 0 0,3 0 32,-2 0 0,0 0 0,1 0 64,-1 0-32,0 0-32,0 0 32,0 0-32,2 0 0,-1 0 0,-1 0 0,0 0 0,1 0 0,-1 0 0,1 0-96,-1 1 64,2-1 32,-1 1 0,-1-1 0,2 1 0,-3-1 0,3 0 0,-1 0 0,-2 0 64,2 0-96,0 0 0,0 0 96,-1 0 96,1 0-128,1 0-96,-2 0 96,1 0 32,-1 0-160,0 0 0,1 0 96,0 0 64,1 0 0,-1-1-64,0 1 32,1-1-32,-1 1 0,2-1 0,-2 1-96,0 0 0,0 0 64,0 0 64,1 0 0,0-1 64,-1 1-64,0 0-32,0-1-64,2 1 32,-3 0 96,2 0 32,-2 0-32,1-1-64,0 1-64,1 0-32,-1 0 64,0 0 0,0-1 32,1 0 64,0 1-96,-1-1 0,0 1 32,2-1 0,-3 1 0,3-1 64,-1 0-32,0 1-32,-1 0 32,2-1-32,-2 0-96,0 0 64,1 1 96,0-1 32,0 0-128,0 1-32,-2 0-64,2-2 0,0 1 160,-1 1 96,0-2-32,0 2-64,0-1 0,1 1-32,-1-1 0,0 0 64,0 0-32,0 1-32,-1-1-64,2 1 32,0-1-32,-2 1 0,1-1 64,-1 1 64,0 0-32,1-1-32,0 0 32,0 0-32,0 1 0,0-2 0,0 1 0,-1 1 64,2-2-32,-1 2 64,0-2-128,-1 2-64,2-1 64,-2-1 64,3 1 0,-2-1-32,0 1 32,0-2-32,0 2-96,2-1 0,-2 2 64,0-1 64,0 0 0,-1 0-32,2 0 32,-1 1-32,0-1 0,0 1 0,1-1 0,0 0 64,-1 0-32,0-1-32,1 1 32,-1 0-32,2 0-96,-2 0 0,0 0 64,1 0 0,-1 1 96,3-1 32,-4 0-128,2 0 32,-1 0-64,2 0 0,-2 0 128,1 0 32,0-1-128,1 1 32,-1 0 0,0 0 64,2 0-32,-2 0-32,-1 0-64,1 0 32,1 1 32,-2 0 64,1-1-96,-1 0-64,0 1 64,1 0 64,-1-1 0,1 1 64,0-1-64,1 0-32,-2 1-64,0-1 32,0 0 32,0 1 0,0-1 0,1 0 64,-1 0-32,-1 1 64,1-1-128,-1 0 0,0 0 32,1 1 64,0-2-96,0 0-64,-1 1 64,1 0 0,-1-2 96,1 2 32,-1 0-128,0 0 32,1-1-64,-1 1 0,0 0 128,0 0 96,-1-2-128,2 2-96,-2-1 96,0 2 32,1-2 0,-1 1 32,0 0-224,0 0 32,0-1-32,0 0 64,-1 2 32,1-2 32,-1 1 64,0-1 32,1 1-128,-2 0 32,1 0 0,-1 0 0,0-1-96,0 2 64,-1-1 32,2 0 64,-3 0-96,1 1 0,0 0 32,0-1 0,0 0 0,-1 0 0,1 0 0,1 0 0,-2 1 0,1 0 64,0 0-96,0-1 0,-1 1-32,2-1 0,-1 0 128,0 1 32,-1 0-192,1 0 0,-1 0 32,3 0 96,-4 0-64,2 0 0,0 0 32,-1 0 64,1 0-32,0 0 64,0 0-64,0 0-32,0 0-64,0 0 32,-2 0-32,2 0 0,0 0 128,0 0 32,-2 0-128,1 0-32,1 0 32,-3 1 64,3-1-64,-1 0 0,0 0 32,1 1 64,-1-1-96,0 1-64,1-1 64,-1 0 64,0 0 0,1 1-32,-1-1 32,0 0-32,1 0 0,1 0 64,-1-1-96,-1 1 0,2 0 32,-2 0 0,1 0 64,2 0 32,-4 0-128,2-1-32,1 1 32,-2 0 64,2 0 0,-1 1-32,0-1-64,-1 0 32,1 0 32,-1 0 64,1 0-32,0 0 64,-1 0-128,1 0-64,-2 0 64,2 0 64,-1 0 0,-1 0-32,1 0-64,0 0 32,-1 0 32,2 0 0,-1 0 64,0 0 32,1 0-128,-1 0-32,0 0 32,0 0 0,1 0 32,0 0 64,-1 0-32,1 0 64,0 0-64,-1 0-32,1-1-64,0 1 32,0 0-32,-1 0 0,2 0 64,-1 0 0,0 0 0,-1 0 64,2 0-32,0 0-32,-1 0 32,-1 0 32,1 0-96,0 0-64,1-1 64,-2 1 0,2-1 32,-1 1 64,0 0-32,1 0 64,-1 0-128,1-1 0,-2 1 32,3-1 0,-3 1-96,2 0 64,0-1 32,0 1 0,0 0 64,0 0 32,-1 0-128,1-1 32,1 0 0,-1 0 64,0 0-96,1-1 0,-2 2 32,2 0 64,-1-1-32,1 0 64,-2 0-128,1 1 0,1-1-32,-1 1 0,0-1 128,0 0 32,1 1-128,0 0-32,-1-1 32,1 0 64,-1 1 0,1-1-32,-1 0-64,1 0 32,0 1 32,0-1 64,0-1-96,-1 1 64,2-1 64,-2 2-128,0-1 32,2-1 0,-1 1 64,1-1-32,0 0 64,0 0-128,0 1 0,0-1 32,0 1 0,0-1-96,0 0 64,1 1 32,-1 0 0,2 0-96,0-1 64,-1 2 96,0-3 32,0 2-128,0 0 32,1-1-64,-1-1 0,0 2 128,0-2 32,1 1-128,-2 1 32,1-2 0,0 2 64,-1-1-32,1 2-32,-1-2 32,0 0-32,1 1 0,-1 0 0,0-1 0,0 0 0,0 1-96,0-1 64,0 0 32,0 0 0,0 0 0,-1 0 64,1 1-32,0-1 64,-1 0-128,0 0 0,1 2-32,-1-2 0,1 1 64,-2-1 0,1 1 0,-1-1 64,1 0-96,-1 1 0,1-2 32,0 0 64,0 0-96,-3 1-64,3 0 128,-1 0 32,1 0 0,-1 1-64,0-1-64,0 0 32,1 1 96,-1-1 32,0 0-128,0 0 32,0-1-64,1 1 0,-2-1 64,2 1 64,-1 0-32,1 0 64,-1-1-128,1 3-64,-1-3 64,0 1 64,-1 1-64,1-1 0,0 0 32,0 1 64,-1-2-96,1 0-64,0 1 128,0 0 32,0 0 0,-2-1 32,2 2-128,-1-1 0,0 0 32,-1 0 0,1 0-96,0 0 64,1 0 32,-2-1 0,1 0 0,0 2 0,0-1 0,-1 0 0,0 0 0,0 0 0,1 1 0,-1-1 0,1 2 0,0-1 0,-1-1-96,1 1 0,-1 0 128,-1 0 32,1 0 0,1-1-64,-1 2 32,0-1 32,1 0-96,-2 0 0,1 0 32,1 0 0,-3 0-96,2 0 0,0 0 64,-1 0 64,1 0 0,-1 0 64,-1 0-128,2 1-64,-1-1 128,1 0 96,-2 1-32,1-2-64,-2 1-160,3 1 0,-1-1 128,-1 1 128,1-1-96,0 1-96,1 0 96,-3 0 32,3-1-96,0 0-32,-1 1 32,1-1 0,-2 1 32,2 0 0,-1 0 0,0-1 64,1 1-96,-1 0-64,1-1 64,0 1 0,-1 0 32,1-1 64,-3 1-96,3-1 0,-1 1 96,-1-1 32,0 0-128,1 1-32,-1-1 32,-1 1 0,3 0 96,-3-1 32,2 0-128,-2 1 32,3 0-64,-2-1 0,2-1 64,0 2 0,-1-2 0,-1 2 0,0-1 0,2 1 64,0 0-96,-1-1 0,0 1 32,-1 1 64,2-1-32,0 0-32,-1 0-64,1 1 32,0-1-32,-1 1 0,1 0 64,-1-1 64,1 0-96,1 1 0,0 0 32,-2-1 64,1 1-32,-2-1-32,3 1 32,-1 0 32,0-1-96,0 1-64,1-1 64,-2 2 64,1-1-64,0 0 0,-1-1 32,1 1 64,0 0-32,-1-1-32,1 0 32,-2 1-32,2 0 0,0 0 0,-2-1 0,2 0 0,-2 1 0,2 0 0,0 0-96,-1 0 64,2 0 32,0 0 0,1 0-96,-2 0 64,1 1 32,0-1 64,1 0-96,-1 0 0,0 0 32,0 1 64,0 0-32,-1-1 64,0 2-64,0-2-32,-2 2-64,-3 2 32,0-1-832,-3 1-352,-4 0-1248</inkml:trace>
  <inkml:trace contextRef="#ctx0" brushRef="#br1" timeOffset="27.64">547 93 640,'-2'1'352,"2"-1"-192,-1 0-192,-1 0 64,2 1-32,-1-1 64,0 0-32,-1 1 64,1 0-64,0 0-32,-1-1 32,1 1 32,-3-1-32,2 0 64,0 1-64,1-1-32,-1 1 96,1-1 0,-2 0-32,1 1-64,1-1 96,0 1 0,-1-1 32,1 1 0,0-1 0,-1 0 0,-1 0-64,2 0-64,-2 0 96,3 0 64,-3 0 0,2 0 0,1 0 32,-4 0 96,2 0-64,0 0-64,1 0-64,-1 0 0,0 0-64,-1 0-32,0 1 96,1-1 0,0 0-32,0 0-64,-2 0 32,3 0 32,-2 0 32,-1 0 32,1 0 0,0 0 64,0 0-160,0 0-96,0 0 32,1 0 0,-1 0 32,-1 0 0,0 0 0,1-1 64,1 1 32,-1 0 32,0 0-64,1 0-64,0 0 32,-1 0-32,-1 0 0,2 0 0,-2 0 0,0 0 0,1 0 0,0 0 64,1 0-32,-2 0-32,1 0 32,0 0 32,0 0-32,0 0 64,0-1 0,0 1 32,-1 0-64,1-1-64,0 1 32,0 0 32,0 0-96,-1 0-64,1 0 64,0 0 0,1-1 32,-3 1 64,2 0-32,0 0-32,-1 0 32,2 0-32,0-1 64,-1 1 32,-1-1-128,1 1 32,-1 0-64,1 0 0,-1 0 64,1-1 64,0 1-32,-2 0-32,1-1 32,1 0-32,-2 0 0,2 1 0,-2 0 0,1-1 0,0 1-96,0 0 64,-1 0 32,2-1 64,-1 1-96,-1 0 0,0 0 32,2 0 64,-1-1-32,1 0-32,0 0-64,-1 1-32,0 0 64,1-1 64,0 0 0,-3 0 64,3 1-64,0 0-32,-2 0-64,1-1-32,-1 1 128,1-1 96,-1 1-96,0-1-32,1 1-64,0 0-64,0 0 160,0-1 32,-2 1-96,3 0 32,-1 0-64,0-1 0,0 1 64,1-1 64,-2 1-32,2 0 64,-1 0-64,-1-1 64,0 1-128,1 0 0,-1 0-32,1-1 0,0 1 64,-1 0 64,1 0-96,-2 0 0,2-1 32,0 1 0,0 0 0,0 0 64,1 0-96,-2 0 0,2 0 32,-2-1 64,1 1-96,1 0 0,0 0 32,0 0 0,0-1 0,1 1 0,0 0 0,-1 0 0,2 0 0,-3 0 0,2 1 0,1-1 64,-1 0-96,1 1-64,-1-1 128,1 0 32,-2 0-96,2 1-32,0 0 32,1 0 0,-1-1-64,0 0 64,1 2 32,0-2 0,1 2 0,-1-1 0,1 0 0,0 0 0,1 1 0,0-2 0,0 2 0,0-1 64,0 0-96,1-1 0,-2 1 32,3 1 0,-2-1 0,0 0 0,0 0 0,0 0 0,1 0-96,-2 1 0,0-2 128,0 1 96,1 1-96,-1-2-96,0 3 96,1-2 32,0 1 0,-1-1-64,1 0-64,-1 0 32,1 1-32,-1-2 0,2 2 64,-1-1 64,0 0-96,0 1-64,0-1 128,0 1 32,0-2 0,1 1-64,-1 1 32,0-1 32,0 0-192,1-1 32,0 2 32,0-1 96,0 1-64,-1-1 0,2 1 32,-2 0 64,0 0-32,0-2 64,1 3-128,0-2 0,0 1-32,-1-1 0,0 0 128,2 1 32,-3-1-32,2 0-64,0 0 32,-1 0-32,2 1 0,-2-1 0,0 0 0,1 0 64,1 0-32,-2 2 64,1-2-64,1 0-32,0 1-64,-1-1 32,0 0 32,-1 1 0,2-2 64,-2 3 32,0-2-32,1 0-64,0 0 32,0 1-32,0-1 0,-1-1 0,0 1 0,1 1 0,0-2 0,-1 2 0,1-2-96,1 1 0,-1 1 128,0-1 96,2 1-32,-2-1-64,0 1-96,0-1 32,2 1 96,-2-1 32,0 1-128,-1-1 32,2 1 64,-1-1 32,0 0-128,-2 1 32,3-1-64,-1 0 0,-1 1 128,1-1 32,0 0-128,-1 0 32,-1 1-64,2 0 0,-1 0 128,-1-1 32,2 0-32,-1 1-64,1-1-64,-2-1 32,2 2-32,0-1 0,-1-1 64,1 1 0,0 0 64,-1 0 32,2-1-32,-1 1-64,0 0-64,-1 0 32,3 0 32,-2 0 64,-1 0 32,2-1-32,-1 1-64,0 1-64,0-2 32,1 2 32,-1-2 0,0 1 0,2 0 0,-1 0 0,-1 1 64,0-1-192,1 0 32,-1 1 96,-1-1 128,1 1-96,1-2-32,-2 1 0,2 0 0,0 0 0,-2-1 0,0 1 0,0 0 64,1 0-32,0-1-32,-1 0 96,1 0 0,0 0 32,-1 0 64,2 0-96,-1 0-64,0 0 0,-1 0-32,1 1-96,-1-1 64,0 0 96,1 1 32,-2-1-192,2 1 0,-2-1 32,0 1 32,1-1 96,-1 1 32,1-1-1024,0 0-1536,-1 0 288</inkml:trace>
  <inkml:trace contextRef="#ctx0" brushRef="#br1" timeOffset="28.64">945 323 1152,'-2'0'512,"2"0"-256,0 0-320,0 0 192,0 0-96,0 0-32,0 0 96,0 0 0,0 0-32,0 0-64,-1 0 32,1 0-32,0 0 64,-2 0 160,2 0 128,0 0-128,-1-1-64,1 1-64,0 0 0,0 0-224,-3 0 32,3 1 96,-1-1 128,1 0-192,-1 0 0,1 0 64,-1 0 64,0 0-96,1 0-32,-1 0 32,1 0 0,-1 0 32,1 0 0,-1 0 64,0 1 32,1-1-32,-1 0-64,-1 1 32,2-1-32,-1 0 0,0 1 0,1-1 0,-1 0 0,1 0 0,-1 1 0,1-1 0,0 0 0,-1 1 0,1-1 64,0 1-32,-1-1-32,1 1 32,0 0-32</inkml:trace>
  <inkml:trace contextRef="#ctx0" brushRef="#br1" timeOffset="29.64">919 334 3584,'0'1'0,"0"1"-96,0-1 64,0 0 32,0-1 0,0 1 0,0 0 64,1 0-32,-1-1-32,0 1 96,1-1 0,-1 0-32,1 1-64,0-1 32,0 0-32,0 0 0,1 0 0,-1 1 0,-1-1 0,1 0 0,0 0 64,0 0-96,0 0 0,0 1-32,0-1-64,-1 0 224,1 0 96,0 0-192,2-1 32,-3 1 32,2 0 32,-1 0-128,0 0-32,-1 0 32,0-1 0,2 1 32,-1 0 64,0 0 32,-1 0-128,1-1-32,0 1 96,-1 0 96,2-1-32,-2 0-64,1 0 64,-1 0 0,0 0 96,1 0 96,-1 0-128,1 0-32,-1 0-64,0 0-64,1 0 32,-1 1 32,1-1-32,-1 0 64,0 0-128,0 1-64,1-1 128,-1 0 32,0 1-96,0-1 32,-1 1 0,1 0 64,0-1-32,0 1-32,-1-1-64,1 0 32,-1 1 32,1 0 0,0-1-96,-1 0 64,0 1 32,1 0 0,-1 0 0,1 0 0,-2 0 0,1 0 0,0-1 0,0 1 0,1 0 0,-1 0 64,-1-1-96,2 1 0,-1 0 32,0 1 0,-1-1 0,2 0 64,-3 1-192,2-1-32,0 0 128,-1 0 160,1 1-128,-1 0 0,1-1-64,0 0 0,-1 1 64,0 0 0,2-1 0,-2 1 0,2-1 0,-1 1 0,0-1 0,1 1 0,-1 0 0,1-1 0,0 2 0,0-1 0,0-1-96,0 2 64,0-1 96,1 0 32,-1 1-32,1-2-64,0 1 32,-1-1-32,2 0 0,-1 0 64,0 1-32,2-1 64,-2 0-64,1 0-32,-1 0 32,1-1-32,-1 1 0,0-1 0,2 1 0,-1-2 0,-1 1 0,0 1 64,1-1-32,-1 0-32,0 0-64,0 1 32,0-1 96,-1-1 32,0 2-128,0-1 32,0 0-64,0 1 0,0-1 64,-1 1 64,1 0-96,-1-1 0,0 1 32,0-1 0,-1 1 0,2 0 64,-2-1-32,0 1-32,-1 0-64,2 0 32,0-1 32,-1 1 64,1 0-96,-1 0 0,1-1 32,-2 2 0,2-1-96,0 1 64,-1-1-32,1 0-64,-1 0 96,1 1 0,0 0-64,0 0 64,1 0 32,0 1 0,0-2 0,1 2 0,0-1 64,0 1 32,0-1-32,0-1-64,1 0 96,0 0 0,1 0-32,-1 0-64,0-1 96,-1 0 0,1 0-128,-1 1 32,0-1 0,-1 0 64,3 0-96,-3 0 0,0 0 32,0 1 64,0-1-96,-3 1 0,3-1 32,-1 1 0,1-1-96,-1 1 64,0 0-32,0-1 0,1 1 64,-2 0 0,1 0 0,0 0 0,0 1-96,-1 0 64,1-1 32,0 1 64,0-1-96,1 1-64,-1 0 64,1 0 64,0 0-64,1 0 0,0 0 32,0-1 0,0 1 0,2 0 64,-1-1 32,0 0 32,0 0-64,0-1-64,1 1 32,0-1 32,-2 1-32,-1 0-32,2-1 32,-1-1-32,-1 2 0,-1-1 0,-1 0 0,2 0 0,-1 1 0,0 0 0,-1-1-96,-1 1 64,2 0 32,0 0 0,0 0 0,0 0 0,0 0-96,0 1 64,0-1-32,0 0 0,0 1 0,-1 0 0,2 0 128,-1-1 32,1 2-128,0-1 32,0-1 64,1 0 96,-1 0-128,2 1-32,-1-1 0,1 0 64,-1 0-96,1-1 0,-1 1 32,1 0 64,1 0-96,-3-1 0,2-1 32,-1 2 0,-1-1 0,1 0 64,-1 0-32,0 1 64,-1-1-64,0 0-32,1 0-64,-2 1-32,2-1-32,-3 1 96,1 1-64,1-1 32,0 0 0,0 1 0,0 0 64,0 0 0,1 0 0,0 0 0,0 0 64,1 1 32,0-1-32,0 0-64,0 1 32,0-2 32,0 0-96,0 0 0,2 0 32,-3-1 64,2 0 32,-1 0 32,0 1-160,-1-1 32,0 0 0,0 0 0,0 0 0,-1 0 64,1 1-96,0-1-64,-1 1 64,-1-1 64,2 1-64,-3 0-64,2 0-32,0 0 0,0 0 160,-1 1 32,1-1 0,0 1-64,0 0 32,0 0-32,-1 0 0,2 1 0,0-1 0,0 0 0,2 0 0,0 0 64,-1 0-32,1-1-32,0 0 32,-1-1-32,3 0 0,-4 1 64,3 0-32,-2-1-32,-1 0 32,0 0-32,2 1 64,-2-1 32,-2 0-32,2 0-64,0 0 32,0 0-32,-1 1-160,1-1 32,-1 1 64,-1 0 32,2 0-128,-3 0 32,2 0 64,1 1 32,-1 0 32,1 0 0,-1 1 0,1-1 64,0 1-96,0-1 0,1 0 96,-1 1 96,1-2-128,0 0-32,-1 0 0,3-1 64,-3 0-32,2 0 64,0 1-64,-2-2-32,2 1 96,-2 1 0,0-2-128,0 1 32,0 0 0,-2 0 0,2 0-96,0 1 0,-1-1 64,-2 0 64,3 1-64,-3-1 0,1 1-128,1 1 32,0-1 64,0 1 96,0 0 0,0-1-32,1 1 32,0 1 32,1-1-32,0 1-32,0-1 32,0 1 32,0-2-96,0 2 0,3-1 32,-4-1 64,3 0-32,-2-1 64,1 0-64,-1 0 64,0-1-128,-1 1 0,1 0 32,-1-1 64,-1 1-32,0 0-32,1-1 96,-3 1 0,3 0-192,-1 1-64,-2 0-32,3 0 128,-3 0 32,1 0 96,1 0-96,0 2-64,0-1-32,0-1 96,1 1 64,0 1 128,0-2-128,0 1-32,1 1 0,0-2 0,-1 0 0,2 0 64,-1 0-32,0 0 64,2 0-128,-3 0 0,0-1 32,2 0 64,-1 0-32,-1 0-32,0 0 96,0 0 0,0 1-128,0-1 32,-1 0-64,-1 0 0,2 1 0,-3 0-64,2 0 0,0 0 96,0 1-64,0 0-32,0 0 96,1 0 0,-1 0 96,2 0 32,-1 1-32,1-1-64,0-1 32,0 1 32,0 0 32,0 0 32,2-1-160,-1 0-32,0 0 32,-2-1 64,2 0 0,-1 0 64,0 1-64,-1 0 64,1-2-128,-1 1 0,0 0 32,-1 0 64,1 1-96,-1-1-64,0 1 64,-1 0 0,2 0-64,-1 0 64,-2 0-32,3 0 0,0 1 0,-3-1 0,3 2 64,0-2 64,0 3-32,3-3-32,-3 2 32,0-1 32,2 1-32,-1-1-32,0-1 96,1 1 0,-1-1-128,0 0-32,0 0 96,0-1 32,1 1 0,-2-1 32,1 0-128,-1 0-64,-1 0 64,1 0 64,-2 0-64,2 1 0,-1 0-32,0-1-64,0 1 96,1 1 0,0-1-64,0 0 64,0 2 96,1-1 32,-1 0-192,2 1-64,0-2-1280,-1 1-480</inkml:trace>
  <inkml:trace contextRef="#ctx0" brushRef="#br1" timeOffset="30.64">568 275 896,'0'0'416,"-2"0"-192,4 2-256,-2-2 128,1 1-128,-1-1 0,1 1 96,1-2 32,-1 1 32,1 0-64,-1 0 32,0-1-64,2 0-32,-2 0 96,0 1 64,0-1 0,0 0 0,0 0-96,0 0 32,-1 0 0,0 0 96,1 1-96,-1-1 0,-1 0 32,1 0 0,0 0-64,-1 0-64,0 1-64,0 0 32,0 0 32,-1 0 0,-1 0 0,2 1 0,0 0 0,-1 0 0,2 1 0,0-2 64,0 2-32,1-1 64,0 0-64,0 0 64,0 0 64,0-1 128,1-1-192,-1 1-128,0-1 64,-1 0 96,1 1 32,0-2 0,-1 1-192,0 1 32,0-1 64,0-1 96,-1 2-224,1-1 0,-1 1 0,0 0 32,0 1-64,-2-1 64,1 1 32,0 1 64,1-2 32,0 1 32,0 1-160,0-2-32,0 1 32,1 1 0,0-2 32,0 0 0,1 0 64,1 0 32,-1 1-32,1-2-64,-1 1 32,1 0 32,-1 0-32,1-1-32,0-1 160,-2 2 32,1-2 128,-1 1 128,0 1-256,-1-2-96,1 1-64,-1-1 32,0 2-96,-2-1-64,1 1-32,0-1 96,1 0-64,0 2-32,0-1 96,0 2 64,1-2 0,-1 2-32,1-1-64,1 1 32,-1-1 32,1 1 0,1-1 0,-1 1 64,0-2 32,0 0 32,0 0-64,0 0-64,-1 0 32,1 0-32,1-1 0,-2 0 64,0 0 32,0-1 32,0 1-224,0 0 0,0-1 96,0 1 64,-2 0-160,1 1 0</inkml:trace>
  <inkml:trace contextRef="#ctx0" brushRef="#br1" timeOffset="31.64">575 263 6240,'-2'0'-64,"1"1"32,0-1 32,0 0 0,0 2 64,1-2-96,-1 2-64,1-1 64,0 0 0,0 0 32,1 0 64,0-1-32,0 1 64,1-1-64,-1 0-32,0-1 32,1 1-32,1 0-96,-2-1 64,1 0 96,-1 0 32,0 0 32,-1-1 0,0 1-160,0 0-32,-1 0-64,1 1 96,-1-1 0,0 0 32,-1 1 0,-1 0 0,2 1-96,-1 0 64,1 0 32,0 0 0,0 0-96,1 1 64,0-1 32,0 0 0,0 1 0,1-2 0,-1 1 64,1 0 32,0 0-32,0-1-64,-1 0 32,1 0-32,0-1 0,0 0 0,1 0 0,-2 1 0,1-2 0,-1 1 64,0 0-32,0-1-32,-1 1-64,1 0-32,0 1-32,-2 0 96,1 0 0,1 0 32,-1 0 0,0 1 64,0 0-96,0 0-64,0 1 64,1-1 64,1 0 0,-1 0-32,0 2 32,1-2-32,0 0 0,-1-1 0,1 0 0,-1 0 0,1 0 64,0 0 32,1 0-32,-2-1-64,1 0-64,0 0-32,-1 0 64,0 0 64,0 0 64,0 0 32,0 0-224,-1 0 0,0 0-192,-2 0 32,1 1 128,0 0 128,1 0-32,0 1 0,-1 0-32,1 0 0,-1 0 64,2 1 64,-1 0-32,1-1-32,0 1 32,0-1-32,0-1 64,1 1 96,-1-2-128,3 1-96,-1 0 96,-1-1 32,1 1-96,0-1-32,-1 1 32,2-1 64,-1 0-64,-1 0 0,0 0 32,0 1 0,0-1 0,-1 1 64,0-1-32,0 1 64,-1 0-128,0-1 0,0 1 32,0 0 0,1 0-96,-1 0 64,0 0 32,1 0 0,0 1-96,-2-1 64,2 1 32,2 0 0,-2-1 0,1 2 64,0-1-32,1 1 64,-1-2-128,0 2 0,1-2 32,0 1 64,-2-2 32,2 1 32,0-1-64,0 0-64,-2 0-64,0 0 32,0 0 96,0-1 32,0 1-128,-1 0-32,0 0-64,-3-1 96,2 1 0,0 0 96,1 0-96,-1 1-64,1 0 64,-1 1 0,0 0-64,1-1 64,0 2 32,0-1 0,1 0-96,0-1 64,0 1 96,0 0 96,0-1-64,0 1 0,1-1-96,-1 0-32,1 0 32,-1 0 64,1-1-32,-1 1-32,2 0 32,-2-1-32,1 0 0,0 0 0,-1 0 0,0-1 0,0 1 0,0 0 0,0 0 0,-1-1 64,0 1-96,-2 0-64,1 0 64,1 1 0,-1 0-64,1 1 64,0 0 32,0 0 64,0 2-96,1-2 0,0 1-32,0 0-64,0-1 160,0 1 32,0-2 64,1 2 0,0-2-64,1 0 32,-1-1 0,1 0-128,-1 1-32,0-1 32,2 0 0,-2 1 96,0-1-32,-1 0-96,0-1-32,0 2 64,0-1 0,-1 0 96,-2 1 32,1 0 32,1 0-224,-1 0-64,0 0 64,1 0 32,0 1 64,0 0 0,-1 0-96,2 1 64,0-1 96,0 0 32,2 0-32,-1 0-64,0 1 32,0-2 32,1 0-32,-1 0-32,0 0-64,0 0 32,0-1-32,0 0 0,1 0 64,-1 0 64,-1 0-32,0 1-32,0-1 32,0-1 32,-1 1-96,-1 1 0,1-1 32,-1 0 0,0 2 0,1-1 0,-1 1-96,1 0 64,-2 0-32,2 0-64,-1 0 96,2 1 64,-1-1-64,1 1-64,0 0 128,0-1 96,1 0-32,1 1-64,-1-2 64,2 0 0,-1 0-32,0 0-64,0-1-64,0 0 32,1 0 32,-1 0 0,-1 1 0,0-1 0,0 0 0,-1-1 64,-1 1-96,1 1-64,-2-1 64,0 0 0,-1 0 32,0 1 64,1-1-96,1 1-64,-1 1 64,1-1 0,-1 0 32,2 1 64,-1 0-32,1 0-32,1-1 32,-1 1-32,2 0 0,0-1 64,-1 0-32,1-1-32,-1 0 32,0 1-32,1-1 0,-2 0 0,1 1-96,-1-1 64,0 0 32,0 0 64,-1 0-192,0 1-32,0 0 64,-1 0 32,2 0-32,-1 1 0,0 0-32,1 0 96,0 0 64,0 0 128,1 0-128,0 0-32,1 0-1344,0-2-608</inkml:trace>
  <inkml:trace contextRef="#ctx0" brushRef="#br2" timeOffset="32.64">875 327 512,'1'-1'256,"-1"1"-128,1 0-160,1 0 128,-2 0-64,1 0-32,0 0 32,-1-1 32,2 1-96,-2 0 0,0 0 32,0 0 64,1 0-32,1 0-32,-2 0-64,1 0 32,-1 0 32,0 0 64,1 0-32,2 0 64,-3-1-128,1 1 0,0 0 32,0 0 0,0-1 0,0 1 0,-1 0 0,0 0 0,1 0 0,0 0 0,0 0 0,0 0 0,0 0 0,1 0 64,-1 0-96,1-1 0,-2 1 32,0 0 0,1 0 0,1 0 64,-1-1-96,-1 1 0,2 0 32,-1 0 64,1 0-96,-1 0 0,0 0 32,0-1 0,0 1 0,0 0 0,0-1 0,-1 1 64,1 0-32,0 0-32,0 0-64,0 0-32,2 0 64,-2 0 64,0 0 0,0 0 64,1-1-128,-1 1 0,0 0-32,0 0 0,2 0 64,-3 0 0,3 0 64,-2 0 96,-1 0-128,2 0-96,-1 0 32,0 0 0,1 0 32,0 0 0,-1 0-96,0 0 64,1 0 32,-1 0 64,0 0-96,1 0 0,-1 0 32,0 1 0,1-1 0,-1 0 64,0 0-96,0 1 0,0 0-32,0-1 0,0 0 128,-1 0 32,2 0-32,-2 1-64,1-1-64,2 1 32,-2-1 32,-1 0 0,0 0 0,3 0 0,-2 0 0,0 0 64,0 0-32,0 1-32,0-1 32,0 0-32,2 1-96,-2-1 64,0 0 32,1 0 0,-1 0 0,0 1 64,-1-1-32,1 0-32,0 0-64,-1 1 32,1-1 96,1 1 96,-1-1-64,0 0-64,-1 1 0,1-1-32,1 1 0,-2 0 0,1 0 0,1-1 0,-1 1 0,-1 0 64,1 0-32,1 0-32,-1 1 96,0-2-64,-1 1 64,1 0-64,0-1-32,0 2 32,0-1-32,0-1 0,1 1 64,-1-1-32,2 0 64,0 1 64,-2 0 64,1 0-800,-1 0-352</inkml:trace>
  <inkml:trace contextRef="#ctx0" brushRef="#br2" timeOffset="33.64">883 340 1536,'1'0'608,"1"0"-320,-1 0-352,-1 0 128,0 1-160,0-1 64,2 1-32,0-1-64,-2 1 96,1-1 0,-1 0 96,1 0 96,0 1 64,0-1 32,0 0-64,0 1-32,0-1-192,0 0 32,0 0 0,0 0 0,1 1 0,0-1 0,-1 0 0,-1 1 0,2 0 0,-1 0 0,0-1 64,0 0-32,0 0-32,0 1 32,1 0-32,-1-1 0,0 1 64,0-1-96,0 0-64,0 0 128,0 1 96,0-1-96,0 1-96,1-1 32,0 1 64,-1-1-64,1 0 0,-1 1 32,2-1 64,-3 1-32,3-1 64,-1 0 64,0 0 64,0 0 32,0 1 64,0-1-160,-1 0-96,2 0-32,-1 0-32,-1 0 0,1 0 0,0 0 0,0 1 0,1-1 0,-1 0 64,0 1-32,-1-1-32,2 0 32,-1 0 32,1 0 32,-2-1 32,1 1-160,0 0 32,0 0 0,0 0 0,0 0 0,0 0 0,0 0 0,-1 0 0,1 0-96,0 0 64,-1 0 32,2 0 64,0 0-32,-2-1-32,1 1 32,0 0 32,1 0-32,-2 0-32,1 0 96,0-1 0,-1 1-32,0 0-64,1-1 288,-1 1 128,1-1-128,0 1-96,-1 0-192,0 0 0,1 0 0,-1 0 64,1 0-32,-1-1-32,2 1 96,-2 0-128,1-1 0,-1 0 32,1 1 0,-1 0 0,0 0 64,1 0-32,-1 0-32,0 0-64,0-1 32,0 1 32,-1 0 64,1 0-96,0 0 0,0-1-32,0 1 0,0 0 64,0-1 64,1 1-32,-1 0-32,0 0 32,0 0-32,0 0 0,0 0 0,1 0 0,-2 0 0,1-1 0,-1 1 64,0-1-96,0 1 0,0 0 32,0 0 0,0 0 64,0-1 96,0 1-128,0 0-96,0 0 32,0 0 0,0 0 32,0 0 0,0 0 0,0 0 0,0 0 0,0 0 0,0 0 0,0 0 0,0 0 0,0 0 64,0 0-32,0 0 64,0 0-128,0 1 0,0 0 32,-1 0 0,1-1-1152,-2 0-1184,1 0 416</inkml:trace>
  <inkml:trace contextRef="#ctx0" brushRef="#br2" timeOffset="34.64">1021 332 640,'2'0'256,"-2"1"-128,1-1-160,-1 0 64,1 1-32,-1 0 64,2 0-32,-1 0-32,0 0 32,0 0 32,0-1-96,1 1-64,0 0 64,0 0 64,-1 0 64,0 0 32,1 0-224,-1 0 0,0-1 32,2 1 96,-2 1-64,0-2 0,-1 0 32,1 1 64,0 0-32,0 0-32,0-1 32,0 2-32,-1-1 64,2-1 32,-2 1 32,1 0 0,1 0 0,-1-1 0,0 2-576,-1-1-224</inkml:trace>
  <inkml:trace contextRef="#ctx0" brushRef="#br2" timeOffset="35.64">511 274 384,'0'1'256,"0"-1"-128,0 1-160,0-1 128,0 0-128,0 0-64,0 1 64,0-1 0,0 1 96,1 0 32,-1 0 32,1 0-64,0-1 32,-1 1-64,1 0-32,0-1-64,-1 0 32,1 0 32,0 1 64,1 0-96,-1-1 0,0 1 864,0-1 480,1 0-672,-2 0-256,1 0-256,2 0-128,-3 0 32,4 0 32,-3 0-96,1 1-64,-1-1 64,0 1 0,1-1 32,-1 0 0,2 1-96,-2-1 64,0 0 96,0 1 32,0-1-32,0 1 32,1 0-128,-1-1-64,1 0 64,0 1 64,0-1 0,-1 0 64,2 1-128,-1-1 0,0 1 32,1-1 0,-1 0 0,0 0 0,0 0 0,0 0 0,1 0 0,-1 0 0,0 0 0,0 0 0,0 0 0,0 0 64,2 0-96,-2 0 0,0 0 160,0 0 64,0 0-160,1 0 0,-1 0-32,0 0 0,-1 0 0,1 0 0,0 0 0,0 1 0,0-1 0,-1 0 64,1 0-32,-1 0 64,1 0-64,0 0-32,1 0 32,-1 0-32,0 0 0,0 0 0,0 0 0,1 0 0,-1 0 0,0-1 0,-1 1 0,0 0 64,1 0-32,-1 0-32,2 0 32,-2 0 32,0 0-96,1 0-64,-1 0 64,-1 0 0,3 0 32,-2 0 64,0 0-32,1 0-32,-1 0 32,0 0 32,0 0-32,0 0-32,0 0-64,0 0 32,0 0 32,-1 0 64,1 0-32,0-1 64,-1 1-64,0 0-32,0 0 32,0 0-32,0 0 0,0-1 0,0 1 0,0 0 0,1 0 0,-1 0 0,0 0 0,2 0 64,-2-1-32,0 1-32,1 0 32,-1 0 32,0 1-736,0-1-352,0 0-320,0 1-64</inkml:trace>
  <inkml:trace contextRef="#ctx0" brushRef="#br2" timeOffset="36.64">664 277 896,'-3'0'352,"3"0"-192,0-1 160,0 1 288,0 0-256,0 0-96,-1 0 96,1-1 160,-2 1-192,1-1-96,1 0-64,-2 0-32,1 1-224,-1 0 0,0-1 32,0 0 96,0 1 0,0 0 64,0-1 64,0 1 128,-1 0 0,1-1 64,0 0-128,1 0-64,-2 1-64,3-1 0,-4 0-128,2 1 0,1-1 32,-1 1 64,0-2-32,1 2 64,0-1-224,-2 1 32,2-1 32,-1 0 32,1 1 32,-1 0 0,1 0 0,0 0 64,-2 0-32,1 0-32,0 0-64,0 0 32,-1 0-32,0 0 0,1 0 64,0 0 64,0 0-32,0 0 64,0 0-64,-1 0-32,1-1 32,0 1 32,0-1-96,0 1 0,-1-1 32,0 1 0,2 0-96,-2 1 64,1-1 32,-1 0 0,2 1 0,-1-1 64,0 1-96,0-1 0,0 0 32,-1 0 0,1 0-96,0 1 64,0 0 96,0 0 32,-2-1-128,3 0-32,0 0 32,-1 1 64,1 0 0,0-1-32,-1 1 32,1-1-32,0 0-96,-1 0 64,0 0 32,1 1 64,0-1-32,0 1-32,0-1 32,0 0-32,0 0 0,1 0 0,-1 0 0,0 0 0,-1 0 0,1 1 0,1-1-96,-1 1 64,1-1 32,-1 0 0,1 0-96,-2 1 64,2-1 32,0 0 64,-2 0-32,2 0 64,0 0-64,-1 0-32,1 0 32,0 1 32,0-1-32,-1 0-32,1 0-64,0 0 32,0 0 32,0 0 0,0 0 0,0 0 64,0 0-32,1 0-32,-1 0-64,0 0 32,1 0 32,-1 0 0,0 0 0,2 0 64,-2 0-32,0 0-32,0-1 32,2 1-32,-2 0 0,1 0 0,-1 0 0,1 0 64,-1 0-96,0 0-64,0 0 128,0 0 32,0 0-96,1 0-32,-1 0 32,0 0 64,0 0 64,0 0 96,0 0-160,0 0-32,0 0 0,0 0-1760,-1 0-736</inkml:trace>
  <inkml:trace contextRef="#ctx0" brushRef="#br2" timeOffset="37.64">741 296 256,'-1'0'160,"0"1"-64,-1-1-128,2 1 128,-1-1 0,-1 0 96,1 0-32,-1 1 64,1 0-128,0-1 0,-1 1 32,2 0 0,-1 0-160,-3 0-32,4 0 96,-3 0 32,1-1 0,0 2-64,0-1-64,1 0 32,-3 0 320,1 0 96,0 0-96,1 1-32,-2-2-192,1 1-64,0 1 64,-1-1 96,2 1-128,0-2-96,0 0 32,0 2 0,-2-2 32,2 1 64,0 0-32,0 0-32,1 0 32,-1 0-32,-2 0 0,4-1 0,-1 1-96,-1 0 64,1 0 32,1-1 64,0 1-32,0-1 64,0 0-64,0 0 64,0 0-64,0 0-32,1 0-64,1-1 32,-1 1 32,3-2 0,-2 1 0,0 0 64,1 0-32,-1-1 64,2 0-128,-1 0-64,-1 0 128,1-1 32,1-1 0,-1 2-64,0-1-64,-1 1 32,1 0 32,-1 0 0,0 0-96,0 1 64,-1-1 32,1 0 0,2 1-352,-2 0-96,-1 0-352,1-1-128</inkml:trace>
  <inkml:trace contextRef="#ctx0" brushRef="#br2" timeOffset="38.64">822 297 640,'0'1'256,"0"-1"-128,0 1-224,-2 0 64,2 0 32,0 1 0,0 0 64,0 1 32,2 0-128,-2-1 32,0 0-64,2 1 0,0-1 128,-1 0 32,0 1 32,2-1 0,-3 2 416,1-2 192,0 1-288,-1 0-160,1-1-192,-1 0-96,1 1 32,-1-1 32,1-1 32,0 2 32,1 1-64,0-1-64,2 0-64,-1 1-32,2 0-928,0-1-384</inkml:trace>
  <inkml:trace contextRef="#ctx0" brushRef="#br2" timeOffset="39.64">587 373 1152,'-2'0'416,"1"0"-192,-1 1-256,2 0 128,-1-1-64,-2 2-32,1-2 160,0 1 32,-1 0 0,1 0-32,-2 1-96,1-1 32,-1 1 0,0 0 32,1 0-64,-1 1-64,-1 0 32,0-2 32,-2 1 32,3 0 32,-1 0-160,0-1-32,1 1 32,2-1 0,0 0-832,0 0-352</inkml:trace>
  <inkml:trace contextRef="#ctx0" brushRef="#br2" timeOffset="40.64">533 453 1152,'1'-1'512,"-1"1"-256,0 0-160,0-1 224,1 0-64,0 0 96,-1-1 0,1 1 96,0 0-160,0-1-96,0 1-96,0-1 0,0 2 0,2-2 96,-1 1-96,0 0-64,0-1 0,0 2-32,-1-1-96,3 0 64,-3 0 96,2-1 96,-1 2-64,0-1-64,1 0 64,-3 0 0,1 1-128,-1 0 32,0 0-160,-1 0 32,1 0 128,-1 1 64,-1 0 0,1 0-64,0-1 32,-1 1 32,1 0-32,-1 0-32,1-1-64,-1 1 32,-1 0 32,1-1 64,0 0-32,0 2 64,0-1-128,-1-1-64,1 2 128,0-1 32,0 1-96,1 0 32,-1 0 0,1-1 0,-2 1 0,3-1 0,0 0 0,0 0 64,0-1-320,0 0-64,3 0-1056,-2 0-448</inkml:trace>
  <inkml:trace contextRef="#ctx0" brushRef="#br2" timeOffset="41.64">620 131 384,'3'0'160,"-2"0"-64,0 0-192,0 0 64,2 0 32,0 0 0,-2 0 0,2 0 64,1 1-96,-1-1-64,0 0 64,0 0 0,1 0 32,-1 0 64,2 0-96,-1 0 0,0 0 96,-1 0 32,2 0-32,-1 0 32,0 1 576,1-1 256,-1 0-544,2 1-160,-2-1-192,0 1-32,1-1 0,-1 0 64,1 1-32,0 0-32,0 0 32,0-1-32,-2 1 0,1 1 0,0-2 0,-1 2 0,1-1 0,1-1 64,-2 1-32,-1 0-32,2 0-64,0 0 32,-1 0 32,0 0 0,1 0 0,-1 0 64,1 0-32,-1 0-32,3 0 96,-2 0 0,2 0-128,-1 0-32,1-1 96,1 2 32,-1-1 0,0-1-64,1 0-64,-1 1 32,1 0 32,2 0 64,-3-1-96,1 2-64,-1 0 128,2 0 32,-3 0 0,1 0-64,0 0-64,0 1 32,-1-2 32,1 1 64,-1 0-32,1-1-32,0 0 32,0 0 32,0 0-32,1 0-32,-1-1 32,3 1-32,-1 1-96,-1-1 64,2 1 96,1 0 32,-1 0-128,-1 0-32,1 0 96,-1 0 32,-1 0-96,0-1 32,1 0-64,-3 1 0,0-1 0,1 0-64,-2 1 160,1 0 96,-1-1-96,0 2-32,1 0 0,-3-2 64,1 0-96,-2 1 0,1-1 32,1 0 0,-1 1-96,-1-1 64,1 1 32,0-1 0,0 0 0,3 0 0,0 1 0,0-1 0,1 0 64,2 1 32,1 0-672,0 1-256,2 0 64,1 0 32</inkml:trace>
  <inkml:trace contextRef="#ctx0" brushRef="#br2" timeOffset="42.64">774 91 128,'10'-1'160,"-6"1"-64,1 0-64,-2 0 96,0 0-160,1 0 32,1 1 0,-1-1 64,1 0-32,0 1-32,-1-1 32,1 1 32,-1-1 384,0 0 192,0 1-320,-1 0-192,0-1-160,3 2 0,-3-1 32,1 0 64,-1 0-32,1 0-32,0 1 32,0-1-32,2 2 64,0-1 96,0 0-64,-1 0-64,4-1 0,0 0 32,0 0-32,-1-1-32,3 1 32,-1-1-32,-1 0-96,1 0 0,-2 1 128,1-1 32,0 0 128,1 0 96,-3 1-64,1 0 32,-2 0-224,3 0-32,-2 1 64,-2-1 32,2 0-128,-1 0 32,1 1 0,-1-1 64,1 1-32,1-1-32,-2 1 32,2 1-32,-1-1-96,0 0 64,-1 0 96,2 0 32,-1-1-192,-1 2-64,1-2 128,-2 1 64,2 0 32,-1 1-64,0 0 32,-1 0 32,2 1 32,1-2 32,0 0-1216,2 1-512</inkml:trace>
  <inkml:trace contextRef="#ctx0" brushRef="#br3" timeOffset="43.64">657 201 256,'0'0'160,"0"0"-64,0-1-128</inkml:trace>
  <inkml:trace contextRef="#ctx0" brushRef="#br3" timeOffset="44.64">855 291 384,'2'-1'256,"-1"1"-128,-1 0-160,1 0 64,0 0-128,-1 0 64,1 0 32,-1 0 0,1 0 0,-1 0 0,2 0 0,-2 0 0,3 0 64,-2-1 96,0 1 0,0 0 64,0 0 0,-1 0 96,1 0-160,0 0-96,0-1-128,0 1 32,0 0 32,-1 0 0,3 0 0,-2 0 0,0 0 352,1 0 160,-2-1-256,1 1-128,1 0-32,-2 0 0,1-1-32,-1 1-64,1 0 32,2 0-32,-2 0 0,0 0 64,-1 0-96,2 0 0,-1 0 32,-1 0 0,0 0-96,1 0 64,0-1 32,0 1 0,0 0 0,0 0 64,1 0-32,-2 0-32,1 0 32,1 0-32,-2 0 0,1 0 0,1 0-96,-1-1 64,-1 1 32,2 0 64,-1 0-32,1 0 64,-1 0-128,0 0 0,0 0 32,0 0 0,0-1 0,0 1 64,1 0-192,-1 0 32,0 0 32,1 0 96,-1 0 0,1 0 64,-1 0-64,0 0-32,0 0 32,1 0-32,-1 0 0,2 0 0,-2 0 0,2 0 0,-3 0 0,3 0 0,-2 0-96,0 0 64,0 1 96,2-1 32,-2 0-128,0 0 32,1 1-64,-1-1-64,1 0 96,-1 0 64,2 1 0,-1-1 64,0 0-64,0 0-32,0 0 32,2 0-32,-3 0 0,2 0 0,-2 1 0,1-1 64,0 0-96,1 1 0,-2-1 32,1 0 0,-1 0-96,0 1 64,1-1 32,-1 0 0,0 0 0,0 0 64,1 0-32,0 1 64,-1-1-128,1 0-64,-2 1-32,3 0 0,-1-1 96,1 0 64,-2 1 0,1 0-32,0 0 32,0-1 32,0 0 32,2 1 32,-1-1-1056,0 1-416</inkml:trace>
  <inkml:trace contextRef="#ctx0" brushRef="#br3" timeOffset="45.64">688 248 1152,'-2'-1'416,"2"1"-192,-1 0-256,1-1 128,0 1 128,0 0 192,0 0-96,0 0 64,0 0-96,-2-1 0,1 0-160,1 1-96,-1-1 64,1 1 64,-1-1-128,1 1-32,-1-1 128,0 1 64,1 0 0,-1 0 32,1 0-288,-1-1 0,-1 1 64,1-2 64,0 2 0,0-1 32,-1 1-224,1-1 32,0 0 96,0 1 128,0 0-96,0 0-32,-1-1 0,1 1 0,0-1 64,-1 0 32,1 1-32,1-1-64,-1 0 32,-1 1-32,1-1 0,-2 1 64,2 0-96,0 0-64,0-1 64,-1 0 0,1 0-64,-1 0 64,1 0 96,-2 1 96,1 0-128,1 0-32,-1-1 0,0 0 0,1 0 0,-1 1 64,-2 0 32,3 0 32,-1-1-224,1 1 0,-1-1 32,1 1 32,-2-1 32,2 1 64,0 0-96,0 0 0,-1-1 448,1 0 192,-1 0-288,1 1-192,-2 0-160,2-1 0,0 0 32,-1 1 64,1-1 96,-1 1-128,1 0-96,-3 0-64,4 0 96,-2 0 0,0 0 32,1 0 0,-1 0 0,1 0 0,0 0 64,-2 0-32,2 0-32,-1 0-64,1 0 32,-1-1 32,1 1 64,-1 0-32,-1 0-32,2 0-64,-2 0 32,3 0 32,-3 0 64,2 0-32,-1 0 64,-1 0-128,2 0-64,-1 0 64,0 0 64,0 0 0,0 0-32,-1 0 32,1 0 32,0 0-96,0 0-64,0 0 64,1 0 64,-2 0 0,0 0 64,2 0-128,-2 0-64,2 0 64,0 0 64,-2 0 0,2 0-32,-1 0 32,0 0-32,1 0 0,-1 1 0,-1-1 0,2 0 0,-1 0 0,0 0 0,0 0 0,0 0 64,1 0 32,-4 0 32,2 0-416,-1 0-128,-1 1-1440</inkml:trace>
  <inkml:trace contextRef="#ctx0" brushRef="#br3" timeOffset="46.64">686 341 896,'-4'0'352,"2"2"-192,0-2-256,2 0 0,-2 0 64,-1 2 0,3-2 32,-2 1 64,0 1-96,-1-2 0,2 1 32,1 0 0,-4 1 0,4-2 0,-1 1-96,1-1 64,-3 0 32,3 0 64,-2 0-96,2-1 0,-2 1-256,-1 0-64</inkml:trace>
  <inkml:trace contextRef="#ctx0" brushRef="#br3" timeOffset="47.64">713 283 640,'-3'3'256,"2"-1"-128,0 0-160,0 0 128,0-1 0,0 0 32,-1 1-64,1 0 32,-1 0-128,0-1 0,0 1 32,0 0 64,0-1 32,0 1 32,-2 0-160,3-1-32,-3 0 32,2 2 0,-1-1 32,0-1 64,-1 1-96,1 0 0,-2-1 32,1 4 64,1-2-448,-1 0-224</inkml:trace>
  <inkml:trace contextRef="#ctx0" brushRef="#br3" timeOffset="48.64">1720 288 896,'4'0'416,"-1"0"-192,-1 0-256,-2 0 64,2 0-32,0 0 0,2 1 0,-1-1 0,-1 1 0,0-1 0,1 0 0,-1 0 0,1 0 64,-3 2 32,2-2-32,-2 0 32,0 0-224,0 0 32,0 0 96,0 0 64,0 0 0,0-2 32,0 2-128,0 0 0,0 0 32,-2 0 64,2 0-32,0 0 64,0 0-128,-3 0-64,1 0 64,-1 0 64,1 0-512,2 0-192</inkml:trace>
  <inkml:trace contextRef="#ctx0" brushRef="#br3" timeOffset="49.64">1585 289 256,'3'0'160,"-1"0"-64,0 0-128,-2 0 128,2 0-64,0 0 64,0 0-128,0 0 0,0 0 32,0 0 64,0 0-32,2 0 64,-2 0-128,1 0-64,2 0 128,-4-1 32,3 1 128,-2 0 96,0-1 64,1 1 96,-1 0-224,0 0-128,0-1-64,0 1-32,1 0 0,0 0 0,-1 0 0,0 0 64,1 0-96,-1 1 0,1-1 32,-1 0 0,1 0 0,-1 0 0,1 0 0,-1-1 64,0 1-96,0 0 0,0 0 32,-1 0 64,2 1-96,-1-1 0,-1 0 96,2 1 32,-1-1-32,1 0-64,-2 1-64,1-1 32,0 0 32,0 0 0,0 0 0,1 0 0,0 0-96,-1 0 64,1 0 32,-1 0 64,1 0-96,0 0 0,-2 0 96,2 0 32,-2 0-32,2 0-64,-2 0-64,1 0 32,-1 0 32,1 0 64,-1 0-96,0 0 0,0 0 32,0 0 64,-1 0-96,2 0 0</inkml:trace>
  <inkml:trace contextRef="#ctx0" brushRef="#br3" timeOffset="50.64">1740 290 2624,'1'0'96,"0"0"-128,-1 0 32,2 1-64,-2-1 0,0 0 128,0 0 32,0 0-32,0 0-64,0 0-64,-2 1-32,2-1 64,-1 0 64,0 0 0,0 1-32,-1 0 32,0-1 32,1 1-192,-1-1 32,0 0 96,1 1 64,-1 0 0,-1 0-64,1-1 32,0 0-32,-2 1 0,3 0 0,-3 0-96,1 1 64,0 0 96,-1 0 32,1 0-32,0 0-64,1 0 96,-2 0 0,1 0-32,-1 0-64,-1 0 32,2-2-32,-1 2-96,1-2 64,-2 2-32,2-1 0,-1 1 128,-1 0 32,1 0-128,1 1-32,-2 1-768,1 0-224</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6:44:32.170"/>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16:44:32.171"/>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385 68 1152,'-6'-1'512,"3"1"-256,0-1-384,2 1 128,-2 0 0,1 0 0,-1-1 0,0 1 0,0 0-512,0 0-128</inkml:trace>
  <inkml:trace contextRef="#ctx1" brushRef="#br1">1017 168,'0'0,"0"1,2 0,1 1,0 0,0-1,1 1,1 0,1 1,-1-1,3 1,1 1,1-1,-1 0,1 1,0-2,1 1,-1-1,-1 0,-2 0,2-1,-1 0,0 0,0 0,-1 0,1-1,-1 1,0-1,-1 0,0 0,0 0,-2-1,1 1,-2 0,1 0,-1 0,0-1,0 1,-2 0,2 0,0 0,0 1,0-1,0 0,0 0,0 0,-1 1,-1-1,-1 0,2 0,-4 0,2 0,-1 0,-1 0,1 0,-2 0,-2-1,-1-1</inkml:trace>
  <inkml:trace contextRef="#ctx0" brushRef="#br0" timeOffset="2">1056 167 3968,'3'-1'1568,"1"1"-832,6 2-864,-5-2 320,2 2-160,2 0-32,1 0-1664,1 0-800,-1 0 1152,-1-1 672</inkml:trace>
  <inkml:trace contextRef="#ctx0" brushRef="#br0" timeOffset="3">1099 183 2304,'1'1'960,"1"1"-512,3 1-608,0-1 192,1-1-96,1 2 0,3 2-864,2 1-320,1-2 544,2 2 352</inkml:trace>
  <inkml:trace contextRef="#ctx0" brushRef="#br0" timeOffset="4">742 279 128,'0'0'64,"0"1"0,0-1-96,0 0 64,0 1-32,1-1 0,-1 1 0,0-1 64,0 1-96,0-1 0,0 1 96,2-1 96,-2 0-128,0 0-96,0 1 96,1-1 32,-1 0-96,0 1 32,2-1 64,-2 1 32,0-1-128,0 0 32,1 1 0,-1-1 128,0 2 0</inkml:trace>
  <inkml:trace contextRef="#ctx0" brushRef="#br0" timeOffset="5">749 292 896,'0'1'-64,"0"1"32,0-1 0,0 0 96,0 0 32,0 0-128,0 0 32,0 0 0,0-1 64,0 0-32,0 1 64,-1 0-64,1-1-32,0 1 32,0 0 32,0 0 32,0-1 96,0 1-32,0 0 0,0 0-96,-2 0-64,2-1 32,0 1 32,0 0-32,-1 0-96,1-1 32,0 1 32,-2-1 64,2 0-32,-1 1-32,1-1 32,-2 1-32,2 0 0,-1-1 0,1 1 0,0 0 0,-2 0 0,2-1 64,-1 1-32,1 0-32,0-1-64,-2 1 32,2 0 32,-1 0 0,1 0 64,0-1 32,0 1-128,-2 0-32,2 0 32,-1 0 0,1 0 32,0 1 64,-2-1-96,2 0 0,0 0 32,-1 0 0,1 0 0,0 0 0,-2 0 64,2-1 32,0 1-192,-1 0 0,1 0 96,0-1 64,0 1-96,-1 0 32,-1-1 64,2 0 32,0 1-128,-1-1 32,1 1 0,0-1 64,-2 1-96,2 0-64,-1 0 64,1 0 64,-2 0 128,2-1-224,-1 1 0,-1 0 64,2 0 128,-1-1-32,1 1 0,-2-1-32,2 1-64,0 0 32,-1 0 32,1-1-32,-2 1-32,2 0 32,-1 0-32,-1-1 64,2 0 32,-1 1-128,1 0 32,-2 0 0,2-1 64,-1 1-32,-1 0 64,2 0-128,-1-1 0,0 2-32,-1-1 0,1 0 64,1 1 64,-2-1-32,1-1-32,-1 2 32,1-2 32,1 1-96,-2 0 0,2 0 32,-1-1 64,1 1-32,-2 0-32,1-1-64,1 1-32,-2 0 64,2-1 0,-1 1 96,1-1 32,-2 1-128,1-1 32,1 1 64,-2-1 32,1 1-128,1-1 32,-2 0 0,1 1 0,1 0-96,-1 0 64,1-1 32,-2 1 64,2-1-32,-1 0-32,-1 1-64,2 0-32,-1-1 64,-1 0 0,2 1 96,-1-1 32,-2 0-32,3 1-128,0-1-32,-2 0 128,-1 1 32,3-1 0,-1 0-64,1 1 32,0-1-32,0 1-96,-2-1 0,-1 0 64,3 0 0,-1 1 96,1 0 32,-2-1-128,2 0 32,-1 0 0,-1 1 0,2 0 0,-1-1 64,0 0-32,1 1 64,-2-1-128,2 1-64,-1-1 64,-1 1 64,1-1 0,-1 0-32,1 1 32,-1-1 32,1 0-32,-1 0-32,1 1-64,-1-1 32,2 0 32,-1 0 0,1 0-96,-2 0 64,1 0 96,1 0 32,-2 0-128,1 0 32,1 1 0,-2-1 0,2 0 0,-1 0 64,1 1-32,-1-1-32,-1 0-64,2 1 32,-1-1 32,1 1 0,-2 0 0,2-1 64,-1 0-32,-1 1-96,2 0 32,-1-1 32,1 1 64,-2 0-32,2 0 64,-1-1-128,-1 1-64,1-1 64,1 1 0,-2-1 32,1 0 64,-1 0-32,2 0-32,-1 1 32,-1-1-32,1 0 0,1 0 0,-2 1 0,2-1 0,-1 0 64,0 0 32,1 0-128,-2 0-32,2 0 32,-1-1 0,1 1 32,-2 0 0,1 0 0,1 0 0,0 0 0,-2 0 64,2 0-96,-1 0 0,1 0 32,0 0 0,-2 0 64,1 1 32,1-1-192,-2 0 0,1 0 32,-1 1 96,1-1-64,-1 0 0,1 0 96,-1 0 32,2 0-128,-1 0 32,1 0 64,-2 0 96,2 0-128,-1 0-32,-2 0 0,3 0 64,0 0-96,-1 0 0,-1 0 32,2 0 0,-3 0 0,3 0 0,0 0 0,-1 0 64,1 0-32,-2 0-32,-1 0 288,3 0 192,-1 0-288,1 0-128,0 0-32,0-1-32,-2 1 0,-1 0 0,3 0 0,-1 0 0,1 0 0,-2 0 64</inkml:trace>
  <inkml:trace contextRef="#ctx0" brushRef="#br0" timeOffset="6">526 422 4704,'-3'1'96,"2"-1"-128,0 0 0</inkml:trace>
  <inkml:trace contextRef="#ctx0" brushRef="#br0" timeOffset="7">518 423 4736,'-2'0'0,"1"0"0,-1 0 0,1 0 0,-1 0 0,1 0 0,-1 0 0,2 0-96,-1 1 64,-1-1 32,2 0 64,-1 0-32,-1 0-32,1 0 32,-1 0 32,2 0-32,-1 0-32,-1 0-64,2 0 32,-1-1-32,0 1 0,1 0 64,-2 0 0,2 0 64,-1 0 32,1 0-128,-2 0 32,1 0-64,1 0 0,-2 0 128,1-1 32,1 1-32,-2 0-64,1 0 32,-1-1-32,1 1-96,-1 0 64,2-1 32,-1 1 0,1 0 0,-2 0 64,1 0-32,1 0-32,-2-1-64,2 1 32,-1 0 96,1-1 32,-2 0-32,2 1 32,-1-1-128,1 1 0,0-1 96,0 1 32,-2 0-192,2 0 0,-1 0 96,1 0 64,-1 0-96,-1 0 32</inkml:trace>
  <inkml:trace contextRef="#ctx0" brushRef="#br0" timeOffset="8">460 415 4992,'-1'0'0,"-1"0"-96,2 0 0,-1 0 64,1 0 64,-2 1 0,2-2 64,-1 1-64,1 0 64</inkml:trace>
  <inkml:trace contextRef="#ctx0" brushRef="#br0" timeOffset="9">451 415 5024,'-1'0'-32,"1"0"32,-2 0 0,2 0-96,-1 0 64,-1 0 96,2 0 32,-1 0-128,-1 0 32,2 0-64,-1-1 0,1 0 64,-2 1 64,2-1-96,-1 1 0,1-1 32,0 1 64,-2-1-32,2 0-32,-1 1 96,0 0 0,1-1-128,-2 0-32,2 1 32,-1-1 64,1 1-64,-2-1-64,2 0 64,0 1 0,-3-1 96,3 1 32,0-1-128,0 1 32,-1-1 0,1 1 0,0-1 0,0 0 0,0 1-96,0 0 64,-2-1 32,-1 0 64,3 1-32,0 0 64,0-1-64,-1 1-32,1 0-64,0-1 32</inkml:trace>
  <inkml:trace contextRef="#ctx0" brushRef="#br0" timeOffset="10">419 394 4992,'0'0'0,"0"-1"0,0 0-96,0 0 0,0 0 128,-2 0 96,2 1-192,0-1 0,0 0 0,-1 0 96,1-1 0,0 1 64,0 0-128,0-1 0,-3 0 32,3 1 64,0-1-32,-2 2-32,2-2 32,0 1-32,0-1 0,-3 1 0,2 0 0,1 0 0,-1 0-96,1 0 64,0 0 32,-2 0 64,2 0-32,0 0-32,0 1 32,0-1-32,0 0 0,0 0 0,0 1-96,0 0 64,0-1 96,-1 1 32</inkml:trace>
  <inkml:trace contextRef="#ctx0" brushRef="#br0" timeOffset="11">403 354 4992,'-2'-2'0,"2"1"0,0 0 0,0 0-96,-1-1 64,1 1 32,0 0 64,-2 1-32,2-1 64,0 0-224,0 0 32,-1-1 96,1 0 64,0 0-96,0 1-32,0-1 96,0 1 32,0 0 0,0-1-64,0 2-64,0-1 32,0-1 32,0 1 64,0 0-32,0 0-32,0-1 32,0 1-32,0 0 0,0 0 0,0 1 0,0-1 0,0 0 0,0 1 0,0-1-96,0 0 64,0 1 96,0-2-32,0 1-32,0 0 32,0 0-32,0 0-96,0 0 64,0 0 32,0 0 0,0 0 0,0 0 0</inkml:trace>
  <inkml:trace contextRef="#ctx0" brushRef="#br0" timeOffset="12">397 302 4768,'0'-1'64,"0"0"-64,0 0 0,0-1 32,0 1-32,0-1 0,0 1 64,0 0-96,0 0 0,1 0 32,-1 0 0,0 0 0,0 1 64,0-1-96,0 0 0,2 0-32,-2 1 0,0-1 64,1 1 64,-1 0-32,2-1-32,-1 1-64,-1-1 32,2 1 32,-2-1 0,1 0 64,-1 1 32,1-1-128,2 1-32,-3-1 32,0 0 0,2 1 32,-2-1 0,3 1 0,-2-1 0,1 0 64,-2 1 32,1-1-128,-1 0-32,3 1-64,-1-1 96,-2 0 0,1 0 96,2 1-96,-1-1 0,-1 1 32,1-1 64,-1 1-96,0-1 0,2 1 32,-1-1 64,-1 1-32,1-1-32,-1 1-64,1 0 32,-1 0 32,-1-1 64,2 1-96,-1 0 0,1-1 32,-1 1 0,1 0 0,-1 1 0,1-1 0,-2 0 64,1 0-32,1 0-32,-1 0 32,-1 0 32,1 0-96,1 0 0,-1 0 32,1 0 0,-1 0-96,1 0 64,1 0 32,-2 0 64,1 0-96,-1 0 0,2 0 32,-1 0 0,-1 0 0,1 0 64,1-1-96,-2 1 0,1 0 32,0-1 0,0 1 64,1-1 96,0 1-128,-2-1-96,2 0 32,-1 0 0,1 0 32,-2 1 0,2-1 0,-1 1 0,-1-1-96,2 0 64,-3 1 96,1 0 32,1 0-32,1 0 32,-2-1-128,-1 1-64,5 0 128,-4 0 32,1-1 0,1 1-64,-2 0 32,2 0-32,-1-1 0,1 1 0,-2 0-96,0 0 64,2 0 32,-1 0 64,1 0-96,-2 0-64,1 0 64,1 0 64,-2 0 0,1 0 64,-1 0-64,2 0-32,-1 0-64,-1 1 32,1-1 32,1 0 64,-2 0-32,0 0-32,2-1 96,-1 1 0,-1 0-128,2 0-32,-1 0 32,1-1 64,-2 1 0,2 0-32,0 0 32,0-1-32,-1 1 0,-1 0 64,2 0-96,-2 0-64,1 1 128,1-1 32,-3 0 0,3 0 32,-3 1-128,3-1-64,-2 0 64,1 0 64,-1 1 0,1-1-32,-1 0 32,2 0 32,-3 0-96,0 0 0,2 0-32,0 0 0,0 0 64,-1 0 0,-1 0 64,0 0 32,3 0-32,-1 0-128,-1 0 32,1 0 32,1 0 64,-2 0-96,1 0 0,-2 0 32,1 0 64,1 0-32,-1 0 64,1 0-128,-1 0-64,2 0 64,-1 0 64,-1 0 0,0 0 64,1 0-128,-1 0 0,2 0 32,-1-1 0,-1 1 0,1 0 0,-1 0 0,1 0 64,-1 0-96,1 0-64,-1 0 64,1 0 64,-2 1 0,1-1 64,1 0-64,-1 0-32,-1 1 32,2-1-32,-1 0 0,-1 1 0,1-1-96,1 0 64,-1 1 32,-1 0 0,2-1 64,-1 1 32,1 0-128,-1-1-32,1 0 32,-2 0 64,1 1 0,1-1-32,-1 0-64,-1 0 32,2 0 96,-1 0 32,1 0-128,-1 0 32,1 0 0,-1 0 64,-1-1-96,2 1 0,-1-1 96,0 0 96,2 0 288,-1 0 160,-1 1-352,1 0-160,1 0-64,0 0 32,-3-1-32,3 1-32,0 0 96,-2 0-64,-1 0-32,3-1 32,-1 1-32,-1 0 0,-1 0 0,3 1-96,-2-1 0,1 0 128,-1 0 32,-1 0 0,3 1-64,-1-1 32,-1 0-32,1 0-96,-1 1 0,-1-1 128,2 0 32,-1 1 0,1-1-64,-1 0-64,1 0 32,-2 0 32,1 0 64,1 0-32,-1 0 64,1 0-128,-1 0 0,-1 0 32,1 1 0,1-1 0,-1 0 0,1 1 0,-1-2 0,1 2 64,-2-2-96,1 2 0,1-1 32,1 0 0,-2 0 0,1 0 64,-1 0-32,1 0-32,-1 0-64,1 0 32,1 0 32,-2-1 0,0 1 0,-1-1 64,2 1-32,-1 0-32,1-1-64,-1 0 32,1 1 32,-1 0 0,1 0 64,-1 0 96,-1-1-224,2 1 0,-1 0 0,1 0 32,-1-1 32,1 1 0,-1 0 0,-1 0 0,2-1 0,-1 1 0,1 0 0,-2 0 0,1 0 0,1 0 0,-1-1 64,0 1 96,1 0-224,-1 0 0,-1 0 0,2 0 32,1 0 32,-3 1 0,1-1 0,2 0 0,-1 0 0,-2 0 0,1 0 0,4 0 0,-4 0 0,1 0 0,1 0 64,-2 0 32,2 0-128,-2 0-32,1-1 32,-1 1 0,2 0 32,-1 0 0,-1 0 0,2 0 0,-1 0 0,-1 0 0,1 0 0,-1 0 64,1 0-32,1 0-32,-2 0 96,0 0 0,1-1-192,-1 1 0,2 0 32,-1-1 32,1 1-64,-2 0 0,1 0 128,-1 0 32,1 0 0,-1 0-64,2 0 32,-1 0 32,-1 0-32,1 0-32,-1 0 32,2 0 32,-2 0-96,1 0 0,1 0 32,-2-1 0,1 1-96,-1 0 64,1 0 32,1 0 0,-2 0-96,1 0 64,1 0 96,-2 0 32,1 0-32,-1 0-64,1 0 32,0 0-32,1 0 0,-3 0 0,2 0 0,-1-1 0,2 1 0,-1 0 0,1 0-96,0-1 64,-2 1 32,2 0 0,-1 0 0,1-1 0,-2 1 0,0 0 64,1 0 32,-1 0 32,1 0-224,-1 0 0,1 0 32,1 0 96,-2 0-64,1 0 0,-1 0 32,1 0 64,-1 0-32,1 0-32,1 0-64,-2 0 32,1 0 32,-1 0 64,2 0-32,-2 0-32,1 0 32,-1 0 32,1 0-96,-1 0 0,1 0 32,-1 0 0,1 0-96,-1 0 64,2 0 32,-1 0 0,-1 0-96,2 0 64,-1 0 32,-1 0 64,2 0 32,-2 0 32,1 0-160,-1 0-32,1 0 32,-1 1 0,1-1 32,-2 0 64,1 1-96,1-1-64,-1 1 128,1-1 32,-1 1-160,1 0 0,-2 0 96,1 0 64,1 1 0,-1-1 32,1 1-128,-2-1 0,1 0-32,1 1 0,-2-1 128,2 0 96,-2 0-128,0 0-96,0 0 32,2 0 0,1 0 32,-3-1 64,1 1-96,1 0-64,-2-1 128,0 1 96,3 0-96,-2 0-96,1 0 32,-1-1 0,1 1 32,-1 0 0,-1 0 0,2 0 0,-1 0-96,1 0 0,-1 0 128,1 1 32,-1-1 0,-1 0 32,2 0-128,-2-1 0,1 2 32,-1-1 0,1 0 0,1 1 0,-2 0 0,1-1 0,-1 1-96,2 0 0,-2-1 128,0 1 32,1-1 0,-1-1-64,0 2 32,2-1-32,-2 0 0,0 0 64,0 0-192,0 2 96,-2-2 64,2 0 0,0 0-32,-1 0 32,1-1-32,-2 1 0,2 0 0,-1 0 0,1 0 0,-2 0 0,2 0 64,0 0-32,-1 0-32,1 0-64,0 0 32,0 1 32,0-1 0,-1 1 0,1 0 64,0 0-96,0 0 0,0 0 32,0-1 0,0 1 0,0-1 0,0 0 0,0 0 64,1 1-32,-1-2-32,0 2-64,0-1-32,0 1 128,0-1 32,0 1 0,0-1-64,0 0 32,0 0-32,0 1 0,0-1 0,0 0 0,0 0 0,0 0 0,0 0 0,0-1 0,0 2 64,-1-1-32,1 0-32,-2 0 32,2-1 32,-1 2-96,-1-1-64,2 1 64,-1-1 0,1 0 32,-2 0 0,2 0 0,-1 1 64,-1-1-96,1 0 0,-1 0 96,1-1 96,-1 1-128,2 0-96,-4 0 96,4 0-32,-2-1 0,1 1 32,-2 0-32,1-1 0,2 1 0,-2 0 0,0 0 0,1 0 0,1-1 0,-3 1 0,1-1 64,1 1-96,-1-1 0,1 1 32,1-1 0,-2 0 64,1 1 32,-1-1-128,1 0-32,-1 0 32,1 1 64,-1-1-64,1 0 0,-1 0 32,1 0 64,-2 1 32,2-1 32,-1 0-160,1 1-32,-1-1-64,1 0 96,-1 0 0,-1 1 96,2-1-96,-1 1 0,-1-1 32,2 0 64,-1 1-96,-1-1 0,2 0 32,0 1 64,-2-1-32,1 0-32,1 1 32,-2-1-32,1 0 0,1 1 0,-2-1 0,1 0 0,1 0-96,-1 1 64,1-1 32,-1 0 0,1 0 64,-2 0 32,1 0-32,1 0-64,0 0-64,-1 0 32,1 0 32,-1 0 0,1 0 0,-2 1 0,1-1 64,1 0 32,-2 0-192,3 0 0,-2 0 32,-2-1 96,2 1-64,-1 0 0,2 0 32,-2 0 64,0 0-32,2-1-32,-2 1 32,0 0-32,1 0 0,-1 0 0,2 0 0,-2 0 0,1-1 0,1 1 0,-2 0 0,2 0 0,-1-1 0,1 1 64,-1-1 448,1 0 224,-2 0-288,1 0-160,-1 1-288,2-1-64,-2 0-64,1 1 96,1-1 0,-1 1 32,1-1 0,-1 1 64,2-1-32,-1 1 64,-1-1-128,1 0 0,0 1 32,-1-1 0,1 0 0,1 0 64,-3 0-96,3 0 0,-2 0 32,1 0 0,-1 0 0,1-1 0,-1 2 0,2-1 64,-1 0-32,-1-1-32,1 1 32,-1-1-32,2 2 0,-3-2 0,2 1 64,-1-1 32,0 0-192,0 1 0,1-1 96,-2 1 64,1-1-96,-1 2 32,2-2-64,1 1 0,-2 0 64,-1 0 0,2 0 0,-2 0 0,1 0 0,1-1 64,-1 1 32,1 0 32,0-1-160,-1 1-32,1 0 32,-1 0 0,2 0-64,-1 0 64,-1 0 32,1-1 0,-1 1 64,2 0 32,-1-1-32,1 1-64,-2 0-64,2-1 32,-1 1-32,1 0-64,-2 1 160,2-1 32,-1 0-96,1 0-32,-2 0 32,2 0 64,0 0-64,0 1 0,-1-1 32,1 0 0,0 0 0,-2 1 0,2-1 0,0 0 0,0 0 0,-1 1 64,1-1-32,0 0-32,-2 1-64,2-1-32,0 1 128,0-1 32,0 1-96,0 0-32,0-1 32,0 1 64,0-1 0,0 0 64,0 0-128,0 1 0,0-1 96,0 0 32,0 1-128,0-1-32,0 0 32,0 0 0,0 1 32,0-1 0,0 0 0,0 0 0,0 0 0,0 1 64,0-1-96,-1 0 0,1-1 32,0 1 0,-2 0 0,2-1 64,0 1-96,0 0-64,0 0 64,0 0 0,0 0 96,0 0 32,0 0-128,0 0 32,0 0-64,0 1 0,0-2 128,0 1 32,0 0-128,0 0-32,0 1 32,0-1 64,0 0-64,2 1 0,-2-1 32,0 1 0,0-1 0,0 1 64,1-1-96,-1 1-64,0 0 64,0-1 64,0 1 0,2-1-96,-2 0 32,0 0 96,1 0 32,-1 0-32,0 1-64,0 0-64,0 0-32,0-1 64,2 1 0,-2-1 96,0 1 32,1-1-128,-1 1 32,0-1 0,2 1 0,-2-1 0,1 1 0,-1-1-96,2 1 64,-1-1 32,1 1 0,-1-1 64,-1 1 32,2-1-128,-2 1 32,1-1 0,-1 0 0,0 0 64,0 0 32,2 0-32,-2 0-64,1-1-960,1 0-416,-1 0-1056</inkml:trace>
  <inkml:trace contextRef="#ctx0" brushRef="#br0" timeOffset="13">765 284 128,'3'0'0</inkml:trace>
  <inkml:trace contextRef="#ctx0" brushRef="#br0" timeOffset="14">782 285 128,'1'0'0,"0"2"0,1-2 64,-2 1-96,1 1 0,1 0 32,-1 0 64,1 1-32,1-1-32,-2 0 32,2-1-32,-1 1 64,1-1 32,0 1-192,0 0 0</inkml:trace>
  <inkml:trace contextRef="#ctx0" brushRef="#br0" timeOffset="15">910 555 1312,'1'1'896,"1"-1"-448,-1 1-160,1-1-192,-2 1 0,1-1-64,-1 0 64,0 0-64,0 1 64,2-1-64,-2 0 64,1 0-352,-1 0-64,2 1-544,-1-1-256</inkml:trace>
  <inkml:trace contextRef="#ctx0" brushRef="#br0" timeOffset="16">501 644 1792,'2'1'768,"-1"-1"-384,1 0-448,-1 1 192,-1-1-160,2 1-64,-1-1 64,1 1 0,-1-1 96,-1 1 32,2 0-32,-1-1-64,1 1-64,-1-1 32,1 1 32,-2 0 0,1 0 0,-1 0 64,1 0-32,-1 0-32,2-1-64,1 1 32,-3 0 32,1-1 64,-1 1-32,0-1 64,2 1-128,1 0 0,-2 0 32,1-1 64,-2 1-96,3 0 0,-2 0 32,1-1 0,-2 1 0,1-1 64,1 0-32,-1 0-32,1 1-64,-1-1 32,0 1 32,-1 0 0,2-1 0,-1 1 0,1-1 64,-1 1 32,1-1-128,-1 0 32,1 1 0,-2-1 0,1 0 0,1 0 64,-1 0-32,1 0-32,-2 1-64,1-1 32,1 0 32,-2 1 0,1-1 0,1 1 0,-2 0 0,1-1 0,-1 1 0,2-1 0,-2 1 0,1-1 64,1 1-96,-2-1-64,1 0 64,0 0 0,-1 1 32,2-1 0,-1 0 0,1 0 0,-1 0 0,-1 0 64,2 1-32,-1-1-32,1 1-64,-1 0 32,1-1 32,-1 1 0,1-1 0,-1 1 64,1-1-96,-1 1 0,1-1 32,-1 0 0,-1 0 0,2 1 64,-2-1-96,1 1 0,-1-1 32,1 0 0,1 1 0,-1-1 64,1 0-32,-1 1-32,-1-1-64,2 1 32,-1-1 32,1 1 0,-1 0 0,1 0 64,-1 0-96,1 0 0,-1 0 32,1-1 0,2 1 0,-4 0 64,2 0-96,-1 0 0,2-1 32,-2 1 0,2-1 0,-1 1 0,1-1 0,-2 0 64,1 0-96,-1 1 0,1-1 32,1 0 64,-2 1-96,1-1 0,1 0 32,-2 1 64,1-1-96,-1 1 0,0-1-32,1 0 0,1 0 64,-2 1 64,1-1-32,-1 0-32,1 1 32,-2-1 32,3 1-32,-2-1-32,1 1-64,-1-1 32,1 0 96,-1 1 32,1-1-128,1 0 32,-2 0-64,0 0 0,2 0 64,-1 0 64,-1 0-32,2 1-32,-1-1-64,-1 0 32,2 0 32,-1 1 0,-1-1 0,2 0 64,-1 0-32,-1 0 64,1 0-128,-1 0 0,0 0 32,1 1 0,-1-1 0,1 0 64,-2 0-96,1 1 0,1-1 32,-1 0 0,1 0 0,-1 1 64,1-1-32,-1 0-32,1 0 32,-2 0 32,1 0-32,2 0-32,-3 1 32,0-1 32,2 0-96,1 0-64,-2 0 64,-1 1 64,2-1 0,2 1 64,-3-1-128,2 1 0,-1-1 32,1 0 64,-2 1-32,2-1 64,0 0-64,-1-1-32,-1 1 32,2 0 32,-1 0 32,-1-1 96,0 1-160,1 0-32,1 0 0,-2 0 0,2 0 64,-1 0 96,1 0 128,0-1 160,0 1-64,-2-1 32,2 1-320,0-1-96,0 1-32,0-1 64,-2 1 0,2 0-32,0 0 32,0-1 32,-1 1-32,1 0-32,0 0 32,-2-1-32,2 1 0,0-1 64,0 1-32,-2-1-32,1 1 32,-1-1-32,1 0 0,1 1 0,0-1 0,-2 0 64,1 1-96,1-1 0,-2 1 32,2-1 0,-1 0 0,0 1 0,0 0 0,-1-1 0,1 0 0,-1 0 64,1 1-32,-1-1-32,1-1 32,1 1-32,-2 0-96,2 1 64,-1-1 32,-1 0 64,2 0-32,-1 0-32,-1 0 32,0 0-32,2 0 0,-1 0 0,-1 0 0,2-1 0,-1 2 0,-1-2 0,1 1-96,-1 0 64,2 0 32,-1 0 64,1 1-32,-2-1-32,2 1 32,-1-1 32,-1 0 160,0 0 192,1 1-224,1-1-96,-2 0-64,1 0-32,-1 0 0,1 0 0,-1 0 64,1 0-96,-1 0 0,1 0 32,-2 0 0,1 1 0,1-1 64,-2 0-32,1 0 64,-1-1-64,2 1 64,-1 0-128,-1-1 0,2 1 32,-2 0 64,1-1-96,-1 1-64,1 0 64,-1 0 0,2 0 32,-1 1 0,-1-1 0,2 0 64,-2 0-96,1-1 0,-1 1 96,2 0 32,1 0-192,-3 0 0,0 0 96,1 0 64,-1 0-96,2 1 32,1-1 0,-2 1 64,-1-1-96,3 0 0,-1-1 32,-1 1 64,-1 0-96,0-1 0,3 0 32,-2 0 0,1 0 0,1 0 0,-2 0 0,1 0 64,-1 0-32,1 0 64,-1 0-128,1 1 0,-1-1 32,1 1 0,-2 0 0,1 0 0,1 0 0,-2 0 64,1-1-96,-1 1 0,2 0 32,-2 0 64,1 0-32,1 0 64,-1-1-128,-1 1 0,2 0 32,-1 0 0,0-1 0,-1 2 0,2-1 0,-2-1 64,1 0-96,-1 0 0,2 0-32,-2 0-64,1 0 160,-1 1 32,2-1 0,-2 0-64,1 0 32,-1 1-32,2-1-96,-1 1 64,-1 0 32,0-1 64,2 1-32,-2 0-32,0 0-64,1 1-32,-1 0 128,0-1 32,0 0 0,0 0-64,2 1 32,-2-1-128,0 0 64,0 0 32,0 0 64,1 0-32,-1 1-32,0-1 32,0 0-32,0 0 0,2 0 0,-2 0 0,0 0 0,0-1 0,0 2 0,0-2 64,0 1 32,0-1-128,0 0 32,0 1-64,0-1 0,0 1 64,1-1 64,-1 1-96,0 0 0,0 0 32,2-1 0,-2 1 0,1 0 64,-1 0-96,0 0 0,2 0 32,-2 0 0,1 0-96,-1 0 0,0 1 128,1-1 32,-1 0 0,0 0-64,2 0 32,-2 0-32,0-1 0,0 1 64,0 0-96,0 0 0,0-1 32,0 1 0,1-1 0,-1 0 64,0 0-96,2 1 0,-2 0 32,0-1 0,0 0 0,1 1 64,-1-1-96,0 1 0,2 0 32,-2-1 0,0 1-96,0 1 64,1-2 32,1 1 64,-2 1-32,1-1 64,-1 0-64,2 0-32,-2 1-64,1-1 32,1 0 32,-2 0 0,1 1 0,-1-1 0,2 0 0,-2-1 64,1 2-96,-1-1-64,0 0 64,2 1 64,-2-1 0,0 0 64,0 1-128,1 0-64,-1-1 64,0 1 64,2-1 0,-2 0-32,0 1 32,0-1-32,1 0-96,-1 0 64,0 1 32,1-2 0,-1 1 64,0-1 32,0 1-128,2-1-32,-2 1 32,0 0 64,0 1 0,0-2-32,0 1-64,0 0-32,0 1 64,1-1 64,-1 0 64,0 0 32,0 1-160,0-1-32,0 0 32,2 1 64,-2-1 0,0 1-32,0-1-64,0 1 32,0-1 32,0 1 0,0-1 0,0 1 64,0 0-32,0-1-32,0 1 32,0-1-32,0 1 0,0 0 0,0 0 0,0-1 0,0 1 0,0-1 0,0 1 0,3 0 64,-3-1-96,0 1 0,0 0-32,0-1 0,0 0 128,0 0-32,0 1 64,0-1-128,0 0-64,0 1 64,0-1 64,0 1-64,0-1 0,0 0 96,1 0 32,-1 1-192,0-1 0,0 0 32,0 1 96,3 0 0,-3-2-32,0 1 32,0 1 32,2-1-32,-2 0-32,0 0 32,0 0 32,0 0-96,0 0 0,0 0 32,0 0 0,0 0-96,0 1 64,0-1 32,0 1 64,0-1-96,0 1 0,0-1 32,0 1 64,-2-1-96,2 1 0,0 0 32,0 0 64,-3-1-96,3 0 0,0 0 32,0 1 64,0-1-96,0 0 0,0 0 32,-1 1 64,1-1-32,0 1 64,0 0-128,0 0-64,0-1 64,0 1 64,0 0 0,0 0-32,0 0-608,1 1-256,2-1-1120</inkml:trace>
  <inkml:trace contextRef="#ctx0" brushRef="#br0" timeOffset="17">366 500 128,'0'1'0,"-3"1"0,3-2 0</inkml:trace>
  <inkml:trace contextRef="#ctx0" brushRef="#br0" timeOffset="18">361 509 128,'0'2'64,"0"-1"0,0-1-160,0 1 64,0 0 32,0-1 0</inkml:trace>
  <inkml:trace contextRef="#ctx0" brushRef="#br0" timeOffset="19">355 523 128,'-1'0'64,"1"1"0,0 0-160,0-1 64,0 1 32,0-1 0,0 1 0,-2-1 0</inkml:trace>
  <inkml:trace contextRef="#ctx0" brushRef="#br0" timeOffset="20">349 531 128,'0'0'0,"0"1"64,0-1-32,-1 0 64,1 0-128,0 0 0,0 1 32,-1-1 64,1 0-32,0 0-32,-2 1 32,2 0-32,0 0 0,-1 0 64,1-1 32,-2 1-32,2-1-64,-1 1-64,-1-1 32,2 1-32,-1-1 0,1 1 64,0-1 0,-2 0 0,2 1 0,0-1-96,-1 0 64,1 0 96,-2 1 96,2-1-64,-1 0-64,-1 0 544,1 0 256,-1 0-416,2 0-224,-1-1-128,-1 1 0,1 0-32,-1-1 64,1 0-128,0 1 0,-1-2 32,1 1 0,-1 0-96,1 0 64,-1-1 160,2 1 64,-1 1-224,-1-1-32,1-1 64,-1 0 64,1 1 0,-1-1-64,-1 0 32,2 1-32,-1-1 0,2 0 0,-1 0 0,-2 1 0,3 0 0,0-1 64,-2 1-96,2 0 0,-1-1 32,-2 2 64,3-2-32,0 1 64,0-1-128,-1 1 0,1-1 32,-3 0 64,1 0-32,1 0 64,1 0-64,-3 0-32,3 0-64,-2 0-32,2 1 64,-1 0 64,1 0 0,-2-1 64,2 1-128,-1-1-64,1 0 64,0 0 0,-2 0 32,2 1 0,0 0 64,-1-1 32,-1 0-128,1 0 32,-1 0-64,1-1 0,0 1 64,-1 0 64,2 1-96,-1-1 0,1 1-32,-2-1 0,1 0 64,1 0 64,-2 1-32,2-1-32,0 1 32,-1 0-32,1-1 0,0-1 0,-2 1 0,2 1 0,0-1 64,-1 0 32,1 0-32,0 0-64,0 1-64,-2-1-32,2 0 64,0 0 0,-1 0 32,1-1 0,0 1 0,-2 1 0,2 0 0,-1 0 0,1-1-96,0 1 64,0-1 32,-2 1 64,2 0-32,0 0-32,-1 0 32,1 0-32,-2 0 0,1-1 0,1 1 0,-2 1 64,2-1-96,-1 0 0,1 0 32,-1 0 64,1 0-96,0 0-64,0 0 64,0 1 64,0-1-64,0 0 0,1 0 32,-1 1 64,0-1-96,0 0 0,1 1-32,1 0 0,-1 0 0,1 0 0,-1 0 64,1 1 64,-1 0-96,1-1-64,-1 1 128,1 0 96,1 1-192,-2-1 0,1 0 0,-1-1 96,2 2-64,-1-1 0,0 0 32,0-1 64,-1 1-96,1 0 0,-1 0 32,1 0 64,1-1-96,-2 1 0,1 0 96,1 0 32,-2 0-128,1 0-32,2 0 32,-4 0 0,3 0 32,-2 1 64,1-1-32,-2 0-32,4 2 32,-2-1-32,-1-1 0,1 0 64,-1 1-800,1-2-384</inkml:trace>
  <inkml:trace contextRef="#ctx0" brushRef="#br0" timeOffset="21">336 477 1152,'0'-2'416,"0"0"-192,-1 0-128,1 1 128,-2 0-32,2 0 32,-1 0-64,-2 0 0,1-1-192,1 1-32,-1 0-64,1 0 96,1 1 0,-2 0 96,2-1-736,-1 1-352</inkml:trace>
  <inkml:trace contextRef="#ctx0" brushRef="#br0" timeOffset="22">1118 285 2560,'1'2'960,"2"1"-512,2 2-544,-2-3 256,1 2-416,2-2-64,-2 2-704,4 1-288</inkml:trace>
  <inkml:trace contextRef="#ctx0" brushRef="#br0" timeOffset="23">401 643 896,'0'2'352,"0"-2"-192,0 2-192,2-1 64,-2 0-32,0 0 64,0 2 32,1-1 32,-1 0-64,0 2 32,0-1-64,0-1 64,0 0 0,0 2 96,0-1 32,0 1 32,0 0-64,0-1-32,2 1-96,-2 0-64,1 0 96,0-1 64,1 0-64,-2 0 0,1 1-96,-1-1-96,2 0 128,-1 0 96,-1 2-32,2-1-64,-2 0 64,1 0 64,-1 0-64,2 0-64,-2-2 64,1 1 0,-1 0-128,2 1 32,-2-2 64,0 2 32,1 0-128,-1 0 32,0-1-64,0 0 0,0 1 128,0 0 32,2-1-32,-2-1-64,0 1 32,1 0-32,1 1 0,1 0 64,-2 0-32,1 0-32,-1 0 96,0-1 0,2 0-32,-3 1-64,2-1-64,-1 0 32,-1 1 32,2-2 64,-2 1-32,0 1-32,1 0 32,-1 0 32,0 0-96,0 0 0,0 0 32,2-1 64,-1 1-192,1-1 32,1-1-1248,1-1-512</inkml:trace>
  <inkml:trace contextRef="#ctx0" brushRef="#br0" timeOffset="24">1023 628 1152,'0'3'512,"0"-1"-256,2-1-320,-1 0 192,-1 1-32,2-1 32,-1 2-160,-1 0 32,2 1 64,-1 0 96,1-1 128,-2 1 160,1-1-192,-1 0 0,2-1-64,-1 0 32,1 1-128,-2-1-64,1 1 0,1-1-32,-2 2 0,1-2 0,-1 2-96,1 0 64,1 0 32,-2-1 64,0 1-32,1 0-32,1 0-64,-2-1 32,1 1 96,-1 1 32,2 0-32,-2-2 32,1 2 0,1-1 96,-2 0-96,0 0 0,3 0-32,-3 1-64,0 0 32,0 0-32,1-1 0,-1 0 0,2 0 0,1 0 64,-2 0-32,-1-2 64,3 1-64,-1 1 64,-1-1-64,0 2-32,1-2 32,-1 1-32,-1 0 0,2 0 64,-1-2-32,1 2 64,-1-2-64,1 1-32,-1-1 32,-1 0-32,2 0 64,-1 0 32,-1 0-32,2 0-64,-1 1 96,-1-1 0,2 1 32,-2-2 0,1 1 0,-1 0 64,2 0-32,-2 0 0,1-1-192,-1 1-32,2-1 32,-2 1 0,1 0 96,-1-1-32,0 1-32,0-1 32,2 1-32,-2-1 64,0 0 32,1 1-128,-1-1 32,0 1 0,1-1 0,1 2 0,-2-3 0,1 1-96,1 1 64,-1 0-32,1 0 0,-1 0 128,1 0 32,-1 0-32,1-1-64,-1 1 32,2 0-32,-1-1-96,1 0 64,-2 1 32,1 0 0,-1-1 0,0 1 64,1-2-32,-1 2-32,1-1 32,1 0-32,-2 0 0,2 1 0,-1 0-96,1 0 64,-2 0 32,2 0 64,0 0-32,-1 1 64,-1-1-128,2 1 0,-2-1 32,2 0 64,2 0-32,-4 0-32,2 0-128,0 1 0,0-1-1056,0 0-1216,0 0 576</inkml:trace>
  <inkml:trace contextRef="#ctx0" brushRef="#br0" timeOffset="25">1053 631 640,'1'0'352,"-1"0"-192,2 1-64,-2-1 128,1 1-32,1-1 32,-1 1-64,1-1 0,1 1 96,-2-1 160,1 1-160,2-1 0,-1 1-128,0-1-32,0 0-32,0 2 32,0-1-64,0 1 64,1-1-128,-1 1 0,0 0 160,1 1 64,1-1 0,-2 0 32,3 0-64,-2 0 64,1 0-64,0 0 0,0 0-32,1-1 64,0 1-160,0-1-32,-2 1-64,2-1 0,0 0 64,1 0 0,-1 1 0,1 0 64,-2 0-96,-1 0 0,2 0 32,0 0 64,-1 1-32,-1 0 64,2-1-64,-2 1 64,1-1-64,1-1 64,-1 1 0,0 0 32,-1 0-160,1 0 32,1 0 64,-2 0 32,2-1-128,0 1 32,0-1 0,0 1 0,-2 0 192,2 0 128,0 1-96,0 0 32,-2 0-224,2-1-96,-1 2 32,0-1 0,1 0 96,-1 0-32,1-2-32,-2 1 32,2 0 32,0 0-32,0-1-32,0 1 32,0 0-32,-1 1 0,3-1 0,-2 0 0,0 1 0,0 0 0,-2 0 0,2 0 0,0 0 64,0 0-192,0 0 32,-2 0 96,2 0 128,-2-1-96,2 0-32,-1 1 0,-1-1 0,2 1 0,0-1 64,-2 0-32,1 1-32,1 0 32,-2 0-32,2-1 64,0 1 32,-2-1-192,2 1 0,-1 0 96,-1-1 64,-1 0-96,0 0 32,0 0 0,0-1 0,0 0 0,0 0 0,0 1 0,0-1 64,-2 0-32,2 0-32,-2 0 32,1 0-32,1 0-96,0 1 64,0-1 32,0 1 64,0-1-32,-2 1-32,2 0 32,0-1 32,-1 1-32,0-1-32,1 0 32,-1 0-32,1 1-96,0-1 0,-2 0 128,2 0 32,-1 0-96,2 0 32,-4 0 0,2 1 64,-1-1-96,2 0-64,-1 0 64,-2 0 0,1 0 96,3 0 96,-2 0-128,-1 0-32,-1 0 0,2 1 0,-1-2 0,1 1 0,-1-1-96,1 2 64,-1-1 96,1 1 32,-2 0-128,1-1 32,-1 1 0,2-1 64,-1 0-96,1-1 0,-2 1 32,1 0 0,-1 1-96,2-1 64,-2 1 96,-2-1 32,2 1-128,-1-1-32,-1 1 160,1-1 96,-2 0-192,1 0-32,-1 0 0,0-1 64,0 0-64,0 1 0,-1 0 96,3-1 32,-4 1-128,2 0 32,-1-1 0,-1 1 64,2-1-32,-1 0-32,-1 0 32,3 0-32,-3 0 64,1 1 32,1-1-128,0 0-32,0 1 32,0-1 0,0 0 32,0 0 0,0 0 0,0 0 0,0 0 0,2 0 0,-2 0 0,0 0 0,0 0 0,0 0 64,0 0-96,0 0-64,-1 1 64,1-1 64,-2 1 0,2-1-32,-1 1 32,1-1-32,0 1 64,-2 0 32,3-1-192,-3 1-64,2 0 128,0 0 64,-1-1 32,1 1-64,0 0 96,0-1 0,0 0-128,0 1-32,0 0 32,0 0 0,0 0-64,-1 0 0,1 0 128,0 0 96,0-1-192,0 1 0,0 0 64,0 0 64,0 0 64,0-1 64,0 1-256,0-1-96,2 1 96,-1-1 64,1 0 32,-1 1-32,2-1 32,-1 0 32,1 0-32,0 0-32,-2 0-64,2 0 32,0 0 32,0 0 0,0 0 64,0 0 32,0 1-128,-1 0-96,1 0-32,0 0 96,0-1 96,0 1 0,1 0-32,-1-1 32,2 0 32,-1 1-96,1-1 0,-1 1 32,2 0 64,-1-1-96,1 1-64,0-1 64,0 1 64,0 0-64,0 0 0,-1 0 32,3 0 0,-2 0 0,0 0 0,1-1 0,1 0 0,-1 1 192,0 0 128,1 1-160,1 0-96,1 1-32,1 1-32,-1 1 0,5 0 0,-5 1-448,2 0-160,0 1-480,0-1-1376,-1 2 192</inkml:trace>
  <inkml:trace contextRef="#ctx0" brushRef="#br0" timeOffset="26">339 679 896,'-3'1'352,"3"-1"-192,-1 2-64,-1-2 128,1 1-32,-1 0-32,1 0 32,-2 0 96,0 1-64,0 0-64,0 0 0,-1 0 32,1-1-96,0 1-64,-2-1 0,2 0-32,-1 0 0,-1 1 0,1-1 0,0 1 0,1 0 0,-3 0 0,1-1 0,2 1 0,-1-1 0,1 0 64,-1 0-32,-1 0-32,1 0 96,1 1 0,-2 0-32,1 0 32,0 1-64,-1 0-32,1-1 32,1 2-32,-2-1 0,1 0 0,-2 1 0,2-3 0,-1 2 0,1-1 0,-2 1-96,1-1 64,1 1 32,-2 0 64,2 1-32,-2 0 64,3-1-128,-2 0-64,0 2 64,0-1 64,-1 0 0,2-1-32,-1 1-64,1 0-32,-1-1 64,1 1 64,0-1 64,-1 1 32,1-1-160,-1 0 32,2-1 0,-1 2 64,0-2-96,1 1 0,-2-1 96,1 1 32,1-1-128,0 1 32,0 0-64,-1 0 0,2 1 0,-2 0 0,1 2 0,-2 0 0,2 1 0,0 2 0,-1 0 128,1-1 96,-1 3 0,-1-2 0,2 1-192,0-2 32,0 0-64,-1 1-64,-1-1-960,1-2-416</inkml:trace>
  <inkml:trace contextRef="#ctx0" brushRef="#br0" timeOffset="27">434 769 128,'-5'2'64,"4"0"0,-2 1 192,3-2 160,-2 1-128,1-1-32,-1 1-128,-1 1-32,2 0-32,-2-1 32,1 0-128,-1 1 0,2 1 96,0 0 32,-1 0 32,1-1 0,-1 1-64,1 1 32,-2-2-64,1 1 64,1 0 0,1 1 32,-2-2-160,1 2 32,1 0 0,0-1 64,-2 0-32,1 0 64,1 0-128,0 0 0,0 0 96,-2 0 32,2 1-32,-1 0-64,-1 0 32,1 1 32,1-2 160,-2 1 192,-1 1-96,2-1 0,1 0-288,0 1 0,0-2-32,0 1 64,0 0-32,0-1 64,0 1-64,1 1-32,4-2 32,-2 1-32,0 1 0,1-1 64,1-1-256,1 1-96,-1 0-992,3 3-352</inkml:trace>
  <inkml:trace contextRef="#ctx0" brushRef="#br0" timeOffset="28">265 210 896,'-3'0'416,"2"1"-192,1 1-352,-1-1 128,1 1-64,0 0 0,-2 2 0,2-1 0,-1 1-224,-1 1-128</inkml:trace>
  <inkml:trace contextRef="#ctx0" brushRef="#br0" timeOffset="29">310 153 896,'-2'-2'352,"-1"2"-192,2 0-256,-1 1 0,1 0 64,-2 0 64,-2 2-352,1 0-96</inkml:trace>
  <inkml:trace contextRef="#ctx0" brushRef="#br0" timeOffset="30">369 87 128,'-11'0'160,"2"0"-64,-2 1-192,6-1 64,-4 0-32,1-2 0</inkml:trace>
  <inkml:trace contextRef="#ctx0" brushRef="#br0" timeOffset="31">515 46 1792,'-2'-3'768,"2"2"-384,0-1-512,0 2 128,2-1 64,-1 0 32,1 0-832,1 0-288,-2-2 448,2 0 192</inkml:trace>
  <inkml:trace contextRef="#ctx0" brushRef="#br0" timeOffset="32">464 76 896,'-4'-2'352,"3"1"-192,-1 1 96,2-1 160,-1 1-128,1-1-96,-2-1 32,1 1 0,-1-1-32,1-1-32,1 0-96,-3 0 32,0 1-1056,1 0-384</inkml:trace>
  <inkml:trace contextRef="#ctx0" brushRef="#br0" timeOffset="33">699 38 896,'0'-1'416,"1"1"-192,1 0-256,-1 0 64,1 0-32,4-1 0,-3 1 0,1-1 64,2 0-96,4 0 0,-2-1 32,2 0 0,-1 0-448,1-2-96</inkml:trace>
  <inkml:trace contextRef="#ctx0" brushRef="#br0" timeOffset="34">771 46 3072,'0'-1'1216,"2"1"-640,-1 0-736,2 0 192,-1 0 32,2-1 32,-1 0-192,3 0 0,-2 0-608,4 0-256,-1 0-128,0-1 0</inkml:trace>
  <inkml:trace contextRef="#ctx0" brushRef="#br0" timeOffset="35">836 23 1152,'3'-4'416,"1"0"-192,2 0-256,-3 2 64,2 1-128,2-1 64,2 0-384,0-2-224</inkml:trace>
  <inkml:trace contextRef="#ctx0" brushRef="#br0" timeOffset="36">930 55 2304,'-1'-5'864,"1"3"-448,0 1-576,1 0 192,2 0-32,-3 0 64,3 1-96,2-1 0,-4 1 32,5 0 0,-1-1-928,0 1-416</inkml:trace>
  <inkml:trace contextRef="#ctx0" brushRef="#br0" timeOffset="37">905 80 2560,'2'-3'960,"4"2"-512,-2 0-544,1-1 256,-1 1-128,3 0 64,2 0-1184,3-1-544</inkml:trace>
  <inkml:trace contextRef="#ctx0" brushRef="#br0" timeOffset="38">970 75 2304,'0'-1'960,"5"1"-512,1-1-544,-2 0 192,3-1-32,4 0 96,1-3-1184,2 0-512</inkml:trace>
  <inkml:trace contextRef="#ctx0" brushRef="#br0" timeOffset="39">1048 87 640,'12'6'352,"-3"-1"-192,3 1-192,-8-2 64,4 0-32,1 0 64</inkml:trace>
  <inkml:trace contextRef="#ctx0" brushRef="#br0" timeOffset="40">585 45 128,'0'1'64,"2"0"0,-2-1-96,1 0 64,-1 0 32,2-1 96,1 0-128,-2-1-32,4-1-160,-2 1 32</inkml:trace>
  <inkml:trace contextRef="#ctx0" brushRef="#br0" timeOffset="41">591 69 2816,'0'-6'1120,"3"4"-576,2-1-576,-2 1 288,4 1-224,0-1-96,4-1-1248,-1-1-480</inkml:trace>
  <inkml:trace contextRef="#ctx0" brushRef="#br0" timeOffset="42">655 61 5376,'1'-2'2112,"1"1"-1152,1-1-1184,1 0 256,-1 0-416,1-1-96,1 0-32,1 0 64,0 1-512,-2-1-256</inkml:trace>
  <inkml:trace contextRef="#ctx0" brushRef="#br0" timeOffset="43">712 59 5760,'-1'1'2176,"2"-1"-1152,1 0-1280,-1 0 384,2-1-480,3 0-96,0-1-640,0 0-160,3-2-640,-2 0-224</inkml:trace>
  <inkml:trace contextRef="#ctx0" brushRef="#br0" timeOffset="44">752 65 7040,'2'0'2624,"-1"-1"-1408,8-1-2048,-6 2 160,3-2-736,1 0-224,0-1-544,1 0-160</inkml:trace>
  <inkml:trace contextRef="#ctx0" brushRef="#br0" timeOffset="45">810 61 7552,'0'0'2816,"1"0"-1536,3-1-2144,-1 0 160,3 0-1600,0-1-512,3-2 704,1 0 384</inkml:trace>
  <inkml:trace contextRef="#ctx0" brushRef="#br0" timeOffset="46">852 53 7296,'2'0'2816,"-1"-1"-1536,7 0-2688,-4 0-64,0-2-1344,4 0-384</inkml:trace>
  <inkml:trace contextRef="#ctx0" brushRef="#br0" timeOffset="47">938 82 4864,'3'0'1824,"0"0"-960,3-1-1376,-2 0 160,2 1-768,1-1-224,1-1-160,-1-1-32</inkml:trace>
  <inkml:trace contextRef="#ctx0" brushRef="#br0" timeOffset="48">984 76 7168,'1'-1'2720,"5"0"-1472,3-2-2592,-6 1-32,4 0-1376,2-2-416</inkml:trace>
  <inkml:trace contextRef="#ctx0" brushRef="#br0" timeOffset="49">936 64 7040,'0'-2'2720,"3"2"-1472,-1-1-1536,4 0 384,1-1-480,3 0-160,4-1-1632,-1-1-704,3 0 768,-1 0 448</inkml:trace>
  <inkml:trace contextRef="#ctx0" brushRef="#br0" timeOffset="50">988 98 5376,'1'0'2112,"2"0"-1152,5 0-1472,-4 1 224,2-1-448,1-1-64,1 1-1088,1-2-416</inkml:trace>
  <inkml:trace contextRef="#ctx0" brushRef="#br0" timeOffset="51">988 125 6656,'3'5'2464,"4"-4"-1344,-1 0-1536,-3 1 384,5 0-960,-1 1-224,0 1-1184,4-1-480</inkml:trace>
  <inkml:trace contextRef="#ctx0" brushRef="#br0" timeOffset="52">1029 140 5888,'-4'1'2176,"4"2"-1152,3 1-1408,-2-2 320,4 2-64,1 2 128,1 0-736,0 1-320,5-1-1088,1 1-384</inkml:trace>
  <inkml:trace contextRef="#ctx0" brushRef="#br0" timeOffset="53">1034 180 5632,'7'11'2176,"-1"-6"-1152,6 6-1888,-6-3 0,2 1-1216,0 1-416,1-1 1152,1 1 576</inkml:trace>
  <inkml:trace contextRef="#ctx0" brushRef="#br0" timeOffset="54">1102 242 6272,'0'8'2368,"1"-5"-1280,2 6-1984,-2-5 128,2 1-352,2 2 32,-1 0-800,1-2-320</inkml:trace>
  <inkml:trace contextRef="#ctx0" brushRef="#br0" timeOffset="55">1122 333 6144,'5'12'2272,"-2"-8"-1216,-1 1-2368,0-2-160,1 0-832,-2-1-160</inkml:trace>
  <inkml:trace contextRef="#ctx0" brushRef="#br0" timeOffset="56">1131 378 5888,'4'15'2176,"-1"-9"-1152,0 3-2816,0-5-416,2 1 192,-1-1 192</inkml:trace>
  <inkml:trace contextRef="#ctx0" brushRef="#br0" timeOffset="57">336 151 5248,'-7'1'2016,"5"0"-1088,-1 2-1088,3-1 384,-1 1-352,-1 0-32,0 4-640,-3 0-224,1-1-928,1 2-384</inkml:trace>
  <inkml:trace contextRef="#ctx0" brushRef="#br0" timeOffset="58">335 160 5888,'-3'0'2176,"1"0"-1152,-2 1-1120,2 0 416,-2 0-512,-2 3-160,-1 2-192,-2 0 0,-3 2-288,0 2-96,-2 1-896,0 1-448</inkml:trace>
  <inkml:trace contextRef="#ctx0" brushRef="#br0" timeOffset="59">687 564 2176,'0'0'64,"0"1"-96,-1-1-64,1 1 64,-2-1 64,2 1 0,-1 0-32,-1 0 32,1-1 32,-2 2-384,1-1-192,-1 0 0,2 1 32</inkml:trace>
  <inkml:trace contextRef="#ctx0" brushRef="#br0" timeOffset="60">391 500 512,'0'0'256,"0"1"-128,-2 0 64,2 0 192,0 0 0,0 0 96,0 0-192,0 1-96,0 1-32,0-1-32,0 0-64,0 0 32,0 0 0,0 0 96,0 0-96,0 0-64,2 0 0,-2 0-32,0-1 64,0 0 32,0 1-192,0 0 0,3 0 160,-3 1 192,0 1-352,1-1-64,-1 0 192,0 1 192,2-1-96,-1 1-64,1-2-32,-1 1-32,1-1-1152,1 0-480</inkml:trace>
  <inkml:trace contextRef="#ctx0" brushRef="#br0" timeOffset="61">394 532 1152,'1'2'416,"-1"-2"-192,0 1-64,0 0 192,2 0-288,-2 1 0,0 0 0,1 0 32,-1 0 32,2 1 0,-2 0-160,1-1 32,-1 1 64,2 0 96,-1-1-128,1 0-32,-1 0 0,0 1 64,2-1-96,-1 1 0,1 0 32,-2-1 64,2 1-32,-1 1-32,1 1 32,0-2-32,1 1 0,0 0 0,1 0 0,1-1 0,3 2 64,-1 1 96,3-2-1056,-1 1-416</inkml:trace>
  <inkml:trace contextRef="#ctx0" brushRef="#br0" timeOffset="62">413 637 512,'6'15'256,"-3"-9"-128,1 7-384,-1-8-32</inkml:trace>
  <inkml:trace contextRef="#ctx0" brushRef="#br0" timeOffset="63">408 584 128,'-1'2'0,"1"2"64,0-2 32,0 0-32,0 1-64,0 0 32,0 1-32,0-2 0,0 2 64,0 2-32,0-1 64,-1 0-64,-1 2-32,1-1-128,-1 0-64</inkml:trace>
  <inkml:trace contextRef="#ctx0" brushRef="#br0" timeOffset="64">330 684 384,'2'0'256,"-1"-1"-128,1 1-96,-1 0 160,1 0-96,1-1-64,0 1 64,1 0 0,0-1-128,2-1-32,0-1-256,5-1-128</inkml:trace>
  <inkml:trace contextRef="#ctx0" brushRef="#br0" timeOffset="65">392 267 1152,'-3'0'416,"3"0"-192,-1-1-352,1 1 64,-2 0 32,2 0 64,-3 0 64,3 0 96,0 0-32,0-1 0,-3 1-96,3-1 32,-4 1-64,4-1-32,-4 1 32,2-1 32,-1 1-96,2-1-64,-2 1 128,1 0 32,-1 0 0,2-1-64,-1 1 32,-1 0-32,2 0 0,-1-1 0,0 1-96,-1 0 64,0-1 160,0 0 64,-2 0-160,1-1-64,1 2 0,0-1 0,0-1-64,-1 2 64,2-1 32,1 0 64,-1 1-32,1-1-32,-1 1-64,2-1 32,-1 1-32,1-1-64,-2 1 160,1-1 96,1 1-32,-2 0-64,2 0-96,-1-1-32,1 1 128,0 0 32,0 0 0,0 0-64,0 0 32,0 0-32,1 0 0,1 1 64,-1-1-32,2 1-32,2 1 32,-2 0-32,2 0 0,0 0 0,-1-1 0,2 2 64,-1-2-96,-1 1 0,0 0 32,1 0 0,1-1 0,-2 0 64,1 1-96,-1-1 0,3 0 96,-4 0 32,2 0-128,-1-1-32,-2 1 32,1 0 64,-2 0-64,1 0 0,-2-1-480,1 1-128,-1 0 32,0 0 32</inkml:trace>
  <inkml:trace contextRef="#ctx0" brushRef="#br0" timeOffset="66">271 265 1152,'2'1'512,"2"-1"-256,-2 1-224,1-1 160,-2 1-32,2-1 0,0 0-192,0 1 32,1-1 64,1 1 32,-1 0-32,1 1 32,1-1-128,-1 1 0,1-1 160,0 1 64,0-1-224,-1 0-32,0 1 0,-2-1 96,2-1-64,-1 1 0,-1 1 96,0-1 32,-1 1-32,-1-1-64,2 1 32,0-1-32,-3 0 0,1 0 0,2 0-160,-1-1 32,-1 1-640,-1-1-288</inkml:trace>
  <inkml:trace contextRef="#ctx0" brushRef="#br0" timeOffset="67">282 237 384,'4'-3'256,"-2"2"-128,-1 0-96,0 0 160,1 1-96,1-1-64,0 0-96,0 0 32,0 1 96,0-1 96,0 1-128,0 0-96,0 0-256,0 0-128</inkml:trace>
  <inkml:trace contextRef="#ctx0" brushRef="#br0" timeOffset="68">262 238 896,'3'-1'416,"-1"1"-192,2-2-352,-2 1 128,1 1 128,0-2 64,3 1-64,-2 0-96,-1 0 0,3-1-32,-3 1-512,3 0-192</inkml:trace>
  <inkml:trace contextRef="#ctx0" brushRef="#br0" timeOffset="69">323 292 1152,'-2'0'416,"2"1"-192,0 0-256,0-1 64,0 0-128,0 1 64,0-1 32,0 1 0,0 0 0,0 0 64,0 0-32,0 1 64,0-1-64,0 1 64,0 0-64,0 1-32,0 0-64,0-1 32,0 1-32,0 1 0,0-1 64,0 0 64,0 0-32,0-1 64,0 1-64,0 0-32,0 1 32,0-1-32,0 1 0,0-1 64,0 1-96,0-1 0,-1 0 32,0 0 0,1 0 0,-2 0 0,2 0-96,-1 0 64,1-1 32,0 0 64,0 1-32,-2 1-32,2-1 96,0-1 64,2 0-128,-2 1-96,0-1 32,1 1 0,-1-1-64,2 0 64,-1 0 32,-1-1 64,1 1-96,-1 0 0,0-1 96,2 1 32,-2 0-384,0 0-128,0 0-96,1 1 0</inkml:trace>
  <inkml:trace contextRef="#ctx0" brushRef="#br0" timeOffset="70">304 304 256,'0'6'160,"0"-2"-64,0 0-128,1-1 128,1 0-128,-2 1-64,0 0 128,0 2 96,0 0-192,-2-1 0,2 1 0,-1 0 32,-1 0 32,1 0 0,1-1 64,-2 1 32,1 0-32,-2-1-64,1 1 32,-1-1-32,1 0-96,-3 1 64,1 0-128,2-2 32</inkml:trace>
  <inkml:trace contextRef="#ctx0" brushRef="#br0" timeOffset="71">754 539 2048,'2'0'768,"-2"0"-384,2 0-384,-2 0 160,1 0-192,1 0-32,-2-1 32,1 1 64,1 0-64,-1 0 0,-1-1 32,2 1 0,-1 0 0,1 0 0,-1 0 0,1-1 0,-1 1 64,1 0 32,-1 0-32,1-1-64,1 1 32,-2 0-32,0 0-96,1 0 64,-1 0 32,1 0 0,-1 0 64,2 0 32,-1 0-192,-1 0 0,1 0 32,-1 0 96,1 0 0,1 0 64,-2 0-64,2 0-32,0 0 32,-2 0-32,2 0 0,0 0 0,2 0-96,-4 0 0,4 0 64,-4 0 0,2 0 32,0 0 0,2 0-96,-3 0 64,1 0 32,0 0 0,0 0 0,0 0 0,-1 1 0,1 0 64,-2-1-32,1 0-32,-1 1-64,1 0 32,1-1 32,-2 1 64,2 0-96,-2 0 0,1 0 32,1 0 0,-2 0 64,2-1 32,-1 0-32,1 1-64,-2-1-64,2 1 32,0-1 32,-1 0 0,0 0 0,1 0 0,-1 1 0,-1-1 0,2 1 0,-1-1 0,-1 1 0,1-1 0,-1 1 0,1 0 64,-1 0-96,1 0-64,-1 0 64,1 0 64,-2 0 0,1 0-32,1 0-64,-1-1 32,-1 1 32,2 0 64,-2-1-32,0 1-32,1 0 32,-1-1-32,0 1 64,1-1 32,-1 1-128,0-1 32,2 1 64,-2-1 96,0 1-224,1 0 0,-1 0-928,0 0-288</inkml:trace>
  <inkml:trace contextRef="#ctx0" brushRef="#br0" timeOffset="72">702 563 1408,'0'1'608,"0"-1"-320,-2 1-352,2-1 192,0 1-160,-1-1 0,1 1 32,-2-1 64,1 1-96,0 0 0,-1 0 32,1 0 0,-1-1 0,1 1 64,-1 0-32,-1-1-32,2 1 32,-2 0-32,1-1 64,-1 1 32,2 0-32,-1-1-64,-1 1 32,2-1-32,0 1 0,1-1 0,0 0-704,0 0-320</inkml:trace>
  <inkml:trace contextRef="#ctx0" brushRef="#br0" timeOffset="73">742 551 640,'-3'2'352,"-2"-1"-192,4 1-256,-1-1 64,2 0 32,-3 1 64,0-1-32,-1 0 64,1 1-128,-1 0 0,1 0 32,-2-1 64,2 1-32,0-1-32,0 0 32,2 0 32,0 0-384,-1-1-192</inkml:trace>
  <inkml:trace contextRef="#ctx0" brushRef="#br2" timeOffset="74">528 160 1536,'0'-6'608,"0"10"-320,0-2-480,0-2 96,0 0-256,0 0-32,0 1-64,3-1-32</inkml:trace>
  <inkml:trace contextRef="#ctx0" brushRef="#br2" timeOffset="75">928 580 1792,'0'-1'704,"0"1"-384,0 0-320,0 0 224,0 0-128,0 0 0,0 0-32,-3 0 32,3 0 64,0 1 64,-2-1-256,1 0-32,1 0 128,-2 0 192,1 0-128,-1 0 0,1 0-128,-1 0-32,1-1 32,-1 1 0,1 0 0,-2 0 64,1 0-32,1 0 64,-1 0 128,-1 0 192,1 0-160,-1 0 0,1-1 0,1 1 0,-2 0-128,0 0-96,1-1 0,-1 1 32,2 0-96,-2-1 0,0 1 32,1 0 0,1 0 0,-2 0 0,0 0 0,0 0 0,0 0 0,0 0 64,0 0-96,0 0-64,0 0 64,0 1 64,1-1 0,0 1 64,-1-1-128,-1 1 0,1-1-32,3 1 0,-5-1 64,4 0 64,-4 1-32,2-1-32,2 0 32,-2 0 32,2 0-96,-1 0 0,-1 0 32,2 0 64,-2 0-32,1 0 64,-1 0-64,0 0-32,0 0-64,0 1 32,0-1 32,1 0 64,0 0-96,-1 1 0,0-1 32,2 0 0,-2 0 0,0 0 0,0 0 64,0 0-32,1 0-32,-1 0-64,1 0 32,-1 0 32,0 0 0,0 1 0,1-1 64,1 0-96,-2 0 0,1-1 96,1 1 32,-1 0-128,-1 0-32,3-1-64,-1 1 96,-1 0 0,-1 1 96,2-1-96,-2 0-64,0 1 64,0 0 64,2-1-64,-2 1 0,0 0-256,0 0-128,-2-1-480,2 1-256,1-1-64,-1 0 0</inkml:trace>
  <inkml:trace contextRef="#ctx0" brushRef="#br2" timeOffset="76">700 588 384,'-7'2'256,"3"0"-128,-1 0-96,2-1 96,2 1-160,-2-1 32,1 0-224,1 0-96</inkml:trace>
  <inkml:trace contextRef="#ctx0" brushRef="#br2" timeOffset="77">693 561 128,'2'-2'64,"0"2"0,0-1-96,-1-1 64,1 1-32,-1 0 64,1 0 32,1-1 32,-2 1-160,2 0-32,-1 1 32,2-3 0,-2 2 448,2 1 192,-4-1-288,3 0-96,1 0-224,-4 0-32,5 1 32,-2-1 64,0 1-96,-2-1 0,1 1-480,1 0-192</inkml:trace>
  <inkml:trace contextRef="#ctx0" brushRef="#br2" timeOffset="78">696 553 256,'0'-1'160,"1"0"-64,-1 0-64,2 1 96,-2 0-64,0-1-64,1 1 32,1-1-32,-2 1 0,0-1 0,1 1 0,1-1 0,-2 0 0,1 1 64,-1-1 32,2 1 96,-2-1-32,1 0 64,-1 0-128,2 1 0,-2-1-32,1 0-64,-1 1 32,0 0-32,2 0 0,-2-1 0,0 1 0,0 0 0,3-1 0,-3 1 0,1 0 64,-1 0 96,0 0-224,2-1 0,-2 1 0,3 0 32,-3-1 32,1 1 0,-1 0 0,0-1 0,1 1 0,-1-1 64,3 1-96,-3 0 0,2-1 32,-2 1 64,1 0-32,1-1 64,-2 0-128,1 1 0,-1-1 32,2 1 0,-2-1 0,1 1 0,1-1-96,-2 1 64,1 0 32,1-1 64,-2 0-32,1 1 64,1-1-64,-2 0-32,1 1-64,1-1 32,-1 0 32,-1 1 0,2-1 0,-1 0 64</inkml:trace>
  <inkml:trace contextRef="#ctx0" brushRef="#br2" timeOffset="79">754 518 1952,'2'0'32</inkml:trace>
  <inkml:trace contextRef="#ctx0" brushRef="#br2" timeOffset="80">758 516 1952,'1'0'32,"2"-1"-64,-1 1 0,-1 0 96,1 0 96,-2 0-128,1 0-96,1 0 32,-2 0 0,1 0 32,1 0 0,-2 0 0,0 0 0,1 0 0,-1 1 0,0-1 64,2 1-96,-2 0 0,1-1 32,-1 0 64,2 0-96,-1 0 0,1 0 32,-2-1 64,1 1-32,0-1 64</inkml:trace>
  <inkml:trace contextRef="#ctx0" brushRef="#br2" timeOffset="81">786 517 1984,'0'2'-320,"0"0"-192,0 0-96</inkml:trace>
  <inkml:trace contextRef="#ctx0" brushRef="#br2" timeOffset="82">842 508 128,'1'0'64,"-1"0"0,2-1-96,1 1 64,-2 0-32,-1 0 64,2 0-96,-2 0 0,3 0 32,-2 0 64,1 1-32,-1-1-32,-1 0-64,2 0 32,-1 1 96,1-1 32,-1 0-128,1 1-32,-1-1 32,1 1 64,-1 0 0,0 0-32,1 0-64,-1 0 32,1-1 32,-1 1 64,1 0-96,-1 0 0,1-1 32,1 1 64,-3 0 32,3-1 32,-2 1-224,1-1 0,-1 1 32,1 0 96,1-1 0,-3 1-32,1 0 32,0 0-32,1 1 0,-1-1 64,1 0-96,-2 0 0,1 0 32,-1 0 0,2 0 64,-2 0 32,1 1-128,1 0-32,1 1 96,0-1 32,0 1 0,1 1 32,2-1-288,-2 0-32</inkml:trace>
  <inkml:trace contextRef="#ctx0" brushRef="#br0" timeOffset="83">723 367 384,'-2'1'160,"2"0"-64,0-1-128,0 1 64,0-1-32,0 1 0,-3 0-96,3-1 64,0 1 32,0-1 0,0 1-96,-1-1 64,-2 1 32,3-1 64,-2 1 32,2 0 32,0 0-160,-1 0 32,1 0-64,0 0 0,0 0 128,-2 0 32,2 0-32,0 0-64,0-1-64,0 1 32,-1 0 32,1 0 64,0 1-96,0 0-64,0-1 128,0 0 96,0 1-192,0 1 0,-2-2 0,2 1 96,0 0 0,0 0 64,0-1-128,0 0 0,-1 1 32,1-1 0,0 1 0,0-1 0,-2 1 0,1-1 0,1 1 0,-2 0 64,1-1-96,-1 1 0,2 0 32,-1 1 64,1-1-32,0 1-32,0-1 32,-1-1 32,1 1-96,0 1 0,-2-1 96,2 0 96,-1 0-128,-1 0-32,1 1 64,-1-2 96,1 1-128,1 1-96,-2-1-256,2 1-128</inkml:trace>
  <inkml:trace contextRef="#ctx0" brushRef="#br0" timeOffset="84">858 375 640,'0'0'352,"0"2"-192,0-2-128,0 0 160,2 1 32,-2-1 96,0 0-96,0 0-64,0 1 0,0-1-32,0 1-64,0 0 32,0 0-64,0 0-32,0 0 96,0-1 64,0 1-224,0 0 0,0 0 64,0-1 128,0 1-32,0 0-64,0 0 64,0-1 0,1 1 32,-1 0 0,0 0-64,0 0 32,0 1-64,0-1 64,0 0-64,0 0-32,0 0 96,0 0 64,0 0-64,0-1-64,0 1 0,0 0 32</inkml:trace>
  <inkml:trace contextRef="#ctx0" brushRef="#br0" timeOffset="85">863 406 4384,'1'0'32,"-1"1"0,2 0 64,-1 1-128,-1-1 0,2 0 32,-1 0 64,-1 0-32,1 0 64,1 0 64,-2 0 64,1 1-192,-1-1-64,2-1 0,-2 2 64,1-1 0,-1 0 64,2 0-64,-2 0-32,0-1 32,1 1-32,-1 0 64,0 0 32,2-1-128,-2 2-32,0-2 32,1 1 64,-1 0 0,0 0-96,0 0 32,0 0 32,0-1 0,0 0-96,2 1 160,-2 0 64,0 0-96,0 0-32,0 1 0,0-1 64,1 0-32,-1 1-32,0 1 32,2-1 32,-2 0-96,3 1-64,-2-1-1440,1 1-544</inkml:trace>
  <inkml:trace contextRef="#ctx0" brushRef="#br0" timeOffset="86">755 470 128,'0'0'0,"1"0"64,-1 0 32,2 0-128,-2 0 32,1 0 64,-1-1 32,0 1-32,2 0 32,-2 0 64,0 0-64,1-1 0,-1 1-32,0 0-64,0-1 32,2 1-32,-2 0 0,0 0 64,1 0-96,-1-1 0,0 1 32,0-1 0,2 1 0,-2-1 0,1 1 64,-1-1 32,2 1-128,-1 0-32,-1 0 32,2-1 0,-2 1 32,0 0 64,1 0-96,-1-1 0,2 1 32,-2 0 64,1 0-96,1 0 0,-2 0 32,1 0 0,-1 0 0,2 0 64,-2 0-96,1 0-64,0 0 128,-1 0 32,2 0 0,-2 0-64,0 1-64,0-1 32,1 0 32,-1 0 64,0 0 32,0 1 32,0-1-224,0 1 0,0-1-256,0 1-32</inkml:trace>
  <inkml:trace contextRef="#ctx0" brushRef="#br0" timeOffset="87">836 467 1152,'0'0'416,"0"1"-192,0-1-128,0 0 224,0 0-192,0 0 0,0 0 64,0 0 32,0 0 32,0 0 64,0 0-160,0 0-32,0-1-64,0 1 32,0 0 0,0 0 32,0 0 128,0 0 96,0 0-64,0 0 64,0 0-192,0-1-32,0 1 0,0 0 0,0 0-64,0-1-64,0 1 32,0 0-32,0 0 64,0 0 32,0 0-32,0 0 32,0 0 0,0 0 32,0 0-64,0 0 32,0 0 0,0 0 96,0-1-96,2 1-64,-2 0 64,0 0-64,0-1 64,0 1-128,0 0 0,1 0 32,-1 0 64,0-1-32,0 1-32,0 0 32,0 0-32,0 0 64,0 0 32,3 0 32,-3 0 0,0 0-64,0 0-64,0 0 96,1 0 0,-1 0-128,0 0-32,0 0 96,0 0 32,0 0-96,0 0-32,0-1 96,2 1 32,-2 0-160,0 0 0,0 0 96,0 0 128,3 0-32,-3 0-64,0-1 0,0 1-32,1 0-96,-1 0 64,0 0 96,0 0 96,2 0-224,-2 0 0,0 0 64,0 0 64,1 0-96,-1 0 32,0 0 64,0 0 32,0 0-32,0 0-64,0 0-64,0 1-32,0-1 64,2 0 64,-2 0-64,0 0 0,0 0 32,0 0 64,1 0-32,-1 0-32,0 0-64,0 0-32,0 0 64,0 0 0,0 0 32,0 0 64,0 0-32,0 0 64,0 0-128,0 0 0,0 0 32,0 1 0,0-1 0,0 0 0,0 0 64,2 0 32,-2 0-256,0 0-64,0 0-1984,0 0-928,-2 0 1600</inkml:trace>
  <inkml:trace contextRef="#ctx0" brushRef="#br3" timeOffset="88">888 777 256,'0'6'160,"0"0"-64,0-1-128,0-3 128,3 2-64,-3 0 64,0-1-64,3 5 64,0-2-288,-3-1-96</inkml:trace>
  <inkml:trace contextRef="#ctx0" brushRef="#br3" timeOffset="89">640 787 640,'0'9'352,"0"-7"-192,0 4-192,0-4 128,0 3-64,0 1 64,0 1-64,3-1 64,-3 0-64,3 1-32,0-3-416,3 0-128</inkml:trace>
  <inkml:trace contextRef="#ctx0" brushRef="#br3" timeOffset="90">515 171 640,'6'0'352,"-1"0"-192,1 0-128,-3 0 96,3 0-160,0 0 32,0 0-64,3 0 0,0 0 64,0 0 64,2 0-32,-2 0 64,1 0-64,-1 0-32,3 0 32,-3 0 32,0 2-96,0-2 0,0 0 32,-4 0 0,4 2 0,-3-2 64,0 0-96,0 0-64,0 0 64,0 0 64,1 0 0,-4 0-32,3 0 32,-3 0-32,0 0 0,3 0 64,-3 0 32,3 0 32,-3-2-64,2 2 32,1 0-64,-3 0-32,3 0 32,-3 0-32,3 0 0,-3 0 64,3 2-96,0-2 0,-3 2 32,0-2 64,3 1-96,-3-1 0,2 2 32,-2 0 0,3 0 0,2-2 0,-2 2 0,-1-2 64,4 0-32,0 0-32,3 0-64,-3 0 32,3 0-480,-4-2-192</inkml:trace>
  <inkml:trace contextRef="#ctx0" brushRef="#br3" timeOffset="91">905 806 128,'0'5'64,"0"-1"0,0 3-96,3-1 64,-3 0-32,0-1 64,0 1-96,0 1-64</inkml:trace>
  <inkml:trace contextRef="#ctx0" brushRef="#br3" timeOffset="92">730 661 768,'1'-4'352,"2"4"-192,2-2-128,-5 2 160,0-1-160,3 1-32,0-2 0,0 2 0,0-2 64,0 2 96,-1-2-224,4 2-96,-3 0 96,0 0 64,3-2-32,0 2 0,0 0 32,0 0 0,3 0-96,-3 2 64,2-2-320,0 0-96</inkml:trace>
  <inkml:trace contextRef="#ctx0" brushRef="#br3" timeOffset="93">876 787 128,'3'4'160,"-3"-1"-64,3-1-64,0 0 96,-3 0-64,6 0-64,-3 2-64,0-1 32,2 1-128,-2 2 32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26:45.532"/>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80 72 2560,'-7'29'960,"7"-22"-512,0 0-544,0-7 192,0 0-96,0 0 0,0 0-96,0 0 64,0 0-1024,0 0-416</inkml:trace>
  <inkml:trace contextRef="#ctx0" brushRef="#br0" timeOffset="1">1936 1468 128,'-27'29'0</inkml:trace>
  <inkml:trace contextRef="#ctx0" brushRef="#br1" timeOffset="2">354 674 896,'7'4'352,"-7"-4"-192,4 7-256,-4-4 64,3-3 32,-3 4 0,3 0 0,-3-1 0,3 1 0,1-1 64,-1 1-32,1 0-32,-1-1 32,0 1-32,1-1 0,-1 5 64,0-5-96,1 1 0,2-1-32,-2 5 0,-1-5 64,4 1 64,-1-1 32,-2 5 96,2-5-160,-2 5-32,3-5-64,-1 1 0,-3 3 64,1-3 0,3 3 128,-4-4 64,0 1-160,4 3 0,-4-3 32,0 3 96,1-3-64,-1 3 0,1 0-96,-1-3-96,4-1 64,-4 5 64,4-5 0,-4 4-32,4-3 96,-4 3 64,1-3 64,-1 3 32,0-3-128,0-1-32,1 1-32,-1-1 32,1 1-64,2 0-32,-2 3 32,-1-4 32,3 5-32,-2-5-32,-1 4-128,4-3 0,0 3 128,-1 0 64,1-3 0,0 3-64,0 0 32,-1-3-32,-3 3 0,4-3 0,-3 0 0,2 3 0,-2-4 64,2 1 96,1 0-224,0 3 0,-4-4 64,4 1 64,-4 3 0,4-3-64,-1 0 96,1-1 0,0 1-128,-1-1 32,-2 1-64,6 0 0,-3-1 64,2 4 64,-2-3-32,0 3 64,3 1-128,-3-1-64,-1-4 64,4 5 0,-3-1 32,0 0 64,-1-3-96,1 3 0,0 0-32,-1-3 0,1-1 128,0 1 96,0-1-128,-1 1-32,4 0 0,-3-1 64,0 1-192,-1-1 32,1 1 96,0-1 64,-1 5 0,1-5-64,-4 4 32,4-3-32,-3 0 0,2-1 0,1 1 0,0 0 64,-1-1-32,-2 1-32,2-1 32,1 5-32,-4-1 0,4-4 0,0 5 0,-1-1 0,1-3 0,0 3 64,0-4-96,-4 1 0,3 0-32,-2-1 0,3-3 64,-1 4 0,1-4 0,0 0 0,-1 3-96,1 1 64,0 0 32,6 3 64,-3 0-448,0-3-160,0 3-352,-3 0-160</inkml:trace>
  <inkml:trace contextRef="#ctx0" brushRef="#br1" timeOffset="3">304 559 896,'4'3'352,"-1"1"-192,4-4-192,-4 0 128,0 4 0,1-4 32,2 3-64,-2-3-64,-1 4 32,4-4-32,-1 3 64,1 1 32,0 0-128,-1-1 32,1 4-64,-3-3 0,6 3 128,-4 0 32,4 1-128,-3-5 32,3 4 0,-3-3 64,3 0-96,0-1 0,-4 1 32,4 0 0,-3-1 0,3 1 0,0-4 0,-3 3 64,3 1-32,-3 0-32,3-1 32,-4 4 32,4 1-32,-3-5-32,3 1 32,-3 3 32,3-3-96,0-1 0,3 5 96,-3-5 32,0 4 32,0-3 0,4 3 0,-7-3 0,2 0 0,1-1 0,-3 1-64,0-1-64,3 1 32,0 0-32,-3-1 64,-1 1 32,4-4-32,-3 7-64,3-3 32,0-1 32,0 1-32,0 3 64,0-3-128,0 3 0,0 0 32,0 0 64,0 4-32,0-4 64,0 1-128,1-5 0,-2 4 96,2-3 96,-1 0-64,-1-1 0,2 1-32,2-1 32,-3 5-64,0-5 64,3 1-64,-3 3 64,1 0-64,2-3 64,0-1-128,-3 5 0,0-1 32,4 0 64,-4 0-32,0-3 64,3 3-64,-6 0 64,3 1-128,0 2 0,0 1 32,0 0 64,-3-4-32,-1 1-32,1-1 32,0-4 32,-1 5-32,1-5-32,0 1-64,-4-1 32,4 1 32,0 0 64,-4-4-32,3 3 64,1 1-64,-3-1 64,2-3-64,1 4-32,0 0 32,-4-1-32,4 5-96,3-1 64,-4 0 32,1 0 64,0-3-192,0 3 32,-1-3 96,4 3 128,-3-3-32,-4-1-64,4 1 0,0-1-32,-4-3-96,0 4 0</inkml:trace>
  <inkml:trace contextRef="#ctx0" brushRef="#br1" timeOffset="4">1321 1144 5280,'7'7'32,"-1"-7"-64,0 7 0,1 0 32,0-7 64,0 7 32,-7 0-128,6-7-32,-6 8-128,0-8-800,0 7-256,7-7 160,-1 0 64</inkml:trace>
  <inkml:trace contextRef="#ctx0" brushRef="#br1" timeOffset="5">371 667 512,'14'11'256,"-8"-4"-128,1 8-32,-1-12 128,1 5-96,3 2-96,0-2 0,4 2 32,2 1-96,1 0 0,-4 3 32,4 1 64,-3-1-96,-1 1 0,-3-1 32,3 1 64,-2-1 32,-2-3 32,2 0-160,-5 0-32,1-1 32,0-2 0,-1-1 96,1 0 32,0-3-128,-4 3-32,0-4 32,-3 1 0,4-4 32,-4 0 0,0 0 0,0 0 0,0 0 0,-4-4 64,1 1-96,0-1 0,-4 1-32,0-5 0,1 1 128,-4 0 32,3 0-32,-3-4-64,0-3-64,0-1 32,-4 4 32,4 1 0,-6-1 0,2-4 0,-3 4 64,1 1 32,-1-1-128,4 0-32,-4-4 32,0 5 0,4-1 32,0 0 64,2 0-96,5 0-64,-1 4 64,-3 0 64,3 3 0,4-3-32,-4 4 32,1-1-32,2 0 0,1 1 0,0-1 0,-1 1 0,1-1 0,0 0 0,-1 4 64,1-3 96,3-1-224,-3 4 0,3 4 0,-4-4 32,8 3 32,-4 1 0,3 0-96,4-1 0,3 4 64,0 4 64,3 0 0,0 3-32,4 1 32,3-1-32,0 4 0,0 0 64,1 0-96,-2 0-64,1 4 64,1-4 64,-5 0 0,1 0-32,3-3 32,-3 3-32,-4-4 0,1 0 64,-4-3-32,0 0-32,-4 0 96,-2-4 0,-1-3-192,0-1 0,-3-3 32,0-3 96,0-1-64,-3 0 0,0-3 96,-1 4 32,-2-8-128,-4 0-32,0 0 32,-4 0 64,1-7 64,0 0 32,-8 0-64,1 0-64,-3 0 96,3 0 0,0 0-128,0 4 32,3-4 0,0 3 0,1 1 0,2-4 0,1 3-96,-1 5 64,1-5-32,3 1 0,0 3 64,0 0 64,0 4-32,3 0-32,0 0 32,1-1 32,3 5-192,-4-1 32,3 0 96,4 4 64,0-3-96,4 6-32,-4-3-64,7 4 96,-1-4 0,1 4 96,3 3-96,0 0 0,3-3 32,1 7 0,-1-4 64,4 4 32,0-1-32,2 5 32,2-4-128,-8-1 0,10 1 32,-2 0 64,-5 0-32,4-4 64,0 4-64,-3-4-32,3 4 32,-3 0-32,0 0 0,3 7 64,-7-4-32,4 1-32,-4-5-64,-3 1 32,3 0 32,-6-4 64,0-3-32,0-1-32,-7-3-64,3-3 32,-6-1 32,3-7 0,-4 4 64,1-4 32,0 4-128,-1-4 32,-6 4 64,0-4 32,-3 0-128,-4 4 32,-3-4 0,0 4 64,-3-4-32,-1 0-32,-3 1 32,1 2 32,2-6-96,1 3 0,3 0 32,0 4 0,3-4 0,0 4 0,7 0 0,-3 3 0,6 1 0,-3-1 0,7 1-96,-4 3 0,4-4 64,-1 4 64,1-4-64,3 4-64,-3-3-32,3 3 96,3-4 64,0 4 64,1 0-32,2 0-64,1 4-64,3-1 32,3 1 32,-2 0 0,2 3-96,7 4 64,-3-4 96,0 0 32,2 0 32,1 4 0,1-4-64,-1 0 32,0 4-64,0-7-32,0 3 32,0 0 32,0 0 32,0 4 32,-3-4-160,0 4 32,3 0 0,-4-4 0,1 4 0,-4 0 0,1-4-96,-1 1 64,1-1 32,-4 0 64,-4-3-96,1-4 0,0 3 32,-1-3 64,-2 0-32,2 0-32,-2 0 32,-1-3-32,-3-1 0,0-3 0,0 3 64,-3 1 96,-1-1-128,-2 0-96,-4 4-64,-4-3 96,1 3-512,-4 0-160,0 0 128,-3 0 96</inkml:trace>
  <inkml:trace contextRef="#ctx0" brushRef="#br1" timeOffset="6">739 952 896,'10'7'352,"-3"-7"-192,0 4-128,-7-4 160,0 4 32,0-4 96,-7 3-96,4-3-64,-4 0-64,-3 0-96,3 0 32,-3-3-32,0 3-96,0-8 0,4 5 64,-5-4 64,5-1 64,-4 1 32,-4 0-160,1-4 32,0 0 0,-4-3 0,3-4 0,-2 0 0,-1 0 0,0 0 64,-6 3-32,6 1-32,-3-1-64,3 5 32,1-1 32,2 4 64,1-1-32,0 1-32,6 4-64,0 3 32,0-4 32,4 4 64,0 0-96,3 0-64,3 4 64,4-1 0,3 4-64,3 8 64,7-1 32,4 1 0,-1 3 64,4 0 32,-4 0-128,1 0 32,-4-7-64,-7 0-64,4-1 160,-7-2 32,0-5-96,0 4-32,-7-7 96,4 4 96,-7-4-32,-3-4-64,-7 1 0,3-4 32,-6-8-32,-1 1-32,-2-1 32,-1-3-32,0 4 0,4 3 64,-7-3-96,3-1 0,0 1-32,0 3 0,1-7 64,6 7 0,0 0 0,0 0 0,3 4 0,4 0 64,-4 0-96,3 3 0,1 1 32,3 3 64,0 0-96,0 0-64,3 3 64,1 8 64,3-4-64,-1 0 0,4 4 32,0-4 64,4 4-32,-1-4-32,-3-3 32,7 3-32,-4 4-96,1-4 64,-1 4-32,4-4 0,-1 1 64,1-1 64,0 0-32,0 0 64,-1 4-128,1-4-64,-4 4 128,1-4 32,-1 1 0,1-1 32,-1-4-64,0 1 64,1 0-128,-1-1 0,0 1 96,1-1 32,-1 1-32,1 3 32,-4-3-64,3-1-32,1 1 32,-1 3-32,0-3 64,-3-1 32,4 1-32,-4 0-64,0 3 32,0-4 32,3 1-32,0 0-32,-2 3-64,2-4 32,0 1 32,1 0 64,2 3-32,-2-4 64,-1 5-64,-3-5-32,0 4 96,0 1 0,0-5-32,0 5-64,-3-5-64,0 4 32,-1 1 32,1-5 0,3 4 0,-3-3 0,-1 3 0,1-3 0,3-1 0,0 1 0,-3 0 0,3-1 0,-3 5 0,3-5 0,-4 4-96,1-3 64,6 3 96,-6-3 32,3 3-192,0 0 0,-3-3 96,3 0 128,-3-1-96,-1 1-32,1-1 0,-4 1 64,1-4-96,-1 0 0,-3 0 32,3 0 64,-3 0-96,0 0 0</inkml:trace>
  <inkml:trace contextRef="#ctx0" brushRef="#br1" timeOffset="7">1311 1140 3840,'0'-4'0,"0"4"0,-3-3 0,3-1 0,-7 1 64,1-5 32,-1-3 32,-6 1 0,-1 2 0,-6-2-160,0-5 32,0 4 0,0-3 0,0-1 0,3 8 64,1-4-96,-1 4 0,0 3 32,0-3 0,1 4 0,-1-5 0,-3 1 64,0 0 32,3 0-128,-6-4 32,2 4-64,5-1-64,-4 1 96,6 4 64,-2-5-64,-1 1 0,4 0 96,-4 0 32,0 3-128,0-3-32,1 0 96,-1-4 96,-3 4-32,0-4-64,3 4-96,-3-4 32,0 7-32,3-7 0,1 4 0,2 0 0,1 0 64,-1 0 64,4 3-32,0-3-32,0 0 32,-3 3-32,-1-3-800,1 0-320,0-1 128,-4 5 192</inkml:trace>
  <inkml:trace contextRef="#ctx0" brushRef="#br1" timeOffset="8">3806 1931 1280,'0'-7'512,"0"7"-256,0-7-224,0 7 160,3-4-96,-3 4 0,0-4-32,0 1-64,4-1-64,-1 1 32,-3-1 96,0-3 32,3 3-128,1 1 32,-4 3 0,3-8 64,-3 5-32,3-1-32,-3 0 32,0 1 32,4-4-32,-4 3-32,3 0 32,-3 1-32,3-1 0,-3 1 0,4 3 0,-4-4 0,3 0 0,0 1 0,1-1 0,-1 4 0,0-4 0,-3 1 0,4-1 64,-1 4 32,0-3-32,1-1 32,-1 0 0,0 4 32,-3 0-64,4-3-64,-1 3 32,-3-4-32,3 4 0,1 0 0,-1-3 0,1-1 0,-1 4 0,0-4 64,1 4-96,2-3 0,-2 3 32,2 0 0,-2-4 0,-1 4 0,4 0 0,-4 0 0,4 0 0,-4 0 0,4 0 0,-4-4 64,0 4 96,4-3 128,-4 3-128,4 0-96,-3-4-32,1 4-32,-1-3-96,2 3 64,1-4 32,0 4 64,-1 0-32,1-4-32,0 4 32,-1-3-32,4-1 0,0 4 0,-3-3 0,3-1 0,0 4 0,-3-4 0,3 1 0,-3 3 0,3 0-96,-4-4 0,1 4 128,0 0 32,3 0 0,-4 0-64,1 0 32,-4 0-32,4 0 0,0 0 0,0 0-96,2 0 0,-2 0 128,0 0 32,0 0 0,3 0-64,-4 0 32,1 0 32,0 0-32,3 0-32,-4-3-64,1 3 32,0 0 32,3 0 0,0-4 0,-3 4 0,-1-4-96,4 4 64,0-3 32,-3-1 0,3 1 0,-3-1 64,3 4-32,-4-4-32,1 4 32,0 0-32,0 0 0,-1 0 0,1 4 0,0-4 64,-1 0-32,1 0-32,0 0-64,-1 0 32,1-4 32,0 4 0,-1-3 0,4 3 64,-3-4-96,0 4 0,3 0 32,-3-4 0,-1 4 0,4 0 0,-3 0 0,3-3 0,0 3 64,-3 0 32,3-4-192,-3 4 0,2 0 32,-2-3 96,0-1 0,3 4-32,-3 0 32,-1 0-32,1-4 0,3 4 64,-3 0-32,-1 0-32,1 0 32,0 0-32,-1 0 64,1 0 32,0 0-192,0-3 0,-1 3 32,1 0 96,0 0 0,-1 0-32,1 0 32,-4-4-32,4 4-96,0 0 64,0 0 32,-1 0 64,1 0-32,0-3-32,-1 3 32,1 0 32,0 0-96,-1 0 0,1-4 32,0 4 64,3 0-96,-4 0 0,1-4 32,3 4 0,-3 0 0,0 0 0,3 0 0,-4 0 64,1-3-32,3 3 64,0 0-128,-3 0 0,3-4-32,0 4 0,-4 0 64,4 0 0,-3-3 0,3 3 0,-3 0-96,0 0 64,-1 0 32,1 0 0,0 0 0,-1 0 64,1 0-32,-4 0 64,4 0-64,0 0 64,-1 0-128,1 0 0</inkml:trace>
  <inkml:trace contextRef="#ctx0" brushRef="#br1" timeOffset="9">5042 1639 4416,'4'0'32,"3"0"-96,-1 0 32,-2 0 32,-1 0 0,0 0 0,4 0 64,-4 0-32,1 0-32,-1 0 32,0 0 32,1 0-32,-1 0-32,0 0 32,1 3-32,-1-3-96,-3 0 64,3 0 32,-3 0 0,0 0 64,4 4 32,-4-4-192,3 0 0,1 0 32,-4 3 96,0-3 64,3 0 96,-3 0-160,3 0-96,-3 0 32,0 0 64,0 0 0,0 0-32,0 0 32,0 0-32,-3 0 0,3 0 0,-3 0-96,-1 0 0,1-3 64,-1 3 64,1 0 0,0 0 64,-4-4-128,0 4 0,1 0 32,-1 0 64,-3-3-96,3 3 0,-3 0 32,0 0 64,4-4-96,-5 4-64,5 0 64,-4 0 64,3-4 0,-3 4-32,0 0 32,3 0 32,-3 0-32,0 0 64,0 4-224,0-4 32,-3 0 96,-1 0 64,4 0-96,-3 0 32,3 0 0,-3 0 0,2 0 0,-2 0 0,0 0 0,-1 4 0,4-4 0,-3 0 0,3 0 0,-3 0 64,-1 0-96,1 0-64,-1 0 64,-2 0 64,2 0 0,-2 0-32,2 0-64,1 3 32,-1 1 32,4-4 64,-3 3-96,3 1-64,0-4 128,3 4 32,-6-4 0,6 0 32,-3 0-128,0 3 0,0-3 32,3 0 0,-3 0-96,4 0 64,-1 0 32,0 4 0,0-4 64,1 0 96,-1 0-128,0 0-96,1 0 32,-1 0 64,1 3-64,-1-3 0,0 0-32,-3 0 0,3 0 128,1 0 32,-1 4-128,0-4-32,1 0 32,-1 0 64,-3 0-64,3 0 0,1 0 32,-1 0 64,0 0-32,0 4 64,1-4-128,-4 0-64,3 3 64,0-3 0,4 0 96,-7 0 32,3 4-192,0-4 0,1 0 96,-4 0 64,3 0-96,0 0 32,-3 0 0,0 0 0,4 0 0,-4 0 64,0 0-32,3 3-32,0-3 32,-3 0-32,0 0 0,3 0 64,1 0-32,-4 4-32,3-4-64,-3 0 32,3 0 32,1 0 0,-4 4 0,3-1 0,0-3 0,-3 4 64,3-4-192,1 3 32,-1 1 32,-3 0 32,3-1 96,-3-3 96,4 0-224,-1 4 0,0-4 0,1 0 32,-1 0 32,3 3 64,-2-3-32,3 0 64,-4 4-64,5-4-32,-5 4-64,0-4 32,0 3 32,4 1 64,-4-4-96,1 4 0,2-4 32,-2 3 64,-1-3-96,0 4-64,4-4 128,-4 3 32,4-3 0,-4 0 32,4 0-128,-4 4-64,4-4 64,-1 0 0,-2 0 96,2 4 32,1-4-192,0 3 0,-1-3 32,1 4 96,0-1 0,-1 1-32,1-4 32,0 4-32,-1-4 0,4 3 0,-6-3 0,2 4 0,1 0-96,0-1 64,-1 1 32,1-1 64,0 1-96,-1 3-64,4-3 64,-3 3 0,0-3 32,3 7 64,-4-1-32,1-3-32,-1 4-64,4 0 32,-6 0 32,6-4 64,-3 4-32,3-4-32,-4 0-64,4 0 32,0 1 96,0-5 32,0 1-128,0-1 32,0-3 0,4 4 0,-4 0 0,0-1 0,3 1 0,-3 0 0,0-1 64,0 1 32,3-1-128,-3-3-32,3 4 32,-3 0 0,0-1 32,0-3 64,0 7-96,4-3 0,-4 3-32,0 4 0,0-4 64,3 1 0,-3-1 64,0 0 32,0 0-32,4-3 32,-4 3-224,3-3 32,-3-1 32,0 1 96,0 0 0,0-4 64,0 0-64,3 3 64,-3-3-64,0 0-32,0-3 96,4-1-128,-4 0 0,3-3 32,-3-4 64,3-3-32,-3-1-32,4-3 32,-4 4-32,0-1-96,0 1 64,0-1 32,0 1 64,0 3-96,0 0-64,3 4 64,-3 0 64,0 3-64,0 1-64,3-1 64,1 1 0,-4 3 32,3-4 0,-3 4 0,3-4 64,1 4-32,-4 0-32,3-3-64,0-4 32,1 3 32,2-3 0,-2 3 0,2-3 64,1 4-32,0-5-32,0 1 32,3 0 32,-4 3-96,1 1 0,0-5-32,-1 8 0,1-3 0,0 3 0,-1-4 64,1 4 0,0 0 0,-1-3 64,1-1 32,2 4 32,-2-4-160,3 1-32,0-1 32,-3 0 0,3 4-64,0-3 64,0 3 32,0-4 0,-4 4 0,1 4 0,0-4 0,-1 3 64,1-3-32,-3 0-32,2 0 32,-2 0 32,-1 0-32,0 0 64,1-3-64,-4 3 64,0-4-224,0 4 32,-4-3 32,1 3 96,0 0 0,-1-4-32,-2 4 32,-5 4-32,1-4 0,4 0 64,-4 3-96,0 1 0,0-4 32,-4 3 64,1 1-96,3 0 0,-7-1 32,5-3 0,-2 4-96,4 3 64,-3-3 32,3-1 0,0 5 0,3 2 0,-3-2 0,4 6 64,-1 0-32,0-3-32,-3 4 32,3-1-32,1-3 0,-1 0 0,4-4-96,-4 0 0,4 0 128,-4 0 32,0 1 0,4-1-64,-4 0 32,1 0-32,2-3-96,-3 3 64,4 0-32,0 4 0,0-3 64,-1-1 64,4-4 32,0 5 32,-3-5-160,3 1-32,0-4 32,0 3 64,0-3-64,0 0 0,0 0 96,0 0 32,3-3-32,-3-1-64,0-3-64,4 0 32,-1 0 32,3-4 64,-2 3-32,3-2-32,-1-1-64,1 4 32,0-1 32,-1-3 64,4 4-32,-3-7-32,3 3 32,0-7-32,3 0 0,-2 4 64,2-1-192,0 1 32,-3 3 32,0 4 32,0 0 32,0 3 64,-3 0-96,3 1-64,-4 3 64,1-4 0,-1 4 32,4 0 0,-3 0 0,0-3 0,3 3 0,0-4 0,3 0 0,0-3 64,-3 3-32,4-3-32,3 0 96,-4 3 0,4-3-128,-4 0-32,0 0 32,4-1 0,-4 5 32,-2-1 0,-1 1 0,0-1 0,-4 4-96,4 0 64,-3-4 32,-4 4 64,4 0-32,-4 0-32,1 4 32,-4-4-128,3 4 64,-3-1 96,-3-3 96,3 4-128,-7-1-96,4 1 32,-4 0 0,0-1 32,1 1 0,-4-4 0,0 4 0,0-1 0,-1-3 0,-2 4 64,-4-1 32,4 1-128,0-4 32,-4 4 0,0-1 0,0 1-96,1-1 0,2 1 64,1 0 64,0-1-64,-1 1 0,4-4 32,-3 7 0,3-3 0,1-1 64,-5 5-32,4-1-32,0 0-64,0 4 32,0 0 32,-3 3 0,3-3 0,-4 0 0,4-1 0,-3 1 64,0 0-32,3-4-32,0 0-64,0 1 32,-4-1 32,7 0 0,-2 0 0,-2 1 64,5-1-32,2-4-32,1 5 32,0-5-32,-1 4-96,4-3 64,0 0 32,0-1 0,4 1 0,-1 3 0,-3-3-96,0-1 64,3 1-32,-3 0 0,4-4 128,-4 3 96,0-3-64,3 0-64,-3-3 0,3-5 32,1 1-32,-1 0-32,4-4-64,-4 0 32,4 0 32,0 4 0,-1 0 0,4-4 64,-3 4-96,0 0 0,-1-4 32,4 4 64,-3-1-96,3-2 0,0 2 32,0-6 0,0 3 0,4 0 0,-1 1-96,0-1 64,1 4 32,-1-4 64,3 4-96,-3-1 0,4-2 32,0 2 0,-1-3 0,1 4 0,-4 0 0,4 0 0,0 0 0,0 3 0,-1-3 0,-2-1 0,6 1 0,-7 0 0,4 3 0,-4 1 0,1-1-96,2-3 64,-6 3 32,4 1 64,-1-4-32,1-1-32,2 1-64,-2 4 32,-1-1 32,1 0 64,-1 1-32,-3 3-32,0 0 32,3 0-32,-3-4-96,0 4 64,4 0 32,-4-3 0,3-1 0,1 4 0,-1-4 64,0 4 96,1-3-128,-1 3-32,0-4 0,1 4 0,2 0 0,-2-3 0,-4 3 0,3 0 0,1 0-160,-1 0 32,1 0 128,-1 0 64,-3 3-96,0-3-32,3 0 96,-3 0 96,0 0-96,0 4-96,1-4 32,-2 0 64,2 0 0,-1 0-32,3 0 32,-3 0-32,0 3 0,-3-3 0,3 0-96,0 0 64,-4 4 96,4-4 96,-3 0-64,3-4-64,0 4-96,4 0 32,-4 0 96,3 0 32,0-3-128,-3 3-32,1 0 32,-2 0 0,2 0 96,-1 0 32,-4 0-128,4-4 32,-3 4-64,3 0 0,0-3 64,0 3 0,-3-4 0,-1 0 0,5 1-96,-5 3 64,1 0 32,0 0 64,-1 0-96,1 3 0,-4-3 32,4 0 0,-4 4 0,1-4 64,-1 4-32,0-4 64,-3 0 0,4 0 32,-4 0-224,0 0 0,0 0 32,0 0 32,3 0 32,-3 0 0,0 0 0,0 0 0,-3 3 0,3-3 64,0 0-32,-4 0-32,4 0 32,-3 0 32,0 0-96,-1 0 0,-2 0 32,2 0 64,-2 0-32,-1 4-32,4-4 32,-7 0-32,0 0 0,3 0 0,-3 3-96,0-3 0,0-3 64,0 3 64,-4 0 0,1-4 64,0 1-64,-1 3 64,-3-4-224,1 4 32,2-4 96,1 4 64,0 0-96,-1 0 32,1 0 0,-1 0 64,1 0-32,0 4-32,3-4-64,0 4 32,3-4-32,0 3-64,4-3 96,0 0 64,3 0 0,0 0-32,3 0 32,0 0-32,7 0 0,0 4 64,0-4-32,0 0-32,4 3-64,-1-3 32,1 0 32,-1 4 64,4-4-32,-1 0-32,1 0 32,0 4-32,-4-4-96,1 0 64,-1-4 32,0 4 0,1-4 0,-1 4 0,-3 0 64,3 0 32,-6-3-128,7 3-32,-8 0-64,4 3 96,-3-3 0,0 4 96,-1-4-32,-2 4-32,2-1 32,-2-3-32,3 4 0,-1-4 0,-3 0-96,1 0 64,-1 3 32,1-3 64,-1 4-32,0-4-32,1 4-64,-1-1 32,0 1 32,-3-1 0,4 1 0,-4-4 64,3 4-32,-3-1-32,0-3-64,0 0 32,0 0 32,0 0 64,3 0 32,-3 0 32,0 0-64,4 0-64,-4 0 32,3 0 32,-3-3-192,0 3 32,3 0 96,-3-4 128,0 4-96,0 0-96,0 0 32,0 0 64,0 0-1280,-3-4-512</inkml:trace>
  <inkml:trace contextRef="#ctx0" brushRef="#br1" timeOffset="10">4189 2180 384,'14'-8'160,"-8"5"-64,8-4-192,-7 3 64,-1 4-32,1 0-64,3-4 160,0 4 32,0 0 0,3-3-64,-3 3 32,4-4 32,-1 4-32,1-3-32,-4-1 32,3 0-32,-3 1 0,0 3 0,0-4-96,-3 1 64,3-1 32,-4 4 64,1-4-32,0 1-32,0-1 32,-4 1 32,4-1 32,-4 4 32,0-4-64,4 1-64,-4 3 96,1-4 64,-1 1-128,-3-1-96,3 0 32,1 1 0,-1-1-64,0 1 64,1 3 32,-1-4 64,4 4-32,-4 0-32,4-4 32,0 4-32,-4 0 0,3-3 0,-2 3 0,-4 0 0,0 0-96,0 0 64,0 3-32,-4-3 0,-2 4 64,-1 0 64,0-1-96,1 1-64,-1-1 64,0 1 0,1-4 32,-4 7 64,3-3-32,0-1 64,1 1 0,-1 0 32,0-4-160,1 3-32,-5 1 32,5-4 0,-4 0 32,0 3 64,-4-3-32,4 0-32,-3 0 32,0 4 32,-1-4-96,-2 0 0,2 4 32,-3-4 64,1 0-32,-1 0 64,0 3-128,0-3 0,1 0 32,-1 4 0,4-4-352,-4 0-96</inkml:trace>
  <inkml:trace contextRef="#ctx0" brushRef="#br1" timeOffset="11">2260 2057 384,'0'0'160,"3"0"-64,-3 0-128,0 0 64,0 0-32,3 0 0,-3 0 0,3 3 0,1-3 0,-4 0 0,3 0 0,1 0 0,-1 0 0,0 0 0,1 0 64,-1 0 32,0 0-128,-3 0-32,4 0-64,-1 0 96,-3 0-64,3 0 32,1 0 64,-1 4 0,0-4 0,1 0 64,-1 0-32,4 3-32,-4-3 32,0 0-32,1 0 0,-1 4 64,1-8-32,-1 8-32,-3-4 32,3 0-32,-3 0-96,3 4 64,-3-1 96,0-3-32,0 0-32,0 4 32,4-4-32,-4 0 0,0 4 0,0-4 0,0 0 64,0 0-96,0 0 0,3 0 32,-3 0 0,0 0 0,0 0 0,0 3 0,0-3 64,0 0-32,0 0-32,0 0 32,0 0-32,0 0-96,0 4 64,0-4 96,0 0 96,-3 0-128,3 0-32,0 0 0,0-4 0,-4 4 0,4 0 64,0 0-96,0-3 0,0 3-32,-3 0 0,3 0 128,-3-4 96,3 4 64,-3-4 96,-1 4-160,1-3-96,-1-1-32,-2 4-32,2-4 0,-2 4 64,2-3-32,-2 3-32,2 0-64,1 0 32,0 0 32,-1 0 0,1 0 0,0 0 0,-1 0 0,1 0 64,0 0-32,-1 0-96,1 0 32,-1 0-32,1 3 0,-3-3 64,2 4 64,1-4-32,-1 0-32,1 0 32,0 0-32,-1 4 0,1-4 64,0 0-96,-1 0 0,1 0 32,0 3 64,-1-3-96,4 0 0,-3 0 32,0 0 0,-1 0 0,1 4 0,3-4 0,-3 0 0,-1 4-96,4-4 64,0 0-32,-3 0 0,3 0 64,0 3 0,0 1 0,0-4 64,3 0-96,-3 3 0,0 1 96,4 0 32,-4-4-32,3 3-64,0 1-64,1-4-32,-1 3 128,0-3 32,4 4 0,-4-4-64,4 0 32,0 0-32,-4-4 0,7 4 64,-3 0-32,-4-3-32,4 3-64,0-4 32,-1 4 32,4 0 64,-3-3-32,0 3-32,-1-4-64,4 4 32,-3-4 32,0 4 0,3-3 0,-4 3 64,1-4-32,0 4-32,3 0 32,-4 0-32,-2 0-512,-1 4-192</inkml:trace>
  <inkml:trace contextRef="#ctx0" brushRef="#br1" timeOffset="12">2005 1974 384,'0'0'256,"0"0"-128,4 0-160,-4 0 64,0 0-32,0 0 0,0 0 64,0 0 32,0-4-32,0 4-64,0 0 32,0 0-32,0 0 0,0-3 64,0 3-32,0 0 64,0 0-128,-4 0 0,4 0 160,0 0 160,-3-4-32,3 4 96,0 0-128,0 0 32,-3-3-224,-1 3-32,4 0-64,-3 0-64,0 0 160,-4 0 32,3 3-96,1-3-32,3 0 96,-3 0 32,0 0 0,-1 0-64,4 0 32,-3 0-32,3 0 0,-4 0 0,4 0 0,-3 0 64,3 0-96,-3 4 0,-1-4 32,4 0 0,-3 0 0,3 3 0,-3-3-96,3 4 0,0 0 64,-3-4 0,3 3 32,3 1 0,-3-1 64,3-3 32,0 4-32,4-4-64,-4 0 32,4 4-32,-3-1 0,2-3 0,-3 4 0,1 0 0,3 3 0,-4-7 64,4 0 160,-4 0 128,4 0-128,-4 0 32,4 0-160,-1 0 0,-2 0-96,2 0-32,-2 0 32,-1 3 0,0 1-352,-3 3-160,0-3-448,-3 3-192</inkml:trace>
  <inkml:trace contextRef="#ctx0" brushRef="#br1" timeOffset="13">1708 2392 128,'3'-3'160,"-3"3"-64,4-4-64,-1 4 160,-3 0-160,3 0-32,1 0 0,-1 0 64,0 0-32,1 0-32,-1 4-64,0-4 32,1 0-32,-1 0 0,0 3 128,1-3 32,-1 0-32,4 0-64,-4 0 32,0 0-32,1 4-96,3-4 64,-4 0 96,3 0 32,-2 4-128,-1-4 32,1 0 64,-1 0 32,0 3-32,1-3-64,-1 0 32,0 0 32,1 4 32,-1-4 32,4 0-64,-4 0-64,0 3-64,-3-3 32,4 0 32,-1 0 64,0 4-96,1-4 0,-1 4 32,-3-4 64,3 3-32,1-3 64,-1 4-128,1-4 0,-1 3 32,0-3 64,0 4-96,1-4 0,-1 4 32,1-4 64,-1 3-96,0-3 0,4 4 32,-7-4 0,7 3 0,-7 1 0,6 0 0,-2-1 0,-1 1 0,0-1 64,1 1-96,-1 0 0,0-1 96,1 1 32,-1-4-128,4 3 32,-4 1 0,1 0 0,-1-4 64,0 3 32,0-3-32,1 4 32,-1-4-64,1 3 64,-1-3-128,0 4 0,-3 0 32,4-4 0,-1 3 0,0-3 64,1 4-32,-1-4-32,0 0 96,4 3 0,-3-3 320,2 0 192,-3 0-320,4 4-64,-4-4-160,4 0-64,-3 4-128,2-1 0,-3-3 64,1 4 96,-1-4 64,1 3 32,2-3-64,-2 4 32,2-4 0,-2 0 32,2 0 64,1 0 32,-3 0-96,2 0-96,1 0 0,0 4-32,-1-4 0,-2 0 64,2 0-96,-3 3 0,4-3 32,-3 0 64,-1 0-96,4 0 0,-4 0 32,4 0 64,-4 0-32,4 0 64,-4 0-128,1 0-64,2 4 64,-3-4 0,4 0 32,-3 0 0,2 0 0,1 0 64,0 3-96,-4-3 0,4 0 32,-4 4 0,4-4 0,-1 0 64,1 0-32,-4 0 64,4 0-64,-4 0-32,4 0 32,-4 0-32,1 0 0,-1 0 64,4 0-96,-4 0 0,1 0 32,2 0 64,-2 0-32,-1 0-32,0 0-64,1 0 32,-1 0 32,0 0 64,1 0-96,-1 0 0,0 0 160,1 0 160,-1 0-32,0 0 32,-3 0-96,4 0-32,-1 0-192,0 0 32,1 4 0,-1-4 0,0 0-96,1 3 64,-1-3 32,-3 0 64,4 0-32,2 4-32,-2-4 32,-1 0-32,0 0 0,1 0 0,-1 0 0,0 0 0,1 4 0,-1-4 0,0 0 0,1 0 0,-1 3 64,0-3-32,1 0-32,-1 0 32,-3 0-32,3 0-96,1 0 64,2-3 96,-2 3 32,-1 0-128,4 0-32,-4 0 32,1 0 0,2 0 32,-3 0 0,4 0 64,-3 0 96,-1 0-128,0 0-96,4 0 96,-4 0 32,1 0 0,2 0-64,1-4 32,0 4 32,-4 0-32,4-4-96,-1 4 32,5 0 96,-5 0 96,1 0-128,3 4-96,0 0-1184,-3-1-1152</inkml:trace>
  <inkml:trace contextRef="#ctx0" brushRef="#br1" timeOffset="14">2009 166 384,'-10'14'256,"6"-10"-128,-5 3-96,5-3 96,-3-1-64,4 5-64,-4-1 32,4 0-32,-4 0 0,4-3 64,0 3-32,-4 0-32,0 0 32,1-3-32,-1 3-96,4 0 64,-4 1 32,0-1 64,1 0-32,-1 4-32,4-4 96,-4 0 0,0 1 448,4-5 192,-4 1-288,4 3-160,-4-3-192,0-1 0,1 1-64,2 3 64,-2-3-128,-1-1-64,0 1 128,4 3 32,-4-3 0,-3-1-64,3 1-64,1 0 32,-1-1 32,0 1 64,-3 3-32,4-3 64,-1 3-64,0-3-32,1 3-64,-4 0 32,3 0 32,0 4 64,1-4-32,-1 4-32,0-4 32,0 0-32,1 4-96,-1-4 64,1 0 32,-5 4 64,5-3 256,-1-5 96,0 4-288,1 1-32,-1-1-96,0 0 64,4 0-96,-4-3 0,4 3 32,-4 0 0,4 1 64,0-1 32,-1 0-128,1 4-32,0-4 32,-1 0 0,-3 4 96,4-4 32,0 1-128,-4-1-32,0 4 32,4-4 0,0 0 32,-4 0 0,4 0 0,-4 1 0,4 2 0,-4-2 64,4-1-32,-4 4-32,0-1 32,4 1-32,-4-4 0,4 4 0,-1-3 0,1 2 0,-4-2 0,4 2 64,0-2-96,-4-1-64,4 4 64,-4-4 64,4 0 0,-4 4-32,4 0-64,-1 0 32,1 3 32,0 0 0,-1-3 64,4 0 32,-3 0-32,0 0 32,-1-4-128,4 4 0,0-1 32,-3-2 0,3 3 0,0-4 0,-3 4-96,3-4 0,0 4 64,0-4 64,0 4 64,0 0 32,0-4-160,-4 4 32,8-4 0,-8 0 0,4 0 64,-3 4 32,3-4-128,-4 1 32,4 2-64,-3-2 0,0-1 64,0 0 0,-1 4 0,1-1 0,0 1 0,-1 0 0,1 0 0,-1 0 64,1-4-96,0 4 0,-1 0 96,1-1 32,3 1-128,-7-3-32,4 2 32,0-2 0,3-1 32,-4 4 0,1-4 64,1 0 32,-2 0-128,1 4 32,3 0 0,-7 0 64,4-4-96,0 0-64,-1 4 64,1-4 0,0 0 32,-1 4 64,1 0-32,0-4-32,-1 4 32,1-4-32,3 0 0,-4 1 0,4 2-96,-3-1 64,3 2 32,0-1 64,0 1-32,-3 0-32,0 0 96,3-4 0,-4 4-192,1 0 0,-1 0 32,1-1 96,3-2 0,-3 2 64,3 1-64,-4 0 64,4 0-64,0 3-32,0 1 32,0-5-32,4 1 0,-4 0 64,3 4-32,-3-5-32,0 1 32,3 0-32,-3 0 0,0 0 64,4 0-96,-4-1 0,0 5 32,3-1 64,-3-3-32,4 3-32,-4-3-64,0 4 32,0-1 32,0 0 0,0-3 64,0 4 32,3-4-128,-3 7-32,0-4 32,3-3 0,-3 0 32,3 0 64,-3-1-96,4 1 0,-1 0 96,1-4 32,-1 4-128,0-4-32,1 4 32,-1-4 0,4 4 32,-4 0 64,0 3-96,1 1 0,2-4 96,-2-1 32,1 1 32,2 0 0,-4 0-160,4 0 32,0 0 64,-4-4 32,0 4-32,1-4-64,-1 4-64,4-4 32,-4 0 96,1 4 32,2 0-32,-3 0-64,1-1-64,3-2-32,-4-1 128,0 0 32,4 0 0,-7 0-64,7 4-64,-7-4 32,6 1 32,-6-1 64,7 0-32,-7 0-32,7-3 32,-7 3-32,6 0 0,-6 0 0,4 1 0,-1-5 0,0 4-96,1 4 64,-1-3 32,0-1 64,1 0-32,2 0-32,1 0-64,-3-3 32,2 3 32,-2-3 64,-1 0 32,4 3 96,-4-4-256,0 1 0,1 3 0,-1-3 96,4-1-64,-1 1 0,1 3 32,-4-3 64,4-1-96,-4 5 0,1-5 32,2 1 0,-2 3-96,-1 0 64,4-3 32,-4 7 64,4-4-32,-4 4-32,1-4 32,-1 0-32,0 0-96,1-3 64,-1 3 32,0-3 64,1 3-32,-1-4-32,4 5 32,-4-1 32,0-3-32,4 3-32,-4-4 32,1 5 32,-1-5-96,-3 4 0,3 1-32,1-1 0,-1 0 64,1-3 0,-1 3 0,0 0 64,-3 4-96,3-4 0,1 1 32,-1-1 0,0 0 0,1 0 0,-1-3 64,1-1 32,-1 5-128,4-5 32,-4 1 0,0-1 0,1-3 0,-1 4 0,0 3 0,1-7 0,-1 4 0,0-1 0,4 1 0,-4-1 64,1-3-32,-1 4 64,4-4-64,-4 0-32,4 4 32,-1-4-32,-2 0 0,-1 0 0,4 3 0,-4-3 0,0 4 64,4-4-96,-3 3 0,-1 1 32,-3-4 0,3 4 0,1-1 0,-1 1 0,0-1 64,-3-3-32,4 4-32,-4-4-64,3 4 32,-3-4 32,3 3 64,1-3-96,-1 4 0,0-4 32,1 4 64,-1-1-32,0-3-32,1 0 32,-4 7-32,3-3 0,0 0 64,1-8-32,-1 8-32,1-4 32,-1 3 32,0-3-32,0 0-32,1 0 32,-1 4-32,1-1 0,2 1 64,-2 0-96,-1-4 0,0 3 32,1-3 64,2 0-32,1 0 64,-4 0 0,4 0-128,0 0-32,-4 0 32,4 0 0,-4 0 32,0 0 0,4 0 0,-4 4 64,1-4-32,2 0-32,1 0 32,-3 0 32,-1 0-96,3 0-64,-2 0 128,-1 0 96,1 0-96,-1 0-32,0 0 0,1 0 0,2 0 0,-2 0 64,2 0-96,-2 0 0,2 0 32,-2 0 64,-1 0-32,4 0-32,-1 0-64,1 0 32,-3 4 32,2-4 64,-3 3-96,1 1-64,3-1 64,-4 1 64,0-4 0,4 4-32,-4-1 32,1-3-32,-1 4 0,0-4 64,1 0-32,2 0-32,-2 3-64,-1-3 32,0 0 32,1 4 64,-1 0-96,4-4 0,-4 3 32,1 1 0,-1-4 0,3 4 0,-2-4 0,2 3 0,-2-3 0,-1 0 0,4 4 0,-1-1 64,1-3-96,0 0 0,0 0 96,-1 0 96,1 0-128,0 0-96,-1 0 32,1 0 0,0 0 32,3 0 0,-3-3 0,-1 3 0,1 3-96,0-3 64,-1 0 32,1 0 64,0 0-32,-1 0-32,1-3 96,3 3 0,-3 0-128,-1-4-32,1 4 32,0-3 0,-1 3 32,-2 0 0,3 0-96,-4 0 64,4 3 32,-4-3 64,0 0-32,4 4-32,0-4-64,-1 3 32,1-3 32,0 0 64,-4 0-32,0 0-32,4 0 32,-3 0-32,2 0 0,-3 0 64,4 0-96,-4 0 0,1-3 32,3 3 0,-4-4 0,3 4 0,1 0 64,-3 0 32,2 0-128,1 0-32,0 0 32,-1 0 0,-2 0 32,2 0 0,1-3 0,3-1 64,-3 0-32,0 1-32,-1-1 32,4 0-32,-3 4 0,3-3 64,-3-1-32,3 1-32,3 3 32,-3-4 32,4 0-96,-4 1 0,1 3 32,-1-4 0,-1 1 0,2 3 64,-1-8-32,0 5-32,0-5 32,0 5-32,-4-1 0,4-3 64,1 3-96,2 4 0,-3-3 32,0-1 0,-3 1 0,3-1 0,-4 4 0,4-4 0,0 1 0,-3-1 64,0 0-32,3 4-32,0-3 32,-3-1 32,3 1-96,-4 3-64,4-4 64,0 0 0,0 4 96,-3-3 32,3 3-128,0-4-32,-3 1 96,3-1 32,3 0-96,-3-3-32,0 4 32,0-1 0,1 1 32,-5-1 0,7 0 0,-2 1 0,-2-1 0,2 1 64,-1-1-32,0 0 64,0 1-128,-4-1 0,4-3-32,0 0 0,-3 0 128,0-1 32,3 1-32,-3 3-64,-1 1 32,1-1 32,0-3-96,-1 3 0,1 1 32,3-1 0,0-3 0,-3 3 0,3 1 0,-4 3 0,1-4-96,0 0 64,0 1 32,2-1 64,-2-3-96,0 3-64,0 1 128,-1-4 32,1 3-96,0 0 32,-1-3 0,1 3 64,0 1-32,-1-1-32,-2-3 32,3 0-32,-1 0 0,1-4 64,3 7-96,-3-3-64,-1 0 128,1 0 32,-4 3-96,4-3 32,0 3 0,-4-3 0,4 3 0,-1 1 64,1-4 32,0 3 96,-1-3-96,-2 0 0,3-1-32,-1 5-64,-2-4 32,2 3-32,-2-3 64,2 0 32,-2-1-192,-1-3 0,0 1 96,1-1 128,2 4 32,-2-4 0,-1 3-32,4-2 64,-1 2-160,-2 1-32,2 4 0,-2-5 0,-1 5 0,4-4 0,-4-1 0,0 5 64,4-4-96,-4-1 0,1 1 32,3 0 64,-4 0-32,4-4-32,-4 0 32,4 4 32,-4 0-96,0 0-64,-3-1 64,4 1 64,-1 0-64,0 3 0,1-3 32,-1 3 0,0 1 0,1-1 0,-1 1-160,-3 3 32,3-4 128,1 4 128,-4-4-32,3 4 0,-3-3-96,3 3-96,1 0-32,-4-4 96,3 4 64,0 0 64,-3 0-128,4 0 32,-1-3-64,1 3-64,-1 0 160,0-4 32,1 4 0,-1 0-64,0-4 32,-3 4-32,7-3 0,-4 3 0,1-4 64,-1 4-96,-3-3 0,3-1 32,1 4 0,-1 0 0,0-4 0,-3 4-96,4-3 64,-1 3-32,0 0 0,-3-4 128,4 4 96,-1 0-128,0-4-96,-3 4 32,4-3 0,-1 3 32,0-4 0,-3 4 64,4-3 32,-4-1-32,0 0-64,3 4 224,-3-3 96,0 3-256,4-4 0,-4 4-64,0-3 64,0 3-96,3 0 0,-3 0 32,0-4 0,0 4 0,0-4 0,3 1 0,-3 3 64,0-4-96,3 4 0,-3 0 32,4 0 0,-4 0-160,3 4 32,1-1 64,-1-3 32,0 4 32,1 0 0,-1-1 0,0-3 64,1 0-32,-1 4 64,4-4-128,-4 0 0,0 0 32,4 0 0,-4 0 0,4 0 64,-4 3-96,4-3 0,0 4 32,-4-4 64,0 4-192,4-4 32,-4 3 96,4 1 64,0-4 0,-1 0-64,1 3 32,-3 1-32,-1-4-160,4 0 32,-4 0 192,0 0 128,1 7-192,-1-7-32,0 4 64,1 0 32,2-1-96,-2 1 32,-1-1 0,0-3 64,1 0-96,-1 4 0,4-4-32,-4 0 0,4-4 128,-1 4 32,-2 0-128,3 0 32,-4 0 0,4 0 0,-2 0 0,-1 0 0,2 4 0,1-4 0,0 0 0,-1 0 64,1 0-96,-4 0 0,4 0 32,0 0 0,-1 0 0,1 0 0,-3 0 0,2 4 0,1-4 0,-4 0 0,4 0 64,-4 3 32,4-3-128,-4 0-32,4 0 32,-4 0 0,4 0 32,-4 4 64,1-4-96,-1 0 0,1 0 32,-1 0 0,0 3 0,4-3 64,-4 0-32,0 0-32,1 0 32,-1 0-32,4 0 0,-1 0 0,-2 0 0,-1 0 0,4 0 0,-4 0 0,4 0-96,-4 4 64,4-4 32,0 4 0,-4-4 0,4 3 0,-4-3 0,4 4 0,-4-4 0,0 3 64,1-3-96,3 0 0,-1 0 96,-3 0 96,4 0-128,0 0-96,-4 0 96,4-3 32,-4 3-160,1 0 0,2 0 96,1-4 64,0 4 0,-1-3-64,1 3 32,0-4-32,0 4 0,2-4 0,-2 4-96,0-3 0,0 3 64,-1 0 64,1 0 0,3-4 64,-3 4-64,-1 0-32,1-3-64,0 3 32,-1 0 96,1 0 32,-4 0-32,4-4-64,0 0-64,0 4-32,-1-3 64,1 3 0,0-4 32,3 1 64,-4 3-96,1-4 0,0 0 32,3 1 0,-4 3 0,1-4 64,3 0-32,0 1-32,-3-1 32,3 1-32,-3-1-96,-1 0 64,4 1 96,-3-1 32,3 1-128,-3-1-32,-1 0-64,1-3 0,0 4 160,-1-1 96,1-3-32,0 7-64,0-7 0,-1 3-32,1 0 0,0 1 64,-1-1-32,1 1-32,-4-1-64,4 4 32,0-4-32,-4 1 0,4-1 64,-4 4 64,0-3-32,4-1-32,-4 0 32,4 1-32,0-1 0,-1-3 0,1 0 0,-3 3 64,2-3-32,1 3 64,0-3-128,-4 4-64,4-5 64,-1 1 64,1 0 0,0-4-32,-1 4 32,1-4-32,0 4-96,3-1 0,-3 1 64,-1 4 64,1-5 0,-4 5-32,4-1 32,0 1-32,-1-1 0,1 0 0,0 1 0,-1-1 64,1-3-32,0 0-32,3-1 32,-4 1-32,5 4-96,-5-5 0,1 5 64,3-1 0,-3 1 96,3-5 32,-4 5-128,1-1 32,0 1-64,3-5 0,-4 1 128,5 0 32,-2 0-128,2 0 32,-1 3 0,0-3 64,0 0-32,0 3-32,-4 0-64,4-3 32,1 4 32,-5 3 64,4-4-96,-3 0-64,0 4 64,-1-3 64,1-1 0,3 4 64,-3-3-64,3-1-32,-4 0-64,1 1 32,0-1 32,-1-3 0,1 3 0,0 1 64,0-1-32,-4 0 64,3 1-128,-2-1 0,-1-3 32,4 3 64,-4-3-96,1-4-64,2 4 64,-2 0 0,-1-4 96,4 4 32,-4 0-128,0-1 32,1 1-64,-1 0 0,0 0 128,1 0 96,-4-4-128,6 4-96,-6-1 96,0 1 32,4 0 0,-4 0 32,0 3-224,0-3 32,0-4-32,0 4 64,-4 0 32,4-1 32,-3 1 64,0 0 32,3 0-128,-7 0 32,4 3 0,-1-3 0,-2-2-96,-1 6 64,0-1 32,1 1 64,-1-1-96,-3 0 0,0 1 32,0-1 0,3 1 0,-6-1 0,3-3 0,3 3 0,-3 1 0,3 3 64,-3-4-96,0 0 0,0 4-32,4-3 0,-5-1 128,2 4 32,-2 0-192,1 0 0,0 0 32,4 0 96,-4 0-64,0 0 0,0 0 32,-1 0 64,2 0-32,-2 0 64,1 0-64,4 0-32,-4 0-64,0 0 32,0 0-32,0 0 0,-1 0 128,2 0 32,-5 0-128,1 0-32,3 0 32,-4 4 64,4-4-64,-3 0 0,3 0 32,0 3 64,-4-3-96,5 4-64,-2 0 64,1-1 64,0-3 0,0 4-32,-3-4 32,3 0-32,0 0 0,3 0 64,-3-4-96,0 4 0,3-3 32,-3 3 0,0-4 64,4 4 32,-4 0-128,0-4-32,3 4 32,-3 0 64,3 0 0,-3 4-32,0-4-64,0 0 32,0 0 32,0 0 64,0 0-32,3 0 64,-6 0-128,3 0-64,-4 0 64,5 0 64,-5 0 0,1 0-32,3 0-64,-4 4 32,1-4 32,3 0 0,-3 3 64,2-3 32,1 0-128,0-3-32,0 6 32,-3-6 0,3 3 32,0 0 64,0-4-32,0 4 64,0 0-64,0 0-32,0-4-64,0 4 32,3 0-32,-3 0 0,3 0 64,-3 0 0,0 0 0,0 0 64,3 0-32,1 0-32,-4 0 32,0 0 32,3 0-96,-3 0-64,3-3 64,-3 3 0,4-4 32,-4 4 64,-1 0-32,5-3 64,-1 3-128,0-4 0,-3 4 32,4-4 0,-1 4-96,0 0 64,1-3 32,-1 3 0,0-4 64,1 1 32,-1 3-128,0-4 32,4 0 0,-4 1 64,1-4-96,2-1 0,-3 5 32,4-1 64,-3 1-32,2-1 64,-3 0-128,1 1 0,2-1-32,1 4 0,-4-3 128,1-1 32,2 0-128,1 1-32,-4-1 32,4 1 64,-3-1 0,3 0-32,-4 1-64,4-1 32,-1 0 32,1-3 64,0 0-96,-4 0 64,7 0 64,-3-1-128,-1 5 32,4-5 0,-3 1 64,0-4-32,3 1 64,0-1-128,0 3 0,0-2 32,0 2 0,0 1-96,3-4 64,0 4 32,-3 0 0,4 3-96,-1-3 64,1 0 96,-1-4 32,0 4-128,0-4 32,4 4-64,-3-7 0,-1 3 128,0-4 32,1 5-128,-2 2 32,1-3 0,1 4 64,-4-4-32,3 8-32,-3-4 32,0-4-32,3 4 0,-3-1 0,0 1 0,0-4 0,0 4-96,0-4 64,0 0 32,0 1 0,0-1 0,-3 0 64,3 0-32,0 4 64,-3-4-128,-1 4 0,4 0-32,-3 0 0,1-1 64,-2 1 0,1 0 0,-4-4 64,4 0-96,-4 0 0,4-3 32,0 0 64,-1-1-96,-3 4-64,4-3 128,-4 3 32,4 4 0,-4 0-64,1-4-64,2 0 32,1 4 96,-4-4 32,1 0-128,-1 0 32,0-3-64,4 0 0,-4-1 64,4 1 64,-4 3-32,4 0 64,-4 0-128,4 4-64,-1-4 64,-2 0 64,-1 0-64,0 4 0,1-4 32,-1 0 64,0-3-96,1 3-64,-1-3 128,0 0 32,1 3 0,-4 0 32,3 4-128,-3-8 0,3 5 32,-3-1 0,0 0-96,0 0 64,3 0 32,-3-3 0,0-1 0,0 4 0,0 1 0,0-1 0,-3 0 0,3 4 0,3-1 0,-6 1 0,3 4 0,0-5 0,0 1-96,0 0 0,-4 0 128,4 3 32,-3-3 0,3 0-64,0 0 32,-4 3 32,4-3-96,-3 3 0,0 1 32,3-5 0,-4 5-96,1-4 0,-1-1 64,1 5 64,0-1 0,-1-3 64,-3 3-128,4 1-64,0-1 128,-1 1 96,-2-1-32,-1-3-64,0 3-160,1 0 0,2 1 128,-3 3 128,1-4-96,2 1-96,1 3 96,-4-4 32,4 0-96,-1 1-32,1 3 32,0-4 0,-4 4 32,4-3 0,-1 3 0,1-4 64,-1 4-96,1 0-64,0-4 64,-1 1 0,1 3 32,0-4 64,-4 0-96,4 1 0,-4 3 96,0-4 32,0 1-128,1-1-32,-1 0 32,-3 1 0,6 3 96,-6-4 32,4 1-128,-1-1 32,3 4-64,-2-4 0,2-3 64,1 4 0,0-5 0,-4 5 0,0-1 0,3 1 64,-3 3-96,4-4 0,-1 4 32,-2 4 64,2-4-32,1 0-32,-1 3-64,1 1 32,0-1-32,3 1 0,-4 0 64,1-4 64,0 3-96,2 1 0,1-1 32,-3-3 64,0 4-32,-1 0-32,4-1 32,-3 1 32,3-1-96,-4 1-64,5 0 64,-5 3 64,1-4-64,3 5 0,-4-8 32,1 7 64,-1-3-32,1-4-32,0 3 32,-1 1-32,1-1 0,0 1 0,-4 0 0,4-1 0,-4 1 0,4 3 0,2-3-96,-2-1 64,3 1 32,0 3 0,3 0-96,-3-3 64,0 7 32,0-4 64,4-3-96,-1 3 0,-3 0 32,3 0 64,-3 4-32,0 0 64,-3 0-64,-1-1-32,-2 5-64,-8 10 32,-6 0-832,-7 1-352,-6 3-1248</inkml:trace>
  <inkml:trace contextRef="#ctx0" brushRef="#br1" timeOffset="15">1621 512 640,'-7'4'352,"7"-4"-192,-3 3-192,0-3 64,3 4-32,-3-4 64,-1 4-32,-3-1 64,4 1-64,0-1-32,-4 1 32,4 0 32,-7-4-32,6 3 64,-2 1-64,2-4-32,-2 3 96,2 1 0,-2-4-32,-1 4-64,3-4 96,1 3 0,-3-3 32,2 4 0,1-4 0,-4 4 0,0-4-64,4 3-64,-4-3 96,4 0 64,-4 0 0,4 0 0,0 0 32,-4 0 96,0 0-64,1 0-64,2 0-64,-3 0 0,1 0-64,-1 0-32,-3 4 96,3-4 0,1 0-32,-1 0-64,0 0 32,1 0 32,-4 0 32,0 0 32,3 0 0,-3 0 64,0 0-160,1 0-96,-1 0 32,3 0 0,-3 0 32,0 0 0,0 0 0,0-4 64,3 4 32,1 0 32,-4 0-64,3-3-64,0 3 32,-3 0-32,0 0 0,3 0 0,-3 0 0,0 0 0,0 0 0,0 0 64,4 0-32,-5 0-32,2-4 32,-2 4 32,1 0-32,4 0 64,-4-4 0,3 4 32,-6 0-64,6-3-64,-3 3 32,0 0 32,0 0-96,0 0-64,0 0 64,0 0 0,3-4 32,-6 4 64,6 0-32,-3 0-32,0-4 32,3 4-32,1-3 64,-4 3 32,0-4-128,-1 4 32,1-3-64,0 3 0,0 0 64,0-4 64,0 0-32,-3 4-32,0-3 32,2-1-32,-2 1 0,3 3 0,-3-4 0,3 0 0,-4 4-96,1-3 64,-1 3 32,5-4 64,-5 4-96,1 0 0,-1-4 32,4 4 64,0-3-32,0-1-32,0 1-64,0-1-32,-3 4 64,3-3 64,0-1 0,-4 0 64,4 1-64,0 3-32,-3-4-64,0 1-32,-1 3 128,1-4 96,-1 4-96,1-4-32,0 4-64,-1-3-64,4 3 160,-3-4 32,-1 4-96,4-3 32,-3 3-64,3-4 0,-3 4 64,3-4 64,-4 4-32,4-3 64,-3 3-64,0-4 64,-1 4-128,1 0 0,-1 0-32,1-3 0,0 3 64,-1 0 64,1 0-96,-1 0 0,1-4 32,0 4 0,3 0 0,-4 0 64,4-4-96,-3 4 0,3 0 32,-4-3 64,4 3-96,0 0 0,0 0 32,0 0 0,3-4 0,1 4 0,-1 0 0,0 0 0,1 0 0,-1 0 0,0 4 0,4-4 64,-4 0-96,4 3-64,-4-3 128,4 4 32,-4-4-96,4 4-32,0-1 32,3 1 0,-4-4-64,1 3 64,3 5 32,0-5 0,3 8 0,-3-7 0,4 3 0,-1 0 0,4 0 0,-4-3 0,4 3 0,-1-4 64,1 5-96,0-5 0,-1 5 32,1-1 0,0-4 0,0 5 0,-1-1 0,1 0 0,0-3-96,-4 3 0,0 0 128,1-3 96,2 3-96,-2-3-96,-1 6 96,4-2 32,-4 3 0,0-4-64,4 0-64,-4 0 32,4 0-32,-4-3 0,4 3 64,-3 0 64,2 1-96,1-1-64,0 0 128,-1 0 32,1-3 0,0 3-64,-1 0 32,1 0 32,0-3-192,3 3 32,-4 0 32,1 1 96,3-1-64,-3 0 0,3 4 32,-3 0 64,-1-4-32,1 0 64,3 4-128,-3-4 0,3 0-32,-4 4 0,1-3 128,0-1 32,-1 0-32,1-3-64,3 3 32,-3 0-32,3 0 0,-3 0 0,-1 1 0,4-5 64,0 4-32,-3 4 64,3 0-64,0-7-32,0 6-64,0-2 32,0-1 32,-3 0 0,3-3 64,-3 6 32,-1-2-32,4-1-64,-3 0 32,0 0-32,3-3 0,-3 3 0,-1-3 0,1 3 0,3-3 0,-3 3 0,3 0-96,0-3 0,0 3 128,0 0 96,0 0-32,0 1-64,0 2-96,0-2 32,3 2 96,-3-2 32,0-1-128,-3 0 32,3 4 64,0-4 32,-3 0-128,-1 1 32,1-1-64,3 0 0,-3 0 128,3 0 32,-3 0-128,-1 1 32,-2-1-64,6 4 0,-4-1 128,-2-2 32,2-1-32,1 0-64,0 0-64,-1-3 32,1 3-32,0-3 0,-1-1 64,5 1 0,-1 0 64,-4 3 32,4-3-32,0-1-64,0 1-64,-3-1 32,3 5 32,0-5 64,-3 1 32,3 3-32,0-3-64,0 3-64,0-3 32,0 3 32,0-4 0,0 5 0,0-5 0,4 4 0,-5 1 64,1 2-192,1-6 32,-1 3 96,-4 0 128,4 1-96,0-5-32,-3 4 0,3-3 0,0 0 0,-3-1 0,-1 1 0,1-1 64,3 5-32,-3-8-32,0 3 96,3-6 0,0 3 32,-4 0 64,4 3-96,-3-3-64,3 0 0,-3 0-32,0 4-96,-1-4 64,1 0 96,3 3 32,-7 1-192,4 0 0,-4-4 32,1 3 32,2-3 96,-2 4 32,2-1-1024,-2-3-1536,2 0 288</inkml:trace>
  <inkml:trace contextRef="#ctx0" brushRef="#br1" timeOffset="16">2803 1783 1152,'-4'-4'512,"4"4"-256,0 0-320,0 4 192,0-4-96,0 0-32,-3 0 96,3 0 0,0 0-32,0 0-64,-3 0 32,3 0-32,0 0 64,-4-4 160,4 4 128,0 0-128,-3-4-64,3 4-64,-3 0 0,3 0-224,-4 0 32,4 4 96,-3-4 128,3 0-192,-3 0 0,3 0 64,-4 0 64,1 0-96,3 0-32,-3 4 32,3-4 0,-4 0 32,4 0 0,-3 0 64,0 3 32,3-3-32,-4 0-64,1 4 32,3-4-32,-3 0 0,-1 4 0,4-4 0,-3 3 0,3-3 0,-3 4 0,3-4 0,0 3 0,-4 1 0,4-4 64,0 4-32,-3-1-32,3 1 32,0 0-32</inkml:trace>
  <inkml:trace contextRef="#ctx0" brushRef="#br1" timeOffset="17">2726 1840 3584,'0'8'0,"0"-1"-96,0 0 64,0-3 32,0-1 0,0 5 0,0-5 64,3 1-32,-3-4-32,0 3 96,4 1 0,-4-4-32,3 4-64,0-4 32,1 0-32,-1 3 0,0-3 0,1 4 0,-4-4 0,3 0 0,0 0 64,1 0-96,-1 0 0,0 3-32,1-3-64,-4 0 224,3 0 96,0 0-192,1-3 32,-1 3 32,1 0 32,-1 0-128,0 0-32,0 0 32,-3-4 0,4 4 32,-1 0 64,1-3 32,-4 3-128,3-4-32,0 4 96,-3-4 96,4 1-32,-4-1-64,3 1 64,-3-5 0,0 1 96,3 0 96,-3 3-128,4-3-32,-4 3-64,0 1-64,3-1 32,-3 1 32,3-5-32,-3 5 64,0-1-128,0 1-64,4-1 128,-4 0 32,0 1-96,0-1 32,-4 4 0,4-4 64,0 1-32,0 3-32,-3-4-64,3 1 32,-3-1 32,3 4 0,0-4-96,-4 1 64,1 3 32,3-4 0,-3 4 0,3-3 0,-4 3 0,1 0 0,0-4 0,-1 4 0,4 0 0,-3 0 64,-1-4-96,1 4 0,0 0 32,0 4 0,-1-4 0,1 0 64,-1 4-192,1-1-32,0-3 128,-4 4 160,4-1-128,-4 1 0,4-4-64,-1 4 0,1-1 64,-4 1 0,7-4 0,-6 3 0,6 1 0,-4 0 0,1-1 0,3 1 0,-4 0 0,4-1 0,0 4 0,0 1 0,0-5-96,0 4 64,0 1 96,4-5 32,-4 4-32,3-3-64,1 0 32,-4-1-32,6-3 0,-2 0 64,-1 4-32,4-4 64,-4 0-64,4 0-32,-4 0 32,4-4-32,-4 1 0,0-1 0,4 0 0,-3-3 0,-1 4 0,3-1 64,-2 0-32,-1 1-32,1-4-64,-1 3 32,0 0 96,-3-3 32,0 4-128,0-1 32,0 0-64,0 1 0,0-1 64,-3 0 64,3 4-96,-3-3 0,-1 3 32,1-4 0,-1 4 0,1 0 64,-3-3-32,2 3-32,-3-4-64,4 4 32,0-4 32,-4 4 64,4 0-96,-4 0 0,4-3 32,-4 6 0,4-3-96,-1 4 64,-2-4-32,2 0-64,-3 4 96,4-1 0,0 1-64,0 3 64,3 0 32,0 1 0,0-5 0,3 4 0,0 4 64,0-4 32,1 1-32,-1-8-64,4 0 96,0 0 0,-1-4-32,1 4-64,0-4 96,-4 1 0,4-1-128,-4 1 32,0-5 0,-3 5 64,4-1-96,-4-3 0,0 3 32,0 1 64,0-1-96,-4 0 0,4 1 32,-3 3 0,3-4-96,-3 4 64,-1 0-32,1-3 0,3 3 64,-7 0 0,4 0 0,0 0 0,-1 3-96,1 1 64,0-4 32,-1 3 64,1 1-96,3 3-64,-3-3 64,3 0 64,0 3-64,3-4 0,0 5 32,1-5 0,-1 1 0,4-1 64,-1-3 32,1 0 32,0 0-64,-1-3-64,1 3 32,0-4 32,-4 1-32,0-1-32,1 0 32,-1-3-32,-3 4 0,-3-1 0,-1-3 0,1 3 0,0 4 0,0-4 0,-1 1-96,-3 3 64,4 0 32,0 0 0,-1 0 0,1 0 0,0 0-96,-1 3 64,1 1-32,0-4 0,-1 7 0,1-3 0,3 0 128,-3-1 32,3 4-128,0-3 32,0 0 64,3-1 96,-3-3-128,3 4-32,1-4 0,2 0 64,-2 0-96,2-4 0,-2 4 32,2-3 64,-2-1-96,-1 0 0,1-3 32,-1 4 0,-3-1 0,3 0 64,-3-3-32,0 7 64,-3-7-64,0 3-32,3 1-64,-4-1-32,1 0-32,-1 4 96,-2 4-64,2-4 32,1 4 0,0-1 0,-1 1 64,1 3 0,3 0 0,0-3 0,0 3 64,3 0 32,1 4-32,-1-7-64,0 3 32,1-3 32,-1-4-96,0 0 0,1-4 32,-1 0 64,1 1 32,-1-1 32,0 1-160,-3-5 32,0 5 0,0-4 0,0 3 0,-3 0 64,3 1-96,0-1-64,-3 0 64,-1 1 64,1 3-64,-1 0-64,1 0-32,0 0 0,-1 0 160,-2 3 32,2 1 0,1 3-64,0-3 32,-1 3-32,1-3 0,3 3 0,0 4 0,0-8 0,3 5 0,4-5 64,-4 1-32,4-4-32,0 0 32,-4-4-32,4 1 0,-4 3 64,4-4-32,-4 0-32,0 1 32,-3-1-32,4-3 64,-4 3 32,-4 1-32,4-4-64,0 3 32,-3 0-32,0 1-160,3-1 32,-3 0 64,-1 4 32,1 0-128,-1 0 32,1 4 64,3 0 32,-3 3 32,3-3 0,-4 6 0,4 1 64,0-4-96,0 1 0,4-5 96,-4 4 96,3-3-128,0-4-32,-3 0 0,4-7 64,-1 3-32,1 1 64,2-1-64,-3-3-32,1 3 96,-4-3 0,0 0-128,0 0 32,0 3 0,-4 0 0,4-3-96,-3 3 0,0 1 64,-4-1 64,4 4-64,-1-3 0,-2 3-128,2 3 32,1-3 64,0 4 96,-1-1 0,1 1-32,3 3 32,0 1 32,3-1-32,1 0-32,-1 4 32,0-4 32,1-3-96,-1 3 0,4-4 32,-4 1 64,4-8-32,-1 1 64,-2-1-64,-1-3 64,1 0-128,-4 0 0,3-1 32,-3 1 64,-3 0-32,-1 0-32,4-4 96,-7 7 0,4 1-192,0-1-64,-4 4-32,4 0 128,-1 0 32,-2 0 96,2 4-96,1 3-64,0-4-32,-1 1 96,4 3 64,0 1 128,0-5-128,0 1-32,4 3 0,-1-3 0,-3-4 0,7 0 64,-4 0-32,0 0 64,1 0-128,-1-4 0,-3 0 32,4 1 64,-1-4-32,-3 3-32,0 0 96,0-3 0,0 7-128,0-7 32,-3 3-64,-1 1 0,4 3 0,-7 0-64,4 0 0,0 0 96,-1 3-64,1 1-32,0 3 96,3 0 0,-4-3 96,8 3 32,-4 0-32,3-3-64,0 3 32,1-3 32,-1-1 32,0 1 32,4-4-160,-3 0-32,2 0 32,-3-4 64,1 1 0,-1-1 64,1 1-64,-4-1 64,3-3-128,-3 3 0,0-3 32,-3 3 64,3 1-96,-4-1-64,1 4 64,-1-4 0,1 4-64,0 0 64,-4 0-32,7 4 0,-3 0 0,-1-1 0,4 5 64,0-5 64,0 8-32,4-4-32,-4 0 32,3 1 32,1-1-32,-1-4-32,3 1 96,-2 0 0,-1-4-128,1 0-32,-1 0 96,0-4 32,1 0 0,-4 1 32,3-1-128,-3-3-64,-3 3 64,3 1 64,-4-1-64,4 1 0,-3-1-32,0 0-64,-1 4 96,4 4 0,0 0-64,0-1 64,0 4 96,4 1 32,-4-5-192,6 4-64,-2-3-1280,-1 0-480</inkml:trace>
  <inkml:trace contextRef="#ctx0" brushRef="#br1" timeOffset="18">1681 1512 896,'0'7'416,"-3"-7"-192,6 7-256,-3-7 128,4 4-128,-4 0 0,3-1 96,4-6 32,-4 3 32,4 0-64,-4-4 32,0 0-64,4 1-32,-3-1 96,-1-3 64,0 3 0,0 0 0,1-3-96,-1 3 32,-3 1 0,0-1 96,4 0-96,-4-3 0,-4 4 32,4-5 0,0 5-64,-3-1-64,-1 0-64,1 4 32,0 0 32,-4 0 0,0 4 0,4 0 0,0 3 0,-4-3 0,7 3 0,0 0 64,0 0-32,3 0 64,1-3-64,-1 0 64,0 0 64,1-4 128,-1-4-192,1 4-128,-1-4 64,-3 0 96,3 1 32,0-4 0,-3 3-192,0 0 32,0-3 64,0 0 96,-3 3-224,3 1 0,-3 3 0,0 0 32,-1 3-64,-3 1 64,1 0 32,-1 3 64,4-4 32,0 5 32,-1-1-160,1-4-32,-1 1 32,4 4 0,0-4 32,0-1 0,4-3 64,3 0 32,-4 4-32,3-8-64,-2 4 32,2-3 32,-2-1-32,-1 0-32,4-4 160,-7 5 32,3-4 128,-3 3 128,0-3-256,-3 0-96,3-1-64,-3 1 32,-1 3-96,-3-3-64,1 7-32,-1-3 96,4-1-64,0 8-32,-1-4 96,1 7 64,3-4 0,-4 8-32,4-3-64,4-1 32,-4 4 32,3-4 0,4 0 0,-4 1 64,0-4 32,1-1 32,-1-3-64,0 0-64,-3 0 32,4-3-32,-1-5 0,-3 4 64,0-3 32,0 0 32,0-1-224,0 1 0,0 0 96,0 0 64,-3-1-160,-1 8 0</inkml:trace>
  <inkml:trace contextRef="#ctx0" brushRef="#br1" timeOffset="19">1705 1447 6240,'-7'0'-64,"4"3"32,0 1 32,-1-1 0,1 5 64,3-5-96,-4 5-64,4-1 64,0-3 0,0 3 32,4-4 64,-1 1-32,1 1 64,2-5-64,-3 0-32,1-5 32,3 5-32,-1-4-96,-2 1 64,2-4 96,-2 3 32,-1-3 32,-3-1 0,0 1-160,0 0-32,-3 0-64,3 7 96,-4-4 0,1 0 32,-4 4 0,1 0 0,2 4-96,-3 0 64,4 3 32,0 0 0,0 0-96,3 1 64,0-1 32,0 0 0,0 0 0,3-3 0,-3 1 64,3-2 32,0 1-32,1-4-64,-4 0 32,3 0-32,1-4 0,-1 1 0,0-2 0,-3 1 0,4-3 0,-4 0 64,0 0-32,0-1-32,-4 1-64,4 3-32,0 1-32,-3-1 96,0 4 0,3 4 32,-4-4 0,1 7 64,-1-3-96,1 3-64,0 0 64,3 1 64,3-1 0,-3 0-32,0 5 32,3-5-32,1 0 0,-4-7 0,3 0 0,-3 0 0,4 0 64,-1 0 32,0-3-32,-3-1-64,4-3-64,-1 3-32,-3 1 64,0-6 64,0 6 64,0-1 32,0-3-224,-3 0 0,-1 3-192,-2 0 32,-1 1 128,0 3 128,4 3-32,0 1 0,-4 0-32,3 3 0,1 0 64,3 0 64,-3 5-32,3-5-32,0 4 32,0-7-32,0 0 64,3-1 96,-3-6-128,7 3-96,0-4 96,-4 0 32,3 4-96,1-7-32,-3 7 32,2-7 64,1 3-64,-4 1 0,1-2 32,-1 1 0,0 1 0,-3 3 64,0-4-32,0 1 64,-3 3-128,0-4 0,-1 4 32,1 0 0,3 0-96,-3 0 64,-1 0 32,4 0 0,0 4-96,-3-1 64,3 1 32,3-1 0,-3 1 0,4 4 64,-1-1-32,4 1 64,-4-5-128,0 8 0,4-11 32,-3 4 64,-1-8 32,0 4 32,1-3-64,2-5-64,-6 1-64,0 3 32,0-3 96,0-1 32,0 1-128,-3 0-32,0-1-64,-4 1 96,0 0 0,0 3 96,4 0-96,-4 4-64,4 0 64,-4 4 0,4 0-64,0-1 64,-1 5 32,1-5 0,3 5-96,0-5 64,0 1 96,0-1 96,0 1-64,0 1 0,3-5-96,-3 0-32,4 0 32,-4 0 64,3-5-32,-3 5-32,3-4 32,-3 1-32,4-4 0,-1-1 0,-3 5 0,0-5 0,0 1 0,0 0 0,0 0 0,-3-1 64,-1 1-96,-2 3-64,-1 1 64,3 3 0,-2 0-64,3 3 64,-1 1 32,1 3 64,-1 4-96,4 0 0,0 0-32,0-4-64,0 4 160,0-4 32,0-3 64,4 4 0,-1-8-64,4 0 32,-4-3 0,4-2-128,-4 1-32,1 1 32,2-1 0,-2 1 96,-1-1-32,-3-3-96,0-1-32,0 5 64,0-1 0,-3 0 96,-4 4 32,0-3 32,4 3-224,-4 0-64,1 0 64,2 3 32,1 1 64,-1 0 0,1 3-96,3 0 64,0 1 96,0-1 32,3 0-32,1-2-64,-1 2 32,1-4 32,2-3-32,-3 0-32,1 0-64,-1-3 32,1-1-32,-1 1 0,0-2 64,1-2 64,-4 3-32,0 1-32,0-5 32,0 1 32,-4 3-96,1 1 0,0-1 32,-4 0 0,0 8 0,4-4 0,-4 4-96,4 3 64,-4-3-32,4 3-64,-1 0 96,4 0 64,-3 2-64,3-2-64,0 4 128,0-4 96,3 0-32,1 0-64,-1-3 64,4-4 0,0 0-32,-1-4-64,1 1-64,0-1 32,-1 1 32,1-5 0,-4 5 0,1-1 0,-1-3 0,-3 0 64,-3 2-96,3 1-64,-7 1 64,0-4 0,1 3 32,-5 0 64,5 1-96,3 3-64,-4 3 64,3-3 0,1 4 32,3 0 64,-3 3-32,3-4-32,3 1 32,-3 1-32,3-2 0,4-3 64,-3 0-32,2-3-32,-3-2 32,1 1-32,3 1 0,-7-1 0,3 1-96,-3-1 64,0-3 32,0 3 64,-3 0-192,-1 1-32,1 3 64,-4 0 32,7 3-32,-3 1 0,0 0-32,3 3 96,0-3 64,0 3 128,3 0-128,0-2-32,4-2-1344,0-6-608</inkml:trace>
  <inkml:trace contextRef="#ctx0" brushRef="#br2" timeOffset="20">2594 1801 512,'4'-4'256,"-4"4"-128,3 0-160,0 0 128,-3-3-64,4 3-32,-1 0 32,-3-4 32,4 4-96,-4 0 0,3 0 32,-3 0 64,3 0-32,1 0-32,-4 0-64,3 0 32,-3 0 32,3 0 64,0 0-32,1 0 64,-4-3-128,3 3 0,1 0 32,-1 0 0,0-4 0,1 4 0,-1 0 0,-3 0 0,4 0 0,0-4 0,-1 4 0,0 0 0,1 0 0,-1 0 64,0 0-96,1-3 0,-4 3 32,3 0 0,0 0 0,1 0 64,-1-4-96,0 4 0,1 0 32,-1-3 64,1 3-96,-1-4 0,0 4 32,0-3 0,1 3 0,-1 0 0,1-4 0,-4 4 64,3 0-32,0 0-32,1 0-64,-1 0-32,4 0 64,-4 0 64,0 0 0,1 0 64,2-4-128,-2 4 0,-1 0-32,0 0 0,1 0 64,-1 0 0,4 0 64,-4 0 96,0 0-128,1 0-96,-1 0 32,0 0 0,4 0 32,-3 0 0,-1 0-96,0 0 64,4 0 32,-4 0 64,1 0-96,2 0 0,-2 0 32,-1 4 0,0-4 0,1 0 64,-1 0-96,0 4 0,1-1-32,-1 1 0,0-4 128,-3 3 32,4-3-32,-1 4-64,0-4-64,1 3 32,-1-3 32,0 0 0,-3 0 0,7 4 0,-4-4 0,1 0 64,-1 0-32,0 4-32,1-4 32,-1 0-32,4 3-96,-4-3 64,1 0 32,2 0 0,-2 0 0,-1 4 64,-3-4-32,3 3-32,1-3-64,-4 4 32,3-4 96,0 4 96,1-1-64,-1-3-64,-3 4 0,3-1-32,1 1 0,-1 0 0,0-1 0,1 1 0,-1 3 0,-3-3 64,3 3-32,1-3-32,-1 3 96,0-4-64,-3 5 64,4-5-64,-1 1-32,0 3 32,1-3-32,-1-1 0,4 1 64,-4-4-32,4 3 64,3 1 64,-7 3 64,4-3-800,-4-1-352</inkml:trace>
  <inkml:trace contextRef="#ctx0" brushRef="#br2" timeOffset="21">2618 1877 1536,'3'0'608,"1"0"-320,-1 0-352,-3 0 128,3 4-160,-3-4 64,4 3-32,-1-3-64,-3 4 96,4-4 0,-4 3 96,3-3 96,0 4 64,0-4 32,4 0-64,-2 4-32,-2-4-192,0 3 32,1-3 0,-1 0 0,0 4 0,1-4 0,-1 3 0,0 1 0,1 0 0,-1-1 0,0 1 64,1-1-32,-1-3-32,0 4 32,1 0-32,-1-4 0,0 3 64,1-3-96,-1 4-64,1-4 128,-1 4 96,0-4-96,0 3-96,4-3 32,-3 4 64,-1-1-64,4-3 0,-4 4 32,4-4 64,-4 4-32,4-4 64,-1 3 64,-2-3 64,2 0 32,1 4 64,0-4-160,-4 0-96,4 0-32,-1 3-32,-2-3 0,3 0 0,-1 0 0,1 4 0,0-4 0,-1 0 64,-2 4-32,2-4-32,1 0 32,0 0 32,-1 0 32,-2-4 32,3 4-160,-1 0 32,1 0 0,0 0 0,-4 0 0,4 0 0,-1 0 0,-2 0 0,2 0-96,1 0 64,-4 0 32,4 0 64,0 0-32,-4-4-32,4 4 32,0 0 32,-1 0-32,-3-3-32,4 3 96,0-4 0,-4 4-32,1-3-64,2-1 288,-2 4 128,-1-4-128,4 4-96,-4 0-192,0-3 0,4 3 0,-4 0 64,1 0-32,2-4-32,-2 4 96,-1 0-128,4-3 0,-4-1 32,4 4 0,-4 0 0,1-4 64,-1 4-32,0 0-32,1 0-64,-1-3 32,0 3 32,-3 0 64,4 0-96,-1 0 0,0-4-32,1 4 0,-1 0 64,0-4 64,1 4-32,-1 0-32,0 0 32,1-3-32,-1 3 0,0 0 0,1-4 0,-4 4 0,3-3 0,-3 3 64,0-4-96,3 4 0,-3 0 32,0 0 0,0 0 64,0-4 96,0 4-128,0 0-96,0 0 32,0 0 0,0 0 32,0 0 0,0 0 0,0 0 0,0 0 0,0 0 0,0 0 0,0 0 0,0 0 0,0 0 64,0 0-32,0 0 64,-3 0-128,3 4 0,0 0 32,-3-1 0,3-3-1152,-4 4-1184,1-4 416</inkml:trace>
  <inkml:trace contextRef="#ctx0" brushRef="#br2" timeOffset="22">3030 1830 640,'4'0'256,"-4"4"-128,3-4-160,-3 3 64,3 1-32,-3-1 64,7 5-32,-4-5-32,1 4 32,-1-3 32,0 0-96,4 3-64,-4-3 64,1-1 64,-1 4 64,1-3 32,2 0-224,-3 3 0,1-4 32,3 1 96,-4 3-64,0-3 0,-3-1 32,4 1 64,-1-1-32,0 1-32,1 0 32,-1 3-32,-3-4 64,7 1 32,-7 0 32,3 3 0,1-4 0,-1 1 0,0 3-576,-3 4-224</inkml:trace>
  <inkml:trace contextRef="#ctx0" brushRef="#br2" timeOffset="23">1514 1509 384,'0'3'256,"0"1"-128,0 0-160,0-4 128,0 0-128,0 3-64,0 1 64,0-4 0,0 7 96,4-3 32,-4-1 32,3 1-64,0-1 32,-3 1-64,4 0-32,-1-1-64,-3-3 32,4 4 32,-1 0 64,0-1-96,1-3 0,-1 4 864,0-4 480,1 0-672,-1 3-256,0-3-256,4 0-128,-4 0 32,4 0 32,-4 0-96,4 4-64,-4-4 64,1 4 0,2-4 32,-2 3 0,2 1-96,-2-4 64,-1 3 96,1 1 32,-1-4-32,0 4 32,4-1-128,-4 1-64,4-4 64,-4 4 64,4-1 0,-4-3 64,4 4-128,0-4 0,-1 3 32,1-3 0,0 0 0,-1 0 0,1 0 0,0 0 0,-1 4 0,1-4 0,0 0 0,0 0 0,-1 0 0,1 0 64,0 0-96,-1 0 0,1 0 160,0 0 64,-1 0-160,1 0 0,0 0-32,-1 0 0,-2 0 0,2 0 0,1 0 0,-3 4 0,2-4 0,-3 0 64,4 0-32,-4 0 64,4 0-64,-3 0-32,2 0 32,1 0-32,0 0 0,-1 0 0,1 0 0,0 0 0,-1 0 0,1-4 0,-4 4 0,1 0 64,2 0-32,-2 0-32,2 0 32,-2 0 32,-1 0-96,1 0-64,-1 0 64,0 0 0,4 0 32,-4 0 64,1-4-32,-1 4-32,0 0 32,1 0 32,-1 0-32,0 0-32,1 0-64,-1 0 32,0 0 32,-3 0 64,4 0-32,-1-3 64,-3 3-64,0 0-32,0 0 32,0 0-32,0 0 0,0-4 0,0 4 0,0 0 0,3 0 0,-3 0 0,0-3 0,4 3 64,-4-4-32,0 4-32,3 0 32,-3 0 32,0 4-736,0-4-352,0 3-320,0 1-64</inkml:trace>
  <inkml:trace contextRef="#ctx0" brushRef="#br2" timeOffset="24">1966 1527 896,'-4'0'352,"4"0"-192,0-4 160,0 4 288,-3-3-256,3 3-96,-3 0 96,3-4 160,-4 1-192,1-1-96,0 1-64,-1-2-32,1 1-224,-4 4 0,4-3 32,-4-1 96,0 1 0,1 3 64,-1-4 64,1 0 128,-1 4 0,0-3 64,0-1-128,4 0-64,-4 1-64,4-1 0,-4-3-128,0 7 0,4-7 32,-3 7 64,-1-7-32,3 3 64,1 0-224,-4 4 32,4-3 32,-4-1 32,4 4 32,-4-4 0,4 4 0,0 0 64,-4 0-32,0 4-32,1-4-64,-1 0 32,0 0-32,1 0 0,-1 0 64,0 0 64,0 0-32,1-4 64,-1 4-64,0-3-32,1-1 32,-1 4 32,0-3-96,1 3 0,-1-4 32,0 4 0,1 0-96,-1 4 64,0-4 32,0 0 0,4 3 0,-4-3 64,1 4-96,-1-4 0,0 3 32,1 1 0,-1-4-96,0 4 64,1-1 96,-1 1 32,0-4-128,4 4-32,-1-4 32,-2 3 64,2 1 0,1-4-32,-4 3 32,4 1-32,0-4-96,-1 4 64,-2-4 32,2 3 64,1-3-32,0 4-32,-1-4 32,1 0-32,0 0 0,3 3 0,-4-3 0,1 0 0,0 0 0,-1 4 0,4-4-96,-3 4 64,3-4 32,-3 0 0,3 0-96,-4 3 64,1-3 32,3 0 64,-4 0-32,4 4 64,0-4-64,-3 0-32,3 0 32,0 4 32,0-4-32,-3 0-32,3 0-64,0 0 32,0 0 32,0 0 0,0 0 0,0 0 64,0 0-32,3 0-32,-3 0-64,0 0 32,3 0 32,-3 0 0,0 0 0,4 0 64,-4 0-32,3 0-32,-3-4 32,4 4-32,-4 0 0,3 0 0,-3 0 0,3-4 64,-3 4-96,0 0-64,0 0 128,0 0 32,0 0-96,4 0-32,-4 0 32,0 0 64,0 0 64,0 0 96,0 0-160,0 0-32,0 0 0,0 0-1760,-4 4-736</inkml:trace>
  <inkml:trace contextRef="#ctx0" brushRef="#br2" timeOffset="25">2197 1632 256,'-4'0'160,"1"3"-64,-4-3-128,7 4 128,-3-4 0,0 3 96,-1-3-32,-2 4 64,2 0-128,1-1 0,-1 1 32,1 3 0,0-3-160,-4 3-32,4-3 96,-4 3 32,0-4 0,1 5-64,-1-1-64,4-4 32,-7 4 320,0-3 96,-1 3-96,5 0-32,-4-3-192,0 3-64,3 0 64,-3 1 96,3-1-128,1-4-96,-1 1 32,0 3 0,-3-3 32,3 0 64,1-1-32,-1 4-32,4-3 32,-4 0-32,0 3 0,4-4 0,0 1-96,-1 0 64,1-1 32,3 1 64,0 0-32,-3-4 64,3 0-64,0 0 64,3 0-64,-3 0-32,3 0-64,1-4 32,2 0 32,1-3 0,0 3 0,0-3 64,2 0-32,-2-4 64,3 4-128,0-4-64,-3-3 128,3-4 32,-3 0 0,3 3-64,0 1-64,-3 0 32,-1 3 32,1 0 0,0 0-96,-1 4 64,-2 0 32,2-4 0,4 4-352,-3 3-96,-4-3-352,4-1-128</inkml:trace>
  <inkml:trace contextRef="#ctx0" brushRef="#br2" timeOffset="26">2434 1635 640,'0'3'256,"0"1"-128,0 3-224,-4-3 64,4 3 32,0 4 0,0 0 64,0 3 32,4 1-128,-4-1 32,3-3-64,1 3 0,2-3 128,-2 4 32,-1-1 32,4 0 0,-7 4 416,3-3 192,0-1-288,-3 4-160,4-7-192,-4 3-96,3-3 32,-3 0 32,3 0 32,1 3 32,2 5-64,1-1-64,3 0-64,0 3-32,4 1-928,-1-4-384</inkml:trace>
  <inkml:trace contextRef="#ctx0" brushRef="#br2" timeOffset="27">1742 2054 1152,'-7'3'416,"3"-3"-192,-2 4-256,6-1 128,-3 1-64,-4 3-32,0-3 160,0 3 32,-3-3 0,4 3-32,-4 0-96,0 0 32,0 4 0,-1 0 32,2 3-64,-5-3-64,1 4 32,-4-5 32,0 1 32,4 0 32,-4 0-160,4-4-32,-1 0 32,8 1 0,-1-1-832,4-4-352</inkml:trace>
  <inkml:trace contextRef="#ctx0" brushRef="#br2" timeOffset="28">1578 2498 1152,'3'-4'512,"-3"4"-256,0-7-160,0 3 224,4 1-64,-1-5 96,-3 1 0,3 0 96,1 0-160,-1-1-96,0-2-96,1 2 0,-1 5 0,4-5 96,0 1-96,-1 4-64,1-5 0,0 5-32,-4-4-96,4 3 64,-1-3 96,1-1 96,0 5-64,0-4-64,-1 3 64,-6 0 0,3 1-128,-3 3 32,0 0-160,-3 0 32,3 3 128,-3 1 64,0 0 0,-1-1-64,1 1 32,-4 3 32,4-3-32,-1-1-32,-2 1-64,2 0 32,-2-1 32,-1 1 64,0-1-32,1 5 64,-1-5-128,0 1-64,0 3 128,1 0 32,-1 4-96,4 0 32,-4 0 0,4-4 0,-1 0 0,4 1 0,-3-5 0,3 1 64,0-1-320,3-3-64,1 0-1056,-1 0-448</inkml:trace>
  <inkml:trace contextRef="#ctx0" brushRef="#br2" timeOffset="29">1838 721 384,'10'0'160,"-6"0"-64,-1 0-192,0 0 64,4 0 32,0 0 0,-1 0 0,1 0 64,3 4-96,0-4-64,0 0 64,0 4 0,0-4 32,0 3 64,4-3-96,-4 0 0,3 0 96,-3 0 32,4 0-32,-1 0 32,0 4 576,1-4 256,-1 0-544,1 3-160,-1-3-192,0 4-32,0-4 0,1 4 64,3-1-32,-4 1-32,0-1 32,1 1-32,-4 3 0,3 0 0,-3-3 0,0 3 0,4-3 0,-4 3 64,0-3-32,-4-1-32,8 1-64,-4 3 32,0-3 32,0 3 0,0 0 0,0-3 64,3 3-32,-3-3-32,4 3 96,-1-3 0,4 3-128,0-4-32,-1 1 96,5 3 32,-5-3 0,4-1-64,0 1-64,0 0 32,0-1 32,4 1 64,-4 0-96,0 3-64,0 4 128,0-1 32,1 1 0,-4 4-64,0-4-64,-1 3 32,1-7 32,0 4 64,0-4-32,-1 4-32,1-7 32,0 3 32,3-3-32,0-1-32,0 4 32,3-3-32,1 3-96,-1 0 64,4 4 96,0 0 32,0 0-128,-1 0-32,-2-1 96,-1 1 32,0-4-96,-2 4 32,-1-4-64,-4 1 0,1-1 0,0 0-64,-4 4 160,0-4 96,1 4-96,-4 4-32,3-5 0,-6-2 64,3 2-96,-7-2 0,4-1 32,0 0 0,-1 0-96,-2 1 64,2 2 32,1-2 0,0-5 0,6 5 0,1-1 0,-1 0 0,7 0 64,4 4 32,2 0-672,1 7-256,7-4 64,2 4 32</inkml:trace>
  <inkml:trace contextRef="#ctx0" brushRef="#br2" timeOffset="30">2293 501 128,'31'-3'160,"-21"3"-64,6 0-64,-9 0 96,3 0-160,3 0 32,1 3 0,-1-3 64,1 0-32,-1 4-32,0-4 32,1 4 32,-1-1 384,0-3 192,-2 4-320,-1 3-192,-1-3-160,5 3 0,-4-4 32,3 5 64,-3-1-32,0 0-32,4 0 32,-1 4-32,4 0 64,0 0 96,-1 0-64,5 0-64,3-4 0,3 0 32,-1-3-32,1-1-32,3 1 32,0-4-32,-3 0-96,0 0 0,-1 3 128,1-3 32,0 4 128,0-4 96,-4 4-64,1-1 32,-4 5-224,3-1-32,-3 0 64,-3 0 32,3-3-128,-3 3 32,3 4 0,0-4 64,0 4-32,3-4-32,-3 4 32,1 3-32,2-3-96,-3 0 64,0 0 96,0 0 32,0-4-192,0 4-64,1-1 128,-5 1 64,1 0 32,3 3-64,-3 1 32,-1 7 32,4-4 32,4-4 32,-1-3-1216,7 7-512</inkml:trace>
  <inkml:trace contextRef="#ctx0" brushRef="#br3" timeOffset="31">1946 1108 256,'0'0'160,"0"0"-64,0-8-128</inkml:trace>
  <inkml:trace contextRef="#ctx0" brushRef="#br3" timeOffset="32">2534 1603 384,'4'-4'256,"-1"4"-128,-3 0-160,3 0 64,1 0-128,-4 0 64,3 0 32,-3 0 0,3 0 0,-3 0 0,7 0 0,-7 0 0,7 0 64,-4-4 96,0 4 0,1-3 64,-1 3 0,-3 0 96,3 0-160,1 0-96,-1-4-128,0 4 32,1 0 32,-4 0 0,6-3 0,-2 3 0,-1 0 352,1 0 160,-1-4-256,0 4-128,1 0-32,-4 0 0,3-4-32,0 4-64,0 0 32,1 0-32,-1 0 0,1 0 64,-4-3-96,6 3 0,-2 0 32,-1 0 0,-3 0-96,4 0 64,0-4 32,-1 4 0,0 0 0,1 0 64,-1 0-32,-3 0-32,3 0 32,1 0-32,-1 0 0,0 0 0,1 0-96,-1-3 64,0 3 32,1 0 64,-1 0-32,1 0 64,-1 0-128,0 0 0,0 0 32,1 0 0,-1-4 0,1 4 64,2 0-192,-2 0 32,-1 0 32,0 0 96,1 0 0,2 0 64,-2 0-64,-1 0-32,0 0 32,4 0-32,-4 0 0,1 0 0,2 0 0,1 0 0,-4 0 0,4 0 0,-4 0-96,1 0 64,-1 4 96,4-4 32,-4 0-128,1 0 32,2 3-64,-2-3-64,2 0 96,-2 0 64,2 4 0,1-4 64,0 0-64,-1 0-32,1 0 32,0 3-32,-1-3 0,1 0 0,-4 4 0,4-4 64,0 0-96,-1 4 0,-2-4 32,3 3 0,-4-3-96,0 4 64,4-4 32,-4 0 0,1 0 0,-1 3 64,0-3-32,4 4 64,-4-4-128,1 0-64,-1 4-32,4-1 0,-1 1 96,1-1 64,-4 1 0,4 0-32,0-1 32,0-3 32,-1 4 32,4-1 32,0-3-1056,0 4-416</inkml:trace>
  <inkml:trace contextRef="#ctx0" brushRef="#br3" timeOffset="33">2039 1367 1152,'-3'-3'416,"3"3"-192,-3 0-256,3-4 128,0 4 128,0 0 192,-3-4-96,3 1 64,0 3-96,-4-4 0,1 1-160,3-1-96,-4 0 64,4 4 64,-3-3-128,3 3-32,-3-4 128,-1 4 64,4-4 0,-3 4 32,3-3-288,-3-1 0,-1 4 64,1-7 64,0 3 0,-1 1 32,-2 3-224,2-4 32,1 1 96,0 3 128,-1-4-96,1 0-32,0 1 0,-1 3 0,1-4 64,-1 1 32,1-1-32,0 0-64,0 1 32,-1 3-32,1-4 0,-4 1 64,4 3-96,-1-4-64,1 0 64,-4 1 0,4-1-64,-4-3 64,4 3 96,-4 1 96,1 3-128,2-4-32,-2 0 0,-1 1 0,4-1 0,-4 4 64,0-3 32,4 3 32,-4-4-224,4 4 0,-4-4 32,4 4 32,-4-3 32,4 3 64,-1-4-96,1 1 0,-4-1 448,4 0 192,-4 1-288,4-1-192,-4 4-160,4-3 0,0-1 32,-4 4 64,4-4 96,-4 4-128,4-3-96,-4 3-64,4 0 96,-1 0 0,-2 0 32,2 0 0,-3 0 0,4 0 0,0 0 64,-4-4-32,4 4-32,-4 0-64,4 0 32,-4-3 32,4 3 64,-4 0-32,0 0-32,4 0-64,-4 0 32,4 0 32,-4 0 64,1 0-32,2 0 64,-3 0-128,4 0-64,-4 0 64,1 0 64,-1 0 0,0 0-32,1 0 32,-1 0 32,0 0-96,1 0-64,-1 0 64,4 0 64,-4 0 0,0 0 64,1 0-128,-1 0-64,4 0 64,-1 0 64,-2 0 0,2 0-32,-3 0 32,1 0-32,2 0 0,-2 3 0,-1-3 0,4 0 0,-4 0 0,0 0 0,1 0 0,2 0 64,-2 4 32,-4-4 32,0 0-416,-4 3-128,1 1-1440</inkml:trace>
  <inkml:trace contextRef="#ctx0" brushRef="#br3" timeOffset="34">2036 1880 896,'-14'0'352,"8"7"-192,-1 0-256,7-7 0,-7 0 64,1 7 0,6-7 32,-7 7 64,1 1-96,-2-8 0,2 7 32,6 0 0,-7 0 0,7-7 0,-6 8-96,6-8 64,-7 0 32,7 0 64,-7 0-96,7-8 0,-7 8-256,1 0-64</inkml:trace>
  <inkml:trace contextRef="#ctx0" brushRef="#br3" timeOffset="35">2113 1559 640,'-6'18'256,"2"-7"-128,1 0-160,-1-4 128,1 1 0,0-1 32,-4 4-64,4-4 32,-4 4-128,4-4 0,-4 4 32,0 0 64,1-1 32,-1-2 32,0 3-160,1-4-32,-5 0 32,5 4 0,-4 0 32,3-4 64,-6 4-96,3 0 0,-1-1 32,-2 12 64,3-4-448,0 0-224</inkml:trace>
  <inkml:trace contextRef="#ctx0" brushRef="#br3" timeOffset="36">5100 1585 896,'13'0'416,"-6"0"-192,-1 0-256,-6 0 64,7 0-32,0 0 0,6 7 0,-6-7 0,-1 7 0,1-7 0,0 0 0,0 0 0,-1 0 64,-6 7 32,7-7-32,-7 0 32,0 0-224,0 0 32,0 0 96,0 0 64,0 0 0,0-7 32,0 7-128,0 0 0,0 0 32,-7 0 64,7 0-32,0 0 64,0 0-128,-6 0-64,-1 0 64,0 0 64,0 0-512,7 0-192</inkml:trace>
  <inkml:trace contextRef="#ctx0" brushRef="#br3" timeOffset="37">4701 1596 256,'10'-4'160,"-6"4"-64,2 0-128,-6 0 128,7 0-64,-4 0 64,4 0-128,0 0 0,-1 0 32,1 0 64,0 0-32,3 0 64,-4-3-128,4 3-64,1 0 128,-5-4 32,4 4 128,-3 0 96,0-4 64,-1 4 96,1 0-224,0 0-128,-1-4-64,1 4-32,0 0 0,3 0 0,-4 0 0,1 0 64,0 0-96,-1 4 0,1-4 32,0 0 0,3 0 0,-3 0 0,-1 0 0,1-4 64,0 4-96,-1 0 0,1 0 32,-4 0 64,4 4-96,0-4 0,-4 0 96,4 4 32,0-4-32,-1 0-64,-3 4-64,4-4 32,0 3 32,0-3 0,-1 0 0,1 0 0,3 0-96,-3 0 64,3 0 32,-4 0 64,1 0-96,0 0 0,-1 0 96,1 0 32,-4 0-32,4 0-64,-3 0-64,2 0 32,-3 4 32,4-4 64,-3 0-96,-1 0 0,0 0 32,1 0 64,-4 0-96,3 0 0</inkml:trace>
  <inkml:trace contextRef="#ctx0" brushRef="#br3" timeOffset="38">5160 1599 2624,'3'0'96,"0"0"-128,-3 0 32,4 3-64,-4-3 0,0 0 128,0 0 32,0 0-32,0 0-64,0 0-64,-4 4-32,4-4 64,-3 3 64,0 1 0,-1 0-32,1-1 32,-4-3 32,4 4-192,-4-1 32,0-3 96,4 4 64,-3 0 0,-1-1-64,0-3 32,0 4-32,-3 3 0,4-3 0,-1 3-96,-3 0 64,0 8 96,0-4 32,0-1-32,0 1-64,3 0 96,-3 0 0,0 0-32,0 0-64,-3-4 32,3 0-32,-4 0-96,4-3 64,-3 3-32,3 0 0,-4 4 128,4 0 32,-3 3-128,3 1-32,-3 6-768,-1-3-224</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5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6804 2268,'0'1,"-3"2,-1 2,-1-1,1-1,0 0,0-1,0 1,0 2,1-3,0 3,1 1,-4-4,2 4,0 0,1 0,-1-4,0 4,2-2,-1-1,0 2,-1-3,3 3,-2-1,1 0,-2 2,2 0,-2 0,-1-1,1-2,1 3,1 0,-1 1,0-2,1 1,-1-2,0 2,2 0,-2 0,1-3,-1 2,2 0,-3-1,-1 0,1 0,2 1,-1-1,0 2,1-2,-1 2,0-3,-1 1,3 3,-3-3,1 1,1-1,-4-1,4 0,-1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5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6615 2560,'1'0,"2"0,-1 0,2 0,1 0,1 0,1 0,-1 0,0 0,2 0,-3 0,0 0,1 0,0 0,0 0,1 0,-1 0,0 0,-1 0,2 0,-1 0,0 0,0 0,1 0,-2 0,1 0,-1 0,1 0,2 0,-2 0,0 0,-1 0,1 0,-1 0,2 0,-2 0,2 0,0 0,-2 0,2 0,1 0,-1 0,2 0,-4 0,2 0,1 0,-1 0,1 0,-1 0,1 0,1 0,-2 0,1 3,-2-3,0 2,-1-2,2 0,-1 0,0 0,0 0,1 0,-2 0,0 0,2 0,-1 1,1 1,-2-1,1 0,-2 2,1-1,-1 1,1-2,1 0,0 0,0-1,-1 0,2 3,-2-1,1 0,0-1,2 1,-2-2,0 0,-1 2,-1-2,-2-2,0 2,-4-1,0-1,-1-1,0-1,0 1,1-1,-2 1,0 0,0-1,1 0,-1 0,1-1,1 0,-2 0,2 0,-1 2,1-1,-1 0,-1 0,1 1,-1 0,0-1,0 1,1-1,0 0,1 0,-1 1,-1-1,2 0,-2 0,2 1,-1-2,-2 2,1-2,0 0,2 0,-3 1,2-1,2 2,-1-1,-1 0,1 1,0 0,0 1,-2 0,2-1,-3 0,1-1,-1 1,1 1,-1-2,1 0,1 2,-1-2,0 2,0-2,1 3,-1-2,0 1,0-1,-1-1,2-1,-1 0,0 0,1 0,0 2,0-1,1 1,-1 1,2-2,-2 2,-2-1,3-1,-2 1,2-2,0 0,0 0,1 1,-1 0,0 0,-1 2,1 1,-2-2,3-1,0 3</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7699 2905,'5'1,"0"3,-1-3,1 2,-2-2,2-1,0 2,-1 1,0 1,0-1,-1 0,1 1,1-1,0 1,0-3,-1 3,0 0,-1-2,1 2,0 0,-1 1,2-2,-1 2,1-1,0 1,0-3,0 2,-1-1,-2-1,2 1,0-2,0 0,1 0,0 1,-2 1,1 0,0 2,-1-3,-1 2,0 0,2-2,0 3,-1-1,1 1,1 0,0 0,-1 2,-2 1,2-2,-1-1,-2 0,1-2,0 2,-1 0,1 2,0-1,-1-1,1-1,0 0,-2 0,2 1,1-1,-1 1,-1-1,2 2,-3-1</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7951 3241,'1'0,"2"-3,-1-1,2 2,0-4,1-1,-1 2,1-1,1 1,-2 1,1-1,-3 3,2-2,0 2,-2-3,1 0,0 0,0 1,1-1,1 0,0 0,1 0,-1-2,0 2,1-2,-2 1,2 1,-1 0,-1 1,1 0,-1 0,0 1,-1-1,1 1,0-3,-2 2,2-1,0 1,0-1,1 0,0 0,-1-1,-1 1,2 0,-1 0,-1 3,2-3,-3 1,1 0,0-1,1 1,0-1,-2 0,2 0,-1-2,-1 2,1 0,-1-2,-1 2,2-1,-2-1,2 0,-1 1,-1 1,1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8153 2921,'0'0,"-3"0,0 0,0 0,-3 0,0 0,-1 0,0 0,1 0,1 0,-2 0,1 0,0 0,0 0,-1 0,1 0,1 0,-1 0,1 0,-1 0,-1 0,1 0,0 0,1 0,-1 0,-1 0,1 0,0 0,0 0,-1 0,1 0,0 0,1 0,-1 0,0 0,-1 0,1 0,1 0,-1 0,1 0,-1 0,-1 0,1 0,-1 0,0 0,4 0,-5 0,4 0,-2 0,-1 0,0 0,1 0,1 0,-1 0,1 0,-1 0,-1 0,1 0,0 0,1 0,1-1,-1 0,1-2,2 2,-3-1,0 1</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7065 3488,'1'0,"3"1,0-1,1 2,1 0,2-1,-2 3,3-3,-3 2,-1 1,1-2,-2 2,4 0,-5-1,2 1,0 0,0 0,0 1,-1-2,0 1,-2-1,1 2,-1-3,1 3,-1 1,2 1,-1-2,1 1,-2-2,1-1,-2 1,1 1,0-1,0 1,-1-1,1 1,0-1,-1 1,2 0,-1-2,0 1,-1 0,1 1,1-1,-1-1,2 2,0 0,0-2,-1 2,1-3,-1 2,-1 0,1-2,1 3,-2-1,2 1,-2 1,0-2,0 1,1-1,-2 1,3-3,-1 2,-1 1,0 2,2-1,-3 0,2-1,-1 0,-1-1,2 1,-1 0,0 1,0-1,1 1,1 1,-3-2,0 1,3-1,-2-1,2 1,-1-2,0 1,0 0,1 0,-1-2,1 1,0-1,-2-1,2 3,0-3,0 3,0-1,1 0,0-1,-2-4,4-3,-1-1,-1-1,0-1,0 1,0-1,-3-1,2 1,0-1,0 0,1-1,0 0,-1 1,-1 1,1 0,0 0,1 1,0-1,-1 3,-2 2,2-4,-2 2,1-1,-1-3,2 2,-1-1,1 0,1 1,-2 0,2-1,-1 1,-1 1,0 1,0-2,-3 4,2-5,1 3,-2-1,3-1,-2 4,2-2,1 1,0 0,-1 0,1 1,0 0,-1-2,-2 0,3 3,-2-2,-1 0,1 0,1 2,-2-2,2 0,1 2,0-3,-1 2,1 0,-1-2,-2 0,2 0,1 0,-3 2,3-1,-1 1,0-2,1-1,0 0,0 0,1 0,-1 1,2-2,-1 2,-1-1,-1 0,-1 0,-1-1,-1 2,0 0,2 0,-2 2,1-2,0 1,0-1,2-1,1-1,0 1,-1 0,-1-2,-1 2</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7431 2905,'-2'5,"-1"0,-1 1,1 1,0-1,-2 0,1 0,0 1,0-2,2 0,-1 1,1 0,-1-1,1 0,1 0,-2 0,1-1,0 0,1 0,-1-1,0 2,1 0,-3 0,1 0,-1 0,-3 2,2-2,-1 1,2 0,1 1,0 0,1-1,0-2,0 1,-2-1,0 1,1 0,-1 0,1 0,1-1,1 2,-2-1,2-1,-2 1,2 1,0 2,1-2,-2 0,1-1,0-1,0 1,-2-1,2 2,-2-1,1-1,1 1,-2-2,-1 3,2-3,-3 2,1-1,2 2,-2-1,-1 2,2-1,2 1,-1-2,-1 0,1 2,-2-2,0 1,-1-1,2 0,0-1,0 0,1-1,-1 1,-1-3,2 2,-2 1,2-2,-2 1,-1 0,1 1,0 0,1 0,-1 1,-1-2,1 1,2 0,-1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7309 3644,'0'0,"1"-3,2-1,-2-2,2-1,-1 0,1 0,-1-1,-1 3,4-1,-1 1,0-1,1-1,-1 0,1 2,-3-1,3 1,-1-2,-2 1,2 0,-1 0,2-1,0 1,-2 2,0-1,-1 0,1 1,-2-2,-1-1,1 0,-1 2,3 0,-2-2,2 2,-1-2,1 1,-1 0,2-2,1 1,0 1,-3-2,2 1,0 2,0-2,-2 2,-1-1,2 0,1-1,-2 1,3 0,-1 1,1-1,-1 1,1 0,-2 1,2-3,-2 2,1-1,-2 1,2 1,-3-2,2 0,2 1,-2-1,2 1,-1 1,1-2,0 1,0-2,-1 1,0-2,-1 3,2 0,-1-1,2-1,-1-1,0-2,-1 4,2-1,-1 1,-2 1,1 0,-3-1,1 2,2-2,1 0,0-1,-1 2,2-2,2 2,-2 0,0-2,0 2,-1-1,2 0,-1-2,0 2,-1 1,-1 1,3-2,1 1,2 0,0 1,5-1,-1 0,-1 0,2 1,-2 2,-2-1,0 3,-1 0,-2 0,-1 0,0 0,-2 0,0 0,1 0,0 0,0 0,1 0,-1 0,-1 0,0 0,1 0,0 0,1-1,-1 0,0 0,0-1,-1 1,2-1,-1 0,0-3,0 2,-1-2,2 1,-2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3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8369 2350,'0'25,"51"11</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3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8265 2191,'4'3,"7"6,-4-3,1 7,0-4,-1 3,-3 1,3-4,4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11:48.628"/>
    </inkml:context>
    <inkml:brush xml:id="br0">
      <inkml:brushProperty name="width" value="0.05" units="cm"/>
      <inkml:brushProperty name="height" value="0.05" units="cm"/>
      <inkml:brushProperty name="color" value="#849398"/>
    </inkml:brush>
  </inkml:definitions>
  <inkml:trace contextRef="#ctx0" brushRef="#br0">7323 3704 128,'27'0'0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47:15.93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8487 2437,'2'0,"1"-2,-1 0,3-3,1-1,1-2,0 3,-2-5,0 3,1-1,-1 2,0-2,2 2,-4 0,2 1,1-1,1 2,0-3,-2-1,0 2,1-1,-3 3</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7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3163 6258</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80"/>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6561 1470,'0'1,"0"2,-1-1,-2 2,1-1,-5 3,1-1,0 1,1-1,-1-2,1-1,0 1,1-1,0 1,-1 1,1-2,-1 2,-1-2,1 2,0 1,0-1,0 0,0-2,-1 2,0-2,0 1,0-2,1 0,-2 2,2-3,-1 0,1 0,0 1,3 0,3 1,3-2,2 0,1 0,1-2,-2 1</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8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7199 1536,'1'0,"1"1,-1 0,2 1,1-1,-1 1,3 1,-1-2,0 1,-1 1,-1-1,3 0,-2 0,0-1,0 2,0 0,2 1,2 0,-4 1,2-2,-2 1,0 0,-1 1</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8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8202 1692,'1'0,"2"0,0-1,2-1,1 1,2 1,-1-1,-2 0,1-3,-2-1,1 2,-2-1,2 1,1 0,1 0,-1-2,0 3,-1-2</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8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8227 1703,'0'1,"0"2,-1-1,-2 2,1 2,-2-2,0 1,-2 0,2 1,0-1,1 0,1 1,2 1,-2 1,1-1,1-2,-2 0,1 0,-2-1,2 1</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17:36:34.28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7467 1839,'0'-1,"0"-4,-1 1,0-1,-2-1,1 1,-1 1,1-2,-2 2,2 0,-1-2,1 1,2-1,-3-1,1 2,-2 2,1-1,0 0,1-1,4 1,0-1,2 0,1 0,-1 0,2 2,-2 0,-1 4,1 3,0-1,-2 0,-1 1,-1-1,-2-2,-3 1,1-2,-3 0,-1 0,1 0,1-2,-2-1,2 1,0-1,-2 2,1 1,1-2,-1 0,1 1,-1 0,2 1,-2 0,5 0,2 0,2 0,3 0,2 0,0 0,1 0,-1 0,-1 0,1 0,-1 0,2 0,1 0,0-3,0 3,-1-1,-3 0,-5 1,-1-1,-3-2,-2 2,2 1,1 1,4 3,1 2,5-1,-1 1,2-1,-1-1,1 0,2 0,-1-1,1 0,1-1,4 2,3-1,-2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2T21:43:15.869"/>
    </inkml:context>
    <inkml:brush xml:id="br0">
      <inkml:brushProperty name="width" value="0.15875" units="cm"/>
      <inkml:brushProperty name="height" value="0.15875" units="cm"/>
      <inkml:brushProperty name="color" value="#404040"/>
    </inkml:brush>
  </inkml:definitions>
  <inkml:trace contextRef="#ctx0" brushRef="#br0">131 673 640,'0'0'352,"0"2"-192,0-4-192,0 2 64,0 0-128,0 2 64,0-2 32,0 0 0,0 0 0,0 0 64,0 0-32,0 0-32,0 0 96,0 0 0,0 0 96,0 0 96,0 0-128,0 0-32,1 0 0,-1-2 0,0 2-160,2 0 32,-2-1 0,1 1 0,0-2-96,-1 2 0,2 0 64,-2-1 64,1 1 0,-1-2 64,2 2-128,-1 0-64,-1-1 480,2 1 192,-2-2-192,1 1-64,-1 1-128,0-1-32,2-1-96,-2 2-128,0-1 32,1-1 32,-1 2 64,0-1-32,0 1 64,1-2-128,-1 2 0,2-1 32,-2 1 0,1-2 0,-1 1 64,2 1-96,-2-2 0,1 1 32,1 0 64,-2-1-96,1 2 0,0-1 32,-1-1 64,0 1-96,2 1-64,-2-2 64,0 1 64,0 1 64,0-1 32,0 1-64,0-2-64,0 1-64,1 1 32,-1-2-32,0 2 0,0 0 64,0-1 0,2 1 64,-2 0 32,0-2-128,0 2-32,0 0 32,0 0 0,0 0 32,0 0 0,0 0 0,0 0 64,0 0-96,0 0 0,0 0 96,0 0 32,0 0-32,1 0-64,-1 0-64,0 0-32,0 0 64,0 0 64,0 0 0,0 0-32,0 0-1184,0 2-480</inkml:trace>
  <inkml:trace contextRef="#ctx0" brushRef="#br0" timeOffset="1">162 673 384,'0'3'160,"0"-3"-64,0 3-128,0-3 64,0 2 320,0-2 224,0 3-96,0-3 0,0 0-160,0 0 32,4 3-128,-4-3-64,0 0 64,0 0 0,0 0-320,3 3-96,-3-3 160,2 0 160</inkml:trace>
  <inkml:trace contextRef="#ctx0" brushRef="#br0" timeOffset="2">168 683 3968,'3'0'160,"0"3"-32,-3-3 0,3 0 0,-3 0 0,2 0 64,-2 0 32,4 3-96,-1-3-32,-3 0-32,2 0-64,1 0 32,0 0-32</inkml:trace>
  <inkml:trace contextRef="#ctx0" brushRef="#br0" timeOffset="3">183 687 5504,'1'0'192,"1"2"-64,-2-2-96,1 1 64,-1-1 0,2 2 32,-2-2 0,0 1-64,0-1 32,1 0-64,-1 2 64,2-2-64,-2 0-32,1 1 32,1-1-128,-2 0 64,1 0 32,0 1 64,-1-1-32,2 0-32,-1 0-64,1 0-32,-1 0 128,1 0 32,-1 0 0,-1 0-64,2 0 32,-1 0-32,0 0 0,1 0 0,-1 0 0,2 0 0,-1 2 0,-1-2 0,2 0 0,-2 0 0,1 1 0,-1-1 0,1 2 0,-1-2 64,0 1 32,-1 1-128,2-1 32,0-1-64,-2 1 0,1 1 256,-1-2 192,1 1-256,-1 1-64,2-2 0,-1 1-32,-1 1-32,0-2 96,2 3 0,-2-3-128,0 1 32,1 1 0,-1-1 64,0-1-32,2 1-32,-1 1 32,-1-2-32,0 1 0,1-1 0,-1 2 0,2-2-96,-2 1 64,1-1 32,-1 2 64,0-2-32,2 1 64,-2-1-128,0 1 0,0 1 32,1-2 0,-1 1 0,0-1 0,2 2 0,-2-1 64,0-1-96,0 2 0,1-1 32,-1 1 0,0-1 0,1 0 64,-1 1 96,0-1-224,0-1 0,2 2 0,-2-2 32,0 1 32,1-1 0,-1 2 0,0-2 64,2 1-32,-2-1-32,0 1 32,1 1-32,-1-1 0,0 1 0,0-1 0,2 2 64,-2-2 96,0 1 64,1 0-192,-1-1 0,2 0 32,-2 1 96,1-1-64,-1 1-64,1 1-96,-1-2-32,2 0 128,-2 1 96,0 1-96,0-2-96,1 1 32,-1-1 64,0 2 0,0-2-32,2 1 96,-2-1 0,0 1-256,0 1 96,0-2 64,1 2 32,-1-2 64,0 1-64,0-1 64,0-1-64,0 2-32,2-1 32,-2 1 32,0-1-96,0 1 0,0-1 32,0 2 0,0-3-96,1 3 64,0-2 32,-1 1 64,0-1-32,2 0-32,-1 1 32,-1-1-32,2 1 0,-1-1 0,-1 1 0,2-1 64,-2 0-96,1 1 0,-1 0 32,2-1 0,-2 0 0,1 2 64,-1-1-32,0-1-32,0 1-64,2 0-32,-2 0 64,0-1 64,1 2-64,-1-1 0,0-1 96,0 0 96,1 1-64,-1-1-64,0 1 0,0-1 32,2-1-96,-2 2 0,0-1 32,0 1 0,0 0-96,1-2 64,-1 3 32,0-3 0,0 3 0,0-1 0,2-1 0,-2 1 0,0-1-96,0 1 64,1-1 32,-1 2 0,0-2 64,0 1 32,2 1-128,-2-2 32,0 0 0,1 1 0,-1-1 0,0 1 64,0 1-32,0-2-32,1 0 96,-1 1 0,2-1-32,-2 1 32,1-1-64,-1-1-32,0 2 32,2-1-32,-2 2 0,1-1 64,-1-1-96,0 0 0,2 1 32,-2-1 64,0 1-32,0-1-32,0 1 32,1-1 32,-1 0-96,0 1-64,0-1 64,2 1 0,-2-1 32,0 1 64,1-1 32,-1 1 32,1-1-160,-1 0-32,2 1 32,-1 1 0,-1-2 32,2 2 0,-2 0 0,1-1 0,-1 0-96,2 0 0,-1 1 64,-1-2 64,1 1 0,1-1-32,-2 2-64,1-2 32,1 1 32,-1 1 64,-1-2-32,2 0 64,-2 2-64,1-1-32,1-1 32,-1 1-32,1-1-96,-1 1 0,0 0 64,1 0 64,-1-1 0,1 1-32,-1-1 32,1 2-32,-1-1 64,0-1 32,-1 0-128,2-1-32,-1 3 32,1-3 64,-1 3 0,1-1 64,-1-1-128,1 1-64,-1 0 128,0 0 32,1-1-96,-1 1-32,1-1 32,-1 2 0,1-2 32,-1 1 64,0-1-32,1 2 64,-1 0-64,1-1-32,-2 1 32,1-2-32,1 0-96,-1 1 64,1 1 32,-1-2 64,1 1-96,-1 0 0,-1 0 32,1-1 0,1 1-96,-1 1 0,-1-2 128,2 1 32,-2-1-96,1 2-32,1-2 96,-2 1 32,1 1 0,0-2 32,2 0-128,-3 2 0,2-1 32,-1 1 64,1-2-32,-2 1-32,1 1-64,0-2 32,-1 0 32,2 1 64,-2-1-32,1 1-32,1-1 32,-1 1-32,-1-1-96,2 0 64,-1 1 32,-1-1 0,2 1-96,-2-1 64,1 1 32,1-1 0,-2 1 0,1-1 64,0 0-32,-1 1-32,2-1 32,-1 1-32,1-1 0,-2 1 64,1-1-96,1 1-64,-2-1 128,1 0 32,0 1-96,-1 1-32,2 0 32,-2-2 64,1 2 64,1-2-192,-2 2 0,1-1 96,1 1 128,-1-2-96,-1 0-96,2 1 32,-1 1 64,0-2 0,-1 2 64,2-2-128,-1 1 0,1 0 32,-2-1 64,1 0-32,1 1-32,-2-1-64,1 2 32,0-3 32,1 3 0,0-2 64,-2 1 32,1-1-32,0 1-64,-1-1-64,2 1 32,-1-1 160,1 0 160,-1 1-160,-1-1 0,2-1-128,-2 2-32,1-1 32,-1 2 0,1-1 0,-1-1 64,2 0-32,-2 1 64,0-1-128,1 1 0,-1-1-32,2 1 0,-2-1 64,1 1 64,-1-1-96,2 1 0,-2-1 32,0 0 0,1 1 0,-1-2 0,1 1 0,-1 1 64,0-1-32,2 1-32,-2-1-64,1 0 32,1 1 32,-1-1 64,-1 1-32,2-1-32,-1-1-64,-1 2 32,2-2 32,-1 1 64,-1-1 32,1 1 32,-1-1-224,2 2 0,-2-2 96,0 0 64,1 2-96,1-2-32,-2 1 32,1-1 0,-1 1 32,2-1 0,-2 2 0,1-2 64,0 1-96,1-1 0,-1 2 32,-1-2 0,2 1 0,-1-1 0,1 2 0,-1-2 64,1 0-32,-1 1-32,-1-1-64,2 1-32,-1-1 128,0 0 32,2 2-96,-1-1 32,-1 1 64,2-1-32,-2-1-32,1 2-64,-1-1 32,1 0 32,-1-1 0,1 2 0,-1-1 0,1-1 64,-1 2 32,0-2-128,-1 1-32,2 1 96,-1-2 32,1 1-96,-1 1-32,-1-1 32,2-1 64,-1 1 0,0-1-32,1 2 32,-2-2-32,1 1-96,1-1 64,-2 2 32,1-2 64,-1 1-96,2-1 0,-2 0 32,1 2 0,1-1 0,-2-1 0,1 1 0,1 1 64,-2-2-32,1 1 64,0-1-64,1 2-32,-1-2 32,-1 1 32,2-1-192,-1 2 32,1-2 96,-1 1 64,0-1-96,1 2-32,-1-2 32,1 0 0,-1 1 32,2-1 64,-2 0-32,1 2-32,-1-2 32,2 1-32,-1-1 0,-1 1 64,1-1-96,-1 2 0,1-2 32,-1 1 0,0-1 0,1 2 0,-1-2 0,1 0 0,-1 1 0,2-1 0,-1 0-96,-1 0 64,0 2 32,1-1 64,-2-1-32,1 0 64,1 1-128,-1-1-64,1 2 64,-1-2 0,0 1 32,-1-1 0,2 0 0,-1 0 0,1 2 0,-1-2 64,1 0-32,-1 0-32,0 1 32,1 1-32,-1-2-96,1 1 64,-1-1 32,1 2 0,-1-2 0,1 1 0,1-1 0,-2 1 0,0 1 0,1-2 0,-1 1 0,1-1 64,-1 2-32,1-2-32,0 1 32,0-1-32,-1 2-96,1-2 64,-1 1 32,2-1 0,-1 2 64,0-2 32,0 0-128,-1 1-32,2-1 32,-1 0 64,-1 1 0,2-1-32,-2 0-64,2 2 32,-1-2 32,-1 0 64,2 0-96,-1 0 0,-1 1 32,2-1 0,-2 2 0,2-2 64,-1 1-96,0-1 0,0 2 32,-1-1 64,1-1-96,-1 2 0,1-2 32,-1 1 64,1 0 32,-1-1 32,-1 2-224,1-1 0,1-1 32,-1 2 96,1-2 64,-2 1 32,1-1-64,1 2-64,-2-2 32,1 1-32,0-1 0,1 1 0,-1-1 0,1 2 0,-1-2 0,-1 1 64,2-1-96,-1 0 0,0 0 32,1 2 64,0-2-192,-2 1 32,1-1 96,0 0 64,1 2 0,-1-2-64,1 0 32,-1 0 32,2 1-96,-2-1 0,1 0 32,-1 0 64,1 2-96,1-2-64,0 0 64,-2 0 0,2 1 96,-2-1 32,2 0-128,-1 0 32,-1 0 0,2 2 0,-2-2 0,1 0 0,-1 0 0,1 0 0,1 0 0,-2 0 64,1 0-32,-1 0-32,0 0 32,2 0-32,-1 0-96,-1 0 64,-1 1 32,3-1 64,-3 0-32,1 1-32,2-1 32,-1 0-32,-1 0 0,1 2 64,-1-2-96,0 0 0,2 0 32,-1 0 64,-1 1-96,1-1 0,-1 0 32,1 0 0,1 0 0,-2 2 64,2-2-32,-2 0 64,2 1-128,-1-1-64,-1 0 64,0 0 64,1 0 0,-1 0 64,1 0-64,1 0-32,-3 0 32,3 0-32,-2 0-96,0 0 0,1 0 64,1-1 64,-2 1-64,1-2 0,-1 2 32,0 0 64,1 0-32,-2-1 64,1 1-64,1 0-32,1 0-64,-2 0 32,1 0 32,-1 0 64,1 0-96,-1 0-64,2 0 128,-2 0 32,1 0-96,-1 0 32,2 0 0,0 0 64,-2 0-32,2 0-32,-1 0 32,1 0-32,-2 0 0,0 0 0,2 0-96,-1 0 0,-1 0 128,1 0 32,-1 0 0,2 0-64,-2 0 32,1 0-32,1 0-96,-2 0 0,1 0 128,-1-2 96,2 2-96,-2 0-32,1 0 0,-1 0 0,1 0 0,-1 0 64,1 0-32,-1 0-32,0-1-64,1 1 32,-1 0 32,1 0 64,-1-1-32,1 1-32,-1 0 32,1-2-32,0 2 0,0 0 0,1-1 0,-2 1 0,1 0 0,0-2 64,0 2-32,1-1-32,-2 1-64,1 0-32,1-2 64,-2 2 0,2 0 32,0-1 64,0 1-32,-2 0-32,2-2-64,0 2 32,0-1 32,-2 1 64,2 0-96,0-2 0,-2 2 32,2-1 0,0 1 64,0-1 32,0 1-128,0-2 32,0 2-64,0-1 0,0 1 128,-1 0 96,0-2-128,1 2-96,-2-1-64,2 1 96,0-2 64,0 1 64,0 0-32,-2 1-64,0-2-64,2 2-32,-1-1 128,-1 1 32,1-2-96,-1 2 32,2 0 0,-1 0 0,-1-1 0,2 1 0,-2 0 0,1 0 0,-1-2 64,1 2 96,-1-1-128,2 1-96,-2 0 32,1 0 64,1-2-64,-2 2-64,2-1 64,-2 1 64,2-1 0,-1 1 64,-1-2-128,1 2-64,0-1 64,0-1 0,-1 1 32,1-1 64,1 1-32,-2-1 64,2 1-128,-1 0-64,-1-2 64,0 1 64,2 1 0,-1-1 64,-1-1-64,1 2 64,-1-2-128,0 2 0,1-2 32,1 1 0,-2 0-96,1-1 0,1 1 128,-2-1 32,0 0-96,1 2-32,-1-1 32,1 0 64,-1 0 0,1 1 64,-1-1-64,2 1-32,-2-1-64,2 1 32,-1 0 32,-1-1 0,2 2 0,-1-1 64,-1-1-32,2 1-32,-2-1-64,1 1-32,1-1 64,-2 1 64,2 0 0,-2-1-32,1 1 32,-1-1 32,1-1-96,-1 2 0,2 0 32,-2-1 64,1-1-32,1 2-32,-2-1-64,2 1 32,-2-2 32,2 1 64,-1 1-32,1-2-32,0 0 32,0 2-32,-2-2 0,2 2 64,0-2-96,-2 1 0,2 1 32,-2-2 0,1 2 0,-1-1 0,2-1 0,-3 0 0,2 0 0,0 2 0,0-2 64,-1 0 32,1 2-128,-1-2-32,1 1 96,-1-1 96,1 2-96,-1-2-96,0 0 32,1 2 0,-1-2 32,1 0 0,-2 0 0,1 0 0,1 1 0,-1-2 64,-1 3-96,2-2 0,-1 2 32,0-2 0,-1 1 0,2 1 0,-1-2 0,1 0 0,-2 2 0,1-2 0,1 0 0,-1 2 0,1-2-96,-1 0 64,-1 0 32,3 0 0,-2 0 64,1 0 96,-1 0-128,1 2-96,-1-2 32,0-1 64,-1 1-64,2 0 0,-1 0 32,1 0 64,-1 0-96,1 1-64,-1-1 64,1-2 64,-1 2 0,1 0-32,-1 1 32,0-1-32,1 0 0,-1 0 0,1 0 0,-1 0 64,1 2-96,-1-2 0,-1 0-32,1 0 0,1 0 128,-2 0 32,1 1-32,1 0-64,-1-1-64,1 0 32,-2 0-32,1 2 0,1-2 128,-1 0 32,0 0-128,1 0 32,-1-1 0,-1 1 0,2 0 0,-1 0 0,1 1-96,-1-1 64,-1 1 32,3-1 64,-3 0-32,3 1-32,-2 0 96,1-1 0,-1 0-128,1 0-32,-2 1 96,1-1 32,1 1 0,-1-1-64,0 1 32,1-3-32,-1 2 0,1 1 0,-1-2 0,1 2 64,-1-1-32,-1 0-32,1 0-64,1 0-32,1 0 128,-3 2 32,3-2 0,-2-1-64,1 1 32,-2 0-32,1 0 0,0 0 0,1 0 0,-2 2 64,1-2-96,-1 1-64,2-1 64,-1 2 64,1-2 0,-2 0-32,1 0 96,0 2-64,-1-2-32,2 2 32,-1-2-32,-1 1 0,2 1 0,-2 0 0,1-1 0,-1 1 0,2-2 0,-1 1 0,0 1 64,-1-1-96,2 1 0,-2-1 32,2 2 64,-1-1 32,-1 0 32,1-1-160,1 1-32,-1-1 32,1 2 64,-1-1 0,1-1 64,-1 1-64,0-1-32,-1 1 32,2 0 32,-1-1-96,1 1-64,-1-1 64,-1 1 0,2 1 96,-1-2 32,-1 1-128,1 0 32,1 1 0,-1-2 0,-1 1 0,2 1 0,-1-2 0,-1 1 0,2 1 0,-2-2 64,1 1-96,1 1 0,-1-3 32,0 3-96,1 0 64,-1-2 32,-1 1 64,2 0-32,-2 1 64,1-2-128,-1 2 0,2-1 32,-1 1 0,-1-2 64,2 1 96,-2 1-128,1-2-32,1 1 0,-1 1 64,-1-1-96,1 1-64,1-2 64,-1 2 64,1-1-160,-1 1 32,1 0 96,0 0 128,-2 0-32,2-2-64,1 2-96,0 0-32,-2-1 128,2 1 32,-2 0-96,1 0-32,-1 0 32,2 0 0,-1-2 32,-1 2 0,2 0 0,-2 0 0,1 0-96,1-1 64,-2 1 32,1 0 64,0 0-32,0-1-32,-1 1 32,1 0 32,-1-2-32,1 2-32,-1 0 32,-1-1 32,2 1-96,-1 0-64,0 0 64,1-2 0,-1 2 160,1 0 64,-1 0-224,1-1-128,-1 1 160,-1 0 32,1-2-64,1 2 32,-1-1 0,1 1 0,-2-2 64,1 2 32,-1 0-32,2 0-64,-1-1-192,-1 1 96,2 0 32,-2 0 192,0-1-64,1 1 32,-1-2-96,0 2-32,0 0 32,0 0 0,0-1 64,2 1 32,-2 0-128,1 0-32,-1 0 32,1 0 0,-1-2 96,2 2 32,-2-1-128,0 1 32,0-2-64,1 2 0,-1-1 64,0 1 0,2-2 0,-2 2 0,0-1 0,1 1 0,-1 0 0,2-1 0,-2 1 0,0-2 0,1 2 0,-1-1 64,0 1-96,1-2 0,-1 2-32,0 0 0,2-1 64,-2 1 64,0 0-32,1-2-32,-1 2 32,0 0 32,0-1-96,0-1 0,2 2 32,-2 0 64,0-1-32,1 1-96,-1-1 32,0-1 32,0 2 0,0-1 0,0-1 0,2 1 0,-2-1 0,0 2 0,0-1 64,0 0-96,1-1 0,-1 0 32,0 1 64,0 0-32,2-1-32,-1 1-64,-1-1 32,0 1 32,1-1 0,-1 1 0,2 0 64,-2-1 32,0-1 32,0 2-160,1-2 32,1 2-64,-2-1-64,0 1 96,1-1 64,-1 2 0,0-1-32,0-1 32,0 2-32,0 0-160,0-1 32,0-1 128,-1 2 64,1-1-96,0 1-32,0-1 160,0 1 160,-2-2-288,2 2-96,0-1 128,-1 1 32,1-2 32,0 2-192,0 0 0,-2 0 128,2 0 128,0 0-32,0 0-64,0 2 0,2-2-32,-2 1 0,0 1 0,0-1-96,0 0 64,0 1 32,0-1 0,0 1-96,0-1 64,0 2 32,0 0 64,0-2-32,0 2-32,0-1 96,0 1-64,0-2-32,0 0 32,0-1-32,0 2-160,0-1 32,0-1 64,1 2 96,-1-1 64,2-1 32,-2 2-160,0-1 32,1 0-64,-1 1 0,0-2 64,0 2 64,2-1-32,-2 0 64,0 1-64,0 1-32,0-2-64,0 2-32,0-2 64,0 1 64,0-1 0,0 1-32,0-1 32,0-1-32,0 2-96,0-2 64,1 0 96,-1 0 32,0 0-128,0 0 32,0 0-64,0 0-64,0 0 96,0 0 0,0 0-128,0 0 32,0 0 0,0 0-32,0 0-224,0 0-160,0 0-224,1 0 0,-1 0-160,0 0-32,0 0-416,0 0-1152,2 0 320</inkml:trace>
  <inkml:trace contextRef="#ctx0" brushRef="#br0" timeOffset="4">1458 815 1280,'-3'4'512,"3"-1"-256,-3-1-224,3-2 96,0 3 288,-3 0 96,3-3-160,0 3-64,-3 0-160,3-3 64,-3 0-64</inkml:trace>
  <inkml:trace contextRef="#ctx0" brushRef="#br0" timeOffset="5">1442 826 4288,'-3'0'-32,"3"0"96,-1-2 0,-1 2-96,1-1 32,0 1 0,-1-2 64,1 2-32,1-1 64,-2 1-64,1-2 64,-1 2 0,1-1 32,-1 1-64,1 0 32,0 0 0,-1 0 32,-1 0-64,0 0 32,2 0-64,0 0 64,-1 0 0,0 0 32,0 0-64,0-2 32,1 2-64,-1 0-32,1 0 96,-1 0 0,1 0 32,-2 0 0,2 0-64,-1 0 32,2 0 0,-1 0 96,-1-1-96,1 1-128,0 0 0,-1-1 96,-1 1-96,0 0-64,2 0 64,-2 0 64,2 0 64,-1 0-32,1-2-64,-2 2 32,1 0-32,1-1 0,-2-1 64,2 1-32,-1 1-32,-1-2 96,0 1 0,2 1-32,-2-1-64,2 1-64,-2-2 32,1 2-32,1 0 0,-1-1 64,1 1 0,-2-2-96,2 2 64,-1-1 96,1 1 96,-1 0-128,1 0-96,-1-2 96,1 2 96,0-1-32,-1 1-64,-1 0 0,2 0-32,-1-1 0,1 1 0,0-2 0,-1 2 0,1-2 0,-1 2 0,1-1 0,-1 1 64,1-1-32,-1 1-32,1-2 96,-1 2-64,1-1-32,0 1 96,-2 0 64,1 0-128,1-2-32,-2 2-64,2 0 0,-1 0 64,1-1 0,-1 1 64,1-2 32,-1 2-128,1-1-32,0 1 32,-1 0 0,1-1 32,-1 1 0,2 0 0,-1 0 0,-1-2 0,1 2 0,1 0 0,-2 0 64,2 0-96,-1 0 0,1 0 32,-2 0 64,2 0-96,0 0 0,0 0-32,0 0-64,2 2 160,-2-1 32,1 0-96,1 1 32,-1-1 0,1 2 0,-1-1 0,-1-1 64,2 0-96,-1 3-64,-1-3 64,2 3 64,-2-1-64,1 1 0,-1-1 32,0 0 64,0 0-32,1-2 64,-1 2-64,0-1-32,0 1 32,0-2 32,-1 1-32,1-2 64,0 1-64,0-1-32,-1 0 32,1 0 32,-2 0-192,2 0 32,-1 0 32,-1-1 32,2 1 32,-1 0 64,-1 0-32,1 0 64,1-2-128,-2 2-64,1 0 128,-1-1 32,1 1-96,0-2 32,1 2 0,-2-1 0,1-1 0,-1 2 64,1-1-96,-2-1-64,1 2 128,1-1 96,0 1-96,-1 0-32,1-1-64,-1 1 0,1-2 128,-2 2 96,2-1-224,-1 1 0,1-2 0,-1 2 96,1-1 0,-1 1 64,0-2-128,0 2-64,0-1 64,0 1 0,0-1 32,1 1 64,-1-2-32,1 2 64,-1 0-128,1-1-64,-2 1 64,2 0 64,-1-2 64,-1 2 32,2 0-160,0-1-32,-1 1 32,1 0 64,-2-2-64,1 2 0,-1-1 32,2 1 0,-2 0 0,0 0 64,2 0 96,-2 0 64,2-1-32,-2 1-32,1-2-96,-1 2 32,-1-2-64,1 1 64,0 0-64,2-2-32,-2 1-64,0 1 32,0-1 32,2 0 64,-2 0-32,0 1-32,1-1 32,0 1 32,0-1-32,-1 1-32,2 1 32,-2-2-32,0 1-96,0 1 64,2 0 32,-2-1 64,1-1-96,-1 2 0,2-1 32,0 1 64,-2-2-96,1 2 0,-1-1 32,1 1 64,0 0-96,-1-2-64,2 2 64,-2 0 0,2-1 32,-1 1 64,1-2-32,-1 2 64,1-1-128,-2 1-64,3 0 64,-2-1 0,1-1 32,-1 2 0,1-1 0,0-1 64,-1 1-96,2-1 0,-1 1 32,-1 1 64,1-2-32,1 1 64,-2 1-128,2 0 0,-3-1-32,2-1 0,0 2 64,-1-1 0,-1 1 0,3-2 0,-3 2 0,3 0 64,-1-1-32,0 1-32,-1 0 32,2 0 32,-1 0-96,1 0-64,0 1-32,0-1 96,0 2 0,0-2-64,0 1 64,1 1 32,-1-1 0,2-1-96,-1 3 64,0-2 96,1 1-32,-1 1-32,1-2 32,-1 1-32,1-1 0,-2 0 0,1 1 0,-1-1 64,1 1-32,-1-1 64,0-1-128,0 2-64,0-1 128,0 1 96,0-2-96,0 1-96,0-1 96,0 0 32,-1 1 0,1-1-64,0 0 32,-1 2-32,-1-2 0,1 0 0,-1 1 0,1-1 0,-1 2 0,2-2 0,-1 0 0,0 1 0,-1-1 0,1 0 0,-1 0 64,1 2-96,1-2 0,-2 0-32,1-2 0,-2 2 128,1 0-96,1-1 0,-2 1 32,0-2 64,2 1-96,-1 1 0,0 0 96,0-2 32,-1 1-128,2 1 32,-2 0 0,2-1 64,-1-1-32,-1 2-32,2-1 32,-2 1 32,1-2-192,0 1 32,-1-1 32,0 1 96,0-1 0,2 1 64,-1 0-128,-1-1 0,0-1 32,2 2 64,-2-1-96,0 1-64,-1-2 64,2 3 64,-1-3 0,1 3-32,-1-3 32,0 3-32,0-1 0,0-1 0,0 1-96,0 1 64,2-3-32,-2 2 0,2-1 128,-2 1 32,0-1-128,0-1 32,1 3 0,-1-3 64,2 3-32,0-2-32,-2 0-64,0-1 32,1 2 32,1-1 0,-2 1 0,0 0 0,0-1 0,2 2 64,-2-1-32,2-1-32,-2 2 32,1-1-32,1 1-96,-2-2 64,1 2 32,1 0 0,0 0 0,-1 0 64,-1 2-96,2-2 0,-1 1 32,2 1 0,-1-2 0,-1 1 0,1 1 0,1-1 64,-1 0-96,1 1 0,-2-1 32,1 1 0,1-1 0,-2 2 0,1-2 0,1 2 0,0-1 0,0-1 0,-2 2 0,1-1 0,1-2 64,-1 1 32,-1 1-128,2-2-32,-1 1 32,1-1 64,-2 0-64,2 0-64,-1 1 128,-1-1 32,1 0 0,0 0-64,-1 2 32,-1-2-32,-1 1 0,1-1 0,0 2 0,0-1 0,0-1 0,-1 2 0,1-1 0,-1 0 0,1 2 0,-1-1 64,-2-1-96,3 2 0,-2-1 32,1-1 0,-2 0 0,2 2 0,-2-1-96,2-1 0,0 1 192,-1-1 160,1-1-192,0 2-96,1-1-96,0-1 96,-1 0 0,1 0 32,0 0 0,0 0 0,0 0-96,0 0 64,0 1 32,2-1 0,0 0-96,-2 0 64,1 2 32,1-2 64,-1 0-96,1 0 0,1 0-32,-2 0 0,2 0 64,0-2 64,0 2-96,0 0 0,2-1 32,-2 1 0,1-1-96,1-1 64,-1 1 32,1-1 64,-1 1-32,1-1-32,0 1-64,0-1 32,1 0-32,-2-1 0,2 0 64,-2 1 0,1-1 0,-1 1 64,1-1-96,-1 1 0,2-1 32,-3 1 0,2-1 0,-1 0 64,1 1 32,-2 1 96,1-1-160,-1 1-96,0-1 32,1 2 64,-1-1 0,0 0 64,0 1-64,0 0-32,0 0 32,-1 0-32,1 0 0,0 0 0,0 0 0,-1 0 0,1 1 0,0-1 0,-2 1 0,2 1 0,0-1-96,-1-1 64,1 3 32,-2-1 64,2-2-96,-1 1 0,-1 1 96,2-1 32,-1 1-128,-1-1-32,1 0 32,-1 1 64,1-1 0,0 1-32,-1-1 32,1 1-32,-1-1 0,1 0 64,-1 1-32,1-1-32,0-1 32,-1 2-32,1-2-96,-1 0 64,1 1 32,-2-1 64,1 2-96,0-2 0,0 1 32,-1-1 64,0 2-32,1-2-32,0 1 32,-1-1-32,0 1 0,0-1 64,2 2-96,-2-2 0,2 1 32,-2-1 0,0 2 0,0-2 64,0 1-32,0-1-32,2 0 32,-2 0 32,0 2-32,0-2-32,2 0-64,-2 1-32,-2-1-32,3 2 96,-1-2 0,0 1 96,0 0-32,0 1-32,0-2 32,0 1-32,2 1 64,-2-2 32,0 1-128,0-1-32,2 2 32,-2-1 0,0 1 32,0-2 64,0 1-32,0-1-32,0 0 32,1 1-32,-1-1-96,-2 0 64,1 2-32,0-2 0,1 0 128,-1 0 32,1 0-32,-2-2 32,3 2-224,-2 0 32,0 0 96,1-1 128,0 1-96,-1 0-96,1 0-64,0-1 96,-1 1 0,1-2 96,0 1-32,-1-1 64,1 2-128,0-1-64,0-2 128,2 3 96,-2-3-96,2 3-96,-1-3-64,1 2 96,-1-1 0,1 1 96,-1-1-192,2 1 32,0-2-32,0 2 64,2-1 32,-2-1 32,1 2 64,-1-2 32,2 1-128,-1 1 32,1 1 0,1-3 0,-2 3 64,2-1-96,-2-1-64,1 2 128,-1-1 32,-1 1-96,2 0 32,-2 0 0,0 0 64,0 0-32,0 0 64,0 0-64,0 0-32,0 0 32,0 0-32,-2 1 0,2-1 64,-1 2-32,-1-2-32,1 1 32,-1-1 32,1 2-96,0-2 0,-1 1 32,1-1 64,-1 1-96,2 1 0,-1 1 96,-1-2 32,1-1-128,-1 2-32,1-1 32,-1-1 0,1 2 32,-2-2 0,2 1 0,-1-1 0,1 0 0,-1 0 0,1 0-96,0 0 64,-2 0 32,1 0 64,1 0-32,-2 0-32,0 1-64,0-1 32,2 0 32,-2 0 0,0 2 0,1-2 0,-2 0 0,1 1 64,0-1-32,0 0-32,1 0 32,0 2-32,-1-2 0,0 0 0,2 0 64,-2 1 32,2-1-128,-2 0-32,1 0-64,1 0 96,0 0 64,-1 0 64,1 0-128,-1 0-32,1 0 32,-1 0 64,-1 0 0,2 0 64,-1-1-128,1 1 0,0-2 32,-1 2 0,1-1-160,-1 1 32,2-2 64,0 2 96,-1-1 0,1 1-32,-2-1-64,2-1 32,0 2 32,2-3 0,-2 2 0,1-1 64,-1 1-96,0-2-64,2 0 64,-1 2 0,1-1 32,-1-1 64,0 2-96,1-2 0,-1 2 32,1-2 64,-1 1-32,1-1-32,-1 2 32,1-1-32,-1 0 0,-1 0 64,2 1-96,-1-1 0,-1 1 96,1-1 32,-1 1-128,2 0 32,-2-1 0,0 1 64,0 1-32,-2-2-32,2 2-64,0 0 32,-1 0 32,1 0 64,-1 2-32,1-2 64,-2 1-64,2-1 64,-1 2-128,-1-1 0,2-1 32,0 1 0,-1 1 0,1-2 0,-2 1-96,2 1 0,-1-2 128,-1 1 32,1 1 0,-1-1-64,1 0 32,0-1-32,-2 0 0,1 0-96,1 2 64,-2-2 32,1 0 64,0 0-32,-1 0-32,0 0-64,0 0 32,0 0 32,0-2 64,0 2-96,-1 0 0,1 0 32,0 0 0,0 0 64,0 0 32,2 0-128,-2 0 32,-1 2 0,1-1 64,0-1-96,0 0-64,0 0 128,0 2 96,1-1-96,0-1-32,-2 2-64,1-1 0,-1 1 64,1-2 64,0 1-32,0 1 64,-1-2-64,1 1-32,0-1 32,0 1-32,2-1-96,-2 2 64,1-2 32,-1 1 64,0-1-96,1 0 0,-1 2 32,0-2 0,0 0 0,2 0 0,-2 1 0,0-1 64,0 0-32,0 0-32,0 0 32,0 0-32,2 0-96,-2 0 0,0 0 128,2 0 32,-2 0-96,1-1-32,1 1 96,-2-2 96,2 2-32,-1-1-64,1 1-96,-1 0 32,1-2 32,-1 2 64,1-1-96,-1 1-64,1 0 64,-1 0 0,1-1 32,-2 1 0,2-2 0,-1 2 0,1-1 0,-1 1 64,1 0-32,-1 0-32,1 0-64,1 0-32,0 0-736,0 1-320,0 1-1152</inkml:trace>
  <inkml:trace contextRef="#ctx0" brushRef="#br0" timeOffset="6">1052 170 1152,'0'0'512,"0"0"-256,0 0-224,0 0 160,0 0 32,0 0 32,0 0-64,-3 0-32</inkml:trace>
  <inkml:trace contextRef="#ctx0" brushRef="#br0" timeOffset="7">1059 173 3168,'0'-4'160,"-3"4"64,3 0 64,0 0-128,0-2-32,-2 2 64,2 0 32,-3 0-192,3 0-64,0 0-96,-3 0 96,3 0 64,0 0 128,-3 0 0,3 2 0,-3-2-32,3 0 0,-3 0 0</inkml:trace>
  <inkml:trace contextRef="#ctx0" brushRef="#br0" timeOffset="8">1038 168 5472,'-1'2'96,"-1"-1"-128,1-1 0,-1 2 32,1-2 64,1 1 32,-2 1 32,1-1 0,1-1 64,-1 2-96,-1-2-64,2 1 64,-1-1 64,1 1-128,-2-1-32,2 0 0,-1 0 0,-1 2 0,2-2 0,-1 0 0,1 0 0,-1 0 64,1 0-32,0 0-32,0 1-64,-2-1-32,2 0 64,0 0 0,-1 2 32,1-2 0,0 0 0,0 0 0,-2 1 64,2-1 32,0 0-128,-1 0 32,1 2-64,0-2 0,0 0 128,-2 0 32,2 0-32,0 0 32,-1 0-64,1 1-32,0-1 32,-1 1-32,1-1 0,0 2 0,-2-1 0,2 1 0,0-2 64,-2 1-32,1-1-32,1 2 96,0-2 0,-1 1-128,1-1 32,-2 0 64,2 2-96,-1-2-64,1 0 64,-2 0 0,2 1 32,0-1 0,0 0 0,-1 0 64,1 1-96,0-1 0,0 0 32,0 0 64,-2 2-96,2-2 0,0 0 32,0 0 64,0 1-32,0-1-32,0 0 32,0 0-32,-1 2 0,1-2 0,0 0 0,0 0 0,0 1 0,0-1 0,-1 0-96,1 0 64,0 2 32,0-2 0,0 0 64,0 0 32,0 0-128,0 0 32,0 0 0,0 1 0,0-1-96,0 0 64,0 1 32,-2-1 64,2 0-32,0 2-32,0-2-64,0 0 32,0 1 32,0-1 0,0 0 0,0 2 64,-1-1-32,1-1-32,0 2 32,0-2-32,0 1 0,0 0 0,0 1 0,-2 0-96,2-1 0,0 0 64,0-1 64,0 2 64,0-1 32,-1-1-160,1 2 32,0-1 0,0 1 0,-2-1 0,2-1 64,0 1-32,0 1-32,-1-2 32,1 1-32,0 1 0,0-1 0,0-1-96,0 2 64,0-2 32,0 0 0,0 1 0,0-1 0,0 1-96,0-1 64,0 2 32,0-2 0,0 0 0,0 1 0,0-1 64,0 2 32,0-1-32,0-1-64,0 2-64,1-2-32,-1 1 64,0-1 64,0 2 0,0-2 64,0 0-128,2 1 0,-2-1-32,0 0 0,0 1 64,0-1 64,0 2-32,1-2-32,-1 0 32,0 1-32,0 1-96,2-2 64,-2 0 32,0 0 64,0 1-96,0-1-64,0 0 128,1 2 32,-1-2-96,0 0 32,2 1 0,-2-1 0,0 1 64,0-1 32,1 2-192,-1-2 0,0 1 96,1-1 64,-1 2 0,0-2-64,0 1 32,2-1-32,-1 0 0,-1 2 0,2-2 0,-2 1 0,1-1 0,-1 0 0,2 2-96,-1-2 64,-1 0 96,0 1 32,0 0-128,1-1 32,-1 2 128,0-2 64,0 1-64,0-1-96,0 2 0,0-2-32,0 1 64,2 1-96,-2-2 0,0 1 32,0-1 64,0 0-96,0 0 0,0 1 32,0-1 64,2 0-32,-2 0 64,0 0-128,0 0 0,0 0 32,1 2 0,-1-2 0,0 0 0,1 0 0,-1 1 0,2-1-96,-2 0 64,0 2 32,1-2 64,-1 0-32,2 1-32,-2-1-64,1 0 32,-1 0 32,0 0 0,2 0 64,-2 0 32,0 0-32,1 0-64,-1 0 32,1 0 32,-1 0-96,0 0-64,2 2 64,-2-2 64,1 0 0,-1 0-32,0 0 96,2 0 64,-2 0-64,1 0-64,-1 0 0,2 0 32,-2 0-96,0 0 0,1 0 96,-1 0 32,0 0-32,1 0-64,1 0 32,-2 0 32,1 0-32,1 0-32,-2 0 32,1 0-32,1 0 0,-2 0 0,1 0 0,1 0 0,-2 0 0,0 0 0,1 0 0,-1 0 0,1 0 64,-1 0-192,2 0 32,-2 0 96,1 0 64,-1 0 64,0 0 0,2 1-160,-1-1-32,-1 0 32,0 0 64,0 0-64,2 0 0,-2 0 32,0 0 64,1 0-32,-1 0 64,0 0-128,0 0 0,1 0 32,-1 0 64,0 0-96,0 0-64,2 0 64,-2 0 64,0 1 0,0-1-32,2 0 32,-1 0-128,-1 2 64,1-2 32,1 0 64,-2 0-32,0 0-32,1 0 32,1 0-32,-2 0 0,1 0 0,-1 0 0,0 0 0,2 0 0,-2 0 0,0 0 0,0 1 64,1-1-96,-1 0 0,0 0 32,0 0 64,1 0-96,-1 0 0,0 0-32,2 0 0,-2 0 64,0 0 0,1 0 0,1 0 0,-2 0 0,0 0 0,1-1 0,1 1 0,-2 0-96,0 0 64,1 0 32,-1 0 64,1 0-32,-1-2 64,0 2-64,2 0-32,-1 0 32,-1-1-32,0 1 0,2 0 64,-2 0-96,1 0 0,-1 0-32,0-1 0,0 1 128,2 0 96,-2 0-224,0 0 0,1 0 0,-1 0 32,0 0 32,2 0 64,-2 0-96,1-2 0,-1 2 96,0 0 96,1 0-64,1 0-64,-2 0-96,1 0 32,-1 0 32,2-1 0,-2 1-160,1 0 96,1 0 32,-2-2 96,1 2 32,0 0-128,-1 0 32,0 0 64,2 0 32,-2 0-128,1 0 32,-1 0 0,0 0 0,0 0-96,2 0 64,-2 0 32,1 0 64,-1-1-32,0 1 64,0 0-128,2 0 0,-1-2 32,-1 2 64,1 0-96,-1 0 0,2 0 32,-2-1 0,2 1 0,-1-1 0,-1 1 0,0-2 0,0 2 0,1-1 0,-1-1-96,2 1 64,-1 1 32,-1-2 64,2 1 32,-2 1-128,0-1-32,1 1-64,-1-2 96,0 2 0,2-1 96,-2 1-32,1-2-32,-1 2 32,0-1-32,1 1 0,-1-2 64,0 2-32,0-1-32,2 1 96,-2-2 64,0 2-224,1-1 0,-1 0 0,0 1 32,0 0 32,2-2 0,-2 1 0,0 1 0,1-2 0,-1 1 64,0 1-32,0-2-32,2 2-64,-2 0 32,0-1 96,1 1 96,-1-1-128,0-1-96,0 2-64,0-1 96,0-1 0,2 1 32,-2-1 64,0 2-96,0-1-64,1-1 64,-1 2 64,0-1 0,0 0-32,1 1 96,-1-2 0,0 2-128,2-1-32,-2-1-64,0 1 96,0 1 64,1-2 64,-1 1-32,0 0-128,0-2-32,0 1 64,0-1 0,0 2 32,0 0 64,0-1 96,0 0-224,0 1 0,0 1 0,0-1 96,0-1 0,0 1 64,0-1-128,0 2 0,0-1 32,0-1 0,0 1 0,0 0 0,0 1 64,0-2 32,0 1-32,-1 1 32,1-2-128,0 2 0,0-1-32,-2 1 0,2-2 128,0 2 32,-1 0-32,1-1-64,0 1 32,0 0-32,-1-1 0,1 1 0,0 0 0,-2-2 64,2 1-32,0 1-32,0-2 32,-1 1-32,1-1-96,0 1 64,-2 1 32,2-2 64,0 2-32,0-1-32,-1 0 32,1 1-32,0 0 0,-2-2 0,2 2 64,0 0 32,-1-1 96,1 1 32,-2 0-192,1-2 64,0 2 0,1 0-128,-2-1 32,1 1 64,1 0 32,-2-2-128,1 2 32,1 0 0,-2-1 64,2 1-32,-1 0-32,1-1 96,-1 1 0,-1 0-128,2-2 32,-2 2 0,2-1 0,-1 1 64,1-2 32,-1 2-32,-1 0-64,2 0 32,-1-1-32,1 1 0,-2 0 0,2 0 0,-1 0 0,-1 0 0,2 0 64,-2 0-96,2 0 0,-2 0 32,1 0 0,1-2 64,-2 2 32,1-1-128,1 1 32,-2-2 0,2 1 0,-1 1-96,1 0 64,-1-1 32,-1 1 0,2 0 64,-1 0 32,1-2-128,-2 2-32,2 2 32,-1-4 64,-1 2 0,2 0-32,-1 0-64,1 0 32,-2 0 32,2 0 0,-1 0 0,1-1 0,0 1 0,-1 0 64,1 0-32,0 0 64,0 0-128,-2 0 0,2 0 32,0 0 0,-1 0 0,1-2 0,0 2 0,0 0 0,0 0-160,-2 0 32,2 2-1856,-1 1-1792,-3-1 1024</inkml:trace>
  <inkml:trace contextRef="#ctx0" brushRef="#br0" timeOffset="9">746 223 896,'-3'0'352,"3"0"-192,0 0 0,0 3 256,0-3-32,0 3 96,0-3-192,-3 0-32,3 3-128,0-3-96,-3 0 0,3 0 32,-3 0 96,3 2 64</inkml:trace>
  <inkml:trace contextRef="#ctx0" brushRef="#br0" timeOffset="10">766 235 1152,'0'0'512,"0"0"-256,0 0-96,0 0 256,0 0-96,0 0 0,0 0-64,0 0 0,0 0-128,0 0-96,0 0 64,0 0 0,0 0 32,-1 0 64,1 0-32,0 0 0,0 0-192,0 0 32,-2 1 128,2-1 64,0 0-64,-1 0-96,1 0 64,0 0 0,0 0 32,-2 0 0,2 0-64,-1 0 32,1 0-128,0 0-64,0 0 64,-2 0 64,2 0 64,0 0 32,0 0-160,0 0-32,-1 0 96,1 0 96,0 0 96,0 0 96,0 0-160,0 0-32,0 0 0,0-1 0,0 1-64,-2 0-64,2 0 32,0 0-32,-1 0 64,1-2-96,0 2 0,-1-1 32,1 1 0,-2-2 64,2 2 32,0-1 96,-1 1-96,-1 0 0,2 0-32,-1 0 32,1 0-64,-2 0-32,1-2 32,1 2 32,0 0 32,0 0 32,-1 0-160,1 0 32,-2 0 0,2 0 64,0 0-32,0 0-32,-1 2 32,1-2-32,0 0 0,-2 1 0,2-1 0,0 2 0,0-2 0,-1 0 0,1 1 0,-2-1 0,2 0 0,0 0 64,-1 0 32,1 2 96,-2-2-256,2 0-96,-1 0 96,1 0 64,-1 0 32,1 0-32,-2 1 32,2-1-32,-1 0 0,1 1 0,-2-1 64,1 2 32,1-2-128,-2 0-32,1 0 96,0 1 96,1-1 32,-2 0 64,2 0-128,-1 0-64,1 0-96,0 0-32,-2 0 128,2 0 96,0 0-96,0 0-96,-1 0 96,1 0 32,0 0-96,-2 0 32,2 0-64,0 0 0,0 0 64,-1 0 64,1 0-32,0 0 64,0 0-128,-2 2-64,2-2-32,0 0 96,0 0 64,-1 0 128,1 0-128,0 0-32,-2 1 0,2-1 0,0 0 0,0 2 64,-1-2-32,1 0-32,-1 0 96,1 1 0,-2-1-32,2 0 32,-1 0-64,1 1 64,0-1-128,-2 0 0,2 0 32,-1 2 0,1-2 0,0 0 64,-2 0-32,2 1 64,0-1-128,-1 0 0,1 2-32,0-1 96,0-1 32,-1 2-96,1-2-32,0 1 96,-2 1 96,2-2-96,0 1-96,0-1 32,-1 2 64,1-2-64,-2 0 0,2 1-32,0-1 0,-1 0 128,1 0 32,0 1-128,-2-1 32,2 0 0,0 0 0,0 2-96,0-2 64,-1 0 96,1 0-32,-2 1 64,2-1-128,0 0-64,-1 2 64,1-2 64,0 1 0,-1 1-32,1-2 32,0 0-32,0 1 0,-2 0 64,2-1-32,0 2-32,-1-2 96,1 1 64,0-1-64,0 2-64,-2-2 0,2 1-32,0-1-96,0 0 0,0 2 64,0-2 0,0 0 96,0 1 32,-1-1-32,1 0-64,0 2-64,0-2 32,0 1-32,0-1 0,0 1 128,0-1 32,0 2-128,-2-1 32,2 1 0,0-1 0,0 1 64,0-2-32,0 1-32,0 1 32,0-1 32,0-1-96,-1 1-64,1-1 128,0 2 32,0-2-96,0 1 32,0 1-64,0-2 0,0 1 64,0-1 0,0 0 0,0 2 64,0-2-32,0 0-32,0 1-64,0-1-32,0 0 64,0 0 64,1 2 0,-1-2-32,0 0 32,0 0 32,0 0-32,2 1-32,-2-1-64,0 0 32,0 0 32,0 1 0,0-1 0,0 0 0,1 0 0,-1 0 64,0 2-32,0-2-32,0 0 32,0 0-32,0 0-96,2 0 64,-2 1 32,0-1 0,0 2 0,1-2 0,-1 0 64,0 1-32,0-1-32,0 2 32,0-2-32,2 0 0,-2 0 0,0 1 0,0-1 0,0 0 64,0 0 32,0 1-32,0-1-64,0 0 32,0 0-32,0 0-96,0 2 64,0-2 32,0 1 0,0-1 0,0 0 64,0 0-32,0 0 64,0 2-64,0-2 64,0 0-128,1 1 0,0-1 96,-1 0-96,0 2-64,0-2 64,2 0 64,-2 0 0,0 1-32,0-1-64,0 0 32,0 2 32,0-2 64,0 0-32,0 1 64,0-1-128,0 0 0,0 0 32,1 0 0,-1 0 0,0 2 64,0-2 32,0 1-128,0-1-32,0 0 32,0 0 0,0 1 32,0-1 0,0 0 64,0 0 32,0 2-128,0-2 32,0 0 0,0 0 0,0 1 0,0-1 0,0 0 0,0 0 0,0 2 0,0-2 0,2 1 0,-2-1 0,1 0 0,-1 0 64,0 0-32,0 0-32,0 0 32,0 2 32,0-1-96,2-1-64,-2 1 64,0-1 0,0 0 32,1 2 0,-1-2 0,0 1-96,0-1 64,0 0 32,0 2 0,2-1 64,-2-1-32,0 2-32,0-2 32,0 0-32,1 1 0,-1-1 0,0 0 0,0 0 0,0 0 0,0 0 0,0 0-96,0 0 64,1 2 32,-1-2 64,0 0-32,0 0-32,2 1 32,-2-1 32,0 0-96,0 0 0,0 0 32,0 0 64,1 2-96,-1-2 0,0 0 32,0 0 64,2 0-32,-2 1-32,0-1-64,0 0 32,1 0 96,-1 0 32,0 1-32,2-1-64,-2 0-64,0 0 32,0 2 32,1-2 64,-1 0-96,0 0 0,1 1 32,-1-1 0,0 0 0,0 0 0,2 2 0,-2-2 64,0 0-96,1 0 0,-1 0 32,0 0 0,0 1 0,2-1 64,-2 0-32,0 0-32,0 2 32,0-2 32,1 0-32,-1 0-32,0 0-64,0 0 32,0 0 32,0 0 0,2 1 64,-2-1 32,0 0-128,0 0 32,1 1 0,-1-1 0,0 2 0,0-2 0,2 1 0,-2-1 0,0 0 0,0 0 0,1 0 0,-1 2 64,2-2-96,-2 0 0,0 0 32,0 0 0,1 0 128,0 0-192,1 1 32,-2-1 0,1 0 32,-1 0 0,2 2 64,-2-2-96,1 0 0,-1 0 32,0 1 0,2-1 0,-2 0 0,0 0 64,0 0 32,0 0-128,1 0-32,-1 0 32,0 0 0,0 0 32,1 0 0,-1 0 0,0 0 64,0 0-96,0 0 0,2 2 96,-2-2 32,0 0-32,0 0-64,0 0 96,0 0 0,1 0-128,-1 0-32,0 0 32,0 1 64,2-1-64,-2 0 0,0 0-32,0 0 0,0 0 128,1 0 96,-1 0-128,0 1-96,0-1 32,2 0 64,-2 0 0,0 0 64,0 0-128,1 0 0,-1 0 32,0 0 64,0 0-32,2 0-32,-2 0 32,1 0-32,-1 0-96,0 0 64,0 0-32,0 0 0,1 0 192,1 0-128,-2 0 0,1 0 0,1 0 0,-2 0 0,1 0 0,-1 0 0,2 0 0,-1 0 0,-1 0 0,1 0 0,-1 0 0,0 0 0,2 0 0,-2 0 0,0 0 0,1 0 64,-1 0 32,2 0-192,-2 0 0,1 0 32,-1 0 96,2 0 0,-2 0-32,0 0 32,1 0-32,1 0 0,-2 0 0,0-1-96,1 1 64,-1 0 32,2 0 64,-2 0-32,0 0 64,1 0-64,-1-1-32,1 1 32,-1 0-32,0 0 0,0 0 0,2 0 0,-2 0 0,0 0-96,1 0 64,-1 0 32,0 0 64,0 0-32,0 0 64,2 0-64,-2 0 64,0 0-128,1 0-64,-1 0 64,0-2 0,0 2 32,2 0 0,-1 0 64,-1 0-96,1 0 0,-1 0 32,2 0 64,-2 0-32,0 0-32,0 0 32,1-1-32,1 1 0,-2-2-96,1 2 0,1 0 128,-2 0 32,1-1-96,-1 1 32,0 0 0,1 0 64,-1 0-32,0 0-32,2 0-64,-2 0 32,0 0 160,1 0-128,-1-2-64,0 2 32,0-1 64,2 1-64,-2 0 0,0 0 32,1-2 64,-1 2-32,0 0-32,0 0 32,2-1-32,-2 1-96,0 0 64,0-1 96,1 1 32,-1 0-128,0-2 32,0 2 0,2 0 0,-2 0-96,0-1 64,1 1 32,-1 0 64,0-2-32,0 2-32,2 0 32,-2-1-32,0 1 0,1-2 0,-1 2 0,0-1 0,0 1 0,1-1 0,1 1 0,-2 0 0,1-2 0,-1 2 0,0 0 64,2-1-96,-2 1 0,0-2 32,0 1 64,0-1-96,1 2 0,1-3 32,-2 2 64,0 1-32,0-2-32,1 1-64,-1 0 32,0 1 32,2-2 0,-2 2 0,0-1 0,0-1 0,1 2 0,-1-1 0,0 1 0,1-2 0,-1 1 0,0 1 0,2-1 64,-2-1-96,0 2 0,1-1 32,-1-1 64,0 1-32,0 1-32,2-2-64,-2 2 32,0-1 32,1 1 0,-1-2 0,0 2 0,0-1 0,0 1 0,0-2 0,0 2 64,2-1-32,-2 0-32,0-1 96,0 2-128,0-1 0,1-1 32,-1 1 0,0 1 0,0-2 0,0 2 0,0-1 0,0 0 0,0 1 0,0-2 0,0 2 0,0-1 0,0 1 64,0-2-96,0 1 0,0 1-32,0-2 0,0 2 128,0-1-32,0-1-96,0 0 32,0 0 32,0 1 64,0-1 32,0 1-128,0-1 32,0 1-64,0-1 0,0 1 64,0 1 64,0-1-32,0-1-32,0 2 32,0-1-32,0 1 0,0-2 64,0 2-32,-1-1 64,1 1-64,0-2-32,-2 2-64,2-1-32,0-1 128,0 2 32,-1-1-96,1 0 32,0 1 0,-2 0 0,2-2 0,0 1 64,0 1-96,-1-2-64,1 2 128,0-1 32,-2 1 0,2 0 32,0-2 0,-1 2 96,1 0-32,0 0 0,-1-1-192,1 1 32,0 0 64,0-1 32,0 1-128,0-2 32,0 2 0,-2 0 64,2-1-32,-1 1-32,1-2 96,0 1-64,-2 1-32,2-2-64,0 2 32,-1-1-32,-1 1 0,2-2 128,0 2 32,-1 0-128,1-1 32,0 1-64,-2 0 0,2-2 64,0 2 0,-1-1 0,1 1 64,0 0 32,-1-1 32,1 1-160,0-2 32,-2 1-64,2 1 0,0 0 64,0-2 64,-1 2-32,1-1 64,0 1-128,-2 0 0,2 0 96,0 0 32,0-2-32,-1 2-64,1 0-64,0-1-32,-2 1 64,2 0 0,0 0 32,0 0 64,-1-1-96,1 1 0,0 0 32,-2 0 64,2 0-96,0 0-64,-1-2 128,1 2 96,-2 0-96,2-1-32,0 1 0,-1 0 64,0 0-32,1-2 64,-2 2-64,1 0-32,-1 0 32,1 0-32,1 0 64,-2 0 32,1 0-32,1 0 32,-1 0-64,-1 0-32,1 2-64,1-2 32,-2 1 96,2-1-32,-1 0-32,-1 2-64,2-2-32,-1 0 64,0 0 64,-1 0-160,1-2-32,1 2-992,-3 0-448,1 0-1792</inkml:trace>
  <inkml:trace contextRef="#ctx0" brushRef="#br0" timeOffset="11">919 199 896,'0'3'416,"0"-3"-192,0 0-128,0 0 128,0 3 96,0-3 32,0 0-96,-3 0 0,3 2-96,-3-2 64,3 0-64,-3 0 64,3 3-192,0-3-32,0 0 0,0 3 64,0-3-96,0 0-64</inkml:trace>
  <inkml:trace contextRef="#ctx0" brushRef="#br0" timeOffset="12">924 191 896,'0'0'352,"0"0"-192,0-3-64,0 3 128,0 0-96,0 0-32,0 0-32,0-2 32,0 2 0,0-3 32,0 0 64,0 0 96,-3 3 0,3-3 64,0 3 0,0-3 32,-2 3-192,2-3-64,0 3-64,-3-2 32,3 2-64,0-4-32</inkml:trace>
  <inkml:trace contextRef="#ctx0" brushRef="#br0" timeOffset="13">913 161 4800,'0'-1'96,"-3"1"32,1 0 0,1-1 64,0-1-96,-1 2-64,1-1 64,-1-1 0,2 2-128,-1-1-32,-1-1 32,2 1 64,0 1 0,0-2-32,-1 1 32,1 0 32,0 1-96,-2-2-64,2 2-32,0-1 96,0 1 0,0-2 32,0 1 0,0-1 64,0-1 32,0 2-128,0 0-32,0-1 96,0-1 96,-1 2-96,1 1-32,0-2-64,-1 1 0,1 1 64,0-2 64,0 1 32,-2 0 32,2 1-160,0-2 32,-1 1 64,1 1 32,0-2-32,0 2 32,0-3 0,-2 2 32,2 1 0,0-2 64,-1 1 32</inkml:trace>
  <inkml:trace contextRef="#ctx0" brushRef="#br0" timeOffset="14">888 107 7040,'-2'-2'64,"2"1"-32,-1-1 0,1 2 32,0-1-32,-2-1 64,2 2 0,0-1 32,-1 1-64,1-2-64,0 2 96,-2-1-128,1 1-64,-1-2 64,2 2 64,-1-1 64,-1 1 32,1-1-160,1-1 32,-1 2 0,1-1 0,-2-1 0,2 2 64,0-1-192,-1 1 32,1-2 96,0 2 64,-2-1 0,2 1-64,0-1 32,0-1-32,-1 2 64,1-3-96,0 2 0,-2-1 32,2 1 64,0 0-96,0 1-64,-1-2 128,1 1 96,-1 1-32,1-2-64,-2 2 128,1-1 32,1 1-64,0 0-96,0-2 0,-2 2 32,2-1-32,-1 1-32,1-2 32,-2 2-32,2 0 0,-1-1 64,1 1-32,-2 0-32,1 0 96,0 0 0,-1 0-32,-1-1-64,3 1 32,-1 0-32,-1 0 64,1 0-32,0 0-32,-1-2 32,2 2-32,-2 0 0,1-1 64,0 1-32,-1 0-32,1 0-64,-1-2-32,2 2 64,-1 0 64,-1 0 0,2 0 64,-1 0-64,0 0-32,1 0 32,-2 0 32,2 0-96,-1-1 0,1 1 32,-2 0 0,2-2 0,-1-1 0,1 2-96,-2-2 64,1 2 32,1-1 0,0 1 0,-1 1 64,-1-2-32,2 1-32,-1-1 32,-1 2-32,2-1 0,0 1 0,-1-1 0,-1 1 64,2-2 32,0 1 32,-1 1-160,1-2 32,-2 2-64,2-1 0,-1 1 64,0-2 0,1 2 0,0-1 64,-2 1-32,1 0-32,1 0 96,-2 0 0,2-1-128,-1 1 32,1 0-64,-3 0-64,2-2 96,-1 2 128,-1 0 96,2 0-64,-1 0-96,1 0 0,-1 0-32,1 0 0,-1 0 0,1 0 0,0 0 64,-1 0-96,1 0 0,1 0 32,-2 0 64,1 0-96,-1 0 0,1 0-32,0 0-64,-1-1 96,2 1 64,-1 0 0,-1 0 64,2 0-64,-1 0-32,-1 0 96,1-2-64,-1 2 64,-1-1-128,2 1-64,0-2 64,-1 2 0,2-1 32,-1 1-96,-1-2 64,1 1 96,1 1 32,-2-2-128,1 2 32,0 0 0,1-1 64,-2 1 32,1 0 32,1 0-64,-2 0-64,1 0-64,1-1-32,-2 1 64,2 0 0,-1 0 96,-1 0 32,1 0-32,0 0 32,-1-2-64,1 2-32,-1 0 32,1 0 32,-1 0-32,1 0 64,0-1-64,1 1-32,-2 0-64,1 0 32,-1-2 32,1 2 64,-1 0-32,1 0-32,0-1 32,-1 1-32,2 0 0,-2 0 64,1 0-96,0 0 0,-1 0 32,2 0 0,-1 0 0,-1 0 0,1 0 0,-1 1 0,2-1 0,-1 0 64,0 0-96,-2 0 64,1 0 64,1 0-32,-1 0 32,1 0-128,1 0 0,-1 0-32,-1 0 0,1 0 128,-1 0 32,2 0-128,-1 0-32,-1 0 32,1 0 64,-1 0 0,2 0 64,-1 0-128,0 0 0,-2 0 96,0 0 96,1 0-128,1 0-96,-1 0 32,1 0 0,-1 2 96,1-2 32,0 0-32,-1 0-64,1 0 32,-1 0-32,1 1 0,-1-1 0,1 0 0,1 0 64,-1 0 32,-1 2 32,1-2-64,-1 1-64,1-1 32,-1 1-32,1-1 0,0 2 64,1-1-96,-3-1 0,1 2 32,1-2 0,-1 1 0,1 1 0,1-2 0,-2 1 64,1-1-96,-1 2 0,1-2-32,0 1 0,1-1 64,-2 2 64,1-2-32,-1 1 64,2-1-64,-1 1-32,-1 1-64,1-2 32,1 1 32,-1-1 64,-1 2 32,1-1 32,-1-1-224,-1 2 128,2-1 32,-1-1-96,1 1 32,0-1 0,-2 2 64,1-2-32,1 1-32,-1 1 32,1-1 32,-2 1-32,1-1-32,1 1 32,0-1-32,-1 0 0,1 1 64,-2-1-32,1 1 64,1-1-64,-2-1 64,2 2-64,-1-1 64,1 1-64,-1-2 64,1 1-128,0-1 0,-1 1 32,1 1 0,-1-1 0,1-1 64,-1 2-32,2-1-32,-1 1-64,-1-2-32,1 1 64,0 1 64,1-1 64,-2 0 32,1 1-160,-1-1-32,1-1 32,-1 2 0,1-1-64,1 1 64,-2-1 32,1-1 64,1 1-32,-1 1-32,-1-1 32,2-1-32,-1 2 0,1-1 0,-2 1 0,2-2 64,-1 1 32,-1 0 32,2-1-160,-1 2-32,-1-2-64,1 1 96,1-1 0,-1 2 32,-1-1 0,2 1 64,-1-1-96,1 1 0,-2 1 32,2-2 64,-1 0-96,-1 1 0,2-2 32,-1 1 0,1 1 0,-1-2 0,1 1 64,0 1 32,-2-2-128,1 1-32,1 1 96,-2-2-96,1 1 32,-1 0 32,1 1 64,-1-2-32,1 1-32,-1 1 32,1-1-32,1 1 64,-1-1 32,-1 0-128,2 1-32,-1-1 32,1 1 0,-2-1 32,2-1 64,-1 2-32,-1-1-32,2 0-64,-1 1 32,1-1 32,-1 1 64,1-1-96,0-1-64,-2 2 128,1-1 32,1 1-96,0-1-32,-2 1-64,1-2 96,1 1 0,-2 0 32,2 1 128,-1-2 64,-1 1-160,1 1 0,1-1-96,-1 1 0,1-1 64,-2 0 64,2 1-96,-1-1 0,1 1 32,-2-1 0,2 1 0,0-1 64,-1 1-96,1-1 0,-2 0-32,2 1 0,-1-1 128,1 2 32,-1-1-32,1 0-64,0 0 32,0-1 32,-2 2-96,2-1-64,0-1-32,-1 1 96,1 1 0,0-2 32,0 0 0,-2 2 0,2-1 0,0-1 64,-1 1-96,1 0 0,0-2 32,0 3 64,0 0-96,-2-1 0,2 1 96,0-1-96,0 0 0,0-1 32,0 2 64,-1-1 32,1-1 32,0 2-160,0-2-32,0 1-64,0-1 96,0 1 0,0 0 32,0 0 0,0 1-96,0-2 64,0 1 32,0-1 64,0 2-32,0-1 64,0-1-128,0 2 0,0 0-32,1-2 0,-1 1 64,0-1 64,2 2-32,-2-2 64,0 1-128,1-1 0,-1 2-32,2-1-64,-2 0 96,1 0 64,1 1 0,-2 0 64,1-2-64,-1 0-32,1 1 32,-1 0-32,2-1 64,-1 0 96,-1 1-224,2-1-96,-1 2 96,1-1 0,-1-2 64,2 1 0,-2 0 0,1 1 0,-2-1 0,1 1 0,1-1 0,-1 1 0,1-1 0,-1 0 0,-1 1 0,1-1 0,1 1 0,-2-1 64,1 1-96,-1-1 0,2 1 32,-1-1 64,-1 0-32,2 1-32,-2-1 32,0 2-32,1-1 0,-1 0 0,0 0-96,1 1 64,1-2 32,-2 2 64,1-1 32,1-1 32,-2 1-160,1-2-32,-1 1 32,2 0 0,-2 1 32,1-1 0,-1-1-96,2 2 0,-2-1 128,0 1 32,1-1 0,-1 2-64,2-2 96,-2 1 64,0-1-224,1 1 0,-1-1-64,1 1 64,-1-1 32,2 0 96,-2 1-32,1-1-32,-1 1-64,2-1 32,-1 2 32,-1-2 0,2 1 0,-1-2 64,-1 1-96,1 1 0,1-1 160,-1 1 64,-1-2-288,2 1-96,-1 1 224,-1-1 192,2 1-256,-1-1-96,1 0 64,-1-1-64,0 2 64,1-1 64,1 1 64,-2-2-96,1 1 0,-2 1 32,3-1 64,-3-1-32,1 1-32,0 1 32,1-2-32,-1 1-96,1 1 64,-1-1 32,1 1 64,-1-2-32,1 3-32,-1-2 32,2 0-32,-2 2 64,1-1-96,-1-1 0,1 1-32,0-2 0,0 1 64,-1-1 64,2 1-32,-1 1-32,0-2 32,0 1-32,0 1 0,-1-1 0,2-1-96,-2 2 64,2-1 32,0 1 64,0-2-32,-2 1 64,2-1-64,-1 2-32,1-2-64,-2 1 32,2 0-32,-2-1-64,1 0 96,-1 2 64,1-1 0,0-1 64,0 0-64,-1 2-32,1-2 32,1 0-32,-2 1 64,1 1-96,-2-1 0,1-1 32,1 1 0,-1-1 0,0 2 0,1-2 0,-1 0 64,-1 1-96,2 1 0,-1-2 32,1 1 0,-1-1 0,0 2 0,1-2 0,-2 0 0,1 1 0,1-1 64,-1 0-96,1 0 0,-1 0 32,0 0 64,1 0-96,-1 0-64,1 1 192,-1-1 160,1 0-288,-1 0-96,1 0-32,-1 0 96,1 0 32,-2 0 96,1 0-32,0 0-32,1 0 32,-1 0-32,1 0-96,-1 0 64,-1 0 32,2 0 64,-1 0-32,1 0-32,-1 0 32,2 2 32,-2-2-96,1 0 0,-1 0 32,1 0 64,-2 0-96,1 1-64,0-1 128,2 0 32,-1 0-96,-1 0 32,1 0 128,-1 0 160,0 0-384,1 0-64,1 0 64,-2 0 32,1 0 64,-1 0 64,1 0-32,-1 0-32,1 0-64,0 0 32,0-1 32,1 1 0,-2 0 0,1 0 64,-1 0-96,0 0-64,1 0 64,1 0 64,-3 0-64,3 0 0,-3 0 32,1 0 0,1 0 64,-1 0 32,0 0-32,1 0-64,-1 0-64,1 0 32,-1 0 32,1 0 64,-1 0-96,0 0 0,-1 0 32,2 0 0,-1 0 0,1 0 0,-2 0 0,1 0 0,1 0 0,-1 0 64,1-2-32,-1 2-32,-1 0-64,2 0 32,-1 0 32,0-1 0,1 1 0,-1 0 0,1 0 0,-1 0 64,1-1-96,-1-1 0,0 2 32,2-1 64,-1 1-32,-1-2 64,2 1-128,-1 1-64,-1-2 64,1 2 64,-1-1-64,2 1 0,-2-1 32,1 1 0,-1 0 0,1-2 0,-2 2 0,1-1 0,0 1 0,1-2 64,-1 2-32,2-1 64,-1 1-128,-1-2 0,-1 2 32,2-1 0,-1 1 0,0-1 0,1-1 0,-2 1 0,1 1 0,1-2 0,-1 1 0,1-1 0,-2 2 64,1-1 96,0-1-128,1 1-96,-2-1 96,1 1 32,1 0-160,-2-1 0,1 1 96,-1-1 64,2 1-96,-1-1-32,-1 2 96,1-1 32,-1 0-160,2 1 0,-2-2 32,2 2 96,-1-1 0,-1 1-32,1-2 32,1 2-32,-2-1 64,1-1 32,-1 2-192,2-1 128,-1 1 32,1-2-96,-1 1-32,-1 1 32,1-1 0,-1 1 32,2-2 64,-2 2-32,1 0-32,1-1-64,-2 1 32,0-2 32,1 2 64,1-1 32,-2-1-32,1 1-64,-1 0-64,2 1-32,-2-2 64,1 1 64,0 1 0,-1-2 64,2 2-128,-2-1 0,1 1 32,-1-2 0,0 1 0,2 1 64,-1-2-96,-1 2 0,2-1-32,-1-1 0,-1 2 64,1-1 64,1 1 32,-2-1 32,1-1-224,-1 1 0,2 1 32,-2-2 96,1 1-64,-1 1 0,2-2 96,-2 2 96,0-1-224,1 0-96,-1-1 96,2 2 0,-2-1 256,0-1-96,1 1-32,-1-1-128,0 1 32,2 1 96,-2-2 32,0 2-128,0-1-32,1 1 96,-1-1 32,0 1 0,0-2-64,1 2 32,-1-1 32,0 1-192,0-2-32,0 2 64,2-1 96,-2 1 32,0-2-32,1 2 32,-1-1 32,0 1-32,0-1-32,2 1 32,-2-2-32,0 2-96,1-1 64,-1 1-32,0-2 0,2 1 128,-2-1 32,1 1-128,-1-1 32,1 1 0,-1-1 0,2 1 0,-2 1 0,1-1 0,1-1 0,-2 1 0,1 1 0,1-2 64,-2 1-96,1-1-64,0 1 64,1 0 0,-2 1 32,1-2 64,-1 1-32,0-1 64,2 2-64,-2-1 64,0-1-64,0 2-32,0 0 32,0-1-32,1 1-224,-1-2-96,0 2-960,0 0-352,0 0-1504</inkml:trace>
  <inkml:trace contextRef="#ctx0" brushRef="#br0" timeOffset="15">921 326 1664,'0'0'704,"0"0"-384,0 0-256,0 0 288,0 0-160,0 0-32,0 0 0,0 0 32,0 1 32,0 1 32,-2-2-64,2 0-32,0 1 32,0 1 96,0-1 0,0 1 0,0-1-160,0 0-96,0 1 0,0-1 32,0-1-32,0 3-32,0-1-64,0-1 32,0 1 96,0-1-32,2 0-32,-2 1 32,1 1-32,-1-2 0,2 1 64,-1 0-32,-1 0 64,2-1 64,-2 1 64,1-1-32,-1 2-32</inkml:trace>
  <inkml:trace contextRef="#ctx0" brushRef="#br0" timeOffset="16">931 372 7008,'0'3'0,"1"-2"32,-1 2-32,2-1 64,-2 0 96,0 0 128,1-1-128,-1 1-96,0 1 32,0-2 64,0 1 64,2 1 32,-2-2-224,0 0 0,0 2 32,0 0 32,0 0-32,1 0-64,-1-2-64,1 1 32,-1-1 96,2 1 96,-2-1-224,0 0 0,1 1-224,-1-2 32,2 1 256,-2-1 160,0 2-64,1-2 0,-1 1-96,2-1-32,-2 0 32,1 2 0,-1-2 0,1 0 0,-1 1 0,2-1 0,-2 0-160,1 0-32,-1 0 224,2 2 192,-1-2-160,-1 0-96,2 0 64,-2 0 96,1 0-96,-1 1-96,0-1 32,1 2 0,-1-1 32,0-1 0,2 1 128,-2 1 64,0-1-64,0 1-96,2-1 64,-2 1-64,0-2 64,0 1-64,1 0-32,-1 1 32,0-2-32,0 1 0,0-1 64,1 2-96,-1-1 0,0-1 32,2 2 64,-2-2-96,0 1-64,0-1 64,0 2 64,1-2 0,1 1-32,-2-1 32,0 1 32,0 1-96,1-2 0,-1 0 32,0 0 0,2 1 0,-2 1 0,1-2 0,0 0 0,-1 1 0,2 1-96,-2-2 64,0 0 32,1 0 64,-1 0-32,0 1-32,2-1 32,-2 0 32,1 1-96,-1-1-64,0 0 64,2 0 64,-2 0 0,1 2 64,-1-1-64,1-1-32,-1 2 32,2-2-32,-2 0-96,1 1 224,-1 1 64,2-2-32,-1 1 0,-1-1-96,2 2-64,-2-2 32,1 0 32,1 1 32,-2-1 32,1 0-224,-1 2 0,1-2 32,1 0 96,-1 1 64,1-1-32,-2 1-64,1-1-64,-1 0-32,2 2 64,-2-2 0,1 0 32,0 1 64,-1-1-32,2 2 64,-1-2-128,-1 1 0,2-1 96,-1 2 32,1-2-128,-1 0 32,1 0 0,-1 1 0,1-1-96,-1 0 64,0 0 32,2 1 0,-1-1 0,1 0 0,-2 0 0,2 2 64,-2-2-96,2 0 0,-1 0 32,-1 1 64,1-1-96,-1 0 0,2 0 32,-2 0 64,1 2-32,-1-2-32,2 1 32,0-1-32,-2 2 0,1-2 0,-1 0 0,2 1 0,-3-1 64,1 2-32,1-2-32,0 0 32,-1 0 32,0 0-32,1 0-32,-1-2 32,1 2-32,-1 0 0,-1 0 0,2 0 0,-1 0 64,0 0-32,-1 0 64,2 0-128,-2 0 0,1 0 32,1 0 64,-2 0-32,1 0-32,-1 0 32,2 0 32,-2 0-32,0 0-32,1 0 96,1 2-128,-2-2 0,1 0 96,0 0 32,1 0-128,-1 1 32,-1-1 0,2-1 0,-2 1 0,1 0 0,-1 0 64,0 0-32,0 0 64,0 0-64,2 0-32,-2 0 32,0 0-32,0 0 0,0 0 0,1 0 0,-1 0 64,0-2-96,0 2 0,0 0 96,1 0 32,-1 0-128,0 0-32,2 0 32,-2-1 0,0 1 96,0 0-32,0 0-32,0 0-64,0 0 32,1 0 32,-1 0 0,2 0 0,-2 0 64,0 0-192,0 0 32,1 0 96,-1 0 64,0 0 0,0 0-64,0 0 32,0 0-32,2 0 0,-2 0 0,0 0 0,0 0 64,1 0-32,-1 0-32,0 0-64,0 1-32,1-1 64,-1 0 64,0 0 0,0 0-32,2-1 32,-2 1-32,2 0 64,-2 0 32,1-2-32,-1 2 32,1 0-64,-1 0-32,2-1-64,-1 1 32,1 0 32,-2 0 0,1 0 0,1 1 64,-1-1-32,0 0-32,1 2-64,-2-2-32,3 0 64,-2 0 0,1-2 96,-1 4 32,0-2-128,2 0 32,-1-2 0,-1 2 0,2 0-96,0-1 64,-2 1 32,2 0 64,-1 0-32,1 0-32,-2 0 32,1 0-32,-1-2-96,2 2 64,-3 0 96,3 0 96,-3-1-224,1 1 0,1-2 0,-1 2 96,1 0 0,-2 0 64,1-1-64,-1 1-32,1-1 32,-1 1-32,2 0 0,-1-2 0,-1 2 0,2-1 0,-1 1 64,-1-2-192,2 2 32,-2 0 96,1 0 64,-1-1 0,1 1 32,-1 0-64,0 0-32,0 0 32,2 0-32,-2 0 0,0 0 0,0 0-96,0 0 64,0-2 32,1 2 64,-1 0-32,0 0-32,0 0 32,0 0-32,2 0 0,-2 0 0,0 0 0,0 0 0,0 0-96,1 0 64,-1 0 32,0 0 64,2 0-32,-2 0-32,0-1 32,0 1 32,1 0-96,-1 0-64,0 0 64,2 0 64,-2 0-64,0 0 0,1-1 96,-1 1 32,1 0-128,-1 0 32,2 0-64,-2-2 0,1 1 128,-1 1-32,2-2-32,-1 1-64,-1-1 32,2 2 32,-2-1 64,1-1-32,-1 1-32,2 1 32,-1-2-32,-1 2 0,1-1 64,1 1-96,-2-1 0,1 1-32,1-2 0,-1 1 64,1 1 64,-2-2-32,1 1-32,1 1 32,-1-2-32,0 2 0,-1-1 0,2 1 0,-1-1 0,1 1-96,-1-2 64,-1 2 32,2-1 0,-1 1 0,0-2 0,1 2 64,-1-1 96,1 1 0,1 0 64,-2-2-128,0 2-64,1-1 0,-2-1-32,2 2 0,-1-1 64,0 0-96,1-1 0,-1 1 32,-1-1 0,2 1 0,-2 1 0,1-2 64,1 1 96,-2 1-64,1-1-64,-1-1-96,1 2-32,-1-1 192,2 1 160,-1-2-352,-1 2-64,2 0 64,-2-1 32,1 1 192,-1-2 64,2 2-224,-1-1-32,-1 1-64,2 0 64,-2-2 32,1 2 32,-1-1 0,1 1 64,1-2-96,-1 1 0,1 0 32,-1-1 0,1 1 0,-1-1-96,0 1 64,1 1 32,-1-2 64,-1 1 32,2 0 32,-2-1-160,1 2-32,1-1 32,-2 1 0,1-2 32,0 1 64,-1 1-32,2-2-32,0 1-64,-2 0 32,1 1 32,-1-2 64,1 1-32,-1-1-32,2 2 32,-1-1 32,-1 1-96,2-2 0,-1 2 32,-1-1 0,2 1 0,-1-2 64,-1-1-32,1 2 128,-1 0-32,2-1-64,-2 1-32,0-1 0,0 1-32,1 1-96,-1-2 64,0 1 96,2 1 32,-2-2-128,0 1 32,0 1-224,1-1 0,-1 1 224,0-2 160,2 2-64,-2-1 0,0-1-32,0 2-64,1-1 32,-1 1-32,0-3 0,1 2 64,-1-1-32,0 1-32,0-2 32,0 1-32,2 2 0,-2-1-96,0 0 0,0-1-96,0 2-32,0-2 320,0 2 160,0-1-320,0 1-160,1-1 352,-1-1 224,0 2-320,0-1-64,0-1 64,0 1 32,2 1-96,-2-2 32,0 1 0,0 0 64,1 1-96,-1-2 0,0 1 32,0 1 64,0-2-32,2 2-32,-2-1 32,0 1-32,0-2-96,0 1 64,0 0-32,1-1 0,-1 1 128,0-1-96,0 1 0,0-1-192,2 1 0,-2-1 288,0 1 192,1 0-96,-1-1-96,0 2 32,0-1-128,0-1 0,0 1-32,1 1 0,-1-2 64,0 1 64,0 0-32,0-1-32,0 1-64,0-2 128,0 1 0,0 1-96,2-1-32,-2 1 96,0-2 32,0 2-96,0-1 32,1 1-64,-1-2 0,0 1 64,2 1 0,-2-2 64,0 2 32,0-1-192,0 1 0,0-2 96,0 1 64,0 0 0,0 0-64,0-1 32,0 2 32,0-1-96,0 1 0,0-1 32,0 1 0,0 0 0,0-1 64,0 1-96,0-1 0,0 1 32,0-1 0,0 2 0,0-3 0,0 1 64,0 0-32,0-1-96,0 2 32,0-1 32,-2 1 64,2 0 96,0-1 128,-1 1-192,1-1-128,0 1 64,0-1 32,0 1-96,-2 1 32,2-2 0,0 1 64,-1-1-32,1 1 64,0 1-128,0-1 0,-1-1 32,1 1 64,0 1-32,-2-2 64,2 2-64,0-1 64,0-1-128,-1 1 0,1 1 96,0-1-32,-2-1-32,2 1 32,-1-1-128,1 1 64,-2 1 32,2-2 0,0 1 0,0-1 64,-1 2-32,1-1-32,-2 0 32,2 1-32,0-2-96,-1 2 64,1-1 32,-1-1 0,1 2 64,0-1 96,0-1-128,-2 1-32,2 0 0,-1-1 0,1 1 0,-2-1 0,2 1 64,-1-1-32,-1 1-32,1-1-64,1 1 32,-1-1 96,-1 1 32,1 1-32,1-1 32,-2-1-128,2 2 0,-1-1 32,1-1 0,-2 2-96,2-1 64,0-1 32,-1 2 64,1-1-32,-1 0-32,1-1 32,0 2 32,-2-1-32,0-1-32,2 2 32,0-1 32,-1 1-32,1-2-32,-1 2-64,1-1 32,0 1-32,-2-1 96,2-1-32,-1 1-64,1-1 32,0 1 96,-2-1-32,2 1-32,0-1 32,0 1 32,-1 1-96,1-2 0,-2 1 96,2 1 32,-1-1-128,0-1 32,1 2 64,-2-1 32,1 1-32,1-2-64,-2 2 32,2-1-32,-1 1 0,1-2 0,-2 1 64,1 1 32,1-2-128,-1 1-32,1 0 32,-2-1 0,2 1 32,-1 1 0,-1-2 64,2 1 32,-1-1-32,-1 2 32,2-1-128,-1 0 0,-1 1 32,2-2 0,-1 2 0,0-1 0,1-1 0,-2 2 64,1-1-32,1 1 64,-2-2-128,2 1 0,-1 1 32,-1-1 64,1 1 32,0-2 32,-1 2-64,0 0-64,1-2 32,0 2-32,-1 0 64,1 0 32,1-1-33,-2 1-63,1 0 32,-1 0-32,1-1 0,0 1 0,-1 0 0,1 0 64,-1 0-32,1 0-32,-1 0 32,0 0 32,0 0-32,-1 1-32,2-1 96,-1 0 64,1 0-128,-2 0-32,2 0 0,-1 0 0,-1-1 0,2 1 0,-1 0 64,1 0 32,-1 0-32,1-2 32,0 2-64,-1 0 64,1 0-128,-1 0-64,2 0 64,-1-1 0,1 1 32,-2 0 64,1 0-32,-1-2-32,2 2 32,-1-1-32,0-1 0,-1 2 64,1 0 32,-1-1-128,2 1 32,-1-1 64,-1 1 32,2 0-128,-1 0 32,0 0 0,-1-2 0,1 2 0,1-1 0,-2 1-96,1 0 64,-1 0 32,1-2 0,1 2-96,-3 0 160,0 0 64,2-1-96,-1 1-32,1 0 0,-1 0 64,1-2-32,-2 2-32,2 0-64,-1 0 32,1 0 32,-1-1 0,1 1-96,-1 0 64,1 0 96,-1 0 32,1 0-32,0 0-64,-1 0 32,1 0-32,1 0 0,-2 0 0,1 0 0,-1-1 0,1 1 0,0 0 0,-1 0 0,1 0 0,-1 0 0,1 0 64,-1 0-96,1 0 0,0 0 32,1 0 0,-2 0 64,0 0 32,1 0-128,0 0 32,-1 0 0,1 0 0,-1 0-96,1 0 64,-1 0 32,1 0 64,0 0 32,-2 0 96,1 0-256,1 0 0,-1 0-64,0 0 64,0 0 96,1 0 128,-1 0-128,-1 0-32,2 0 0,-2 0 0,2 1 0,-1-1 0,1 0 0,-1 0 0,-1 0-96,2 0 64,0 0 96,-3 1 96,3-1-64,-2 2-64,0-2 0,2 1-32,-2-1 0,0 2 0,2-1-96,-2 1 0,1-2 128,0 1 32,-1 0 0,0-1-64,0 3 32,0-3-32,0 2 0,2-1 0,-2-1 0,0 2 64,2-1-96,-1-1 0,-1 1 96,2 1 96,-1-2-224,-1 2 0,3-2 0,-1 1 32,-1-1 32,0 1 64,2-1-32,-3 0 64,1 2-64,1-2-32,-1 0 32,1 0-32,0 1-96,-1-1 0,1 0 64,-1 2 0,1-2 32,-1 1 0,2-1 0,-1 2 64,-1-2-96,1 1 0,0 0-32,1-1 0,-2 2 0,1-1 0,-1 1 64,1-2 0,1 1-96,-2 1 64,0-1 96,0 0 96,1 1-64,-1-2-64,1 1 64,-1 1 0,1-2-128,0 1-32,-1 1 32,-1-1 0,2 1 32,-1-1 0,1-1 0,-1 3 0,2-2 0,-1-1 0,-1 2 64,1-1 32,0 1-32,-1-1-64,2 1 32,-1-1-128,-1-1 0,1 2 64,1-2 0,-2 1 32,1-1 0,1 1-96,-1 1 64,-1-2 96,2 1 96,-1-1-224,1 2 0,-2-1 64,1-1 64,1 2-160,0-1 0,-2 0 96,1-1 64,1 2 0,0-1-64,-2 1-64,2-2 32,0 1 32,-1 1 64,1-1-192,0 0 32,0 1 96,-1-2 64,1 1 0,-2 1 32,2-2-64,0 1-32,0 1 32,-1-2-32,1 1-96,0 1 64,-2-2-256,2 0-128,0 1-991,0-1-353,-1 0-1440,1 2-1792,-3-1 1472</inkml:trace>
  <inkml:trace contextRef="#ctx0" brushRef="#br0" timeOffset="17">925 153 2176,'-2'0'864,"2"1"-448,0-1-416,0 0 160,0 0-32,0 0 0,0 0-160,0 2 32,0-2 64,0 1 96,0-1 0,0 2 64,-1-1-64,1-1 64,0 2 0,0-1 32,0-1-64,-2 2 32,2-1-64,0 0 0,0 1-192,0-1 32,0 1 0,0-1 64,0-1-32,0 2-32,2-1-64,-2 1 32,0-2 32,0 1 64,0 0-32,0 1-32,0 0 160,0-1 128</inkml:trace>
  <inkml:trace contextRef="#ctx0" brushRef="#br0" timeOffset="18">922 187 6816,'0'2'224,"-1"-1"-160,1 1 64,0-1-32,0 0-32,0 1 32,0 0-128,-2-1 0,2 0-32,0 1 0,0-1 128,0 2 32,-1-1-32,1-1-64,0 2 96,-2-2 0,2 1 96,0 1 32,0-2-32,-2 2-32,2-2-32,0 2 0,-1 0-160,1-1 32,0-1 0,0 2 64,0-2-32,0 1-32,0-1-64,0 1 32,0-1 96,0 1 32,0-1-128,0 1-32,0-1 32,0 0 0,0 1 96,0-1 32,0 1-128,0-1 32,0 1 0,0-1 0,0 0-160,0-1 32,0 2 128,1-1 64,-1 1 64,2-1-64,-2-1-64,2 2-64,-2-1-32,0 0 64,1 1 64,-1-1 0,0 1 64,0-1 0,0-1 32,0 2 64,0-1 32,0 1-96,0-2-32,0 1-32,0 0-64,0 1 96,0-2 0,0 1-128,0 1-32,0-2 32,0 1 0,0 1 96,0-1-32,0 1 64,0-2-64,0 1 64,0 1-64,0-2-32,0 1-64,0 0-32,0 1 128,0-2 32,0 0 64,0 1 0,0 1 0,0-1 0,0-1 0,0 2 0,0-2-160,0 1-32,0 0 96,0-1-96,0 2 32,0-2 32,0 1 64,0-1-32,-1 0-32,1 0 32,0 2-32,0-2 0,0 0 0,0 0-96,0 0 64,0-2 32,0 2 64,0 0-96,0 0 0,0 0 32,0 0 64,0 0-32,-2 0-32,2 0-64,0 0 32,0-1 32,0 2 0,0-1 0,0 0 0,0 0 0,-2 0 0,2 0 0,0 0 0,0 2 0,0-2 0,0 0 0,0 0 64,0 0-32,0 0-32,0 0 32,0 0-32,0 0-96,0 1 0,0-1 64,0 2-576,0-2-224</inkml:trace>
  <inkml:trace contextRef="#ctx0" brushRef="#br0" timeOffset="19">1338 389 1920,'0'0'768,"0"0"-384,-1 0-320,1 0 192,0 0 64,0 0 32,-2 2-96,2-2 0,-1 0-160,1 0-64,0 0 64,0 0 0,-1 0-32,1 0 32,0 0-128,0 0 0,1 0 32,-1 0 64,0 0 96,1-2 64,-1 2-32,2 0 32,-2 0-128,1 0 0,1 0-32,-1 0 32,1 0 64,0 2 64,0-2-96,-1 0-32,1 0 32,-1 1 0,1-1-64,-1 0 32,2 0 0,-3 1-32,3-1-64,-3 0-64,1 0 32,1 0 32,1 2 64,-2-2-32,1 0 64,-1 0-128,2 1 0,-2-1 32,1 0 64,-1 0-32,2 0-32,-2 0-64,1 0 32,-1 0 32,1 2 0,-1-2 0,1 0 64,-1 0-32,2 1-32,-2-1 32,1 0-32,-1 0 0,1 0 64,1 2-96,-2-2-64,2 0 128,0 0 96,-2 0 32,2 0 64,-1 0-128,1 1-64,-2-1 64,2 0 0,-2 0-32,1 2 32,-1-2-64,1 0-32,-1 1 96,2-1 64,-2 0-128,1 0-32,-1 0 64,2 0 96,-1 0-64,-1 0-64,-1 0 0,1 1-32,1-1-96,-1 0 64,1 0 32,-1 0 0,1 0 0,-1 0 64,0 0-32,1 0 64,-1 0-128,1 0 0,-1 0 32,1 0 64,-1 0-96,-1 0-64,1 2 64,1-2 64,0 0 64,-1 0 32,2 0-64,-2 1-128,1 1-32,1-2 64,-2 1 0,-1-1 32,1 2 64,1-2 32,-1 1 32,1-1-64,-1 1 32,1-1-64,-1 2 64,1-2-64,-1 1-32,0-1 32,1 0 32,-1 2-32,1-2 64,-1 0-128,1 0 0,-1 0-32,0 0 0,1 0 64,-1 0 64,1 0-32,-1 0-32,1 0 32,-1 0 32,0-2-96,3 1 0,-3-1 32,0 2 0,1-1 0,-1 0 64,1-1-32,-1 2-32,1-1 32,0-1-32,1 2 0,-1-1 0,1-1-96,-1 1 64,0 1-32,1-1 0,-2-1 192,2 1 64,-1 1-160,0-2 0,0 1-96,1-1 0,-2 2 64,2-1-96,-2 1 64,1-2 96,-1 2 32,1 0-128,-1 0 32,1 0 0,-2 0 0,1 0 0,-1 0 0,0 0 0,0 0 0,2 0 64,-2 0 32,0 0-32,0 0-64,0 0-64,0 0-32,0 2 128,0-1 96,0 1-96,0-1-32,-2 1 0,1-1 0,1 2 0,-2 0 64,-1 0-32,2 0-96,-1-1 32,1 0 32,0 1 64,-1 0 32,1-2 32,-1 2-64,1-1 32,-1 0-128,1 0 0,0 1 32,-1-2 64,1 1-96,-1-1 0,1 0 96,-1 1 32,1-1-128,-1 1-32,1-1 32,0 1 0,-1-2 32,1 1 64,1 0-96,-2 1 0,2-2 32,-1 1 64,-1 1-96,2-1 0,0 1 32,-1-2 0,1 1 64,-1 1 32,1-1-128,-2 0-32,1-1 96,1 3 32,-2-1-160,2-1 0,-1 1 96,1-1 128,-2 0-96,2 1-32,0-1-64,0 1-64,-1-1 160,1-1 32,0 2-96,0-2 32,0 0-64,0 1 0,0-1 64,0 0 0,1 2 0,-1-2 64,0 0-32,0 0 64,2 1-64,-2-1-32,0 2 32,1-2-32,-1 1 0,0 0 0,2-1 0,-2 0 64,1 2-32,-1-2-32,2 1 32,-2-1-32,1 0-96,0 0 0,-1 0 128,2 0 96,1 2-96,0-1-96,-2-1 32,0 0 0,1 2 96,-1-2-96,1 1 0,-1 0 32,1-1 64,-1 2-32,1-1 64,-1-1-64,-1 2-32,1-2-64,1 1 32,-1-1 32,-1 2 64,2-2-96,-1 1-64,-1-1 64,2 2 64,-1-1 0,0-1-32,2 1-64,-1 1 32,-1-1 32,-1-1 64,2 2 32,-1-1 32,1 1-160,-1-1 32,1 0-64,-2 1 0,1-1 64,0 1 64,1-1 96,-1 2 64,1-1-96,-1 1-96,1-2 0,-1 0 32,-1 1-96,3-1 0,-2 1 32,1-2 64,-1 1-96,2 1-64,-1-1 128,-1 0 32,0 1-96,1-2 32,-1 1 0,1 1 64,-1-1-32,1 1-32,-1-1-64,0 1 32,-1-1 32,2 0 64,-1-1-32,-1 2-32,2-1 32,-2 1-32,1-1 64,-1 1 32,0-2-128,0 1 32,0 0 0,0 1 64,0-1-32,0 1 64,0-1-128,0 1 0,0-1 32,0 0 64,0-1-32,0 2 64,0 0-64,0-1-32,0 0 32,-1 1 32,1-1-96,-2-1 64,2 3 64,0-1-32,-1-2-64,1 1-64,-2 0-32,2-1 128,0 2 32,-1-1 0,1-1-64,-1 2 32,1-2-32,0 1 0,-2-1 64,2 0-32,0 0-32,0 0 32,-1 0-32,-1 2 0,2-2-96,-1 0 64,1 0 96,-2 0-32,2 0-32,0 0 32,0 0-32,0 0-96,0 0 64,0 0 32,0 0 0,0 0 0,2 0-96,-1 1 64,-1-1 32,2 1 64,-2-1 96,1 2 64,-1-2-96,2 1-32,-2 1-96,1-1-32,-1 1 96,1 1 32,-1-2 32,0 0 0,2 1 0,-2-1-160,1 1-32,-1-1 32,0 1 64,2-1 0,-2-1 64,1 1 0,1 1-128,-2-1-32,1-1 32,1 2 0,-2-1 32,1 1 64,1-1-32,-1 1-32,-1-1-64,1 1 32,1-2-32,-2 1 0,1 0 64,1 1 0,-2-1 0,1 1 64,-1-1-32,2 2 64,-1-2-128,0 1-64,-1 1 64,2-2 0,-1 1 32,1-1 64,-1 1-32,-1-1-32,2-1 32,-1 1 32,1 1-32,-1-1-32,0-1-64,1 2 32,-2-1-32,1-1 0,1 2 64,1-2 64,-2 1-32,2-1-32,-2 1-64,2 1 32,-1-1 96,-1 1 32,1-2-128,-1 1-32,1 1 32,-1-1 0,0 1 32,-1-2 64,2 1-96,-1 1 0,-1-1-192,2-1-96,-2 1 384,1 1 160,1-1-64,-1-1-96,0 2-32,-1-1 32,2-1-32,1 2-32,-2-2 32,-1 1 32,2-1-96,-1 1 0,-1-1 32,0 2 0,1-2 0,-1 1 0,0-1 0,2 3 64,-2-1-32,0-2 64,0 1-64,0 1-32,1-2-64,-1 1 32,0 0 96,0 1 32,0-1-128,0-1-32,2 2 32,-2-2 0,0 1 32,0-1 0,0 0 64,0 2 32,0-2-192,0 0 64,0 1 0,0 0 32,0 1 64,0-1 32,0 1-32,-2-2-64,2 1 32,0-1 32,-1 0-32,1 2-32,0-1 96,-2-1 64,2 0-64,-1 1 0,1 1-96,-1 0-32,-1-2-32,2 1 0,-1-1 64,-1 1 0,1-1 64,1 0 32,-2 0-128,2 0-32,-1 0 96,1 0 32,-1 0 0,1 0-64,-2 0 32,2 0-32,-1 0-96,1 0 64,-2 0 32,1 0 0,1 0 0,-2-1 64,2 1-32,-1 0-32,0-1 32,1 1 32,-2 0-96,2-2 0,-1 2 32,-1 0 0,1 0 0,-1 0 0,2 0 0,-1 0 0,1 0 0,-2-2 0,2 2-96,0 0 64,0 0-32,0 2 0,2 0 64,-1-2 0,-1 1 0,0-1 0,2 1 0,-1 1-96,-1-1 64,0 1 96,2-1 32,-2 1-128,0-1 32,1 2 0,-1-2 0,0 2 64,0 0 32,0-2-128,0 1 32,0 1 0,0 0 0,0 0-96,0-1 64,0 1 96,2 0 96,-2-1-128,0 0-32,1 0 0,-1 1 0,0 0-96,0-2 64,1 2 32,-1 0 0,0-2 64,0 2 32,2 0-32,-2-1-64,0 0-64,0 1-32,0 0 128,0 0 32,0 0 0,0-2-64,0 2-64,1 0 32,-1 0 32,2 0 0,-2 0 0,0-2 64,1 1-96,-1 1 0,0-2 32,2 1 0,-2 0 0,0 0 64,1-1-32,-1 2-32,0-1 32,0 0-32,0 0-96,0 1 64,0-2 32,0 2 0,0-1 0,1 0 64,-1 1-32,0-1-32,0-1-64,0 2 32,0-2 32,0 1 0,0-1 0,0 1 0,0-1 64,0 2 32,0-2-128,0 1-32,-1 0 96,1 0-96,0 0 32,-1-1 32,1 2 64,0-1-96,0-1 0,-2-1 32,2 1 0,0 1 0,-1-2 64,1 1-32,0-1-32,-2 0 32,1 0-32,1 0 0,-2 0 64,1 0-32,0-1 64,-1 1-64,1-2 64,-1 2-128,-1-1 0,2 1 32,-1-1 0,-1-1 0,2 1 64,0-1-32,1 1-32,-2-1 32,1 1-32,-1 1 0,1-1 0,-1-1 0,1 0 0,1 1 64,-1 0 32,-1 1-128,1-2 32,-1 1-64,2-1 0,-1 1 64,-1 1 0,2-2 0,-1 1 64,1 1-32,-2-1 64,2 1-64,0-2-32,-1 2 32,1-1-32,-1 1-96,1-2 0,0 2-32,-2 0 96,2 0 0,0 0 32,0-1 0,0 1 0,0 0-96,0 0 64,0 0 32,0 0 0,2 0-96,-2 1 64,1-1 96,-1 0 32,1 2-128,-1-1 32,2-1 0,-1 2 0,-1-1 0,2 0 64,-1 1-96,1-1-64,-1 1 64,1-1 64,-1 1-64,-1 0 0,1 0 32,1 1 64,-1 0-32,-1-2 64,2 1-64,-1 1-32,1-2 32,-2 0-32,1 1 0,0-1 0,-1 1 0,2-2 64,-1 1-96,1 1 64,-1-1 0,1 2-32,-1-2-64,-1 1 32,2-1 32,-2 1 0,1-1 0,-1 1 0,2-1 0,-1 0 64,-1 1-32,1-2-32,-1 1 32,2 1 32,-2-1-96,1 1 0,-1-1 32,2 0 0,-2 1 0,1 0 64,-1-1-96,0-1 0,2 1-32,-2 1 0,1-1 64,0-1 0,-1 2 0,3-2 0,-1 3 0,-1-3 64,1 1-96,-1 0 0,0 2 32,1-1 0,1-1 0,-2 1 0,1-1 0,-1 0 64,1 1-96,-1-2 0,1 1 32,-1 1 0,0-2-96,1 1 64,-1-1 32,1 2 0,1-2-96,-1 1 64,0 1 32,-1-2 64,2 1-32,-1-1 64,1 1-64,-2 1-32,0-2 32,1 1-32,-2-1 0,1 0 0,1 0 0,-2 0 64,0 0-96,0 0 0,0 2 96,0-1 32,0 1-128,0-1 32,0-1 64,0 1-96,0 1 0,0-1 32,0-1 0,0 2 0,0-1 0,-2 1 64,2-2 32,0 1-128,0 0-32,-1 1 32,1 0 64,0-1-64,0 0 0,-2 1 32,2-1 64,0 1-32,-1-1 64,1 1-64,0-1-32,0-1-64,-1 1 32,1 1 32,-2-2 0,1 0 64,-1 1 32,1-2-128,-1 2-32,1-1 96,-1 2 32,1-2-96,0 0 32,-1 1 0,1 1 0,1-2 0,-2 1 0,1-1 0,-1 0 64,1 0-32,0 2-32,-1-2 32,2 0 32,-1 0-32,-1 0 64,1 0-64,-1 0-32,2 0 32,-1 0 32,1 0-32,-3 0-32,3 0 32,-2 0 32,0 0-96,0 0 0,-1 0 96,0 0-96,2 0 0,0-2 32,-1 2 64,1 0-32,-1 0 64,1 0-64,-1 0-32,1 0-64,0 0-32,-1 0 64,-1 0 64,2 0-64,-1-1 0,1 1 96,-1 0 32,-1 0-32,3-2-64,-1 1-128,0 1 64,-1 0 96,1-2 0,-1 2 64,1-1-128,1 1-64,-2-2 64,1 2 64,0 0 0,-1-1-32,1 1 32,-1 0 32,2 0-96,-1-1 0,-1 1-32,2 0 0,0-2 0,0 2 0,-1 0 128,1 0 32,0 0-128,0 0 32,0 2 0,0-2 0,0 0-96,0 1 64,0-1 32,0 1 64,0 2-96,0-1 0,0-1 32,0 2 0,0-1 64,0-1-32,0 0-32,0 2-64,0-1 32,0-1 32,0 1 64,0-1-32,0 2 64,0-2-128,0 1 0,0 1 32,-2-2 0,2 0-96,0 1 64,0 0 32,0-1 0,0 0 64,0-1 32,0 2-32,0-1-64,-1 1-64,1-2 32,0 1-32,0-1 0,0 2 64,-1-1 64,1 0-32,0-1-32,0 2 32,0-1-32,0 1-96,0-1 64,0-1 96,0 2 32,-2-1-32,2 0-64,0 2-64,-1-1 32,1 1 32,0-2 0,0 2 0,-2-2 0,1 1 0,1 1 0,-2-2 0,2 1 0,-1 0 0,1 0 0,-1 0 0,1-1 64,-2 0 32,2 1-128,-1 1-32,-1-2 96,2 2-96,-1-2 32,1 1 32,0-1 0,-2 1 0,2-1 0,0 1 0,-1-1 64,1 0-96,-2 1 0,2-1-32,-1 1 0,1-1 64,-2 1 64,2-1-32,0 1-32,-1-1 32,1 0-32,0 1 0,-1-1 64,1 1-96,-2-1 0,2 1 96,-1-1 32,1-1-128,0 1-32,-2 1 32,1-1 0,1 1 32,-2-1 64,1 1-96,1-1 0,-1 0 32,1 1 64,-2-2-96,1 2 0,1-1 32,-2-1 0,2 1 0,-1 1 0,1 1 0,-2-2 0,1 1-96,1 0 64,-2 0 32,2-1 0,-1 1 0,1-1 0,-1 1 0,-1-1 0,2 1-96,-1-1 64,1 0 32,-2 1 0,2-1 0,-1 1 0,-1-2 0,2 1 0,-1 1 0,0-2 0,1 1 0,-2-1 0,2 0 0,-1 1 64,1-1-96,-2 0-64,1 2 64,1-2 64,-2 1-64,1 1 0,-1-1 96,1 1-32,-1-1-32,2 0 32,-1-1-32,0 0-96,-1 2 64,2-2 32,-1 0 0,-1 2-96,2-2 64,-1 0 32,-1 0 64,2 0-96,-1-2 0,1 2 32,-1 0 0,1-2 0,-2 2 64,2 0-96,0-1-64,0 0 64,0 1 64,-1-2-64,1 1-64,0 1 64,0-2 0,0 1-64,0-1 64,0 1 32,0 0 64,0-1-96,1 1-64,-1-1 64,0 2 0,2-1-64,-1-1 0,-1 1-32,0 1 96,1-1 0,-1 1 96,0-2-96,0 2 0,0-1 32,0 1 0,0 0 0,0 0 64,0-2-32,0 2-32,0 0 32,0-1 32,-1 1-96,1 0 0,0-2-32,0 2 0,0 0 128,0-1 32,0 1-32,0 0-64,-1 0-64,1-2 32,0 2 32,0 0 64,0 0-32,0 0-32,0 0-64,0 0 32,0 0 32,-2 2 64,2-2-96,0 0 0,0 1 32,0-1 64,0 2-32,0-2-32,-1 1 32,1-1-32,0 2 0,-2-1 0,2 1-96,0-2 64,0 1 32,0 0 64,-1 1-32,-1-1-32,2 1 32,-1-1 32,-1-1-32,2 2 64,-1-1-128,0 0-64,-1 1 64,2-2 0,-1 1 32,1 1 64,-2 1-96,1-2 0,1 0 96,-2 1-96,2 0 0,-1-2 32,1 1 64,0 0-32,-1 1-32,1-1 32,0-1-32,-2 2-96,2-1 0,-1 1 128,1-2 32,0 1-96,-2 0 32,2 1 0,-1-2 64,1 3-96,-2-2 0,2 2 96,0-2-96,-1 1-64,1-1 64,0 1 64,-1-1 0,1 1-32,0-2-64,0 1 32,-2-1 96,2 2 32,0-2-128,-2 1 32,2-1 0,0 0 64,0 1-32,-1-1-32,1 0 32,0 2-32,-1-2-96,1 1 64,0-1 32,0 2 0,-2-2 0,2 1 64,0-1-96,0 2 0,-1-2 32,1 1 64,0-1-96,0 1 0,0 1 32,0-2 0,0 2 0,-2-1 64,2 0-96,0 1 0,-1-1 32,1 1 0,-2-1 0,2 1 64,-1-1-96,1 0-64,-1 1 128,-1-1 96,2 1-96,0-1-32,-1 1 0,1-1 64,-2 0-32,2 1-32,0-1-64,-1 1-32,1 1 64,-2-2 64,2 1 0,-1-1 64,0 0-128,1 1-64,0-1 128,-2 1 32,2-1-96,-1 1-32,1 0 96,0 0 32,-2-1-96,2 1-32,-1 1 32,1-2 0,-2 0 32,2 3 64,-1-3-32,1 0 64,-2 1-64,1-1-32,1 2 32,-1-1-32,1-1-96,0 2 64,-2-2 32,2 1 0,0-1 0,0 1 0,-1-1 0,1 1 0,0-2 0,0 1 0,0 0 0,0 1 64,-2-1-32,2-1-32,0 3 32,-1 0-192,1-2 96,0 1 32,0 1 32,0-2 64,0 1-32,-2-1-32,2 0-64,0 1 32,0-2 96,0 2 32,0-1-128,-1 0-32,1 1 96,0-1 32,0 2-96,-1-3 32,1 3 0,0-3 0,0 1 0,0 1 0,-2-1-96,2-1 64,0 3 32,0-1 0,-2-1 0,2 2 64,0-2 32,-1 1 32,1 1-224,0-3 0,0 3-32,-1-3 64,1 1 96,0 0 64,-2 1-32,2-1 32,0 1-128,0-1 0,-1-1 32,1 2 0,0-2 0,-2 1 0,2-1-96,0 0 64,0 1 32,0-1 0,0 2 0,0-2 0,0 1 0,-1-1 0,1 2 64,0-1 32,-2 1-128,2-2-32,0 1 32,0-1 0,0 0 32,0 2 64,-1-2-96,1 0 0,0 0 32,0 1 0,-1-1 64,1 0 32,0 2-32,0-2-64,0 0-64,0 0 32,0 0-32,0 0 0,0 0 0,0 0 0,0 0 64,0 1 64,0-1-32,0 0-32,0 1 32,0-1-32,0 2 0,0-2 0,0 1 0,0-1 64,0 2-32,0-2-32,0 1-64,0-1 32,0 2 96,-2-2 32,2 0-128,0 0 32,-1 1 64,1-1 32,0 0-128,0 0-32,0 0-64,-2 0 96,2 0 0,0 0 32,0 0 0,0-1 64,-1 1-32,1 0-32,0 0 32,0-2 32,0 2-96,-2-1-64,2 1-32,-1-2 96,1 2 0,0-1 96,-1 1-32,1-2 64,-2 2-128,2-1 0,-1 0 32,1 1 0,-2-2-96,2 1 0,0 1 128,0-2-32,-1 1 0,1-1 32,0 1-32,0 1 0,-2-2 0,2 1 0,0-1 64,0 2-96,-1-1 0,1 0 32,0 1 0,0-2 0,0 1 0,-2-1 0,2 1 0,0-1 0,0 1 0,0 0 0,0-2 0,0 1-96,0 1 0,0-2 64,0 1 64,0 1 0,0 0-32,0-1 32,0 1 32,2-1-32,-2 1-32,0-1 32,0 2-32,0-1 0,0 0 0,0-1 0,0 1 0,0-1 0,0 1 0,0 1-576,0-2-256,-2 2-1248,2 0-576,0 0-384</inkml:trace>
  <inkml:trace contextRef="#ctx0" brushRef="#br0" timeOffset="20">1416 1387 1920,'0'-1'768,"0"1"-384,0 0-448,0 0 192,0 0-160,0-2 0,0 2 160,0 0 160,0 0 192,0-1 384,-1 1-128,1 0-224,-1 0-160,1 0-128,-2 0 0,1 0 0,1 0 32,0 0-128,0 0-224,-2 0-32,2 0 64,-1 1 96,1-1-64,0 0 0,0 2 160,-2-2 64,2 1 0,0-1-32,-1 3 96,1 0-256,0-2-96,0 2 128,-1-1 96,1 1 32,0-2 64,-2 1-128,2-1-64,0 2 64,0-2 0,-1 1-128,1-1-32,-2 1 224,2 0-96,-1 0 0,1 1 32,-2-2 64,2 1 64,-1-1 32,-1 1-64,2 1-32,-1-3-96,1 2 32,-2 0 0,1-2 32,0 1-160,1 1-32,-2-1 96,2 1 32,-1-2 0,1 1 32,-2 0-128,1 1-64,1-1 128,-2 1 32,2 1 0,-1-2-64,0 1 96,-1-1 64,1 0 0,-1 1 0,1-1-192,-1 1 32,1-1 0,1 1 64,-2-2-32,1 1-32,0 0 32,-1 1-32,1-1 0,-1 1 0,1-1 0,-1-1 0,2 2 0,-1-1 0,0 0 64,-2 1-32,1-2-32,1 2-64,-1-1 32,1 0 32,-1 1 0,1-1 0,-1 1 64,1-1-96,1-1 0,-1 2 32,-1-1 64,2 0-32,-1 1-32,-1-2 32,2 1 32,-1-1-32,-1 2 64,1-2 64,0 1 64,-1-1-192,1 2-64,1-2-96,-2 1 96,1-1 0,1 2 96,-2-2-32,1 1-32,-2 0 32,2-1 32,-1 2-32,1-2 64,-1 1-128,-1 1 0,2-2 32,0 1 0,-2 1 0,1 0 0,1 0 0,-1-1 0,1 1-96,-2-1 0,1 1 64,0-2 64,0 1 0,1 0 64,-1-1-64,1 2 64,-1-2-128,1 0 0,0 2-32,-1-2-64,1 0 160,-1 0 32,1 0 0,-1 0-64,2 0-64,-1 0-32,-1 0 64,1 0 0,0-2 32,-1 2 0,1 0 0,1 0 64,-2 0-96,1 0 0,1-2 32,-2 2 64,1 0-96,1 0 0,-2 0 32,1-1-96,0 1 64,1 0 32,0 0 0,-2-1 0,2-1-96,2 1 0,-2-1 64,0 1 0,1-1 32,0 1 0,-1 1 0,0-1 64,2-1-32,-2 1-32,0-1-64,1 1 32,-1-1 32,0 1 64,2 0-96,-2-1 0,1 1 96,1-2 32,-2 1-128,1 1-32,-1-2 96,2 0 32,-2 2-96,1-2-32,0 1 32,-1 0 0,2 0 32,-1 0 0,-1 0 0,2 0 0,-2 1 0,1-1 0,-1 1 0,0-1 0,2 2 0,-2-1 0,0 1 0,0-1 0,0 1 0,0 0 64,0 0-32,0 0 64,0 1-64,-2-1-32,2 1 32,0-1-32,0 2 0,-1-1 0,1-1 0,-2 3 64,2-1-96,-1-1 0,1 2 32,-2-1 0,2 0 0,-1 0 64,0-1-32,1 2-32,-2-3-64,2 3 32,-1-2 32,1 1 0,-2-1 0,1 1 64,1-1-32,-2 1-32,2-1-64,-1 1 32,-1-1 32,2-1 64,-1 1-32,0 1-32,-1-2-64,1 1 32,-1 1 96,1-2-32,1 1-32,-2 1-64,1-1 32,1 0 32,-2 1 64,1-1-96,1 1 0,-1-2 32,1 1 0,-2 1 0,2-2 64,-1 1-32,-1 0-32,2-1-64,-1 2 32,1-2 32,-2 2 0,2-2 0,0 1 64,-1 0-32,1 1-32,-1-2-64,1 1 32,-2 1 32,1-2 0,1 1 0,-2-1 64,1 0-32,-1 2-32,1-1 32,1 0-32,-1 1 0,-1 1 0,2-3 0,-2 1 0,2 1 64,-1-1 32,0-1-192,-1 1 0,2-1 96,-1 2 128,-1-2-32,1 1-64,-1-1-96,1 2-32,0-2 128,-1 1 32,1-1 0,-1 2 32,1-1-64,-1-1-32,1 2 32,0-2 32,-1 1-96,1-1 0,-1 1-32,-1-1 0,3 0 64,-1 2 64,-1-2-96,1 0 0,0 0 96,-1 1 32,1-1-128,-1 0 32,1 0 0,-1 0 0,1 0 64,0 0 32,-1 0-128,0 0 32,1 0-64,0 0 0,-1 2 64,1-2 0,-1 0 0,2 0 0,-1 0 0,-1 0-96,1 0 64,1 0 32,-1 0 64,1 0 32,-2 1 32,1-1-224,1 0 0,-2 0 32,1 0 96,-1 2-64,2-2 0,-1 0 32,0 1 0,-1-1 0,1 0 64,-1 0-32,1 0 64,1 2-128,-2-2 0,1 1 32,1 0 0,-2 1 0,1-1-96,1 1 64,-2-1 32,2 1 64,-1-2-32,0 1-32,-1 1-128,1-2 64,-1 0 96,1 1 0,-1-1 64,1 1 0,0-1 32,-1 0-160,1 0-32,1 0 32,-2 2 0,1-2 32,-1 0 0,1 0-96,1 0 64,-2 0 32,1 0 64,1 1-32,-1-1-32,-1 0 32,1 0-32,-1 0 0,2 0 0,-1 0 0,-1 0 0,1 0 0,0 0-96,-1 0 64,1 0 32,-1-1 64,1 1-32,1 0-32,-2 0 32,1 0-32,-1 0 0,1 0 64,-1 0-32,1 0-32,1 1-64,-1-1 32,-1 0 32,1 0 0,-1 2 0,2-2 64,-1 0-96,-1 1 0,2-1 96,-1 2 32,1-2-128,-1 1 32,1-1-64,-2 0 0,1 3 192,-1-2-128,1 1 0,-1-1 0,-1 1 64,2-1-96,0 1 0,1-1 32,-2 0 0,1 1 192,-1-1 192,1-1-192,-1 2-32,1-2-96,1 1-64,-1-1-64,-1 2 32,1-2 32,-2 1 0,1-1 0,1 2 0,-2-2 0,1 0 64,1 1-96,0-1 0,-2 0 96,1 0 32,1 0-128,-1 1-32,1-1 96,0 0 32,-1 2 0,-1-2-64,2 0-64,-1 0-32,1 0-32,-1 1 96,2-1 0,-1 0 96,0 0-192,-2 0 32,1 2 320,-1-2-128,2 0-32,-2 0-128,2 1 32,-2-1 32,1 0 64,-1 0-96,2 2-64,-1-2 64,1 0 64,-2 0 0,0 0 64,0 0-64,2 0-32,-2 0-64,0 0 32,2 0-192,-2 0 0,0 0 224,0 0 224,2 0-32,-2 0-32,1 0-160,-1 0 0,1 0 0,0 0 64,-1 1-96,0-1-64,1 2 64,-1-2-64,1 1 32,-1 0 128,0-1 32,1 0-32,-1 2-64,0-1 32,0-1 32,0 2-96,1-2-64,0 1 64,0-1 0,-1 0-192,2 2 0,-2-2 288,2 0 192,-1 0-320,1 0-96,-1 0 192,1 0 128,-1 1-224,1-1-96,1 0 160,-1 0 32,1 0-64,0-1 32,-2 1 0,2-2 0,0 2 0,0-3-96,0 2 64,0-1 32,0 0 0,2 0 64,-2 1-96,0-1 0,0-1 32,0 2 64,0-1-96,0 1 0,0-2 32,0 2 0,1-1 0,-1 1 64,0 1-32,1-2-32,-1 1 32,0 1 32,2-2 32,-2 1-192,1 0 0,-1 1 32,2 0 32,-1-2-480,-1 2-128,2 2-544,-2-2-128,1 0-2880,-1-2 1408</inkml:trace>
  <inkml:trace contextRef="#ctx0" brushRef="#br0" timeOffset="21">448 341 2048,'0'0'864,"0"0"-448,0 0-288,0 0 256,0 0-96,0 0 0,0 0-96,-1 0 32,1 0-128,0 0 0,-2 2 32,2-2 0,0 0 64,0 0 96,-1 0 0,1 0 64,0 0-128,-2 1 96,2 1-64,0-1 96,-1 1-192,-1-1-32,1 0 64,-1 1-32,1-1 64,0-1-192,1 2-32,-2-2-64,1 1 0,-1-1 128,2 0 96,-1 0-128,1 0-32,-2 0 64,2 0 32,0 0 32,-1 0 0,1-1 64,0 1-32,-1-2 0,1 2-192,0-1 32,0 1-64,-2-2 0,2 1 128,0 0 32,-1 1 32,1-2 64,0 2-256,0-1 0,-2 1 64,2-2 128,-1 2-96,1-1-32,0 1 0,-2-2 64,1 2 32,1-1 96,-2 1-96,1-2-64,1 2 0,-3-1 32,2 1 32,-1-1 32,1 1 0,-1-2 0,1 1 0,0 1 64,-1-2 32,1 1 32,-1-1-128,1 1-96,-2-1 0,2 2-32,-1-1 64,0 0 32,1-1-32,0 2-64,-2-1-64,1 1 32,-1-2 32,1 1 64,0 1-96,1-2-64,-2 2 128,1 0 32,0-1-96,0 1 32,1 0 64,-1 0 32,-1-1-128,2 1 32,-1 0 0,1 0 0,-2 0 0,2 0 0,-2-2-96,1 2 64,0 0-32,0 0 0,0 0 128,0 0 32,0-1-128,1 1 32,-1 0 0,1 0 64,-1 0-32,1 0-32,0 0 32,-1 0-32,1 0 0,-1 0 0,1 1-96,1-1 0,-2 0 64,2 0 64,-1 0 0,0 0 64,1 2-128,-2-2-64,1 0 64,1 1 0,-2 0 32,2 1 0,0-1 0,0 1-96,0-1 64,0 1-32,0 0 0,2-2 64,-2 3 64,0-3-32,1 3-32,-1-1-64,2-1-32,-2 1 64,1-1 0,0 0 32,-1 1 0,2-1 0,-1-1 0,1 2 0,-1-1 64,-1-1-96,2 0 0,-1 2 32,0-2 64,1 0-32,-1 0 64,-1 0-64,2 0-32,-2 0-64,1 1 32,1-1 32,-2 2 0,1-2 64,0 1-32,-1-1-32,2 1 32,0 1-32,-2-2 0,1 1 0,0-1 64,-1 0-192,2 0 32,-2 2 96,0-2 64,1 0 0,-1 0 32,0 0-128,0 0 0,0 1 32,0-1 64,0 0-32,0 2 64,-1-2-128,1 1 0,0-1 96,0 0 32,-2 0-32,1 2-64,1-2 32,-1 0-32,-1 0 0,2 0 0,-2 0 0,1 0 0,0 0 64,-1 0 32,1 0-32,1 0 32,-2 0 0,1 0 32,-1 0-64,1 0-64,0 1 32,-1-1-32,1 0-96,-1 0 0,1 1 128,-1-1 32,1 2-96,0-2 32,-1 1 0,1-1 64,-2 2-32,1-2-32,1 0 32,-1 1-32,1-1 0,0 0 0,-1 2 0,1-2 0,1 0-96,-2 0 64,1 1 96,-1-1-32,1 0-32,1 1 32,-1-1 32,-1 0-32,1 0-32,-1 0 96,-1 0 0,2 0-32,-1 0-64,1 0 32,-1 0-32,0 0 0,0 0 0,1 2-96,-1-2 0,1 1 64,-1-1 0,1 2 96,-2-1 32,2 1-192,-2-1 0,1-1 96,1 2 64,-2-1 0,0-1 32,2 2-64,-2-2-32,0 1 32,2-1-32,-2 1-160,1 1 32,-1-2 128,0 1 128,2 1-32,-2-1-64,-1-1-160,1 2 0,0-2 128,0 1 128,0-1-192,0 0-96,2 1 96,-2-1 64,2 0 96,-1 2 32,-1-2-64,2 1 32,-1-1-224,1 2 32,0-2 96,-1 1 128,2 1-96,-1-2-96,1 1 96,-2 2 32,1-2 0,-1 1-128,2-2 32,-1 1-32,1 1 0,-2-1 0,1-1 0,1 2 64,0-1 64,0-1-32,-2 1-32,2 1 32,0-2-128,0 1 64,2-1 32,-2 2 64,0-2-96,0 1-64,1-1 64,1 2 0,-2-2-64,1 0 64,1 0 32,-2 0 0,1 0 0,1 0 64,1 0-96,-2-2 0,0 2 32,1 0 64,1 0-32,-2 0-32,1 0-64,-1 0 32,1 0 32,0 0 0,0 0 0,-1 2 64,1-2 96,-1 0 128,1 1-352,-1-1-96,0 2 64,1-2 96,-2 1-32,1 1 0,1-1 32,-2 0 64,0-1-96,1 2 0,-1-1 32,0 1 0,2-2 0,-2 1 64,0 1-32,0-1-32,0-1 32,0 1-32,0-1 0,0 2 0,0-2 64,0 1 32,0-1-128,0 2-32,0-2 32,-2 1 0,2-1 32,-1 2 64,1-1-32,-2 1-32,1-1 32,-2 0-32,2-1 0,-1 2 0,2-1 0,-1-1 0,-1 2-96,1-1 64,-1 1 160,0-2 160,0 1-96,1 0 64,-1 1-224,1-1-32,-1 1 0,1-2 64,-1 1-32,2 1-32,-1-2-64,0 0 32,-1 1 32,1-1 64,-1 0-32,1 2 64,-1-2 0,1 0 96,-1 0-160,1 1-32,-2-1 0,2 0 0,-1 0 0,1 0 0,-1 0 0,-1 0 0,2 0 0,0 0-96,-1 0 64,1 0 32,-2 0 64,1 0-32,0 0-32,0 0 32,1 0-32,-1 0-96,1 0 0,-1 0 64,1 0 64,-1 0 0,1 0-32,-1 0 32,2 0-32,-2 0 0,0 0 64,1 0-32,-1-1-32,1 1 160,-2 0 32,2-2-224,-1 1-128,-1 1 96,0-2 64,0 1-32,1 1 0,-1-2 32,0 2 64,0 0-32,-1 0-32,1 0-64,-2 0 32,2 0 32,-1 0 0,1 2 0,0-2 64,1 1-96,-1-1 0,1 2 32,-1-2 0,2 1-96,-1-1 64,1 0 32,0 2 64,-1-2-96,1 0-64,-1 1 128,1-1 32,-1 0-96,1 2-32,0-2 96,-1 0 32,1 0-96,1 1 32,-2-1-64,2 1 0,-1-1 64,1 2 0,-2-1 0,2-1 0,0 2 0,-1-1 64,1-1-96,0 2-64,0-1 64,1 0 0,-1 1-64,2-1 64,-2 1-32,1-1 0,1 1 64,-1 0 0,-1 0 64,2-1 32,-2 1-128,1 1 32,0-2 0,1 1 0,-2-1-96,1 1 64,-1-1 32,2 0 0,-1 1 64,1-2 32,-2 1-128,1 1-32,0-1 32,-1 1 0,2-2 32,-1 1 0,-1 1 0,2-1 0,-1 0 0,1 1 0,-2-1 0,1-1 0,1 2 0,-1-1 64,-1-1-32,1 2-32,1-1-64,-1-1 32,1 1 32,-1 1 64,1-2-32,-1 1-32,0-1 32,-1 2-32,2-2 0,-2 1 64,0 1-96,0-1 0,1 0 96,-1 1 32,0 0-32,0-1-64,-1 0-64,1 1 32,-2-1 32,1 1 64,1-1-32,-1 1-32,-1-1 32,1 0-32,-1 1 0,2-1 0,-1 1 0,-1-1 0,2 1 0,-1-1 64,0 0-96,1 1 0,-2-1 32,1 1 0,-1-1 0,2 1 0,-1-1 0,-1 2 0,1-2-96,1 2 64,-2-3 32,1 3 64,1-3-32,-1 3 64,1-2-128,-2 1 0,1-1 32,1 1 0,-2 1 0,2-2 0,-1 2 0,1 0 0,-2 0-96,1-2 64,0 2 32,-1 0 64,1-2-96,-1 2 0,1 0 32,1-1 64,-2 1-32,1-2 64,1 2-128,-1 0-64,-1 0 64,0 0 0,1-1 32,1 1 0,-1 0 0,1 0 64,-2 0-32,1-2-32,1 2 32,-2 0-32,1 0-96,1 0 64,-2-2 32,2 2 64,-1-1-32,0 1 64,-1 0-64,1-1 64,-1 0-128,1 1-64,1-2-32,-2 2 96,2-2 0,-1 1 96,1 1-32,-2 0-32,2 0 32,-1-2-32,0 2 0,1-2 0,-2 2-96,2-1 64,-1 0 32,1 0 64,-2-1-32,1 1-32,1 1-64,0-2 32,-2 2 32,2-1 64,-1-1-96,1 0 0,0 1 32,-1-1 0,1 1 0,-2-1 64,2 1-32,0-1-32,-1 2-64,-1-2 32,2 1 32,0-1 64,-1 2-32,1-2-32,0 1 32,-2-1-32,2 1-96,0-1 64,0 1 32,-1 1 64,1-2-32,0 2-96,-1-2 32,1 1 32,0-1 0,0 1 0,-2-1 0,2 1 0,0-1 0,0-1 0,0 2 64,0-1-96,0 0 0,0 1 32,0-2 0,0 1 0,0 2 0,0-1-96,0-1 160,0 0-64,0 1-64,0-1 32,2 1 32,-2-2 0,0 1 0,0-1-96,1 0 64,0 0-32,-1 0 0,2 0 64,-1 0 0,-1 0 0,2 0 0,-1-1 0,1 1 0,-1-2 0,0 1 0,1-1 64,-1 1 96,1 0-224,-2-1 0,1-1 0,1 2 96,-1-1-64,0 1 0,1 0 96,-1-2-32,1 0-32,-1 1 32,1 1-32,-1-1 64,1 1 32,-2 0-192,1-1 0,-1 1 96,1 1 128,-1-2-544,0 2-160,2 0-608,-2 0-128,1 0-352,-1 0-160,2 2-512</inkml:trace>
  <inkml:trace contextRef="#ctx0" brushRef="#br0" timeOffset="22">53 772 1024,'0'0'416,"0"0"-192,-2 0 160,2 0 256,0 0-64,0 3 64,0-3-224,0 0-96,0 0-32,0 3 32</inkml:trace>
  <inkml:trace contextRef="#ctx0" brushRef="#br0" timeOffset="23">49 777 5824,'0'0'320,"0"1"-64,0-1-32,-2 2-192,2-1-32,0-1 0,-1 1 64,1 1-32,0-2 64,0 1 0,-1 1-32,1-1-64,0 1 96,-2-1 64,2 2 0,0-2 0,0 2-32,-1 0 64,1-1-96,0 0 0,-2 1-96,2-1-32,0 1 32,0-1 64,-1 0-32,1 1 64,0 0-128,-2 0 0,2-2 96,0 2 32,0-2-32,0 2 32,0-1 64,0 1 64,0-2-192,0 0 0,-1 2-32,1-1 0,0-1 0,0 1 0,0-1 0,0 1 0,0-1 0,0 0 0,0 1 0,0 1 64,-1-2-32,1 1 64,0-1 0,-2 2 96,2-2-256,-1 1 0,1 1 64,0-2 128,-2 2-32,2 0 0,-1-2-96,1 2-32,-2 0 32,2 0 0,0-2 128,-1 2 64,1 0-64,0 0-96,0 0 0,0 0 32,0-2-32,0 2-32,0-1-64,0 1 32,0-2 32,0 0 0,0 2 0,0-1 0,0 1 0,0 0 0,0-2 0,0 2 64,0 0-96,0-2 0,0 2 96,0-2 32,0 2-128,0-1 32,0 1 0,0 0 0,0-2 64,0 2 32,0 1-192,0-1 0,0 0 32,0 0 32,0 0 96,0 0 32,0-2-128,0 2-32,0-2 96,0 2 32,-2-1-96,2 1 32,0-1 0,0 0 64,0-1-96,0 2 0,0-1 32,0-1 0,0 2 0,0-1 64,0-1-96,0 0-64,0 2 64,0-1 64,0-1 0,0 1 64,0-1-64,0 0-32,0 1-64,0-1 32,-1 2 32,1 0-96,0 0 64,0-2-32,0 2 0,0-1 64,-1-1 0,1 1 64,0-1 32,0 0-32,0 1 32,-2-1-128,2 1-64,0-1 128,-1 2-32,1 0 0,0-1 32,0 0 32,-2 0-32,2-1-32,0 2 32,-1-1-32,1-1 0,0 0 0,-2 1 64,2-1 32,-1 1-128,1-1 32,0 1-64,-1-1 0,1 0 64,-2 1 0,2-1 0,0 1 64,-1-1-96,1-1 0,0 2 32,-2-1 0,2 1 0,0-2 64,0 1-32,-1 0-32,1 1 32,0-2-128,0 1 64,0 1-32,0-1 0,0-1 64,0 2 64,0-2-32,0 1-32,0-1-64,1 2 32,-1-1 32,0 0 0,0 1 0,2-1 64,-2 1-32,1-2-32,-1 1-64,2 1 32,-2-1 32,1 1 64,-1-2-96,0 1 0,1 0 32,1-1 0,-2 0-96,1 2 64,1-2 32,-1 0 64,1 0-96,-1 0 0,0 0 32,1-2 0,1 1 64,0 1-96,-2-1-64,1-1 64,-1 1 64,0 1 0,2-2 64,-1 1-128,-1-1 0,-1 1 96,2-1 32,-1 1-32,0 0-64,1 1-64,0-2-32,-2 1-32,2-1 96,-2 1 0,3-1 32,-1 1 0,-1-1 64,1 2-32,-1-1 64,0 0-128,1 1 0,-2-2 96,1 1 96,1 1-128,-1-2-96,1 1-128,-1-1 32,0 1 96,1-1 96,-1 0 64,1 0 32,-1 1-64,1-1-64,-2 1 32,1-1-32,1 1 0,-1-2 64,0 0-96,1 0 0,-1 2 96,-1-2 32,2 1-128,-1 1 32,-1-2-64,2 2 0,-1-1 64,0 1 64,-1-1-32,2 2-32,-2-1 32,0 0-32,1 1 0,-1-2 0,0 2 0,0 0 0,2 0 0,-2 0 64,0 0-32,0 0-32,0 0-64,0 2 32,0-2 32,0 1 64,0 0-96,0 1 0,-2 1 32,2-2 64,0 2-32,0-2-32,-1 3-64,1-2-32,-2 1 128,2 0 32,-1 0 0,1 0-64,-1 0 32,1 0-32,0-1-96,-2 1 64,2 0 32,0 0 0,0 0 0,-1 0 64,1 0-32,0 0-32,-2-2-64,2 2-32,0-2 128,0 2 96,2-1-192,-2 1 0,1 0 64,-1-2 64,0 2-160,0-2 0,2 1 96,-1 1 64,-1-2 0,1 2 32,-1-2-128,2 2 0,-2-1 32,1 1 0,-1 0 0,0-2 64,2 2-32,-2 0-32,1-2-64,-1 2 32,0 0 32,2 0 64,-2-2-96,1 2 0,-1 0 32,2-2 0,-2 2 0,1 0 0,1 0 0,-2 0 64,0-2-32,1 2 64,-1 0-128,1 0 0,-1 0-32,0-2 0,2 2 64,-1-1 64,-1-1-32,0 2-32,2-2-64,-2 1 32,1-1-32,1 1 0,-2-2 128,1 3-32,0-2-96,1 1-32,-1 0 128,-1 0-32,2 1 0,-1-2 32,-1 2 32,2-2-32,-1 1-32,-1 1 32,2-2-32,-1 1 0,-1 1 0,1-2 0,1 2 64,-2-2-96,1 1-64,1-1 64,-2 1 0,1-1 32,1 1 64,-2-1-32,1-1 64,-1 1-128,1 1 0,-1-1 32,2 1 0,-2-1 0,0 1 0,1-1 64,-1 0 32,0 1-128,0-1-32,2-1-64,-2 2 96,0-1 0,1 1 96,-1-2-32,0 1-32,2-1 32,-2 2-32,1-1 0,-1 1 0,0-2 0,0 1 0,1-1 0,-1 1 64,0 1-32,0-2-32,2 1-64,-2-1-32,1 2 64,-1-2 0,0 1 32,2-1 64,-2 0-32,0 0-32,0 0 32,0 0-32,0 0 0,0 0 0,1 0 64,-1 0 32,2-1-128,-2 1-32,0-2 32,0 1 64,1-1 0,-1 2 64,0-1-128,2 0 0,-2-2-32,0 1 0,1 1 128,-1-1 32,0 1-32,2-1-64,-2 1 32,0-1 32,0 2-96,0 0-64,0 0 64,0 0 0,0 0 32,0 0 64,0 2-32,0-2 64,0 1-128,0 1 0,0-2 32,0 1 64,0 1-96,0-1-64,0 1 128,0-1 32,0 2 0,0-2-64,0 1-64,0-1 32,0 1 32,0-1 0,0 2 0,0-2 64,0 1-96,0 1 0,0-2 32,1 1 0,-1-1 0,0 2 0,1 0 0,-1-2 0,0 1 0,0 1 0,0-2 64,0 2-32,2-2-32,-2 2 32,0 0-32,1 0-96,-1-1 64,0 2 32,2-3 0,-2 2 0,1 0 64,-1 0-32,0-2-32,2 2-64,-1-1 32,-1-1 32,1 1 64,1-1-32,-2 0-32,1 1-64,1-1 32,-2 1 32,1-2 64,1 1-32,-2 1 64,1-1-128,-1 0 0,2 1 32,-2 1 0,1-2 64,0 1-96,-1-1 0,2 1-32,-2-1 0,1 1 64,-1-1 64,2 0-32,-1 1-32,-1-1 32,2 1-32,-2-1 0,1 1 0,0-1 0,1 0 64,-2 1-32,1-1-32,-1-1 32,2 2-32,-2-1 0,1 1 0,1-1 0,-1 1 0,1-1-96,-1 2 64,0-2 96,1 1 32,-1 1-128,1-2-32,-1 0 96,1 1 32,-2 1-96,1-2-32,-1 2 32,1-1 0,1-1 32,-2 1 0,1-1 0,-1 2 64,2-2-32,-1 1 64,-1-1-64,2 1-32,-2-1 32,1 0-32,-1 1 0,2-1 0,-1 1-96,1-1 64,-1 1-32,2-1 0,-3 0 64,1 1 64,1-1-32,-1 1-32,1-2 32,-2 1-32,1-1 0,0 0 64,-1 2-32,2-2-32,-2 0-64,1 0 32,-1 0 32,0 0 64,2 0-96,-2-2 0,1 2-32,-1 0 0,0-1 64,2 1 64,-2-2-32,1 1 64,-1 1-64,2-2-32,-1 1-64,-1 0-32,1-2 128,1 1 96,-2-1-96,1 1-32,1-1 0,-2 1 0,1 1-96,-1-2 64,2 2 32,-2-1 64,1 1-32,-1-1-32,0 2 32,0-1-32,0 1 64,0-2 96,0 2-64,0-1-64,-1-1 0,1 1-32,-2-2 0,1 0 0,1 2 0,-2-1 0,2-1 0,0 2 0,-1 0 0,1 1-96,0-2 64,0 1-32,0 1 0,1 0 128,-1-2 32,0 2-32,0 0-64,2 2-64,-2-2 32,1 0-32,-1 1 0,2 1 128,-1 0 32,-1 1-32,1 0-64,2 0-64,-3-2 32,2 1 32,-1 1 64,-1 0-32,2-2-32,-1 1-64,0 1-32,1-2 128,-2 0 32,2 1 0,-1-1-64,-1 2 32,1-1-32,1-1-96,-2 0 64,1 1-32,1-1 0,-1 1 128,-1-1 32,2 1-128,-1-2-32,0 1-64,1 0 96,1 1 0,-2-1 96,2 1-96,-2-1 0,1 1 32,-1-1 0,2 1 0,-1-1 0,-1 1 0,1-2 0,-1 1 64,-1-1 32,1 1-128,1 1 32,-1-1-64,-1 1 0,2-2 64,-1 1 0,-1 1 0,2-1 0,-2-1 0,1 2 64,0-2-96,-1 1 0,2-1 32,-2 1 64,1 1-32,1-2-32,-1 1-64,1 1 32,-1-1 96,1 1-32,-1-1-32,1 0 32,-1 1-32,0 1 0,1-2 0,-1 1 0,-1-1 0,2 0 64,-1 1 32,1 0-128,-1-1-32,0 0 32,1 1 0,-2-1 32,1 1 64,-1-1-32,2 1 64,-1-1-64,1 0-32,-2 1-64,1-1-32,-1 1 128,2-1 96,-2 1-32,1 0-64,-1 0 0,1-1-32,-1 2-96,2-1 64,-1-2-32,-1 1-64,2 1 96,-1-2 64,1 1 0,-2-1-32,1 1 32,0-1-32,-1 2 0,2-2 64,-1 0-32,-1 0-32,2 1 32,-1-1-32,-1 0-96,2 0 64,-2 2 32,1-2 0,-1 0-96,1 0 64,-1 0 32,2 0 0,0 0 64,-2 0 32,1 0-32,-1 0-64,1 0-64,-1 0 32,0 0 32,2 0 0,-2 0 0,1 0 0,-1 0 0,2 0 64,-2-2-32,1 2-32,-1 0-64,2 0 32,-2-1 96,1 1-32,-1 0-32,1-2 32,1 2-32,-2 0 0,1-1 64,-1 1-96,2 0 0,-2-1 32,1-1 0,-1 1 0,0-1 64,2 1-32,-2-1-32,0 1-64,0-1 32,1 2-32,-1-1 0,0 0 64,1-1 64,-1 2-32,0-1 64,2-1-128,-2 1 0,1-1 32,-1 2 0,0-1 0,0 0 64,0-1-96,2 2 0,-2-1 32,0-1 0,0 1 0,0-1 64,0 1-96,0 0-64,0-1 128,0 0 96,-2 2-96,2-1-32,0 0 0,0 1 64,0-2-96,2 1-64,-2 1-96,0 0 32,0 0-256,0 1-64,1-1-320,-1 0-128,2-1-640,-1 1-1248,1-2 512</inkml:trace>
  <inkml:trace contextRef="#ctx0" brushRef="#br0" timeOffset="24">415 1461 1024,'0'0'416,"0"0"-192,0 0-256,0 0 128,0 1-64,0-1 64,2 0 0,-1 2 160,-1-2 160,2 0-160,-1 1 0,-1-1 64,1 2 32,-1-2-96,2 1 0,-2 1 32,1 1 64,1-2-96,-2 0-96,1 2-64,1 0 0,-1-1-64,0 0 64,1 0-64,-1-1-32,1 2 32,-2-1 32,1-1-32,1 0-32,-1 1 32,1 0-32,-1-1-96,0 0 0,-1 1 192,2-1 160,-1 1-128,1-2 0,-1 1-128,2 1-32,-2-1 32,1 0 0,-1 1 64,1-1 96,1-1-224,0 3 0,-2-3 0,1 2 32,0-1 32,0 1 64,-1-1-96,2 0 0,-1 1 96,-1-1 96,0 1 0,1-1 64,-1 1-128,1-1 0,-1 1-32,1-1-64,-2 0 96,3-1-128,-2 2 0,0-1 32,2 1 0,-1-2 0,-1 3 64,1-2-32,-1 1 64,-1 0-64,1 0-32,1-1 32,-1 1-32,1-1 64,-1 1 96,-1-1-64,2 0-64,-1 1 0,1-1 32,-2 1-96,1-2 0,1 1 32,-2 1 0,1-2 0,0 1 0,-1-1 0,2 1 64,-1-1-32,-1 2-32,2-2 32,-2 2-32,1-1 0,-1 0 64,2 1-32,-1-1 64,0-1 0,1 2 32,-1-1-224,2 1 0,-3-2 32,3 1 96,-3-1 0,2 1-32,-1-1 96,0 0 0,1 0-128,-1 2-32,1-2 160,-2 0 96,1 0-96,1 0-64,-2 0 0,1 0-32,-1 0 0,2 0 0,-2 0 0,1 0 0,-1 0 0,0 0 0,1 0-96,1 0 64,-2 0 32,1 0 64,-1-2-96,2 2-64,-2 0 64,1 0 64,-1 0 0,2 0-32,-1 0 32,-1-1-32,0 1 0,2 0 0,-2 0 0,0 0 0,1-1 0,-1 1-96,0-2 64,0 2 32,0-1 64,0-1-32,0 1-96,0-1 32,0 2 32,0-1 64,0 1-256,0-1-32,0 1 192,0-2 64,0 0 160,0 2 32,0 0-96,0-1-96,0 0 0,0 1-32,0-2 0,0 1 0,0 1 0,0-2 0,-1 1-96,1 1 64,0-2 32,0 2 0,0-1 64,0 1 32,0-1-128,0 1 32,0-2-160,0 2 32,0 0 128,0 0 128,0-1-96,0 1-32,0 0-64,0 0-64,0 0 160,0 0 96,0 0-32,0 0 0,1 0-32,-1 1-64,1-1-64,1 0 32,-2 0-32,1 2 0,-1-2 64,2 1 64,-2-1-32,1 1-32,-1-1-64,2 2 32,-2-1 96,1-1 32,-1 2 32,1-1 64,-1-1-96,0 2 0,2-2-96,-1 1-32,-1-1 32,0 1 64,0-1-96,2 0 0,-1 0 32,-1 0 64,0 2-32,2-2-32,-2 0-64,0 2 32,1-1 96,-1-1 32,0 1 32,1 1 128,1-1-128,-2 1 0,2-1-128,-2 1-32,1-2 32,-1 1 0,1 0 0,1-1 0,-2 2 0,1-1 64,1-1-32,-2 2-32,1-1 32,-1-1-32,0 2 64,2-2-32,-2 1-32,1-1 96,-1 1 0,1-1-128,-1 2-32,0-2 32,2 1 64,-2-1 0,1 2-32,-1-1 32,0-1-32,2 2 64,-2-2-32,1 1-32,-1-1 32,2 2-32,-2-2 0,0 1 64,1-1-96,-1 0 0,0 2 32,1-2 64,1 1-32,-2 0-32,1-1 32,-1 2-32,2-2-96,-1 1 64,2-1 32,-3 2 0,3-2 0,-3 0 0,1 1 0,1-1 0,-1 0-96,1 0 0,1 0 128,-2 0 32,1 0 0,-1 2-64,1-2 32,-1 0 32,0 0-32,2 0 64,-3 1-64,2-1-32,-1 0 32,2 0-32,-2 0 0,1 0 0,1 0 0,-2 2 0,1-2 0,-1 0 64,2 0-32,-2 0-32,1 1-64,-1-1-32,1 0 64,1 1 0,-2-1 96,3 0 32,-2 2 32,1-1-64,0-1-64,-2 0-64,2 2 32,-2-2 32,1 0 64,1 1-96,-2-1 0,2 0 32,-2 2 64,2-2-32,-1 0-32,1 1 32,-1-1 32,1 1-32,0-1 64,0 2-64,0-2-32,-1 1 32,0 1-32,0-2 64,1 0 32,-2 1-32,1-1-64,-1 2 96,2-2 0,-2 0-32,2 1-64,-1-1 32,-1 0-32,1 1 64,-1-1 32,2 0-128,-3 0 32,1 0 64,1 0 32,-1 2-32,1-2 32,-1 0-64,0 0-32,-1 0 32,2 0 32,-1 0-96,1 0 0,-1 0 32,1 2 0,-2-2 0,1 0 64,1 0-96,-1 0-64,-1 0 64,2 1 64,-1-1 0,0 0-32,1 1-64,-1-1 32,1 0 32,-1 0 0,1 0 0,0 2 64,0-2-96,-1 0 0,-1 1 32,3-1 64,-1 0-32,-1 0-32,1 0-64,-1 0 32,0 0 32,1 0 64,1 0-96,-2 0 0,1 0 96,1 0 32,-2 0-192,2 0-64,-2 0 128,2 0 160,-1 0-64,1 0-32,-2 0 0,2 0-32,-2 0-96,1 0 64,1 0 32,-2 0 64,2 0-32,-2 0-32,2 0 32,0-1-32,-2 1-96,3 0 64,-3-2 32,0 2 64,1 0-32,-1 0-32,1 0 32,-1-1-32,1 1-96,-1 0 64,0 0 96,1 0 32,-1 0-128,1 0 32,1 0 64,-2 0-32,0 0 64,1 0-128,-1 0-64,1 0 64,-1 0 0,-1-1 96,2 1 32,-1 0-128,1 0 32,-1 0-64,-1 0 0,1-2 64,1 2 64,-1 0-32,1-2-32,-1 2-64,1 0 32,-1 0 96,1-1 32,-2 1-32,1 0 32,1-1-128,-2 1-64,1 0 64,0 0 64,-1-2-64,2 2 0,-1 0 32,-1 0 64,2 0-32,-1 0-32,-1 0-832,3 2-1856,-2-1-448</inkml:trace>
  <inkml:trace contextRef="#ctx0" brushRef="#br0" timeOffset="25">754 307 1792,'0'0'768,"0"-3"-384,0 6-320,0-3 192,0 0-64,0 0 32,0 0-64,0 0 64,0 0-128,0 0-64,0 0 0,0 0 32,0 0-32,0 0 64,0 0 0,0 0 96,0 0-32,0 0 0,0 0 32,0 0 32,0 0-32,0 0 32,0 0-128,0 0-64,0 0 64,0 0 0,0 0-32,0 0 32,0 0-64,0 0 64,0 0 0,0 0 96,0 0-32,0 0 0,0 0-96,0 0 96,0 0 128,0 0-224,0 0-96,-3 0-96,3 3 96,-3-3 0,3 0 96,0 0-32,0-3 64,0 3-128,0 0 0,0 0 32,0 0 0,0 0 0,0 0 0,0-3-96,0 3 64,0 0 32,0 0 64,0 0-32,0 0-32,0 0 32,-3 0-32,3-3 0,3 3 0,-3 0 64,0 0-96,0 0 0,0 0 96,0 0-320,-3 3-128,3 0-1664</inkml:trace>
  <inkml:trace contextRef="#ctx0" brushRef="#br0" timeOffset="26">757 318 640,'-3'0'256,"3"0"-128,3 7-96,-3-7 96,0 0-64,0 0 32,0 0-64,0 0-32,0 0 96,0-4 64,0 4 64,0 0 32,0 0 64,3-3 32,-3 3-96,0 0 0,0 0-96,0 0 0,0 0-32,0 0 192,0 0 64,0 0-64,0 0-32,0 0-160,0 0-32,0 0-96,0 0-96</inkml:trace>
  <inkml:trace contextRef="#ctx0" brushRef="#br0" timeOffset="27">758 333 5216,'0'0'64,"0"-3"64,0 0-160,0 3-32,0-3 32,0 3 64,0 0 64,0-3 32,0 3-160,0 0-32,0 0-64,0-3 96,0 3 64,0 0 64,0 0-32,0-2-64,0 2-64,0 0 32,0 0 32,0-3 0,0 3 0,0-3 0,0 3-96,0 0 64,0-3 32,0 3 64,0 0-32,0 0 64,0-3-128,0 3 0,0 0 32,0 0 0,0 0 0,0 0 0,0 0 64,0 0 32,0 0-128,0 0 32,0 0-64,0 0 0,0 0 128,0 3 32,0-3-128,0 0-32,0 0 32,0 0 0,0 0 32,0 0 0,-3 0 0,3 0 64,0 0-32,0 0-96,0 0-32,0 0 128,0 0 32,0 0 0,0 0-64,0 0 32,0 0-32</inkml:trace>
  <inkml:trace contextRef="#ctx0" brushRef="#br0" timeOffset="28">756 311 5408,'0'0'64,"-2"3"-64,2-3 96,0 3-64,-3 0-32,3 0-64,0-3 32,0 2 32,0 1 0,0-3-160,0 3 32,0-3 128,3 0-64,-1 0 96,-2 0 64,3-3-32,-3 0-64,3 1-64,-3 2-32,3-3 64,0 0 64,-3 0-64,3 0 0,-3 0 32,0 3 64,0-3 32,0 1 32,0 2-64,0 0-64,0 0-64,0 0 32,-3 0 96,3 0 32,0 0-192,0 0 0,-3 0 32,3 2 96,0-2-64,-3 0 0,3 0 32,0 0 64,0 0-32,-3 0-32,0 0 32,3 0-32,0 0-96,-2 0 64,2 0 32,0 0 64,-3 0-32,3 0-32</inkml:trace>
  <inkml:trace contextRef="#ctx0" brushRef="#br0" timeOffset="29">752 305 5376,'0'0'0,"0"0"0,-3 3 0,3-3-96,0 0 64,0 3-32,0-3 0,0 0 64,0 3 0,0-3 0,0 0 0,0 0 0,0 3 0,0-3 0,0 3 0</inkml:trace>
  <inkml:trace contextRef="#ctx0" brushRef="#br0" timeOffset="30">751 323 5120,'0'2'0,"0"-2"-96,3-2 64,-1 2 32,-2 0 0,3-3 0,0 3 64,0-3-192,0 0 32,-3 0-32,3 0 64,0 0-32,0 1 32</inkml:trace>
  <inkml:trace contextRef="#ctx0" brushRef="#br0" timeOffset="31">794 305 4480,'0'-3'64,"0"1"-32,0-1-32,0 3 32,0-3 32,-3 3-32,3 0-32,-3-3 32,3 3-32,-3 3 0,0-3 0,3 3-96,0-3 64,-3 3 32,3-1 64,0-2-32,-2 0-32,2 0-64,-3 3 32,3-3 32,-3 0 0,3 3 0,-3-3 64,3 0-32,0 0-32,-3 0-64,3 0 32,0 0 96,-3 0 32,3 0-128,0 0 32,-3 0 0,0 0 0,3 0-96,-2 0 64,2 0-32,-3 0-64,3 0 224,-3 0 96,3 0-96,-3 0 0,3 0-96,0 3-32,-3-3 32,3 0 64,-3 0-32,3 3 64,0-3-224,0 3 32,-3-3 32,3 3 96,0-3 0,0 2-32,0-2-64,0 3 32,0-3 32,3 3 64,-3-3 32,0 3 32,3-3-224,-3 3 0,3-3 32,-3 3-32,3 0 32,0-3 64,0 3 0,-1-3 0,-2 0 0,3 0 0,0 0 64,-3 0-32,3 0 64,0 0-128,-3 0 0</inkml:trace>
  <inkml:trace contextRef="#ctx0" brushRef="#br0" timeOffset="32">764 304 1664,'0'0'608,"0"0"-320,0 0-64,0 0 224,0 0-160,0 0-96,0 0-32,0 0 32,0 0-32,0 0 0,0 0-32,0 0 0,0 0 0,-2 0 64,2-1-32,0 1 0,0 0-32,0 0 0,0-1-64,0 1-64,0-2 160,0 2 32,0 0-160,-1 0 0,1-1-32,0 1 64,0 0 32,0-2 32,0 2 64,0 0 32,-2 0-32,2 0-32,0 0-192,0 0 32,-1 0 0,1 0 0,0 0 0,-2 0 0,2 0 64,0 0 32,0 0 32,-1 0 0,1 0 0,0-1 64,-2-1-160,2 2-32,0-1 0,0 1 0,-1-1 0,1-1 0,0 2-96,0-2 64,0 1 96,1 0-32,-1-1-32,0 2-64,0-1-32,0 1 64,0 0 0,2 0 32,-2-2 64,0 2-32,0 0 64,0 0-64,0 0-32,0 0 32,0 0-32,0 0 0,0 0 64,0 0-96,0 0 0,0-1 32,0 1 0,0 0 64,0 0 32,0-2-128,0 2-32,0 0 160,-2 0 96,2 0 32,0 0 32,-1-1-128,1 1-96,-1 0 0,1 0-32,0 0 0,0-1 0,-2 1 64,2 0 96,-1 0 64,-1 0-96,2 0-32,-1 0 32,1 0 0,-2 0-64,2 0 32,-1 0-64,0 0 64,1 0-64,-2 1 64,1-1-128,1 1 0,-2-1 32,2 2 64,-1-2-32,1 1-32,0-1 32,-2 0 32,2 0-96,0 2 0,0-2 32,0 0 0,-1 0 0,1 0 64,0 0-96,0 0 0,0 0 96,0 0 32,0 0-128,0 0-32,0 0 32,0 0 64,-1 1 0,1-1 64,0 0-128,-2 2 0,2-2 96,0 1-96,0-1 0,-2 1 32,2-1 0,0 0 0,0 0 0,0 0-96,0 2 64,0-2 32,0 2 64,0-2-96,0 1 0,0-1 32,0 1 0,0-1 0,0 2 64,-1-1-96,1-1 0,0 0 32,0 2 64,0-1-32,0-1-32,-1 2 32,1-1 32,-2 0-32,4-1-32,-4 2 32,4-2-32,-2 1 0,0-1 0,0 2 0,0-2 0,1 1 0,-1 1 0,0-2-96,0 1 64,0 0 96,0 1-96,0-2 0,0 1 96,0 1 32,1-1-128,-1-1 32,0 2 0,0-1 0,0 1-96,0-1 64,0-1 32,2 2 0,-2-1 0,0-1 0,0 1 0,2-1 0,-2 2-96,0-1 64,1-1 32,-1 2 64,0-2-96,1 0 0,-1 0 32,2 0 0,-2 1 0,1-1 0,-1 0 0,2 0 0,-1 0 0,-1 0 64,2 0-96,-2 0 0,1 0 32,0 2 0,1-2 0,-1 0-96,2 0 64,-1 0 32,-2 0 0,1 0 0,0 0 0,1 0 64,-1 0-96,1 0 0,-1-2 96,-1 2 96,2-1 0,-1-1 0,1 1-96,-1-1-64,0 1 32,1 1 32,-2-1-32,1-1-32,1-1-64,-1 2 32,1-1 32,-2-1 64,1 2-32,-1-1-32,1 1-64,-1 0 32,2-1 32,0 1 64,-1-1 32,0 1-128,-1-1 32,2 1 0,-1-2 64,-1 3-32,2-1 64,-2-1-224,0-1 160,1 2-96,-1 0 32,0-1 32,0 0 64,0 1-32,2 0-32,-2-1 32,0 1 32,0-2-96,0 1 0,0 1 96,-2 0 32,2-1-32,-1 1 32,-1-1 0,2 2 32,-1-1-64,-1-1 32,2 2-64,-1-1 64,1 0-64,-1 1 64,1 0 0,-2-2 32,0 2-160,2 0 32,-1 0 0,1-2 64,-1 2-32,-1 0 64,1 0-64,1 0 64,-2 0-64,1 0-32,-1 0-64,1 0 32,1 0 224,-1 0 192,-1 0-416,1 0-96,1 2 32,-2-2 32,1 0 64,-1 0 64,2 2 32,-1-2 32,-1 0-224,1 0 0,0 1 32,-1-1 32,1 1 160,-1-1 64,2 2-224,-1-1-32,1-1-64,-2 0 64,2 2 32,-1-1 96,0-1-96,1 2 0,-2-1 32,2 0 0,-1-1 0,-1 2 64,2-1 32,-1-1 96,1 2-256,0-1-96,-2-1 96,2 2 64,0-1-32,-1-1 0,1 1 32,0 1-96,0 0 64,0-1 32,0 0 0,0 2 0,0-3 0,0 3-96,0-1 64,0-1 96,0 0 32,0 1-32,0-1-64,1 1-64,-1-1 32,0 1 32,0-1 0,2 0 0,-2 1-96,0-1 64,1 1 32,-1-1 0,2-1 0,-2 2 0,1-2-96,-1 1 64,2-1 32,-2 2 0,2-1 0,-2-1 0,2 0 0,-1 0 64,1 0-96,-1 2 0,1-2 32,-2 0 0,1 1 0,-1-1 64,1 0-96,-1 0 0,2 0 32,-1 0 0,1 0 0,-2 0 64,1 0-96,1 0 0,-1 0 32,-1-1 0,2 1 0,-1-2 0,0 2 0,1-1 64,-1 1-96,1-2 0,-1 1 32,1-1 0,-1 1 0,0-2 0,3 1 64,-2 1 32,0-2-128,-1 2-32,1-2 32,-1 0 64,1 0 0,-1 0 64,-1 0-128,0 2-64,0 0 128,0-3 32,0 3-96,0 0 32,0-1 0,0 1 64,0-1-32,-1 1 64,1-1-64,-2 0-32,2 0 32,-1 1-32,-1-1 0,2 1 0,-1-1 0,-1 1 0,1 0 0,0 1 0,-1-2 0,0 2 64,2-2-96,-1 2 0,0-1 32,-1 1 64,1-1-32,-1 1 64,1-2-128,-1 2 0,1 0-32,1 0 0,-1-1 64,-1 1 64,1 0-96,-1 0 0,1 0 32,-1 0 64,1 0-96,-1 0 0,1 0 32,0 0 64,-1 1-32,1-1-32,-1 2 96,1-2-128,-1 0 0,1 1 32,0-1 0,1 0 0,-2 0 0,1 1-96,1-1 64,-2 0 160,1 0 64,1 0-64,-2 2-96,1-2-160,1 0 0,-1 0 128,1 2 64,-2-2 0,-1 1-64,3-1 32,-3 1-32,2-1-96,-1 2 0,1-1 64,-1-1 64,2 0 0,-1 2 64,0-1-64,1-1-32,-2 2-64,2-2-32,-1 1 64,1-1 0,0 1-64,-2-1 64,2 2 32,0-1 0,-1-1 0,1 2 0,0-1 0,0 1 64,-2-1-96,2 0 0,0 3 96,-1-3-96,1 2 0,0-2 32,0 1 64,0-1-96,0 1 0,0-1 32,0 0 0,0-1 0,0 2 0,0-1-96,1 1 64,-1-2 32,0 3 64,2-2-32,-2 0-32,0 1 32,1-1-32,-1 1-96,0-1 64,2 1 96,-2-1 32,0 1-128,0-1 32,0 1 0,0-1 64,1 0-32,-1 1-32,0-1-64,2 1-32,-2-1 128,0-1 32,1 2-96,0-1 32,-1-1-64,3 2 0,-1-2 128,-1 1-32,1-1-32,-1 1 32,-1-1-32,1 2 0,-1-2 64,2 0-96,0 0 0,-2 1 32,1-1 64,0 0-32,1 0-32,-2 2 32,1-2-32,1 0 0,-2 0 0,1 0-96,1 0 0,-2-2 64,1 2 64,0 0 0,2 0-32,-1-1 96,-1 1-64,-1 0 64,2-2-64,-1 2 64,-1-1-64,1 0-32,-1-1-64,2 1 32,-1-1 32,-1 1 64,2-1-96,-2 1 0,1-1 32,-1 1 64,2 0-32,-1-1-32,-1 1 32,2-1 32,-2 1-96,1-2-64,-1 1 64,1 1 0,1-1-64,-2 1 64,0 0 96,0-1 96,1 1-64,-1-1-64,0 1-96,2-1 32,-2 1-32,0 0-64,0-1 224,0-1 160,0 3-192,0-3-192,0 2-64,0-2 96,0 1 32,0 1 128,0 0 32,0-1-32,0 1 32,0-1-64,0 1-32,0-1 32,0 1 32,0 0-32,0-1-32,-2 2 32,2-1 32,0-1-96,-1 1-64,1-1 128,0 2 32,0-1-96,-2 0 32,1-1 64,1 2 32,-1-2-32,1 1-64,-2 0-64,2 1 32,-1-2 32,1 1 64,-2-1-32,2 1-32,0 1-64,-1-2 32,1 2 32,-2 0 0,2-1 0,0 1 64,-1 0-32,-1 0-32,2 0 32,-1 0-128,1 0 64,-1 0 32,-1 0 64,1 0-32,-1 0-32,1 0-64,-1 0 32,2 0 32,-1 0 0,0 0 0,1 0 0,-2 0-96,1 1 64,1-1 32,-2 2 64,2-2-32,-1 1 64,-1-1-128,1 2 0,1-2 32,-1 1 0,-1-1 0,0 2 64,1-1-32,0 0-32,-1-1 32,1 2-128,-1 0 0,2-1 64,-1 0 64,-1 1 0,2-1 64,-1 1-128,1-1 0,-1 1 32,1-1 0,-2 0 0,1 1 0,1 1 0,-2-2 0,1 2-96,1 0 64,0 0 96,0-2-96,-2 2 0,2-1 96,-1-1 32,1 2-32,0-2-64,0 1-64,-1-1 32,1 1 32,0-1 0,-2 1-96,2-1 64,0 2 96,0-2-96,0 1 0,0-1 32,2 2 0,-2-1 64,0-1 32,1 2-128,-1-3 32,0 3-64,1-2-64,-1 1 160,2-1 32,-2 1-96,1-2-32,-1 1 96,2 1 32,-2-1-224,1-1-64,1 1 256,-2-1 128,1 2-160,0-2 32,2 0-32,-1 1 64,-1-1-32,1 0-32,-1 0 96,-1 2 64,1-2-224,1 1-96,-2-1 160,2 0 32,-1 2-64,-1-1 32,1-1 0,1 0 64,-2 1-96,1-1-64,1 0 64,-1 0 64,1 0 128,-2 0-128,2 0-32,-2 0 0,2 0 64,-1-1-96,1 1-64,-1 0 128,1 0 32,-1-1 0,0-1-64,-1 2 32,2-1-128,-1-1 64,1 2 32,-2-1 0,1 1 0,1-2 64,-1 1-32,-1 1 64,2-1-64,-1-1 64,0 2-64,1-1 64,-2-1-128,1 1 0,-1-1 32,2 2 64,-2-1-96,1-1 0,1 1 32,-2 0 0,1-1 0,-1 2 0,1-3 0,1 2 0,0-1-96,-2 1 64,1-2 96,0 1 32,1 1-32,-1 0-64,-1-1 32,0 1-32,2-1 64,-2 1-96,0-1 0,1 2 32,-1-1 0,0 0 0,0 1 0,0-2 0,0 2 64,0 0-96,0 0 0,0 0 32,0 0 0,0 0-96,0 0 64,0 0 32,0 0 0,0 0 0,2 0 64,-2 0-32,0 2-32,1-1-64,-1-1 32,0 1 32,0 1 64,0-1-32,0-1-32,0 2 32,0-1-32,0 1 0,0-1 0,0 0 64,-1 1 32,1-1-32,-2 1-64,2-1-64,-3 2 32,2-1 32,-1-1 64,1 2-96,0-2-64,-1 1 128,0 1 32,1-2-96,0 1-32,-2-1 96,1 1 32,1-2 0,-2 1-64,2 0 32,-1-1 32,1 0-32,-1 2-32,-1-2 32,2 0-32,-1 0-96,0 0 64,0-2 32,1 2 0,-1 0 64,1-1-32,-1 1-32,0 0 32,0-1-32,1 1 0,-1-2 0,1 2-96,1 0 64,-2-1 32,1-1 0,1 2 0,-1-1 0,-1-1 0,2 1 64,-2-1-96,1 1 0,0 1 32,-1-1 64,1-1-96,-1 2 0,1 0 32,-1-3 64,2 3-32,-1-3-32,0 2-64,-1-1 32,1 1 32,1 1 64,-2-2-192,2 1 32,-1 0 96,1-1 64,0 1-96,0-1 32,0 1-64,0-2 0,0 0 64,0 0 0,0 0 0,1 1 0,-1 0 0,0-1 64,0 0-96,2 0 0,-2 2 32,0-1 0,1 0-96,-1 0 64,2 1 96,-2-1 32,1 2-128,0-1-32,-1-1 32,2 1 0,-1 0 32,1-1 0,-1 2-96,-1-2 64,2 2-32,-1 0 0,-1 0 128,0-1 32,0 1-128,0 0-32,1 0 32,-1 0 0,0 0-480,0 0-192,0 1-864,0-1-352,-1 2-1024</inkml:trace>
  <inkml:trace contextRef="#ctx0" brushRef="#br0" timeOffset="33">1077 232 1920,'-5'0'768,"5"0"-384,-3 0-448,3 0 128,-3 0-160,3 0 224,-3 0 64,3 0 320,0 0 160,0 0-160,-3 0-32,3 0-224,0-3-96,-3 3 0,3-3 32,0 3-96,0 0-64,-3-3 64,3 3 64,0 0-64,-2 0 0</inkml:trace>
  <inkml:trace contextRef="#ctx0" brushRef="#br0" timeOffset="34">1052 225 6944,'-2'2'64,"1"-1"-64,0 0 32,-1 2-32,1-1 0,-1-1 0,2 2 0,-1-1 0,1 0-96,-2 0 64,1-1 160,1 2 64,-2 0-160,2 0 0,0 0-32,0-2 0,2 2 0,-1-2 0,-1 3-96,2-3 0,-1 0 64,1-1 64,-1 2 64,-1-2 32,2 0-64,-1 0-64,2 0 32,-2 0-32,1-2 0,1 2 64,-1-1-32,0 1 64,-1-1-64,2-1 64,-1 0-64,-1 1 64,1-2-64,-1 2 64,1-1-128,-1-1 0,-1 2 96,1 0 32,-1-1-128,2-1 32,-2 2 128,0-2 160,0-1-96,-2 1-96,2 0-64,0 0 64,-1 0 64,0 2-64,-1-2-64,2 0 0,-1 1 32,1 1-96,-2-1 0,1 1 32,-1 0 0,2 1 0,-1-2 0,-1 1 0,1 1 0,-1-2 0,2 2 0,-1 0 0,0 0 64,-1 0-32,1 0 64,-1 0 0,1 0 32,-1 0-64,1 2 32,0-2-64,-1 1 64,1-1-64,-1 2-32,2-1-64,-1 0 32,-1 1 32,1-1 64,-1 1-32,2-2 64,-1 1-224,-1 1 32,2-1 96,0 1 64,0-1 64,0-1-64,2 2-64,-2 0-64,1-2 32,-1 2 96,2-1 32,-2 1-128,1-1-32,-1 1 32,0-1 0,2 1 160,-2 0 160,0 0-96,1-1 64,-1 1-160,0 1 0,2-2-96,-1 0-32,-1 2-32,0-1 0,2-1 64,-1 1 64,-1-1-96,1 0-64,1 1 128,-2 0 32,3-1 0,0 0 32,-2-1-64,0 2-32,1-2 32,-1 0 32,2-2-96,-1 2 0,-1 0 96,1-1 32,-1 0-32,1-1-64,-1 0 32,0 1-32,1-2 0,-1 2 64,-1-2-32,2 1 64,-1 1-128,1 0 0,-1-1 32,0 1 0,1-1 0,-2-1 64,1 3-96,-1-2 0,2-1 32,-1 0 64,1 1-32,-2-1 64,0 1-128,1 0 0,-2-1 32,1 2 64,0-2-32,0 0-32,0 1-64,0 0 32,0 0 32,-2-1 64,2-1-96,0 1 0,0 0 96,-1 2 32,1-2-32,0 0 32,-2 0-128,1 2 0,1-1 32,-2 1 0,1-1 0,-2 1 0,2 0-96,-1 1 64,1-2 32,-1 2 64,1 0-32,0 0-32,1 0 32,-2 0-32,1 0 0,-2 2 64,1-2-32,1 0-32,-2 1 32,1-1 32,1 0-32,0 1-32,-1-1-64,1 0-32,-1 2 64,1-2 0,-1 0 32,1 1 0,1 1 0,-1-2 0,-1 1 0,1 1 0,-1-1 0,2 1 0,-1-1 0,-1-1 0,2 3 0,-1-2 0,-1 1 0,1-1 0,-1 1 64,1-1-96,1 0 0,-1 1 32,1-1 0,-2 2 0,2-1 0,-1-1 0,1 0 0,0 2 0,0-1 64,-2 1-32,2 0 64,0 0-64,-1-2-32,1 2-64,0 0 32,0-2-32,0 2 0,0-1 128,0 0 96,0 0-128,0 1-32,0-2 0,0 2 0,0 0 64,0-2-32,1 2-32,-1-1 32,0-1-32,2 0 0,-2 3 64,1-3-32,-1 0-32,2 2-64,-1-1 32,0-1 96,1 1 32,-1-1-32,1-1 32,-2 1-64,1 1-32,-1-1 32,2-1-32,-1 2 0,-1-2 64,2 0-96,-2 1 0,1-1 32,-1 0 64,2 0-96,-1 0 0,-1 0 96,1 0 32,-1 0-32,2 0-64,-2 0 32,1 0 32,1 0-32,-1 0 64,1 0 0,-1-1-32,0 1 32,1-2 0,-1 2 32,-1-1-160,2 1 32,-2-2 0,1 2 0,-1-1 0,2 1 0,-2-1 0,1 1 0,-1-2 0,2 2 0,-2-1-96,0-1 64,1 1 32,1-1 64,-2 2 32,0-1 32,1 0-160,0 1 32,-1-2-64,2 0 0,-2 0 64,1 0 64,-1 1-96,2-1 0,-1 1 32,-1-1 0,2 1 0,-2 0 0,1-1 0,-1 1 64,0-1-32,1 1-32,-1-1 32,0 1 32,0-2-32,0 2-32,2-2 32,-2 1-32,0 1-96,0-2 64,0 2 32,0-1 64,0 1-96,0-1-64,0 1 64,0-1 0,1 1 96,-1-1 32,0-1-128,0 2-32,0 0 96,-1-1 32,1 1 0,0-1-64,-2 1 32,2-2-32,-1 2 0,1 1 64,-1-2-32,-1 1 64,2-1-128,-1 1-64,-1-1 64,1 2 0,-1-1 32,2 0 64,-1 1-32,0-2 64,1 2-64,-2 0-32,1-1 32,1 1 32,-2 0-96,1 0 0,1 0 32,-2 0 0,-1 0-96,2 0 64,-1 0 32,1 1 64,0-1 32,-1 0-128,1 0 32,-1 2-64,1-1 0,1 0 64,-2-1 0,1 2 0,0-1 64,-1-1-96,2 2 0,-1-1 32,-1 1 64,2-2-32,-1 1-32,-1 0-64,1 1-32,-1-1 128,-1-1 96,3 2-96,-1-1-96,0-1 32,-1 2 64,1-2 0,1 1-32,-2-1 32,2 1-32,-1-1-96,1 2 64,-2-2 32,2 1 0,-1 1-96,1-2 64,0 0 96,-1 1 32,1 1-128,0-2 32,-2 1 0,2-1 64,0 2-96,0-1 0,-1 1 32,1-1 0,0 0 0,0 2 0,0-1 0,0-1-96,0 1 64,0-1 32,1 1 64,-1-1-96,0 0 0,0-1 32,2 2 0,-2-1 0,0 1 0,1-2 0,-1 1 0,1 1 0,-1-2 0,2 1 0,-2 0 0,1 1 0,-1-1 64,0 1 32,2-2 32,-1 1-224,1 1 0,-2-2 32,1 1 32,0-1 32,1 1 0,-2-1 0,1 0 64,1 2-96,-1-2 0,1 0 32,-2 2 0,1-2 0,1 0 0,-1 1 0,-1-1 64,2 1-96,-1-1 0,-1 0 32,1 2 0,1-2 0,-2 0 0,1 1 0,-1-1 64,2 0-32,-2 0-32,1 0-64,1 0 32,-2 0 96,1 0 32,0 0-128,1 0-32,-1 0 32,1 0 64,-1 0 0,-1 0-32,2 0-64,-1 0 32,1 0 32,-1 0 0,1 0 0,-1-1 0,0-1 64,1 2 96,-1-1-64,2 1-64,-3-1-96,2 1-32,-1-2 64,0 0 0,1 1 96,-1 0 32,1-1-32,-1 1-64,1-1 32,-1 2-32,1-1 0,-1-1 0,0 1 0,1 0 0,-1 1 0,-1-2 0,2 1 0,-1-1 0,-1 1 0,2-1 0,-2 1 0,1 0 64,-1-1-96,0 1 0,2-2 96,-2 1-32,0 1-32,1-2 32,-1 2-32,0-1 0,0 2 64,0-1-96,0-1 0,0 1 32,0-1 64,-1 1-96,1-1-64,0 1 64,0 1 64,0-2 0,0 1-32,0 0 32,0 1-32,0-2-96,0 2 64,0-1 32,0 1 64,0-2-96,0 2 0,0 0 32,0-1 64,0 1-96,0 0 0,0-2 32,0 2 0,0 0 0,0 0 0,0 0 0,0 0 64,0 0-32,0 0-32,0 0 32,0 0-32,0 2-96,0-2 64,0 1 32,1 1 64,-1-2-96,0 1 0,0 1 32,0-1 0,0 0 0,0 1 64,0-1-32,0 1-32,0-1-64,0 1 32,0 1 32,0 0 64,0-2-32,-1 0-32,1 2 32,0-1-32,-2-1 0,2 1 0,0-1 0,0 1 0,-1-1 64,1 0 32,0-1-128,-2 2-32,2-1 32,0 1 64,0-1 64,-1-1 32,-1 2-160,1-1-32,-1 2 32,1-2 64,0 1 0,1-1-32,-2 1-64,1-1-32,-1 0 128,1 1 32,1 0-96,-2-1 32,2 0 0,-1 2 0,1-3 64,-2 2 32,1-1-128,1 1 32,-1-2 0,1 1 64,-2-1-96,2 1-64,-1-1 64,-1 0 64,2 0 0,-1 2-32,1-2 32,-2 0-32,2 0 0,-1 0 64,0 0-32,1 0-32,-2 0-64,2 0 32,0 1 32,-1-1 0,1 0 0,0 0 0,-2 0 0,2 0 0,-1 0-96,1 0 64,-2 0 32,1 0 0,-1 0 64,1 0 32,-1 0-32,1 0-64,0 0-64,1 0 32,-2 0 32,1 0 0,-1 0 0,1 0 0,1 0 0,-2 0 0,1-1 64,1 1 32,-1 0-32,-1 0 32,2-2-64,-1 2-32,-1-1 32,-1 1 32,2-1-96,-1 1 0,1-2 32,-1 1 64,1-1-32,0 2-32,-1-1 32,1 1-32,1-2-96,-2 2 64,1-1 32,1 0 64,-2 1 32,2-2 96,-1 2-256,1-2 0,-1 2 0,-1-1 32,2 0-64,0 1 64,-1-2 96,1 1 32,0-1-128,-2 1-32,2 1-64,0-2 96,0 2 0,0-1 96,0 1-32,0-1 64,0 1-128,0 0 0,0-2 32,0 2 0,0 0-96,0-1 64,0 1-32,0-2 0,0 2 64,2-1 64,-2-1-32,0 2 64,0-1-128,1 0-64,-1 1 64,0-2 64,0 1 64,2-1-32,-2 1-64,0-1-64,0 1-32,0-1 64,0 1 0,0 0 96,0 1-96,1-2 0,-1 2 32,0-1 64,0 1-96,0 0 0,0-2 32,0 2 64,0 0-32,1 0-32,-1-1 32,0 1-32,0-2-96,0 2 64,2-1 32,-2 1 64,0-2-96,0 2 0,1-1 32,-1 1 0,0-2 64,2 2 32,-2-1-128,0 1-32,1-1-64,-1 1 96,2-2 0,-2 2 96,1-1 32,0-1-128,-1 2 32,2-1 0,-2 1 0,1-2 0,-1 2 64,0 0-96,0 0 0,2-1 32,-2 1 0,0 0 0,0 0 64,0 0-96,0 0 0,0 0-256,0 0-128,0 0-992,1 0-352,-1 1-1728</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2T22:17:02.334"/>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12T22:17:02.335"/>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922 300 1152,'-14'-4'512,"7"4"-256,-1-5-384,5 5 128,-5 0 0,5 0 0,-4-4 0,0 4 0,-1 0-512,2 0-128</inkml:trace>
  <inkml:trace contextRef="#ctx1" brushRef="#br1">2433 747,'0'0,"2"2,1 3,3 3,0-1,3 2,0-1,2 1,2 1,2 1,4 3,2 1,1 0,2 0,0-1,0-1,1-2,-2-1,-2-1,-1-2,0-1,-1-1,0-1,-1 1,1-3,-2 1,1-2,-2 0,0-1,-2-1,-2 1,-1-1,-1-1,0 1,-2 0,-1 1,0-1,0 1,-1 0,0 0,1 0,0 1,0 0,0 0,0 0,-1 0,-1 0,-2-1,-1 1,-2 0,0-1,-1 0,-2 1,0-1,-2 0,-3-3,-3-2,-1-1</inkml:trace>
  <inkml:trace contextRef="#ctx0" brushRef="#br0" timeOffset="2">2526 741 3968,'6'-4'1568,"5"4"-832,11 8-864,-11-8 320,7 9-160,3-1-32,4 0-1664,1 1-800,-2-1 1152,-2 0 672</inkml:trace>
  <inkml:trace contextRef="#ctx0" brushRef="#br0" timeOffset="3">2626 811 2304,'4'5'960,"0"3"-512,10 4-608,-4-3 192,4-1-96,5 5 0,6 8-864,3 4-320,4-4 544,1 3 352</inkml:trace>
  <inkml:trace contextRef="#ctx0" brushRef="#br0" timeOffset="4">1774 1236 128,'0'0'64,"0"4"0,0-4-96,0 0 64,0 4-32,4-4 0,-4 4 0,0-4 64,0 5-96,0-5 0,0 4 96,4-4 96,-4 4-128,0-4-96,0 4 96,3-4 32,-3 0-96,0 4 32,4-4 64,-4 4 32,0-4-128,0 0 32,3 5 0,-3-5 128,0 8 0</inkml:trace>
  <inkml:trace contextRef="#ctx0" brushRef="#br0" timeOffset="5">1792 1294 896,'0'5'-64,"0"3"32,0-4 0,0 0 96,0 1 32,0-1-128,0 0 32,0 0 0,0-4 64,0 3-32,0 2 64,-3 0-64,3-5-32,0 3 32,0 1 32,0 0 32,0-4 96,0 5-32,0-1 0,0 0-96,-4 0-64,4-4 32,0 4 32,0 0-32,-3 1-96,3-5 32,0 4 32,-4 0 64,4-4-32,-3 4-32,3-4 32,-4 4-32,4 1 0,-4-5 0,4 4 0,0 0 0,-3 0 0,3-4 64,-3 4-32,3 1-32,0-5-64,-5 4 32,5 0 32,-3 0 0,3 0 64,0-4 32,0 4-128,-3 1-32,3-1 32,-4 0 0,4 4 32,0 1 64,-4-5-96,4-1 0,0 2 32,-3 0 0,3-2 0,0 1 0,-4 1 64,4-5 32,0 3-192,-4 2 0,4-1 96,0-4 64,0 5-96,-3-2 32,0-3 64,3 4 32,0 1-128,-4-5 32,4 4 0,0-4 64,-4 4-96,4 0-64,-3 0 64,3 0 64,-4 1 128,4-5-224,-4 4 0,1 0 64,3 0 128,-4-4-32,4 4 0,-3-4-32,3 5-64,0-1 32,-4 0 32,4-4-32,-3 4-32,3 0 32,-4 1-32,1-5 64,3 4 32,-3 0-128,3 0 32,-5 0 0,5-4 64,-3 4-32,0 1 64,3-2-128,-4-3 0,0 9-32,1-5 0,-1 0 64,4 5 64,-4-6-32,1 1-32,0 1 32,-1-1 32,4 0-96,-4 0 0,4 0 32,-3-4 64,3 5-32,-4-1-32,0-4-64,4 4-32,-3 0 64,3-4 0,-4 4 96,4-4 32,-3 5-128,-1-5 32,4 4 64,-3-4 32,-1 4-128,4-4 32,-4 0 0,1 4 0,3 0-96,-4 0 64,4-4 32,-3 5 64,3-1-32,-3-4-32,-2 4-64,5 0-32,-3-4 64,0 0 0,3 4 96,-4-4 32,0 0-32,4 5-128,-3-5-32,0 0 128,-2 4 32,5-4 0,-3 0-64,3 4 32,-3-4-32,3 4-96,-4-4 0,0 0 64,4 0 0,-3 4 96,3 0 32,-4-4-128,4 0 32,-4 0 0,1 5 0,3-1 0,-3-4 64,-1 0-32,4 4 64,-4-4-128,4 3-64,-3-3 64,-1 5 64,1-5 0,-1 0-32,0 5 32,1-5 32,0 0-32,-1 0-32,0 4-64,1-4 32,3 0 32,-4 0 0,4 0-96,-4 0 64,1 3 96,3-3 32,-3 0-128,-2 0 32,5 5 0,-3-5 0,3 0 0,-3 0 64,3 4-32,-4-4-32,0 0-64,4 4 32,-3-4 32,3 4 0,-4 0 0,4-4 64,-4 0-32,1 4-96,3 0 32,-3-4 32,3 5 64,-4-1-32,4 0 64,-4-4-128,1 4-64,-1-4 64,4 4 0,-3-4 32,-1 0 64,0 0-32,4 0-32,-3 5 32,0-5-32,-1 0 0,4 0 0,-4 4 0,4-4 0,-3 0 64,0 0 32,3 0-128,-5 0-32,5 0 32,-3-4 0,3 4 32,-3 0 0,-2 0 0,5 0 0,0 0 0,-3 0 64,3 0-96,-3 0 0,3 0 32,0 0 0,-4 0 64,0 4 32,4-4-192,-3 0 0,0 0 32,-2 4 96,2-4-64,0 0 0,-1 4 96,0-4 32,4 0-128,-3 0 32,3 0 64,-4 0 96,4 0-128,-3 0-32,-1 0 0,4 0 64,-3 0-96,-1 0 0,1 0 32,3 0 0,-4 0 0,0 0 0,4 0 0,-3 0 64,3 0-32,-3 0-32,-2-4 288,5 4 192,-3 0-288,3 0-128,-3 0-32,3-4-32,-4 4 0,0 0 0,4 0 0,-3 0 0,3 0 0,-4 0 64</inkml:trace>
  <inkml:trace contextRef="#ctx0" brushRef="#br0" timeOffset="6">1260 1869 4704,'-8'4'96,"5"-4"-128,0 0 0</inkml:trace>
  <inkml:trace contextRef="#ctx0" brushRef="#br0" timeOffset="7">1239 1873 4736,'-3'0'0,"-2"4"0,2-4 0,0 0 0,-1 0 0,0 0 0,1 0 0,3 0-96,-3 4 64,-2-4 32,5 0 64,-3 0-32,0 0-32,-1 0 32,0 0 32,4 0-32,-3 0-32,-1 0-64,4 0 32,-3-4-32,-1 4 0,4 0 64,-3 0 0,3 0 64,-4 0 32,4-4-128,-4 4 32,1 0-64,3 0 0,-4 0 128,0-4 32,4 4-32,-3 0-64,-1 0 32,1-4-32,-1 4-96,1 0 64,3-5 32,-4 5 0,4 0 0,-4 0 64,1 0-32,3 0-32,-4-4-64,4 4 32,-3 0 96,3-4 32,-3-1-32,3 5 32,-5-3-128,5 3 0,0-5 96,0 5 32,-3 0-192,3 0 0,-3 0 96,3 0 64,-4 0-96,0 0 32</inkml:trace>
  <inkml:trace contextRef="#ctx0" brushRef="#br0" timeOffset="8">1099 1839 4992,'-3'0'0,"0"0"-96,3 0 0,-4 0 64,4 0 64,-4 5 0,4-10 64,-3 5-64,3 0 64</inkml:trace>
  <inkml:trace contextRef="#ctx0" brushRef="#br0" timeOffset="9">1078 1840 5024,'-3'0'-32,"3"0"32,-3 0 0,3 0-96,-5 0 64,2 0 96,3 0 32,-3 0-128,-1 0 32,4 0-64,-4-4 0,4 0 64,-3 4 64,3-4-96,-4 4 0,4-4 32,0 4 64,-4-5-32,4 1-32,-3 4 96,0-4 0,3 0-128,-5 0-32,5 4 32,-3-5 64,3 5-64,-3-4-64,3 0 64,0 4 0,-4-4 96,4 4 32,0-4-128,0 4 32,-4-5 0,4 5 0,0-4 0,-3 0 0,3 4-96,0 0 64,-4-4 32,0 0 64,4 4-32,0 0 64,0-4-64,-3 4-32,3 0-64,0-5 32</inkml:trace>
  <inkml:trace contextRef="#ctx0" brushRef="#br0" timeOffset="10">1003 1747 4992,'0'0'0,"0"-4"0,-3 0-96,3 0 0,0 0 128,-4-1 96,4 2-192,0-2 0,0 1 0,-3 1 96,3-7 0,0 7 64,0-1-128,0-5 0,-4 1 32,4 4 64,0-5-32,-4 5-32,4-4 32,-3 4-32,3-5 0,-4 5 0,0 0 0,4 0 0,-3 0-96,3-1 64,0 1 32,-4 0 64,4 0-32,0 0-32,0 4 32,0-5-32,0 1 0,0 0 0,0 4-96,0-4 64,0 1 96,-3 3 32</inkml:trace>
  <inkml:trace contextRef="#ctx0" brushRef="#br0" timeOffset="11">964 1569 4992,'-4'-8'0,"4"3"0,0 1 0,0 0-96,-3-4 64,3 4 32,0-1 64,-4 1-32,4 0 64,0 0-224,0 0 32,-4-5 96,4 1 64,0-1-96,0 5-32,0-4 96,0 4 32,0 0 0,0-5-64,0 6-64,0-1 32,0-6 32,0 7 64,0-1-32,0-1-32,0-3 32,0 4-32,0 0 0,0 0 0,0 4 0,0-4 0,0-1 0,0 5 0,0-4-96,0 0 64,0 0 96,0-5-32,0 5-32,0 0 32,0 0-32,0 0-96,0 0 64,0-1 32,0 1 0,0 0 0,0 0 0</inkml:trace>
  <inkml:trace contextRef="#ctx0" brushRef="#br0" timeOffset="12">949 1340 4768,'0'-5'64,"0"-2"-64,0 3 0,0-5 32,0 5-32,0-4 0,0 4 64,0-1-96,0 1 0,4 0 32,-4 0 0,0 0 0,0 4 64,0-5-96,0 1 0,4 0-32,-4 4 0,0-4 64,3 0 64,-3 4-32,4-4-32,0 4-64,-4-5 32,3 5 32,-3-4 0,3 0 64,-3 4 32,4-4-128,0 4-32,-4-4 32,3-1 0,1 5 32,-4-4 0,4 4 0,-1-4 0,1 1 64,-1 3 32,0-5-128,-3 0-32,4 5-64,0-4 96,-1 1 0,1-2 96,0 5-96,-1-4 0,0 0 32,2 0 64,-2 4-96,0-4 0,5 4 32,-5-4 64,1 4-32,0-4-32,-1 4-64,0 0 32,1 0 32,-4-5 64,4 5-96,-1 0 0,1-4 32,-1 4 0,1 0 0,0 4 0,-1-4 0,-3 0 64,3 0-32,1 0-32,0 0 32,-4 0 32,3 0-96,0 0 0,2 0 32,-2 0 0,0 0-96,2 0 64,1 0 32,-2 0 64,0 0-96,-1 0 0,5 0 32,-5 0 0,0 0 0,1 0 64,3-4-96,-3 4 0,-1 0 32,4-4 0,-3 4 64,3-4 96,0 4-128,-4-4-96,5 0 32,-5-1 0,5 1 32,-5 4 0,5-4 0,-5 4 0,0-4-96,2 0 64,-2 4 96,0-5 32,1 5-32,0 0 32,-1-4-128,0 4-64,5 0 128,-5 0 32,1-4 0,3 4-64,-3 0 32,2 0-32,-2-4 0,3 4 0,-3 0-96,0 0 64,2 0 32,-1 0 64,1 0-96,-2 0-64,0 0 64,3 0 64,-3 0 0,-1 0 64,0 0-64,5 0-32,-5 0-64,1 4 32,-1-4 32,5 0 64,-5 0-32,0 0-32,5-4 96,-5 4 0,1 0-128,3 0-32,-4 0 32,5-4 64,-5 4 0,5 0-32,-2 0 32,2-5-32,-5 5 0,1 0 64,3 0-96,-3 0-64,-1 5 128,4-5 32,-7 0 0,7 0 32,-7 4-128,8-4-64,-5 0 64,1 0 64,0 4 0,-1-4-32,0 0 32,1 0 32,-4 0-96,4 0 0,-1 0-32,1 0 0,0 0 64,-1 0 0,0 0 64,-3 0 32,5 0-32,-2 0-128,0 0 32,1 0 32,3 0 64,-3 0-96,-1 0 0,-3 0 32,4 0 64,-1 0-32,1 0 64,-1 0-128,1 0-64,3 0 64,-3 0 64,0 0 0,-1 0 64,1 0-128,-1 0 0,4 0 32,-3-4 0,0 4 0,-1 0 0,0 0 0,2 0 64,-2 0-96,0 0-64,1 0 64,-1 0 64,-3 4 0,4-4 64,-1 0-64,1 0-32,-4 4 32,4-4-32,-1 0 0,-3 4 0,4 1-96,-1-5 64,1 4 32,-4 0 0,4-4 64,-1 4 32,1 0-128,-1-4-32,1 0 32,-4 0 64,4 5 0,-1-5-32,1 0-64,-4 0 32,3 0 96,1 0 32,0 0-128,-1 0 32,0 0 0,1 0 64,-4-5-96,4 5 0,-1-4 96,0 0 96,5 0 288,-5 0 160,1 4-352,0 0-160,3-5-64,-3 5 32,-1-4-32,4 4-32,-3 0 96,-1 0-64,1 0-32,0-4 32,-1 4-32,1 0 0,-1 0 0,1 4-96,-1-4 0,1 0 128,-1 0 32,1 0 0,0 4-64,-1 1 32,0-5-32,2 0-96,-2 4 0,-3-4 128,3 0 32,1 4 0,0-4-64,-1 0-64,1 0 32,-4 0 32,4 0 64,-1 0-32,0 0 64,1 0-128,0 0 0,-4 0 32,3 4 0,1-4 0,0 0 0,-1 4 0,1-8 0,-1 8 64,-3-8-96,4 8 0,-1-4 32,4 0 0,-4 0 0,2 0 64,-2 0-32,0 0-32,2 0-64,-2 0 32,4 0 32,-3-4 0,-1 4 0,-3-4 64,3 4-32,2 0-32,-2-4-64,0 0 32,1 4 32,0-5 0,-1 5 64,1 0 96,-4-4-224,4 4 0,-1 0 0,0 0 32,1-4 32,-1 4 0,1 0 0,-4 0 0,4-4 0,-1 4 0,0 0 0,-3 0 0,5 0 0,-2 0 0,0-4 64,1 4 96,0 0-224,-1 0 0,-3 0 0,3 0 32,2 0 32,-2 4 0,0-4 0,2 0 0,-2 0 0,0 0 0,1 0 0,3 0 0,-4 0 0,2 0 0,1 0 64,-2 0 32,3 0-128,-3 0-32,-1-4 32,0 4 0,5 0 32,-5 0 0,1 0 0,3 0 0,-4 0 0,2 0 0,-2 0 0,0 0 64,1 0-32,3 0-32,-3 0 96,0 0 0,-1-5-192,0 5 0,5 0 32,-5-4 32,4 4-64,-3 0 0,0 0 128,-1 0 32,0 0 0,1 0-64,3 0 32,-3 0 32,0 0-32,-1 0-32,0 0 32,5 0 32,-5 0-96,1 0 0,3 0 32,-4-4 0,2 4-96,-2 0 64,0 0 32,5 0 0,-5 0-96,1 0 64,3 0 96,-4 0 32,1 0-32,-1 0-64,1 0 32,3 0-32,-3 0 0,0 0 0,-1 0 0,0-4 0,1 4 0,3 0 0,-3 0-96,3-4 64,-4 4 32,5 0 0,-5 0 0,5-4 0,-5 4 0,1 0 64,-1 0 32,1 0 32,-1 0-224,1 0 0,-1 0 32,5 0 96,-5 0-64,1 0 0,0 0 32,-1 0 64,0 0-32,1 0-32,3 0-64,-3 0 32,0 0 32,-1 0 64,5 0-32,-5 0-32,0 0 32,1 0 32,0 0-96,-1 0 0,0 0 32,1 0 0,0 0-96,-1 0 64,4 0 32,-3 0 0,0 0-96,3 0 64,-4 0 32,1 0 64,3 0 32,-3 0 32,-1 0-160,1 0-32,0 0 32,-1 4 0,0-4 32,-3 0 64,4 4-96,0-4-64,-1 4 128,0-4 32,2 4-160,-2 0 0,-3 1 96,3-1 64,1 4 0,0 1 32,-1-1-128,-3-4 0,4 0-32,-1 5 0,-3-5 128,4 0 96,-4 0-128,3 0-96,-3 1 32,4-1 0,0 0 32,-4-4 64,3 4-96,1 0-64,-1 0 128,-3 0 96,4 1-96,0-2-96,-1 1 32,1-4 0,-1 5 32,1 0 0,-4-2 0,3 1 0,1 0-96,0 1 0,-1-1 128,0 4 32,1-4 0,-4 1 32,4-1-128,-4 0 0,3 4 32,-3-4 0,4 1 0,0 3 0,-4 0 0,3-3 0,-3 3-96,4 0 0,-4-3 128,0 3 32,3-4 0,-3-1-64,0 7 32,4-7-32,-4 1 0,0 0 64,0 1-192,0 7 96,-4-8 64,4 0 0,0 1-32,-3-1 32,3 0-32,-4 0 0,4 0 0,-3 1 0,3-1 0,-4 0 0,4 0 64,0 0-32,-4 1-32,4-1-64,0 0 32,0 4 32,0-4 0,-3 5 0,3 3 64,0-3-96,0-2 0,0 2 32,0-5 0,0 4 0,0-4 0,0 1 0,0-1 64,3 4-32,-3-4-32,0 5-64,0-5-32,0 4 128,0-4 32,0 5 0,0-5-64,0 0 32,0 0-32,0 5 0,0-5 0,0 0 0,0 0 0,0 1 0,0 2 0,0-7 0,0 9 64,-3-5-32,3 0-32,-4 0 32,4-4 32,-4 8-96,1-3-64,3 3 64,-3-4 0,3 4 32,-4-3 0,4-1 0,-4 4 64,1-4-96,-1 1 0,1-1 96,-1-4 96,1 4-128,3 0-96,-8 0 96,5 1-32,-1-5 0,1 4 32,-1 0-32,0-4 0,1 4 0,-1 0 0,1 0 0,-1 1 0,4-1 0,-7 0 0,3-4 64,1 4-96,0-4 0,-2 4 32,5-4 0,-3 0 64,0 4 32,-1-4-128,0 0-32,1 0 32,0 5 64,-1-5-64,0 0 0,1 0 32,-1 0 64,-3 4 32,3-4 32,1 0-160,-1 3-32,1-3-64,-1 0 96,0 0 0,-3 4 96,4-4-96,-1 5 0,-3-5 32,4 0 64,-1 4-96,-3-4 0,4 0 32,-2 4 64,-1-4-32,2 0-32,0 4 32,-3-4-32,3 0 0,1 4 0,-4-4 0,3 0 0,1 0-96,-1 5 64,0-5 32,1 0 0,-1 0 64,-3 0 32,4 0-32,-1 0-64,1 0-64,-1 4 32,0-4 32,1 0 0,0 0 0,-5 4 0,5-4 64,-1 0 32,0 0-192,1 0 0,-1 0 32,-3-4 96,4 4-64,-5 0 0,5-4 32,-5 4 64,1 0-32,4-5-32,-4 5 32,0 0-32,3 0 0,-3 0 0,4 0 0,-5 0 0,5-4 0,-1 4 0,-3 0 0,4 0 0,-2-4 0,2 4 64,0-4 448,-1 0 224,-3-1-288,3 1-160,-3 4-288,4-3-64,-5-1-64,5 4 96,-1-5 0,1 5 32,-1-4 0,0 4 64,4-4-32,-3 4 64,0-4-128,-1 0 0,0 0 32,1-1 0,-1 1 0,4 0 64,-7 0-96,7 0 0,-3 0 32,-2-1 0,2 1 0,0-4 0,-1 8 0,4-4 64,-4-1-32,1-3-32,-1 4 32,0-5-32,4 5 0,-6-4 0,2 4 64,0-5 32,-3 1-192,4 4 0,0-4 96,-5 4 64,5-4-96,-1 4 32,-3-5-64,7 5 0,-3 0 64,-2 0 0,-1-1 0,1 1 0,2 0 0,0-4 64,-1 3 32,0 1 32,1-4-160,0 4-32,-2 0 32,2-5 0,3 5-64,-3 0 64,-1 0 32,0-5 0,1 5 64,3 0 32,-4-4-32,4 3-64,-3 1-64,3-3 32,-3 2-32,3 0-64,-4 2 160,4-1 32,-4 0-96,4-1-32,-3 1 32,3 0 64,0 0-64,0 4 0,-4-4 32,4 0 0,0-1 0,-4 5 0,4-4 0,0 0 0,0 0 0,-3 4 64,3-4-32,0-1-32,-3 5-64,3-4-32,0 4 128,0-4 32,0 4-96,0-4-32,0 0 32,0 4 64,0-5 0,0 1 64,0 0-128,0 4 0,0-4 96,0 0 32,0 4-128,0-4-32,0-1 32,0 1 0,0 4 32,0-4 0,0 1 0,0-2 0,0 0 0,0 2 64,0-1-96,-5 0 0,5-5 32,0 5 0,-3 0 0,3-4 64,0 3-96,0 1-64,0 0 64,0 0 0,0 0 96,0-1 32,0 1-128,0 0 32,0 0-64,0 0 0,0-5 128,0 5 32,0 0-128,0 0-32,0 4 32,0-4 64,0-1-64,3 5 0,-3-4 32,0 4 0,0-4 0,0 4 64,5-3-96,-5 3-64,0 0 64,0-5 64,0 5 0,3-5-96,-3 1 32,0 1 96,3-2 32,-3 1-32,0 4-64,0-4-64,0 4-32,0-4 64,4 4 0,-4-4 96,0 4 32,4-4-128,-4 4 32,0-4 0,3 4 0,-3-5 0,4 5 0,-4-4-96,4 4 64,-1-4 32,0 4 0,1-4 64,-4 4 32,3-4-128,-3 4 32,4-4 0,-4-1 0,0 1 64,0 0 32,4 0-32,-4-5-64,3 1-960,0 0-416,2-1-1056</inkml:trace>
  <inkml:trace contextRef="#ctx0" brushRef="#br0" timeOffset="13">1829 1261 128,'7'0'0</inkml:trace>
  <inkml:trace contextRef="#ctx0" brushRef="#br0" timeOffset="14">1868 1265 128,'3'0'0,"0"5"0,2-2 64,-5 2-96,3 3 0,0 0 32,2 1 64,-2 3-32,4-3-32,-3-1 32,2 0-32,-1 1 64,1-5 32,2 4-192,-1 1 0</inkml:trace>
  <inkml:trace contextRef="#ctx0" brushRef="#br0" timeOffset="15">2175 2460 1312,'3'3'896,"1"-3"-448,-1 5-160,1-5-192,-4 4 0,4-4-64,-4 0 64,0 0-64,0 5 64,3-5-64,-3 0 64,4 3-352,-4-3-64,3 4-544,1-4-256</inkml:trace>
  <inkml:trace contextRef="#ctx0" brushRef="#br0" timeOffset="16">1200 2855 1792,'3'3'768,"0"-3"-384,2 0-448,-2 5 192,-3-5-160,3 5-64,1-5 64,0 3 0,-1-3 96,-3 4 32,3 0-32,2 1-64,-2-1-64,0-4 32,1 4 32,-4 0 0,4 0 0,-4 0 64,3 1-32,-3-1-32,4-4-64,0 4 32,-4 0 32,3-4 64,0 4-32,-3-4 64,4 5-128,0-1 0,-1 0 32,1-4 64,-1 4-96,1 0 0,0 0 32,-1-4 0,-3 5 0,3-5 64,1 4-32,0-4-32,-1 4-64,1-4 32,0 4 32,-4 0 0,3-4 0,0 5 0,2-5 64,-2 4 32,0-4-128,1 0 32,0 4 0,-4-4 0,3 0 0,1 0 64,0 0-32,-1 0-32,-3 3-64,3-3 32,1 0 32,-4 5 0,4-5 0,-1 5 0,-3-1 0,4-4 0,-4 3 0,3-3 0,-3 4 0,4-4 64,0 5-96,-4-5-64,3 0 64,0 0 0,-3 4 32,4-4 0,0 0 0,-1 0 0,0 4 0,-3-4 64,5 4-32,-2-4-32,0 4-64,2 0 32,-2-4 32,0 5 0,1-5 0,0 4 64,-1-4-96,0 4 0,2-4 32,-2 0 0,-3 0 0,3 4 64,-3-4-96,4 4 0,-4-4 32,4 0 0,-1 4 0,1-4 64,-1 0-32,0 5-32,-3-5-64,4 4 32,0-4 32,-1 4 0,1 0 0,0 0 64,-1 1-96,0-1 0,2 0 32,-2 0 0,4 0 0,-3 1 64,-1-1-96,1 0 0,0-4 32,-1 4 0,5-4 0,-5 4 0,4-4 0,-3 0 64,-1 0-96,1 4 0,-1-4 32,4 0 64,-3 5-96,-1-5 0,5 0 32,-5 3 64,0-3-96,2 4 0,-2-4-32,0 0 0,5 0 64,-5 5 64,0-5-32,2 0-32,-2 4 32,-3-4 32,8 4-32,-5-4-32,0 4-64,1-4 32,-1 0 96,1 5 32,-1-5-128,4 0 32,-3 0-64,0 3 0,3-3 64,-3 0 64,-1 0-32,4 5-32,-3-5-64,-1 0 32,5 0 32,-5 4 0,0-4 0,5 0 64,-5 0-32,1 0 64,0 0-128,-1 0 0,0 0 32,1 4 0,0-4 0,-1 0 64,-3 0-96,4 4 0,-1-4 32,1 0 0,0 0 0,-1 4 64,1-4-32,-1 0-32,1 0 32,-4 0 32,3 0-32,1 0-32,-4 4 32,4-4 32,-1 0-96,1 0-64,0 0 64,-1 5 64,0-5 0,5 4 64,-5-4-128,5 4 0,-5-4 32,4 0 64,-3 4-32,3-4 64,0 0-64,-3-4-32,-1 4 32,4 0 32,-3 0 32,-1-4 96,1 4-160,0 0-32,3 0 0,-3 0 0,2 0 64,-2 0 96,3 0 128,1-4 160,-2 4-64,-2-5 32,3 5-320,0-4-96,0 4-32,1-4 64,-5 4 0,4 0-32,1 0 32,-1-4 32,-4 4-32,4 0-32,1 0 32,-5-4-32,5 4 0,-2-4 64,2 4-32,-5-5-32,0 2 32,1-2-32,0 1 0,3 4 0,-3-4 0,3 0 64,-4 4-96,1-5 0,3 5 32,-3-4 0,-1 1 0,4 3 0,-3 0 0,0-5 0,-1 1 0,0 0 64,1 4-32,0-4-32,-1-4 32,4 3-32,-3 1-96,3 0 64,-3 0 32,-1 0 64,5-1-32,-5 1-32,1 0 32,-1 0-32,4 0 0,-3-1 0,0 1 0,3-4 0,-4 8 0,1-8 0,0 3-96,-1 1 64,4 0 32,-3 0 64,2 0-32,-2 0-32,3 4 32,-3-5 32,0 1 160,-1 1 192,1 3-224,3-4-96,-4-1-64,1 0-32,0 2 0,-1-1 0,1 0 64,0-1-96,-1 1 0,1 0 32,-4 0 0,3 0 0,1-1 64,-4 1-32,3 0 64,-3-4-64,4 4 64,-1-1-128,-3-3 0,4 4 32,-4 0 64,4-5-96,-4 5-64,3 0 64,-3 0 0,3 0 32,1-1 0,-4 1 0,4 0 64,-4 1-96,3-7 0,-3 7 96,4-1 32,0-1-192,-4 1 0,3 0 96,1 0 64,-4-1-96,3 5 32,1-3 0,-1-1 64,1-1-96,0 1 0,-1-4 32,1 4 64,-1-1-96,-3-3 0,4 0 32,0-1 0,-1 1 0,4 0 0,-3-5 0,-1 5 64,0-1-32,2 1 64,-2 0-128,0 4 0,1-4 32,0 4 0,-4-5 0,3 5 0,1 0 0,-4 0 64,4-5-96,-4 5 0,3 0 32,-3 0 64,3 0-32,1-1 64,0-3-128,-4 4 0,3 0 32,1-1 0,0-3 0,-4 4 0,3 0 0,-3-5 64,4 1-96,-4 0 0,3-1-32,-3 2-64,4-3 160,-4 3 32,3-1 0,-3-1-64,4 1 32,-4 4-32,3-5-96,1 5 64,-4 0 32,0-4 64,4 3-32,-4 1-32,0 0-64,3 0-32,-3 4 128,0-4 32,0-1 0,0 1-64,3 4 32,-3-4-128,0 0 64,0 0 32,0-1 64,5 1-32,-5 4-32,0-4 32,0 1-32,0-2 0,3 1 0,-3 0 0,0-4 0,0 3 0,0 1 0,0-4 64,0 4 32,0-4-128,0-1 32,0 5-64,0-4 0,0 3 64,3-3 64,-3 4-96,0-5 0,0 5 32,4-4 0,-4 4 0,4 0 64,-4-1-96,0 1 0,3 0 32,-3 0 0,3 0-96,-3-1 0,0 5 128,5-3 32,-5-2 0,0-2-64,3 2 32,-3 1-32,0-4 0,0 4 64,0-1-96,0 1 0,0-4 32,0 4 0,3-5 0,-3 1 64,0 0-96,4-1 0,-4 5 32,0-4 0,0-1 0,4 5 64,-4-4-96,0 3 0,3 2 32,-3-6 0,0 5-96,0 0 64,4-1 32,0 1 64,-4 1-32,3-1 64,-3-1-64,3 1-32,-3 4-64,4-4 32,0 0 32,-4 0 0,3 4 0,-3-4 0,4-1 0,-4-3 64,3 8-96,-3-4-64,0 0 64,4 4 64,-4-5 0,0 1 64,0 4-128,4-4-64,-4 0 64,0 4 64,3-4 0,-3-1-32,0 5 32,0-4-32,3 0-96,-3 0 64,0 4 32,4-8 0,-4 3 64,0-3 32,0 4-128,4-5-32,-4 5 32,0-3 64,0 7 0,0-10-32,0 7-64,0-1-32,0 4 64,3-4 64,-3 0 64,0-1 32,0 5-160,0-4-32,0 0 32,4 4 64,-4-4 0,0 4-32,0-4-64,0 4 32,0-5 32,0 5 0,0-4 0,0 4 64,0 0-32,0-4-32,0 4 32,0-4-32,0 4 0,0-4 0,0 4 0,0-4 0,0 4 0,0-5 0,0 5 0,4 0 64,-4-4-96,0 4 0,0 0-32,0-4 0,0 0 128,3 0-32,-3 4 64,0-5-128,0 1-64,0 4 64,0-4 64,0 4-64,0-4 0,0 0 96,3-1 32,-3 5-192,0-4 0,0 0 32,0 4 96,5-3 0,-5-2-32,0 1 32,0 0 32,3 0-32,-3-1-32,0 2 32,0-2 32,0 1-96,0-1 0,0 2 32,0-1 0,0 0-96,0 4 64,0-5 32,0 5 64,0-4-96,0 4 0,0-4 32,0 4 64,-3-4-96,3 4 0,0-4 32,0 4 64,-5-5-96,5 1 0,0 0 32,0 4 64,0-4-96,0 0 0,0-1 32,-3 5 64,3-4-32,0 4 64,0 0-128,0 0-64,0-4 64,0 4 64,0 0 0,0 0-32,0 0-608,3 4-256,2-4-1120</inkml:trace>
  <inkml:trace contextRef="#ctx0" brushRef="#br0" timeOffset="17">875 2215 128,'0'7'0,"-8"1"0,8-8 0</inkml:trace>
  <inkml:trace contextRef="#ctx0" brushRef="#br0" timeOffset="18">864 2256 128,'0'8'64,"0"-4"0,0-4-160,0 4 64,0 1 32,0-5 0</inkml:trace>
  <inkml:trace contextRef="#ctx0" brushRef="#br0" timeOffset="19">850 2318 128,'-4'0'64,"4"5"0,0-1-160,0-4 64,0 4 32,0-4 0,0 3 0,-4-3 0</inkml:trace>
  <inkml:trace contextRef="#ctx0" brushRef="#br0" timeOffset="20">836 2352 128,'0'0'0,"0"4"64,0 0-32,-4-4 64,4 0-128,0 0 0,0 4 32,-3-4 64,3 0-32,0 0-32,-4 5 32,4-1-32,0 0 0,-3 0 64,3-4 32,-4 4-32,4-4-64,-3 4-64,-1-4 32,4 4-32,-3-4 0,3 5 64,0-5 0,-4 0 0,4 3 0,0-3-96,-4 0 64,4 0 96,-3 4 96,3-4-64,-4 0-64,0 0 544,1 0 256,0 0-416,3 0-224,-4-4-128,0 4 0,1 0-32,-1-3 64,0-2-128,1 5 0,0-8 32,-2 4 0,2 0-96,0 0 64,-1-5 160,4 5 64,-4 0-224,1 0-32,0-5 64,-1 1 64,0 4 0,1-4-64,-4-1 32,3 5-32,0-4 0,4-1 0,-3 1 0,-1 0 0,1 3 0,3-3 64,-4 4-96,4 0 0,-3-5 32,-1 9 64,4-7-32,-4 2 64,4-3-128,-3 0 0,3-1 32,-4 1 64,0 0-32,1-1 64,3 1-64,-7-1-32,7 1-64,-4 0-32,4-1 64,-3 5 64,3 0 0,-4-4 64,4 4-128,-4-5-64,4 2 64,0-3 0,-3 3 32,3 2 0,0-3 64,-3 0 32,-1-1-128,0 1 32,1 0-64,-1-5 0,1 5 64,-1-1 64,4 1-96,-4 0 0,4 4-32,-3-5 0,0 2 64,3-3 64,-4 7-32,4-6-32,0 1 32,-4 4-32,4-4 0,0-5 0,-3 5 0,3 4 0,0-5 64,-4 1 32,4 0-32,0-1-64,0 1-64,-4-1-32,4 1 64,0 0 0,-3-1 32,3-3 0,0 4 0,-3 3 0,3-2 0,-5 2 0,5-3-96,0 4 64,0-5 32,-3 5 64,3 0-32,0 0-32,-3 0 32,3 0-32,-4-1 0,0-3 0,4 4 0,-3 0 64,3-1-96,-3 1 0,3 0 32,-5 0 64,5 0-96,0 0-64,0-1 64,0 5 64,0-4-64,0 0 0,5 0 32,-5 4 64,0-4-96,0-1 0,3 5-32,0 0 0,1 0 0,0 0 0,-1 0 64,0 5 64,2-1-96,-2-4-64,0 4 128,1 0 96,3 5-192,-3-5 0,0 0 0,-1-4 96,4 8-64,-3-4 0,3 1 32,-4-1 64,1 0-96,0 0 0,-1 0 32,0 1 64,5-5-96,-5 4 0,1 0 96,3 0 32,-4 0-128,1 0-32,3 1 32,-3-1 0,0 0 32,-1 4 64,1-3-32,-1 2-32,4 6 32,-3-5-32,0-4 0,-1 0 64,1 5-800,-1-9-384</inkml:trace>
  <inkml:trace contextRef="#ctx0" brushRef="#br0" timeOffset="21">804 2114 1152,'0'-7'416,"0"-3"-192,-4 3-128,4 2 128,-3 1-32,3-4 32,-3 4-64,-5-1 0,5-3-192,-1 4-32,0-1-64,0 2 96,4 3 0,-3 0 96,3-4-736,-4 4-352</inkml:trace>
  <inkml:trace contextRef="#ctx0" brushRef="#br0" timeOffset="22">2672 1265 2560,'4'8'960,"3"5"-512,4 8-544,-3-13 256,2 9-416,5-4-64,-5 3-704,8 5-288</inkml:trace>
  <inkml:trace contextRef="#ctx0" brushRef="#br0" timeOffset="23">958 2851 896,'0'8'352,"0"-8"-192,0 9-192,3-5 64,-3 0-32,0 4 64,0 1 32,4 3 32,-4-4-64,0 9 32,0-5-64,0-4 64,0 5 0,0 4 96,0-5 32,0 5 32,0 0-64,0-1-32,4 0-96,-4 1-64,3 0 96,0 0 64,2-5-64,-5 1 0,3 4-96,-3-5-96,3 5 128,1-5 96,-4 9-32,4-5-64,-4 5 64,3-4 64,-3 0-64,3-1-64,-3-3 64,4 0 0,-4-2-128,4 6 32,-4-4 64,0 3 32,3 1-128,-3 0 32,0-5-64,0 5 0,0-1 128,0 1 32,4-5-32,-4 1-64,0-1 32,4 1-32,-1 4 0,4 0 64,-3 3-32,-1-3-32,1 0 96,0-5 0,3 4-32,-7 1-64,3-4-64,1-1 32,-4 5 32,4-4 64,-4-1-32,0 5-32,3 0 32,-3 3 32,0-4-96,0 1 0,0 0 32,3 0 64,1-1-192,0-3 32,2-5-1248,5-3-512</inkml:trace>
  <inkml:trace contextRef="#ctx0" brushRef="#br0" timeOffset="24">2447 2784 1152,'0'12'512,"0"-3"-256,4-5-320,0 0 192,-4 5-32,3-1 32,0 4-160,-3 1 32,5 4 64,-2 0 96,0-1 128,-3 1 160,4-5-192,-4 0 0,4-3-64,-1 3 32,0 1-128,-3-5-64,5 5 0,-2-5-32,-3 9 0,3-5 0,-3 5-96,4-1 64,-1 1 32,-3 0 64,0-1-32,4 1-32,0 0-64,-4 0 32,3-2 96,-3 6 32,4 0-32,-4-4 32,3 4 0,1-4 96,-4-1-96,0 5 0,4-5-32,-4 5-64,3 4 32,-3-4-32,4-4 0,-4 4 0,3-4 0,1-1 64,0 0-32,-1-3 64,1-1-64,-1 5 64,1-4-64,-1 8-32,1-5 32,0 1-32,-4 0 0,3 0 64,0-6-32,2 6 64,-2-8-64,0 3-32,1-4 32,-4 1-32,4 3 64,-1-3 32,-3-1-32,3 1-64,1 3 96,-4-4 0,4 4 32,-4-3 0,3-1 0,-3 0 64,4 1-32,-4-1 0,4-4-192,-4 5-32,3-5 32,-3 4 0,4 1 96,-4-1-32,0 0-32,0-4 32,3 5-32,-3-5 64,0-1 32,4 7-128,-4-6 32,0 4 0,3 0 0,1 1 0,-4-6 0,4 1-96,-1 5 64,1-1-32,-1 1 0,1-1 128,0 0 32,-1 1-32,0-1-64,1 0 32,3 1-32,-3-5-96,3 0 64,-4 5 32,1-2 0,0-2 0,-1 3 64,1-4-32,0 1-32,-1 2 32,5-2-32,-5 0 0,4 2 0,-3 1-96,3 1 64,-4-1 32,5 1 64,-2 3-32,-2 1 64,0-5-128,2 5 0,-1-5 32,1 0 64,2 1-32,-1 2-32,-3-2-128,2 4 0,2-5-1056,-1 0-1216,0 1 576</inkml:trace>
  <inkml:trace contextRef="#ctx0" brushRef="#br0" timeOffset="25">2519 2796 640,'3'0'352,"-3"0"-192,4 5-64,-4-5 128,3 4-32,1-4 32,0 4-64,-1-4 0,1 4 96,3-4 160,-4 4-160,5-4 0,-1 5-128,0-5-32,1 4-32,-2 4 32,1-4-64,0 5 64,4-5-128,-4 4 0,1 1 160,2 3 64,1-3 0,-4 2 32,7-2-64,-3-1 64,0 1-64,3-1 0,-3 0-32,3-4 64,1 5-160,-1-1-32,-3 0-64,3-3 0,0-1 64,4 0 0,-4 4 0,0 1 64,-3-1-96,0 0 0,3 1 32,0 3 64,-3 1-32,0-1 64,3-3-64,-3 3 64,-1-4-64,5 0 64,0 1 0,-5-1 32,1 0-160,0 1 32,3-1 64,-3 1 32,3-5-128,-3 4 32,3 1 0,0-1 0,-3 0 192,3 1 128,1 2-96,-1 2 32,-3 0-224,3-1-96,-3 5 32,3-5 0,0 1 96,-3-1-32,3-3-32,-4-1 32,5 1 32,0-1-32,-1-4-32,0 5 32,0-2-32,1 6 0,-1-4 0,0 3 0,0 0 0,1 1 0,-5-1 0,5 1 0,-1 4 64,0-5-192,0 1 32,-3-1 96,4 1 128,-5-5-96,5 5-32,-4-2 0,-1-2 0,5 3 0,-1-3 64,-3 3-32,-1 1-32,4-1 32,-3 1-32,3-5 64,-3 5 32,0-5-192,3 8 0,-3-2 96,0-7 64,-4 1-96,0 1 32,0-1 0,0 1 0,0-5 0,1 0 0,-2 4 0,2-3 64,-5-1-32,5 0-32,-5 0 32,0 0-32,5 0-96,-1 5 64,0-5 32,0 4 64,0 1-32,-3-1-32,3 0 32,0-3 32,-3 3-32,3-4-32,0 0 32,-3 0-32,3 4-96,0-4 0,-4 1 128,5 3 32,-5-4-96,5 0 32,-5 0 0,0 5 64,1-5-96,0 0-64,-1 0 64,1 1 0,-1-1 96,5 0 96,-5 0-128,1 0-32,-4 1 0,3 3 0,1-8 0,-1 8 0,1-8-96,0 9 64,-1-5 96,1 4 32,-4 1-128,4-5 32,-4 3 0,3-2 64,0-1-96,1 0 0,-4 0 32,4 0 0,-4 5-96,3-5 64,-3 4 96,-3-4 32,3 5-128,-4-5-32,0 4 160,1-4 96,-4 1-192,3-1-32,-3 0 0,0-4 64,0 4-64,0 0 0,-1 1 96,1-5 32,0 4-128,-3 0 32,2-4 0,-3 4 64,5-4-32,-5 0-32,0 0 32,4 0-32,-4 0 64,0 4 32,4-4-128,0 0-32,0 4 32,0-4 0,-1 0 32,2 0 0,-2 0 0,1 0 0,0 0 0,4 0 0,-5 0 0,1 0 0,0 0 0,0 0 64,0 0-96,0 0-64,-4 5 64,3-5 64,-2 4 0,3-4-32,-1 4 32,-2-4-32,3 4 64,-1 0 32,-2-4-192,3 5-64,0-2 128,-1 2 64,-2-5 32,3 4-64,-1 0 96,2 0 0,-2-4-128,1 4-32,0 1 32,-1-2 0,2 1-64,-5 1 0,4-1 128,0 0 96,0-4-192,-1 4 0,2 0 64,-2 1 64,1-1 64,0-4 64,-1 4-256,2-4-96,1 4 96,2-4 64,0 0 32,-1 4-32,4-4 32,-4 0 32,4 0-32,0 0-32,-3 0-64,3 0 32,0 0 32,0 0 0,0 4 64,0-4 32,0 5-128,-4-1-96,4 0-32,0 0 96,0-4 96,0 4 0,4 1-32,-4-5 32,3 0 32,1 4-96,0-4 0,-1 4 32,5 0 64,-5-4-96,4 4-64,0-4 64,1 5 64,-2-1-64,2 0 0,-1 0 32,4 0 0,-4 0 0,0 1 0,4-1 0,0-4 0,-1 4 192,0-1 128,1 7-160,4-3-96,3 6-32,0 3-32,-1 10 0,8-6 0,-6 6-448,2 2-160,0 1-480,0 1-1376,1 3 192</inkml:trace>
  <inkml:trace contextRef="#ctx0" brushRef="#br0" timeOffset="26">811 3009 896,'-7'4'352,"7"-4"-192,-4 9-64,1-9 128,-1 4-32,0 4-32,1-4 32,-4 0 96,0 5-64,-1-2-64,2 3 0,-5-3 32,3-3-96,2 5-64,-5-5 0,4 4-32,-4-3 0,0 3 0,4-4 0,-4 4 0,4 1 0,-7-1 0,3-4 0,4 5 0,-4-5 0,4 0 64,-3 0-32,-1 5-32,0-5 96,3 4 0,-2 1-32,0-2 32,-1 6-64,0-1-32,0 1 32,4 4-32,-4-5 0,0 1 0,-3 3 0,3-7 0,0 3 0,1-3 0,-4 3-96,3-4 64,0 9 32,1-5 64,-1 5-32,-4 0 64,9-5-128,-5 5-64,-3 4 64,3-4 64,-4-1 0,5 0-32,-1 1-64,1 0-32,-1-5 64,0 5 64,0 0 64,1 0 32,-1-5-160,0 1 32,4-2 0,-4 6 64,1-8-96,2 3 0,-3-4 96,1 5 32,3 0-128,0-1 32,0 1-64,-1-1 0,1 5 0,0 3 0,0 5 0,-4 0 0,4 9 0,0 4 0,-4 3 128,4-4 96,-4 9 0,1-4 0,2 0-192,1-5 32,0 0-64,-4 1-64,1-4-960,-1-6-416</inkml:trace>
  <inkml:trace contextRef="#ctx0" brushRef="#br0" timeOffset="27">1036 3408 128,'-10'9'64,"6"-1"0,-2 5 192,6-5 160,-4 1-128,0-5-32,1 4-128,-4 4-32,3 0-32,-3-3 32,3 3-128,-3 1 0,4 4 96,-1-1 32,0 1 32,1 0 0,-1-1-64,0 5 32,-2-5-64,2 1 64,0 0 0,4 4 32,-3-4-160,-1 4 32,4-1 0,0-3 64,-4 3-32,1-3 64,3 0-128,0 0 0,0 3 96,-3-4 32,3 6-32,-4 2-64,0-3 32,1 4 32,3-4 160,-4 0 192,0 4-96,1 1 0,-1-6-288,4 5 0,0-4-32,0 0 64,0 0-32,0-1 64,4 1-64,-1 4-32,5-4 32,-1 0-32,0 4 0,4-4 64,0-1-256,3 1-96,0 4-992,4 8-352</inkml:trace>
  <inkml:trace contextRef="#ctx0" brushRef="#br0" timeOffset="28">636 932 896,'-7'0'416,"3"4"-192,4 4-352,-4-3 128,4 3-64,0 0 0,-3 9 0,3 0 0,-4-1-224,1 5-128</inkml:trace>
  <inkml:trace contextRef="#ctx0" brushRef="#br0" timeOffset="29">740 678 896,'-4'-8'352,"-3"8"-192,3 0-256,1 5 0,-1-2 64,-3 1 64,-3 9-352,-1-1-96</inkml:trace>
  <inkml:trace contextRef="#ctx0" brushRef="#br0" timeOffset="30">883 387 128,'-25'0'160,"3"0"-64,-6 4-192,17-4 64,-11 0-32,1-8 0</inkml:trace>
  <inkml:trace contextRef="#ctx0" brushRef="#br0" timeOffset="31">1229 203 1792,'-3'-12'768,"3"8"-384,0-5-512,0 9 128,3-4 64,1 0 32,0 0-832,3-5-288,-4-2 448,4-2 192</inkml:trace>
  <inkml:trace contextRef="#ctx0" brushRef="#br0" timeOffset="32">1111 337 896,'-10'-8'352,"6"3"-192,0 5 96,4-3 160,-3 3-128,3-5-96,-4-4 32,0 2 0,1-2-32,0-3-32,3-1-96,-8 1 32,2 3-1056,1-3-384</inkml:trace>
  <inkml:trace contextRef="#ctx0" brushRef="#br0" timeOffset="33">1673 167 896,'0'-5'416,"3"5"-192,0 0-256,1 0 64,0 0-32,7-4 0,-1 4 0,1-4 64,3 0-96,8 0 0,-5-5 32,8 1 0,-4 0-448,4-9-96</inkml:trace>
  <inkml:trace contextRef="#ctx0" brushRef="#br0" timeOffset="34">1844 204 3072,'0'-4'1216,"4"4"-640,-1 0-736,5 0 192,-5 0 32,8-4 32,-5 0-192,9 0 0,-4-1-608,7 1-256,0-4-128,-1-1 0</inkml:trace>
  <inkml:trace contextRef="#ctx0" brushRef="#br0" timeOffset="35">2001 104 1152,'4'-21'416,"7"5"-192,3-1-256,-7 9 64,4-1-128,6 1 64,5 0-384,0-9-224</inkml:trace>
  <inkml:trace contextRef="#ctx0" brushRef="#br0" timeOffset="36">2226 245 2304,'-3'-24'864,"3"16"-448,0 3-576,3 1 192,1 0-32,0 0 64,2 4-96,2-4 0,-1 4 32,3 0 0,1-4-928,4 4-416</inkml:trace>
  <inkml:trace contextRef="#ctx0" brushRef="#br0" timeOffset="37">2166 354 2560,'3'-12'960,"11"7"-512,-3 2-544,-1-5 256,1 3-128,8-3 64,2 4-1184,4-5-544</inkml:trace>
  <inkml:trace contextRef="#ctx0" brushRef="#br0" timeOffset="38">2319 334 2304,'0'-4'960,"11"4"-512,3-4-544,-3-5 192,7 1-32,7 0 96,3-13-1184,8 0-512</inkml:trace>
  <inkml:trace contextRef="#ctx0" brushRef="#br0" timeOffset="39">2508 383 640,'29'29'352,"-11"-8"-192,11 8-192,-19-12 64,8 0-32,4-1 64</inkml:trace>
  <inkml:trace contextRef="#ctx0" brushRef="#br0" timeOffset="40">1401 200 128,'0'4'64,"3"0"0,-3-4-96,3 0 64,-3 0 32,4-4 96,4 0-128,-5-4-32,8-5-160,-4 1 32</inkml:trace>
  <inkml:trace contextRef="#ctx0" brushRef="#br0" timeOffset="41">1415 304 2816,'0'-24'1120,"7"15"-576,4-3-576,-4 3 288,8 1-224,3 0-96,7-5-1248,-1-4-480</inkml:trace>
  <inkml:trace contextRef="#ctx0" brushRef="#br0" timeOffset="42">1565 271 5376,'3'-8'2112,"1"4"-1152,3-9-1184,4 5 256,-4-1-416,4-3-96,-1-1-32,5 1 64,-1 3-512,-3-7-256</inkml:trace>
  <inkml:trace contextRef="#ctx0" brushRef="#br0" timeOffset="43">1705 262 5760,'-4'4'2176,"8"-4"-1152,-1 0-1280,0 0 384,5-4-480,3 0-96,3-4-640,0-4-160,8-6-640,-5 1-224</inkml:trace>
  <inkml:trace contextRef="#ctx0" brushRef="#br0" timeOffset="44">1797 287 7040,'4'0'2624,"-1"-4"-1408,19-4-2048,-15 8 160,7-9-736,4 1-224,0-5-544,0-3-160</inkml:trace>
  <inkml:trace contextRef="#ctx0" brushRef="#br0" timeOffset="45">1936 271 7552,'0'0'2816,"4"0"-1536,7-4-2144,-4 0 160,7 0-1600,1-9-512,6-4 704,0 1 384</inkml:trace>
  <inkml:trace contextRef="#ctx0" brushRef="#br0" timeOffset="46">2037 233 7296,'3'0'2816,"1"-4"-1536,14 0-2688,-7 0-64,0-9-1344,6 1-384</inkml:trace>
  <inkml:trace contextRef="#ctx0" brushRef="#br0" timeOffset="47">2244 363 4864,'7'0'1824,"0"0"-960,7-5-1376,-3 1 160,0 4-768,7-4-224,0-4-160,-1-5-32</inkml:trace>
  <inkml:trace contextRef="#ctx0" brushRef="#br0" timeOffset="48">2352 337 7168,'3'-4'2720,"11"0"-1472,8-9-2592,-15 4-32,11-2-1376,3-6-416</inkml:trace>
  <inkml:trace contextRef="#ctx0" brushRef="#br0" timeOffset="49">2240 283 7040,'0'-8'2720,"4"8"-1472,3-5-1536,4 1 384,7-4-480,7 0-160,7-9-1632,0 0-704,8 1 768,-4-1 448</inkml:trace>
  <inkml:trace contextRef="#ctx0" brushRef="#br0" timeOffset="50">2362 433 5376,'4'0'2112,"3"0"-1152,11 0-1472,-7 5 224,3-5-448,4-5-64,-1 5-1088,5-9-416</inkml:trace>
  <inkml:trace contextRef="#ctx0" brushRef="#br0" timeOffset="51">2362 553 6656,'7'21'2464,"11"-16"-1344,-3 3-1536,-8 0 384,10 1-960,1 3-224,0 5-1184,7-4-480</inkml:trace>
  <inkml:trace contextRef="#ctx0" brushRef="#br0" timeOffset="52">2461 620 5888,'-10'5'2176,"10"7"-1152,7 9-1408,-4-13 320,8 8-64,4 9 128,3 5-736,-1-1-320,12 0-1088,0 1-384</inkml:trace>
  <inkml:trace contextRef="#ctx0" brushRef="#br0" timeOffset="53">2473 799 5632,'18'46'2176,"-4"-21"-1152,14 24-1888,-17-15 0,11 8-1216,-4 0-416,3-1 1152,4 0 576</inkml:trace>
  <inkml:trace contextRef="#ctx0" brushRef="#br0" timeOffset="54">2633 1074 6272,'0'33'2368,"4"-21"-1280,3 30-1984,-4-25 128,5 8-352,3 4 32,-1 1-800,1-6-320</inkml:trace>
  <inkml:trace contextRef="#ctx0" brushRef="#br0" timeOffset="55">2683 1478 6144,'11'53'2272,"-3"-36"-1216,-2 4-2368,-2-8-160,3-1-832,-3-3-160</inkml:trace>
  <inkml:trace contextRef="#ctx0" brushRef="#br0" timeOffset="56">2705 1677 5888,'11'67'2176,"-4"-42"-1152,0 13-2816,1-18-416,2 1 192,1-4 192</inkml:trace>
  <inkml:trace contextRef="#ctx0" brushRef="#br0" timeOffset="57">804 670 5248,'-18'5'2016,"15"-2"-1088,-5 11-1088,8-7 384,-3 6-352,0 3-32,-5 14-640,-3-1-224,0-1-928,5 6-384</inkml:trace>
  <inkml:trace contextRef="#ctx0" brushRef="#br0" timeOffset="58">800 707 5888,'-6'0'2176,"2"0"-1152,-7 6-1120,7-2 416,-6 3-512,-4 10-160,-4 8-192,-3 4 0,-8 5-288,1 12-96,-5-1-896,1 10-448</inkml:trace>
  <inkml:trace contextRef="#ctx0" brushRef="#br0" timeOffset="59">1644 2501 2176,'0'0'64,"0"4"-96,-4-4-64,4 4 64,-3-4 64,3 4 0,-4 1-32,0 0 32,1-5 32,-5 7-384,5-3-192,-4 1 0,3 3 32</inkml:trace>
  <inkml:trace contextRef="#ctx0" brushRef="#br0" timeOffset="60">933 2215 512,'0'3'256,"0"1"-128,-4 0 64,4 0 192,0 1 0,0-1 96,0 0-192,0 4-96,0 5-32,0-5-32,0 1-64,0 3 32,0-3 0,0-1 96,0 0-96,0 1-64,4-1 0,-4 0-32,0-3 64,3 2 32,-3 2-192,0-1 0,4 0 160,-4 5 192,0 4-352,4-1-64,-4-3 192,0 4 192,3-5-96,1 5-64,-1-4-32,1-1-32,-1-4-1152,5 1-480</inkml:trace>
  <inkml:trace contextRef="#ctx0" brushRef="#br0" timeOffset="61">940 2356 1152,'4'13'416,"-4"-13"-192,0 4-64,0 0 192,3 0-288,-3 4 0,0 1 0,4-2 32,-4 2 32,3 8 0,-3-5-160,4-4 32,-4 5 64,3 0 96,0-5-128,2 5-32,-2-5 0,0 4 64,5-3-96,-5 3 0,5 0 32,-5 1 64,5-1-32,-5 5-32,4 4 32,0-4-32,4-1 0,0 0 0,-1 1 0,4 0 0,8 4 64,0 4 96,2-4-1056,1 0-416</inkml:trace>
  <inkml:trace contextRef="#ctx0" brushRef="#br0" timeOffset="62">986 2822 512,'14'67'256,"-6"-38"-128,3 25-384,-4-29-32</inkml:trace>
  <inkml:trace contextRef="#ctx0" brushRef="#br0" timeOffset="63">976 2589 128,'-4'8'0,"4"9"64,0-9 32,0 5-32,0-1-64,0 0 32,0 5-32,0-5 0,0 5 64,0 8-32,0-4 64,-3 4-64,-2 4-32,2-3-128,0 2-64</inkml:trace>
  <inkml:trace contextRef="#ctx0" brushRef="#br0" timeOffset="64">789 3034 384,'4'-4'256,"0"0"-128,-1 4-96,1 0 160,0 0-96,3-4-64,0 4 64,4 0 0,-1-5-128,5-3-32,-1-4-256,11-5-128</inkml:trace>
  <inkml:trace contextRef="#ctx0" brushRef="#br0" timeOffset="65">937 1182 1152,'-8'0'416,"8"0"-192,-3-4-352,3 4 64,-3 0 32,3 0 64,-5 0 64,5 0 96,-3 0-32,3-4 0,-7 4-96,7-4 32,-7 4-64,3-5-32,-3 5 32,4-4 32,-5 4-96,5-4-64,-5 4 128,5 0 32,-4 0 0,3-4-64,1 4 32,-4 0-32,3 0 0,0-4 0,-2 4-96,-2 0 64,1-4 160,0-1 64,-4 1-160,0-4-64,4 4 0,0-1 0,0-2-64,-4 7 64,8-4 32,-1-1 64,0 5-32,1-5-32,-1 5-64,4-3 32,-3 3-32,3-4-64,-4 4 160,1-5 96,3 5-32,-4 0-64,4 0-96,-4-3-32,4 3 128,0 0 32,0 0 0,0 0-64,0 0 32,0 0-32,4 0 0,0 3 64,-1-3-32,4 5-32,4 2 32,-4 3-32,8-3 0,-5 2 0,0-1 0,5 5 64,-4-9-96,-1 4 0,1 0 32,0 1 0,3-5 0,-3 0 64,-1 5-96,1-5 0,4 4 96,-5-4 32,-2 1-128,3-5-32,-8 4 32,4 0 64,-3 0-64,-1 0 0,-3-4-480,4 4-128,-4 1 32,0-1 32</inkml:trace>
  <inkml:trace contextRef="#ctx0" brushRef="#br0" timeOffset="66">650 1174 1152,'4'4'512,"3"-4"-256,0 4-224,-3-4 160,0 4-32,2-4 0,2 4-192,-1 0 32,3-4 64,1 5 32,0-2-32,0 6 32,3-4-128,1 2 0,-1-3 160,0 5 64,0-5-224,-3 0-32,3 5 0,-6-5 96,2 0-64,1 0 0,-4 4 96,0-3 32,-3 3-32,0-4-64,2 5 32,-2-5-32,0 0 0,-1 0 0,1 0-160,0-4 32,-1 5-640,0-5-288</inkml:trace>
  <inkml:trace contextRef="#ctx0" brushRef="#br0" timeOffset="67">672 1049 384,'10'-12'256,"-6"7"-128,0 1-96,-1 0 160,1 4-96,3-4-64,1 0-96,-2-1 32,2 5 96,-1-4 96,0 4-128,0 0-96,0 0-256,0 0-128</inkml:trace>
  <inkml:trace contextRef="#ctx0" brushRef="#br0" timeOffset="68">629 1057 896,'6'-5'416,"-1"5"-192,5-12-352,-6 8 128,3 4 128,0-9 64,4 5-64,0 0-96,-4 1 0,7-7-32,-7 7-512,8-1-192</inkml:trace>
  <inkml:trace contextRef="#ctx0" brushRef="#br0" timeOffset="69">772 1294 1152,'-3'0'416,"3"5"-192,0-1-256,0-4 64,0 0-128,0 4 64,0-4 32,0 4 0,0 0 0,0 1 64,0-1-32,0 4 64,0 0-64,0 0 64,0 0-64,0 5-32,0-1-64,0 1 32,0 0-32,0 3 0,0-3 64,0-1 64,0 1-32,0 0 64,0-2-64,0 2-32,0 4 32,0-1-32,0 1 0,0-4 64,0 3-96,0-3 0,-5 4 32,2-5 0,3 1 0,-3-1 0,3 1-96,-5-1 64,5 0 32,0-3 64,0 3-32,-3 5-32,3-5 96,0 1 64,3-5-128,-3 5-96,0-5 32,5 5 0,-5-6-64,3 6 64,0-4 32,-3-5 64,5 4-96,-5 0 0,0-4 96,3 5 32,-3-1-384,0 1-128,0-1-96,3 9 0</inkml:trace>
  <inkml:trace contextRef="#ctx0" brushRef="#br0" timeOffset="70">725 1348 256,'0'25'160,"0"-8"-64,0 4-128,4-9 128,0 1-128,-4 4-64,0 4 128,0 3 96,0 1-192,-4 0 0,4 0 0,-4 0 32,1 4 32,-1-4 0,4 0 64,-3 0 32,-1 0-32,-3 0-64,4 0 32,-5-4-32,1 4-96,-3 0 64,2 0-128,1-4 32</inkml:trace>
  <inkml:trace contextRef="#ctx0" brushRef="#br0" timeOffset="71">1801 2389 2048,'7'0'768,"-7"0"-384,4 0-384,-4 0 160,3 0-192,0 0-32,-3-4 32,5 4 64,-2 0-64,0 0 0,-3-5 32,4 5 0,0 0 0,-1 0 0,0 0 0,2-4 0,-2 4 64,0 0 32,1 0-32,0-4-64,3 4 32,-3 0-32,-1 0-96,0 0 64,1 0 32,0 0 0,-1 0 64,4 0 32,-3 0-192,0 0 0,-1 0 32,0 0 96,1 0 0,3 0 64,-3 0-64,3 0-32,1 0 32,-5 0-32,4 0 0,0 0 0,1 0-96,-2 0 0,2 0 64,-1 0 0,-1 0 32,2 0 0,-1 0-96,0 0 64,1 0 32,-2 0 0,2 0 0,-1 0 0,-3 4 0,2 0 64,-1-4-32,-2 0-32,0 5-64,1-1 32,3-4 32,-3 4 64,2 0-96,-2 0 0,0 0 32,2 1 0,-1-1 64,1 0 32,-1-4-32,1 4-64,-2-4-64,3 4 32,1-4 32,-5 0 0,4 0 0,0 0 0,-3 5 0,-1-5 0,4 4 0,-3-4 0,-1 4 0,1-4 0,0 4 0,-1-1 64,0 2-96,2 0-64,-2-2 64,0 1 64,-3 1 0,4-1-32,0 0-64,-1 0 32,-3 0 32,4 0 64,-4-4-32,0 5-32,4-1 32,-4-4-32,0 4 64,3-4 32,-3 4-128,0-4 32,3 4 64,-3-4 96,0 4-224,5 1 0,-5-1-928,0 0-288</inkml:trace>
  <inkml:trace contextRef="#ctx0" brushRef="#br0" timeOffset="72">1679 2498 1408,'0'4'608,"0"-4"-320,-3 4-352,3-4 192,0 4-160,-3-4 0,3 4 32,-4-4 64,0 4-96,1 1 0,-1-1 32,0 0 0,1-4 0,0 4 64,-2 0-32,-1-4-32,2 5 32,-3-1-32,3-4 64,-3 4 32,4 0-32,-1-4-64,-3 4 32,3-4-32,0 5 0,4-5 0,0 0-704,0 0-320</inkml:trace>
  <inkml:trace contextRef="#ctx0" brushRef="#br0" timeOffset="73">1772 2443 640,'-7'8'352,"-1"-3"-192,5 3-256,0-4 64,-1 0 32,0 5 64,-3-5-32,-4 4 64,5 1-128,-5-1 0,3 0 32,-3-3 64,5 3-32,-2-5-32,2 2 32,1 0 32,2-2-384,0-3-192</inkml:trace>
  <inkml:trace contextRef="#ctx0" brushRef="#br2" timeOffset="74">1262 707 1536,'0'-25'608,"0"43"-320,0-11-480,0-7 96,0 0-256,0 0-32,0 9-64,7-9-32</inkml:trace>
  <inkml:trace contextRef="#ctx0" brushRef="#br2" timeOffset="75">2219 2572 1792,'0'-4'704,"0"4"-384,-3 0-320,3 0 224,0 0-128,0 0 0,0 0-32,-4 0 32,4 0 64,0 4 64,-4-4-256,1 0-32,3 0 128,-4 0 192,1 0-128,-1 0 0,1 0-128,-1 0-32,0-4 32,1 4 0,-1 0 0,-3 0 64,4 0-32,-1 0 64,0 0 128,-2 0 192,-2 0-160,1 0 0,3-4 0,1 4 0,-4 0-128,0 0-96,3-5 0,-3 5 32,3 0-96,-3-4 0,0 4 32,3 0 0,1 0 0,-4 0 0,-1 0 0,2 0 0,-2 0 0,1 0 64,0 0-96,0 0-64,0 0 64,-1 4 64,1-4 0,4 5 64,-4-5-128,-1 4 0,1-4-32,4 4 0,-5-4 64,2 0 64,-2 4-32,1-4-32,3 0 32,-2 0 32,1 0-96,2 0 0,-4 0 32,3 0 64,-3 0-32,3 0 64,-2 0-64,-2 0-32,1 0-64,0 4 32,0-4 32,0 0 64,3 0-96,-2 5 0,-2-5 32,5 0 0,-5 0 0,1 0 0,0 0 64,-1 0-32,5 0-32,-4 0-64,0 0 32,0 0 32,0 0 0,0 4 0,3-4 64,0 0-96,-2 0 0,1-4 96,2 4 32,0 0-128,-1 0-32,0-5-64,1 5 96,0 0 0,-2 5 96,-1-5-96,1 0-64,-1 4 64,-2 0 64,5-4-64,-4 4 0,0 0-256,0 1-128,-4-5-480,4 4-256,0-4-64,-1 0 0</inkml:trace>
  <inkml:trace contextRef="#ctx0" brushRef="#br2" timeOffset="76">1676 2606 384,'-18'8'256,"7"0"-128,1 5-96,2-9 96,5 4-160,-5-3 32,5-1-224,0 0-96</inkml:trace>
  <inkml:trace contextRef="#ctx0" brushRef="#br2" timeOffset="77">1658 2485 128,'3'-8'64,"5"8"0,-5-5-96,0-3 64,1 4-32,0 0 64,-1-1 32,5-3 32,-5 4-160,5 0-32,-5 0 32,4-5 0,0 5 448,1 1 192,-5-2-288,4 0-96,0 2-224,-3-1-32,3 4 32,0-5 64,0 5-96,-3-4 0,0 4-480,3 0-192</inkml:trace>
  <inkml:trace contextRef="#ctx0" brushRef="#br2" timeOffset="78">1665 2451 256,'0'-4'160,"4"0"-64,-4 0-64,4 4 96,-4 0-64,0-4-64,3 4 32,0-4-32,-3 4 0,0-5 0,5 5 0,-2-4 0,-3 0 0,3 0 64,-3 0 32,4 4 96,-4-5-32,3 1 64,-3 1-128,4 3 0,-4-5-32,4 1-64,-4 4 32,0 0-32,3 0 0,-3-4 0,0 4 0,0 0 0,4-4 0,-4 4 0,3 0 64,-3 0 96,4 0-224,-1-4 0,-3 4 0,4 0 32,-4-4 32,4 4 0,-4 0 0,3-4 0,0 4 0,-3-5 64,5 5-96,-5 0 0,3-4 32,-3 0 64,3 4-32,1-4 64,-4 0-128,4 4 0,-4-5 32,3 5 0,-3-4 0,3 4 0,2-4-96,-5 4 64,3 0 32,0-4 64,-3 0-32,4 4 64,0-4-64,-4-1-32,3 5-64,1-4 32,-1 0 32,-3 4 0,4-4 0,-1 0 64</inkml:trace>
  <inkml:trace contextRef="#ctx0" brushRef="#br2" timeOffset="79">1801 2297 1952,'6'0'32</inkml:trace>
  <inkml:trace contextRef="#ctx0" brushRef="#br2" timeOffset="80">1812 2289 1952,'3'0'32,"5"-4"-64,-5 4 0,0 0 96,1 0 96,-4-4-128,4 4-96,-1 0 32,-3 0 0,4 0 32,0 0 0,-4 0 0,0 4 0,3-4 0,-3 4 0,0-4 64,3 4-96,-3 0 0,5-4 32,-5 0 64,3 0-96,0 0 0,1 0 32,-4-4 64,4 4-32,-1-4 64</inkml:trace>
  <inkml:trace contextRef="#ctx0" brushRef="#br2" timeOffset="81">1879 2292 1984,'0'9'-320,"0"-1"-192,0 1-96</inkml:trace>
  <inkml:trace contextRef="#ctx0" brushRef="#br2" timeOffset="82">2012 2252 128,'3'0'64,"0"0"0,1-5-96,0 5 64,-1 0-32,-3 0 64,4 0-96,-1 0 0,1 0 32,0 0 64,-1 5-32,1-5-32,-4 0-64,3 0 32,1 4 96,-1-4 32,1 0-128,0 4-32,-1-4 32,1 4 64,0 0 0,-1 0-32,0 1-64,1-1 32,0 0 32,-1 0 64,0 0-96,2 0 0,-2-4 32,4 5 64,-7-1 32,7-4 32,-3 4-224,0-4 0,-1 4 32,0 0 96,5-4 0,-8 5-32,3-1 32,1 0-32,0 4 0,-1-4 64,1 1-96,-4 2 0,3-2 32,-3-1 0,4 0 64,-4 0 32,3 4-128,1 1-32,3 3 96,0-3 32,1 7 0,2 1 32,5-4-288,-4-1-32</inkml:trace>
  <inkml:trace contextRef="#ctx0" brushRef="#br0" timeOffset="83">1726 1627 384,'-3'5'160,"3"-1"-64,0-4-128,0 3 64,0-3-32,0 5 0,-4-1-96,4-4 64,0 4 32,-4-4 0,4 4-96,-3-4 64,-1 4 32,4 0 64,-3 1 32,3-1 32,0 0-160,-4 0 32,4 0-64,0 1 0,0-1 128,-4 0 32,4 0-32,0 0-64,0-4-64,0 5 32,-3-1 32,3 0 64,0 4-96,0 1-64,0-1 128,0-4 96,0 4-192,0 4 0,-4-8 0,4 5 96,0-1 0,0 1 64,0-1-128,0-4 0,-3 5 32,3-5 0,0 4 0,0-4 0,-3 5 0,-2-5 0,5 4 0,-3 1 64,0-5-96,-1 8 0,4-3 32,-4 2 64,4-1-32,0 2-32,0-4 32,-3 0 32,3 0-96,0 5 0,-4-5 96,4 1 96,-4-1-128,1 1-32,0 3 64,-2-4 96,2 1-128,3 3-96,-3-4-256,3 5-128</inkml:trace>
  <inkml:trace contextRef="#ctx0" brushRef="#br0" timeOffset="84">2051 1664 640,'0'0'352,"0"5"-192,0-5-128,0 0 160,3 5 32,-3-5 96,0 3-96,0-3-64,0 4 0,0-4-32,0 4-64,0 1 32,0-1-64,0 0-32,0 0 96,0-4 64,0 4-224,0 1 0,0-1 64,0-4 128,0 4-32,0 0-64,0 0 64,0-4 0,5 4 32,-5 5 0,0-5-64,0 0 32,0 5-64,0-5 64,0 0-64,0 0-32,0 0 96,0 0 64,0 1-64,0-5-64,0 4 0,0 0 32</inkml:trace>
  <inkml:trace contextRef="#ctx0" brushRef="#br0" timeOffset="85">2062 1798 4384,'3'4'32,"-3"0"0,4 0 64,0 5-128,-4-5 0,3 0 32,1 0 64,-4 0-32,3 0 64,0 1 64,-3-2 64,4 6-192,-4-5-64,4 0 0,-4 1 64,3 2 0,-3-3 64,4 1-64,-4 0-32,0-5 32,4 3-32,-4 1 64,0 0 32,3-4-128,-3 9-32,0-9 32,4 4 64,-4 0 0,0 0-96,0 1 32,0-1 32,0-4 0,0 4-96,4 0 160,-4 0 64,0 0-96,0 1-32,0 3 0,0-4 64,3 0-32,-3 5-32,0 3 32,4-3 32,-4 3-96,7 1-64,-4-5-1440,1 4-544</inkml:trace>
  <inkml:trace contextRef="#ctx0" brushRef="#br0" timeOffset="86">1805 2086 128,'0'0'0,"3"-5"64,-3 5 32,4 0-128,-4 0 32,3 0 64,-3-4 32,0 4-32,4 0 32,-4 0 64,0 0-64,4-4 0,-4 4-32,0 0-64,0-4 32,3 4-32,-3 0 0,0 0 64,4 0-96,-4-4 0,0 4 32,0-5 0,3 5 0,-3-4 0,4 4 64,-4-4 32,3 4-128,1 0-32,-4 0 32,4-4 0,-4 4 32,0 0 64,3 0-96,-3-4 0,4 4 32,-4 0 64,4 0-96,-1 0 0,-3 0 32,3 0 0,-3 0 0,4 0 64,-4 0-96,4 0-64,-1 0 128,-3 0 32,3 0 0,-3 0-64,0 4-64,0-4 32,4 0 32,-4 0 64,0 0 32,0 4 32,0-4-224,0 4 0,0-4-256,0 4-32</inkml:trace>
  <inkml:trace contextRef="#ctx0" brushRef="#br0" timeOffset="87">2001 2072 1152,'0'0'416,"0"4"-192,0-4-128,0 0 224,0 0-192,0 0 0,0 0 64,0 0 32,0 0 32,0 0 64,0 0-160,0 0-32,0-4-64,0 4 32,0 0 0,0 0 32,0-3 128,0 3 96,0 0-64,0 0 64,0 0-192,0-5-32,0 5 0,0 0 0,0 0-64,0-4-64,0 4 32,0 0-32,0 0 64,0 0 32,0 0-32,0 0 32,0 0 0,0 0 32,0 0-64,0 0 32,0 0 0,0 0 96,0-4-96,3 4-64,-3 0 64,0 0-64,0-4 64,0 4-128,0 0 0,4 0 32,-4 0 64,0-5-32,0 5-32,0 0 32,0 0-32,0 0 64,0 0 32,4 0 32,-4 0 0,0 0-64,0 0-64,0 0 96,3 0 0,-3 0-128,0 0-32,0 0 96,0 0 32,3 0-96,-3 0-32,0-4 96,4 4 32,-4 0-160,0 0 0,0 0 96,0 0 128,4 0-32,-4 0-64,0-3 0,0 3-32,3 0-96,-3 0 64,0 0 96,0 0 96,4 0-224,-4 0 0,0 0 64,0 0 64,4 0-96,-4 0 32,0 0 64,0 0 32,0 0-32,0 0-64,0 0-64,0 3-32,0-3 64,3 0 64,-3 0-64,0 0 0,0 0 32,0 0 64,4 0-32,-4 0-32,0 0-64,0 0-32,0 0 64,0 0 0,0 0 32,0 0 64,0 0-32,0 0 64,0 0-128,0 0 0,0 0 32,0 4 0,0-4 0,0 0 0,0 0 64,4 0 32,-4 0-256,0 0-64,0 0-1984,0 0-928,-4 0 1600</inkml:trace>
  <inkml:trace contextRef="#ctx0" brushRef="#br3" timeOffset="88">2122 3446 256,'0'25'160,"0"0"-64,0 1-128,0-18 128,7 9-64,-7-1 64,0 0-64,7 18 64,0-9-288,-7 0-96</inkml:trace>
  <inkml:trace contextRef="#ctx0" brushRef="#br3" timeOffset="89">1530 3488 640,'0'41'352,"0"-33"-192,0 18-192,0-18 128,0 17-64,0 0 64,0 9-64,6-9 64,-6 0-64,8 8-32,-2-17-416,9 1-128</inkml:trace>
  <inkml:trace contextRef="#ctx0" brushRef="#br3" timeOffset="90">1229 758 640,'14'0'352,"0"0"-192,1 0-128,-8 0 96,7 0-160,1 0 32,-1 0-64,8 0 0,-1 0 64,0 0 64,8 0-32,-7 0 64,-1 0-64,0 0-32,8 0 32,-7 0 32,-1 8-96,0-8 0,1 0 32,-8 0 0,8 8 0,-8-8 64,0 0-96,1 0-64,-1 0 64,0 0 64,0 0 0,-6 0-32,6 0 32,-7 0-32,0 0 0,8 0 64,-9 0 32,9 0 32,-8-8-64,7 8 32,1 0-64,-8 0-32,7 0 32,-7 0-32,7 0 0,-6 0 64,6 8-96,0-8 0,-6 9 32,-2-9 64,9 8-96,-8-8 0,7 9 32,-7-1 0,7 0 0,1-8 0,0 9 0,-1-9 64,7 0-32,1 0-32,6 0-64,-6 0 32,6 0-480,-6-9-192</inkml:trace>
  <inkml:trace contextRef="#ctx0" brushRef="#br3" timeOffset="91">2166 3571 128,'0'25'64,"0"-8"0,0 15-96,6-6 64,-6-1-32,0 0 64,0-1-96,0 10-64</inkml:trace>
  <inkml:trace contextRef="#ctx0" brushRef="#br3" timeOffset="92">1744 2930 768,'7'-16'352,"-1"16"-192,2-9-128,-8 9 160,0-8-160,7 8-32,0-8 0,1 8 0,-2-9 64,2 9 96,-1-8-224,8 8-96,-9 0 96,2 0 64,6-9-32,0 9 0,0 0 32,1 0 0,6 0-96,-6 9 64,6-9-320,-6 0-96</inkml:trace>
  <inkml:trace contextRef="#ctx0" brushRef="#br3" timeOffset="93">2094 3488 128,'7'17'160,"-7"-1"-64,8-8-64,-1 0 96,-7 1-64,14-1-64,-7 9-64,0 0 32,7-1-128,-6 10 32</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2T22:20:27.974"/>
    </inkml:context>
    <inkml:brush xml:id="br0">
      <inkml:brushProperty name="width" value="0.15875" units="cm"/>
      <inkml:brushProperty name="height" value="0.15875" units="cm"/>
      <inkml:brushProperty name="color" value="#404040"/>
    </inkml:brush>
  </inkml:definitions>
  <inkml:trace contextRef="#ctx0" brushRef="#br0">300 1546 640,'0'0'352,"0"3"-192,0-6-192,0 3 64,0 0-128,0 3 64,0-3 32,0 0 0,0 0 0,0 0 64,0 0-32,0 0-32,0 0 96,0 0 0,0 0 96,0 0 96,0 0-128,0 0-32,4 0 0,-4-3 0,0 3-160,2 0 32,-2-4 0,4 4 0,-1-3-96,-3 3 0,3 0 64,-3-3 64,4 3 0,-4-4 64,3 4-128,0 0-64,-3-3 480,4 3 192,-4-3-192,3-1-64,-3 4-128,0-3-32,3 0-96,-3 3-128,0-4 32,4 1 32,-4 3 64,0-3-32,0 3 64,3-3-128,-3 3 0,3-4 32,-3 4 0,4-3 0,-4 0 64,3 3-96,-3-4 0,3 1 32,1 0 64,-4-1-96,3 4 0,0-3 32,-3 0 64,0-1-96,4 4-64,-4-3 64,0-1 64,0 4 64,0-3 32,0 3-64,0-3-64,0-1-64,2 4 32,-2-3-32,0 3 0,0 0 64,0-3 0,4 3 64,-4 0 32,0-4-128,0 4-32,0 0 32,0 0 0,0 0 32,0 0 0,0 0 0,0 0 64,0 0-96,0 0 0,0 0 96,0 0 32,0 0-32,4 0-64,-4 0-64,0 0-32,0 0 64,0 0 64,0 0 0,0 0-32,0 0-1184,0 4-480</inkml:trace>
  <inkml:trace contextRef="#ctx0" brushRef="#br0" timeOffset="1">373 1545 384,'0'6'160,"0"-6"-64,0 7-128,0-7 64,0 6 320,0-6 224,0 7-96,0-7 0,0 0-160,0 0 32,7 7-128,-7-7-64,0 0 64,0 0 0,0 0-320,7 6-96,-7-6 160,6 0 160</inkml:trace>
  <inkml:trace contextRef="#ctx0" brushRef="#br0" timeOffset="2">386 1568 3968,'7'0'160,"-1"6"-32,-6-6 0,7 0 0,-7 0 0,6 0 64,-6 0 32,7 7-96,0-7-32,-7 0-32,6 0-64,1 0 32,-1 0-32</inkml:trace>
  <inkml:trace contextRef="#ctx0" brushRef="#br0" timeOffset="3">420 1578 5504,'4'0'192,"-1"3"-64,-3-3-96,3 4 64,-3-4 0,4 3 32,-4-3 0,0 3-64,0-3 32,3 0-64,-3 4 64,3-4-64,-3 0-32,3 3 32,1-3-128,-4 0 64,3 0 32,0 3 64,-3-3-32,4 0-32,-1 0-64,0 0-32,1 0 128,-1 0 32,0 0 0,-3 0-64,4 0 32,-1 0-32,0 0 0,0 0 0,1 0 0,2 0 0,-2 4 0,-1-4 0,4 0 0,-4 0 0,0 3 0,1-3 0,-1 3 0,0-3 64,0 3 32,-3 1-128,4-1 32,-1-3-64,-3 3 0,3 1 256,-3-4 192,4 3-256,-4 0-64,3-3 0,0 4-32,-3-1-32,0-3 96,4 7 0,-4-7-128,0 3 32,3 0 0,-3 0 64,0-3-32,3 4-32,1-1 32,-4-3-32,0 3 0,3-3 0,-3 4 0,3-4-96,-3 3 64,3-3 32,-3 4 64,0-4-32,4 3 64,-4-3-128,0 3 0,0 1 32,3-4 0,-3 3 0,0-3 0,3 3 0,-3 1 64,0-4-96,0 3 0,4 0 32,-4 1 0,0-1 0,3 0 64,-3 0 96,0 1-224,0-4 0,3 3 0,-3-3 32,0 3 32,4-3 0,-4 4 0,0-4 64,3 3-32,-3-3-32,0 3 32,3 1-32,-3-1 0,0 0 0,0 1 0,4 2 64,-4-3 96,0 1 64,3-1-192,-3 0 0,3 1 32,-3-1 96,3 0-64,-3 1-64,4 2-96,-4-2-32,3-1 128,-3 0 96,0 4-96,0-4-96,3 0 32,-3 1 64,0 2 0,0-2-32,4-1 96,-4 0 0,0 1-256,0 2 96,0-3 64,3 4 32,-3-4 64,0 1-64,0-1 64,0-3-64,0 3-32,3 1 32,-3-1 32,0 0-96,0 1 0,0-1 32,0 3 0,0-6-96,4 7 64,-1-4 32,-3 0 64,0 0-32,3 0-32,0 1 32,-3-1-32,4 0 0,-1 1 0,-3-1 0,3 0 64,-3 0-96,4 1 0,-4-1 32,3 0 0,-3 1 0,3 2 64,-3-2-32,0-1-32,0 0-64,4 4-32,-4-4 64,0 0 64,3 4-64,-3-4 0,0 1 96,0-1 96,3 0-64,-3 1-64,0-1 0,0 0 32,4-3-96,-4 4 0,0-1 32,0 0 0,0 4-96,3-7 64,-3 6 32,0-6 0,0 7 0,0-4 0,3 1 0,-3-1 0,0 0-96,0 1 64,3-1 32,-3 3 0,0-2 64,0-1 32,4 4-128,-4-4 32,0 0 0,3 1 0,-3-1 0,0 0 64,0 4-32,0-4-32,3 0 96,-3 1 0,4-1-32,-4 0 32,3 1-64,-3-4-32,0 3 32,3 0-32,-3 4 0,4-4 64,-4 1-96,0-1 0,3 0 32,-3 0 64,0 1-32,0-1-32,0 0 32,3 1 32,-3-1-96,0 0-64,0 1 64,4-1 0,-4 0 32,0 1 64,3-1 32,-3 0 32,3 0-160,-3 1-32,3-1 32,1 4 0,-4-4 32,3 4 0,-3-1 0,3-2 0,-3 2-96,4-3 0,-1 4 64,-3-4 64,3 1 0,1-1-32,-4 4-64,3-4 32,0 1 32,1 2 64,-4-2-32,3-1 64,-3 4-64,3-4-32,0 0 32,1 0-32,-1 1-96,0-1 0,1 4 64,-1-4 64,0 0 0,1 1-32,-1-1 32,0 4-32,1-4 64,-1 0 32,-3 0-128,3-3-32,0 7 32,1-7 64,-1 7 0,0-4 64,1 0-128,-1 1-64,0 2 128,1-2 32,-1-1-96,0 0-32,1 0 32,-1 4 0,0-4 32,0 1 64,1-1-32,-1 4 64,0-1-64,1-2-32,-4 2 32,3-3-32,0 1-96,1-1 64,-1 4 32,0-4 64,1 0-96,-1 4 0,-3-4 32,3 1 0,0-1-96,1 3 0,-4-2 128,3-1 32,-3 0-96,3 4-32,1-4 96,-4 1 32,3 2 0,0-2 32,4-1-128,-7 3 0,3-2 32,1 2 64,-1-2-32,-3-1-32,3 4-64,0-4 32,-3 0 32,4 1 64,-4-1-32,3 0-32,0 0 32,1 1-32,-4-1-96,3 0 64,0 1 32,-3-1 0,4 0-96,-4 1 64,3-1 32,0 0 0,-3 1 0,4-1 64,-1 0-32,-3 0-32,3 1 32,0-1-32,1 0 0,-4 1 64,3-1-96,0 0-64,-3 1 128,4-1 32,-1 0-96,-3 4-32,3-1 32,-3-2 64,4 2 64,-1-2-192,-3 2 0,3-2 96,1 2 128,-1-3-96,-3 1-96,3-1 32,0 4 64,1-4 0,-4 4 64,3-4-128,0 0 0,1 1 32,-4-1 64,3 0-32,0 0-32,-3 1-64,4 2 32,-1-6 32,0 7 0,1-4 64,-4 1 32,3-1-32,0 0-64,-3 1-64,3-1 32,1 0 160,-1 0 160,0 1-160,-3-1 0,4-3-128,-4 3-32,3 1 32,-3 2 0,3-2 0,-3-1 64,4 0-32,-4 1 64,0-1-128,3 0 0,-3 0-32,3 1 0,-3-1 64,4 0 64,-4 1-96,3 0 0,-3-1 32,0 0 0,3 0 0,-3-3 0,3 4 0,-3-1 64,0 0-32,4 1-32,-4-1-64,3 0 32,0 1 32,1-1 64,-4 0-32,3 1-32,0-4-64,-3 3 32,4-3 32,-1 3 64,-3-3 32,3 3 32,-3-3-224,4 4 0,-4-4 96,0 0 64,3 3-96,0-3-32,-3 3 32,3-3 0,-3 4 32,4-4 0,-4 3 0,3-3 64,0 3-96,1-3 0,-1 4 32,-3-4 0,3 3 0,1-3 0,-1 3 0,0-3 64,1 0-32,-1 4-32,-3-4-64,3 3-32,0-3 128,1 0 32,2 3-96,-2 0 32,-1 1 64,4-1-32,-4-3-32,0 3-64,1 1 32,-1-1 32,0-3 0,0 3 0,1 1 0,-1-4 64,0 3 32,1-3-128,-4 3-32,3 0 96,0-3 32,1 4-96,-1-1-32,-3 0 32,3-3 64,0 4 0,1-4-32,-1 3 32,-3-3-32,3 3-96,1-3 64,-4 4 32,3-4 64,-3 3-96,3-3 0,-3 0 32,4 3 0,-1 1 0,-3-4 0,3 3 0,1 0 64,-4-3-32,3 3 64,0-3-64,0 4-32,1-4 32,-4 3 32,3-3-192,0 3 32,1-3 96,-1 4 64,0-4-96,1 3-32,-1-3 32,0 0 0,1 3 32,2-3 64,-3 0-32,1 4-32,-1-4 32,4 3-32,-4-3 0,0 3 64,1-3-96,-1 4 0,0-4 32,1 3 0,-1-3 0,0 3 0,0-3 0,1 0 0,-1 3 0,4-3 0,-4 0-96,0 0 64,1 4 32,-1-1 64,-3-3-32,3 0 64,1 3-128,-1-3-64,0 4 64,0-4 0,1 3 32,-4-3 0,3 0 0,0 0 0,1 3 0,-1-3 64,0 0-32,1 0-32,-1 4 32,0-1-32,1-3-96,-1 3 64,0-3 32,0 4 0,1-4 0,-1 3 0,4-3 0,-4 3 0,0 0 0,1-3 0,-1 4 0,0-4 64,1 3-32,-1-3-32,3 3 32,-2-3-32,-1 4-96,0-4 64,1 3 32,2-3 0,-2 3 64,2-3 32,-2 0-128,-1 4-32,3-4 32,-2 0 64,-1 3 0,4-3-32,-4 0-64,4 3 32,-4-3 32,0 0 64,4 0-96,-4 0 0,0 4 32,4-4 0,-4 3 0,4-3 64,-4 3-96,4-3 0,-4 3 32,1 1 64,-1-4-96,0 3 0,0-3 32,1 3 64,-1 1 32,0-4 32,-3 3-224,4 0 0,-1-3 32,0 4 96,1-4 64,-4 3 32,3-3-64,0 3-64,-3-3 32,4 4-32,-1-4 0,0 3 0,0-3 0,1 3 0,-1-3 0,-3 3 64,3-3-96,1 0 0,-1 0 32,0 4 64,1-4-192,-4 3 32,3-3 96,0 0 64,1 3 0,-1-3-64,0 0 32,0 0 32,4 4-96,-4-4 0,1 0 32,-1 0 64,0 3-96,4-3-64,0 0 64,-4 0 0,3 3 96,-2-3 32,2 0-128,-2 0 32,-1 0 0,4 4 0,-4-4 0,0 0 0,1 0 0,-1 0 0,3 0 0,-2 0 64,-1 0-32,0 0-32,1 0 32,2 0-32,-2 0-96,-1 0 64,-3 3 32,7-3 64,-7 0-32,3 3-32,3-3 32,-2 0-32,-1 0 0,0 4 64,1-4-96,-1 0 0,4 0 32,-4 0 64,0 3-96,0-3 0,1 0 32,-1 0 0,4 0 0,-4 3 64,4-3-32,-4 0 64,4 3-128,-4-3-64,0 0 64,0 0 64,1 0 0,-1 0 64,0 0-64,4 0-32,-7 0 32,7 0-32,-4 0-96,0 0 0,1 0 64,1-3 64,-2 3-64,1-3 0,-1 3 32,0 0 64,1 0-32,-4-3 64,3 3-64,0 0-32,4 0-64,-4 0 32,1 0 32,-1 0 64,0 0-96,0 0-64,4 0 128,-4 0 32,1 0-96,-1 0 32,4 0 0,-1 0 64,-2 0-32,2 0-32,-3 0 32,4 0-32,-4 0 0,1 0 0,2 0-96,-2 0 0,-1 0 128,0 0 32,1 0 0,2 0-64,-3 0 32,1 0-32,2 0-96,-2 0 0,-1 0 128,0-4 96,4 4-96,-4 0-32,1 0 0,-1 0 0,0 0 0,0 0 64,1 0-32,-1 0-32,0-3-64,1 3 32,-1 0 32,0 0 64,1-3-32,-1 3-32,0 0 32,1-4-32,2 4 0,-3 0 0,4-3 0,-4 3 0,1 0 0,2-3 64,-2 3-32,2-4-32,-2 4-64,-1 0-32,3-3 64,-2 3 0,2 0 32,1-3 64,0 3-32,-4 0-32,4-4-64,-1 4 32,1-3 32,-4 3 64,4 0-96,-1-3 0,-2 3 32,2-3 0,1 3 64,-1-4 32,1 4-128,0-3 32,-1 3-64,1-3 0,0 3 128,-1 0 96,-3-4-128,4 4-96,-4-3-64,4 3 96,0-3 64,-1-1 64,1 1-32,-4 3-64,0-3-64,4 3-32,-4-4 128,1 4 32,-1-3-96,0 3 32,4 0 0,-4 0 0,1-3 0,2 3 0,-3 0 0,1 0 0,-1-3 64,0 3 96,1-4-128,2 4-96,-2 0 32,-1 0 64,4-3-64,-4 3-64,3-3 64,-2 3 64,2-4 0,-2 4 64,-1-3-128,0 3-64,4-3 64,-4-1 0,0 1 32,1 0 64,2-1-32,-2 1 64,2 0-128,-2 0-64,-1-4 64,0 4 64,4-1 0,-4 1 64,0-4-64,1 4 64,-1-4-128,0 4 0,1-3 32,2 2 0,-2-2-96,-1-1 0,4 4 128,-4-4 32,0 0-96,0 4-32,1 0 32,-1-4 64,0 4 0,1 0 64,-1-1-64,4 1-32,-4 0-64,4-1 32,-4 1 32,0 0 0,4 3 0,-4-4 64,0 1-32,4 0-32,-4 0-64,1-1-32,2 1 64,-2 0 64,2-1 0,-3 1-32,1 0 32,-1-1 32,0-2-96,1 3 0,2-1 32,-2 1 64,-1-4-32,4 4-32,-4 0-64,3-1 32,-2-2 32,2 2 64,-2 1-32,2-3-32,1-1 32,0 4-32,-4-4 0,3 4 64,1-4-96,-4 4 0,4-1 32,-4-2 0,1 3 0,-1-1 0,4-3 0,-7 0 0,3 1 0,3 3 0,-2-4 64,-1 0 32,0 4-128,1-4-32,-1 4 96,0-4 96,1 4-96,-1-3-96,0-1 32,1 4 0,-1-4 32,0 0 0,-3 1 0,3-1 0,1 1 0,-1-1 64,-3 4-96,3-4 0,1 4 32,-1-4 0,-3 4 0,3-1 0,1-2 0,-1-1 0,-3 4 0,3-4 0,1 1 0,-1 2 0,0-2-96,0-1 64,-3 1 32,7-1 0,-4 0 64,1 1 96,-1-1-128,0 4-96,1-4 32,-1-3 64,-3 4-64,3-1 0,1 0 32,-1 1 64,0-1-96,0 1-64,1-1 64,-1-3 64,0 3 0,1 1-32,-1-1 32,0 1-32,1-1 0,-1 0 0,0 1 0,1-1 64,-1 4-96,0-4 0,-3 1-32,3-1 0,1 0 128,-4 1 32,3-1-32,0 4-64,1-4-64,-1 1 32,-3-1-32,3 4 0,1-4 128,-1 0 32,0 1-128,1-1 32,-1-3 0,-3 4 0,3-1 0,0 0 0,1 1-96,-1-1 64,-3 4 32,7-4 64,-7 1-32,6-1-32,-2 4 96,-1-4 0,0 1-128,1-1-32,-4 0 96,3 1 32,0 2 0,0-2-64,1-1 32,-1-3-32,0 3 0,1 1 0,-1-1 0,0 0 64,1 1-32,-4-1-32,3 0-64,0 1-32,4-1 128,-7 4 32,6-4 0,-2-3-64,-1 4 32,-3-1-32,3 1 0,1-1 0,-1 0 0,-3 4 64,3-4-96,-3 4-64,4-4 64,-1 4 64,0-3 0,-3-1-32,3 0 96,1 4-64,-4-4-32,3 4 32,0-4-32,-3 4 0,4 0 0,-4 0 0,3-1 0,-3 1 0,3-4 0,1 4 0,-1 0 64,-3-1-96,3 1 0,-3 0 32,4 3 64,-1-4 32,-3 1 32,3 0-160,0 0-32,1-1 32,-1 4 64,0-3 0,1 0 64,-1-1-64,0 1-32,-3 0 32,4-1 32,-1 1-96,0 0-64,1-1 64,-4 1 0,3 3 96,0-3 32,-3 0-128,3-1 32,1 4 0,-1-3 0,-3 0 0,3 3 0,1-4 0,-4 1 0,3 3 0,-3-3 64,3-1-96,1 4 0,-1-6 32,0 6-96,1 0 64,-1-4 32,-3 1 64,3 0-32,-3 3 64,3-3-128,-3 3 0,4-4 32,-1 4 0,-3-3 64,3 0 96,-3 3-128,4-4-32,-1 1 0,0 3 64,-3-3-96,4 3-64,-1-3 64,0 3 64,1-3-160,-1 3 32,0 0 96,4 0 128,-7 0-32,3-3-64,4 3-96,-1 0-32,-2-4 128,2 4 32,-2 0-96,-1 0-32,0 0 32,4 0 0,-4-3 32,0 3 0,4 0 0,-4 0 0,1 0-96,2-3 64,-2 3 32,-1 0 64,3 0-32,-2-3-32,-1 3 32,0 0 32,1-4-32,-1 4-32,0 0 32,-3-3 32,4 3-96,-1 0-64,0 0 64,1-3 0,-1 3 160,0 0 64,0 0-224,1-4-128,-1 4 160,-3 0 32,3-3-64,1 3 32,-1-3 0,0 3 0,-3-4 64,4 4 32,-4 0-32,3 0-64,0-3-192,-3 3 96,4 0 32,-4 0 192,0-3-64,3 3 32,-3-4-96,0 4-32,0 0 32,0 0 0,0-3 64,3 3 32,-3 0-128,3 0-32,-3 0 32,4 0 0,-4-3 96,3 3 32,-3-3-128,0 3 32,0-4-64,3 4 0,-3-3 64,0 3 0,4-3 0,-4 3 0,0-4 0,3 4 0,-3 0 0,3-3 0,-3 3 0,0-3 0,4 3 0,-4-4 64,0 4-96,3-3 0,-3 3-32,0 0 0,3-3 64,-3 3 64,0 0-32,4-4-32,-4 4 32,0 0 32,0-3-96,0 0 0,3 3 32,-3 0 64,0-3-32,3 3-96,-3-4 32,0 1 32,0 3 0,0-3 0,0-1 0,3 1 0,-3 0 0,0 3 0,0-4 64,0 1-96,4 0 0,-4-1 32,0 1 64,0 0-32,3 0-32,0-1-64,-3 1 32,0 0 32,4-1 0,-4 1 0,3 0 64,-3-1 32,0-2 32,0 2-160,3-2 32,1 3-64,-4-1-64,0 1 96,3 0 64,-3 3 0,0-4-32,0 1 32,0 3-32,0 0-160,0-3 32,0-1 128,-3 4 64,3-3-96,0 3-32,0-3 160,0 3 160,-4-4-288,4 4-96,0-3 128,-3 3 32,3-4 32,0 4-192,0 0 0,-3 0 128,3 0 128,0 0-32,0 0-64,0 4 0,3-4-32,-3 3 0,0 1 0,0-1-96,0 0 64,0 1 32,0-1 0,0 0-96,0 1 64,0 2 32,0 1 64,0-4-32,0 4-32,0-4 96,0 4-64,0-4-32,0 0 32,0-3-32,0 4-160,0-1 32,0-3 64,3 3 96,-3 1 64,4-4 32,-4 3-160,0 0 32,3 0-64,-3 1 0,0-4 64,0 3 64,3 0-32,-3 1 64,0-1-64,0 4-32,0-4-64,0 4-32,0-4 64,0 0 64,0 0 0,0 1-32,0-1 32,0-3-32,0 3-96,0-3 64,4 0 96,-4 0 32,0 0-128,0 0 32,0 0-64,0 0-64,0 0 96,0 0 0,0 0-128,0 0 32,0 0 0,0 0-32,0 0-224,0 0-160,0 0-224,3 0 0,-3 0-160,0 0-32,0 0-416,0 0-1152,3 0 320</inkml:trace>
  <inkml:trace contextRef="#ctx0" brushRef="#br0" timeOffset="4">3345 1872 1280,'-7'7'512,"7"0"-256,-6-1-224,6-6 96,0 7 288,-7-1 96,7-6-160,0 7-64,-7 0-160,7-7 64,-6 0-64</inkml:trace>
  <inkml:trace contextRef="#ctx0" brushRef="#br0" timeOffset="5">3310 1896 4288,'-7'0'-32,"7"0"96,-4-4 0,1 4-96,0-3 32,0 3 0,-1-3 64,1 3-32,3-4 64,-3 4-64,-1-3 64,1 3 0,0-3 32,-1 3-64,1 0 32,0 0 0,-1 0 32,-2 0-64,-1 0 32,4 0-64,0 0 64,-1 0 0,1 0 32,-4 0-64,4-4 32,0 4-64,-1 0-32,1 0 96,0 0 0,0 0 32,-4 0 0,4 0-64,-1 0 32,4 0 0,-3 0 96,0-3-96,-1 3-128,1 0 0,0-3 96,-4 3-96,1 0-64,2 0 64,-2 0 64,2 0 64,1 0-32,0-3-64,-4 3 32,4 0-32,-1-4 0,-2 1 64,3 0-32,-1 3-32,-2-4 96,-1 1 0,4 3-32,-4-3-64,4 3-64,-4-4 32,4 4-32,0 0 0,-1-3 64,1 3 0,-4-3-96,4 3 64,0-4 96,-1 4 96,1 0-128,0 0-96,-1-3 96,1 3 96,0-3-32,0 3-64,-4 0 0,4 0-32,-1-3 0,1 3 0,0-4 0,-1 4 0,1-3 0,0 3 0,-1-3 0,1 3 64,0-4-32,0 4-32,-1-3 96,1 3-64,0-3-32,-1 3 96,-2 0 64,2 0-128,1-4-32,-4 4-64,4 0 0,0 0 64,0-3 0,-1 3 64,1-3 32,0 3-128,-1-4-32,1 4 32,0 0 0,-1-3 32,1 3 0,3 0 0,-3 0 0,-1-3 0,1 3 0,3 0 0,-3 0 64,3 0-96,-3 0 0,3 0 32,-4 0 64,4 0-96,0 0 0,0 0-32,0 0-64,4 3 160,-4 0 32,3 1-96,0-1 32,0 0 0,1 4 0,-1-4 0,-3 1 64,3-1-96,1 4-64,-4-4 64,3 7 64,-3-4-64,3 4 0,-3-3 32,0 0 64,0-1-32,4-3 64,-4 4-64,0-4-32,0 4 32,0-4 32,-4 1-32,4-4 64,0 3-64,0-3-32,-3 0 32,3 0 32,-3 0-192,3 0 32,-4 0 32,1-3 32,3 3 32,-3 0 64,-1 0-32,1 0 64,3-4-128,-3 4-64,0 0 128,-1-3 32,1 3-96,0-3 32,3 3 0,-4-4 0,1 1 0,0 3 64,-1-3-96,-2-1-64,2 4 128,1-3 96,0 3-96,0 0-32,-1-3-64,1 3 0,0-3 128,-4 3 96,4-4-224,-1 4 0,1-3 0,0 3 96,0-3 0,-1 3 64,-2-4-128,2 4-64,1-3 64,-4 3 0,4-3 32,0 3 64,-1-4-32,1 4 64,0 0-128,0-3-64,-4 3 64,4 0 64,-1-3 64,-2 3 32,2 0-160,1-4-32,0 4 32,-1 0 64,-2-3-64,3 3 0,-4-3 32,4 3 0,-4 0 0,0 0 64,4 0 96,-4 0 64,4-3-32,-3 3-32,2-4-96,-2 4 32,-4-3-64,3 0 64,0-1-64,4-2-32,-3 2-64,-1 1 32,0 0 32,4-4 64,-4 4-32,1 0-32,2-1 32,-2 1 32,3 0-32,-4-1-32,4 4 32,-4-3-32,0 0-96,1 3 64,2 0 32,-2-4 64,3 1-96,-4 3 0,4-3 32,-1 3 64,-2-4-96,2 4 0,-2-3 32,-1 3 64,4 0-96,-4-3-64,4 3 64,-4 0 0,4-3 32,0 3 64,-1-4-32,1 4 64,0-3-128,-4 3-64,7 0 64,-3-3 0,0-1 32,-1 4 0,1-3 0,0 0 64,-1-1-96,4 1 0,-3 0 32,0 3 64,-1-4-32,4 1 64,-3 3-128,3 0 0,-7-3-32,4 0 0,0 3 64,0-4 0,-4 4 0,7-3 0,-7 3 0,7 0 64,-3-3-32,0 3-32,-1 0 32,4 0 32,-3 0-96,3 0-64,0 3-32,0-3 96,0 3 0,0-3-64,0 4 64,3-1 32,-3 0 0,4-3-96,-1 7 64,0-4 96,1 0-32,-1 4-32,0-4 32,1 1-32,-1-1 0,-3 0 0,3 1 0,-3-1 64,3 0-32,-3 0 64,0-3-128,0 4-64,0-1 128,0 0 96,0-3-96,0 4-96,0-4 96,0 0 32,-3 3 0,3-3-64,0 0 32,-3 3-32,0-3 0,-1 0 0,1 4 0,0-4 0,-1 3 0,4-3 0,-3 0 0,0 3 0,-1-3 0,1 0 0,0 0 64,-1 4-96,4-4 0,-3 0-32,0-4 0,-4 4 128,4 0-96,0-3 0,-4 3 32,0-3 64,4-1-96,0 4 0,-4 0 96,4-3 32,-4 0-128,4 3 32,-4 0 0,4-4 64,0 1-32,-4 3-32,4-3 32,-4 3 32,4-4-192,-4 1 32,1 0 32,-1 0 96,0-1 0,4 1 64,0 0-128,-4-1 0,1-2 32,2 2 64,-2 1-96,-1 0-64,-3-4 64,7 7 64,-4-6 0,1 6-32,-1-7 32,0 7-32,1-3 0,-1-1 0,1 1-96,-1 3 64,4-7-32,-4 4 0,4 0 128,-4-1 32,0 1-128,1-3 32,3 6 0,-4-7 64,4 7-32,-1-7-32,-2 4-64,-1-4 32,4 4 32,-1-1 0,-2 1 0,-1 0 0,1-1 0,2 4 64,-2-3-32,2 0-32,-2 3 32,2-4-32,1 4-96,-3-3 64,2 3 32,1 0 0,0 0 0,-1 0 64,-2 3-96,2-3 0,1 4 32,3-1 0,-3-3 0,-1 3 0,1 1 0,3-1 64,-3 0-96,3 1 0,-3-1 32,-1 0 0,4 1 0,-3 3 0,0-4 0,3 4 0,0-4 0,0 0 0,-4 4 0,1-4 0,3-3 64,-3 3 32,-1 1-128,4-4-32,-2 3 32,2-3 64,-3 0-64,3 0-64,-4 3 128,1-3 32,0 0 0,0 0-64,-1 4 32,-2-4-32,-4 3 0,3-3 0,0 3 0,1 1 0,-1-4 0,-3 3 0,4 0 0,-4 0 0,3 4 0,-3-4 64,-3 1-96,6 2 0,-3-2 32,1-1 0,-5 0 0,4 4 0,-3-4-96,3 0 0,0 1 192,0-1 160,0-3-192,1 3-96,2 1-96,0-4 96,-3 0 0,4 0 32,-1 0 0,1 0 0,-1 0-96,0 0 64,1 3 32,2-3 0,1 0-96,-4 0 64,4 3 32,0-3 64,0 0-96,-1 0 0,4 0-32,-3 0 0,3 0 64,0-3 64,0 3-96,0 0 0,3-3 32,-3 3 0,4-4-96,-1 1 64,0 0 32,0-1 64,1 1-32,-1 0-32,4 0-64,-4-1 32,4-2-32,-4-1 0,4 0 64,-4 4 0,0-4 0,0 1 64,1-1-96,-1 4 0,4-4 32,-7 1 0,3-1 0,0 0 64,1 4 32,-4 0 96,3 0-160,-3-1-96,0 1 32,3 3 64,-3-3 0,0-1 64,0 4-64,0 0-32,0 0 32,-3 0-32,3 0 0,0 0 0,0 0 0,-3 0 0,3 4 0,0-4 0,-4 3 0,4 0 0,0 1-96,-3-4 64,3 6 32,-3-3 64,3-3-96,-4 4 0,1-1 96,3 0 32,-3 1-128,-1-1-32,1 0 32,0 1 64,0-1 0,-1 0-32,1 1 32,0-1-32,-1 0 0,1 0 64,0 1-32,-1-1-32,1-3 32,0 3-32,-1-3-96,1 0 64,0 4 32,-4-4 64,4 3-96,-4-3 0,4 3 32,-4-3 64,1 4-32,-1-4-32,4 3 32,-4-3-32,1 3 0,-1-3 64,4 4-96,-4-4 0,4 3 32,-4-3 0,1 3 0,-1-3 64,0 3-32,1-3-32,2 0 32,-2 0 32,-1 4-32,1-4-32,2 0-64,-2 3-32,-4-3-32,3 3 96,1-3 0,-1 4 96,0-1-32,1 0-32,-1-3 32,0 4-32,4-1 64,-3-3 32,-1 3-128,0-3-32,4 4 32,-4-1 0,1 0 32,-1-3 64,1 3-32,-1-3-32,0 0 32,1 4-32,-1-4-96,-3 0 64,0 3-32,0-3 0,4 0 128,-4 0 32,3 0-32,-3-3 32,4 3-224,-1 0 32,-3 0 96,3-4 128,1 4-96,-4 0-96,3 0-64,1-3 96,-4 3 0,3-3 96,1 0-32,-4-1 64,3 4-128,0-3-64,1-4 128,2 7 96,-2-6-96,3 6-96,-1-7-64,1 4 96,0-1 0,-1 1 96,1 0-192,3 0 32,0-4-32,0 4 64,3-1 32,-3-2 32,4 2 64,-4-2 32,3 2-128,0 1 32,1 3 0,2-6 0,-3 6 64,4-4-96,-4 1-64,1 3 128,-1-3 32,-3 3-96,3 0 32,-3 0 0,0 0 64,0 0-32,0 0 64,0 0-64,0 0-32,0 0 32,0 0-32,-3 3 0,3-3 64,-3 3-32,-1-3-32,1 4 32,0-4 32,-1 3-96,1-3 0,0 3 32,0-3 64,-1 3-96,4 1 0,-3 2 96,0-2 32,-1-4-128,1 3-32,0 0 32,-1-3 0,1 4 32,-4-4 0,4 3 0,0-3 0,0 0 0,-1 0 0,1 0-96,0 0 64,-4 0 32,4 0 64,-1 0-32,-2 0-32,-1 3-64,1-3 32,2 0 32,-2 0 0,-1 4 0,4-4 0,-7 0 0,3 3 64,1-3-32,-1 0-32,0 0 32,4 3-32,-4-3 0,1 0 0,2 0 64,-2 3 32,3-3-128,-4 0-32,4 0-64,-1 0 96,1 0 64,0 0 64,-1 0-128,1 0-32,0 0 32,-1 0 64,-2 0 0,3 0 64,-1-3-128,1 3 0,0-3 32,-1 3 0,1-3-160,0 3 32,3-4 64,0 4 96,-4-3 0,4 3-32,-3-3-64,3-1 32,0 4 32,3-6 0,-3 2 0,4 1 64,-4 0-96,0-4-64,3 1 64,0 2 0,1 1 32,-1-4 64,0 4-96,1-4 0,-1 4 32,0-4 64,0 4-32,1-3-32,-1 2 32,0 1-32,1-4 0,-4 4 64,3-1-96,0 1 0,-3 0 96,4-1 32,-4 1-128,3 0 32,-3-1 0,0 1 64,0 3-32,-3-3-32,3 3-64,0 0 32,-4 0 32,4 0 64,-3 3-32,3-3 64,-3 3-64,3-3 64,-4 4-128,1-1 0,3-3 32,0 3 0,-3 1 0,3-4 0,-4 3-96,4 0 0,-3-3 128,0 4 32,0-1 0,-1 1-64,1-1 32,0-3-32,-4 0 0,4 0-96,-1 3 64,-2-3 32,2 0 64,-2 0-32,-1 0-32,1 0-64,-1 0 32,0 0 32,1-3 64,-1 3-96,-3 0 0,4 0 32,-1 0 0,0 0 64,1 0 32,3 0-128,-4 0 32,-3 3 0,3 1 64,1-4-96,-1 0-64,1 0 128,-1 3 96,0 0-96,4-3-32,-7 3-64,3 1 0,-2-1 64,2-3 64,0 3-32,1 1 64,-4-4-64,3 3-32,1-3 32,-1 3-32,4-3-96,-4 4 64,4-4 32,-4 3 64,0-3-96,1 0 0,-1 3 32,1-3 0,-1 0 0,4 0 0,-4 4 0,0-4 64,1 0-32,-1 0-32,1 0 32,-1 0-32,4 0-96,-4 0 0,0 0 128,4 0 32,-3 0-96,2-4-32,1 4 96,-4-3 96,4 3-32,0-3-64,-1 3-96,1 0 32,0-4 32,-1 4 64,1-3-96,0 3-64,0 0 64,-1 0 0,1-3 32,-4 3 0,4-4 0,0 4 0,-1-3 0,1 3 64,0 0-32,-1 0-32,1 0-64,3 0-32,0 0-736,0 3-320,0 1-1152</inkml:trace>
  <inkml:trace contextRef="#ctx0" brushRef="#br0" timeOffset="6">2415 390 1152,'0'0'512,"0"0"-256,0 0-224,0 0 160,0 0 32,0 0 32,0 0-64,-7 0-32</inkml:trace>
  <inkml:trace contextRef="#ctx0" brushRef="#br0" timeOffset="7">2431 396 3168,'0'-7'160,"-7"7"64,7 0 64,0 0-128,0-6-32,-6 6 64,6 0 32,-7 0-192,7 0-64,0 0-96,-6 0 96,6 0 64,0 0 128,-7 0 0,7 6 0,-7-6-32,7 0 0,-6 0 0</inkml:trace>
  <inkml:trace contextRef="#ctx0" brushRef="#br0" timeOffset="8">2382 387 5472,'-3'3'96,"-1"1"-128,1-4 0,0 3 32,-1-3 64,4 3 32,-3 0 32,0 1 0,3-4 64,-4 3-96,2-3-64,2 3 64,-4-3 64,4 4-128,-4-4-32,4 0 0,-2 0 0,-2 3 0,4-3 0,-3 0 0,3 0 0,-3 0 64,3 0-32,0 0-32,0 3-64,-4-3-32,4 0 64,0 0 0,-3 4 32,3-4 0,0 0 0,0 0 0,-3 3 64,3-3 32,0 0-128,-4 0 32,4 3-64,0-3 0,0 0 128,-3 0 32,3 0-32,0 0 32,-3 0-64,3 4-32,0-4 32,-4 3-32,4-3 0,0 3 0,-3 0 0,3 1 0,0-4 64,-3 3-32,-1-3-32,4 3 96,0-3 0,-3 3-128,3-3 32,-3 0 64,3 4-96,-4-4-64,4 0 64,-3 0 0,3 3 32,0-3 0,0 0 0,-3 0 64,3 3-96,0-3 0,0 0 32,0 0 64,-4 3-96,4-3 0,0 0 32,0 0 64,0 4-32,0-4-32,0 0 32,0 0-32,-3 3 0,3-3 0,0 0 0,0 0 0,0 3 0,0-3 0,-3 0-96,3 0 64,0 4 32,0-4 0,0 0 64,0 0 32,0 0-128,0 0 32,0 0 0,0 3 0,0-3-96,0 0 64,0 3 32,-4-3 64,4 0-32,0 4-32,0-4-64,0 0 32,0 3 32,0-3 0,0 0 0,0 3 64,-2 1-32,2-4-32,0 3 32,0-3-32,0 3 0,0 0 0,0 1 0,-4-1-96,4 0 0,0 1 64,0-4 64,0 3 64,0 0 32,-4-3-160,4 4 32,0-1 0,0 0 0,-2 1 0,2-4 64,0 3-32,0 0-32,-4-3 32,4 3-32,0 1 0,0-1 0,0-3-96,0 3 64,0-3 32,0 0 0,0 4 0,0-4 0,0 3-96,0-3 64,0 3 32,0-3 0,0 0 0,0 4 0,0-4 64,0 3 32,0 0-32,0-3-64,0 4-64,4-4-32,-4 3 64,0-3 64,0 3 0,0-3 64,0 0-128,2 3 0,-2-3-32,0 0 0,0 4 64,0-4 64,0 3-32,4-3-32,-4 0 32,0 3-32,0 1-96,4-4 64,-4 0 32,0 0 64,0 3-96,0-3-64,0 0 128,2 3 32,-2-3-96,0 0 32,4 4 0,-4-4 0,0 3 64,0-3 32,3 3-192,-3-3 0,0 4 96,3-4 64,-3 3 0,0-3-64,0 3 32,4-3-32,-1 0 0,-3 3 0,3-3 0,-3 4 0,4-4 0,-4 0 0,3 3-96,0-3 64,-3 0 96,0 3 32,0 1-128,4-4 32,-4 3 128,0-3 64,0 3-64,0-3-96,0 4 0,0-4-32,0 3 64,3 0-96,-3-3 0,0 4 32,0-4 64,0 0-96,0 0 0,0 3 32,0-3 64,3 0-32,-3 0 64,0 0-128,0 0 0,0 0 32,4 3 0,-4-3 0,0 0 0,3 0 0,-3 3 0,3-3-96,-3 0 64,0 4 32,4-4 64,-4 0-32,3 3-32,-3-3-64,3 0 32,-3 0 32,0 0 0,4 0 64,-4 0 32,0 0-32,3 0-64,-3 0 32,3 0 32,-3 0-96,0 0-64,4 3 64,-4-3 64,2 0 0,-2 0-32,0 0 96,4 0 64,-4 0-64,4 0-64,-4 0 0,2 0 32,-2 0-96,0 0 0,4 0 96,-4 0 32,0 0-32,3 0-64,0 0 32,-3 0 32,4 0-32,-1 0-32,-3 0 32,3 0-32,1 0 0,-4 0 0,3 0 0,0 0 0,-3 0 0,0 0 0,4 0 0,-4 0 0,3 0 64,-3 0-192,3 0 32,-3 0 96,4 0 64,-4 0 64,0 0 0,3 4-160,0-4-32,-3 0 32,0 0 64,0 0-64,4 0 0,-4 0 32,0 0 64,3 0-32,-3 0 64,0 0-128,0 0 0,3 0 32,-3 0 64,0 0-96,0 0-64,4 0 64,-4 0 64,0 3 0,0-3-32,3 0 32,0 0-128,-3 3 64,4-3 32,-2 0 64,-2 0-32,0 0-32,4 0 32,0 0-32,-4 0 0,2 0 0,-2 0 0,0 0 0,4 0 0,-4 0 0,0 0 0,0 4 64,3-4-96,-3 0 0,0 0 32,0 0 64,3 0-96,-3 0 0,0 0-32,4 0 0,-4 0 64,0 0 0,3 0 0,0 0 0,-3 0 0,0 0 0,4-4 0,-1 4 0,-3 0-96,0 0 64,3 0 32,-3 0 64,4 0-32,-4-3 64,0 3-64,3 0-32,0 0 32,-3-3-32,0 3 0,4 0 64,-4 0-96,3 0 0,-3 0-32,0-4 0,0 4 128,3 0 96,-3 0-224,0 0 0,4 0 0,-4 0 32,0 0 32,3 0 64,-3 0-96,3-3 0,-3 3 96,0 0 96,4 0-64,-1 0-64,-3 0-96,3 0 32,-3 0 32,4-3 0,-4 3-160,2 0 96,2 0 32,-4-4 96,4 4 32,-2 0-128,-2 0 32,0 0 64,4 0 32,-4 0-128,3 0 32,-3 0 0,0 0 0,0 0-96,3 0 64,-3 0 32,4 0 64,-4-3-32,0 3 64,0 0-128,3 0 0,0-3 32,-3 3 64,4 0-96,-4 0 0,3 0 32,-3-3 0,3 3 0,1-4 0,-4 4 0,0-3 0,0 3 0,3-3 0,-3-1-96,3 1 64,1 3 32,-4-3 64,3-1 32,-3 4-128,0-3-32,3 3-64,-3-3 96,0 3 0,4-4 96,-4 4-32,3-3-32,-3 3 32,0-3-32,3 3 0,-3-3 64,0 3-32,0-4-32,4 4 96,-4-3 64,0 3-224,2-3 0,-2-1 0,0 4 32,0 0 32,4-3 0,-4 0 0,0 3 0,4-4 0,-4 1 64,0 3-32,0-3-32,2 3-64,-2 0 32,0-4 96,4 4 96,-4-3-128,0 0-96,0 3-64,0-3 96,0-1 0,4 1 32,-4 0 64,0 3-96,0-4-64,2 1 64,-2 3 64,0-3 0,0-1-32,4 4 96,-4-3 0,0 3-128,3-3-32,-3-1-64,0 1 96,0 3 64,3-3 64,-3 0-32,0-1-128,0-2-32,0 2 64,0-2 0,0 2 32,0 1 64,0 0 96,0-1-224,0 1 0,0 3 0,0-3 96,0 0 0,0-1 64,0 1-128,0 3 0,0-3 32,0-1 0,0 1 0,0 0 0,0 3 64,0-4 32,0 1-32,-3 3 32,3-3-128,0 3 0,0-4-32,-3 4 0,3-3 128,0 3 32,-4 0-32,4-3-64,0 3 32,0 0-32,-2-3 0,2 3 0,0 0 0,-4-4 64,4 1-32,0 3-32,0-3 32,-4 0-32,4-1-96,0 1 64,-2 3 32,2-3 64,0 3-32,0-3-32,-4-1 32,4 4-32,0 0 0,-4-3 0,4 3 64,0 0 32,-2-3 96,2 3 32,-4 0-192,1-4 64,0 4 0,3 0-128,-4-3 32,1 3 64,3 0 32,-3-3-128,-1 3 32,4 0 0,-3-4 64,3 4-32,-3 0-32,3-3 96,-4 3 0,1 0-128,3-3 32,-3 3 0,3-4 0,-4 4 64,4-3 32,-3 3-32,0 0-64,3 0 32,-4-3-32,4 3 0,-3 0 0,3 0 0,-3 0 0,-1 0 0,4 0 64,-6 0-96,6 0 0,-4 0 32,2 0 0,2-3 64,-4 3 32,1-4-128,3 4 32,-3-3 0,3 0 0,-4 3-96,4 0 64,-3-4 32,0 4 0,3 0 64,-4 0 32,4-3-128,-3 3-32,3 3 32,-3-6 64,-1 3 0,4 0-32,-3 0-64,3 0 32,-3 0 32,3 0 0,-4 0 0,4-3 0,0 3 0,-3 0 64,3 0-32,0 0 64,0 0-128,-3 0 0,3 0 32,0 0 0,-4 0 0,4-4 0,0 4 0,0 0 0,0 0-160,-3 0 32,3 4-1856,-3 2-1792,-7 1 1024</inkml:trace>
  <inkml:trace contextRef="#ctx0" brushRef="#br0" timeOffset="9">1712 512 896,'-7'0'352,"7"0"-192,0 0 0,0 6 256,0-6-32,0 7 96,0-7-192,-6 0-32,6 7-128,0-7-96,-7 0 0,7 0 32,-7 0 96,7 6 64</inkml:trace>
  <inkml:trace contextRef="#ctx0" brushRef="#br0" timeOffset="10">1758 539 1152,'0'0'512,"0"0"-256,0 0-96,0 0 256,0 0-96,0 0 0,0 0-64,0 0 0,0 0-128,0 0-96,0 0 64,0 0 0,0 0 32,-3 0 64,3 0-32,0 0 0,0 0-192,0 0 32,-3 3 128,3-3 64,0 0-64,-4 0-96,4 0 64,0 0 0,0 0 32,-2 0 0,2 0-64,-4 0 32,4 0-128,0 0-64,0 0 64,-4 0 64,4 0 64,0 0 32,0 0-160,0 0-32,-2 0 96,2 0 96,0 0 96,0 0 96,0 0-160,0 0-32,0 0 0,0-3 0,0 3-64,-4 0-64,4 0 32,0 0-32,-4 0 64,4-4-96,0 4 0,-2-3 32,2 3 0,-4-3 64,4 3 32,0-4 96,-3 4-96,0 0 0,3 0-32,-4 0 32,4 0-64,-3 0-32,0-3 32,3 3 32,0 0 32,0 0 32,-4 0-160,4 0 32,-3 0 0,3 0 64,0 0-32,0 0-32,-3 3 32,3-3-32,0 0 0,-4 4 0,4-4 0,0 3 0,0-3 0,-3 0 0,3 3 0,-3-3 0,3 0 0,0 0 64,-4 0 32,4 4 96,-3-4-256,3 0-96,-3 0 96,3 0 64,-4 0 32,4 0-32,-3 3 32,3-3-32,-3 0 0,3 3 0,-4-3 64,2 4 32,2-4-128,-4 0-32,0 0 96,2 3 96,2-3 32,-4 0 64,4 0-128,-4 0-64,4 0-96,0 0-32,-2 0 128,2 0 96,0 0-96,0 0-96,-4 0 96,4 0 32,0 0-96,-3 0 32,3 0-64,0 0 0,0 0 64,-3 0 64,3 0-32,0 0 64,0 0-128,-4 3-64,4-3-32,0 0 96,0 0 64,-3 0 128,3 0-128,0 0-32,-3 3 0,3-3 0,0 0 0,0 4 64,-4-4-32,4 0-32,-3 0 96,3 3 0,-3-3-32,3 0 32,-4 0-64,4 3 64,0-3-128,-3 0 0,3 0 32,-3 4 0,3-4 0,0 0 64,-4 0-32,4 3 64,0-3-128,-3 0 0,3 3-32,0 1 96,0-4 32,-3 3-96,3-3-32,0 3 96,-4 1 96,4-4-96,0 3-96,0-3 32,-3 3 64,3-3-64,-3 0 0,3 3-32,0-3 0,-4 0 128,4 0 32,0 4-128,-2-4 32,2 0 0,0 0 0,0 3-96,0-3 64,-4 0 96,4 0-32,-4 3 64,4-3-128,0 0-64,-2 4 64,2-4 64,0 3 0,-4 0-32,4-3 32,0 0-32,0 4 0,-3-1 64,3-3-32,0 3-32,-3-3 96,3 4 64,0-4-64,0 3-64,-4-3 0,4 3-32,0-3-96,0 0 0,0 3 64,0-3 0,0 0 96,0 4 32,-3-4-32,3 0-64,0 3-64,0-3 32,0 3-32,0-3 0,0 4 128,0-4 32,0 3-128,-3 0 32,3 1 0,0-1 0,0 0 64,0-3-32,0 4-32,0-1 32,0 0 32,0-3-96,-4 3-64,4-3 128,0 4 32,0-4-96,0 3 32,0 0-64,0-3 0,0 4 64,0-4 0,0 0 0,0 3 64,0-3-32,0 0-32,0 3-64,0-3-32,0 0 64,0 0 64,4 4 0,-4-4-32,0 0 32,0 0 32,0 0-32,3 3-32,-3-3-64,0 0 32,0 0 32,0 3 0,0-3 0,0 0 0,3 0 0,-3 0 64,0 3-32,0-3-32,0 0 32,0 0-32,0 0-96,4 0 64,-4 4 32,0-4 0,0 3 0,3-3 0,-3 0 64,0 3-32,0-3-32,0 4 32,0-4-32,3 0 0,-3 0 0,0 3 0,0-3 0,0 0 64,0 0 32,0 3-32,0-3-64,0 0 32,0 0-32,0 0-96,0 4 64,0-4 32,0 3 0,0-3 0,0 0 64,0 0-32,0 0 64,0 4-64,0-4 64,0 0-128,4 3 0,-2-3 96,-2 0-96,0 3-64,0-3 64,4 0 64,-4 0 0,0 4-32,0-4-64,0 0 32,0 3 32,0-3 64,0 0-32,0 3 64,0-3-128,0 0 0,0 0 32,4 0 0,-4 0 0,0 4 64,0-4 32,0 3-128,0-3-32,0 0 32,0 0 0,0 3 32,0-3 0,0 0 64,0 0 32,0 4-128,0-4 32,0 0 0,0 0 0,0 3 0,0-3 0,0 0 0,0 0 0,0 3 0,0-3 0,2 3 0,-2-3 0,4 0 0,-4 0 64,0 0-32,0 0-32,0 0 32,0 4 32,0-1-96,3-3-64,-3 3 64,0-3 0,0 0 32,3 4 0,-3-4 0,0 3-96,0-3 64,0 0 32,0 3 0,4 1 64,-4-4-32,0 3-32,0-3 32,0 0-32,3 3 0,-3-3 0,0 0 0,0 0 0,0 0 0,0 0 0,0 0-96,0 0 64,3 4 32,-3-4 64,0 0-32,0 0-32,4 3 32,-4-3 32,0 0-96,0 0 0,0 0 32,0 0 64,3 3-96,-3-3 0,0 0 32,0 0 64,3 0-32,-3 3-32,0-3-64,0 0 32,4 0 96,-4 0 32,0 4-32,3-4-64,-3 0-64,0 0 32,0 3 32,3-3 64,-3 0-96,0 0 0,4 3 32,-4-3 0,0 0 0,0 0 0,3 4 0,-3-4 64,0 0-96,3 0 0,-3 0 32,0 0 0,0 3 0,4-3 64,-4 0-32,0 0-32,0 3 32,0-3 32,3 0-32,-3 0-32,0 0-64,0 0 32,0 0 32,0 0 0,3 4 64,-3-4 32,0 0-128,0 0 32,4 3 0,-4-3 0,0 3 0,0-3 0,2 4 0,-2-4 0,0 0 0,0 0 0,4 0 0,-4 3 64,4-3-96,-4 0 0,0 0 32,0 0 0,2 0 128,2 0-192,0 3 32,-4-3 0,2 0 32,-2 0 0,4 3 64,-4-3-96,3 0 0,-3 0 32,0 4 0,3-4 0,-3 0 0,0 0 64,0 0 32,0 0-128,4 0-32,-4 0 32,0 0 0,0 0 32,3 0 0,-3 0 0,0 0 64,0 0-96,0 0 0,3 3 96,-3-3 32,0 0-32,0 0-64,0 0 96,0 0 0,4 0-128,-4 0-32,0 0 32,0 3 64,3-3-64,-3 0 0,0 0-32,0 0 0,0 0 128,3 0 96,-3 0-128,0 4-96,0-4 32,4 0 64,-4 0 0,0 0 64,0 0-128,3 0 0,-3 0 32,0 0 64,0 0-32,3 0-32,-3 0 32,4 0-32,-4 0-96,0 0 64,0 0-32,0 0 0,3 0 192,0 0-128,-3 0 0,4 0 0,-1 0 0,-3 0 0,3 0 0,-3 0 0,4 0 0,-2 0 0,-2 0 0,4 0 0,-4 0 0,0 0 0,4 0 0,-4 0 0,0 0 0,2 0 64,-2 0 32,4 0-192,-4 0 0,4 0 32,-4 0 96,2 0 0,-2 0-32,0 0 32,4 0-32,-1 0 0,-3 0 0,0-4-96,3 4 64,-3 0 32,4 0 64,-4 0-32,0 0 64,3 0-64,-3-3-32,3 3 32,-3 0-32,0 0 0,0 0 0,4 0 0,-4 0 0,0 0-96,3 0 64,-3 0 32,0 0 64,0 0-32,0 0 64,3 0-64,-3 0 64,0 0-128,4 0-64,-4 0 64,0-3 0,0 3 32,3 0 0,0 0 64,-3 0-96,4 0 0,-4 0 32,3 0 64,-3 0-32,0 0-32,0 0 32,3-4-32,1 4 0,-4-3-96,3 3 0,0 0 128,-3 0 32,4-3-96,-4 3 32,0 0 0,2 0 64,-2 0-32,0 0-32,4 0-64,-4 0 32,0 0 160,4 0-128,-4-3-64,0 3 32,0-4 64,2 4-64,-2 0 0,0 0 32,4-3 64,-4 3-32,0 0-32,0 0 32,4-3-32,-4 3-96,0 0 64,0-4 96,2 4 32,-2 0-128,0-3 32,0 3 0,4 0 0,-4 0-96,0-3 64,3 3 32,-3 0 64,0-4-32,0 4-32,3 0 32,-3-3-32,0 3 0,4-3 0,-4 3 0,0-4 0,0 4 0,3-3 0,0 3 0,-3 0 0,4-3 0,-4 3 0,0 0 64,3-3-96,-3 3 0,0-4 32,0 1 64,0 0-96,3 3 0,1-7 32,-4 4 64,0 3-32,0-4-32,3 1-64,-3 0 32,0 3 32,3-4 0,-3 4 0,0-3 0,0 0 0,4 3 0,-4-3 0,0 3 0,3-4 0,-3 1 0,0 3 0,3-3 64,-3-1-96,0 4 0,4-3 32,-4 0 64,0-1-32,0 4-32,3-3-64,-3 3 32,0-3 32,3 3 0,-3-4 0,0 4 0,0-3 0,0 3 0,0-4 0,0 4 64,4-3-32,-4 0-32,0-1 96,0 4-128,0-3 0,2 0 32,-2-1 0,0 4 0,0-3 0,0 3 0,0-3 0,0 0 0,0 3 0,0-4 0,0 4 0,0-3 0,0 3 64,0-3-96,0-1 0,0 4-32,0-3 0,0 3 128,0-3-32,0-1-96,0-2 32,0 3 32,0-1 64,0 1 32,0 0-128,0-1 32,0 1-64,0 0 0,0-1 64,0 4 64,0-3-32,0 0-32,0 3 32,0-4-32,0 4 0,0-3 64,0 3-32,-2-3 64,2 3-64,0-3-32,-4 3-64,4-4-32,0 1 128,0 3 32,-3-3-96,3-1 32,0 4 0,-3 0 0,3-3 0,0 0 64,0 3-96,-4-4-64,4 4 128,0-3 32,-3 3 0,3 0 32,0-3 0,-3 3 96,3 0-32,0 0 0,-4-4-192,4 4 32,0 0 64,0-3 32,0 3-128,0-3 32,0 3 0,-3 0 64,3-3-32,-3 3-32,3-4 96,0 1-64,-4 3-32,4-3-64,0 3 32,-3-4-32,0 4 0,3-3 128,0 3 32,-4 0-128,4-3 32,0 3-64,-3 0 0,3-4 64,0 4 0,-3-3 0,3 3 64,0 0 32,-4-3 32,4 3-160,0-4 32,-3 1-64,3 3 0,0 0 64,0-3 64,-3 3-32,3-3 64,0 3-128,-4 0 0,4 0 96,0 0 32,0-4-32,-2 4-64,2 0-64,0-3-32,-4 3 64,4 0 0,0 0 32,0 0 64,-4-3-96,4 3 0,0 0 32,-2 0 64,2 0-96,0 0-64,-4-4 128,4 4 96,-4 0-96,4-3-32,0 3 0,-2 0 64,-2 0-32,4-3 64,-3 3-64,0 0-32,-1 0 32,1 0-32,3 0 64,-3 0 32,-1 0-32,4 0 32,-3 0-64,0 0-32,-1 3-64,4-3 32,-3 3 96,3-3-32,-3 0-32,-1 4-64,4-4-32,-3 0 64,0 0 64,-1 0-160,1-4-32,3 4-992,-7 0-448,5 0-1792</inkml:trace>
  <inkml:trace contextRef="#ctx0" brushRef="#br0" timeOffset="11">2108 456 896,'0'7'416,"0"-7"-192,0 0-128,0 0 128,0 7 96,0-7 32,0 0-96,-6 0 0,6 6-96,-7-6 64,7 0-64,-7 0 64,7 7-192,0-7-32,0 0 0,0 6 64,0-6-96,0 0-64</inkml:trace>
  <inkml:trace contextRef="#ctx0" brushRef="#br0" timeOffset="12">2121 439 896,'0'0'352,"0"0"-192,0-7-64,0 7 128,0 0-96,0 0-32,0 0-32,0-6 32,0 6 0,0-7 32,0 1 64,0-1 96,-7 7 0,7-7 64,0 7 0,0-6 32,-6 6-192,6-7-64,0 7-64,-7-6 32,7 6-64,0-7-32</inkml:trace>
  <inkml:trace contextRef="#ctx0" brushRef="#br0" timeOffset="13">2095 371 4800,'0'-3'96,"-8"3"32,6 0 0,-2-4 64,1 1-96,0 3-64,-1-3 64,1-1 0,3 4-128,-3-3-32,-1-1 32,4 1 64,0 3 0,0-3-32,-3-1 32,3 1 32,0 3-96,-3-3-64,3 3-32,0-4 96,0 4 0,0-3 32,0 0 0,0 0 64,0-4 32,0 4-128,0-1-32,0 1 96,0-4 96,-4 4-96,4 3-32,0-3-64,-3-1 0,3 4 64,0-3 64,0 0 32,-3 0 32,3 3-160,0-4 32,-4 1 64,4 3 32,0-3-32,0 3 32,0-7 0,-3 4 32,3 3 0,0-4 64,-3 1 32</inkml:trace>
  <inkml:trace contextRef="#ctx0" brushRef="#br0" timeOffset="14">2036 245 7040,'-3'-4'64,"3"1"-32,-4 0 0,4 3 32,0-3-32,-3-1 64,3 4 0,0-3 32,-3 3-64,3-3-64,0 3 96,-3-4-128,-1 4-64,1-3 64,3 3 64,-3-3 64,-1 3 32,1-4-160,3 1 32,-3 3 0,3-3 0,-4-1 0,4 4 64,0-3-192,-2 3 32,2-3 96,0 3 64,-3-3 0,3 3-64,0-4 32,0 1-32,-4 3 64,4-7-96,0 4 0,-3 0 32,3-1 64,0 1-96,0 3-64,-3-3 128,3-1 96,-3 4-32,3-3-64,-4 3 128,1-3 32,3 3-64,0 0-96,0-3 0,-3 3 32,3-4-32,-4 4-32,4-3 32,-3 3-32,3 0 0,-3-3 64,3 3-32,-4 0-32,1 0 96,0 0 0,-1 0-32,-2-4-64,6 4 32,-3 0-32,-1 0 64,1 0-32,0 0-32,-1-3 32,4 3-32,-3 0 0,0-3 64,-1 3-32,1 0-32,0 0-64,-1-4-32,4 4 64,-3 0 64,0 0 0,3 0 64,-3 0-64,-1 0-32,4 0 32,-3 0 32,3 0-96,-3-3 0,3 3 32,-4 0 0,4-3 0,-3-4 0,3 4-96,-3-4 64,-1 4 32,4 0 0,0-1 0,-3 4 64,0-3-32,3 0-32,-4-1 32,1 4-32,3-3 0,0 3 0,-3-3 0,0 3 64,3-4 32,0 1 32,-4 3-160,4-3 32,-3 3-64,3-3 0,-3 3 64,-1-4 0,4 4 0,0-3 64,-3 3-32,0 0-32,3 0 96,-4 0 0,4-3-128,-3 3 32,3 0-64,-7 0-64,4-4 96,0 4 128,-4 0 96,4 0-64,0 0-96,-1 0 0,1 0-32,0 0 0,-1 0 0,1 0 0,0 0 64,-1 0-96,1 0 0,3 0 32,-3 0 64,0 0-96,-1 0 0,1 0-32,0 0-64,-1-3 96,4 3 64,-3 0 0,0 0 64,3 0-64,-4 0-32,1 0 96,0-3-64,-1 3 64,-2-4-128,3 4-64,-1-3 64,1 3 0,3-3 32,-3 3-96,-1-4 64,1 1 96,3 3 32,-3-3-128,-1 3 32,1 0 0,3-3 64,-3 3 32,-1 0 32,4 0-64,-3 0-64,0 0-64,3-4-32,-3 4 64,3 0 0,-4 0 96,1 0 32,0 0-32,-1 0 32,1-3-64,0 3-32,-1 0 32,1 0 32,0 0-32,-1 0 64,1-3-64,3 3-32,-3 0-64,0 0 32,-1-4 32,1 4 64,0 0-32,-1 0-32,1-3 32,0 3-32,3 0 0,-4 0 64,1 0-96,0 0 0,-1 0 32,4 0 0,-3 0 0,0 0 0,0 0 0,-1 3 0,4-3 0,-3 0 64,0 0-96,-4 0 64,4 0 64,-1 0-32,1 0 32,0 0-128,3 0 0,-3 0-32,-1 0 0,1 0 128,0 0 32,3 0-128,-4 0-32,1 0 32,0 0 64,-1 0 0,4 0 64,-3 0-128,0 0 0,-4 0 96,1 0 96,2 0-128,1 0-96,0 0 32,-1 0 0,1 4 96,0-4 32,-1 0-32,1 0-64,0 0 32,-1 0-32,1 3 0,0-3 0,0 0 0,3 0 64,-4 0 32,1 3 32,0-3-64,-1 4-64,1-4 32,0 3-32,-1-3 0,1 3 64,3 0-96,-7-3 0,4 4 32,0-4 0,0 3 0,-1 0 0,4-3 0,-3 4 64,0-4-96,-1 3 0,1-3-32,0 3 0,3-3 64,-4 4 64,1-4-32,0 3 64,3-3-64,-4 3-32,1 1-64,0-4 32,3 3 32,-3-3 64,-1 3 32,1 0 32,0-3-224,-4 4 128,4-1 32,-1-3-96,1 3 32,0-3 0,-4 4 64,4-4-32,0 3-32,-1 0 32,1 1 32,-4-1-32,4 0-32,0 1 32,-1-1-32,1 0 0,0 0 64,-4 1-32,4-1 64,0 0-64,-4-3 64,4 4-64,-1-1 64,1 0-64,0-3 64,-1 4-128,1-4 0,0 3 32,-1 0 0,1 1 0,0-4 64,0 3-32,3 0-32,-4 0-64,1-3-32,0 4 64,-1-1 64,4 0 64,-3 1 32,0-1-160,-1 0-32,1-3 32,0 4 0,-1-1-64,4 0 64,-3 1 32,0-4 64,3 3-32,-3 0-32,-1 0 32,4-3-32,-3 4 0,3-1 0,-3 0 0,3-3 64,-4 4 32,1-1 32,3-3-160,-3 3-32,-1-3-64,1 4 96,3-4 0,-3 3 32,-1 0 0,4 1 64,-3-1-96,3 0 0,-3 4 32,3-4 64,-3 0-96,-1 1 0,4-4 32,-3 3 0,3 0 0,-3-3 0,3 4 64,0-1 32,-4-3-128,1 3-32,3 1 96,-3-4-96,-1 3 32,1 0 32,0 0 64,-1-3-32,1 4-32,0-1 32,0 0-32,3 1 64,-4-1 32,1 0-128,3 1-32,-3-1 32,3 0 0,-4 1 32,4-4 64,-3 3-32,0 0-32,3 0-64,-4 1 32,4-1 32,-3 0 64,3 1-96,0-4-64,-3 3 128,-1 0 32,4 1-96,0-1-32,-3 0-64,0-3 96,3 4 0,-3-1 32,3 0 128,-4-3 64,1 3-160,0 1 0,3-1-96,-4 0 0,4 1 64,-3-1 64,3 0-96,-3 1 0,3-1 32,-4 0 0,4 0 0,0 1 64,-3-1-96,3 0 0,-3 1-32,3-1 0,-4 0 128,4 4 32,-3-4-32,3 4-64,0-4 32,0 0 32,-3 4-96,3-4-64,0 1-32,-3-1 96,3 4 0,0-4 32,0 0 0,-4 4 0,4-4 0,0 0 64,-3 1-96,3 2 0,0-6 32,0 7 64,0 0-96,-3-4 0,3 4 96,0-1-96,0-3 0,0 1 32,0 2 64,-4-2 32,4-1 32,0 4-160,0-4-32,0 0-64,0 1 96,0-1 0,0 3 32,0-2 0,0 2-96,0-2 64,0-1 32,0 0 64,0 4-32,0-4 64,0 1-128,0 2 0,0 1-32,4-4 0,-4 0 64,0 1 64,3 2-32,-3-2 64,0-1-128,3 0 0,-3 4-32,4-4-64,-4 4 96,3-4 64,0 4 0,-3-1 64,3-2-64,-3-1-32,4 0 32,-4 1-32,3-1 64,0 0 96,-3 0-224,4 1-96,-1 2 96,0-2 0,1-4 64,2 3 0,-2 0 0,-1 1 0,-3-1 0,3 0 0,0 1 0,1-1 0,-1 0 0,0 0 0,-3 1 0,4-1 0,-1 0 0,-3 1 64,3-1-96,-3 0 0,4 1 32,-1-1 64,-3 0-32,3 1-32,-3-1 32,0 3-32,4-2 0,-4 2 0,0-2-96,3 2 64,0-2 32,-3 2 64,3-2 32,1-1 32,-4 0-160,3-3-32,-3 3 32,3 1 0,-3-1 32,4 0 0,-4-3-96,3 4 0,-3-1 128,0 0 32,3 1 0,-3 2-64,4-2 96,-4-1 64,0 0-224,3 0 0,-3 1-64,3-1 64,-3 0 32,4 1 96,-4-1-32,3 0-32,-3 1-64,3-1 32,0 4 32,-3-4 0,4 0 0,-1-3 64,-3 3-96,3 1 0,1-1 160,-1 0 64,-3-3-288,3 4-96,1-1 224,-4 0 192,3 1-256,0-1-96,1 0 64,-1-3-64,0 4 64,0-1 64,4 0 64,-4-3-96,1 3 0,-4 1 32,6-1 64,-6-3-32,4 3-32,-1 1 32,0-4-32,1 3-96,-1 0 64,0 1 32,0-1 64,1-3-32,-1 7-32,0-4 32,4 0-32,-4 4 64,1-4-96,-1 0 0,0 1-32,4-4 0,-4 3 64,0-3 64,4 3-32,-4 1-32,4-4 32,-4 3-32,1 0 0,-1 0 0,4-3-96,-4 4 64,3-1 32,1 0 64,0-3-32,-4 4 64,4-4-64,-4 3-32,4-3-64,-4 3 32,3 1-32,-2-4-64,-1 0 96,0 3 64,1 0 0,2-3 64,-2 0-64,-1 4-32,0-4 32,4 0-32,-4 3 64,0 0-96,-3 0 0,4-3 32,-1 4 0,0-4 0,1 3 0,-1-3 0,0 0 64,-3 3-96,4 1 0,-1-4 32,0 3 0,1-3 0,-1 3 0,0-3 0,-3 0 0,3 4 0,1-4 64,-1 0-96,0 0 0,1 0 32,-1 0 64,0 0-96,1 0-64,-1 3 192,0-3 160,1 0-288,-1 0-96,0 0-32,0 0 96,1 0 32,-4 0 96,3 0-32,0 0-32,1 0 32,-1 0-32,0 0-96,1 0 64,-4 0 32,3 0 64,0 0-32,1 0-32,-1 0 32,3 3 32,-2-3-96,-1 0 0,0 0 32,1 0 64,-4 0-96,3 4-64,0-4 128,4 0 32,-4 0-96,0 0 32,1 0 128,-1 0 160,0 0-384,1 0-64,2 0 64,-2 0 32,-1 0 64,0 0 64,1 0-32,-1 0-32,0 0-64,4 0 32,-4-4 32,4 4 0,-4 0 0,0 0 64,1 0-96,-1 0-64,0 0 64,4 0 64,-7 0-64,6 0 0,-6 0 32,4 0 0,-1 0 64,0 0 32,1 0-32,-1 0-64,0 0-64,1 0 32,-1 0 32,0 0 64,1 0-96,-1 0 0,-3 0 32,3 0 0,0 0 0,1 0 0,-4 0 0,3 0 0,0 0 0,1 0 64,-1-3-32,0 3-32,-3 0-64,4 0 32,-1 0 32,0-3 0,1 3 0,-1 0 0,0 0 0,0 0 64,1-4-96,-1 1 0,0 3 32,4-3 64,-4 3-32,1-4 64,2 1-128,-2 3-64,-1-3 64,0 3 64,0-4-64,4 4 0,-4-3 32,1 3 0,-1 0 0,0-3 0,-3 3 0,4-3 0,-1 3 0,0-4 64,1 4-32,2-3 64,-3 3-128,1-3 0,-4 3 32,3-4 0,0 4 0,1-3 0,-1 0 0,-3-1 0,3 4 0,1-3 0,-1 0 0,0-1 0,-3 4 64,4-3 96,-1 0-128,0 0-96,-3-1 96,3 1 32,1 0-160,-4-1 0,3 1 96,-3 0 64,3-1-96,1 1-32,-4 3 96,3-3 32,-3 0-160,3 3 0,-3-4 32,4 4 96,-1-3 0,-3 3-32,3-3 32,1 3-32,-4-4 64,3 1 32,-3 3-192,3-3 128,0 3 32,1-4-96,-1 1-32,-3 3 32,3-3 0,-3 3 32,4-4 64,-4 4-32,3 0-32,0-3-64,-3 3 32,0-3 32,4 3 64,-1-3 32,-3-1-32,3 1-64,-3 0-64,4 3-32,-4-4 64,3 1 64,0 3 0,-3-3 64,3 3-128,-3-4 0,4 4 32,-4-3 0,0 0 0,3 3 64,-1-4-96,-2 4 0,4-3-32,-1 0 0,-3 3 64,3-3 64,1 3 32,-4-4 32,3 1-224,-3 0 0,3 3 32,-3-4 96,4 1-64,-4 3 0,3-3 96,-3 3 96,0-4-224,3 1-96,-3 0 96,3 3 0,-3-4 256,0 1-96,4 0-32,-4 0-128,0-1 32,3 4 96,-3-3 32,0 3-128,0-3-32,3 3 96,-3-4 32,0 4 0,0-3-64,4 3 32,-4-3 32,0 3-192,0-4-32,0 4 64,3-3 96,-3 3 32,0-3-32,3 3 32,-3-4 32,0 4-32,0-3-32,4 3 32,-4-3-32,0 3-96,3-3 64,-3 3-32,0-4 0,3 1 128,-3 0 32,4-1-128,-4 1 32,3 0 0,-3-1 0,3 1 0,-3 3 0,3-3 0,1-1 0,-4 1 0,3 3 0,0-3 64,-3 0-96,4-1-64,-1 1 64,0 0 0,-3 3 32,4-4 64,-4 1-32,0 0 64,3 3-64,-3-4 64,0 1-64,0 3-32,0 0 32,0-3-32,3 3-224,-3-4-96,0 4-960,0 0-352,0 0-1504</inkml:trace>
  <inkml:trace contextRef="#ctx0" brushRef="#br0" timeOffset="15">2113 748 1664,'0'0'704,"0"0"-384,0 0-256,0 0 288,0 0-160,0 0-32,0 0 0,0 0 32,0 4 32,0-1 32,-4-3-64,4 0-32,0 3 32,0 1 96,0-1 0,0 0 0,0 1-160,0-1-96,0 0 0,0 1 32,0-4-32,0 6-32,0-3-64,0 1 32,0-1 96,0 0-32,4 1-32,-4-1 32,3 4-32,-3-4 0,3 0 64,1 4-32,-4-4 64,3 0 64,-3 1 64,3-1-32,-3 4-32</inkml:trace>
  <inkml:trace contextRef="#ctx0" brushRef="#br0" timeOffset="16">2135 854 7008,'0'7'0,"4"-4"32,-4 4-32,3-4 64,-3 4 96,0-4 128,3 0-128,-3 1-96,0 2 32,0-2 64,0-1 64,4 4 32,-4-4-224,0 0 0,0 4 32,0-1 32,0 1-32,3 0-64,-3-4-64,3 0 32,-3 1 96,4-1 96,-4 0-224,0 0 0,3 1-224,-3-4 32,3 3 256,-3-3 160,0 3-64,4-3 0,-4 4-96,3-4-32,-3 0 32,3 3 0,-3-3 0,4 0 0,-4 3 0,3-3 0,-3 0-160,3 0-32,-3 0 224,4 4 192,-1-4-160,-3 0-96,3 0 64,-3 0 96,4 0-96,-4 3-96,0-3 32,2 3 0,-2 1 32,0-4 0,4 3 128,-4 0 64,0 0-64,0 1-96,4-1 64,-4 0-64,0-3 64,0 4-64,2-1-32,-2 0 32,0-3-32,0 4 0,0-4 64,4 3-96,-4 0 0,0-3 32,3 3 64,-3-3-96,0 4-64,0-4 64,0 3 64,3-3 0,1 3-32,-4-3 32,0 4 32,0-1-96,3-3 0,-3 0 32,0 0 0,3 3 0,-3 1 0,4-4 0,-1 0 0,-3 3 0,3 0-96,-3-3 64,0 0 32,4 0 64,-4 0-32,0 4-32,3-4 32,-3 0 32,3 3-96,-3-3-64,0 0 64,4 0 64,-4 0 0,3 3 64,-3 0-64,3-3-32,-3 4 32,4-4-32,-4 0-96,3 3 224,-3 0 64,3-3-32,1 4 0,-4-4-96,2 3-64,-2-3 32,4 0 32,0 3 32,-4-3 32,2 0-224,-2 4 0,4-4 32,0 0 96,-2 3 64,2-3-32,-4 3-64,3-3-64,-3 0-32,3 4 64,-3-4 0,4 0 32,-1 3 64,-3-3-32,3 3 64,1-3-128,-4 3 0,3-3 96,0 4 32,1-4-128,-1 0 32,0 0 0,1 3 0,-1-3-96,0 0 64,1 0 32,2 3 0,-2-3 0,2 0 0,-2 0 0,2 4 64,-2-4-96,2 0 0,-3 0 32,0 3 64,1-3-96,-1 0 0,4 0 32,-4 0 64,0 3-32,1-3-32,2 4 32,1-4-32,-4 3 0,1-3 0,-1 0 0,4 3 0,-7-3 64,2 4-32,2-4-32,0 0 32,-2 0 32,2 0-32,0 0-32,-2-4 32,2 4-32,-1 0 0,-3 0 0,3 0 0,1 0 64,-1 0-32,-3 0 64,3 0-128,-3 0 0,4 0 32,-1 0 64,-3 0-32,3 0-32,-3 0 32,4 0 32,-4 0-32,0 0-32,3 0 96,0 4-128,-3-4 0,4 0 96,-1 0 32,0 0-128,1 3 32,-4-3 0,3-3 0,-3 3 0,3 0 0,-3 0 64,0 0-32,0 0 64,0 0-64,4 0-32,-4 0 32,0 0-32,0 0 0,0 0 0,2 0 0,-2 0 64,0-4-96,0 4 0,0 0 96,4 0 32,-4 0-128,0 0-32,4 0 32,-4-3 0,0 3 96,0 0-32,0 0-32,0 0-64,0 0 32,2 0 32,-2 0 0,4 0 0,-4 0 64,0 0-192,0 0 32,3 0 96,-3 0 64,0 0 0,0 0-64,0 0 32,0 0-32,3 0 0,-3 0 0,0 0 0,0 0 64,4 0-32,-4 0-32,0 0-64,0 3-32,3-3 64,-3 0 64,0 0 0,0 0-32,3-3 32,-3 3-32,4 0 64,-4 0 32,3-3-32,-3 3 32,3 0-64,-3 0-32,4-4-64,-1 4 32,0 0 32,-3 0 0,4 0 0,-1 4 64,0-4-32,1 0-32,-1 3-64,-3-3-32,7 0 64,-4 0 0,0-3 96,1 6 32,-2-3-128,6 0 32,-6-3 0,2 3 0,2 0-96,1-4 64,-4 4 32,4 0 64,-4 0-32,4 0-32,-4 0 32,1 0-32,-1-3-96,4 3 64,-7 0 96,6 0 96,-6-3-224,4 3 0,-1-4 0,0 4 96,1 0 0,-4 0 64,2-3-64,-2 3-32,4-3 32,-4 3-32,4 0 0,-2-4 0,-2 4 0,4-3 0,-1 3 64,-3-3-192,3 3 32,-3 0 96,4 0 64,-4-3 0,3 3 32,-3 0-64,0 0-32,0 0 32,3 0-32,-3 0 0,0 0 0,0 0-96,0 0 64,0-4 32,4 4 64,-4 0-32,0 0-32,0 0 32,0 0-32,3 0 0,-3 0 0,0 0 0,0 0 0,0 0-96,3 0 64,-3 0 32,0 0 64,4 0-32,-4 0-32,0-3 32,0 3 32,3 0-96,-3 0-64,0 0 64,3 0 64,-3 0-64,0 0 0,4-3 96,-4 3 32,3 0-128,-3 0 32,3 0-64,-3-4 0,4 1 128,-4 3-32,3-3-32,0-1-64,-3 1 32,4 3 32,-4-3 64,3-1-32,-3 1-32,3 3 32,1-3-32,-4 3 0,2-3 64,2 3-96,-4-4 0,4 4-32,-2-3 0,2 0 64,-1 3 64,-3-4-32,3 1-32,1 3 32,-1-3-32,0 3 0,-3-4 0,4 4 0,-1-3 0,0 3-96,1-3 64,-4 3 32,3-4 0,0 4 0,1-3 0,-1 3 64,0-3 96,1 3 0,2 0 64,-2-3-128,-2 3-64,2-4 0,-4 1-32,4 3 0,-2-3 64,2-1-96,0 1 0,-2 0 32,-2-1 0,4 1 0,-4 3 0,3-3 64,0 0 96,-3 3-64,4-4-64,-4 1-96,3 3-32,-3-3 192,3 3 160,1-4-352,-4 4-64,3 0 64,-3-3 32,3 3 192,-3-3 64,4 3-224,-1-4-32,-3 4-64,3 0 64,-3-3 32,4 3 32,-4-3 0,3 3 64,0-4-96,1 1 0,-1 0 32,0 0 0,1-1 0,-2 1-96,2 0 64,0 3 32,-2-4 64,-2 1 32,4 0 32,-4-1-160,4 4-32,-2-3 32,-2 3 0,4-3 32,-1-1 64,-3 4-32,3-3-32,1 0-64,-4 0 32,3 3 32,-3-4 64,3 1-32,-3 0-32,4 3 32,-1-4 32,-3 4-96,3-3 0,1 3 32,-4-3 0,3 3 0,0-4 64,-3-2-32,4 2 128,-4 1-32,3 0-64,-3 0-32,0-1 0,0 1-32,3 3-96,-3-3 64,0-1 96,4 4 32,-4-3-128,0 0 32,0 3-224,3-4 0,-3 4 224,0-3 160,3 3-64,-3-3 0,0-1-32,0 4-64,4-3 32,-4 3-32,0-6 0,2 2 64,-2 1-32,0 0-32,0-4 32,0 4-32,4 3 0,-4-4-96,0 1 0,0 0-96,0 3-32,0-4 320,0 4 160,0-3-320,0 3-160,4-3 352,-4 0 224,0 3-320,0-4-64,0 1 64,0 0 32,2 3-96,-2-4 32,0 1 0,0 0 64,4 3-96,-4-4 0,0 1 32,0 3 64,0-4-32,4 4-32,-4-3 32,0 3-32,0-3-96,0-1 64,0 1-32,2 0 0,-2-1 128,0 1-96,0 0 0,0-1-192,4 1 0,-4 0 288,0 0 192,3-1-96,-3 1-96,0 3 32,0-3-128,0-1 0,0 1-32,3 3 0,-3-3 64,0-1 64,0 1-32,0 0-32,0 0-64,0-4 128,0 4 0,0-1-96,4 1-32,-4 0 96,0-4 32,0 4-96,0-1 32,3 1-64,-3-3 0,0 2 64,3 1 0,-3-4 64,0 4 32,0 0-192,0-1 0,0-2 96,0 2 64,0-2 0,0 3-64,0-4 32,0 4 32,0-1-96,0 1 0,0 0 32,0-1 0,0 1 0,0 0 64,0-1-96,0 1 0,0 0 32,0 0 0,0 3 0,0-7 0,0 0 64,0 4-32,0-4-96,0 4 32,0 0 32,-3-1 64,3 1 96,0 0 128,-3 0-192,3-1-128,0 1 64,0 0 32,0-1-96,-4 4 32,4-3 0,0 0 64,-3-1-32,3 1 64,0 3-128,0-3 0,-3-1 32,3 1 64,0 3-32,-4-3 64,4 3-64,0-3 64,0-1-128,-2 1 0,2 3 96,0-3-32,-4-1-32,4 1 32,-4 0-128,4-1 64,-2 4 32,2-3 0,0 0 0,0-1 64,-4 4-32,4-3-32,-4 0 32,4 3-32,0-3-96,-2 3 64,2-4 32,-4 1 0,4 3 64,0-3 96,0-1-128,-3 1-32,3 0 0,-3-1 0,3 1 0,-4 0 0,4-1 64,-3 1-32,0 0-32,-1 0-64,4-1 32,-3 1 96,0 0 32,-1 3-32,4-4 32,-3 1-128,3 3 0,-3-3 32,3-1 0,-4 4-96,4-3 64,0 0 32,-3 3 64,3-4-32,-3 1-32,3 0 32,0 3 32,-4-3-32,1-1-32,3 4 32,0-3 32,-3 3-32,3-3-32,-4 3-64,4-4 32,0 4-32,-2-3 96,2 0-32,-4-1-64,4 1 32,0 0 96,-4-1-32,4 1-32,0 0 32,0 0 32,-2 3-96,2-4 0,-4 1 96,4 3 32,-4-3-128,2-1 32,2 4 64,-4-3 32,1 3-32,3-3-64,-3 3 32,3-4-32,-4 4 0,4-3 0,-3 0 64,0 3 32,3-4-128,-4 1-32,4 0 32,-3 0 0,3-1 32,-3 4 0,-1-3 64,4 0 32,-3-1-32,0 4 32,3-3-128,-4 0 0,1 3 32,3-4 0,-3 4 0,-1-3 0,4 0 0,-3 3 64,0-4-32,3 4 64,-4-3-128,4 0 0,-2 3 32,-2-3 64,0 3 32,2-4 32,-2 4-64,0 0-64,2-3 32,-2 3-32,1 0 64,0 0 32,3-3-33,-4 3-63,1 0 32,0 0-32,-1-4 0,1 4 0,0 0 0,-1 0 64,1 0-32,0 0-32,-1 0 32,-2 0 32,2 0-32,-2 4-32,2-4 96,2 0 64,-2 0-128,-2 0-32,2 0 0,1 0 0,-4-4 0,4 4 0,0 0 64,-1 0 32,1 0-32,0-3 32,-1 3-64,1 0 64,0 0-128,-1 0-64,4 0 64,-3-3 0,3 3 32,-3 0 64,-1 0-32,1-4-32,3 4 32,-3-3-32,-1 0 0,1 3 64,0 0 32,-1-4-128,4 4 32,-2-3 64,-2 3 32,4 0-128,-4 0 32,2 0 0,-2-3 0,1 3 0,3-3 0,-3 3-96,-1 0 64,1 0 32,0-4 0,3 4-96,-7 0 160,0 0 64,4-3-96,0 3-32,-1 0 0,1 0 64,0-3-32,-4 3-32,4 0-64,-1 0 32,1 0 32,0-4 0,-1 4-96,2 0 64,-2 0 96,0 0 32,2 0-32,-2 0-64,1 0 32,0 0-32,3 0 0,-4 0 0,1 0 0,0-3 0,-1 3 0,1 0 0,0 0 0,-1 0 0,1 0 0,0 0 64,-1 0-96,1 0 0,0 0 32,3 0 0,-4 0 64,1 0 32,0 0-128,-1 0 32,1 0 0,0 0 0,-1 0-96,2 0 64,-2 0 32,0 0 64,2 0 32,-5 0 96,4 0-256,-1 0 0,1 0-64,-4 0 64,4 0 96,0 0 128,-1 0-128,-2 0-32,2 0 0,-2 0 0,2 3 0,1-3 0,0 0 0,-1 0 0,-2 0-96,2 0 64,2 0 96,-6 4 96,6-4-64,-5 3-64,0-3 0,4 3-32,-4-3 0,1 4 0,2-1-96,-2 0 0,2-3 128,-2 3 32,-1 1 0,0-4-64,1 6 32,0-6-32,-2 4 0,6-1 0,-5-3 0,0 3 64,4 1-96,0-4 0,-4 3 96,4 0 96,-1-3-224,-2 4 0,6-4 0,-4 3 32,1-3 32,-4 3 64,7-3-32,-6 0 64,2 3-64,2-3-32,-2 0 32,0 0-32,2 4-96,-2-4 0,0 0 64,2 3 0,-2-3 32,1 3 0,3-3 0,-3 4 64,-1-4-96,1 3 0,0 0-32,3-3 0,-4 4 0,1-1 0,0 0 64,-1-3 0,4 4-96,-3-1 64,-4 0 96,4 0 96,0 1-64,-1-4-64,1 3 64,0 0 0,-1-3-128,2 4-32,-2-1 32,-2 0 0,2 1 32,1-1 0,0-3 0,-1 7 0,4-4 0,-3-3 0,0 3 64,-1 0 32,1 1-32,0-1-64,3 0 32,-4 1-128,1-4 0,0 3 64,3-3 0,-4 3 32,1-3 0,3 4-96,-3-1 64,-1-3 96,4 3 96,-3-3-224,3 4 0,-3-1 64,-1-3 64,4 3-160,0 0 0,-3 1 96,0-4 64,3 3 0,0 0-64,-4 1-64,4-4 32,0 3 32,-2 0 64,2 1-192,0-1 32,0 0 96,-4-3 64,4 4 0,-4-1 32,4-3-64,0 3-32,0 0 32,-2-3-32,2 4-96,0-1 64,-4-3-256,4 0-128,0 3-991,0-3-353,-3 0-1440,3 4-1792,-7-1 1472</inkml:trace>
  <inkml:trace contextRef="#ctx0" brushRef="#br0" timeOffset="17">2122 351 2176,'-3'0'864,"3"3"-448,0-3-416,0 0 160,0 0-32,0 0 0,0 0-160,0 4 32,0-4 64,0 3 96,0-3 0,0 3 64,-4 1-64,4-4 64,0 3 0,0 0 32,0-3-64,-3 4 32,3-1-64,0 1 0,0-1-192,0 0 32,0 1 0,0-1 64,0-3-32,0 3-32,3 0-64,-3 1 32,0-4 32,0 3 64,0 0-32,0 1-32,0 0 160,0-1 128</inkml:trace>
  <inkml:trace contextRef="#ctx0" brushRef="#br0" timeOffset="18">2115 430 6816,'0'4'224,"-3"-1"-160,3 0 64,0 1-32,0-1-32,0 0 32,0 1-128,-3-1 0,3 0-32,0 1 0,0-1 128,0 3 32,-4-2-32,4-1-64,0 4 96,-3-4 0,3 0 96,0 4 32,0-4-32,-4 4-32,4-4-32,0 4 0,-3-1-160,3-2 32,0-1 0,0 4 64,0-4-32,0 0-32,0 1-64,0-1 32,0 0 96,0 0 32,0 1-128,0-1-32,0 0 32,0 1 0,0-1 96,0 0 32,0 1-128,0-1 32,0 0 0,0 1 0,0-1-160,0-3 32,0 3 128,3 0 64,-3 1 64,4-1-64,-4-3-64,3 3-64,-3 1-32,0-1 64,4 0 64,-4 1 0,0-1 64,0 0 0,0-3 32,0 4 64,0-1 32,0 0-96,0-3-32,0 3-32,0 1-64,0-1 96,0-3 0,0 3-128,0 1-32,0-4 32,0 3 0,0 0 96,0 1-32,0-1 64,0-3-64,0 3 64,0 1-64,0-4-32,0 3-64,0 0-32,0 0 128,0-3 32,0 0 64,0 4 0,0-1 0,0 0 0,0-3 0,0 4 0,0-4-160,0 3-32,0 0 96,0-3-96,0 4 32,0-4 32,0 3 64,0-3-32,-4 0-32,4 0 32,0 3-32,0-3 0,0 0 0,0 0-96,0 0 64,0-3 32,0 3 64,0 0-96,0 0 0,0 0 32,0 0 64,0 0-32,-3 0-32,3 0-64,0 0 32,0-3 32,0 6 0,0-3 0,0 0 0,0 0 0,-4 0 0,4 0 0,0 0 0,0 3 0,0-3 0,0 0 0,0 0 64,0 0-32,0 0-32,0 0 32,0 0-32,0 0-96,0 3 0,0-3 64,0 4-576,0-4-224</inkml:trace>
  <inkml:trace contextRef="#ctx0" brushRef="#br0" timeOffset="19">3071 893 1920,'0'0'768,"0"0"-384,-4 0-320,4 0 192,0 0 64,0 0 32,-2 4-96,2-4 0,-4 0-160,4 0-64,0 0 64,0 0 0,-3 0-32,3 0 32,0 0-128,0 0 0,3 0 32,-3 0 64,0 0 96,4-4 64,-4 4-32,2 0 32,-2 0-128,4 0 0,0 0-32,-2 0 32,2 0 64,2 4 64,-2-4-96,-1 0-32,0 0 32,1 3 0,-1-3-64,0 0 32,4 0 0,-7 3-32,7-3-64,-7 0-64,3 0 32,0 0 32,4 4 64,-4-4-32,1 0 64,-1 0-128,4 3 0,-5-3 32,2 0 64,0 0-32,2 0-32,-3 0-64,0 0 32,1 0 32,-1 3 0,0-3 0,1 0 64,-1 0-32,4 4-32,-4-4 32,0 0-32,1 0 0,-1 0 64,4 3-96,-4-3-64,4 0 128,-1 0 96,-2 0 32,2 0 64,-2 0-128,2 3-64,-3-3 64,4 0 0,-4 0-32,0 4 32,1-4-64,-1 0-32,0 3 96,4-3 64,-4 0-128,1 0-32,-1 0 64,4 0 96,-4 0-64,0 0-64,-3 0 0,4 3-32,-2-3-96,2 0 64,0 0 32,-2 0 0,2 0 0,0 0 64,-2 0-32,2 0 64,-1 0-128,0 0 0,1 0 32,-1 0 64,0 0-96,-3 0-64,4 3 64,-1-3 64,0 0 64,1 0 32,2 0-64,-2 4-128,-1-1-32,4-3 64,-4 3 0,-3-3 32,3 4 64,1-4 32,-2 3 32,2-3-64,0 3 32,-2-3-64,2 4 64,0-4-64,-2 3-32,2-3 32,-1 0 32,0 3-32,1-3 64,-1 0-128,0 0 0,1 0-32,-1 0 0,0 0 64,1 0 64,-1 0-32,0 0-32,1 0 32,-1 0 32,0-3-96,4 0 0,-4-1 32,1 4 0,-2-3 0,2 0 64,0-1-32,-2 4-32,2-3 32,2 0-32,1 3 0,-4-4 0,4 1-96,0 0 64,-4 3-32,4-3 0,-4-1 192,4 1 64,-4 3-160,4-3 0,-4-1-96,4 1 0,-5 3 64,6-3-96,-6 3 64,2-4 96,-1 4 32,0 0-128,1 0 32,-1 0 0,-3 0 0,3 0 0,-3 0 0,0 0 0,0 0 0,4 0 64,-4 0 32,0 0-32,0 0-64,0 0-64,0 0-32,0 4 128,0-1 96,0 0-96,0 1-32,-4-1 0,1 0 0,3 4 0,-3-1 64,-4 1-32,4 0-96,-1-1 32,2-2 32,-2 2 64,0 1 32,2-4 32,-2 4-64,1-4 32,0 4-128,-1-4 0,1 4 32,0-4 64,-1 0-96,1 1 0,0-1 96,-1 0 32,1 0-128,0 1-32,-1-1 32,1 0 0,0-3 32,-1 4 64,4-1-96,-3 0 0,3-3 32,-3 4 64,-1-1-96,4 0 0,0 1 32,-3-4 0,3 3 64,-3 0 32,3 0-128,-4 1-32,2-4 96,2 6 32,-4-2-160,4-1 0,-4 0 96,4 1 128,-2-1-96,2 0-32,0 1-64,0-1-64,-4 0 160,4-3 32,0 3-96,0-3 32,0 0-64,0 4 0,0-4 64,0 0 0,4 3 0,-4-3 64,0 0-32,0 0 64,2 3-64,-2-3-32,0 4 32,4-4-32,-4 3 0,0 0 0,4-3 0,-4 0 64,2 4-32,-2-4-32,4 3 32,-4-3-32,3 0-96,0 0 0,-3 0 128,4 0 96,2 3-96,1 1-96,-4-4 32,1 0 0,-1 3 96,0-3-96,1 3 0,-1 0 32,0-3 64,1 4-32,-1-1 64,0-3-64,-3 3-32,4-3-64,-1 4 32,0-4 32,-3 3 64,4-3-96,-2 3-64,-2-3 64,4 4 64,0-1 0,-2-3-32,5 3-64,-4 1 32,1-1 32,-4-3 64,3 3 32,0 0 32,1 1-160,-1-1 32,0 0-64,-3 1 0,4-1 64,-1 0 64,0 1 96,1 2 64,-1-2-96,0 2-96,1-3 0,-1 1 32,-3-1-96,7 0 0,-4 1 32,0-4 64,1 3-96,2 0-64,-2 1 128,-2-1 32,2 0-96,-1-3 32,0 4 0,1-1 64,-1 0-32,0 0-32,1 1-64,-1-1 32,-3 0 32,3 1 64,1-4-32,-4 3-32,3 0 32,-3 1-32,3-1 64,-3 0 32,0-3-128,0 4 32,0-1 0,0 0 64,0 0-32,0 1 64,0-1-128,0 0 0,0 1 32,0-1 64,0-3-32,0 3 64,0 1-64,0-1-32,0 0 32,-3 0 32,3 1-96,-3-4 64,3 6 64,0-2-32,-4-4-64,4 3-64,-3 0-32,3-3 128,0 4 32,-3-1 0,3-3-64,-4 3 32,4-3-32,0 4 0,-3-4 64,3 0-32,0 0-32,0 0 32,-3 0-32,-1 3 0,4-3-96,-3 0 64,3 0 96,-3 0-32,3 0-32,0 0 32,0 0-32,0 0-96,0 0 64,0 0 32,0 0 0,0 0 0,3 0-96,0 3 64,-3-3 32,4 3 64,-4-3 96,3 4 64,-3-4-96,3 3-32,-3 0-96,4 1-32,-4-1 96,3 4 32,-3-4 32,0 0 0,3 1 0,-3-1-160,4 0-32,-4 0 32,0 1 64,3-1 0,-3-3 64,3 3 0,1 1-128,-4-1-32,3-3 32,0 3 0,-3 1 32,4-1 64,-1 0-32,0 1-32,-3-1-64,4 0 32,-1-3-32,-3 3 0,3 1 64,1-1 0,-4 0 0,2 1 64,-2-1-32,4 4 64,0-4-128,-2 0-64,-2 4 64,4-4 0,-1 0 32,0 1 64,1-1-32,-4 0-32,3-3 32,0 4 32,1-1-32,-1 0-32,0-3-64,1 4 32,-4-1-32,3-3 0,0 3 64,4-3 64,-4 4-32,4-4-32,-4 3-64,3 0 32,-2 0 96,0 1 32,-2-4-128,2 3-32,0 0 32,-2 1 0,2-1 32,-4-3 64,3 3-96,0 1 0,-3-1-192,4-3-96,-4 3 384,3 1 160,0-1-64,1-3-96,-1 3-32,-3 0 32,3-3-32,4 4-32,-4-4 32,-3 3 32,4-3-96,-1 3 0,-3-3 32,0 4 0,3-4 0,-3 3 0,0-3 0,4 7 64,-4-4-32,0-3 64,0 3-64,0 1-32,3-4-64,-3 3 32,0 0 96,0 0 32,0 1-128,0-4-32,3 3 32,-3-3 0,0 3 32,0-3 0,0 0 64,0 4 32,0-4-192,0 0 64,0 3 0,0 0 32,0 1 64,0-1 32,0 0-32,-3-3-64,3 4 32,0-4 32,-3 0-32,3 3-32,0 0 96,-4-3 64,4 0-64,-3 3 0,3 1-96,-3-1-32,-1-3-32,4 3 0,-3-3 64,0 4 0,-1-4 64,4 0 32,-3 0-128,3 0-32,-3 0 96,3 0 32,-4 0 0,4 0-64,-3 0 32,3 0-32,-3 0-96,3 0 64,-4 0 32,1 0 0,3 0 0,-3-4 64,3 4-32,-4 0-32,2-3 32,2 3 32,-4 0-96,4-3 0,-4 3 32,2 0 0,-2 0 0,0 0 0,4 0 0,-2 0 0,2 0 0,-4-4 0,4 4-96,0 0 64,0 0-32,0 4 0,4-1 64,-2-3 0,-2 3 0,0-3 0,4 4 0,0-1-96,-4 0 64,0 1 96,2-1 32,-2 0-128,0 1 32,4 2 0,-4-3 0,0 4 64,0 0 32,0-4-128,0 0 32,0 4 0,0 0 0,0-1-96,0 1 64,0-1 96,4 1 96,-4-4-128,0 4-32,2-4 0,-2 4 0,0-1-96,0-2 64,4 2 32,-4 1 0,0-4 64,0 4 32,3 0-32,-3-4-64,0 3-64,0 1-32,0 0 128,0-1 32,0 1 0,0-5-64,0 5-64,3-1 32,-3 1 32,4 0 0,-4-1 0,0-2 64,3-1-96,-3 4 0,0-4 32,3 0 0,-3 4 0,0-4 64,4 0-32,-4 4-32,0-4 32,0 4-32,0-4-96,0 4 64,0-4 32,0 4 0,0-4 0,3 4 64,-3-1-32,0-2-32,0-1-64,0 3 32,0-2 32,0-1 0,0 0 0,0 1 0,0-1 64,0 4 32,0-4-128,0 0-32,-3 1 96,3 2-96,0-3 32,-4 1 32,4 2 64,0-2-96,0-1 0,-3-3 32,3 3 0,0 1 0,-3-4 64,3 3-32,0-3-32,-4 0 32,1 0-32,3 0 0,-3 0 64,-1 0-32,2-3 64,-2 3-64,0-4 64,2 4-128,-6-3 0,6 3 32,-2-3 0,-2-1 0,2 1 64,1 0-32,3-1-32,-3 1 32,-1 0-32,1 3 0,0-3 0,-1-1 0,1 1 0,3 0 64,-3-1 32,-1 4-128,1-3 32,0 0-64,3-1 0,-4 1 64,1 3 0,3-3 0,-3-1 64,3 4-32,-4-3 64,4 3-64,0-3-32,-2 3 32,2-3-32,-4 3-96,4-4 0,0 4-32,-4 0 96,4 0 0,0 0 32,0-3 0,0 3 0,0 0-96,0 0 64,0 0 32,0 0 0,4 0-96,-4 3 64,4-3 96,-4 0 32,2 4-128,-2-1 32,4-3 0,-1 3 0,-3 0 0,3 1 64,1-1-96,-1 0-64,0 1 64,1-1 64,-1 0-64,-3 4 0,3-4 32,1 4 64,-1-1-32,-3-2 64,3-1-64,1 4-32,-1-4 32,-3 0-32,3 1 0,1-1 0,-4 0 0,3-3 64,0 4-96,1-1 64,-2 0 0,2 4-32,0-4-64,-4 0 32,2 1 32,-2-1 0,4 0 0,-4 1 0,4-1 0,-2 0 64,-2 1-32,4-4-32,-4 3 32,3 0 32,-3 0-96,3 1 0,-3-1 32,4 0 0,-4 1 0,3-1 64,-3 0-96,0-3 0,3 4-32,-3-1 0,4 0 64,-1-3 0,-3 4 0,7-4 0,-4 6 0,0-6 64,1 3-96,-1 1 0,0 2 32,1-2 0,2-1 0,-2 0 0,-2 1 0,2-1 64,0 0-96,-2-3 0,2 4 32,0-1 0,-2-3-96,2 3 64,-1-3 32,0 3 0,4-3-96,0 4 64,-4-1 32,0-3 64,4 3-32,-4-3 64,4 4-64,-4-1-32,1-3 32,-1 3-32,-3-3 0,3 0 0,1 0 0,-4 0 64,0 0-96,0 0 0,0 4 96,0-1 32,0 0-128,0 1 32,0-4 64,0 3-96,0 0 0,0 0 32,0-3 0,0 4 0,0-1 0,-4 0 64,4-3 32,0 4-128,0-1-32,-3 0 32,3 1 64,0-1-64,0 0 0,-3 1 32,3-1 64,0 0-32,-4 0 64,4 1-64,0-1-32,0-3-64,-3 3 32,3 1 32,-3-4 0,-1 0 64,1 3 32,0-6-128,-1 6-32,1-3 96,0 3 32,-1-3-96,1 0 32,0 4 0,-1-1 0,4-3 0,-3 3 0,0-3 0,-1 0 64,2 0-32,-2 4-32,0-4 32,4 0 32,-2 0-32,-2 0 64,0 0-64,2 0-32,2 0 32,-4 0 32,4 0-32,-6 0-32,6 0 32,-4 0 32,-2 0-96,2 0 0,-2 0 96,-1 0-96,4 0 0,-1-4 32,1 4 64,0 0-32,-1 0 64,1 0-64,0 0-32,-1 0-64,2 0-32,-2 0 64,-2 0 64,2 0-64,0-3 0,2 3 96,-2 0 32,-2 0-32,6-3-64,-4-1-128,1 4 64,0 0 96,-1-3 0,1 3 64,0-3-128,3 3-64,-4-4 64,1 4 64,0 0 0,-1-3-32,1 3 32,0 0 32,3 0-96,-4-3 0,1 3-32,3 0 0,0-4 0,0 4 0,-3 0 128,3 0 32,0 0-128,0 0 32,0 4 0,0-4 0,0 0-96,0 3 64,0-3 32,0 3 64,0 4-96,0-4 0,0 1 32,0 2 0,0-2 64,0-1-32,0 0-32,0 4-64,0-4 32,0 0 32,0 1 64,0-1-32,0 4 64,0-4-128,0 0 0,0 4 32,-4-4 0,4 0-96,0 1 64,0-1 32,0 0 0,0 1 64,0-4 32,0 3-32,0 0-64,-2 1-64,2-4 32,0 3-32,0-3 0,0 3 64,-4 1 64,4-1-32,0-3-32,0 3 32,0 0-32,0 1-96,0-1 64,0-3 96,0 3 32,-4 1-32,4-1-64,0 4-64,-2-4 32,2 4 32,0-4 0,0 3 0,-4-2 0,1-1 0,3 4 0,-3-4 0,3 0 0,-4 4 0,4-4 0,-3 1 0,3-1 64,-3 0 32,3 0-128,-4 4-32,1-4 96,3 4-96,-3-4 32,3 1 32,0-1 0,-4 0 0,4 1 0,0-1 0,-3 0 64,3 0-96,-3 1 0,3-1-32,-4 0 0,4 1 64,-3-1 64,3 0-32,0 1-32,-3-1 32,3 0-32,0 0 0,-4 1 64,4-1-96,-3 0 0,3 1 96,-3-1 32,3-3-128,0 3-32,-4 1 32,1-1 0,3 0 32,-3 1 64,-1-1-96,4 0 0,-2 0 32,2 1 64,-4-4-96,0 3 0,4 0 32,-2-3 0,2 4 0,-4-1 0,4 4 0,-3-4 0,0 0-96,3 4 64,-4-4 32,4 0 0,-3 1 0,3-1 0,-3 0 0,-1 1 0,4-1-96,-3 0 64,3 1 32,-3-1 0,3 0 0,-4 1 0,1-4 0,3 3 0,-3 0 0,-1-3 0,4 3 0,-3-3 0,3 0 0,-3 4 64,3-4-96,-4 0-64,1 3 64,3-3 64,-3 3-64,-1 1 0,1-1 96,0 0-32,-1 1-32,4-1 32,-2-3-32,-2 0-96,0 3 64,4-3 32,-2 0 0,-2 4-96,4-4 64,-3 0 32,0 0 64,3 0-96,-4-4 0,4 4 32,-3 0 0,3-3 0,-3 3 64,3 0-96,0-3-64,0-1 64,0 4 64,-4-3-64,4 0-64,0 3 64,0-4 0,0 1-64,0 0 64,0-1 32,0 1 64,0 0-96,4 0-64,-4-1 64,0 4 0,3-3-64,0 0 0,-3-1-32,0 4 96,4-3 0,-4 3 96,0-3-96,0 3 0,0-4 32,0 4 0,0 0 0,0 0 64,0-3-32,0 3-32,0 0 32,0-3 32,-4 3-96,4 0 0,0-4-32,0 4 0,0 0 128,0-3 32,0 3-32,0 0-64,-3 0-64,3-3 32,0 3 32,0 0 64,0 0-32,0 0-32,0 0-64,0 0 32,0 0 32,-3 3 64,3-3-96,0 0 0,0 3 32,0-3 64,0 4-32,0-4-32,-4 3 32,4-3-32,0 3 0,-3 1 0,3-1-96,0-3 64,0 3 32,0 1 64,-3-1-32,-1 0-32,4 1 32,-3-1 32,0-3-32,3 3 64,-4 0-128,1 1-64,0-1 64,3-3 0,-4 3 32,4 1 64,-3 2-96,0-2 0,3-1 96,-4 0-96,4 1 0,-3-4 32,3 3 64,0 0-32,-3 0-32,3 1 32,0-4-32,-4 3-96,4 0 0,-2 1 128,2-4 32,0 3-96,-4 0 32,4 1 0,-4-4 64,4 6-96,-2-2 0,2 2 96,0-3-96,-4 1-64,4-1 64,0 0 64,-3 1 0,3-1-32,0-3-64,0 3 32,-3-3 96,3 4 32,0-4-128,-4 3 32,4-3 0,0 0 64,0 3-32,-3-3-32,3 0 32,0 4-32,-3-4-96,3 3 64,0-3 32,0 3 0,-4-3 0,4 3 64,0-3-96,0 4 0,-3-4 32,3 3 64,0-3-96,0 3 0,0 1 32,0-4 0,0 3 0,-3 0 64,3 1-96,0-1 0,-4 0 32,4 1 0,-3-1 0,3 0 64,-3 0-96,3 1-64,-4-1 128,1 0 96,3 1-96,0-1-32,-3 0 0,3 1 64,-4-1-32,4 0-32,0 1-64,-3-1-32,3 3 64,-3-2 64,3-1 0,-4 0 64,2 1-128,2-1-64,0 0 128,-4 1 32,4-1-96,-4 0-32,4 4 96,0-4 32,-2 0-96,2 1-32,-4 2 32,4-2 0,-4-1 32,4 4 64,-2-4-32,2 0 64,-4 1-64,1-1-32,3 3 32,-3-2-32,3-1-96,0 4 64,-4-4 32,4 0 0,0 1 0,0-1 0,-3 0 0,3 1 0,0-4 0,0 3 0,0 0 0,0 0 64,-3 1-32,3-4-32,0 6 32,-4 1-192,4-4 96,0 1 32,0 2 32,0-2 64,0-1-32,-3 0-32,3 0-64,0 1 32,0-4 96,0 3 32,0 0-128,-3 1-32,3-1 96,0 0 32,0 4-96,-4-7 32,4 7 0,0-7 0,0 3 0,0 0 0,-3 0-96,3-3 64,0 7 32,0-4 0,-3 1 0,3 2 64,0-2 32,-4-1 32,4 4-224,0-7 0,0 6-32,-3-6 64,3 3 96,0 1 64,-3-1-32,3 0 32,0 1-128,0-1 0,-4-3 32,4 3 0,0-3 0,-3 4 0,3-4-96,0 0 64,0 3 32,0-3 0,0 3 0,0-3 0,0 3 0,-3-3 0,3 4 64,0-1 32,-4 0-128,4-3-32,0 4 32,0-4 0,0 0 32,0 3 64,-2-3-96,2 0 0,0 0 32,0 3 0,-4-3 64,4 0 32,0 4-32,0-4-64,0 0-64,0 0 32,0 0-32,0 0 0,0 0 0,0 0 0,0 0 64,0 3 64,0-3-32,0 0-32,0 3 32,0-3-32,0 4 0,0-4 0,0 3 0,0-3 64,0 3-32,0-3-32,0 3-64,0-3 32,0 4 96,-4-4 32,4 0-128,0 0 32,-2 3 64,2-3 32,0 0-128,0 0-32,0 0-64,-4 0 96,4 0 0,0 0 32,0 0 0,0-3 64,-4 3-32,4 0-32,0 0 32,0-4 32,0 4-96,-2-3-64,2 3-32,-4-3 96,4 3 0,0-3 96,-3 3-32,3-4 64,-3 4-128,3-3 0,-4 0 32,4 3 0,-3-4-96,3 1 0,0 3 128,0-3-32,-3-1 0,3 1 32,0 0-32,0 3 0,-4-4 0,4 1 0,0 0 64,0 3-96,-3-3 0,3-1 32,0 4 0,0-3 0,0 0 0,-3-1 0,3 1 0,0 0 0,0-1 0,0 1 0,0-3 0,0 2-96,0 1 0,0-4 64,0 4 64,0 0 0,0-1-32,0 1 32,0 0 32,3-1-32,-3 1-32,0 0 32,0 3-32,0-3 0,0-1 0,0 1 0,0 0 0,0-1 0,0 1 0,0 3-576,0-3-256,-3 3-1248,3 0-576,0 0-384</inkml:trace>
  <inkml:trace contextRef="#ctx0" brushRef="#br0" timeOffset="20">3250 3184 1920,'0'-3'768,"0"3"-384,0 0-448,0 0 192,0 0-160,0-3 0,0 3 160,0 0 160,0 0 192,0-3 384,-3 3-128,3 0-224,-3 0-160,3 0-128,-4 0 0,1 0 0,3 0 32,0 0-128,0 0-224,-3 0-32,3 0 64,-4 3 96,4-3-64,0 0 0,0 3 160,-3-3 64,3 3 0,0-3-32,-3 7 96,3 0-256,0-4-96,0 4 128,-3-4 96,3 4 32,0-4 64,-4 0-128,4 0-64,0 4 64,0-4 0,-3 1-128,3-1-32,-3 0 224,3 4-96,-4-4 0,4 4 32,-3-4 64,3 0 64,-3 1 32,-1-1-64,4 4-32,-3-7-96,3 6 32,-3-2 0,-1-4 32,1 3-160,3 0-32,-3 0 96,3 1 32,-3-4 0,3 3 32,-4 0-128,1 1-64,3-1 128,-3 0 32,3 4 0,-4-4-64,1 1 96,0-1 64,-1 0 0,1 0 0,0 1-192,0-1 32,-1 0 0,4 1 64,-3-4-32,0 3-32,-1 0 32,1 1-32,0-1 0,-1 0 0,1 1 0,0-4 0,3 3 0,-4 0 0,1 0 64,-3 1-32,2-4-32,1 3-64,0 0 32,-1 1 32,1-1 0,0 0 0,-1 1 64,1-1-96,3-3 0,-3 3 32,-1 1 64,4-1-32,-3 0-32,0-3 32,3 3 32,-3-3-32,-1 4 64,1-4 64,0 3 64,-1-3-192,1 3-64,3-3-96,-3 4 96,-1-4 0,4 3 96,-3-3-32,0 3-32,-4 1 32,4-4 32,0 3-32,-1-3 64,1 3-128,-4 1 0,4-4 32,0 3 0,-4 0 0,4 4 0,-1-4 0,1 0 0,0 1-96,-4-1 0,4 0 64,-4-3 64,4 4 0,0-1 64,-1-3-64,1 3 64,0-3-128,-1 0 0,1 4-32,0-4-64,0 0 160,-1 0 32,1 0 0,0 0-64,3 0-64,-4 0-32,1 0 64,0 0 0,-1-4 32,1 4 0,0 0 0,3 0 64,-4 0-96,1 0 0,3-3 32,-3 3 64,0 0-96,3 0 0,-4 0 32,1-3-96,0 3 64,3 0 32,0 0 0,-4-4 0,4 1-96,4 0 0,-4-1 64,0 1 0,3 0 32,0-1 0,-3 4 0,0-3 64,4 0-32,-4 0-32,0-1-64,3 1 32,-3 0 32,0-1 64,3 1-96,-3 0 0,3-1 96,1-2 32,-4 2-128,3 1-32,-3-3 96,3-1 32,-3 4-96,4-4-32,-1 4 32,-3-4 0,3 4 32,1-1 0,-4-2 0,3 3 0,-3-1 0,3 1 0,-3 0 0,0-1 0,4 4 0,-4-3 0,0 3 0,0-3 0,0 3 0,0 0 64,0 0-32,0 0 64,0 3-64,-4-3-32,4 3 32,0-3-32,0 4 0,-3-1 0,3-3 0,-3 7 64,3-4-96,-4 0 0,4 4 32,-3-4 0,3 4 0,-3-4 64,-1 0-32,4 4-32,-3-7-64,3 7 32,-3-4 32,3 0 0,-4 0 0,1 1 64,3-1-32,-3 0-32,3 1-64,-3-1 32,-1 0 32,4-3 64,-3 4-32,0-1-32,-1-3-64,1 3 32,0 1 96,-1-4-32,4 3-32,-3 0-64,0 0 32,3 1 32,-4-1 64,1 0-96,3 1 0,-3-4 32,3 3 0,-3 0 0,3-3 64,-4 4-32,1-1-32,3-3-64,-3 3 32,3-3 32,-4 4 0,4-4 0,0 3 64,-3 0-32,3 0-32,-3-3-64,3 4 32,-4-1 32,1-3 0,3 3 0,-3-3 64,-1 0-32,1 4-32,0-1 32,3 0-32,-3 1 0,-1 2 0,4-6 0,-3 4 0,3-1 64,-3 0 32,-1-3-192,1 3 0,3-3 96,-3 4 128,-1-4-32,1 3-64,0-3-96,-1 3-32,1-3 128,0 4 32,0-4 0,-1 3 32,1 0-64,0-3-32,-1 4 32,1-4 32,0 3-96,-1-3 0,1 3-32,-4-3 0,7 0 64,-3 4 64,0-4-96,0 0 0,-1 0 96,1 3 32,0-3-128,-1 0 32,1 0 0,0 0 0,-1 0 64,1 0 32,0 0-128,-1 0 32,1 0-64,0 0 0,0 3 64,-1-3 0,1 0 0,3 0 0,-3 0 0,-1 0-96,1 0 64,3 0 32,-3 0 64,3 0 32,-4 3 32,1-3-224,3 0 0,-3 0 32,-1 0 96,1 4-64,3-4 0,-3 0 32,0 3 0,-1-3 0,1 0 64,0 0-32,-1 0 64,4 3-128,-3-3 0,0 4 32,3-1 0,-4 0 0,1 1-96,3-1 64,-3 0 32,3 1 64,-4-4-32,1 3-32,0 0-128,0-3 64,-1 0 96,1 3 0,0-3 64,-1 4 0,1-4 32,0 0-160,-1 0-32,4 0 32,-3 3 0,0-3 32,-1 0 0,1 0-96,3 0 64,-3 0 32,0 0 64,3 3-32,-4-3-32,1 0 32,0 0-32,-1 0 0,4 0 0,-3 0 0,0 0 0,-1 0 0,1 0-96,0 0 64,0 0 32,-1-3 64,1 3-32,3 0-32,-3 0 32,-1 0-32,1 0 0,0 0 64,-1 0-32,1 0-32,3 3-64,-3-3 32,-1 0 32,1 0 0,0 4 0,3-4 64,-3 0-96,-1 3 0,4-3 96,-3 3 32,3-3-128,-3 4 32,3-4-64,-4 0 0,1 6 192,0-2-128,-1-1 0,1 0 0,-4 0 64,4 1-96,0-1 0,3 0 32,-3 1 0,-1-1 192,1 0 192,0-3-192,-1 4-32,1-4-96,3 3-64,-3-3-64,-1 3 32,1-3 32,-4 4 0,4-4 0,0 3 0,-4-3 0,4 0 64,0 3-96,-1-3 0,-2 0 96,2 0 32,1 0-128,0 3-32,-1-3 96,1 0 32,0 4 0,-4-4-64,4 0-64,0 0-32,-1 0-32,1 3 96,3-3 0,-3 0 96,-1 0-192,-2 0 32,2 3 320,-2-3-128,3 0-32,-4 0-128,4 4 32,-4-4 32,4 0 64,-4 0-96,4 3-64,-1-3 64,1 0 64,-3 0 0,-1 0 64,0 0-64,4 0-32,-4 0-64,1 0 32,2 0-192,-2 0 0,-1 0 224,1 0 224,2 0-32,-2 0-32,2 0-160,-2 0 0,-1 0 0,4 0 64,-4 3-96,1-3-64,-1 4 64,0-4-64,4 3 32,-4 0 128,1-3 32,-1 0-32,1 4-64,-1-1 32,0-3 32,1 3-96,2-3-64,-2 3 64,3-3 0,-4 0-192,4 4 0,-4-4 288,4 0 192,-1 0-320,1 0-96,0 0 192,-1 0 128,1 3-224,0-3-96,3 0 160,-3 0 32,3 0-64,0-3 32,-4 3 0,4-4 0,0 4 0,0-6-96,0 3 64,0-1 32,0-2 0,4 2 64,-4 1-96,0 0 0,0-4 32,0 4 64,0-1-96,0 1 0,0-3 32,0 2 0,3 1 0,-3 0 64,0 3-32,3-4-32,-3 1 32,0 3 32,3-3 32,-3-1-192,4 1 0,-4 3 32,3 0 32,0-3-480,-3 3-128,4 3-544,-4-3-128,3 0-2880,-3-3 1408</inkml:trace>
  <inkml:trace contextRef="#ctx0" brushRef="#br0" timeOffset="21">1028 784 2048,'0'0'864,"0"0"-448,0 0-288,0 0 256,0 0-96,0 0 0,0 0-96,-2 0 32,2 0-128,0 0 0,-4 3 32,4-3 0,0 0 64,0 0 96,-4 0 0,4 0 64,0 0-128,-2 3 96,2 1-64,0-1 96,-4 0-192,0 1-32,2-1 64,-2 0-32,1 1 64,0-4-192,3 3-32,-4-3-64,1 3 0,0-3 128,3 0 96,-4 0-128,4 0-32,-3 0 64,3 0 32,0 0 32,-3 0 0,3-3 64,0 3-32,-4-3 0,4 3-192,0-4 32,0 4-64,-3-3 0,3 0 128,0-1 32,-3 4 32,3-3 64,0 3-256,0-3 0,-4 3 64,4-4 128,-3 4-96,3-3-32,0 3 0,-3-3 64,-1 3 32,4-3 96,-3 3-96,0-4-64,3 4 0,-6-3 32,2 3 32,0-3 32,2 3 0,-2-4 0,1 1 0,0 3 64,-1-3 32,1-1 32,0 1-128,-1 0-96,-2-1 0,2 4-32,1-3 64,0 0 32,-1 0-32,1 3-64,-4-4-64,4 4 32,-4-3 32,1 0 64,2 3-96,2-4-64,-6 4 128,6 0 32,-5-3-96,4 3 32,-1 0 64,1 0 32,-4-3-128,4 3 32,0 0 0,-1 0 0,-2 0 0,2 0 0,-2-4-96,2 4 64,-2 0-32,2 0 0,1 0 128,-4 0 32,5-3-128,-2 3 32,0 0 0,2 0 64,-2 0-32,1 0-32,0 0 32,-1 0-32,1 0 0,0 0 0,-1 3-96,4-3 0,-3 0 64,3 0 64,-3 0 0,-1 0 64,4 4-128,-3-4-64,0 0 64,3 3 0,-4 0 32,4 1 0,0-1 0,0 0-96,0 1 64,0-1-32,0 3 0,4-6 64,-4 7 64,0-7-32,3 7-32,-3-4-64,3 0-32,-3 1 64,4-1 0,-1 0 32,-3 1 0,3-1 0,1-3 0,-1 3 0,0 0 64,-3-3-96,4 0 0,-1 4 32,0-4 64,1 0-32,-2 0 64,-2 0-64,4 0-32,-4 0-64,4 3 32,-2-3 32,-2 3 0,4-3 64,-1 4-32,-3-4-32,3 3 32,1 0-32,-4-3 0,3 4 0,0-4 64,-3 0-192,4 0 32,-4 3 96,0-3 64,3 0 0,-3 0 32,0 0-128,0 0 0,0 3 32,0-3 64,0 0-32,0 4 64,-3-4-128,3 3 0,0-3 96,0 0 32,-4 0-32,1 3-64,3-3 32,-3 0-32,-1 0 0,4 0 0,-3 0 0,0 0 0,-1 0 64,2 0 32,-2 0-32,4 0 32,-4 0 0,2 0 32,-2 0-64,1 0-64,0 3 32,-1-3-32,1 0-96,0 0 0,-1 4 128,1-4 32,0 3-96,-1-3 32,1 3 0,0-3 64,-4 4-32,4-4-32,-1 0 32,1 3-32,0-3 0,-1 0 0,1 3 0,0-3 0,3 0-96,-4 0 64,2 4 96,-2-4-32,0 0-32,4 3 32,-2-3 32,-2 0-32,1 0-32,0 0 96,-4 0 0,4 0-32,-1 0-64,1 0 32,0 0-32,-4 0 0,4 0 0,-1 3-96,1-3 0,0 4 64,-1-4 0,1 3 96,-4 0 32,5 0-192,-6 1 0,6-4 96,-2 3 64,-2 0 0,-1-3 32,4 4-64,-4-4-32,0 3 32,4-3-32,-4 3-160,4 1 32,-4-4 128,1 3 128,2 0-32,-2 1-64,-4-4-160,4 3 0,-2-3 128,2 3 128,0-3-192,-1 0-96,4 3 96,-4-3 64,4 0 96,-1 4 32,-2-4-64,2 3 32,1-3-224,0 3 32,-1-3 96,1 4 128,3-1-96,-3-3-96,3 3 96,-4 4 32,2-4 0,-2 1-128,4-4 32,-4 3-32,4 0 0,-2 0 0,-2-3 0,4 4 64,0-1 64,0-3-32,-4 3-32,4 1 32,0-4-128,0 3 64,4-3 32,-4 3 64,0-3-96,0 4-64,4-4 64,-2 3 0,-2-3-64,4 0 64,0 0 32,-4 0 0,2 0 0,2 0 64,2 0-96,-2-3 0,-1 3 32,0 0 64,4 0-32,-4 0-32,1 0-64,-1 0 32,0 0 32,4 0 0,-4 0 0,1 3 64,-1-3 96,0 0 128,1 3-352,-2-3-96,2 4 64,0-4 96,-4 3-32,2 0 0,2 0 32,-4 1 64,0-4-96,4 3 0,-4 0 32,0 1 0,2-4 0,-2 3 64,0 0-32,0 1-32,0-4 32,0 3-32,0-3 0,0 3 0,0-3 64,0 3 32,0-3-128,0 4-32,0-4 32,-2 3 0,2-3 32,-4 3 64,4 1-32,-4-1-32,2 0 32,-6 1-32,6-4 0,-2 3 0,4 0 0,-3-3 0,0 4-96,-1-1 64,1 0 160,-4-3 160,4 3-96,0 1 64,-1-1-224,1 0-32,0 1 0,-1-4 64,1 3-32,3 0-32,-3-3-64,-1 0 32,1 4 32,0-4 64,-1 0-32,2 3 64,-2-3 0,0 0 96,2 0-160,-2 3-32,-2-3 0,2 0 0,1 0 0,0 0 0,-1 0 0,-2 0 0,2 0 0,1 0-96,0 0 64,-1 0 32,-2 0 64,2 0-32,-2 0-32,2 0 32,1 0-32,0 0-96,-1 0 0,2 0 64,-2 0 64,0 0 0,2 0-32,-2 0 32,4 0-32,-6 0 0,2 0 64,1 0-32,0-3-32,-1 3 160,-2 0 32,2-3-224,1-1-128,-4 4 96,1-3 64,-1 0-32,0 3 0,1-4 32,0 4 64,-2 0-32,-1 0-32,2 0-64,-3 0 32,4 0 32,-4 0 0,3 4 0,0-4 64,1 3-96,-1-3 0,4 3 32,-3-3 0,2 4-96,0-4 64,2 0 32,-2 3 64,1-3-96,0 0-64,-1 3 128,1-3 32,0 0-96,-1 4-32,1-4 96,0 0 32,-1 0-96,4 3 32,-3-3-64,3 3 0,-3-3 64,3 3 0,-4 1 0,4-4 0,0 3 0,-3 0 64,3-3-96,0 4-64,0-1 64,3 0 0,-3 1-64,4-1 64,-4 0-32,3 1 0,0-1 64,1 4 0,-4-4 64,3 1 32,-3-1-128,3 4 32,1-4 0,-1 0 0,-3 0-96,3 1 64,-3-1 32,4 0 0,-1 1 64,0-4 32,-3 3-128,4 0-32,-2 1 32,-2-1 0,4-3 32,0 3 0,-4 1 0,2-1 0,2 0 0,-1 0 0,-3 1 0,3-4 0,1 3 0,-1 0 64,-3-3-32,3 4-32,1-1-64,-1-3 32,0 3 32,1 1 64,-1-4-32,0 3-32,1-3 32,-4 3-32,3-3 0,-3 4 64,0-1-96,0 0 0,3 0 96,-3 1 32,0-1-32,0 0-64,-3 1-64,3-1 32,-3 0 32,-1 1 64,4-1-32,-3 0-32,0 1 32,-1-1-32,1 0 0,3 0 0,-3 1 0,-1-1 0,4 0 0,-3 1 64,0-1-96,3 0 0,-4 1 32,1-1 0,0 0 0,3 0 0,-4 1 0,2 2 0,-2-2-96,4 2 64,-4-6 32,2 7 64,2-7-32,-4 7 64,4-4-128,-3 0 0,0 0 32,3 1 0,-4 2 0,4-2 0,-3 2 0,3 1 0,-3 0-96,-1-4 64,1 3 32,0 1 64,-1-4-96,1 4 0,0 0 32,3-4 64,-4 4-32,1-4 64,3 3-128,-3 1-64,-1 0 64,1-1 0,0 1 32,3 0 0,-4-1 0,4 1 64,-3-1-32,0-2-32,3 2 32,-4 1-32,2 0-96,2-1 64,-4-3 32,4 4 64,-4-4-32,2 4 64,-2 0-64,1-1 64,0-2-128,-1 2-64,4-3-32,-3 4 96,3-4 0,-3 1 96,3 2-32,-4 1-32,4 0 32,-3-4-32,0 3 0,3-2 0,-4 2-96,4-2 64,-3 2 32,3-2 64,-3-1-32,-1 0-32,4 4-64,0-4 32,-3 4 32,3-4 64,-3 0-96,3 1 0,0-1 32,-4 0 0,4 1 0,-3-1 64,3 0-32,0 1-32,-3 2-64,-1-3 32,4 1 32,0-1 64,-3 4-32,3-4-32,0 0 32,-3 1-32,3-1-96,0 0 64,0 1 32,-4 2 64,4-3-32,0 4-96,-2-4 32,2 1 32,0-1 0,0 0 0,-4 1 0,4-1 0,0 0 0,0-3 0,0 4 64,0-1-96,0 0 0,0 0 32,0-3 0,0 4 0,0 2 0,0-2-96,0-1 160,0 0-64,0 1-64,0-1 32,4 0 32,-4-3 0,0 4 0,0-4-96,2 0 64,2 0-32,-4 0 0,3 0 64,0 0 0,-3 0 0,4 0 0,-1-4 0,0 4 0,1-3 0,-1 0 0,0-1 64,1 1 96,-1 0-224,-3-1 0,3-2 0,1 2 96,-1 1-64,0 0 0,1 0 96,-1-4-32,0 0-32,1 4 32,-1 0-32,0-1 64,1 1 32,-4 0-192,2-1 0,-2 1 96,4 3 128,-4-3-544,0 3-160,4 0-608,-4 0-128,2 0-352,-2 0-160,4 3-512</inkml:trace>
  <inkml:trace contextRef="#ctx0" brushRef="#br0" timeOffset="22">122 1773 1024,'0'0'416,"0"0"-192,-6 0 160,6 0 256,0 0-64,0 7 64,0-7-224,0 0-96,0 0-32,0 6 32</inkml:trace>
  <inkml:trace contextRef="#ctx0" brushRef="#br0" timeOffset="23">112 1783 5824,'0'0'320,"0"3"-64,0-3-32,-3 4-192,3-1-32,0-3 0,-3 3 64,3 1-32,0-4 64,0 3 0,-4 0-32,4 1-64,0-1 96,-3 0 64,3 4 0,0-4 0,0 4-32,-3-1 64,3-2-96,0 3 0,-4-1-96,4-2-32,0 2 32,0 1 64,-3-4-32,3 4 64,0-1-128,-3 1 0,3-4 96,0 3 32,0-3-32,0 4 32,0-4 64,0 4 64,0-4-192,0 0 0,-4 4-32,4-4 0,0 1 0,0-1 0,0 0 0,0 1 0,0-1 0,0 0 0,0 1 0,0 2 64,-3-3-32,3 1 64,0-1 0,-3 4 96,3-4-256,-3 0 0,3 4 64,0-4 128,-4 4-32,4-1 0,-3-2-96,3 2-32,-3 1 32,3 0 0,0-4 128,-4 4 64,4-1-64,0 1-96,0-1 0,0 1 32,0-4-32,0 4-32,0-4-64,0 4 32,0-4 32,0 0 0,0 4 0,0-4 0,0 4 0,0 0 0,0-4 0,0 4 64,0-1-96,0-3 0,0 4 96,0-4 32,0 4-128,0-4 32,0 4 0,0 0 0,0-4 64,0 3 32,0 4-192,0-3 0,0 0 32,0-1 32,0 1 96,0-1 32,0-2-128,0 2-32,0-2 96,0 2 32,-3-2-96,3 2 32,0 1 0,0-4 64,0 0-96,0 4 0,0-4 32,0 1 0,0 2 0,0-2 64,0-1-96,0 0-64,0 4 64,0-4 64,0 0 0,0 1 64,0-1-64,0 0-32,0 1-64,0-1 32,-3 4 32,3-1-96,0 1 64,0-4-32,0 4 0,0-4 64,-4 0 0,4 1 64,0-1 32,0 0-32,0 1 32,-3-1-128,3 0-64,0 0 128,-3 4-32,3 0 0,0-4 32,0 4 32,-4-4-32,4 0-32,0 4 32,-3-4-32,3 0 0,0 1 0,-3-1 64,3 0 32,-3 1-128,3-1 32,0 0-64,-4 1 0,4-1 64,-3 0 0,3 1 0,0-1 64,-3 0-96,3-3 0,0 3 32,-4 1 0,4-1 0,0-3 64,0 3-32,-3 1-32,3-1 32,0-3-128,0 3 64,0 1-32,0-1 0,0-3 64,0 3 64,0-3-32,0 4-32,0-4-64,3 3 32,-3 0 32,0 0 0,0 1 0,4-1 64,-4 0-32,3-3-32,-3 4-64,3-1 32,-3 0 32,4 1 64,-4-4-96,0 3 0,3 0 32,0-3 0,-3 0-96,3 4 64,1-4 32,-1 0 64,0 0-96,1 0 0,-1 0 32,0-4 0,4 1 64,0 3-96,-4-3-64,0-1 64,0 1 64,1 3 0,2-3 64,-2-1-128,-1 1 0,-3 0 96,3-1 32,1 1-32,-1 0-64,0 3-64,1-3-32,-4-1-32,6 1 96,-6 0 0,7-1 32,-4 1 0,0 0 64,1 3-32,-1-4 64,0 1-128,1 3 0,-4-3 96,3-1 96,0 4-128,1-3-96,-1 0-128,0 0 32,0-1 96,1 1 96,-1-4 64,0 4 32,1 0-64,-1-1-64,-3 1 32,3 0-32,1-1 0,-1-2 64,0-1-96,1 1 0,-1 2 96,-3-2 32,3 2-128,0 1 32,-3-4-64,4 4 0,-1 0 64,0 0 64,-3-1-32,4 4-32,-4-3 32,0 0-32,3 3 0,-3-4 0,0 4 0,0 0 0,3 0 0,-3 0 64,0 0-32,0 0-32,0 0-64,0 4 32,0-4 32,0 3 64,0 0-96,0 1 0,-3 2 32,3-3 64,0 4-32,0-4-32,-3 4-64,3 0-32,-4-1 128,4 1 32,-3-1 0,3 1-64,-3 0 32,3-1-32,0 1-96,-4 0 64,4-1 32,0 1 0,0-1 0,-3 1 64,3 0-32,0-1-32,-3-2-64,3 2-32,0-3 128,0 4 96,3-4-192,-3 4 0,3 0 64,-3-4 64,0 4-160,0-4 0,4 0 96,-1 4 64,-3-4 0,3 4 32,-3-4-128,4 4 0,-4-4 32,3 4 0,-3-1 0,0-3 64,3 4-32,-3 0-32,4-4-64,-4 4 32,0-1 32,3 1 64,-3-4-96,3 4 0,-3-1 32,4-2 0,-4 2 0,3 1 0,0 0 0,-3-1 64,0-3-32,3 4 64,-3 0-128,4-1 0,-4 1-32,0-4 0,3 4 64,0-4 64,-3 0-32,0 5-32,4-5-64,-4 0 32,3 0-32,0 1 0,-3-4 128,4 6-32,-1-2-96,0-1-32,1 4 128,-4-4-32,3 4 0,0-4 32,-3 3 32,3-2-32,1-1-32,-4 4 32,3-4-32,0 0 0,-3 4 0,4-4 0,-1 4 64,-3-4-96,3 0-64,1 1 64,-4-1 0,3 0 32,0 1 64,-3-1-32,3-3 64,-3 3-128,4 1 0,-4-1 32,3 0 0,-3 1 0,0-1 0,3 0 64,-3 0 32,0 1-128,0-1-32,4-3-64,-4 3 96,0 1 0,3-1 96,-3-3-32,0 3-32,3-3 32,-3 4-32,4-1 0,-4 0 0,0-3 0,0 4 0,3-4 0,-3 3 64,0 0-32,0-3-32,3 3-64,-3-3-32,4 4 64,-4-4 0,0 3 32,3-3 64,-3 0-32,0 0-32,0 0 32,0 0-32,0 0 0,0 0 0,3 0 64,-3 0 32,3-3-128,-3 3-32,0-4 32,0 1 64,4 0 0,-4 3 64,0-3-128,3-1 0,-3-2-32,0 2 0,3 1 128,-3 0 32,0-1-32,4 1-64,-4 0 32,0-1 32,0 4-96,0 0-64,0 0 64,0 0 0,0 0 32,0 0 64,0 4-32,0-4 64,0 3-128,0 0 0,0-3 32,0 4 64,0-1-96,0 0-64,0 1 128,0-1 32,0 4 0,0-4-64,0 0-64,0 0 32,0 1 32,0-1 0,0 4 0,0-4 64,0 0-96,0 4 0,0-4 32,3 1 0,-3-1 0,0 3 0,3 1 0,-3-4 0,0 1 0,0 2 0,0-2 64,0 2-32,4-2-32,-4 2 32,0 1-32,3-1-96,-3-2 64,0 6 32,3-7 0,-3 4 0,4-1 64,-4 1-32,0-4-32,3 4-64,0-4 32,-3 0 32,3 1 64,1-1-32,-4 0-32,3 1-64,0-1 32,-3 0 32,4-3 64,-1 3-32,-3 1 64,3-1-128,-3 0 0,4 1 32,-4 2 0,3-2 64,0-1-96,-3 0 0,4 1-32,-4-1 0,3 0 64,-3 0 64,3 1-32,0-1-32,-3 0 32,4 1-32,-4-1 0,3 0 0,0 1 0,1-1 64,-4 0-32,3 1-32,-3-4 32,3 3-32,-3 0 0,4 0 0,-1 1 0,0-1 0,1 0-96,-1 4 64,0-4 96,0 1 32,1 2-128,-1-2-32,0-1 96,1 0 32,-4 4-96,3-4-32,-3 4 32,3-4 0,1 0 32,-4 1 0,3-1 0,-3 3 64,3-2-32,1-1 64,-4 0-64,3 1-32,-3-1 32,3 0-32,-3 1 0,3-1 0,1 0-96,-1 1 64,0-1-32,4 0 0,-7 0 64,3 1 64,1-1-32,-1 0-32,0-3 32,-3 4-32,4-4 0,-1 0 64,-3 3-32,3-3-32,-3 0-64,3 0 32,-3 0 32,0 0 64,4 0-96,-4-3 0,3 3-32,-3 0 0,0-4 64,3 4 64,-3-3-32,4 0 64,-4 3-64,3-4-32,0 1-64,-3 0-32,4-4 128,-1 4 96,-3-4-96,3 1-32,1-1 0,-4 4 0,3-1-96,-3-2 64,3 3 32,-3-1 64,3 1-32,-3 0-32,0 3 32,0-4-32,0 4 64,0-3 96,0 3-64,0-3-64,-3-1 0,3 1-32,-3-3 0,0-1 0,3 4 0,-4-1 0,4-2 0,0 2 0,-3 1 0,3 3-96,0-3 64,0-1-32,0 4 0,3 0 128,-3-3 32,0 3-32,0 0-64,4 3-64,-4-3 32,3 0-32,-3 4 0,3-1 128,0 4 32,-3-1-32,4 1-64,2 0-64,-6-4 32,4 0 32,-1 4 64,-3-1-32,3-2-32,1-1-64,-1 4-32,0-4 128,-3 0 32,4 0 0,-1 1-64,-3 2 32,3-2-32,0-1-96,-3 0 64,4 1-32,-1-1 0,0 0 128,-3 1 32,4-1-128,-1-3-32,0 3-64,1 0 96,2 1 0,-2-1 96,2 0-96,-3 1 0,1-1 32,-1 0 0,4 1 0,-4-1 0,0 0 0,1-3 0,-1 4 64,-3-4 32,3 3-128,1 0 32,-1 0-64,-3 1 0,3-4 64,0 3 0,-3 0 0,4 1 0,-4-4 0,3 3 64,0-3-96,-3 3 0,4-3 32,-4 4 64,3-1-32,0-3-32,1 3-64,-1 1 32,0-1 96,1 0-32,-1 0-32,0 1 32,0-1-32,1 4 0,-1-4 0,0 0 0,-3 1 0,4-1 64,-1 0 32,0 1-128,1-1-32,-1 0 32,0 0 0,-3 1 32,4-1 64,-4 0-32,3 1 64,0-1-64,0 0-32,-3 1-64,4-1-32,-4 0 128,3 1 96,-3-1-32,3 3-64,-3-2 0,4-1-32,-4 4-96,3-4 64,0-3-32,-3 3-64,4 1 96,-1-4 64,0 3 0,-3-3-32,4 3 32,-1-3-32,-3 4 0,3-4 64,0 0-32,-3 0-32,4 3 32,-1-3-32,-3 0-96,3 0 64,-3 3 32,4-3 0,-4 0-96,3 0 64,-3 0 32,3 0 0,1 0 64,-4 0 32,3 0-32,-3 0-64,3 0-64,-3 0 32,0 0 32,4 0 0,-4 0 0,3 0 0,-3 0 0,3 0 64,-3-3-32,3 3-32,-3 0-64,4 0 32,-4-3 96,3 3-32,-3 0-32,3-4 32,1 4-32,-4 0 0,3-3 64,-3 3-96,3 0 0,-3-3 32,4-1 0,-4 1 0,0 0 64,3-1-32,-3 1-32,0 0-64,0-1 32,3 4-32,-3-3 0,0 0 64,3 0 64,-3 3-32,0-4 64,4 1-128,-4 0 0,3-1 32,-3 4 0,0-3 0,0 0 64,0-1-96,3 4 0,-3-3 32,0 0 0,0-1 0,0 1 64,0 0-96,0 0-64,0-1 128,0 1 96,-3 3-96,3-3-32,0-1 0,0 4 64,0-3-96,3 0-64,-3 3-96,0 0 32,0 0-256,0 3-64,4-3-320,-4 0-128,3-3-640,0 3-1248,0-4 512</inkml:trace>
  <inkml:trace contextRef="#ctx0" brushRef="#br0" timeOffset="24">953 3354 1024,'0'0'416,"0"0"-192,0 0-256,0 0 128,0 3-64,0-3 64,4 0 0,-1 3 160,-3-3 160,3 0-160,0 4 0,-3-4 64,4 3 32,-4-3-96,3 3 0,-3 0 32,3 4 64,1-4-96,-4 1-96,3 2-64,0 1 0,1-4-64,-1 4 64,0-4-64,1 0-32,-1 4 32,-3-4 32,3 1-32,0-1-32,1 0 32,-1 1-32,0-1-96,1 1 0,-4-1 192,3 0 160,0 1-128,1-4 0,-1 3-128,4 0-32,-4 1 32,0-1 0,0 0 64,1 0 96,2-3-224,1 7 0,-4-7 0,1 3 32,2 1 32,-2-1 64,-1 0-96,3 1 0,-2-1 96,-1 0 96,0 1 0,1-1 64,-1 0-128,0 0 0,1 1-32,-1-1-64,-3 0 96,7-3-128,-4 4 0,0-1 32,4 0 0,-4-3 0,0 7 64,1-4-32,-1 1 64,-3 2-64,3-3-32,1 1 32,-1-1-32,0 0 64,1 1 96,-4-1-64,3 0-64,0 1 0,0-1 32,-3 0-96,4-3 0,-1 4 32,-3-1 0,3-3 0,1 3 0,-4-3 0,3 3 64,0-3-32,-3 4-32,4-4 32,-4 3-32,3 0 0,-3 1 64,3-1-32,1 0 64,-1-3 0,0 4 32,0-1-224,4 0 0,-7-3 32,7 4 96,-7-4 0,3 3-32,0-3 96,1 0 0,-1 0-128,0 3-32,1-3 160,-4 0 96,3 0-96,0 0-64,-3 0 0,3 0-32,-3 0 0,4 0 0,-4 0 0,3 0 0,-3 0 0,0 0 0,3 0-96,1 0 64,-4 0 32,3 0 64,-3-3-96,3 3-64,-3 0 64,4 0 64,-4 0 0,3 0-32,0 0 32,-3-3-32,0 3 0,4 0 0,-4 0 0,0 0 0,3-4 0,-3 4-96,0-3 64,0 3 32,0-3 64,0-1-32,0 1-96,0 0 32,0 3 32,0-4 64,0 4-256,0-3-32,0 3 192,0-3 64,0-1 160,0 4 32,0 0-96,0-3-96,0 0 0,0 3-32,0-3 0,0-1 0,0 4 0,0-3 0,-3 0-96,3 3 64,0-4 32,0 4 0,0-3 64,0 3 32,0-3-128,0 3 32,0-4-160,0 4 32,0 0 128,0 0 128,0-3-96,0 3-32,0 0-64,0 0-64,0 0 160,0 0 96,0 0-32,0 0 0,3 0-32,-3 3-64,3-3-64,0 0 32,-3 0-32,4 4 0,-4-4 64,3 3 64,-3-3-32,3 3-32,-3-3-64,4 4 32,-4-1 96,3-3 32,-3 3 32,3 1 64,-3-4-96,0 3 0,4-3-96,-1 3-32,-3-3 32,0 3 64,0-3-96,3 0 0,1 0 32,-4 0 64,0 4-32,3-4-32,-3 0-64,0 3 32,3 0 96,-3-3 32,0 4 32,3-1 128,1 0-128,-4 1 0,3-1-128,-3 0-32,3-3 32,-3 4 0,4-1 0,-1-3 0,-3 3 0,3 0 64,1-3-32,-4 4-32,3-1 32,-3-3-32,0 3 64,3-3-32,-3 4-32,4-4 96,-4 3 0,3-3-128,-3 3-32,0-3 32,3 4 64,-3-4 0,3 3-32,-3 0 32,0-3-32,4 4 64,-4-4-32,3 3-32,-3-3 32,3 3-32,-3-3 0,0 3 64,4-3-96,-4 0 0,0 4 32,3-4 64,0 3-32,-3 0-32,4-3 32,-4 4-32,3-4-96,0 3 64,4-3 32,-7 3 0,6-3 0,-6 0 0,4 4 0,-1-4 0,0 0-96,1 0 0,2 0 128,-2 0 32,-1 0 0,0 3-64,1-3 32,-1 0 32,0 0-32,4 0 64,-7 3-64,3-3-32,0 0 32,4 0-32,-4 0 0,1 0 0,2 0 0,-2 4 0,-1-4 0,0 0 64,4 0-32,-4 0-32,0 3-64,1-3-32,-1 0 64,4 3 0,-4-3 96,7 0 32,-7 3 32,4 1-64,-1-4-64,-2 0-64,2 3 32,-2-3 32,-1 0 64,3 3-96,-2-3 0,2 0 32,-2 4 64,2-4-32,-2 0-32,2 3 32,1-3 32,-1 3-32,1-3 64,0 4-64,-1-4-32,-2 3 32,2 0-32,-2-3 64,2 0 32,-3 4-32,1-4-64,-1 3 96,4-3 0,-4 0-32,4 3-64,-4-3 32,0 0-32,1 3 64,-1-3 32,3 0-128,-6 0 32,4 0 64,-1 0 32,0 4-32,1-4 32,-1 0-64,0 0-32,-3 0 32,4 0 32,-1 0-96,0 0 0,1 0 32,-1 3 0,-3-3 0,3 0 64,0 0-96,1 0-64,-4 0 64,3 3 64,0-3 0,1 0-32,-1 4-64,0-4 32,1 0 32,-1 0 0,0 0 0,4 3 64,-4-3-96,0 0 0,-3 3 32,7-3 64,-4 0-32,1 0-32,-1 0-64,0 0 32,1 0 32,-1 0 64,4 0-96,-4 0 0,0 0 96,4 0 32,-4 0-192,4 0-64,-4 0 128,4 0 160,-4 0-64,4 0-32,-4 0 0,3 0-32,-2 0-96,-1 0 64,4 0 32,-4 0 64,4 0-32,-4 0-32,4 0 32,-1-3-32,-3 3-96,4 0 64,-4-3 32,1 3 64,-1 0-32,0 0-32,1 0 32,-1-4-32,0 4-96,1 0 64,-1 0 96,0 0 32,0 0-128,1 0 32,1 0 64,-1 0-32,-1 0 64,0 0-128,1 0-64,-1 0 64,0 0 0,-3-3 96,4 3 32,-1 0-128,0 0 32,0 0-64,-3 0 0,4-3 64,-1 3 64,0 0-32,1-4-32,-1 4-64,0 0 32,1 0 96,-1-3 32,-3 3-32,3 0 32,1-3-128,-4 3-64,3 0 64,0 0 64,-3-3-64,3 3 0,1 0 32,-4 0 64,3 0-32,0 0-32,-3 0-832,7 3-1856,-4 0-448</inkml:trace>
  <inkml:trace contextRef="#ctx0" brushRef="#br0" timeOffset="25">1730 704 1792,'0'0'768,"0"-6"-384,0 12-320,0-6 192,0 0-64,0 0 32,0 0-64,0 0 64,0 0-128,0 0-64,0 0 0,0 0 32,0 0-32,0 0 64,0 0 0,0 0 96,0 0-32,0 0 0,0 0 32,0 0 32,0 0-32,0 0 32,0 0-128,0 0-64,0 0 64,0 0 0,0 0-32,0 0 32,0 0-64,0 0 64,0 0 0,0 0 96,0 0-32,0 0 0,0 0-96,0 0 96,0 0 128,0 0-224,0 0-96,-7 0-96,7 7 96,-7-7 0,7 0 96,0 0-32,0-7 64,0 7-128,0 0 0,0 0 32,0 0 0,0 0 0,0 0 0,0-6-96,0 6 64,0 0 32,0 0 64,0 0-32,0 0-32,0 0 32,-6 0-32,6-7 0,6 7 0,-6 0 64,0 0-96,0 0 0,0 0 96,0 0-320,-6 7-128,6-1-1664</inkml:trace>
  <inkml:trace contextRef="#ctx0" brushRef="#br0" timeOffset="26">1737 731 640,'-7'0'256,"7"0"-128,7 14-96,-7-14 96,0 0-64,0 0 32,0 0-64,0 0-32,0 0 96,0-7 64,0 7 64,0 0 32,0 0 64,7-7 32,-7 7-96,0 0 0,0 0-96,0 0 0,0 0-32,0 0 192,0 0 64,0 0-64,0 0-32,0 0-160,0 0-32,0 0-96,0 0-96</inkml:trace>
  <inkml:trace contextRef="#ctx0" brushRef="#br0" timeOffset="27">1740 764 5216,'0'0'64,"0"-6"64,0-1-160,0 7-32,0-7 32,0 7 64,0 0 64,0-6 32,0 6-160,0 0-32,0 0-64,0-7 96,0 7 64,0 0 64,0 0-32,0-6-64,0 6-64,0 0 32,0 0 32,0-7 0,0 7 0,0-7 0,0 7-96,0 0 64,0-6 32,0 6 64,0 0-32,0 0 64,0-7-128,0 7 0,0 0 32,0 0 0,0 0 0,0 0 0,0 0 64,0 0 32,0 0-128,0 0 32,0 0-64,0 0 0,0 0 128,0 7 32,0-7-128,0 0-32,0 0 32,0 0 0,0 0 32,0 0 0,-7 0 0,7 0 64,0 0-32,0 0-96,0 0-32,0 0 128,0 0 32,0 0 0,0 0-64,0 0 32,0 0-32</inkml:trace>
  <inkml:trace contextRef="#ctx0" brushRef="#br0" timeOffset="28">1736 714 5408,'0'0'64,"-6"7"-64,6-7 96,0 7-64,-7-1-32,7 1-64,0-7 32,0 6 32,0 1 0,0-7-160,0 7 32,0-7 128,7 0-64,-1 0 96,-6 0 64,7-7-32,-7 0-64,7 1-64,-7 6-32,6-7 64,1 1 64,-7-1-64,7 0 0,-7 1 32,0 6 64,0-7 32,0 1 32,0 6-64,0 0-64,0 0-64,0 0 32,-7 0 96,7 0 32,0 0-192,0 0 0,-7 0 32,7 6 96,0-6-64,-6 0 0,6 0 32,0 0 64,0 0-32,-7 0-32,0 0 32,7 0-32,0 0-96,-6 0 64,6 0 32,0 0 64,-7 0-32,7 0-32</inkml:trace>
  <inkml:trace contextRef="#ctx0" brushRef="#br0" timeOffset="29">1726 701 5376,'0'0'0,"0"0"0,-6 6 0,6-6-96,0 0 64,0 7-32,0-7 0,0 0 64,0 7 0,0-7 0,0 0 0,0 0 0,0 6 0,0-6 0,0 7 0</inkml:trace>
  <inkml:trace contextRef="#ctx0" brushRef="#br0" timeOffset="30">1723 741 5120,'0'6'0,"0"-6"-96,7-6 64,-1 6 32,-6 0 0,7-7 0,0 7 64,-1-6-192,1-1 32,-7 0-32,7 1 64,-1-1-32,1 1 32</inkml:trace>
  <inkml:trace contextRef="#ctx0" brushRef="#br0" timeOffset="31">1822 701 4480,'0'-7'64,"0"1"-32,0-1-32,0 7 32,0-7 32,-6 7-32,6 0-32,-7-6 32,7 6-32,-6 6 0,-1-6 0,7 7-96,0-7 64,-7 7 32,7-1 64,0-6-32,-6 0-32,6 0-64,-7 7 32,7-7 32,-7 0 0,7 6 0,-6-6 64,6 0-32,0 0-32,-7 0-64,7 0 32,0 0 96,-6 0 32,6 0-128,0 0 32,-7 0 0,0 0 0,7 0-96,-6 0 64,6 0-32,-7 0-64,7 0 224,-6 0 96,6 0-96,-7 0 0,7 0-96,0 7-32,-7-7 32,7 0 64,-6 0-32,6 7 64,0-7-224,0 6 32,-7-6 32,7 7 96,0-7 0,0 6-32,0-6-64,0 7 32,0-7 32,7 7 64,-7-7 32,0 6 32,6-6-224,-6 7 0,7-7 32,-7 6-32,7 1 32,-1-7 64,1 7 0,-1-7 0,-6 0 0,7 0 0,0 0 64,-7 0-32,6 0 64,1 0-128,-7 0 0</inkml:trace>
  <inkml:trace contextRef="#ctx0" brushRef="#br0" timeOffset="32">1753 699 1664,'0'0'608,"0"0"-320,0 0-64,0 0 224,0 0-160,0 0-96,0 0-32,0 0 32,0 0-32,0 0 0,0 0-32,0 0 0,0 0 0,-3 0 64,3-3-32,0 3 0,0 0-32,0 0 0,0-4-64,0 4-64,0-3 160,0 3 32,0 0-160,-4 0 0,4-3-32,0 3 64,0 0 32,0-4 32,0 4 64,0 0 32,-3 0-32,3 0-32,0 0-192,0 0 32,-3 0 0,3 0 0,0 0 0,-4 0 0,4 0 64,0 0 32,0 0 32,-3 0 0,3 0 0,0-3 64,-3 0-160,3 3-32,0-4 0,0 4 0,-4-3 0,4 0 0,0 3-96,0-4 64,0 1 96,4 0-32,-4 0-32,0 3-64,0-4-32,0 4 64,0 0 0,3 0 32,-3-3 64,0 3-32,0 0 64,0 0-64,0 0-32,0 0 32,0 0-32,0 0 0,0 0 64,0 0-96,0 0 0,0-3 32,0 3 0,0 0 64,0 0 32,0-4-128,0 4-32,0 0 160,-3 0 96,3 0 32,0 0 32,-4-3-128,4 3-96,-3 0 0,3 0-32,0 0 0,0-3 0,-3 3 64,3 0 96,-4 0 64,1 0-96,3 0-32,-3 0 32,3 0 0,-4 0-64,4 0 32,-2 0-64,-2 0 64,4 0-64,-4 3 64,2-3-128,2 3 0,-4-3 32,4 4 64,-4-4-32,4 3-32,0-3 32,-2 0 32,2 0-96,0 3 0,0-3 32,0 0 0,-4 0 0,4 0 64,0 0-96,0 0 0,0 0 96,0 0 32,0 0-128,0 0-32,0 0 32,0 0 64,-3 4 0,3-4 64,0 0-128,-3 3 0,3-3 96,0 3-96,0-3 0,-4 3 32,4-3 0,0 0 0,0 0 0,0 0-96,0 4 64,0-4 32,0 3 64,0-3-96,0 3 0,0-3 32,0 4 0,0-4 0,0 3 64,-3 0-96,3-3 0,0 0 32,0 4 64,0-1-32,0-3-32,-3 3 32,3 1 32,-4-1-32,8-3-32,-8 3 32,8-3-32,-4 3 0,0-3 0,0 4 0,0-4 0,3 3 0,-3 0 0,0-3-96,0 4 64,0-1 96,0 1-96,0-4 0,0 3 96,0 0 32,3 1-128,-3-4 32,0 3 0,0 0 0,0 1-96,0-1 64,0-3 32,4 3 0,-4 1 0,0-4 0,0 3 0,3-3 0,-3 3-96,0 0 64,3-3 32,-3 4 64,0-4-96,4 0 0,-4 0 32,2 0 0,-2 3 0,4-3 0,-4 0 0,4 0 0,-2 0 0,-2 0 64,4 0-96,-4 0 0,4 0 32,-2 3 0,2-3 0,-1 0-96,4 0 64,-4 0 32,-3 0 0,3 0 0,1 0 0,-1 0 64,0 0-96,1 0 0,-1-3 96,-3 3 96,3-3 0,1-1 0,-1 1-96,0 0-64,1 0 32,-1 3 32,-3-4-32,3 1-32,1-4-64,-2 4 32,2 0 32,-4-4 64,4 4-32,-4-1-32,2 1-64,-2-1 32,4 1 32,0 0 64,-2-1 32,2 1-128,-4 0 32,3 0 0,0-4 64,-3 7-32,4-3 64,-4-1-224,0-2 160,3 2-96,-3 1 32,0 0 32,0-1 64,0 1-32,3 0-32,-3 0 32,0-1 32,0-2-96,0 2 0,0 1 96,-3 0 32,3-1-32,-3 1 32,-1 0 0,4 3 32,-3-4-64,0 1 32,3 3-64,-4-3 64,4 0-64,-2 3 64,2 0 0,-4-4 32,0 4-160,4 0 32,-2 0 0,2-3 64,-4 3-32,0 0 64,2 0-64,2 0 64,-4 0-64,1 0-32,0 0-64,-1 0 32,4 0 224,-3 0 192,0 0-416,-1 0-96,4 3 32,-3-3 32,0 0 64,-1 0 64,4 4 32,-3-4 32,0 0-224,-1 0 0,1 3 32,0-3 32,-1 3 160,1-3 64,3 3-224,-3 1-32,3-4-64,-4 0 64,4 3 32,-2 0 96,-2-3-96,4 4 0,-4-1 32,4 0 0,-2-3 0,-2 4 64,4-1 32,-4-3 96,4 3-256,0 1-96,-2-4 96,2 3 64,0 0-32,-4-3 0,4 3 32,0 1-96,0-1 64,0 0 32,0 1 0,0 2 0,0-6 0,0 7-96,0-4 64,0 1 96,0-1 32,0 0-32,0 0-64,4 1-64,-4-1 32,0 0 32,0 1 0,2-1 0,-2 1-96,0-1 64,4 0 32,-4 1 0,4-4 0,-4 3 0,2-3-96,-2 3 64,4-3 32,-4 4 0,6-1 0,-6-3 0,4 0 0,-1 0 64,0 0-96,1 3 0,-1-3 32,-3 0 0,3 4 0,-3-4 64,4 0-96,-4 0 0,3 0 32,0 0 0,1 0 0,-4 0 64,3 0-96,0 0 0,1 0 32,-4-4 0,3 4 0,0-3 0,1 3 0,-1-3 64,0 3-96,1-4 0,-2 1 32,2 0 0,0-1 0,-2-2 0,6 2 64,-2 1 32,-3-4-128,0 4-32,1-4 32,-1 1 64,0-1 0,1 0 64,-4 1-128,0 2-64,0 1 128,0-4 32,0 4-96,0 0 32,0 0 0,0-1 64,0 1-32,-4 0 64,4-1-64,-3-2-32,3 2 32,-3 1-32,-1 0 0,4-1 0,-3 1 0,0 0 0,-1 0 0,2 3 0,-2-4 0,0 4 64,4-3-96,-2 3 0,-2-3 32,0 3 64,2-4-32,-2 4 64,1-3-128,0 3 0,-1 0-32,4 0 0,-3-3 64,0 3 64,-1 0-96,1 0 0,0 0 32,-1 0 64,1 0-96,0 0 0,-1 0 32,1 0 64,0 3-32,-1-3-32,1 3 96,0-3-128,-1 0 0,2 4 32,-2-4 0,4 0 0,-4 0 0,2 3-96,2-3 64,-4 0 160,0 0 64,4 0-64,-2 3-96,-2-3-160,4 0 0,-3 0 128,3 4 64,-3-4 0,-4 3-64,7-3 32,-7 3-32,4-3-96,0 3 0,-1 1 64,1-4 64,3 0 0,-3 3 64,-1 0-64,4-3-32,-3 4-64,3-4-32,-3 3 64,3-3 0,0 3-64,-4-3 64,4 4 32,0-1 0,-3-3 0,3 3 0,0 1 0,0-1 64,-3 0-96,3 0 0,0 4 96,-4-4-96,4 4 0,0-4 32,0 1 64,0-1-96,0 0 0,0 1 32,0-1 0,0-3 0,0 3 0,0 0-96,4 1 64,-4-4 32,0 6 64,3-2-32,-3-1-32,0 1 32,3-1-32,-3 0-96,0 1 64,4-1 96,-4 0 32,0 1-128,0-1 32,0 0 0,0 1 64,3-1-32,-3 0-32,0 0-64,3 1-32,-3-1 128,0-3 32,4 3-96,-1 1 32,-3-4-64,7 3 0,-4-3 128,0 3-32,1-3-32,-1 4 32,-3-4-32,3 3 0,-3-3 64,4 0-96,-1 0 0,-3 3 32,3-3 64,1 0-32,-2 0-32,-2 4 32,4-4-32,0 0 0,-4 0 0,2 0-96,2 0 0,-4-4 64,4 4 64,-2 0 0,5 0-32,-4-3 96,1 3-64,-4 0 64,3-3-64,0 3 64,-3-4-64,4 1-32,-4 0-64,3-1 32,0 1 32,-3 0 64,4-1-96,-4 1 0,3 0 32,-3 0 64,3-1-32,1 1-32,-4 0 32,3-1 32,-3 1-96,3-4-64,-3 4 64,4 0 0,-1-1-64,-3 1 64,0-1 96,0 1 96,3 0-64,-3-1-64,0 1-96,4 0 32,-4 0-32,0-1-64,0 1 224,0-4 160,0 7-192,0-6-192,0 2-64,0-2 96,0 2 32,0 1 128,0 0 32,0 0-32,0-1 32,0 1-64,0 0-32,0-1 32,0 1 32,0 0-32,0-1-32,-4 4 32,4-3 32,0 0-96,-3-1-64,3 1 128,0 3 32,0-3-96,-3 0 32,-1-1 64,4 4 32,-3-3-32,3 0-64,-3-1-64,3 4 32,-4-3 32,4 0 64,-3-1-32,3 1-32,0 3-64,-3-3 32,3 3 32,-4 0 0,4-4 0,0 4 64,-3 0-32,0 0-32,3 0 32,-4 0-128,4 0 64,-3 0 32,0 0 64,-1 0-32,1 0-32,0 0-64,-1 0 32,4 0 32,-2 0 0,-2 0 0,4 0 0,-4 0-96,2 4 64,2-4 32,-4 3 64,4-3-32,-4 3 64,2-3-128,-2 4 0,4-4 32,-3 3 0,0-3 0,-1 3 64,1 1-32,0-1-32,-1-3 32,1 3-128,0 1 0,3-1 64,-4 0 64,1 0 0,3 1 64,-3-1-128,3 0 0,-4 1 32,4-1 0,-3 0 0,0 1 0,3 2 0,-4-2 0,1 2-96,3 1 64,0-1 96,0-2-96,-3 2 0,3-2 96,-4-1 32,4 4-32,0-4-64,0 0-64,-2 0 32,2 1 32,0-1 0,-4 0-96,4 1 64,0 3 96,0-4-96,0 0 0,0 1 32,4 2 0,-4-2 64,0-1 32,2 4-128,-2-7 32,0 6-64,4-3-64,-4 1 160,3-1 32,-3 0-96,3-3-32,-3 4 96,4-1 32,-4 0-224,3-3-64,0 4 256,-3-4 128,4 3-160,-1-3 32,4 0-32,-4 3 64,0-3-32,1 0-32,-1 0 96,-3 4 64,3-4-224,1 3-96,-4-3 160,3 0 32,0 3-64,-3 0 32,4-3 0,-2 0 64,-2 4-96,4-4-64,0 0 64,-2 0 64,2 0 128,-4 0-128,6 0-32,-6 0 0,4 0 64,-1-4-96,0 4-64,1 0 128,-1 0 32,0-3 0,1 0-64,-4 3 32,3-3-128,0-1 64,1 4 32,-4-3 0,3 3 0,0-3 64,1-1-32,-4 4 64,3-3-64,0 0 64,1 3-64,-1-4 64,-3 1-128,3 0 0,-3-1 32,4 4 64,-4-3-96,2 0 0,2 0 32,-4-1 0,4 1 0,-4 3 0,2-7 0,2 4 0,0 0-96,-4-1 64,2-2 96,2 2 32,-1 1-32,0-1-64,-3 1 32,0 0-32,4-1 64,-4 1-96,0 0 0,3 3 32,-3-3 0,0-1 0,0 4 0,0-3 0,0 3 64,0 0-96,0 0 0,0 0 32,0 0 0,0 0-96,0 0 64,0 0 32,0 0 0,0 0 0,3 0 64,-3 0-32,0 3-32,4 1-64,-4-4 32,0 3 32,0 0 64,0 0-32,0-3-32,0 4 32,0-1-32,0 0 0,0 1 0,0-1 64,-4 1 32,4-1-32,-3 0-64,3 1-64,-7 2 32,4-2 32,0-1 64,-1 4-96,2-4-64,-2 0 128,0 4 32,2-4-96,-2 0-32,-2 1 96,2-1 32,1-3 0,-4 3-64,4 1 32,0-4 32,-1 0-32,1 3-32,-4-3 32,4 0-32,0 0-96,-4 0 64,4-3 32,-1 3 0,1 0 64,0-4-32,-1 4-32,-2 0 32,2-3-32,2 3 0,-2-3 0,0 3-96,4 0 64,-2-4 32,-2 1 0,4 3 0,-3-3 0,0-1 0,3 1 64,-4 0-96,1 0 0,0 3 32,-1-4 64,1 1-96,0 3 0,-1 0 32,1-7 64,3 7-32,-3-6-32,-1 2-64,1 1 32,0 0 32,3 3 64,-4-4-192,4 1 32,-3-1 96,3 1 64,0 0-96,0-1 32,0 1-64,0-3 0,0-1 64,0 0 0,0 1 0,3-1 0,-3 4 0,0-4 64,0 1-96,4-1 0,-4 4 32,0-1 0,3-2-96,-3 2 64,3 1 96,-3 0 32,4 3-128,-1-4-32,-3 1 32,3 0 0,1 0 32,-1-1 0,0 4-96,-3-3 64,4 3-32,-1 0 0,-3 0 128,0-3 32,0 3-128,0 0-32,3 0 32,-3 0 0,0 0-480,0 0-192,0 3-864,0-3-352,-3 3-1024</inkml:trace>
  <inkml:trace contextRef="#ctx0" brushRef="#br0" timeOffset="33">2472 533 1920,'-13'0'768,"13"0"-384,-7 0-448,7 0 128,-6 0-160,6 0 224,-7 0 64,7 0 320,0 0 160,0 0-160,-6 0-32,6 0-224,0-7-96,-7 7 0,7-7 32,0 7-96,0 0-64,-7-6 64,7 6 64,0 0-64,-6 0 0</inkml:trace>
  <inkml:trace contextRef="#ctx0" brushRef="#br0" timeOffset="34">2414 517 6944,'-4'3'64,"1"1"-64,0-1 32,-1 3-32,1-2 0,0-1 0,3 4 0,-4-4 0,4 4-96,-3-4 64,0 0 160,3 4 64,-3-1-160,3 1 0,0 0-32,0-4 0,3 4 0,0-4 0,-3 4-96,3-4 0,1 0 64,-1-3 64,0 3 64,-3-3 32,4 0-64,-1 0-64,4 0 32,-4 0-32,0-3 0,4 3 64,-1-3-32,-2 3 64,-1-3-64,4-1 64,-4 1-64,0 0 64,1-4-64,-1 4 64,0-1-128,1-2 0,-4 2 96,3 1 32,-3 0-128,3-4 32,-3 4 128,0-4 160,0-3-96,-3 4-96,3-1-64,0 1 64,-3-1 64,-1 4-64,1-4-64,3 0 0,-3 4 32,3 0-96,-4-1 0,1 1 32,0 0 0,3 3 0,-4-3 0,1-1 0,0 4 0,-1-3 0,4 3 0,-3 0 0,0 0 64,0 0-32,-1 0 64,1 0 0,0 0 32,-1 0-64,1 3 32,0-3-64,-1 4 64,1-4-64,0 3-32,3 0-64,-4 0 32,1 1 32,0-1 64,0 0-32,3-3 64,-4 4-224,1-1 32,3 0 96,0 1 64,0-1 64,0-3-64,3 3-64,-3 4-64,4-7 32,-4 3 96,3 0 32,-3 1-128,3-1-32,-3 0 32,0 1 0,3-1 160,-3 4 160,0-4-96,4 0 64,-4 1-160,0 2 0,3-3-96,0 1-32,-3 2-32,0-2 0,4-1 64,-1 0 64,-3 1-96,3-1-64,1 0 128,-4 1 32,6-1 0,1 0 32,-4-3-64,0 3-32,1-3 32,-1 0 32,4-3-96,-4 3 0,0 0 96,1-3 32,-1 0-32,0-1-64,1 1 32,-1 0-32,0-4 0,0 4 64,-3-4-32,4 4 64,-1-1-128,0 1 0,1 0 32,-1 0 0,0-1 0,-3-2 64,4 6-96,-4-7 0,3 0 32,0 1 64,1 2-32,-4-2 64,0-1-128,3 4 0,-6-4 32,3 4 64,0-4-32,0 1-32,0 2-64,0-2 32,0 3 32,-4-4 64,4-3-96,0 3 0,0 1 96,-3 2 32,3-2-32,0-1 32,-3 1-128,-1 2 0,4 1 32,-3 0 0,0-1 0,-4 1 0,4 0-96,-1 3 64,1-4 32,0 4 64,0 0-32,-1 0-32,4 0 32,-3 0-32,0 0 0,-4 4 64,4-4-32,-1 0-32,-2 3 32,2-3 32,1 0-32,0 3-32,0-3-64,-1 0-32,1 4 64,0-4 0,-1 0 32,1 3 0,3 0 0,-3-3 0,-1 4 0,1-1 0,0 0 0,3 1 0,-4-1 0,1-3 0,3 6 0,-3-2 0,0-1 0,-1 0 0,1 1 64,0-1-96,3 0 0,-4 1 32,4-1 0,-3 4 0,3-4 0,-3 0 0,3 0 0,0 4 0,0-4 64,-4 4-32,4 0 64,0-1-64,-3-2-32,3 2-64,0 1 32,0-4-32,0 4 0,0-4 128,0 4 96,0-4-128,0 4-32,0-4 0,0 3 0,0 1 64,0-4-32,3 4-32,-3-4 32,0 1-32,4-1 0,-4 4 64,3-4-32,-3 0-32,3 4-64,1-4 32,-1 0 96,0 1 32,1-1-32,-1-3 32,-3 3-64,3 1-32,-3-1 32,3-3-32,1 3 0,-4-3 64,3 0-96,-3 4 0,3-4 32,-3 0 64,4 0-96,-1 0 0,-3 0 96,3 0 32,-3 0-32,4 0-64,-4 0 32,3 0 32,0 0-32,1 0 64,-1 0 0,0-4-32,0 4 32,1-3 0,-1 3 32,-3-3-160,3 3 32,-3-4 0,4 4 0,-4-3 0,3 3 0,-3-3 0,3 3 0,-3-4 0,4 4 0,-4-3-96,0 0 64,3-1 32,0 1 64,-3 3 32,0-3 32,4 0-160,-1 3 32,-3-4-64,3 1 0,-3-4 64,3 4 64,-3 0-96,4-1 0,-1 1 32,-3 0 0,3-1 0,-3 1 0,4 0 0,-4 0 64,0-1-32,3 1-32,-3 0 32,0-1 32,0-2-32,0 2-32,3-2 32,-3 2-32,0 1-96,0-3 64,0 2 32,0 1 64,0 0-96,0-1-64,0 1 64,0 0 0,4-1 96,-4 1 32,0-4-128,0 4-32,0 0 96,-4 0 32,4-1 0,0 1-64,-3 0 32,3-4-32,-3 4 0,3 3 64,-4-4-32,1 1 64,3 0-128,-3-1-64,-1 1 64,1 3 0,0-3 32,3 0 64,-3 3-32,-1-4 64,4 4-64,-3 0-32,0-3 32,3 3 32,-4 0-96,1 0 0,3 0 32,-3 0 0,-4 0-96,4 0 64,-1 0 32,1 3 64,0-3 32,0 0-128,-1 0 32,1 4-64,0-1 0,3 0 64,-4-3 0,1 3 0,0 1 64,-1-4-96,4 3 0,-3 0 32,0 1 64,3-4-32,-4 3-32,1 0-64,0 1-32,0-1 128,-4-3 96,7 3-96,-3 1-96,-1-4 32,1 3 64,0-3 0,3 3-32,-4-3 32,4 3-32,-3-3-96,3 4 64,-3-4 32,3 3 0,-4 0-96,4-3 64,0 0 96,-3 4 32,3-1-128,0-3 32,-3 3 0,3-3 64,0 4-96,0-1 0,-3 0 32,3 1 0,0-1 0,0 3 0,0-2 0,0-1-96,0 0 64,0 1 32,3-1 64,-3 0-96,0 1 0,0-4 32,3 3 0,-3 0 0,0 1 0,3-4 0,-3 3 0,4 0 0,-4-3 0,3 3 0,-3 1 0,3-1 0,-3 0 64,0 1 32,4-4 32,-1 3-224,0 0 0,-3-3 32,4 4 32,-1-4 32,0 3 0,-3-3 0,4 0 64,-1 3-96,0-3 0,0 0 32,-3 4 0,4-4 0,-1 0 0,0 3 0,-3-3 64,4 3-96,-1-3 0,-3 0 32,3 3 0,1-3 0,-4 0 0,3 4 0,-3-4 64,3 0-32,-3 0-32,4 0-64,-1 0 32,-3 0 96,3 0 32,0 0-128,1 0-32,-1 0 32,0 0 64,1 0 0,-4 0-32,3 0-64,0 0 32,1 0 32,-1 0 0,0 0 0,1-4 0,-1 1 64,0 3 96,0-3-64,4 3-64,-7-3-96,3 3-32,1-4 64,-1 1 0,0 0 96,1-1 32,-1 1-32,0 0-64,1-1 32,-1 4-32,0-3 0,0 0 0,1-1 0,-1 1 0,0 3 0,-3-3 0,4 0 0,-1-1 0,-3 1 0,3 0 0,-3-1 0,4 1 64,-4 0-96,0-1 0,3-2 96,-3 2-32,0 1-32,3-3 32,-3 2-32,0 1 0,0 3 64,0-3-96,0-1 0,0 1 32,0 0 64,-3-1-96,3 1-64,0 0 64,0 3 64,0-4 0,0 1-32,0 0 32,0 3-32,0-3-96,0 3 64,0-4 32,0 4 64,0-3-96,0 3 0,0 0 32,0-3 64,0 3-96,0 0 0,0-4 32,0 4 0,0 0 0,0 0 0,0 0 0,0 0 64,0 0-32,0 0-32,0 0 32,0 0-32,0 4-96,0-4 64,0 3 32,3 0 64,-3-3-96,0 4 0,0-1 32,0 0 0,0 0 0,0 1 64,0-1-32,0 0-32,0 1-64,0-1 32,0 4 32,0-1 64,0-2-32,-3-1-32,3 3 32,0-2-32,-3-1 0,3 0 0,0 1 0,0-1 0,-4 0 64,4 1 32,0-4-128,-3 3-32,3 0 32,0 1 64,0-1 64,-3-3 32,-1 3-160,1 0-32,0 4 32,-1-4 64,1 1 0,3-1-32,-3 0-64,0 1-32,-1-1 128,1 0 32,3 1-96,-3-1 32,3 0 0,-4 4 0,4-7 64,-3 3 32,0 0-128,3 1 32,-4-4 0,4 3 64,-3-3-96,3 3-64,-3-3 64,-1 0 64,4 0 0,-3 4-32,3-4 32,-3 0-32,3 0 0,-3 0 64,-1 0-32,4 0-32,-3 0-64,3 0 32,0 3 32,-3-3 0,3 0 0,0 0 0,-4 0 0,4 0 0,-3 0-96,3 0 64,-3 0 32,-1 0 0,1 0 64,0 0 32,-1 0-32,1 0-64,0 0-64,3 0 32,-3 0 32,-1 0 0,1 0 0,0 0 0,3 0 0,-4 0 0,1-3 64,3 3 32,-3 0-32,-1 0 32,4-4-64,-3 4-32,0-3 32,-4 3 32,4-3-96,0 3 0,-1-4 32,1 1 64,0 0-32,-1 3-32,1-4 32,0 4-32,3-3-96,-4 3 64,1-3 32,3 0 64,-3 3 32,3-4 96,-4 4-256,4-3 0,-3 3 0,0-3 32,3-1-64,0 4 64,-3-3 96,3 0 32,0-1-128,-4 1-32,4 3-64,0-3 96,0 3 0,0-4 96,0 4-32,0-3 64,0 3-128,0 0 0,0-3 32,0 3 0,0 0-96,0-3 64,0 3-32,0-4 0,0 4 64,4-3 64,-4 0-32,0 3 64,0-4-128,3 1-64,-3 3 64,0-3 64,0-1 64,3 1-32,-3 0-64,0-1-64,0 1-32,0 0 64,0 0 0,0-1 96,0 4-96,3-3 0,-3 3 32,0-3 64,0 3-96,0 0 0,0-4 32,0 4 64,0 0-32,4 0-32,-4-3 32,0 3-32,0-3-96,0 3 64,3-4 32,-3 4 64,0-3-96,0 3 0,3-3 32,-3 3 0,0-4 64,4 4 32,-4-3-128,0 3-32,3-3-64,-3 3 96,3-3 0,-3 3 96,4-4 32,-1 1-128,-3 3 32,3-3 0,-3 3 0,4-4 0,-4 4 64,0 0-96,0 0 0,3-3 32,-3 3 0,0 0 0,0 0 64,0 0-96,0 0 0,0 0-256,0 0-128,0 0-992,3 0-352,-3 3-1728</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11:48.629"/>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80 72 2560,'-7'29'960,"7"-22"-512,0 0-544,0-7 192,0 0-96,0 0 0,0 0-96,0 0 64,0 0-1024,0 0-416</inkml:trace>
  <inkml:trace contextRef="#ctx0" brushRef="#br0" timeOffset="1">1936 1468 128,'-27'29'0</inkml:trace>
  <inkml:trace contextRef="#ctx0" brushRef="#br1" timeOffset="2">354 674 896,'7'4'352,"-7"-4"-192,4 7-256,-4-4 64,3-3 32,-3 4 0,3 0 0,-3-1 0,3 1 0,1-1 64,-1 1-32,1 0-32,-1-1 32,0 1-32,1-1 0,-1 5 64,0-5-96,1 1 0,2-1-32,-2 5 0,-1-5 64,4 1 64,-1-1 32,-2 5 96,2-5-160,-2 5-32,3-5-64,-1 1 0,-3 3 64,1-3 0,3 3 128,-4-4 64,0 1-160,4 3 0,-4-3 32,0 3 96,1-3-64,-1 3 0,1 0-96,-1-3-96,4-1 64,-4 5 64,4-5 0,-4 4-32,4-3 96,-4 3 64,1-3 64,-1 3 32,0-3-128,0-1-32,1 1-32,-1-1 32,1 1-64,2 0-32,-2 3 32,-1-4 32,3 5-32,-2-5-32,-1 4-128,4-3 0,0 3 128,-1 0 64,1-3 0,0 3-64,0 0 32,-1-3-32,-3 3 0,4-3 0,-3 0 0,2 3 0,-2-4 64,2 1 96,1 0-224,0 3 0,-4-4 64,4 1 64,-4 3 0,4-3-64,-1 0 96,1-1 0,0 1-128,-1-1 32,-2 1-64,6 0 0,-3-1 64,2 4 64,-2-3-32,0 3 64,3 1-128,-3-1-64,-1-4 64,4 5 0,-3-1 32,0 0 64,-1-3-96,1 3 0,0 0-32,-1-3 0,1-1 128,0 1 96,0-1-128,-1 1-32,4 0 0,-3-1 64,0 1-192,-1-1 32,1 1 96,0-1 64,-1 5 0,1-5-64,-4 4 32,4-3-32,-3 0 0,2-1 0,1 1 0,0 0 64,-1-1-32,-2 1-32,2-1 32,1 5-32,-4-1 0,4-4 0,0 5 0,-1-1 0,1-3 0,0 3 64,0-4-96,-4 1 0,3 0-32,-2-1 0,3-3 64,-1 4 0,1-4 0,0 0 0,-1 3-96,1 1 64,0 0 32,6 3 64,-3 0-448,0-3-160,0 3-352,-3 0-160</inkml:trace>
  <inkml:trace contextRef="#ctx0" brushRef="#br1" timeOffset="3">304 559 896,'4'3'352,"-1"1"-192,4-4-192,-4 0 128,0 4 0,1-4 32,2 3-64,-2-3-64,-1 4 32,4-4-32,-1 3 64,1 1 32,0 0-128,-1-1 32,1 4-64,-3-3 0,6 3 128,-4 0 32,4 1-128,-3-5 32,3 4 0,-3-3 64,3 0-96,0-1 0,-4 1 32,4 0 0,-3-1 0,3 1 0,0-4 0,-3 3 64,3 1-32,-3 0-32,3-1 32,-4 4 32,4 1-32,-3-5-32,3 1 32,-3 3 32,3-3-96,0-1 0,3 5 96,-3-5 32,0 4 32,0-3 0,4 3 0,-7-3 0,2 0 0,1-1 0,-3 1-64,0-1-64,3 1 32,0 0-32,-3-1 64,-1 1 32,4-4-32,-3 7-64,3-3 32,0-1 32,0 1-32,0 3 64,0-3-128,0 3 0,0 0 32,0 0 64,0 4-32,0-4 64,0 1-128,1-5 0,-2 4 96,2-3 96,-1 0-64,-1-1 0,2 1-32,2-1 32,-3 5-64,0-5 64,3 1-64,-3 3 64,1 0-64,2-3 64,0-1-128,-3 5 0,0-1 32,4 0 64,-4 0-32,0-3 64,3 3-64,-6 0 64,3 1-128,0 2 0,0 1 32,0 0 64,-3-4-32,-1 1-32,1-1 32,0-4 32,-1 5-32,1-5-32,0 1-64,-4-1 32,4 1 32,0 0 64,-4-4-32,3 3 64,1 1-64,-3-1 64,2-3-64,1 4-32,0 0 32,-4-1-32,4 5-96,3-1 64,-4 0 32,1 0 64,0-3-192,0 3 32,-1-3 96,4 3 128,-3-3-32,-4-1-64,4 1 0,0-1-32,-4-3-96,0 4 0</inkml:trace>
  <inkml:trace contextRef="#ctx0" brushRef="#br1" timeOffset="4">1321 1144 5280,'7'7'32,"-1"-7"-64,0 7 0,1 0 32,0-7 64,0 7 32,-7 0-128,6-7-32,-6 8-128,0-8-800,0 7-256,7-7 160,-1 0 64</inkml:trace>
  <inkml:trace contextRef="#ctx0" brushRef="#br1" timeOffset="5">371 667 512,'14'11'256,"-8"-4"-128,1 8-32,-1-12 128,1 5-96,3 2-96,0-2 0,4 2 32,2 1-96,1 0 0,-4 3 32,4 1 64,-3-1-96,-1 1 0,-3-1 32,3 1 64,-2-1 32,-2-3 32,2 0-160,-5 0-32,1-1 32,0-2 0,-1-1 96,1 0 32,0-3-128,-4 3-32,0-4 32,-3 1 0,4-4 32,-4 0 0,0 0 0,0 0 0,0 0 0,-4-4 64,1 1-96,0-1 0,-4 1-32,0-5 0,1 1 128,-4 0 32,3 0-32,-3-4-64,0-3-64,0-1 32,-4 4 32,4 1 0,-6-1 0,2-4 0,-3 4 64,1 1 32,-1-1-128,4 0-32,-4-4 32,0 5 0,4-1 32,0 0 64,2 0-96,5 0-64,-1 4 64,-3 0 64,3 3 0,4-3-32,-4 4 32,1-1-32,2 0 0,1 1 0,0-1 0,-1 1 0,1-1 0,0 0 0,-1 4 64,1-3 96,3-1-224,-3 4 0,3 4 0,-4-4 32,8 3 32,-4 1 0,3 0-96,4-1 0,3 4 64,0 4 64,3 0 0,0 3-32,4 1 32,3-1-32,0 4 0,0 0 64,1 0-96,-2 0-64,1 4 64,1-4 64,-5 0 0,1 0-32,3-3 32,-3 3-32,-4-4 0,1 0 64,-4-3-32,0 0-32,-4 0 96,-2-4 0,-1-3-192,0-1 0,-3-3 32,0-3 96,0-1-64,-3 0 0,0-3 96,-1 4 32,-2-8-128,-4 0-32,0 0 32,-4 0 64,1-7 64,0 0 32,-8 0-64,1 0-64,-3 0 96,3 0 0,0 0-128,0 4 32,3-4 0,0 3 0,1 1 0,2-4 0,1 3-96,-1 5 64,1-5-32,3 1 0,0 3 64,0 0 64,0 4-32,3 0-32,0 0 32,1-1 32,3 5-192,-4-1 32,3 0 96,4 4 64,0-3-96,4 6-32,-4-3-64,7 4 96,-1-4 0,1 4 96,3 3-96,0 0 0,3-3 32,1 7 0,-1-4 64,4 4 32,0-1-32,2 5 32,2-4-128,-8-1 0,10 1 32,-2 0 64,-5 0-32,4-4 64,0 4-64,-3-4-32,3 4 32,-3 0-32,0 0 0,3 7 64,-7-4-32,4 1-32,-4-5-64,-3 1 32,3 0 32,-6-4 64,0-3-32,0-1-32,-7-3-64,3-3 32,-6-1 32,3-7 0,-4 4 64,1-4 32,0 4-128,-1-4 32,-6 4 64,0-4 32,-3 0-128,-4 4 32,-3-4 0,0 4 64,-3-4-32,-1 0-32,-3 1 32,1 2 32,2-6-96,1 3 0,3 0 32,0 4 0,3-4 0,0 4 0,7 0 0,-3 3 0,6 1 0,-3-1 0,7 1-96,-4 3 0,4-4 64,-1 4 64,1-4-64,3 4-64,-3-3-32,3 3 96,3-4 64,0 4 64,1 0-32,2 0-64,1 4-64,3-1 32,3 1 32,-2 0 0,2 3-96,7 4 64,-3-4 96,0 0 32,2 0 32,1 4 0,1-4-64,-1 0 32,0 4-64,0-7-32,0 3 32,0 0 32,0 0 32,0 4 32,-3-4-160,0 4 32,3 0 0,-4-4 0,1 4 0,-4 0 0,1-4-96,-1 1 64,1-1 32,-4 0 64,-4-3-96,1-4 0,0 3 32,-1-3 64,-2 0-32,2 0-32,-2 0 32,-1-3-32,-3-1 0,0-3 0,0 3 64,-3 1 96,-1-1-128,-2 0-96,-4 4-64,-4-3 96,1 3-512,-4 0-160,0 0 128,-3 0 96</inkml:trace>
  <inkml:trace contextRef="#ctx0" brushRef="#br1" timeOffset="6">739 952 896,'10'7'352,"-3"-7"-192,0 4-128,-7-4 160,0 4 32,0-4 96,-7 3-96,4-3-64,-4 0-64,-3 0-96,3 0 32,-3-3-32,0 3-96,0-8 0,4 5 64,-5-4 64,5-1 64,-4 1 32,-4 0-160,1-4 32,0 0 0,-4-3 0,3-4 0,-2 0 0,-1 0 0,0 0 64,-6 3-32,6 1-32,-3-1-64,3 5 32,1-1 32,2 4 64,1-1-32,0 1-32,6 4-64,0 3 32,0-4 32,4 4 64,0 0-96,3 0-64,3 4 64,4-1 0,3 4-64,3 8 64,7-1 32,4 1 0,-1 3 64,4 0 32,-4 0-128,1 0 32,-4-7-64,-7 0-64,4-1 160,-7-2 32,0-5-96,0 4-32,-7-7 96,4 4 96,-7-4-32,-3-4-64,-7 1 0,3-4 32,-6-8-32,-1 1-32,-2-1 32,-1-3-32,0 4 0,4 3 64,-7-3-96,3-1 0,0 1-32,0 3 0,1-7 64,6 7 0,0 0 0,0 0 0,3 4 0,4 0 64,-4 0-96,3 3 0,1 1 32,3 3 64,0 0-96,0 0-64,3 3 64,1 8 64,3-4-64,-1 0 0,4 4 32,0-4 64,4 4-32,-1-4-32,-3-3 32,7 3-32,-4 4-96,1-4 64,-1 4-32,4-4 0,-1 1 64,1-1 64,0 0-32,0 0 64,-1 4-128,1-4-64,-4 4 128,1-4 32,-1 1 0,1-1 32,-1-4-64,0 1 64,1 0-128,-1-1 0,0 1 96,1-1 32,-1 1-32,1 3 32,-4-3-64,3-1-32,1 1 32,-1 3-32,0-3 64,-3-1 32,4 1-32,-4 0-64,0 3 32,0-4 32,3 1-32,0 0-32,-2 3-64,2-4 32,0 1 32,1 0 64,2 3-32,-2-4 64,-1 5-64,-3-5-32,0 4 96,0 1 0,0-5-32,0 5-64,-3-5-64,0 4 32,-1 1 32,1-5 0,3 4 0,-3-3 0,-1 3 0,1-3 0,3-1 0,0 1 0,-3 0 0,3-1 0,-3 5 0,3-5 0,-4 4-96,1-3 64,6 3 96,-6-3 32,3 3-192,0 0 0,-3-3 96,3 0 128,-3-1-96,-1 1-32,1-1 0,-4 1 64,1-4-96,-1 0 0,-3 0 32,3 0 64,-3 0-96,0 0 0</inkml:trace>
  <inkml:trace contextRef="#ctx0" brushRef="#br1" timeOffset="7">1311 1140 3840,'0'-4'0,"0"4"0,-3-3 0,3-1 0,-7 1 64,1-5 32,-1-3 32,-6 1 0,-1 2 0,-6-2-160,0-5 32,0 4 0,0-3 0,0-1 0,3 8 64,1-4-96,-1 4 0,0 3 32,0-3 0,1 4 0,-1-5 0,-3 1 64,0 0 32,3 0-128,-6-4 32,2 4-64,5-1-64,-4 1 96,6 4 64,-2-5-64,-1 1 0,4 0 96,-4 0 32,0 3-128,0-3-32,1 0 96,-1-4 96,-3 4-32,0-4-64,3 4-96,-3-4 32,0 7-32,3-7 0,1 4 0,2 0 0,1 0 64,-1 0 64,4 3-32,0-3-32,0 0 32,-3 3-32,-1-3-800,1 0-320,0-1 128,-4 5 192</inkml:trace>
  <inkml:trace contextRef="#ctx0" brushRef="#br1" timeOffset="8">3806 1931 1280,'0'-7'512,"0"7"-256,0-7-224,0 7 160,3-4-96,-3 4 0,0-4-32,0 1-64,4-1-64,-1 1 32,-3-1 96,0-3 32,3 3-128,1 1 32,-4 3 0,3-8 64,-3 5-32,3-1-32,-3 0 32,0 1 32,4-4-32,-4 3-32,3 0 32,-3 1-32,3-1 0,-3 1 0,4 3 0,-4-4 0,3 0 0,0 1 0,1-1 0,-1 4 0,0-4 0,-3 1 0,4-1 64,-1 4 32,0-3-32,1-1 32,-1 0 0,0 4 32,-3 0-64,4-3-64,-1 3 32,-3-4-32,3 4 0,1 0 0,-1-3 0,1-1 0,-1 4 0,0-4 64,1 4-96,2-3 0,-2 3 32,2 0 0,-2-4 0,-1 4 0,4 0 0,-4 0 0,4 0 0,-4 0 0,4 0 0,-4-4 64,0 4 96,4-3 128,-4 3-128,4 0-96,-3-4-32,1 4-32,-1-3-96,2 3 64,1-4 32,0 4 64,-1 0-32,1-4-32,0 4 32,-1-3-32,4-1 0,0 4 0,-3-3 0,3-1 0,0 4 0,-3-4 0,3 1 0,-3 3 0,3 0-96,-4-4 0,1 4 128,0 0 32,3 0 0,-4 0-64,1 0 32,-4 0-32,4 0 0,0 0 0,0 0-96,2 0 0,-2 0 128,0 0 32,0 0 0,3 0-64,-4 0 32,1 0 32,0 0-32,3 0-32,-4-3-64,1 3 32,0 0 32,3 0 0,0-4 0,-3 4 0,-1-4-96,4 4 64,0-3 32,-3-1 0,3 1 0,-3-1 64,3 4-32,-4-4-32,1 4 32,0 0-32,0 0 0,-1 0 0,1 4 0,0-4 64,-1 0-32,1 0-32,0 0-64,-1 0 32,1-4 32,0 4 0,-1-3 0,4 3 64,-3-4-96,0 4 0,3 0 32,-3-4 0,-1 4 0,4 0 0,-3 0 0,3-3 0,0 3 64,-3 0 32,3-4-192,-3 4 0,2 0 32,-2-3 96,0-1 0,3 4-32,-3 0 32,-1 0-32,1-4 0,3 4 64,-3 0-32,-1 0-32,1 0 32,0 0-32,-1 0 64,1 0 32,0 0-192,0-3 0,-1 3 32,1 0 96,0 0 0,-1 0-32,1 0 32,-4-4-32,4 4-96,0 0 64,0 0 32,-1 0 64,1 0-32,0-3-32,-1 3 32,1 0 32,0 0-96,-1 0 0,1-4 32,0 4 64,3 0-96,-4 0 0,1-4 32,3 4 0,-3 0 0,0 0 0,3 0 0,-4 0 64,1-3-32,3 3 64,0 0-128,-3 0 0,3-4-32,0 4 0,-4 0 64,4 0 0,-3-3 0,3 3 0,-3 0-96,0 0 64,-1 0 32,1 0 0,0 0 0,-1 0 64,1 0-32,-4 0 64,4 0-64,0 0 64,-1 0-128,1 0 0</inkml:trace>
  <inkml:trace contextRef="#ctx0" brushRef="#br1" timeOffset="9">5042 1639 4416,'4'0'32,"3"0"-96,-1 0 32,-2 0 32,-1 0 0,0 0 0,4 0 64,-4 0-32,1 0-32,-1 0 32,0 0 32,1 0-32,-1 0-32,0 0 32,1 3-32,-1-3-96,-3 0 64,3 0 32,-3 0 0,0 0 64,4 4 32,-4-4-192,3 0 0,1 0 32,-4 3 96,0-3 64,3 0 96,-3 0-160,3 0-96,-3 0 32,0 0 64,0 0 0,0 0-32,0 0 32,0 0-32,-3 0 0,3 0 0,-3 0-96,-1 0 0,1-3 64,-1 3 64,1 0 0,0 0 64,-4-4-128,0 4 0,1 0 32,-1 0 64,-3-3-96,3 3 0,-3 0 32,0 0 64,4-4-96,-5 4-64,5 0 64,-4 0 64,3-4 0,-3 4-32,0 0 32,3 0 32,-3 0-32,0 0 64,0 4-224,0-4 32,-3 0 96,-1 0 64,4 0-96,-3 0 32,3 0 0,-3 0 0,2 0 0,-2 0 0,0 0 0,-1 4 0,4-4 0,-3 0 0,3 0 0,-3 0 64,-1 0-96,1 0-64,-1 0 64,-2 0 64,2 0 0,-2 0-32,2 0-64,1 3 32,-1 1 32,4-4 64,-3 3-96,3 1-64,0-4 128,3 4 32,-6-4 0,6 0 32,-3 0-128,0 3 0,0-3 32,3 0 0,-3 0-96,4 0 64,-1 0 32,0 4 0,0-4 64,1 0 96,-1 0-128,0 0-96,1 0 32,-1 0 64,1 3-64,-1-3 0,0 0-32,-3 0 0,3 0 128,1 0 32,-1 4-128,0-4-32,1 0 32,-1 0 64,-3 0-64,3 0 0,1 0 32,-1 0 64,0 0-32,0 4 64,1-4-128,-4 0-64,3 3 64,0-3 0,4 0 96,-7 0 32,3 4-192,0-4 0,1 0 96,-4 0 64,3 0-96,0 0 32,-3 0 0,0 0 0,4 0 0,-4 0 64,0 0-32,3 3-32,0-3 32,-3 0-32,0 0 0,3 0 64,1 0-32,-4 4-32,3-4-64,-3 0 32,3 0 32,1 0 0,-4 4 0,3-1 0,0-3 0,-3 4 64,3-4-192,1 3 32,-1 1 32,-3 0 32,3-1 96,-3-3 96,4 0-224,-1 4 0,0-4 0,1 0 32,-1 0 32,3 3 64,-2-3-32,3 0 64,-4 4-64,5-4-32,-5 4-64,0-4 32,0 3 32,4 1 64,-4-4-96,1 4 0,2-4 32,-2 3 64,-1-3-96,0 4-64,4-4 128,-4 3 32,4-3 0,-4 0 32,4 0-128,-4 4-64,4-4 64,-1 0 0,-2 0 96,2 4 32,1-4-192,0 3 0,-1-3 32,1 4 96,0-1 0,-1 1-32,1-4 32,0 4-32,-1-4 0,4 3 0,-6-3 0,2 4 0,1 0-96,0-1 64,-1 1 32,1-1 64,0 1-96,-1 3-64,4-3 64,-3 3 0,0-3 32,3 7 64,-4-1-32,1-3-32,-1 4-64,4 0 32,-6 0 32,6-4 64,-3 4-32,3-4-32,-4 0-64,4 0 32,0 1 96,0-5 32,0 1-128,0-1 32,0-3 0,4 4 0,-4 0 0,0-1 0,3 1 0,-3 0 0,0-1 64,0 1 32,3-1-128,-3-3-32,3 4 32,-3 0 0,0-1 32,0-3 64,0 7-96,4-3 0,-4 3-32,0 4 0,0-4 64,3 1 0,-3-1 64,0 0 32,0 0-32,4-3 32,-4 3-224,3-3 32,-3-1 32,0 1 96,0 0 0,0-4 64,0 0-64,3 3 64,-3-3-64,0 0-32,0-3 96,4-1-128,-4 0 0,3-3 32,-3-4 64,3-3-32,-3-1-32,4-3 32,-4 4-32,0-1-96,0 1 64,0-1 32,0 1 64,0 3-96,0 0-64,3 4 64,-3 0 64,0 3-64,0 1-64,3-1 64,1 1 0,-4 3 32,3-4 0,-3 4 0,3-4 64,1 4-32,-4 0-32,3-3-64,0-4 32,1 3 32,2-3 0,-2 3 0,2-3 64,1 4-32,0-5-32,0 1 32,3 0 32,-4 3-96,1 1 0,0-5-32,-1 8 0,1-3 0,0 3 0,-1-4 64,1 4 0,0 0 0,-1-3 64,1-1 32,2 4 32,-2-4-160,3 1-32,0-1 32,-3 0 0,3 4-64,0-3 64,0 3 32,0-4 0,-4 4 0,1 4 0,0-4 0,-1 3 64,1-3-32,-3 0-32,2 0 32,-2 0 32,-1 0-32,0 0 64,1-3-64,-4 3 64,0-4-224,0 4 32,-4-3 32,1 3 96,0 0 0,-1-4-32,-2 4 32,-5 4-32,1-4 0,4 0 64,-4 3-96,0 1 0,0-4 32,-4 3 64,1 1-96,3 0 0,-7-1 32,5-3 0,-2 4-96,4 3 64,-3-3 32,3-1 0,0 5 0,3 2 0,-3-2 0,4 6 64,-1 0-32,0-3-32,-3 4 32,3-1-32,1-3 0,-1 0 0,4-4-96,-4 0 0,4 0 128,-4 0 32,0 1 0,4-1-64,-4 0 32,1 0-32,2-3-96,-3 3 64,4 0-32,0 4 0,0-3 64,-1-1 64,4-4 32,0 5 32,-3-5-160,3 1-32,0-4 32,0 3 64,0-3-64,0 0 0,0 0 96,0 0 32,3-3-32,-3-1-64,0-3-64,4 0 32,-1 0 32,3-4 64,-2 3-32,3-2-32,-1-1-64,1 4 32,0-1 32,-1-3 64,4 4-32,-3-7-32,3 3 32,0-7-32,3 0 0,-2 4 64,2-1-192,0 1 32,-3 3 32,0 4 32,0 0 32,0 3 64,-3 0-96,3 1-64,-4 3 64,1-4 0,-1 4 32,4 0 0,-3 0 0,0-3 0,3 3 0,0-4 0,3 0 0,0-3 64,-3 3-32,4-3-32,3 0 96,-4 3 0,4-3-128,-4 0-32,0 0 32,4-1 0,-4 5 32,-2-1 0,-1 1 0,0-1 0,-4 4-96,4 0 64,-3-4 32,-4 4 64,4 0-32,-4 0-32,1 4 32,-4-4-128,3 4 64,-3-1 96,-3-3 96,3 4-128,-7-1-96,4 1 32,-4 0 0,0-1 32,1 1 0,-4-4 0,0 4 0,0-1 0,-1-3 0,-2 4 64,-4-1 32,4 1-128,0-4 32,-4 4 0,0-1 0,0 1-96,1-1 0,2 1 64,1 0 64,0-1-64,-1 1 0,4-4 32,-3 7 0,3-3 0,1-1 64,-5 5-32,4-1-32,0 0-64,0 4 32,0 0 32,-3 3 0,3-3 0,-4 0 0,4-1 0,-3 1 64,0 0-32,3-4-32,0 0-64,0 1 32,-4-1 32,7 0 0,-2 0 0,-2 1 64,5-1-32,2-4-32,1 5 32,0-5-32,-1 4-96,4-3 64,0 0 32,0-1 0,4 1 0,-1 3 0,-3-3-96,0-1 64,3 1-32,-3 0 0,4-4 128,-4 3 96,0-3-64,3 0-64,-3-3 0,3-5 32,1 1-32,-1 0-32,4-4-64,-4 0 32,4 0 32,0 4 0,-1 0 0,4-4 64,-3 4-96,0 0 0,-1-4 32,4 4 64,-3-1-96,3-2 0,0 2 32,0-6 0,0 3 0,4 0 0,-1 1-96,0-1 64,1 4 32,-1-4 64,3 4-96,-3-1 0,4-2 32,0 2 0,-1-3 0,1 4 0,-4 0 0,4 0 0,0 0 0,0 3 0,-1-3 0,-2-1 0,6 1 0,-7 0 0,4 3 0,-4 1 0,1-1-96,2-3 64,-6 3 32,4 1 64,-1-4-32,1-1-32,2 1-64,-2 4 32,-1-1 32,1 0 64,-1 1-32,-3 3-32,0 0 32,3 0-32,-3-4-96,0 4 64,4 0 32,-4-3 0,3-1 0,1 4 0,-1-4 64,0 4 96,1-3-128,-1 3-32,0-4 0,1 4 0,2 0 0,-2-3 0,-4 3 0,3 0 0,1 0-160,-1 0 32,1 0 128,-1 0 64,-3 3-96,0-3-32,3 0 96,-3 0 96,0 0-96,0 4-96,1-4 32,-2 0 64,2 0 0,-1 0-32,3 0 32,-3 0-32,0 3 0,-3-3 0,3 0-96,0 0 64,-4 4 96,4-4 96,-3 0-64,3-4-64,0 4-96,4 0 32,-4 0 96,3 0 32,0-3-128,-3 3-32,1 0 32,-2 0 0,2 0 96,-1 0 32,-4 0-128,4-4 32,-3 4-64,3 0 0,0-3 64,0 3 0,-3-4 0,-1 0 0,5 1-96,-5 3 64,1 0 32,0 0 64,-1 0-96,1 3 0,-4-3 32,4 0 0,-4 4 0,1-4 64,-1 4-32,0-4 64,-3 0 0,4 0 32,-4 0-224,0 0 0,0 0 32,0 0 32,3 0 32,-3 0 0,0 0 0,0 0 0,-3 3 0,3-3 64,0 0-32,-4 0-32,4 0 32,-3 0 32,0 0-96,-1 0 0,-2 0 32,2 0 64,-2 0-32,-1 4-32,4-4 32,-7 0-32,0 0 0,3 0 0,-3 3-96,0-3 0,0-3 64,0 3 64,-4 0 0,1-4 64,0 1-64,-1 3 64,-3-4-224,1 4 32,2-4 96,1 4 64,0 0-96,-1 0 32,1 0 0,-1 0 64,1 0-32,0 4-32,3-4-64,0 4 32,3-4-32,0 3-64,4-3 96,0 0 64,3 0 0,0 0-32,3 0 32,0 0-32,7 0 0,0 4 64,0-4-32,0 0-32,4 3-64,-1-3 32,1 0 32,-1 4 64,4-4-32,-1 0-32,1 0 32,0 4-32,-4-4-96,1 0 64,-1-4 32,0 4 0,1-4 0,-1 4 0,-3 0 64,3 0 32,-6-3-128,7 3-32,-8 0-64,4 3 96,-3-3 0,0 4 96,-1-4-32,-2 4-32,2-1 32,-2-3-32,3 4 0,-1-4 0,-3 0-96,1 0 64,-1 3 32,1-3 64,-1 4-32,0-4-32,1 4-64,-1-1 32,0 1 32,-3-1 0,4 1 0,-4-4 64,3 4-32,-3-1-32,0-3-64,0 0 32,0 0 32,0 0 64,3 0 32,-3 0 32,0 0-64,4 0-64,-4 0 32,3 0 32,-3-3-192,0 3 32,3 0 96,-3-4 128,0 4-96,0 0-96,0 0 32,0 0 64,0 0-1280,-3-4-512</inkml:trace>
  <inkml:trace contextRef="#ctx0" brushRef="#br1" timeOffset="10">4189 2180 384,'14'-8'160,"-8"5"-64,8-4-192,-7 3 64,-1 4-32,1 0-64,3-4 160,0 4 32,0 0 0,3-3-64,-3 3 32,4-4 32,-1 4-32,1-3-32,-4-1 32,3 0-32,-3 1 0,0 3 0,0-4-96,-3 1 64,3-1 32,-4 4 64,1-4-32,0 1-32,0-1 32,-4 1 32,4-1 32,-4 4 32,0-4-64,4 1-64,-4 3 96,1-4 64,-1 1-128,-3-1-96,3 0 32,1 1 0,-1-1-64,0 1 64,1 3 32,-1-4 64,4 4-32,-4 0-32,4-4 32,0 4-32,-4 0 0,3-3 0,-2 3 0,-4 0 0,0 0-96,0 0 64,0 3-32,-4-3 0,-2 4 64,-1 0 64,0-1-96,1 1-64,-1-1 64,0 1 0,1-4 32,-4 7 64,3-3-32,0-1 64,1 1 0,-1 0 32,0-4-160,1 3-32,-5 1 32,5-4 0,-4 0 32,0 3 64,-4-3-32,4 0-32,-3 0 32,0 4 32,-1-4-96,-2 0 0,2 4 32,-3-4 64,1 0-32,-1 0 64,0 3-128,0-3 0,1 0 32,-1 4 0,4-4-352,-4 0-96</inkml:trace>
  <inkml:trace contextRef="#ctx0" brushRef="#br1" timeOffset="11">2260 2057 384,'0'0'160,"3"0"-64,-3 0-128,0 0 64,0 0-32,3 0 0,-3 0 0,3 3 0,1-3 0,-4 0 0,3 0 0,1 0 0,-1 0 0,0 0 0,1 0 64,-1 0 32,0 0-128,-3 0-32,4 0-64,-1 0 96,-3 0-64,3 0 32,1 0 64,-1 4 0,0-4 0,1 0 64,-1 0-32,4 3-32,-4-3 32,0 0-32,1 0 0,-1 4 64,1-8-32,-1 8-32,-3-4 32,3 0-32,-3 0-96,3 4 64,-3-1 96,0-3-32,0 0-32,0 4 32,4-4-32,-4 0 0,0 4 0,0-4 0,0 0 64,0 0-96,0 0 0,3 0 32,-3 0 0,0 0 0,0 0 0,0 3 0,0-3 64,0 0-32,0 0-32,0 0 32,0 0-32,0 0-96,0 4 64,0-4 96,0 0 96,-3 0-128,3 0-32,0 0 0,0-4 0,-4 4 0,4 0 64,0 0-96,0-3 0,0 3-32,-3 0 0,3 0 128,-3-4 96,3 4 64,-3-4 96,-1 4-160,1-3-96,-1-1-32,-2 4-32,2-4 0,-2 4 64,2-3-32,-2 3-32,2 0-64,1 0 32,0 0 32,-1 0 0,1 0 0,0 0 0,-1 0 0,1 0 64,0 0-32,-1 0-96,1 0 32,-1 0-32,1 3 0,-3-3 64,2 4 64,1-4-32,-1 0-32,1 0 32,0 0-32,-1 4 0,1-4 64,0 0-96,-1 0 0,1 0 32,0 3 64,-1-3-96,4 0 0,-3 0 32,0 0 0,-1 0 0,1 4 0,3-4 0,-3 0 0,-1 4-96,4-4 64,0 0-32,-3 0 0,3 0 64,0 3 0,0 1 0,0-4 64,3 0-96,-3 3 0,0 1 96,4 0 32,-4-4-32,3 3-64,0 1-64,1-4-32,-1 3 128,0-3 32,4 4 0,-4-4-64,4 0 32,0 0-32,-4-4 0,7 4 64,-3 0-32,-4-3-32,4 3-64,0-4 32,-1 4 32,4 0 64,-3-3-32,0 3-32,-1-4-64,4 4 32,-3-4 32,0 4 0,3-3 0,-4 3 64,1-4-32,0 4-32,3 0 32,-4 0-32,-2 0-512,-1 4-192</inkml:trace>
  <inkml:trace contextRef="#ctx0" brushRef="#br1" timeOffset="12">2005 1974 384,'0'0'256,"0"0"-128,4 0-160,-4 0 64,0 0-32,0 0 0,0 0 64,0 0 32,0-4-32,0 4-64,0 0 32,0 0-32,0 0 0,0-3 64,0 3-32,0 0 64,0 0-128,-4 0 0,4 0 160,0 0 160,-3-4-32,3 4 96,0 0-128,0 0 32,-3-3-224,-1 3-32,4 0-64,-3 0-64,0 0 160,-4 0 32,3 3-96,1-3-32,3 0 96,-3 0 32,0 0 0,-1 0-64,4 0 32,-3 0-32,3 0 0,-4 0 0,4 0 0,-3 0 64,3 0-96,-3 4 0,-1-4 32,4 0 0,-3 0 0,3 3 0,-3-3-96,3 4 0,0 0 64,-3-4 0,3 3 32,3 1 0,-3-1 64,3-3 32,0 4-32,4-4-64,-4 0 32,4 4-32,-3-1 0,2-3 0,-3 4 0,1 0 0,3 3 0,-4-7 64,4 0 160,-4 0 128,4 0-128,-4 0 32,4 0-160,-1 0 0,-2 0-96,2 0-32,-2 0 32,-1 3 0,0 1-352,-3 3-160,0-3-448,-3 3-192</inkml:trace>
  <inkml:trace contextRef="#ctx0" brushRef="#br1" timeOffset="13">1708 2392 128,'3'-3'160,"-3"3"-64,4-4-64,-1 4 160,-3 0-160,3 0-32,1 0 0,-1 0 64,0 0-32,1 0-32,-1 4-64,0-4 32,1 0-32,-1 0 0,0 3 128,1-3 32,-1 0-32,4 0-64,-4 0 32,0 0-32,1 4-96,3-4 64,-4 0 96,3 0 32,-2 4-128,-1-4 32,1 0 64,-1 0 32,0 3-32,1-3-64,-1 0 32,0 0 32,1 4 32,-1-4 32,4 0-64,-4 0-64,0 3-64,-3-3 32,4 0 32,-1 0 64,0 4-96,1-4 0,-1 4 32,-3-4 64,3 3-32,1-3 64,-1 4-128,1-4 0,-1 3 32,0-3 64,0 4-96,1-4 0,-1 4 32,1-4 64,-1 3-96,0-3 0,4 4 32,-7-4 0,7 3 0,-7 1 0,6 0 0,-2-1 0,-1 1 0,0-1 64,1 1-96,-1 0 0,0-1 96,1 1 32,-1-4-128,4 3 32,-4 1 0,1 0 0,-1-4 64,0 3 32,0-3-32,1 4 32,-1-4-64,1 3 64,-1-3-128,0 4 0,-3 0 32,4-4 0,-1 3 0,0-3 64,1 4-32,-1-4-32,0 0 96,4 3 0,-3-3 320,2 0 192,-3 0-320,4 4-64,-4-4-160,4 0-64,-3 4-128,2-1 0,-3-3 64,1 4 96,-1-4 64,1 3 32,2-3-64,-2 4 32,2-4 0,-2 0 32,2 0 64,1 0 32,-3 0-96,2 0-96,1 0 0,0 4-32,-1-4 0,-2 0 64,2 0-96,-3 3 0,4-3 32,-3 0 64,-1 0-96,4 0 0,-4 0 32,4 0 64,-4 0-32,4 0 64,-4 0-128,1 0-64,2 4 64,-3-4 0,4 0 32,-3 0 0,2 0 0,1 0 64,0 3-96,-4-3 0,4 0 32,-4 4 0,4-4 0,-1 0 64,1 0-32,-4 0 64,4 0-64,-4 0-32,4 0 32,-4 0-32,1 0 0,-1 0 64,4 0-96,-4 0 0,1 0 32,2 0 64,-2 0-32,-1 0-32,0 0-64,1 0 32,-1 0 32,0 0 64,1 0-96,-1 0 0,0 0 160,1 0 160,-1 0-32,0 0 32,-3 0-96,4 0-32,-1 0-192,0 0 32,1 4 0,-1-4 0,0 0-96,1 3 64,-1-3 32,-3 0 64,4 0-32,2 4-32,-2-4 32,-1 0-32,0 0 0,1 0 0,-1 0 0,0 0 0,1 4 0,-1-4 0,0 0 0,1 0 0,-1 3 64,0-3-32,1 0-32,-1 0 32,-3 0-32,3 0-96,1 0 64,2-3 96,-2 3 32,-1 0-128,4 0-32,-4 0 32,1 0 0,2 0 32,-3 0 0,4 0 64,-3 0 96,-1 0-128,0 0-96,4 0 96,-4 0 32,1 0 0,2 0-64,1-4 32,0 4 32,-4 0-32,4-4-96,-1 4 32,5 0 96,-5 0 96,1 0-128,3 4-96,0 0-1184,-3-1-1152</inkml:trace>
  <inkml:trace contextRef="#ctx0" brushRef="#br1" timeOffset="14">2009 166 384,'-10'14'256,"6"-10"-128,-5 3-96,5-3 96,-3-1-64,4 5-64,-4-1 32,4 0-32,-4 0 0,4-3 64,0 3-32,-4 0-32,0 0 32,1-3-32,-1 3-96,4 0 64,-4 1 32,0-1 64,1 0-32,-1 4-32,4-4 96,-4 0 0,0 1 448,4-5 192,-4 1-288,4 3-160,-4-3-192,0-1 0,1 1-64,2 3 64,-2-3-128,-1-1-64,0 1 128,4 3 32,-4-3 0,-3-1-64,3 1-64,1 0 32,-1-1 32,0 1 64,-3 3-32,4-3 64,-1 3-64,0-3-32,1 3-64,-4 0 32,3 0 32,0 4 64,1-4-32,-1 4-32,0-4 32,0 0-32,1 4-96,-1-4 64,1 0 32,-5 4 64,5-3 256,-1-5 96,0 4-288,1 1-32,-1-1-96,0 0 64,4 0-96,-4-3 0,4 3 32,-4 0 0,4 1 64,0-1 32,-1 0-128,1 4-32,0-4 32,-1 0 0,-3 4 96,4-4 32,0 1-128,-4-1-32,0 4 32,4-4 0,0 0 32,-4 0 0,4 0 0,-4 1 0,4 2 0,-4-2 64,4-1-32,-4 4-32,0-1 32,4 1-32,-4-4 0,4 4 0,-1-3 0,1 2 0,-4-2 0,4 2 64,0-2-96,-4-1-64,4 4 64,-4-4 64,4 0 0,-4 4-32,4 0-64,-1 0 32,1 3 32,0 0 0,-1-3 64,4 0 32,-3 0-32,0 0 32,-1-4-128,4 4 0,0-1 32,-3-2 0,3 3 0,0-4 0,-3 4-96,3-4 0,0 4 64,0-4 64,0 4 64,0 0 32,0-4-160,-4 4 32,8-4 0,-8 0 0,4 0 64,-3 4 32,3-4-128,-4 1 32,4 2-64,-3-2 0,0-1 64,0 0 0,-1 4 0,1-1 0,0 1 0,-1 0 0,1 0 0,-1 0 64,1-4-96,0 4 0,-1 0 96,1-1 32,3 1-128,-7-3-32,4 2 32,0-2 0,3-1 32,-4 4 0,1-4 64,1 0 32,-2 0-128,1 4 32,3 0 0,-7 0 64,4-4-96,0 0-64,-1 4 64,1-4 0,0 0 32,-1 4 64,1 0-32,0-4-32,-1 4 32,1-4-32,3 0 0,-4 1 0,4 2-96,-3-1 64,3 2 32,0-1 64,0 1-32,-3 0-32,0 0 96,3-4 0,-4 4-192,1 0 0,-1 0 32,1-1 96,3-2 0,-3 2 64,3 1-64,-4 0 64,4 0-64,0 3-32,0 1 32,0-5-32,4 1 0,-4 0 64,3 4-32,-3-5-32,0 1 32,3 0-32,-3 0 0,0 0 64,4 0-96,-4-1 0,0 5 32,3-1 64,-3-3-32,4 3-32,-4-3-64,0 4 32,0-1 32,0 0 0,0-3 64,0 4 32,3-4-128,-3 7-32,0-4 32,3-3 0,-3 0 32,3 0 64,-3-1-96,4 1 0,-1 0 96,1-4 32,-1 4-128,0-4-32,1 4 32,-1-4 0,4 4 32,-4 0 64,0 3-96,1 1 0,2-4 96,-2-1 32,1 1 32,2 0 0,-4 0-160,4 0 32,0 0 64,-4-4 32,0 4-32,1-4-64,-1 4-64,4-4 32,-4 0 96,1 4 32,2 0-32,-3 0-64,1-1-64,3-2-32,-4-1 128,0 0 32,4 0 0,-7 0-64,7 4-64,-7-4 32,6 1 32,-6-1 64,7 0-32,-7 0-32,7-3 32,-7 3-32,6 0 0,-6 0 0,4 1 0,-1-5 0,0 4-96,1 4 64,-1-3 32,0-1 64,1 0-32,2 0-32,1 0-64,-3-3 32,2 3 32,-2-3 64,-1 0 32,4 3 96,-4-4-256,0 1 0,1 3 0,-1-3 96,4-1-64,-1 1 0,1 3 32,-4-3 64,4-1-96,-4 5 0,1-5 32,2 1 0,-2 3-96,-1 0 64,4-3 32,-4 7 64,4-4-32,-4 4-32,1-4 32,-1 0-32,0 0-96,1-3 64,-1 3 32,0-3 64,1 3-32,-1-4-32,4 5 32,-4-1 32,0-3-32,4 3-32,-4-4 32,1 5 32,-1-5-96,-3 4 0,3 1-32,1-1 0,-1 0 64,1-3 0,-1 3 0,0 0 64,-3 4-96,3-4 0,1 1 32,-1-1 0,0 0 0,1 0 0,-1-3 64,1-1 32,-1 5-128,4-5 32,-4 1 0,0-1 0,1-3 0,-1 4 0,0 3 0,1-7 0,-1 4 0,0-1 0,4 1 0,-4-1 64,1-3-32,-1 4 64,4-4-64,-4 0-32,4 4 32,-1-4-32,-2 0 0,-1 0 0,4 3 0,-4-3 0,0 4 64,4-4-96,-3 3 0,-1 1 32,-3-4 0,3 4 0,1-1 0,-1 1 0,0-1 64,-3-3-32,4 4-32,-4-4-64,3 4 32,-3-4 32,3 3 64,1-3-96,-1 4 0,0-4 32,1 4 64,-1-1-32,0-3-32,1 0 32,-4 7-32,3-3 0,0 0 64,1-8-32,-1 8-32,1-4 32,-1 3 32,0-3-32,0 0-32,1 0 32,-1 4-32,1-1 0,2 1 64,-2 0-96,-1-4 0,0 3 32,1-3 64,2 0-32,1 0 64,-4 0 0,4 0-128,0 0-32,-4 0 32,4 0 0,-4 0 32,0 0 0,4 0 0,-4 4 64,1-4-32,2 0-32,1 0 32,-3 0 32,-1 0-96,3 0-64,-2 0 128,-1 0 96,1 0-96,-1 0-32,0 0 0,1 0 0,2 0 0,-2 0 64,2 0-96,-2 0 0,2 0 32,-2 0 64,-1 0-32,4 0-32,-1 0-64,1 0 32,-3 4 32,2-4 64,-3 3-96,1 1-64,3-1 64,-4 1 64,0-4 0,4 4-32,-4-1 32,1-3-32,-1 4 0,0-4 64,1 0-32,2 0-32,-2 3-64,-1-3 32,0 0 32,1 4 64,-1 0-96,4-4 0,-4 3 32,1 1 0,-1-4 0,3 4 0,-2-4 0,2 3 0,-2-3 0,-1 0 0,4 4 0,-1-1 64,1-3-96,0 0 0,0 0 96,-1 0 96,1 0-128,0 0-96,-1 0 32,1 0 0,0 0 32,3 0 0,-3-3 0,-1 3 0,1 3-96,0-3 64,-1 0 32,1 0 64,0 0-32,-1 0-32,1-3 96,3 3 0,-3 0-128,-1-4-32,1 4 32,0-3 0,-1 3 32,-2 0 0,3 0-96,-4 0 64,4 3 32,-4-3 64,0 0-32,4 4-32,0-4-64,-1 3 32,1-3 32,0 0 64,-4 0-32,0 0-32,4 0 32,-3 0-32,2 0 0,-3 0 64,4 0-96,-4 0 0,1-3 32,3 3 0,-4-4 0,3 4 0,1 0 64,-3 0 32,2 0-128,1 0-32,0 0 32,-1 0 0,-2 0 32,2 0 0,1-3 0,3-1 64,-3 0-32,0 1-32,-1-1 32,4 0-32,-3 4 0,3-3 64,-3-1-32,3 1-32,3 3 32,-3-4 32,4 0-96,-4 1 0,1 3 32,-1-4 0,-1 1 0,2 3 64,-1-8-32,0 5-32,0-5 32,0 5-32,-4-1 0,4-3 64,1 3-96,2 4 0,-3-3 32,0-1 0,-3 1 0,3-1 0,-4 4 0,4-4 0,0 1 0,-3-1 64,0 0-32,3 4-32,0-3 32,-3-1 32,3 1-96,-4 3-64,4-4 64,0 0 0,0 4 96,-3-3 32,3 3-128,0-4-32,-3 1 96,3-1 32,3 0-96,-3-3-32,0 4 32,0-1 0,1 1 32,-5-1 0,7 0 0,-2 1 0,-2-1 0,2 1 64,-1-1-32,0 0 64,0 1-128,-4-1 0,4-3-32,0 0 0,-3 0 128,0-1 32,3 1-32,-3 3-64,-1 1 32,1-1 32,0-3-96,-1 3 0,1 1 32,3-1 0,0-3 0,-3 3 0,3 1 0,-4 3 0,1-4-96,0 0 64,0 1 32,2-1 64,-2-3-96,0 3-64,0 1 128,-1-4 32,1 3-96,0 0 32,-1-3 0,1 3 64,0 1-32,-1-1-32,-2-3 32,3 0-32,-1 0 0,1-4 64,3 7-96,-3-3-64,-1 0 128,1 0 32,-4 3-96,4-3 32,0 3 0,-4-3 0,4 3 0,-1 1 64,1-4 32,0 3 96,-1-3-96,-2 0 0,3-1-32,-1 5-64,-2-4 32,2 3-32,-2-3 64,2 0 32,-2-1-192,-1-3 0,0 1 96,1-1 128,2 4 32,-2-4 0,-1 3-32,4-2 64,-1 2-160,-2 1-32,2 4 0,-2-5 0,-1 5 0,4-4 0,-4-1 0,0 5 64,4-4-96,-4-1 0,1 1 32,3 0 64,-4 0-32,4-4-32,-4 0 32,4 4 32,-4 0-96,0 0-64,-3-1 64,4 1 64,-1 0-64,0 3 0,1-3 32,-1 3 0,0 1 0,1-1 0,-1 1-160,-3 3 32,3-4 128,1 4 128,-4-4-32,3 4 0,-3-3-96,3 3-96,1 0-32,-4-4 96,3 4 64,0 0 64,-3 0-128,4 0 32,-1-3-64,1 3-64,-1 0 160,0-4 32,1 4 0,-1 0-64,0-4 32,-3 4-32,7-3 0,-4 3 0,1-4 64,-1 4-96,-3-3 0,3-1 32,1 4 0,-1 0 0,0-4 0,-3 4-96,4-3 64,-1 3-32,0 0 0,-3-4 128,4 4 96,-1 0-128,0-4-96,-3 4 32,4-3 0,-1 3 32,0-4 0,-3 4 64,4-3 32,-4-1-32,0 0-64,3 4 224,-3-3 96,0 3-256,4-4 0,-4 4-64,0-3 64,0 3-96,3 0 0,-3 0 32,0-4 0,0 4 0,0-4 0,3 1 0,-3 3 64,0-4-96,3 4 0,-3 0 32,4 0 0,-4 0-160,3 4 32,1-1 64,-1-3 32,0 4 32,1 0 0,-1-1 0,0-3 64,1 0-32,-1 4 64,4-4-128,-4 0 0,0 0 32,4 0 0,-4 0 0,4 0 64,-4 3-96,4-3 0,0 4 32,-4-4 64,0 4-192,4-4 32,-4 3 96,4 1 64,0-4 0,-1 0-64,1 3 32,-3 1-32,-1-4-160,4 0 32,-4 0 192,0 0 128,1 7-192,-1-7-32,0 4 64,1 0 32,2-1-96,-2 1 32,-1-1 0,0-3 64,1 0-96,-1 4 0,4-4-32,-4 0 0,4-4 128,-1 4 32,-2 0-128,3 0 32,-4 0 0,4 0 0,-2 0 0,-1 0 0,2 4 0,1-4 0,0 0 0,-1 0 64,1 0-96,-4 0 0,4 0 32,0 0 0,-1 0 0,1 0 0,-3 0 0,2 4 0,1-4 0,-4 0 0,4 0 64,-4 3 32,4-3-128,-4 0-32,4 0 32,-4 0 0,4 0 32,-4 4 64,1-4-96,-1 0 0,1 0 32,-1 0 0,0 3 0,4-3 64,-4 0-32,0 0-32,1 0 32,-1 0-32,4 0 0,-1 0 0,-2 0 0,-1 0 0,4 0 0,-4 0 0,4 0-96,-4 4 64,4-4 32,0 4 0,-4-4 0,4 3 0,-4-3 0,4 4 0,-4-4 0,0 3 64,1-3-96,3 0 0,-1 0 96,-3 0 96,4 0-128,0 0-96,-4 0 96,4-3 32,-4 3-160,1 0 0,2 0 96,1-4 64,0 4 0,-1-3-64,1 3 32,0-4-32,0 4 0,2-4 0,-2 4-96,0-3 0,0 3 64,-1 0 64,1 0 0,3-4 64,-3 4-64,-1 0-32,1-3-64,0 3 32,-1 0 96,1 0 32,-4 0-32,4-4-64,0 0-64,0 4-32,-1-3 64,1 3 0,0-4 32,3 1 64,-4 3-96,1-4 0,0 0 32,3 1 0,-4 3 0,1-4 64,3 0-32,0 1-32,-3-1 32,3 1-32,-3-1-96,-1 0 64,4 1 96,-3-1 32,3 1-128,-3-1-32,-1 0-64,1-3 0,0 4 160,-1-1 96,1-3-32,0 7-64,0-7 0,-1 3-32,1 0 0,0 1 64,-1-1-32,1 1-32,-4-1-64,4 4 32,0-4-32,-4 1 0,4-1 64,-4 4 64,0-3-32,4-1-32,-4 0 32,4 1-32,0-1 0,-1-3 0,1 0 0,-3 3 64,2-3-32,1 3 64,0-3-128,-4 4-64,4-5 64,-1 1 64,1 0 0,0-4-32,-1 4 32,1-4-32,0 4-96,3-1 0,-3 1 64,-1 4 64,1-5 0,-4 5-32,4-1 32,0 1-32,-1-1 0,1 0 0,0 1 0,-1-1 64,1-3-32,0 0-32,3-1 32,-4 1-32,5 4-96,-5-5 0,1 5 64,3-1 0,-3 1 96,3-5 32,-4 5-128,1-1 32,0 1-64,3-5 0,-4 1 128,5 0 32,-2 0-128,2 0 32,-1 3 0,0-3 64,0 0-32,0 3-32,-4 0-64,4-3 32,1 4 32,-5 3 64,4-4-96,-3 0-64,0 4 64,-1-3 64,1-1 0,3 4 64,-3-3-64,3-1-32,-4 0-64,1 1 32,0-1 32,-1-3 0,1 3 0,0 1 64,0-1-32,-4 0 64,3 1-128,-2-1 0,-1-3 32,4 3 64,-4-3-96,1-4-64,2 4 64,-2 0 0,-1-4 96,4 4 32,-4 0-128,0-1 32,1 1-64,-1 0 0,0 0 128,1 0 96,-4-4-128,6 4-96,-6-1 96,0 1 32,4 0 0,-4 0 32,0 3-224,0-3 32,0-4-32,0 4 64,-4 0 32,4-1 32,-3 1 64,0 0 32,3 0-128,-7 0 32,4 3 0,-1-3 0,-2-2-96,-1 6 64,0-1 32,1 1 64,-1-1-96,-3 0 0,0 1 32,0-1 0,3 1 0,-6-1 0,3-3 0,3 3 0,-3 1 0,3 3 64,-3-4-96,0 0 0,0 4-32,4-3 0,-5-1 128,2 4 32,-2 0-192,1 0 0,0 0 32,4 0 96,-4 0-64,0 0 0,0 0 32,-1 0 64,2 0-32,-2 0 64,1 0-64,4 0-32,-4 0-64,0 0 32,0 0-32,0 0 0,-1 0 128,2 0 32,-5 0-128,1 0-32,3 0 32,-4 4 64,4-4-64,-3 0 0,3 0 32,0 3 64,-4-3-96,5 4-64,-2 0 64,1-1 64,0-3 0,0 4-32,-3-4 32,3 0-32,0 0 0,3 0 64,-3-4-96,0 4 0,3-3 32,-3 3 0,0-4 64,4 4 32,-4 0-128,0-4-32,3 4 32,-3 0 64,3 0 0,-3 4-32,0-4-64,0 0 32,0 0 32,0 0 64,0 0-32,3 0 64,-6 0-128,3 0-64,-4 0 64,5 0 64,-5 0 0,1 0-32,3 0-64,-4 4 32,1-4 32,3 0 0,-3 3 64,2-3 32,1 0-128,0-3-32,0 6 32,-3-6 0,3 3 32,0 0 64,0-4-32,0 4 64,0 0-64,0 0-32,0-4-64,0 4 32,3 0-32,-3 0 0,3 0 64,-3 0 0,0 0 0,0 0 64,3 0-32,1 0-32,-4 0 32,0 0 32,3 0-96,-3 0-64,3-3 64,-3 3 0,4-4 32,-4 4 64,-1 0-32,5-3 64,-1 3-128,0-4 0,-3 4 32,4-4 0,-1 4-96,0 0 64,1-3 32,-1 3 0,0-4 64,1 1 32,-1 3-128,0-4 32,4 0 0,-4 1 64,1-4-96,2-1 0,-3 5 32,4-1 64,-3 1-32,2-1 64,-3 0-128,1 1 0,2-1-32,1 4 0,-4-3 128,1-1 32,2 0-128,1 1-32,-4-1 32,4 1 64,-3-1 0,3 0-32,-4 1-64,4-1 32,-1 0 32,1-3 64,0 0-96,-4 0 64,7 0 64,-3-1-128,-1 5 32,4-5 0,-3 1 64,0-4-32,3 1 64,0-1-128,0 3 0,0-2 32,0 2 0,0 1-96,3-4 64,0 4 32,-3 0 0,4 3-96,-1-3 64,1 0 96,-1-4 32,0 4-128,0-4 32,4 4-64,-3-7 0,-1 3 128,0-4 32,1 5-128,-2 2 32,1-3 0,1 4 64,-4-4-32,3 8-32,-3-4 32,0-4-32,3 4 0,-3-1 0,0 1 0,0-4 0,0 4-96,0-4 64,0 0 32,0 1 0,0-1 0,-3 0 64,3 0-32,0 4 64,-3-4-128,-1 4 0,4 0-32,-3 0 0,1-1 64,-2 1 0,1 0 0,-4-4 64,4 0-96,-4 0 0,4-3 32,0 0 64,-1-1-96,-3 4-64,4-3 128,-4 3 32,4 4 0,-4 0-64,1-4-64,2 0 32,1 4 96,-4-4 32,1 0-128,-1 0 32,0-3-64,4 0 0,-4-1 64,4 1 64,-4 3-32,4 0 64,-4 0-128,4 4-64,-1-4 64,-2 0 64,-1 0-64,0 4 0,1-4 32,-1 0 64,0-3-96,1 3-64,-1-3 128,0 0 32,1 3 0,-4 0 32,3 4-128,-3-8 0,3 5 32,-3-1 0,0 0-96,0 0 64,3 0 32,-3-3 0,0-1 0,0 4 0,0 1 0,0-1 0,-3 0 0,3 4 0,3-1 0,-6 1 0,3 4 0,0-5 0,0 1-96,0 0 0,-4 0 128,4 3 32,-3-3 0,3 0-64,0 0 32,-4 3 32,4-3-96,-3 3 0,0 1 32,3-5 0,-4 5-96,1-4 0,-1-1 64,1 5 64,0-1 0,-1-3 64,-3 3-128,4 1-64,0-1 128,-1 1 96,-2-1-32,-1-3-64,0 3-160,1 0 0,2 1 128,-3 3 128,1-4-96,2 1-96,1 3 96,-4-4 32,4 0-96,-1 1-32,1 3 32,0-4 0,-4 4 32,4-3 0,-1 3 0,1-4 64,-1 4-96,1 0-64,0-4 64,-1 1 0,1 3 32,0-4 64,-4 0-96,4 1 0,-4 3 96,0-4 32,0 1-128,1-1-32,-1 0 32,-3 1 0,6 3 96,-6-4 32,4 1-128,-1-1 32,3 4-64,-2-4 0,2-3 64,1 4 0,0-5 0,-4 5 0,0-1 0,3 1 64,-3 3-96,4-4 0,-1 4 32,-2 4 64,2-4-32,1 0-32,-1 3-64,1 1 32,0-1-32,3 1 0,-4 0 64,1-4 64,0 3-96,2 1 0,1-1 32,-3-3 64,0 4-32,-1 0-32,4-1 32,-3 1 32,3-1-96,-4 1-64,5 0 64,-5 3 64,1-4-64,3 5 0,-4-8 32,1 7 64,-1-3-32,1-4-32,0 3 32,-1 1-32,1-1 0,0 1 0,-4 0 0,4-1 0,-4 1 0,4 3 0,2-3-96,-2-1 64,3 1 32,0 3 0,3 0-96,-3-3 64,0 7 32,0-4 64,4-3-96,-1 3 0,-3 0 32,3 0 64,-3 4-32,0 0 64,-3 0-64,-1-1-32,-2 5-64,-8 10 32,-6 0-832,-7 1-352,-6 3-1248</inkml:trace>
  <inkml:trace contextRef="#ctx0" brushRef="#br1" timeOffset="15">1621 512 640,'-7'4'352,"7"-4"-192,-3 3-192,0-3 64,3 4-32,-3-4 64,-1 4-32,-3-1 64,4 1-64,0-1-32,-4 1 32,4 0 32,-7-4-32,6 3 64,-2 1-64,2-4-32,-2 3 96,2 1 0,-2-4-32,-1 4-64,3-4 96,1 3 0,-3-3 32,2 4 0,1-4 0,-4 4 0,0-4-64,4 3-64,-4-3 96,4 0 64,-4 0 0,4 0 0,0 0 32,-4 0 96,0 0-64,1 0-64,2 0-64,-3 0 0,1 0-64,-1 0-32,-3 4 96,3-4 0,1 0-32,-1 0-64,0 0 32,1 0 32,-4 0 32,0 0 32,3 0 0,-3 0 64,0 0-160,1 0-96,-1 0 32,3 0 0,-3 0 32,0 0 0,0 0 0,0-4 64,3 4 32,1 0 32,-4 0-64,3-3-64,0 3 32,-3 0-32,0 0 0,3 0 0,-3 0 0,0 0 0,0 0 0,0 0 64,4 0-32,-5 0-32,2-4 32,-2 4 32,1 0-32,4 0 64,-4-4 0,3 4 32,-6 0-64,6-3-64,-3 3 32,0 0 32,0 0-96,0 0-64,0 0 64,0 0 0,3-4 32,-6 4 64,6 0-32,-3 0-32,0-4 32,3 4-32,1-3 64,-4 3 32,0-4-128,-1 4 32,1-3-64,0 3 0,0 0 64,0-4 64,0 0-32,-3 4-32,0-3 32,2-1-32,-2 1 0,3 3 0,-3-4 0,3 0 0,-4 4-96,1-3 64,-1 3 32,5-4 64,-5 4-96,1 0 0,-1-4 32,4 4 64,0-3-32,0-1-32,0 1-64,0-1-32,-3 4 64,3-3 64,0-1 0,-4 0 64,4 1-64,0 3-32,-3-4-64,0 1-32,-1 3 128,1-4 96,-1 4-96,1-4-32,0 4-64,-1-3-64,4 3 160,-3-4 32,-1 4-96,4-3 32,-3 3-64,3-4 0,-3 4 64,3-4 64,-4 4-32,4-3 64,-3 3-64,0-4 64,-1 4-128,1 0 0,-1 0-32,1-3 0,0 3 64,-1 0 64,1 0-96,-1 0 0,1-4 32,0 4 0,3 0 0,-4 0 64,4-4-96,-3 4 0,3 0 32,-4-3 64,4 3-96,0 0 0,0 0 32,0 0 0,3-4 0,1 4 0,-1 0 0,0 0 0,1 0 0,-1 0 0,0 4 0,4-4 64,-4 0-96,4 3-64,-4-3 128,4 4 32,-4-4-96,4 4-32,0-1 32,3 1 0,-4-4-64,1 3 64,3 5 32,0-5 0,3 8 0,-3-7 0,4 3 0,-1 0 0,4 0 0,-4-3 0,4 3 0,-1-4 64,1 5-96,0-5 0,-1 5 32,1-1 0,0-4 0,0 5 0,-1-1 0,1 0 0,0-3-96,-4 3 0,0 0 128,1-3 96,2 3-96,-2-3-96,-1 6 96,4-2 32,-4 3 0,0-4-64,4 0-64,-4 0 32,4 0-32,-4-3 0,4 3 64,-3 0 64,2 1-96,1-1-64,0 0 128,-1 0 32,1-3 0,0 3-64,-1 0 32,1 0 32,0-3-192,3 3 32,-4 0 32,1 1 96,3-1-64,-3 0 0,3 4 32,-3 0 64,-1-4-32,1 0 64,3 4-128,-3-4 0,3 0-32,-4 4 0,1-3 128,0-1 32,-1 0-32,1-3-64,3 3 32,-3 0-32,3 0 0,-3 0 0,-1 1 0,4-5 64,0 4-32,-3 4 64,3 0-64,0-7-32,0 6-64,0-2 32,0-1 32,-3 0 0,3-3 64,-3 6 32,-1-2-32,4-1-64,-3 0 32,0 0-32,3-3 0,-3 3 0,-1-3 0,1 3 0,3-3 0,-3 3 0,3 0-96,0-3 0,0 3 128,0 0 96,0 0-32,0 1-64,0 2-96,0-2 32,3 2 96,-3-2 32,0-1-128,-3 0 32,3 4 64,0-4 32,-3 0-128,-1 1 32,1-1-64,3 0 0,-3 0 128,3 0 32,-3 0-128,-1 1 32,-2-1-64,6 4 0,-4-1 128,-2-2 32,2-1-32,1 0-64,0 0-64,-1-3 32,1 3-32,0-3 0,-1-1 64,5 1 0,-1 0 64,-4 3 32,4-3-32,0-1-64,0 1-64,-3-1 32,3 5 32,0-5 64,-3 1 32,3 3-32,0-3-64,0 3-64,0-3 32,0 3 32,0-4 0,0 5 0,0-5 0,4 4 0,-5 1 64,1 2-192,1-6 32,-1 3 96,-4 0 128,4 1-96,0-5-32,-3 4 0,3-3 0,0 0 0,-3-1 0,-1 1 0,1-1 64,3 5-32,-3-8-32,0 3 96,3-6 0,0 3 32,-4 0 64,4 3-96,-3-3-64,3 0 0,-3 0-32,0 4-96,-1-4 64,1 0 96,3 3 32,-7 1-192,4 0 0,-4-4 32,1 3 32,2-3 96,-2 4 32,2-1-1024,-2-3-1536,2 0 288</inkml:trace>
  <inkml:trace contextRef="#ctx0" brushRef="#br1" timeOffset="16">2803 1783 1152,'-4'-4'512,"4"4"-256,0 0-320,0 4 192,0-4-96,0 0-32,-3 0 96,3 0 0,0 0-32,0 0-64,-3 0 32,3 0-32,0 0 64,-4-4 160,4 4 128,0 0-128,-3-4-64,3 4-64,-3 0 0,3 0-224,-4 0 32,4 4 96,-3-4 128,3 0-192,-3 0 0,3 0 64,-4 0 64,1 0-96,3 0-32,-3 4 32,3-4 0,-4 0 32,4 0 0,-3 0 64,0 3 32,3-3-32,-4 0-64,1 4 32,3-4-32,-3 0 0,-1 4 0,4-4 0,-3 3 0,3-3 0,-3 4 0,3-4 0,0 3 0,-4 1 0,4-4 64,0 4-32,-3-1-32,3 1 32,0 0-32</inkml:trace>
  <inkml:trace contextRef="#ctx0" brushRef="#br1" timeOffset="17">2726 1840 3584,'0'8'0,"0"-1"-96,0 0 64,0-3 32,0-1 0,0 5 0,0-5 64,3 1-32,-3-4-32,0 3 96,4 1 0,-4-4-32,3 4-64,0-4 32,1 0-32,-1 3 0,0-3 0,1 4 0,-4-4 0,3 0 0,0 0 64,1 0-96,-1 0 0,0 3-32,1-3-64,-4 0 224,3 0 96,0 0-192,1-3 32,-1 3 32,1 0 32,-1 0-128,0 0-32,0 0 32,-3-4 0,4 4 32,-1 0 64,1-3 32,-4 3-128,3-4-32,0 4 96,-3-4 96,4 1-32,-4-1-64,3 1 64,-3-5 0,0 1 96,3 0 96,-3 3-128,4-3-32,-4 3-64,0 1-64,3-1 32,-3 1 32,3-5-32,-3 5 64,0-1-128,0 1-64,4-1 128,-4 0 32,0 1-96,0-1 32,-4 4 0,4-4 64,0 1-32,0 3-32,-3-4-64,3 1 32,-3-1 32,3 4 0,0-4-96,-4 1 64,1 3 32,3-4 0,-3 4 0,3-3 0,-4 3 0,1 0 0,0-4 0,-1 4 0,4 0 0,-3 0 64,-1-4-96,1 4 0,0 0 32,0 4 0,-1-4 0,1 0 64,-1 4-192,1-1-32,0-3 128,-4 4 160,4-1-128,-4 1 0,4-4-64,-1 4 0,1-1 64,-4 1 0,7-4 0,-6 3 0,6 1 0,-4 0 0,1-1 0,3 1 0,-4 0 0,4-1 0,0 4 0,0 1 0,0-5-96,0 4 64,0 1 96,4-5 32,-4 4-32,3-3-64,1 0 32,-4-1-32,6-3 0,-2 0 64,-1 4-32,4-4 64,-4 0-64,4 0-32,-4 0 32,4-4-32,-4 1 0,0-1 0,4 0 0,-3-3 0,-1 4 0,3-1 64,-2 0-32,-1 1-32,1-4-64,-1 3 32,0 0 96,-3-3 32,0 4-128,0-1 32,0 0-64,0 1 0,0-1 64,-3 0 64,3 4-96,-3-3 0,-1 3 32,1-4 0,-1 4 0,1 0 64,-3-3-32,2 3-32,-3-4-64,4 4 32,0-4 32,-4 4 64,4 0-96,-4 0 0,4-3 32,-4 6 0,4-3-96,-1 4 64,-2-4-32,2 0-64,-3 4 96,4-1 0,0 1-64,0 3 64,3 0 32,0 1 0,0-5 0,3 4 0,0 4 64,0-4 32,1 1-32,-1-8-64,4 0 96,0 0 0,-1-4-32,1 4-64,0-4 96,-4 1 0,4-1-128,-4 1 32,0-5 0,-3 5 64,4-1-96,-4-3 0,0 3 32,0 1 64,0-1-96,-4 0 0,4 1 32,-3 3 0,3-4-96,-3 4 64,-1 0-32,1-3 0,3 3 64,-7 0 0,4 0 0,0 0 0,-1 3-96,1 1 64,0-4 32,-1 3 64,1 1-96,3 3-64,-3-3 64,3 0 64,0 3-64,3-4 0,0 5 32,1-5 0,-1 1 0,4-1 64,-1-3 32,1 0 32,0 0-64,-1-3-64,1 3 32,0-4 32,-4 1-32,0-1-32,1 0 32,-1-3-32,-3 4 0,-3-1 0,-1-3 0,1 3 0,0 4 0,0-4 0,-1 1-96,-3 3 64,4 0 32,0 0 0,-1 0 0,1 0 0,0 0-96,-1 3 64,1 1-32,0-4 0,-1 7 0,1-3 0,3 0 128,-3-1 32,3 4-128,0-3 32,0 0 64,3-1 96,-3-3-128,3 4-32,1-4 0,2 0 64,-2 0-96,2-4 0,-2 4 32,2-3 64,-2-1-96,-1 0 0,1-3 32,-1 4 0,-3-1 0,3 0 64,-3-3-32,0 7 64,-3-7-64,0 3-32,3 1-64,-4-1-32,1 0-32,-1 4 96,-2 4-64,2-4 32,1 4 0,0-1 0,-1 1 64,1 3 0,3 0 0,0-3 0,0 3 64,3 0 32,1 4-32,-1-7-64,0 3 32,1-3 32,-1-4-96,0 0 0,1-4 32,-1 0 64,1 1 32,-1-1 32,0 1-160,-3-5 32,0 5 0,0-4 0,0 3 0,-3 0 64,3 1-96,0-1-64,-3 0 64,-1 1 64,1 3-64,-1 0-64,1 0-32,0 0 0,-1 0 160,-2 3 32,2 1 0,1 3-64,0-3 32,-1 3-32,1-3 0,3 3 0,0 4 0,0-8 0,3 5 0,4-5 64,-4 1-32,4-4-32,0 0 32,-4-4-32,4 1 0,-4 3 64,4-4-32,-4 0-32,0 1 32,-3-1-32,4-3 64,-4 3 32,-4 1-32,4-4-64,0 3 32,-3 0-32,0 1-160,3-1 32,-3 0 64,-1 4 32,1 0-128,-1 0 32,1 4 64,3 0 32,-3 3 32,3-3 0,-4 6 0,4 1 64,0-4-96,0 1 0,4-5 96,-4 4 96,3-3-128,0-4-32,-3 0 0,4-7 64,-1 3-32,1 1 64,2-1-64,-3-3-32,1 3 96,-4-3 0,0 0-128,0 0 32,0 3 0,-4 0 0,4-3-96,-3 3 0,0 1 64,-4-1 64,4 4-64,-1-3 0,-2 3-128,2 3 32,1-3 64,0 4 96,-1-1 0,1 1-32,3 3 32,0 1 32,3-1-32,1 0-32,-1 4 32,0-4 32,1-3-96,-1 3 0,4-4 32,-4 1 64,4-8-32,-1 1 64,-2-1-64,-1-3 64,1 0-128,-4 0 0,3-1 32,-3 1 64,-3 0-32,-1 0-32,4-4 96,-7 7 0,4 1-192,0-1-64,-4 4-32,4 0 128,-1 0 32,-2 0 96,2 4-96,1 3-64,0-4-32,-1 1 96,4 3 64,0 1 128,0-5-128,0 1-32,4 3 0,-1-3 0,-3-4 0,7 0 64,-4 0-32,0 0 64,1 0-128,-1-4 0,-3 0 32,4 1 64,-1-4-32,-3 3-32,0 0 96,0-3 0,0 7-128,0-7 32,-3 3-64,-1 1 0,4 3 0,-7 0-64,4 0 0,0 0 96,-1 3-64,1 1-32,0 3 96,3 0 0,-4-3 96,8 3 32,-4 0-32,3-3-64,0 3 32,1-3 32,-1-1 32,0 1 32,4-4-160,-3 0-32,2 0 32,-3-4 64,1 1 0,-1-1 64,1 1-64,-4-1 64,3-3-128,-3 3 0,0-3 32,-3 3 64,3 1-96,-4-1-64,1 4 64,-1-4 0,1 4-64,0 0 64,-4 0-32,7 4 0,-3 0 0,-1-1 0,4 5 64,0-5 64,0 8-32,4-4-32,-4 0 32,3 1 32,1-1-32,-1-4-32,3 1 96,-2 0 0,-1-4-128,1 0-32,-1 0 96,0-4 32,1 0 0,-4 1 32,3-1-128,-3-3-64,-3 3 64,3 1 64,-4-1-64,4 1 0,-3-1-32,0 0-64,-1 4 96,4 4 0,0 0-64,0-1 64,0 4 96,4 1 32,-4-5-192,6 4-64,-2-3-1280,-1 0-480</inkml:trace>
  <inkml:trace contextRef="#ctx0" brushRef="#br1" timeOffset="18">1681 1512 896,'0'7'416,"-3"-7"-192,6 7-256,-3-7 128,4 4-128,-4 0 0,3-1 96,4-6 32,-4 3 32,4 0-64,-4-4 32,0 0-64,4 1-32,-3-1 96,-1-3 64,0 3 0,0 0 0,1-3-96,-1 3 32,-3 1 0,0-1 96,4 0-96,-4-3 0,-4 4 32,4-5 0,0 5-64,-3-1-64,-1 0-64,1 4 32,0 0 32,-4 0 0,0 4 0,4 0 0,0 3 0,-4-3 0,7 3 0,0 0 64,0 0-32,3 0 64,1-3-64,-1 0 64,0 0 64,1-4 128,-1-4-192,1 4-128,-1-4 64,-3 0 96,3 1 32,0-4 0,-3 3-192,0 0 32,0-3 64,0 0 96,-3 3-224,3 1 0,-3 3 0,0 0 32,-1 3-64,-3 1 64,1 0 32,-1 3 64,4-4 32,0 5 32,-1-1-160,1-4-32,-1 1 32,4 4 0,0-4 32,0-1 0,4-3 64,3 0 32,-4 4-32,3-8-64,-2 4 32,2-3 32,-2-1-32,-1 0-32,4-4 160,-7 5 32,3-4 128,-3 3 128,0-3-256,-3 0-96,3-1-64,-3 1 32,-1 3-96,-3-3-64,1 7-32,-1-3 96,4-1-64,0 8-32,-1-4 96,1 7 64,3-4 0,-4 8-32,4-3-64,4-1 32,-4 4 32,3-4 0,4 0 0,-4 1 64,0-4 32,1-1 32,-1-3-64,0 0-64,-3 0 32,4-3-32,-1-5 0,-3 4 64,0-3 32,0 0 32,0-1-224,0 1 0,0 0 96,0 0 64,-3-1-160,-1 8 0</inkml:trace>
  <inkml:trace contextRef="#ctx0" brushRef="#br1" timeOffset="19">1705 1447 6240,'-7'0'-64,"4"3"32,0 1 32,-1-1 0,1 5 64,3-5-96,-4 5-64,4-1 64,0-3 0,0 3 32,4-4 64,-1 1-32,1 1 64,2-5-64,-3 0-32,1-5 32,3 5-32,-1-4-96,-2 1 64,2-4 96,-2 3 32,-1-3 32,-3-1 0,0 1-160,0 0-32,-3 0-64,3 7 96,-4-4 0,1 0 32,-4 4 0,1 0 0,2 4-96,-3 0 64,4 3 32,0 0 0,0 0-96,3 1 64,0-1 32,0 0 0,0 0 0,3-3 0,-3 1 64,3-2 32,0 1-32,1-4-64,-4 0 32,3 0-32,1-4 0,-1 1 0,0-2 0,-3 1 0,4-3 0,-4 0 64,0 0-32,0-1-32,-4 1-64,4 3-32,0 1-32,-3-1 96,0 4 0,3 4 32,-4-4 0,1 7 64,-1-3-96,1 3-64,0 0 64,3 1 64,3-1 0,-3 0-32,0 5 32,3-5-32,1 0 0,-4-7 0,3 0 0,-3 0 0,4 0 64,-1 0 32,0-3-32,-3-1-64,4-3-64,-1 3-32,-3 1 64,0-6 64,0 6 64,0-1 32,0-3-224,-3 0 0,-1 3-192,-2 0 32,-1 1 128,0 3 128,4 3-32,0 1 0,-4 0-32,3 3 0,1 0 64,3 0 64,-3 5-32,3-5-32,0 4 32,0-7-32,0 0 64,3-1 96,-3-6-128,7 3-96,0-4 96,-4 0 32,3 4-96,1-7-32,-3 7 32,2-7 64,1 3-64,-4 1 0,1-2 32,-1 1 0,0 1 0,-3 3 64,0-4-32,0 1 64,-3 3-128,0-4 0,-1 4 32,1 0 0,3 0-96,-3 0 64,-1 0 32,4 0 0,0 4-96,-3-1 64,3 1 32,3-1 0,-3 1 0,4 4 64,-1-1-32,4 1 64,-4-5-128,0 8 0,4-11 32,-3 4 64,-1-8 32,0 4 32,1-3-64,2-5-64,-6 1-64,0 3 32,0-3 96,0-1 32,0 1-128,-3 0-32,0-1-64,-4 1 96,0 0 0,0 3 96,4 0-96,-4 4-64,4 0 64,-4 4 0,4 0-64,0-1 64,-1 5 32,1-5 0,3 5-96,0-5 64,0 1 96,0-1 96,0 1-64,0 1 0,3-5-96,-3 0-32,4 0 32,-4 0 64,3-5-32,-3 5-32,3-4 32,-3 1-32,4-4 0,-1-1 0,-3 5 0,0-5 0,0 1 0,0 0 0,0 0 0,-3-1 64,-1 1-96,-2 3-64,-1 1 64,3 3 0,-2 0-64,3 3 64,-1 1 32,1 3 64,-1 4-96,4 0 0,0 0-32,0-4-64,0 4 160,0-4 32,0-3 64,4 4 0,-1-8-64,4 0 32,-4-3 0,4-2-128,-4 1-32,1 1 32,2-1 0,-2 1 96,-1-1-32,-3-3-96,0-1-32,0 5 64,0-1 0,-3 0 96,-4 4 32,0-3 32,4 3-224,-4 0-64,1 0 64,2 3 32,1 1 64,-1 0 0,1 3-96,3 0 64,0 1 96,0-1 32,3 0-32,1-2-64,-1 2 32,1-4 32,2-3-32,-3 0-32,1 0-64,-1-3 32,1-1-32,-1 1 0,0-2 64,1-2 64,-4 3-32,0 1-32,0-5 32,0 1 32,-4 3-96,1 1 0,0-1 32,-4 0 0,0 8 0,4-4 0,-4 4-96,4 3 64,-4-3-32,4 3-64,-1 0 96,4 0 64,-3 2-64,3-2-64,0 4 128,0-4 96,3 0-32,1 0-64,-1-3 64,4-4 0,0 0-32,-1-4-64,1 1-64,0-1 32,-1 1 32,1-5 0,-4 5 0,1-1 0,-1-3 0,-3 0 64,-3 2-96,3 1-64,-7 1 64,0-4 0,1 3 32,-5 0 64,5 1-96,3 3-64,-4 3 64,3-3 0,1 4 32,3 0 64,-3 3-32,3-4-32,3 1 32,-3 1-32,3-2 0,4-3 64,-3 0-32,2-3-32,-3-2 32,1 1-32,3 1 0,-7-1 0,3 1-96,-3-1 64,0-3 32,0 3 64,-3 0-192,-1 1-32,1 3 64,-4 0 32,7 3-32,-3 1 0,0 0-32,3 3 96,0-3 64,0 3 128,3 0-128,0-2-32,4-2-1344,0-6-608</inkml:trace>
  <inkml:trace contextRef="#ctx0" brushRef="#br2" timeOffset="20">2594 1801 512,'4'-4'256,"-4"4"-128,3 0-160,0 0 128,-3-3-64,4 3-32,-1 0 32,-3-4 32,4 4-96,-4 0 0,3 0 32,-3 0 64,3 0-32,1 0-32,-4 0-64,3 0 32,-3 0 32,3 0 64,0 0-32,1 0 64,-4-3-128,3 3 0,1 0 32,-1 0 0,0-4 0,1 4 0,-1 0 0,-3 0 0,4 0 0,0-4 0,-1 4 0,0 0 0,1 0 0,-1 0 64,0 0-96,1-3 0,-4 3 32,3 0 0,0 0 0,1 0 64,-1-4-96,0 4 0,1 0 32,-1-3 64,1 3-96,-1-4 0,0 4 32,0-3 0,1 3 0,-1 0 0,1-4 0,-4 4 64,3 0-32,0 0-32,1 0-64,-1 0-32,4 0 64,-4 0 64,0 0 0,1 0 64,2-4-128,-2 4 0,-1 0-32,0 0 0,1 0 64,-1 0 0,4 0 64,-4 0 96,0 0-128,1 0-96,-1 0 32,0 0 0,4 0 32,-3 0 0,-1 0-96,0 0 64,4 0 32,-4 0 64,1 0-96,2 0 0,-2 0 32,-1 4 0,0-4 0,1 0 64,-1 0-96,0 4 0,1-1-32,-1 1 0,0-4 128,-3 3 32,4-3-32,-1 4-64,0-4-64,1 3 32,-1-3 32,0 0 0,-3 0 0,7 4 0,-4-4 0,1 0 64,-1 0-32,0 4-32,1-4 32,-1 0-32,4 3-96,-4-3 64,1 0 32,2 0 0,-2 0 0,-1 4 64,-3-4-32,3 3-32,1-3-64,-4 4 32,3-4 96,0 4 96,1-1-64,-1-3-64,-3 4 0,3-1-32,1 1 0,-1 0 0,0-1 0,1 1 0,-1 3 0,-3-3 64,3 3-32,1-3-32,-1 3 96,0-4-64,-3 5 64,4-5-64,-1 1-32,0 3 32,1-3-32,-1-1 0,4 1 64,-4-4-32,4 3 64,3 1 64,-7 3 64,4-3-800,-4-1-352</inkml:trace>
  <inkml:trace contextRef="#ctx0" brushRef="#br2" timeOffset="21">2618 1877 1536,'3'0'608,"1"0"-320,-1 0-352,-3 0 128,3 4-160,-3-4 64,4 3-32,-1-3-64,-3 4 96,4-4 0,-4 3 96,3-3 96,0 4 64,0-4 32,4 0-64,-2 4-32,-2-4-192,0 3 32,1-3 0,-1 0 0,0 4 0,1-4 0,-1 3 0,0 1 0,1 0 0,-1-1 0,0 1 64,1-1-32,-1-3-32,0 4 32,1 0-32,-1-4 0,0 3 64,1-3-96,-1 4-64,1-4 128,-1 4 96,0-4-96,0 3-96,4-3 32,-3 4 64,-1-1-64,4-3 0,-4 4 32,4-4 64,-4 4-32,4-4 64,-1 3 64,-2-3 64,2 0 32,1 4 64,0-4-160,-4 0-96,4 0-32,-1 3-32,-2-3 0,3 0 0,-1 0 0,1 4 0,0-4 0,-1 0 64,-2 4-32,2-4-32,1 0 32,0 0 32,-1 0 32,-2-4 32,3 4-160,-1 0 32,1 0 0,0 0 0,-4 0 0,4 0 0,-1 0 0,-2 0 0,2 0-96,1 0 64,-4 0 32,4 0 64,0 0-32,-4-4-32,4 4 32,0 0 32,-1 0-32,-3-3-32,4 3 96,0-4 0,-4 4-32,1-3-64,2-1 288,-2 4 128,-1-4-128,4 4-96,-4 0-192,0-3 0,4 3 0,-4 0 64,1 0-32,2-4-32,-2 4 96,-1 0-128,4-3 0,-4-1 32,4 4 0,-4 0 0,1-4 64,-1 4-32,0 0-32,1 0-64,-1-3 32,0 3 32,-3 0 64,4 0-96,-1 0 0,0-4-32,1 4 0,-1 0 64,0-4 64,1 4-32,-1 0-32,0 0 32,1-3-32,-1 3 0,0 0 0,1-4 0,-4 4 0,3-3 0,-3 3 64,0-4-96,3 4 0,-3 0 32,0 0 0,0 0 64,0-4 96,0 4-128,0 0-96,0 0 32,0 0 0,0 0 32,0 0 0,0 0 0,0 0 0,0 0 0,0 0 0,0 0 0,0 0 0,0 0 0,0 0 64,0 0-32,0 0 64,-3 0-128,3 4 0,0 0 32,-3-1 0,3-3-1152,-4 4-1184,1-4 416</inkml:trace>
  <inkml:trace contextRef="#ctx0" brushRef="#br2" timeOffset="22">3030 1830 640,'4'0'256,"-4"4"-128,3-4-160,-3 3 64,3 1-32,-3-1 64,7 5-32,-4-5-32,1 4 32,-1-3 32,0 0-96,4 3-64,-4-3 64,1-1 64,-1 4 64,1-3 32,2 0-224,-3 3 0,1-4 32,3 1 96,-4 3-64,0-3 0,-3-1 32,4 1 64,-1-1-32,0 1-32,1 0 32,-1 3-32,-3-4 64,7 1 32,-7 0 32,3 3 0,1-4 0,-1 1 0,0 3-576,-3 4-224</inkml:trace>
  <inkml:trace contextRef="#ctx0" brushRef="#br2" timeOffset="23">1514 1509 384,'0'3'256,"0"1"-128,0 0-160,0-4 128,0 0-128,0 3-64,0 1 64,0-4 0,0 7 96,4-3 32,-4-1 32,3 1-64,0-1 32,-3 1-64,4 0-32,-1-1-64,-3-3 32,4 4 32,-1 0 64,0-1-96,1-3 0,-1 4 864,0-4 480,1 0-672,-1 3-256,0-3-256,4 0-128,-4 0 32,4 0 32,-4 0-96,4 4-64,-4-4 64,1 4 0,2-4 32,-2 3 0,2 1-96,-2-4 64,-1 3 96,1 1 32,-1-4-32,0 4 32,4-1-128,-4 1-64,4-4 64,-4 4 64,4-1 0,-4-3 64,4 4-128,0-4 0,-1 3 32,1-3 0,0 0 0,-1 0 0,1 0 0,0 0 0,-1 4 0,1-4 0,0 0 0,0 0 0,-1 0 0,1 0 64,0 0-96,-1 0 0,1 0 160,0 0 64,-1 0-160,1 0 0,0 0-32,-1 0 0,-2 0 0,2 0 0,1 0 0,-3 4 0,2-4 0,-3 0 64,4 0-32,-4 0 64,4 0-64,-3 0-32,2 0 32,1 0-32,0 0 0,-1 0 0,1 0 0,0 0 0,-1 0 0,1-4 0,-4 4 0,1 0 64,2 0-32,-2 0-32,2 0 32,-2 0 32,-1 0-96,1 0-64,-1 0 64,0 0 0,4 0 32,-4 0 64,1-4-32,-1 4-32,0 0 32,1 0 32,-1 0-32,0 0-32,1 0-64,-1 0 32,0 0 32,-3 0 64,4 0-32,-1-3 64,-3 3-64,0 0-32,0 0 32,0 0-32,0 0 0,0-4 0,0 4 0,0 0 0,3 0 0,-3 0 0,0-3 0,4 3 64,-4-4-32,0 4-32,3 0 32,-3 0 32,0 4-736,0-4-352,0 3-320,0 1-64</inkml:trace>
  <inkml:trace contextRef="#ctx0" brushRef="#br2" timeOffset="24">1966 1527 896,'-4'0'352,"4"0"-192,0-4 160,0 4 288,-3-3-256,3 3-96,-3 0 96,3-4 160,-4 1-192,1-1-96,0 1-64,-1-2-32,1 1-224,-4 4 0,4-3 32,-4-1 96,0 1 0,1 3 64,-1-4 64,1 0 128,-1 4 0,0-3 64,0-1-128,4 0-64,-4 1-64,4-1 0,-4-3-128,0 7 0,4-7 32,-3 7 64,-1-7-32,3 3 64,1 0-224,-4 4 32,4-3 32,-4-1 32,4 4 32,-4-4 0,4 4 0,0 0 64,-4 0-32,0 4-32,1-4-64,-1 0 32,0 0-32,1 0 0,-1 0 64,0 0 64,0 0-32,1-4 64,-1 4-64,0-3-32,1-1 32,-1 4 32,0-3-96,1 3 0,-1-4 32,0 4 0,1 0-96,-1 4 64,0-4 32,0 0 0,4 3 0,-4-3 64,1 4-96,-1-4 0,0 3 32,1 1 0,-1-4-96,0 4 64,1-1 96,-1 1 32,0-4-128,4 4-32,-1-4 32,-2 3 64,2 1 0,1-4-32,-4 3 32,4 1-32,0-4-96,-1 4 64,-2-4 32,2 3 64,1-3-32,0 4-32,-1-4 32,1 0-32,0 0 0,3 3 0,-4-3 0,1 0 0,0 0 0,-1 4 0,4-4-96,-3 4 64,3-4 32,-3 0 0,3 0-96,-4 3 64,1-3 32,3 0 64,-4 0-32,4 4 64,0-4-64,-3 0-32,3 0 32,0 4 32,0-4-32,-3 0-32,3 0-64,0 0 32,0 0 32,0 0 0,0 0 0,0 0 64,0 0-32,3 0-32,-3 0-64,0 0 32,3 0 32,-3 0 0,0 0 0,4 0 64,-4 0-32,3 0-32,-3-4 32,4 4-32,-4 0 0,3 0 0,-3 0 0,3-4 64,-3 4-96,0 0-64,0 0 128,0 0 32,0 0-96,4 0-32,-4 0 32,0 0 64,0 0 64,0 0 96,0 0-160,0 0-32,0 0 0,0 0-1760,-4 4-736</inkml:trace>
  <inkml:trace contextRef="#ctx0" brushRef="#br2" timeOffset="25">2197 1632 256,'-4'0'160,"1"3"-64,-4-3-128,7 4 128,-3-4 0,0 3 96,-1-3-32,-2 4 64,2 0-128,1-1 0,-1 1 32,1 3 0,0-3-160,-4 3-32,4-3 96,-4 3 32,0-4 0,1 5-64,-1-1-64,4-4 32,-7 4 320,0-3 96,-1 3-96,5 0-32,-4-3-192,0 3-64,3 0 64,-3 1 96,3-1-128,1-4-96,-1 1 32,0 3 0,-3-3 32,3 0 64,1-1-32,-1 4-32,4-3 32,-4 0-32,0 3 0,4-4 0,0 1-96,-1 0 64,1-1 32,3 1 64,0 0-32,-3-4 64,3 0-64,0 0 64,3 0-64,-3 0-32,3 0-64,1-4 32,2 0 32,1-3 0,0 3 0,0-3 64,2 0-32,-2-4 64,3 4-128,0-4-64,-3-3 128,3-4 32,-3 0 0,3 3-64,0 1-64,-3 0 32,-1 3 32,1 0 0,0 0-96,-1 4 64,-2 0 32,2-4 0,4 4-352,-3 3-96,-4-3-352,4-1-128</inkml:trace>
  <inkml:trace contextRef="#ctx0" brushRef="#br2" timeOffset="26">2434 1635 640,'0'3'256,"0"1"-128,0 3-224,-4-3 64,4 3 32,0 4 0,0 0 64,0 3 32,4 1-128,-4-1 32,3-3-64,1 3 0,2-3 128,-2 4 32,-1-1 32,4 0 0,-7 4 416,3-3 192,0-1-288,-3 4-160,4-7-192,-4 3-96,3-3 32,-3 0 32,3 0 32,1 3 32,2 5-64,1-1-64,3 0-64,0 3-32,4 1-928,-1-4-384</inkml:trace>
  <inkml:trace contextRef="#ctx0" brushRef="#br2" timeOffset="27">1742 2054 1152,'-7'3'416,"3"-3"-192,-2 4-256,6-1 128,-3 1-64,-4 3-32,0-3 160,0 3 32,-3-3 0,4 3-32,-4 0-96,0 0 32,0 4 0,-1 0 32,2 3-64,-5-3-64,1 4 32,-4-5 32,0 1 32,4 0 32,-4 0-160,4-4-32,-1 0 32,8 1 0,-1-1-832,4-4-352</inkml:trace>
  <inkml:trace contextRef="#ctx0" brushRef="#br2" timeOffset="28">1578 2498 1152,'3'-4'512,"-3"4"-256,0-7-160,0 3 224,4 1-64,-1-5 96,-3 1 0,3 0 96,1 0-160,-1-1-96,0-2-96,1 2 0,-1 5 0,4-5 96,0 1-96,-1 4-64,1-5 0,0 5-32,-4-4-96,4 3 64,-1-3 96,1-1 96,0 5-64,0-4-64,-1 3 64,-6 0 0,3 1-128,-3 3 32,0 0-160,-3 0 32,3 3 128,-3 1 64,0 0 0,-1-1-64,1 1 32,-4 3 32,4-3-32,-1-1-32,-2 1-64,2 0 32,-2-1 32,-1 1 64,0-1-32,1 5 64,-1-5-128,0 1-64,0 3 128,1 0 32,-1 4-96,4 0 32,-4 0 0,4-4 0,-1 0 0,4 1 0,-3-5 0,3 1 64,0-1-320,3-3-64,1 0-1056,-1 0-448</inkml:trace>
  <inkml:trace contextRef="#ctx0" brushRef="#br2" timeOffset="29">1838 721 384,'10'0'160,"-6"0"-64,-1 0-192,0 0 64,4 0 32,0 0 0,-1 0 0,1 0 64,3 4-96,0-4-64,0 0 64,0 4 0,0-4 32,0 3 64,4-3-96,-4 0 0,3 0 96,-3 0 32,4 0-32,-1 0 32,0 4 576,1-4 256,-1 0-544,1 3-160,-1-3-192,0 4-32,0-4 0,1 4 64,3-1-32,-4 1-32,0-1 32,1 1-32,-4 3 0,3 0 0,-3-3 0,0 3 0,4-3 0,-4 3 64,0-3-32,-4-1-32,8 1-64,-4 3 32,0-3 32,0 3 0,0 0 0,0-3 64,3 3-32,-3-3-32,4 3 96,-1-3 0,4 3-128,0-4-32,-1 1 96,5 3 32,-5-3 0,4-1-64,0 1-64,0 0 32,0-1 32,4 1 64,-4 0-96,0 3-64,0 4 128,0-1 32,1 1 0,-4 4-64,0-4-64,-1 3 32,1-7 32,0 4 64,0-4-32,-1 4-32,1-7 32,0 3 32,3-3-32,0-1-32,0 4 32,3-3-32,1 3-96,-1 0 64,4 4 96,0 0 32,0 0-128,-1 0-32,-2-1 96,-1 1 32,0-4-96,-2 4 32,-1-4-64,-4 1 0,1-1 0,0 0-64,-4 4 160,0-4 96,1 4-96,-4 4-32,3-5 0,-6-2 64,3 2-96,-7-2 0,4-1 32,0 0 0,-1 0-96,-2 1 64,2 2 32,1-2 0,0-5 0,6 5 0,1-1 0,-1 0 0,7 0 64,4 4 32,2 0-672,1 7-256,7-4 64,2 4 32</inkml:trace>
  <inkml:trace contextRef="#ctx0" brushRef="#br2" timeOffset="30">2293 501 128,'31'-3'160,"-21"3"-64,6 0-64,-9 0 96,3 0-160,3 0 32,1 3 0,-1-3 64,1 0-32,-1 4-32,0-4 32,1 4 32,-1-1 384,0-3 192,-2 4-320,-1 3-192,-1-3-160,5 3 0,-4-4 32,3 5 64,-3-1-32,0 0-32,4 0 32,-1 4-32,4 0 64,0 0 96,-1 0-64,5 0-64,3-4 0,3 0 32,-1-3-32,1-1-32,3 1 32,0-4-32,-3 0-96,0 0 0,-1 3 128,1-3 32,0 4 128,0-4 96,-4 4-64,1-1 32,-4 5-224,3-1-32,-3 0 64,-3 0 32,3-3-128,-3 3 32,3 4 0,0-4 64,0 4-32,3-4-32,-3 4 32,1 3-32,2-3-96,-3 0 64,0 0 96,0 0 32,0-4-192,0 4-64,1-1 128,-5 1 64,1 0 32,3 3-64,-3 1 32,-1 7 32,4-4 32,4-4 32,-1-3-1216,7 7-512</inkml:trace>
  <inkml:trace contextRef="#ctx0" brushRef="#br3" timeOffset="31">1946 1108 256,'0'0'160,"0"0"-64,0-8-128</inkml:trace>
  <inkml:trace contextRef="#ctx0" brushRef="#br3" timeOffset="32">2534 1603 384,'4'-4'256,"-1"4"-128,-3 0-160,3 0 64,1 0-128,-4 0 64,3 0 32,-3 0 0,3 0 0,-3 0 0,7 0 0,-7 0 0,7 0 64,-4-4 96,0 4 0,1-3 64,-1 3 0,-3 0 96,3 0-160,1 0-96,-1-4-128,0 4 32,1 0 32,-4 0 0,6-3 0,-2 3 0,-1 0 352,1 0 160,-1-4-256,0 4-128,1 0-32,-4 0 0,3-4-32,0 4-64,0 0 32,1 0-32,-1 0 0,1 0 64,-4-3-96,6 3 0,-2 0 32,-1 0 0,-3 0-96,4 0 64,0-4 32,-1 4 0,0 0 0,1 0 64,-1 0-32,-3 0-32,3 0 32,1 0-32,-1 0 0,0 0 0,1 0-96,-1-3 64,0 3 32,1 0 64,-1 0-32,1 0 64,-1 0-128,0 0 0,0 0 32,1 0 0,-1-4 0,1 4 64,2 0-192,-2 0 32,-1 0 32,0 0 96,1 0 0,2 0 64,-2 0-64,-1 0-32,0 0 32,4 0-32,-4 0 0,1 0 0,2 0 0,1 0 0,-4 0 0,4 0 0,-4 0-96,1 0 64,-1 4 96,4-4 32,-4 0-128,1 0 32,2 3-64,-2-3-64,2 0 96,-2 0 64,2 4 0,1-4 64,0 0-64,-1 0-32,1 0 32,0 3-32,-1-3 0,1 0 0,-4 4 0,4-4 64,0 0-96,-1 4 0,-2-4 32,3 3 0,-4-3-96,0 4 64,4-4 32,-4 0 0,1 0 0,-1 3 64,0-3-32,4 4 64,-4-4-128,1 0-64,-1 4-32,4-1 0,-1 1 96,1-1 64,-4 1 0,4 0-32,0-1 32,0-3 32,-1 4 32,4-1 32,0-3-1056,0 4-416</inkml:trace>
  <inkml:trace contextRef="#ctx0" brushRef="#br3" timeOffset="33">2039 1367 1152,'-3'-3'416,"3"3"-192,-3 0-256,3-4 128,0 4 128,0 0 192,-3-4-96,3 1 64,0 3-96,-4-4 0,1 1-160,3-1-96,-4 0 64,4 4 64,-3-3-128,3 3-32,-3-4 128,-1 4 64,4-4 0,-3 4 32,3-3-288,-3-1 0,-1 4 64,1-7 64,0 3 0,-1 1 32,-2 3-224,2-4 32,1 1 96,0 3 128,-1-4-96,1 0-32,0 1 0,-1 3 0,1-4 64,-1 1 32,1-1-32,0 0-64,0 1 32,-1 3-32,1-4 0,-4 1 64,4 3-96,-1-4-64,1 0 64,-4 1 0,4-1-64,-4-3 64,4 3 96,-4 1 96,1 3-128,2-4-32,-2 0 0,-1 1 0,4-1 0,-4 4 64,0-3 32,4 3 32,-4-4-224,4 4 0,-4-4 32,4 4 32,-4-3 32,4 3 64,-1-4-96,1 1 0,-4-1 448,4 0 192,-4 1-288,4-1-192,-4 4-160,4-3 0,0-1 32,-4 4 64,4-4 96,-4 4-128,4-3-96,-4 3-64,4 0 96,-1 0 0,-2 0 32,2 0 0,-3 0 0,4 0 0,0 0 64,-4-4-32,4 4-32,-4 0-64,4 0 32,-4-3 32,4 3 64,-4 0-32,0 0-32,4 0-64,-4 0 32,4 0 32,-4 0 64,1 0-32,2 0 64,-3 0-128,4 0-64,-4 0 64,1 0 64,-1 0 0,0 0-32,1 0 32,-1 0 32,0 0-96,1 0-64,-1 0 64,4 0 64,-4 0 0,0 0 64,1 0-128,-1 0-64,4 0 64,-1 0 64,-2 0 0,2 0-32,-3 0 32,1 0-32,2 0 0,-2 3 0,-1-3 0,4 0 0,-4 0 0,0 0 0,1 0 0,2 0 64,-2 4 32,-4-4 32,0 0-416,-4 3-128,1 1-1440</inkml:trace>
  <inkml:trace contextRef="#ctx0" brushRef="#br3" timeOffset="34">2036 1880 896,'-14'0'352,"8"7"-192,-1 0-256,7-7 0,-7 0 64,1 7 0,6-7 32,-7 7 64,1 1-96,-2-8 0,2 7 32,6 0 0,-7 0 0,7-7 0,-6 8-96,6-8 64,-7 0 32,7 0 64,-7 0-96,7-8 0,-7 8-256,1 0-64</inkml:trace>
  <inkml:trace contextRef="#ctx0" brushRef="#br3" timeOffset="35">2113 1559 640,'-6'18'256,"2"-7"-128,1 0-160,-1-4 128,1 1 0,0-1 32,-4 4-64,4-4 32,-4 4-128,4-4 0,-4 4 32,0 0 64,1-1 32,-1-2 32,0 3-160,1-4-32,-5 0 32,5 4 0,-4 0 32,3-4 64,-6 4-96,3 0 0,-1-1 32,-2 12 64,3-4-448,0 0-224</inkml:trace>
  <inkml:trace contextRef="#ctx0" brushRef="#br3" timeOffset="36">5100 1585 896,'13'0'416,"-6"0"-192,-1 0-256,-6 0 64,7 0-32,0 0 0,6 7 0,-6-7 0,-1 7 0,1-7 0,0 0 0,0 0 0,-1 0 64,-6 7 32,7-7-32,-7 0 32,0 0-224,0 0 32,0 0 96,0 0 64,0 0 0,0-7 32,0 7-128,0 0 0,0 0 32,-7 0 64,7 0-32,0 0 64,0 0-128,-6 0-64,-1 0 64,0 0 64,0 0-512,7 0-192</inkml:trace>
  <inkml:trace contextRef="#ctx0" brushRef="#br3" timeOffset="37">4701 1596 256,'10'-4'160,"-6"4"-64,2 0-128,-6 0 128,7 0-64,-4 0 64,4 0-128,0 0 0,-1 0 32,1 0 64,0 0-32,3 0 64,-4-3-128,4 3-64,1 0 128,-5-4 32,4 4 128,-3 0 96,0-4 64,-1 4 96,1 0-224,0 0-128,-1-4-64,1 4-32,0 0 0,3 0 0,-4 0 0,1 0 64,0 0-96,-1 4 0,1-4 32,0 0 0,3 0 0,-3 0 0,-1 0 0,1-4 64,0 4-96,-1 0 0,1 0 32,-4 0 64,4 4-96,0-4 0,-4 0 96,4 4 32,0-4-32,-1 0-64,-3 4-64,4-4 32,0 3 32,0-3 0,-1 0 0,1 0 0,3 0-96,-3 0 64,3 0 32,-4 0 64,1 0-96,0 0 0,-1 0 96,1 0 32,-4 0-32,4 0-64,-3 0-64,2 0 32,-3 4 32,4-4 64,-3 0-96,-1 0 0,0 0 32,1 0 64,-4 0-96,3 0 0</inkml:trace>
  <inkml:trace contextRef="#ctx0" brushRef="#br3" timeOffset="38">5160 1599 2624,'3'0'96,"0"0"-128,-3 0 32,4 3-64,-4-3 0,0 0 128,0 0 32,0 0-32,0 0-64,0 0-64,-4 4-32,4-4 64,-3 3 64,0 1 0,-1 0-32,1-1 32,-4-3 32,4 4-192,-4-1 32,0-3 96,4 4 64,-3 0 0,-1-1-64,0-3 32,0 4-32,-3 3 0,4-3 0,-1 3-96,-3 0 64,0 8 96,0-4 32,0-1-32,0 1-64,3 0 96,-3 0 0,0 0-32,0 0-64,-3-4 32,3 0-32,-4 0-96,4-3 64,-3 3-32,3 0 0,-4 4 128,4 0 32,-3 3-128,3 1-32,-3 6-768,-1-3-224</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0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2977 2666,'1'0,"1"2,0-1,2 0,2 2,1-1,0 1,-1 0,0-1,0 0,1 0,-1 1,1 1,2-2,-1 0,-1 1,-1 1,-1-1,0 1,1-1,2-1,0 0,0 0,0 1,-1 0,0 0,0 2,1-1,0-1,0 0,-1 0,0 2,-2 0,1 0,-2 1,0-1,-2 0,1-1,2 1,-1 0,2-1,-2 2,0-1,0 0,0-1,0 1,0-1,0 0,0 1,2-1,0 0,0 1,0-1,-1 1,0 1,0 0,-1 0,-1-1,1 0,-2-1,1 1,0 1,0-1,2 0,1 1,0 1,-1-1,0-1,0 1,0 0,-1 0,1-1,0 0,-1 1,1 0,0 0,1-1,-1 0,0-1,1-3,1 0,1 0,0 0,1 2,1 2,0 2,-2-1,4 2,-3 0,1 1,-1-1,-1-1,0 0,-2-1,0 0,0-1,2-1,-1-2,0 0,-2 3,0-1,0 1,0 1,-1-1,0-1,2 1,0 0,0-1,0 1,0-1,-2 1,-1 2,0-2,-1 1,0-1,0 0,1-1,-2 1,1 1,0 0,0 2,-1 0,2-2,-1 0,0 0,-2 0,2 0,0-1,2 0,-2 1,0 1,1-1,0 0,-1-1,2-1,-2 1,0-1,2-1,0 0,-2 0,1 1,0 1,0 1,2-1,1 1,-1-2,0 1,-1-2,0 1,0-1,0 0,-1 0,1 1,-1 1,2 0,-2 1,2-1,0-1,0 0,0 0,0 0,0 1,-1 0,1-1,-2 2,1 0,0 0,1-1,2-2,-1 1,0-1,0 0,0 0,0 1,0 0,1 1,1-1,0-1,0 0,0 0,-2 1,-1 1,0-1,-1 1,-1-1,1-1,-1 1,1-1,1 1,-1-1,0 1,1-1,-2 0,0 2,0 1,-1-1,2 0,-1 0,1 0,0-1,-1-2,-3 0,-3 0,-1 0,-1 1,-3 0,0 0,0 2,2 0,-1 0,2-1,1 0,-2 0,1-1,-2-1,1 1,0-1,0 0,0 0,2 1,-2-2,1 1,0 0,1-1,0 2,1 2,0 1,-1 1,-2 1,0-1,0 0,1-1,0 0,1-1,-2 0,2 0,1 1,0 0,0-1,-1-1,-1 0,-1 0,-2 0,3 0,0 0,-1-2,-2 3,-1-1,0 0,0 0,1-1,1-1,-2 0,2-1,1 1,-1-1,2 1,0 1,0-2,1 2,-2-1,0 1,-1 0,0-1,2 1,0-1,-1 3,1-1,-1 1,1 0,-1 0,0-2,-1 0,0-2,1 1,2 1,0 0,0-1,0 1,0-1,1 2,-2-1,1 0,-2 0,2 2,0-1,0 1,1 0,0-1,-1 0,1-1,0 2,1-1,-2 0,1 0,0 0,-3 0,0 0,3 1,-1 0,1 0,-1 1,2-2,0 1,0 0,0-1,0 0,0 2,-1 0,1 0,0-1,1 1,0 1,0-2,-3 0,2 0,-1 2,2 0,-3 0,-1-2,0-1,1 1,1-2,-2 0,1 0,-2 0,1 0,0 0,-1-1,-1-1,0 1,-1 0,1 0,1 0,1 0,-1 0,2 2,-2 0,0 1,0-1,-2 0,2-1,-1 1,0-1,0 0,0 1,-2 0,2 0,1 0,1 1,2 1,-1-1,2 0,0 1,0 0,0 0,0-1,-2 0,2 1,0 0,0 0,-2-1,-1-1,0 0,1 0,0-1,-1 0,0 0,0 1,2 0,-1 2,0 0,0 0,-1 0,-1-1,1 0,-1-1,0-1,2 0,0-1,0 1,1 1,0 0,1 0,-2 1,0 1,-2 0,2 0,0-1,0-1,-1-1,2 1,1 1,1 0,0 2,0 1,-2-1,1-1,0 0,-2-1,0 0,1 0,-1-1,-2 0,1 2,-1-1,0 1,0 0,2-1,-2-1,2-2,-2 0,2 1,0-1,-1 1,0 0,1 0,-1 0,1 3,-1-1,1-1</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0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2852 4492,'1'0,"2"0,1 0,1 0,1 0,1 0,1 0,0 0,0 0,0 0,0 0,-1 0,0 0,1 0,0 0,0 0,0 0,-1 0,0 0,0 0,0 0,3 0,0 0,-2 0,1 0,0 0,0 0,-1 0,0 0,-1 0,1 0,-2 0,1 0,0 0,1 0,0 0,0 0,0 0,-2 0,2 0,0 0,0 0,0 0,-1 0,0 0,1 0,-2 0,2 0,0 0,0 0,0 0,0 0,-2 0,2 0,-1 0,2 0,-1 0,-1 0,0 0,1 0,-2 0,1 0,0 0,2 0,-2 0,1 0,0 0,-1 0,0 0,1 0,1 0,0 0,1 0,-2 0,1 0,1 0,2 0,1 0,-2 0,-1 0,-1 0,-1 0,-1 0,0 0,0 0,1 0,0 0,-1 0,1 0,-1 0,0 0,1 0,0 0,0 0,-1 0,0 0,1 0,-2 0,2 0,0 0,0 0,0 0,0 0,-2 0,2 0,0 1,0 0,0 1,-1-1,0 2,1 0,-2 0,1 0,1-2,-1 0,1 0,-1-1,1 0,-1 0,2 1,2 0,1 1,0-1,-1-1,-2 1,0-1,-2 0,0 0,-1 0,2 0,0 0,0 0,0 0,-1 0,0 0,0 0,0 0,1 0,0 0,0 0,0 0,-1 0,0 0,1 0,0 0,0 0,0 0,-2 0,2 0,-2 0,2 0,2 0,-2-1,1-1,0 1,-1 0,3 0,-1-2,-1 0,3 0,-2 1,1 0,-1 1,1 1,-1 0,0 0,-2 0,2 0,0 0,2 0,-2 0,0 0,0-1,-1 0,0-1,-1 1,-2 0,2 1,-2-1,1 1,0 0,1 0,0 0,0 0,0 0,-2 1,2-1,-1 0,2 0,-1 0,-1 0,0 0,1 0,-2 0,2 0,0 0,0 0,0 0,0 0,-2 0,1 0,1 0,0 0,0 0,0 0,-1 0,1 0,-2 0,1 0,0 0,1 0,0 0,0 0,0 0,-1 0,0 0,1 0,0 0,0 0,0 0,-2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0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4545 4478,'0'-2,"0"-4,-1-5,-1-2,-1-3,0 1,1 1,1 0,-1 1,-1 2,0 0,0 1,2 0,-3-1,1 1,-1 1,2-1,0 2,2-1,-1 1,1 1,0 0,0 0,0-1,1 0,-1 0,0 1,0-2,0 1,0-2,0 0,1 0,0-2,1 0,-1 0,0 1,-1 1,1-1,-1 0,0 1,0 1,0 1,0-1,-1 1,1-1,0 2,0 0,0 0,0 0,2-1,0 0,1 0,0 1,-1 0,-1-1,0 2,-1-4,0 1,0 0,0-1,0 2,0 1,0-2,0 1,0 0,0 0,0 2,0-2,0 2,0-2,0 0,0 0,0 0,0 0,0-4,0 0,0-1,0 0,0 1,0 0,0 2,0 0,0-1,0 1,1-1,1 0,1 0,0 1,-1 0,-1 0,0 0,-1-3,0 0,0 2,0 1,0 1,0 1,1 4,3 2,1 4,2 2,-1 2,0 2,-1 2,-1 0,0 0,-2 0,0 3,-1-2,-1 1,0 0,0-3,0 0,0-1,-1-1,1 0,0 0,0 1,0 1,0 0,0 0,0 1,0 1,1-1,3 1,0 1,0-1,0 2,-2 0,-1 0,0 1,-1-2,0 0,0 1,-1-2,1 0,0-2,-1-1,-1 0,1-1,0 0,-1-3,0 2,0 1,1 0,0-1,1 2,-1-2,1 1,0 1,1 0,-1 1,0-2,0 0,0 1,0-2,0 2,0 0,0 0,0 0,0 0,0-2,0 2,0-1,0 2,0-1,0-1,0 0,0 1,0-2,0 1,0 0,0 2,0-2,0 1,0 0,0-1,0-2,0-5,0-6,-1-4,-1-4,1-5,-3-4,1-1,-1-2,2 0,0 1,0 4,0 3,-1 4,0 0,1 2,0 2,-2 0,1 0,0 0,1 0,-2-2,1-4,0-2,-1 0,1 1,1 0,0 3,2 2,-1 2,1 1,0-1,0 1,0 0,0-2,1 1,-1-1,-1-2,-1 1,1-2,-1 0,2 0,-1 3,1 0,0 1,0 1,0 1,0 1,0 0,0 0,0 1,0-2,0 0,0 0,0 1,0 0,0-1,0 2,0-2,0 0,0 0,0 0,0 0,0 2,0-2,0 0,0 0,0 0,0 1,0 0,0-1,0 2,0-2,0 0,0 0,0 0,0 0,0 2,0-2,0 0,0-3,0 0,0-1,0 2,0 0,0 2,0 0,0 0,0 2,0-2,0 0,0 0,0 0,0 1,0 0,1 1,1 4,-1 2,1 2,1 3,-1 2,-1 1,1 0,0 1,1-2,0-1,-1 0,2-2,1 0,-1-2,2 2,-1-3,0 2,-1 1,1 0,0-4,-1 0,2-1,-1-2,1-3,0 1,-1-2,0 1,0-4,0 0,0 1,-2 0,0 1,-2-2,0 2,-1 0,0 0,-1 0,1-2,0 0,0 1,0 0,2-1,1 0,0 0,-1 0,0 0,-1 2,-1-2,0 1,0 0,0-3,0 0,0 1,0 0,0 0,0 0,0 1,0 2,0 0,0 0,0 2,0-2,0 0,0 0,0 1,0 0,-1 1,-1 0,1 1,0 0,0-2,0-1,0 1,-1 1,1 0,-1 2,-1-1,0 0,1 0,-1-2,1 1,-2 0,-1 2,1-1,-2 1,1-1,1 1,1-1,1-1,1-1,0-1,1 0,0 0,1 0,-1 2,0-2,-1 0,0 0,-2 2,1 0,-2 0,1 2,1 0,-1 0,0 0,1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1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4551 2647,'-3'0,"-1"0,-1 0,-2 0,1 0,-1 0,-1 0,0 0,0 0,0 0,0 0,0 0,1 0,0 0,0 0,-2 0,1 0,1 0,-1 0,1 0,0 0,0 0,-3 0,1 0,0 0,0 0,1 0,0 0,-1 0,1 0,1 0,-1 0,1 0,0 2,0 1,-1 0,0-1,1 1,1-2,1 1,-1 1,0-1,-1 1,-1 0,0-1,0 0,1 0,0 0,0-1,-1 0,0 0,0 1,0-1,1 1,0-1,0 0,0-1,-1 0,0 0,0 0,1 0,-1 0,1 0,0 0,0 0,-2 0,1 0,1 0,-1 0,1 0,0 0,0 0,-1 0,0 0,0 0,0 1,1 1,1-1,-2 0,0 0,0-1,0 2,1-1,-1 1,2-1,-1 0,-1-1,0 0,0 0,0 0,1 0,0 0,0 0,-1 0,0 0,0 0,0 0,1 0,0 0,0 0,-1 0,0 0,0 0,1 0,-1-1,-1-2,-1 0,0 1,2 0,-1 1,2-1,0-1,-1 0,0 0,0 1,0 0,2-2,0-1,1 1,0 0,-2 0,-2 0,1 0,0-1,1 1,0-1,0 2,-1 0,0 1,0 1,1 1,0 0,0-1,0 0,-1-1,0 1,0 1,1-1,-1 1,1 0,0 0,-1 0,0 0,0 0,1 0,-1 0,1 0,0 0,0 0,-2 0,1 0,1 0,-1 0,1 0,0 0,1 0,-2 0,0 0,0 0,0 0,1 0,0 0,0 0,-1 0,0 0,0 0,0 0,2 1,0 1,1-1,-1 0,0 0,-2 0,0-1,1 0,-1 0,1 0,0 0,-1 0,0 0,0 0,0 0,1 0,0 0,0 0,0 0,0 0,-1 0,0 0,0 0,1 0,0 0,0 0,-1 0,0 0,0 0,0 0,1 0,-3 0,0 0,1 0,0 0,1 0,0 0,1 0,-1 0,0 0,0 0,1 0,-1 0,1 0,0 0,1 0,-2 0,0 0,0 0,0 0,1 0,0 0,0 0,-1 0,0 0,0 0,0 0,1 0,0 0,0 0,-1 0,0 0,1-1,1-1,0 1,1-3,2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1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3639 2905,'-1'-1,"-1"-1,-2 0,0-1,-2 0,-2 2,0 0,-4 1,-3-2,-2-2,-2 0,0-1,3-1,0 1,4-1,0 0,4 2,1 2,4 2,5 2,8 1,4 1,4 1,4 2,2-1,0 1,0 1,-1-2,-2-2,0 0,0 0,-3-2,-3 0,-2-2,-2 0,0 0,2 0,0 0,-2 0,0 0,-1 0,0 0,2 0,-2 0,2 0,0 0,2 0,2 0,1 0,2 0,2 0,3-2,-1 1,3-3,-2 0,-2-1,0-1,-3 0,0 0,-2 2,0 2,-1 1,0 0,2 1,-2 0,2 1,-2-1,4 1,2-1,-1 0,2 0,2 0,-2 0,0 0,-2 0,-1 0,-2 0,-2 0,-2 0,-3 0,2 2,-1 1,-2 0,-2 0,0 2,0-1,-2 0,-2 0,0 0,0 2,-1 0,0 2,-1-2,-3 0,-1-2,-3 0,-2-3,0 0,-3-1,2 0,-4 0,1-1,-1 1,-3-1,-5 1,0 0,-3 0,0 0,4 0,0 0,4 2,2-1,5 2,0-1,2 2,2 1,0 0,-2 1,-2 0,-2 0,-3 2,-3 2,-1 0,-1 3,0 0,-2 1,2 0,1-2,2 0,3-2,2-1,2-2,0-3,2 0,1-2,0 1,-3 0,-4-1,-6 0,-4-2,-6 0,2 1,2-1,4 0,4-1,4 1,3 0,1 0,1 0,1 0,0 0,-2-1,1-2,0 1,-1-1,2 1,-2 1,2 0,2 2,2 0,6 3,4 1,2 1,4-1,0 0,2-2,1 0,0-3,0 1,-2-1,1 1,-2 1,0-2,-3 2,-1-2,-1 0,1 3,-2 0,0 1,-2 0,2-1,-2-1,0-1,3 0,0 0,1-1,1-1,0 1,0 0,0 0,-1-1,0 1,-1 0,0 0,1 0,-2 0,2 0,0 0,2 0,1 0,0 0,-1 0,1 0,-1 0,-1 0,-1 0,2 0,0 0,-1 0,-2 0,1 0,0 0,-2 0,0 0,-1 0,0 0,-1 0,2 2,0-1,0 0,0 2,-1 0,0 2,0 0,-2 1,-1 2,-1 0,-2 0,0 0,-1 0,0 0,-1-2,1 2,0 0,0 0,-2 0,0 0,-1-2,0 2,-1 0,1 0,0-2,-1 0,-2-4,0 0,-2 0,0-2,1 0,0-1,0 2,-1 0,-1 2,1-1,0 0,2 0,-2-2,-1 2,-2-1,-1 2,0-1,2 3,0 0,0 0,0 0,-4-1,-4 2,-2 1,-3 2,1-2,3 0,3 0,0-2,4 1,3-2,2-2,-1 0,2-2,2 2,0 0,-2-2,2 2,0 1,-2 0,-1-1,0 1,0-2,0 1,0-2,0 0,-1 0,0 0,0 0,2 1,1 2,2 3,1 0,2 2,0-1,0 0,0 1,2-2,2 0,0 1,2 0,-1-1,0 2,1-2,-2 0,1 0,0 0,-1 0,2-2,0 0,2 0,0-2,0 0,2 0,0 0,0-1,0 0,2-1,0 1,0-1,2 0,-1 0,0 0,-2-1,2 1,-1 0,-2 0,0 0,-2 0,0 0,0 0,0 0,0 0,-1 0,0 0,2 0,1 0,-1 0,1 0,-2 0,-1 0,0 0,1 0,0 0,0 0,0 0,-1 0,0 0,0 0,0 0,2 0,-1-4,-1-2,-1 0,-1 1,0-1,-1 1,0 0,0 2,0 3,-2 2,-2 4,2 1,-2 1,0 0,-1 0,1-1,-1 1,1 0,0 0,0 2,0-2,0 2,-2-1,0 0,0 1,0-1,0 0,0-2,-1 0,1 1,1-2,0 2,-2-2,0 1,0 0,-1 1,2 0,-2-2,0 0,-1-3,0-1,-1 0,1-1,-1 1,-1-2,-1 1,1 0,0-1,-1 0,2 0,-4-1,1 1,0 0,-1 0,-2 0,2 1,0 1,-1-1,-2 0,-2 1,-6 0,-1 0,-2-1,-2 0,0-1,2 0,2 3,4 0,4 1,2 0,3-2,0 0,1 0,1-2,0 2,1 0,-2 0,2 0,0 2,-2-2,0 1,0 0,0-1,1 0,0 0,0-2,-1 1,0 2,0 1,0 0,1 0,0-2,1 1,1 0,-1-2,-2 0,2 1,-2 0,1 0,2 0,-1 0,0 0,2 0,0 0,-2 0,0 1,-2 0,2 1,0 0,1 0,-1 0,0-2,1 2,-1-1,0 0,-2-2,2 0,-2 1,2 0,0 2,2 2,2 0,0 1,2 0,3-1,1-2,1-2,3-1,2 0,2-1,2 0,1-1,1 1,1-1,-1 1,0 0,-2-1,0 0,0-2,0 0,0 0,3-2,-2-1,-1 0,0 2,-2-2,-1 3,0 0,-1 0,0 0,1-1,-1 2,1-2,0 0,0-1,-1 1,2 1,0 1,0 0,-1 2,2 0,-2 0,0 0,-1 0,-2 0,0 0,0 1,1-1,-2 0,1 0,2 0,0 2,-1 1,0 1,-3 1,0 0,0-1,-2 2,0-2,0 0,-2 1,2 0,0 0,0 1,1 1,0-1,-3 2,2-2,-1 2,0 0,0 2,0 0,1 1,0 0,0-1,0 2,-1 0,-1 0,-1-2,-1 0,0-1,0 0,0-1,0 0,0 0,0 0,-2-2,0 0,-2-1,1 0,-2-1,0 0,-3-3,-3 0,-2 0,-4-1,-2 0,0-1,-1 1,2 0,2 0,2 0,2 0,0 0,2 0,1 0,2 0,-3 0,0 0,1 0,-2 0,1 0,-1 0,0 0,1 0,0 0,1 0,0 0,1 0,0 0,-1 0,0 0,-1 0,1 0,0 0,-5 0,-1-1,-5 0,-1-1,-1 0,-4 2,2 0,2-1,2 1,5 0,0 0,3 0,0 0,2 0,-1 0,-2 1,-1 1,-2 0,0-2,-1 2,-2-2,-1 0,0 0,2 0,0 0,0 0,3 0,2 0,-1 0,1 0,-1 0,-1 0,1 0,0 0,2 0,0 0,2 0,2 0,0 0,0 0,0 0,0 0,1 1,0 0,1 3,1 0,0 0,-1-1,-2 0,4-1,4-2,4-2,2-2,4 0,2-2,3-1,1-1,2-1,0-1,0 2,1-2,0 0,-1 2,0-2,1-2,-1 0,2 0,-2 0,0 2,-2 2,-2 2,-4 0,-3 0,-1 1,-1 0,-1-1,2 1,0 0,-2 2,2-1,-1 1,1-1,0 2,1-1,1 0,-2 1,0-2,1 0,0 0,-1 2,-1 1,-3 2,-6 3,-5 4,-5 2,-4 6,2 0,-2 2,2-2,3-1,2-2,2-1,0-4,3-4,4 0,4-3,6-4,8-7,6-6,7-6,8-4,9-4,6-3,5 1,-2 4,-4 6,-9 5,-7 3,-8 2,-4 0,-3 2,-3 0,-2 1,-3 2,-2-2,0 2,0 0,-3 1,0 1,-3 1,1-2,1 2,-1 0,1 0,0-4,0-2,0-2,-1 0,1 2,1 2,-1 3</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12"/>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2950 4452</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13"/>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2858 4459,'-1'1,"-1"3,0 0,-1 2,0-2,-1 1,2 0,-2-1,-1 0,0-1,0 0,0 0,1 0,1 0,-1 0,0-1,-1 0,-2-1,-1-1,1 1,-1-1,1 4,2 0,-1 0,0 0,-1-2,0-2,0 0,4-1,4-2,3-1,1 0,2 0,0-1,0 0,2 1,-1-1,2-2,0-3,1 2,2-4,4-1,2-3,6-6,5-3,6-3,1-2,1 1,-4 4,-4 3,-4 7,-6 4,-4 3,-4 2,1 2,-1 0,-2 1,0 1,-1 1,1-3,0 0,-1 0,1-1,1 0,1 0,1 0,2-2,1 2,1-1,-2 0,0 2,-1-2,-2 0,-1 0,1 0,-2 2,0 0,0 0,-1 1,1 0,-1 1,-1 0,-1 1,-1 0,-1-1,0 0,2-1,0 1,0-1,1-1,-1-1,0 0,0 1,2-2,1-2,1 0,1-3,2 0,-3 1</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14"/>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2719 2547,'1'1,"2"1,2 0,1 2,0 0,0-1,-1 0,0 0,1 0,-1-2,1 1,-1 2,1 1,0-1,0 0,0-1,0 0,-2-1,0 2,-2 0,2-2,0 1,-2 1,2-1,0 1,1 2,2 0,-1 0,-1 0,0-2,-1 2,0-2,0 2,1-2,-1 1,0-1,-1 1,3 0,-2 0,1-1,0 0,-1 1,0 0,-1 1,2-2,-2 2,0 0,1 0,-1-2,0 1,1 0,-2 0,1 0,2 0,-1 0,0 0,0 0,0-1,0 2,0 0,0-2,2 0,0-2,1 2,0 0,-1 0,-1 1,0-1,0-1,0-1,-1 1,0 0,2 0,0-1,0 1,1 1,0 0,-3 0,2-2,-2 1,1 0,-1 0,1 0,-1 1,1 0,2 0,-2 0,0 0,1 1,-2 2,1-1,0 1,-1 0,0 0,2-1,0-1,-2 1,0 2,-1-2,0 0,-1-2,1 0,-1 1,1-1,-1-1,1 0,0 1,0 0,1-2,-2 0,3 1,1 1,0 1,-1 1,-1 0,1-2,-2 0,1 1,1 0,-1 1,0-2,0 2,0 0,-2-1,1 0,1 1,0-2,0 0,0 0,0 0,1 1,-1 2,0-1,1 0,-1-2,1 0,-2 0,2-1,1-1,0-1,1 1,-1-1,-1 0,1 2,0 0,-2-1,2 2,0-1,2 0,-2 0,2-2,-3 1,0 3,-2 0,2-1,-2 0,2-1,-1 0,2 1,-1 0,0 0,2 0,-1-2,-1 2,1-2,-1 0,0 1,0-1,0 3,1-1,-2 0,0 0,0 0,0 2,1-2,0 0,-1 1,-2 0,2-1,1 0,0 1,-1 0,-1 1,0 0,1 0,0-2,-2 2,1 0,0 0,1 0,-1 0,0 1,1 0,0 0,-2 0,0 0,2-2,-1 1,2-2,-2 1,0 0,-1 2,-3-2,-2-1,-3-3,0-3,-1-1,0-2,-1 0,0-1,1 1,0 1,1 1,-1-1,1 1,-1-2,1 1,0 0,0 0,0 2,-1 0,0 0,1 0,1-2,0 0,1 1,0 0,0 0,0 0,1 0,0-1,3 1,4 1,4 1,3 4,2 1,1 1,0 0,-1 1,-2-1,-2 0,-1 1,-1 0,1 0,0 0,0-1,-1 0,0-1,0 1,2-1,-1 1,2-1,-2 2,1-2,0 0,1 0,-2-3,0 0,-2 1,-2-1,-4 0,-4 1,1-4,-2-2,-3-2,1 2,0-2,-1 0,0 2,2-2,-2 2,0 0,0-2,0 0,2-1,0 0,-1-2,0-1,1 1,0-2,0 2,2-1,0 2,-2 0,2 0,0 3,-2 0,1 0,0-2,1-1,0 0,0-1,0 0,1-1,0-2,1-1,-2 1,2 1,1 2,0 1,1 1,0-1,0 0,0 0,0 0,0 0,0-2,0-5,0-4,0-1,0-3,0 0,0 0,0-1,0 2,0 2,2 3,-1 0,0 3,1 1,-2 2,1-1,-1 0,0 0,0 2,0 0,0 0,0 0,0 2,0 1,0 0,1 1,1 2,4 2,0 0,2 2,0 0,-1 0,0 1,1-1,0 1,0-1,0 0,0 0,0 0,0 0,2 0,-1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1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4036 2547,'-3'0,"-1"0,-1 0,-2 0,1 0,-1 0,-1 1,-1 1,1 1,0-1,0 0,0 0,1 1,0 1,0-1,-2 0,1-2,3 0,-1 1,0-1,1 1,-1-1,0-1,-1 1,-1-1,0 0,1 0,-1 0,1 0,0 0,-2-1,1 1,0 0,0 0,1 0,0 0,0-2,-1-1,0 0,0 1,0 0,4 3,5 1,8 0,4 2,4 2,3 0,6-1,5 1,4 0,0 0,2 0,-2 1,-1 0,-4-1,-7-2</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16"/>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7301 4047</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53:39.985"/>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7-18T00:53:39.986"/>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1101 358 1152,'-17'-5'512,"9"5"-256,-1-5-384,5 5 128,-5 0 0,5 0 0,-5-5 0,1 5 0,-1 0-512,1 0-128</inkml:trace>
  <inkml:trace contextRef="#ctx1" brushRef="#br1">2906 892,'0'0,"2"3,2 3,3 3,1 0,2 1,1 0,2 0,3 2,2 2,4 2,3 2,2 0,1 0,1-1,0-2,0-1,-1-2,-3-2,-1-1,0-2,-2-1,1-1,-1 0,0-2,-1 0,0-1,-2-1,0-1,-2-1,-2 0,-2 0,-1-1,-1 1,-1 0,-1 1,-1-1,0 1,-1 0,1 0,0 0,0 1,1 0,-1 0,0 0,-1 0,-1 0,-2 0,-2 0,-1 0,-2-1,0 0,-2 1,-1-1,-2 0,-3-3,-5-3,0-1</inkml:trace>
  <inkml:trace contextRef="#ctx0" brushRef="#br0" timeOffset="2">3017 885 3968,'8'-5'1568,"5"5"-832,13 10-864,-13-10 320,8 10-160,5 0-32,4 0-1664,0 0-800,-1 0 1152,-3 0 672</inkml:trace>
  <inkml:trace contextRef="#ctx0" brushRef="#br0" timeOffset="3">3137 969 2304,'4'6'960,"1"3"-512,12 6-608,-5-5 192,5 0-96,5 5 0,8 10-864,4 5-320,4-5 544,1 4 352</inkml:trace>
  <inkml:trace contextRef="#ctx0" brushRef="#br0" timeOffset="4">2119 1476 128,'0'0'64,"0"5"0,0-5-96,0 0 64,0 5-32,5-5 0,-5 5 0,0-5 64,0 5-96,0-5 0,0 5 96,4-5 96,-4 5-128,0-5-96,0 5 96,4-5 32,-4 0-96,0 5 32,5-5 64,-5 5 32,0-5-128,0 0 32,4 5 0,-4-5 128,0 10 0</inkml:trace>
  <inkml:trace contextRef="#ctx0" brushRef="#br0" timeOffset="5">2141 1546 896,'0'5'-64,"0"5"32,0-5 0,0 0 96,0 0 32,0 0-128,0 0 32,0 0 0,0-5 64,0 4-32,0 1 64,-4 1-64,4-6-32,0 4 32,0 1 32,0 0 32,0-5 96,0 6-32,0-2 0,0 1-96,-5 0-64,5-5 32,0 5 32,0 0-32,-4 0-96,4-5 32,0 5 32,-4 0 64,4-5-32,-4 5-32,4-5 32,-5 5-32,5 0 0,-4-5 0,4 5 0,0 0 0,-4 0 0,4-5 64,-4 5-32,4 0-32,0-5-64,-5 5 32,5 0 32,-4 0 0,4 0 64,0-5 32,0 5-128,-4 0-32,4 0 32,-4 0 0,4 5 32,0 0 64,-5-5-96,5-1 0,0 2 32,-4-1 0,4-1 0,0 1 0,-4 1 64,4-6 32,0 4-192,-5 1 0,5 0 96,0-5 64,0 6-96,-4-2 32,0-4 64,4 5 32,0 0-128,-4-5 32,4 5 0,0-5 64,-5 5-96,5 0-64,-4 0 64,4 0 64,-4 0 128,4-5-224,-5 5 0,1 0 64,4 0 128,-4-5-32,4 5 0,-4-5-32,4 5-64,0 0 32,-5 0 32,5-5-32,-4 5-32,4 0 32,-4 0-32,0-5 64,4 5 32,-4 0-128,4 0 32,-5 0 0,5-5 64,-4 5-32,0 0 64,4-1-128,-4-4 0,-1 11-32,1-6 0,0-1 64,4 7 64,-5-7-32,1 1-32,0 1 32,0-2 32,4 1-96,-5 0 0,5 0 32,-4-5 64,4 5-32,-4 0-32,-1-5-64,5 5-32,-4 0 64,4-5 0,-4 5 96,4-5 32,-4 5-128,-1-5 32,5 5 64,-4-5 32,0 5-128,4-5 32,-5 0 0,1 5 0,4 0-96,-4 0 64,4-5 32,-4 5 64,4 0-32,-4-5-32,-1 5-64,5 0-32,-4-5 64,0 0 0,4 5 96,-4-5 32,-1 0-32,5 5-128,-4-5-32,0 0 128,-1 5 32,5-5 0,-4 0-64,4 5 32,-4-5-32,4 5-96,-4-5 0,-1 0 64,5 0 0,-4 5 96,4 0 32,-4-5-128,4 0 32,-5 0 0,1 5 0,4 0 0,-4-5 64,0 0-32,4 5 64,-5-5-128,5 4-64,-4-4 64,0 6 64,0-6 0,-1 0-32,1 5 32,0-5 32,0 0-32,-1 0-32,1 5-64,0-5 32,4 0 32,-4 0 0,4 0-96,-5 0 64,1 4 96,4-4 32,-4 0-128,-1 0 32,5 6 0,-4-6 0,4 0 0,-4 0 64,4 5-32,-4-5-32,-1 0-64,5 4 32,-4-4 32,4 5 0,-4 0 0,4-5 64,-5 0-32,1 5-96,4 0 32,-4-5 32,4 5 64,-4 0-32,4 0 64,-5-5-128,1 5-64,0-5 64,4 5 0,-4-5 32,-1 0 64,1 0-32,4 0-32,-4 5 32,0-5-32,-1 0 0,5 0 0,-4 5 0,4-5 0,-4 0 64,0 0 32,4 0-128,-5 0-32,5 0 32,-4-5 0,4 5 32,-4 0 0,-1 0 0,5 0 0,0 0 0,-4 0 64,4 0-96,-4 0 0,4 0 32,0 0 0,-4 0 64,-1 5 32,5-5-192,-4 0 0,0 0 32,-1 5 96,1-5-64,0 0 0,0 5 96,-1-5 32,5 0-128,-4 0 32,4 0 64,-4 0 96,4 0-128,-4 0-32,-1 0 0,5 0 64,-4 0-96,0 0 0,0 0 32,4 0 0,-5 0 0,1 0 0,4 0 0,-4 0 64,4 0-32,-4 0-32,-1-5 288,5 5 192,-4 0-288,4 0-128,-4 0-32,4-5-32,-4 5 0,-1 0 0,5 0 0,-4 0 0,4 0 0,-4 0 64</inkml:trace>
  <inkml:trace contextRef="#ctx0" brushRef="#br0" timeOffset="6">1505 2232 4704,'-9'5'96,"5"-5"-128,0 0 0</inkml:trace>
  <inkml:trace contextRef="#ctx0" brushRef="#br0" timeOffset="7">1480 2237 4736,'-4'0'0,"-1"5"0,1-5 0,0 0 0,-1 0 0,1 0 0,0 0 0,4 0-96,-4 5 64,-1-5 32,5 0 64,-4 0-32,0 0-32,0 0 32,-1 0 32,5 0-32,-4 0-32,0 0-64,4 0 32,-4-5-32,-1 5 0,5 0 64,-4 0 0,4 0 64,-4 0 32,4-5-128,-5 5 32,1 0-64,4 0 0,-4 0 128,-1-5 32,5 5-32,-4 0-64,0 0 32,0-5-32,-1 5-96,1 0 64,4-5 32,-4 5 0,4 0 0,-5 0 64,1 0-32,4 0-32,-4-5-64,4 5 32,-4 0 96,4-5 32,-4-1-32,4 6 32,-5-4-128,5 4 0,0-5 96,0 5 32,-4 0-192,4 0 0,-4 0 96,4 0 64,-5 0-96,1 0 32</inkml:trace>
  <inkml:trace contextRef="#ctx0" brushRef="#br0" timeOffset="8">1313 2197 4992,'-4'0'0,"0"0"-96,4 0 0,-4 0 64,4 0 64,-5 5 0,5-10 64,-4 5-64,4 0 64</inkml:trace>
  <inkml:trace contextRef="#ctx0" brushRef="#br0" timeOffset="9">1288 2198 5024,'-4'0'-32,"4"0"32,-4 0 0,4 0-96,-5 0 64,1 0 96,4 0 32,-4 0-128,0 0 32,4 0-64,-5-5 0,5 0 64,-4 5 64,4-5-96,-4 5 0,4-5 32,0 5 64,-5-5-32,5 0-32,-4 5 96,0-5 0,4 0-128,-5 0-32,5 5 32,-4-5 64,4 5-64,-4-5-64,4 0 64,0 5 0,-5-5 96,5 5 32,0-5-128,0 5 32,-4-5 0,4 5 0,0-5 0,-4 0 0,4 5-96,0 0 64,-4-5 32,-1 0 64,5 5-32,0 0 64,0-5-64,-4 5-32,4 0-64,0-5 32</inkml:trace>
  <inkml:trace contextRef="#ctx0" brushRef="#br0" timeOffset="10">1198 2087 4992,'0'0'0,"0"-5"0,-4 0-96,4 0 0,0 0 128,-4 0 96,4 1-192,0-2 0,0 1 0,-4 1 96,4-7 0,0 7 64,0-1-128,0-5 0,-5 0 32,5 5 64,0-5-32,-4 5-32,4-5 32,-4 5-32,4-5 0,-5 5 0,1 0 0,4 0 0,-4 0-96,4 0 64,0 0 32,-5 0 64,5 0-32,0 0-32,0 5 32,0-5-32,0 0 0,0 0 0,0 5-96,0-5 64,0 1 96,-4 4 32</inkml:trace>
  <inkml:trace contextRef="#ctx0" brushRef="#br0" timeOffset="11">1151 1874 4992,'-4'-10'0,"4"5"0,0 0 0,0 0-96,-4-5 64,4 5 32,0 0 64,-5 0-32,5 0 64,0 0-224,0 0 32,-4-5 96,4 0 64,0 0-96,0 5-32,0-5 96,0 5 32,0 1 0,0-7-64,0 7-64,0-1 32,0-6 32,0 7 64,0-1-32,0-1-32,0-3 32,0 4-32,0 0 0,0 0 0,0 5 0,0-5 0,0 0 0,0 5 0,0-5-96,0 0 64,0 0 96,0-5-32,0 5-32,0 0 32,0 0-32,0 0-96,0 0 64,0 0 32,0 0 0,0 0 0,0 0 0</inkml:trace>
  <inkml:trace contextRef="#ctx0" brushRef="#br0" timeOffset="12">1134 1600 4768,'0'-5'64,"0"-4"-64,0 4 0,0-5 32,0 5-32,0-5 0,0 5 64,0 0-96,0 0 0,4 0 32,-4 0 0,0 0 0,0 5 64,0-5-96,0 0 0,5 0-32,-5 5 0,0-5 64,4 0 64,-4 5-32,4-5-32,1 5-64,-5-5 32,4 5 32,-4-5 0,4 0 64,-4 5 32,4-5-128,1 5-32,-5-5 32,4 0 0,0 5 32,-4-5 0,5 5 0,-1-5 0,0 1 64,0 4 32,0-6-128,-4 1-32,5 5-64,-1-5 96,0 1 0,0-2 96,1 6-96,-1-5 0,0 1 32,1-1 64,-1 5-96,0-5 0,5 5 32,-5-5 64,0 5-32,1-5-32,-1 5-64,0 0 32,0 0 32,-4-5 64,5 5-96,-1 0 0,0-5 32,0 5 0,1 0 0,-1 5 0,0-5 0,-4 0 64,4 0-32,1 0-32,-1 0 32,-4 0 32,4 0-96,0 0 0,1 0 32,-1 0 0,0 0-96,1 0 64,3 0 32,-4 0 64,1 0-96,-1 0 0,5 0 32,-5 0 0,0 0 0,0 0 64,5-5-96,-5 5 0,0 0 32,5-5 0,-5 5 64,5-5 96,-1 5-128,-4-5-96,5 0 32,-5 0 0,5 0 32,-5 5 0,5-5 0,-5 5 0,0-5-96,1 0 64,-1 5 96,0-5 32,0 5-32,1 0 32,-1-5-128,0 5-64,5 0 128,-5 0 32,0-5 0,5 5-64,-5 0 32,4 0-32,-3-5 0,3 5 0,-3 0-96,-1 0 64,4 0 32,-3 0 64,3 0-96,-3 0-64,-1 0 64,4 0 64,-3 0 0,-1 0 64,0 0-64,5 0-32,-5 0-64,0 5 32,0-5 32,5 0 64,-5 0-32,0 0-32,5-5 96,-5 5 0,1 0-128,3 0-32,-4 0 32,5-5 64,-5 5 0,5 0-32,-1 0 32,1-5-32,-5 5 0,0 0 64,5 0-96,-5 0-64,0 5 128,5-5 32,-9 0 0,8 0 32,-8 5-128,9-5-64,-5 0 64,1 0 64,-1 5 0,0-5-32,0 0 32,1 0 32,-5 0-96,4 0 0,0 0-32,1 0 0,-1 0 64,0 0 0,0 0 64,-4 0 32,5 0-32,-1 0-128,0 0 32,0 0 32,5 0 64,-5 0-96,0 0 0,-4 0 32,5 0 64,-1 0-32,0 0 64,0 0-128,1 0-64,3 0 64,-3 0 64,-1 0 0,0 0 64,1 0-128,-1 0 0,4 0 32,-3-5 0,-1 5 0,0 0 0,0 0 0,1 0 64,-1 0-96,0 0-64,0 0 64,0 0 64,-4 5 0,5-5 64,-1 0-64,0 0-32,-4 5 32,5-5-32,-1 0 0,-4 5 0,4 0-96,0-5 64,1 5 32,-5 0 0,4-5 64,0 5 32,1 0-128,-1-5-32,0 0 32,-4 0 64,5 5 0,-1-5-32,0 0-64,-4 0 32,4 0 96,1 0 32,-1 0-128,0 0 32,0 0 0,1 0 64,-5-5-96,4 5 0,0-5 96,0 0 96,5 0 288,-5 0 160,0 5-352,1 0-160,3-5-64,-3 5 32,-1-5-32,4 5-32,-3 0 96,-1 0-64,0 0-32,1-5 32,-1 5-32,0 0 0,0 0 0,1 5-96,-1-5 0,0 0 128,0 0 32,0 0 0,1 5-64,-1 0 32,0-5-32,1 0-96,-1 5 0,-4-5 128,4 0 32,0 5 0,1-5-64,-1 0-64,0 0 32,-4 0 32,5 0 64,-1 0-32,0 0 64,0 0-128,1 0 0,-5 0 32,4 5 0,0-5 0,1 0 0,-1 5 0,0-10 0,0 10 64,-4-10-96,5 10 0,-1-5 32,4 0 0,-4 0 0,1 0 64,-1 0-32,0 0-32,1 0-64,-1 0 32,4 0 32,-3-5 0,-1 5 0,-4-5 64,4 5-32,1 0-32,-1-5-64,0 0 32,0 5 32,1-5 0,-1 5 64,0 0 96,-4-5-224,5 5 0,-1 0 0,0 0 32,0-5 32,0 5 0,1 0 0,-5 0 0,4-5 0,0 5 0,0 0 0,-4 0 0,5 0 0,-1 0 0,0-5 64,1 5 96,-1 0-224,0 0 0,-4 0 0,4 0 32,1 0 32,-1 5 0,0-5 0,1 0 0,-1 0 0,0 0 0,0 0 0,5 0 0,-5 0 0,1 0 0,3 0 64,-4 0 32,5 0-128,-5 0-32,0-5 32,0 5 0,5 0 32,-5 0 0,1 0 0,3 0 0,-4 0 0,1 0 0,-1 0 0,0 0 64,1 0-32,3 0-32,-4 0 96,1 0 0,-1-5-192,0 5 0,5 0 32,-5-5 32,4 5-64,-3 0 0,-1 0 128,0 0 32,0 0 0,1 0-64,3 0 32,-3 0 32,-1 0-32,0 0-32,0 0 32,5 0 32,-5 0-96,1 0 0,3 0 32,-4-5 0,1 5-96,-1 0 64,0 0 32,5 0 0,-5 0-96,0 0 64,5 0 96,-5 0 32,0 0-32,0 0-64,1 0 32,3 0-32,-3 0 0,-1 0 0,0 0 0,0-5 0,1 5 0,3 0 0,-3 0-96,3-5 64,-4 5 32,5 0 0,-5 0 0,5-5 0,-5 5 0,0 0 64,0 0 32,1 0 32,-1 0-224,0 0 0,0 0 32,5 0 96,-5 0-64,1 0 0,-1 0 32,0 0 64,0 0-32,1 0-32,3 0-64,-3 0 32,-1 0 32,0 0 64,5 0-32,-5 0-32,0 0 32,0 0 32,1 0-96,-1 0 0,0 0 32,0 0 0,1 0-96,-1 0 64,4 0 32,-3 0 0,-1 0-96,5 0 64,-5 0 32,0 0 64,5 0 32,-5 0 32,0 0-160,1 0-32,-1 0 32,0 5 0,0-5 32,-4 0 64,5 5-96,-1-5-64,0 5 128,0-5 32,1 5-160,-1 0 0,-4 0 96,4 0 64,0 5 0,1 0 32,-1 0-128,-4-5 0,4 0-32,0 5 0,-4-5 128,5 0 96,-5 0-128,4 0-96,-4 0 32,4 0 0,1 0 32,-5-5 64,4 5-96,0 0-64,0-1 128,-4 1 96,5 1-96,-1-2-96,0 1 32,1-5 0,-1 5 32,0 1 0,-4-2 0,4 1 0,1 0-96,-1 0 0,0 0 128,0 5 32,0-5 0,-4 0 32,5 0-128,-5 0 0,4 5 32,-4-5 0,4 0 0,1 5 0,-5 0 0,4-5 0,-4 5-96,4 0 0,-4-5 128,0 5 32,4-5 0,-4-1-64,0 7 32,5-7-32,-5 1 0,0 0 64,0 0-192,0 10 96,-5-10 64,5 0 0,0 0-32,-4 0 32,4 0-32,-4 0 0,4 0 0,-4 0 0,4 0 0,-5 0 0,5 0 64,0 0-32,-4 0-32,4 0-64,0 0 32,0 5 32,0-5 0,-4 5 0,4 5 64,0-5-96,0-1 0,0 1 32,0-5 0,0 5 0,0-5 0,0 0 0,0 0 64,4 5-32,-4-5-32,0 5-64,0-5-32,0 5 128,0-5 32,0 5 0,0-5-64,0 0 32,0 0-32,0 5 0,0-5 0,0 0 0,0 0 0,0 0 0,0 4 0,0-9 0,0 11 64,-4-7-32,4 1-32,-5 0 32,5-5 32,-4 10-96,0-5-64,4 5 64,-4-5 0,4 5 32,-4-5 0,4 0 0,-5 5 64,1-5-96,0 0 0,0 0 96,-1-5 96,1 5-128,4 0-96,-9 0 96,5 0-32,0-5 0,0 5 32,-1 0-32,1-5 0,0 5 0,-1 0 0,1 0 0,0 0 0,4 0 0,-9 0 0,5-5 64,0 5-96,0-5 0,-1 5 32,5-5 0,-4 0 64,0 4 32,0-4-128,-1 0-32,1 0 32,0 6 64,0-6-64,-1 0 0,1 0 32,0 0 64,-5 5 32,5-5 32,0 0-160,-1 4-32,1-4-64,0 0 96,-1 0 0,-3 5 96,4-5-96,-1 6 0,-3-6 32,4 0 64,-1 4-96,-3-4 0,4 0 32,-1 5 64,-3-5-32,4 0-32,-1 5 32,-3-5-32,3 0 0,1 5 0,-4-5 0,3 0 0,1 0-96,0 5 64,-1-5 32,1 0 0,0 0 64,-5 0 32,5 0-32,0 0-64,0 0-64,-1 5 32,1-5 32,0 0 0,0 0 0,-5 5 0,5-5 64,0 0 32,-1 0-192,1 0 0,0 0 32,-5-5 96,5 5-64,-5 0 0,5-5 32,-5 5 64,1 0-32,4-5-32,-5 5 32,1 0-32,3 0 0,-3 0 0,4 0 0,-5 0 0,5-5 0,0 5 0,-5 0 0,5 0 0,-1-5 0,1 5 64,0-5 448,0 1 224,-5-2-288,5 1-160,-5 5-288,5-4-64,-5-1-64,5 5 96,0-6 0,0 6 32,-1-4 0,1 4 64,4-5-32,-4 5 64,0-5-128,-1 0 0,1 0 32,0 0 0,0 0 0,4 0 64,-9 0-96,9 0 0,-4 0 32,-1 0 0,1 0 0,0-5 0,0 10 0,4-5 64,-5 0-32,1-5-32,0 5 32,-1-5-32,5 5 0,-8-5 0,4 5 64,-1-5 32,-3 0-192,4 5 0,0-4 96,-5 4 64,5-5-96,-1 5 32,-3-5-64,8 5 0,-4 0 64,-1 0 0,-3 0 0,3 0 0,1 0 0,0-5 64,0 5 32,-1 0 32,1-5-160,0 5-32,-1 0 32,1-5 0,4 5-64,-4 0 64,0 0 32,-1-5 0,1 5 64,4 0 32,-4-4-32,4 3-64,-4 1-64,4-4 32,-4 4-32,4-1-64,-5 2 160,5-1 32,-4 0-96,4 0-32,-4 0 32,4 0 64,0 0-64,0 5 0,-5-5 32,5 0 0,0 0 0,-4 5 0,4-5 0,0 0 0,0 0 0,-4 5 64,4-5-32,0 0-32,-4 5-64,4-5-32,0 5 128,0-5 32,0 5-96,0-5-32,0 0 32,0 5 64,0-5 0,0 0 64,0 0-128,0 5 0,0-5 96,0 0 32,0 5-128,0-5-32,0 0 32,0 0 0,0 5 32,0-5 0,0 1 0,0-2 0,0 1 0,0 1 64,0-1-96,-5 0 0,5-5 32,0 5 0,-4 0 0,4-5 64,0 5-96,0 0-64,0 0 64,0 0 0,0 0 96,0 0 32,0 0-128,0 0 32,0 0-64,0 0 0,0-5 128,0 5 32,0 0-128,0 0-32,0 5 32,0-5 64,0 0-64,4 5 0,-4-5 32,0 5 0,0-5 0,0 5 64,5-4-96,-5 4-64,0 0 64,0-6 64,0 6 0,4-5-96,-4 0 32,0 1 96,4-2 32,-4 1-32,0 5-64,0-4-64,0 4-32,0-5 64,4 5 0,-4-5 96,0 5 32,5-5-128,-5 5 32,0-5 0,4 5 0,-4-5 0,4 5 0,-4-5-96,5 5 64,-1-5 32,0 5 0,0-5 64,-4 5 32,4-5-128,-4 5 32,5-5 0,-5 0 0,0 0 64,0 0 32,4 0-32,-4-5-64,4 0-960,0 0-416,1 0-1056</inkml:trace>
  <inkml:trace contextRef="#ctx0" brushRef="#br0" timeOffset="13">2185 1506 128,'8'0'0</inkml:trace>
  <inkml:trace contextRef="#ctx0" brushRef="#br0" timeOffset="14">2231 1511 128,'4'0'0,"0"6"0,1-2 64,-5 1-96,4 5 0,0 0 32,1 0 64,-1 5-32,4-5-32,-3 0 32,3 0-32,-3 0 64,3-5 32,1 5-192,-1 0 0</inkml:trace>
  <inkml:trace contextRef="#ctx0" brushRef="#br0" timeOffset="15">2598 2938 1312,'4'4'896,"0"-4"-448,0 6-160,1-6-192,-5 5 0,4-5-64,-4 0 64,0 0-64,0 5 64,4-5-64,-4 0 64,5 4-352,-5-4-64,4 5-544,0-5-256</inkml:trace>
  <inkml:trace contextRef="#ctx0" brushRef="#br0" timeOffset="16">1433 3410 1792,'4'4'768,"0"-4"-384,1 0-448,-1 5 192,-4-5-160,4 6-64,0-6 64,1 4 0,-1-4 96,-4 5 32,4 0-32,1 0-64,-1 0-64,0-5 32,0 5 32,-4 0 0,5 0 0,-5 0 64,4 0-32,-4 0-32,4-5-64,1 5 32,-5 0 32,4-5 64,0 5-32,-4-5 64,4 5-128,1 0 0,-1 0 32,0-5 64,0 5-96,1 0 0,-1 0 32,0-5 0,-4 5 0,4-5 64,1 5-32,-1-5-32,0 5-64,0-5 32,1 5 32,-5 0 0,4-5 0,0 5 0,1-5 64,-1 5 32,0-5-128,0 0 32,1 5 0,-5-5 0,4 0 0,0 0 64,1 0-32,-1 0-32,-4 4-64,4-4 32,0 0 32,-4 5 0,5-5 0,-1 6 0,-4-1 0,4-5 0,-4 4 0,4-4 0,-4 5 0,5-5 64,-1 6-96,-4-6-64,4 0 64,0 0 0,-4 4 32,5-4 0,-1 0 0,0 0 0,0 5 0,-4-5 64,5 5-32,-1-5-32,0 5-64,1 0 32,-1-5 32,0 5 0,0-5 0,1 5 64,-1-5-96,0 5 0,1-5 32,-1 0 0,-4 0 0,4 5 64,-4-5-96,4 5 0,-4-5 32,5 0 0,-1 5 0,0-5 64,0 0-32,0 5-32,-4-5-64,5 5 32,-1-5 32,0 5 0,1 0 0,-1 0 64,0 0-96,0 0 0,1 0 32,-1 0 0,5 0 0,-5 0 64,0 0-96,0 0 0,1-5 32,-1 5 0,5-5 0,-5 5 0,4-5 0,-3 0 64,-1 0-96,0 5 0,0-5 32,5 0 64,-5 5-96,0-5 0,5 0 32,-5 4 64,0-4-96,1 5 0,-1-5-32,0 0 0,5 0 64,-5 6 64,0-6-32,1 0-32,-1 4 32,-4-4 32,9 5-32,-5-5-32,0 5-64,0-5 32,0 0 96,1 6 32,-1-6-128,4 0 32,-3 0-64,-1 4 0,5-4 64,-5 0 64,0 0-32,5 5-32,-5-5-64,0 0 32,5 0 32,-5 5 0,0-5 0,5 0 64,-5 0-32,1 0 64,-1 0-128,0 0 0,0 0 32,0 5 0,1-5 0,-1 0 64,-4 0-96,4 5 0,0-5 32,1 0 0,-1 0 0,0 5 64,1-5-32,-1 0-32,0 0 32,-4 0 32,4 0-32,1 0-32,-5 5 32,4-5 32,0 0-96,1 0-64,-1 0 64,0 5 64,0-5 0,5 5 64,-5-5-128,5 5 0,-5-5 32,4 0 64,-3 5-32,3-5 64,1 0-64,-5-5-32,0 5 32,5 0 32,-5 0 32,0-5 96,1 5-160,-1 0-32,5 0 0,-5 0 0,4 0 64,-3 0 96,3 0 128,1-5 160,-1 5-64,-4-5 32,5 5-320,-1-5-96,1 5-32,0-5 64,-5 5 0,4 0-32,1 0 32,0-5 32,-5 5-32,4 0-32,1 0 32,-5-5-32,5 5 0,-1-5 64,1 5-32,-5-5-32,0 1 32,0-2-32,1 1 0,3 5 0,-3-5 0,3 1 64,-4 4-96,1-6 0,3 6 32,-3-5 0,-1 1 0,4 4 0,-3 0 0,-1-5 0,0 0 0,0 0 64,1 5-32,-1-5-32,0-5 32,4 5-32,-3 0-96,3 0 64,-3 0 32,-1 0 64,5 0-32,-5 0-32,0 0 32,0 0-32,5 0 0,-5 0 0,1 0 0,3-5 0,-4 10 0,1-10 0,-1 5-96,0 0 64,5 0 32,-5 0 64,4 0-32,-4 1-32,5 4 32,-5-6 32,1 1 160,-1 1 192,0 4-224,5-5-96,-5-1-64,0 1-32,1 1 0,-1-1 0,0 0 64,1 0-96,-1 0 0,0 0 32,-4 0 0,4 0 0,1 0 64,-5 0-32,4 0 64,-4-5-64,4 5 64,0 0-128,-4-5 0,4 5 32,-4 0 64,5-5-96,-5 5-64,4 0 64,-4 0 0,4 0 32,0 0 0,-4 0 0,5 0 64,-5 1-96,4-7 0,-4 7 96,4-1 32,1-1-192,-5 2 0,4-1 96,0 0 64,-4-1-96,4 6 32,1-4 0,-1-1 64,0 0-96,1 0 0,-1-5 32,0 5 64,0 0-96,-4-5 0,5 0 32,-1 0 0,0 0 0,5 0 0,-5-5 0,0 5 64,0 0-32,1 0 64,-1 1-128,0 4 0,0-5 32,1 5 0,-5-5 0,4 5 0,0 0 0,-4 0 64,5-5-96,-5 5 0,4 0 32,-4 0 64,4 0-32,0 0 64,1-5-128,-5 5 0,4 0 32,0 0 0,1-5 0,-5 5 0,4 0 0,-4-5 64,4 0-96,-4 1 0,4-2-32,-4 2-64,5-2 160,-5 2 32,4-1 0,-4 0-64,4 0 32,-4 5-32,4-5-96,1 5 64,-5 0 32,0-5 64,4 5-32,-4 0-32,0 0-64,4 0-32,-4 5 128,0-5 32,0 0 0,0 0-64,4 5 32,-4-5-128,0 0 64,0 0 32,0 0 64,5 0-32,-5 5-32,0-5 32,0 1-32,0-2 0,4 1 0,-4 1 0,0-6 0,0 4 0,0 2 0,0-6 64,0 5 32,0-5-128,0 0 32,0 5-64,0-5 0,0 5 64,4-5 64,-4 5-96,0-5 0,0 5 32,4-5 0,-4 5 0,5 0 64,-5 0-96,0 0 0,4 0 32,-4 0 0,4 0-96,-4 0 0,0 5 128,5-4 32,-5-2 0,0-3-64,4 4 32,-4 0-32,0-5 0,0 5 64,0 0-96,0 0 0,0-5 32,0 5 0,4-5 0,-4 0 64,0 0-96,4 0 0,-4 5 32,0-5 0,0 0 0,5 5 64,-5-5-96,0 5 0,4 1 32,-4-7 0,0 6-96,0 1 64,4-2 32,1 1 64,-5 1-32,4-1 64,-4 0-64,4 0-32,-4 5-64,4-5 32,1 0 32,-5 0 0,4 5 0,-4-5 0,4 0 0,-4-5 64,4 10-96,-4-5-64,0 0 64,5 5 64,-5-5 0,0 0 64,0 5-128,4-5-64,-4 0 64,0 5 64,4-5 0,-4 0-32,0 5 32,0-5-32,4 0-96,-4 0 64,0 5 32,5-10 0,-5 5 64,0-5 32,0 5-128,4-5-32,-4 5 32,0-4 64,0 9 0,0-11-32,0 7-64,0-1-32,0 5 64,4-5 64,-4 0 64,0 0 32,0 5-160,0-5-32,0 0 32,4 5 64,-4-5 0,0 5-32,0-5-64,0 5 32,0-5 32,0 5 0,0-5 0,0 5 64,0 0-32,0-5-32,0 5 32,0-5-32,0 5 0,0-5 0,0 5 0,0-5 0,0 5 0,0-5 0,0 5 0,5 0 64,-5-5-96,0 5 0,0 0-32,0-5 0,0 0 128,4 0-32,-4 5 64,0-5-128,0 0-64,0 5 64,0-5 64,0 5-64,0-5 0,0 0 96,4 0 32,-4 5-192,0-5 0,0 0 32,0 5 96,5-4 0,-5-2-32,0 1 32,0 1 32,4-1-32,-4-1-32,0 2 32,0-1 32,0 0-96,0-1 0,0 2 32,0-1 0,0 0-96,0 5 64,0-5 32,0 5 64,0-5-96,0 5 0,0-5 32,0 5 64,-4-5-96,4 5 0,0-5 32,0 5 64,-5-5-96,5 0 0,0 0 32,0 5 64,0-5-96,0 0 0,0 0 32,-4 5 64,4-5-32,0 5 64,0 0-128,0 0-64,0-5 64,0 5 64,0 0 0,0 0-32,0 0-608,4 5-256,1-5-1120</inkml:trace>
  <inkml:trace contextRef="#ctx0" brushRef="#br0" timeOffset="17">1045 2645 128,'0'9'0,"-9"1"0,9-10 0</inkml:trace>
  <inkml:trace contextRef="#ctx0" brushRef="#br0" timeOffset="18">1032 2694 128,'0'10'64,"0"-5"0,0-5-160,0 5 64,0 0 32,0-5 0</inkml:trace>
  <inkml:trace contextRef="#ctx0" brushRef="#br0" timeOffset="19">1015 2769 128,'-4'0'64,"4"5"0,0 0-160,0-5 64,0 5 32,0-5 0,0 4 0,-5-4 0</inkml:trace>
  <inkml:trace contextRef="#ctx0" brushRef="#br0" timeOffset="20">998 2809 128,'0'0'0,"0"5"64,0 0-32,-4-5 64,4 0-128,0 0 0,0 5 32,-4-5 64,4 0-32,0 0-32,-4 5 32,4 0-32,0 0 0,-4 0 64,4-5 32,-5 5-32,5-5-64,-4 4-64,0-4 32,4 5-32,-4-5 0,4 6 64,0-6 0,-5 0 0,5 4 0,0-4-96,-4 0 64,4 0 96,-4 5 96,4-5-64,-5 0-64,1 0 544,0 0 256,0 0-416,4 0-224,-5-5-128,1 5 0,0 0-32,-1-4 64,1-2-128,0 6 0,0-9 32,-1 4 0,1 0-96,0 0 64,-1-5 160,5 5 64,-4 0-224,0 0-32,0-5 64,0 0 64,-1 5 0,1-5-64,-4 0 32,3 5-32,1-5 0,4 0 0,-4 0 0,-1 0 0,1 5 0,4-5 64,-4 5-96,4 0 0,-4-5 32,-1 10 64,5-9-32,-4 4 64,4-5-128,-4 0 0,4 0 32,-5 0 64,1 0-32,0 0 64,4 0-64,-9 0-32,9 0-64,-4 0-32,4 0 64,-4 5 64,4 0 0,-4-5 64,4 6-128,-5-7-64,5 2 64,0-2 0,-4 2 32,4 3 0,0-3 64,-4-1 32,0 0-128,-1 0 32,1 0-64,0-5 0,0 5 64,-1 0 64,5 0-96,-4 0 0,4 5-32,-4-5 0,0 1 64,4-2 64,-5 7-32,5-7-32,0 2 32,-4 4-32,4-5 0,0-5 0,-4 5 0,4 5 0,0-5 64,-5 0 32,5 0-32,0 0-64,0 0-64,-4 0-32,4 0 64,0 0 0,-4 0 32,4-5 0,0 6 0,-4 3 0,4-3 0,-5 4 0,5-5-96,0 5 64,0-5 32,-4 5 64,4 0-32,0 0-32,-4 0 32,4 0-32,-5 0 0,1-5 0,4 5 0,-4 0 64,4 0-96,-4 0 0,4 0 32,-5 0 64,5 0-96,0 0-64,0 0 64,0 5 64,0-5-64,0 0 0,5 0 32,-5 5 64,0-4-96,0-2 0,4 6-32,0 0 0,0 0 0,1 0 0,-1 0 64,0 6 64,1-2-96,-1-4-64,0 5 128,0 0 96,5 5-192,-5-5 0,1 0 0,-1-5 96,4 10-64,-3-5 0,3 0 32,-4 0 64,1 0-96,-1 0 0,0 0 32,0 0 64,5-5-96,-5 5 0,0 0 96,5 0 32,-5 0-128,0 0-32,5 0 32,-5 0 0,1 0 32,-1 5 64,0-5-32,0 4-32,5 6 32,-5-5-32,1-5 0,-1 0 64,0 5-800,0-10-384</inkml:trace>
  <inkml:trace contextRef="#ctx0" brushRef="#br0" timeOffset="21">960 2525 1152,'0'-9'416,"0"-2"-192,-4 2-128,4 3 128,-4 1-32,4-4 32,-4 4-64,-5-1 0,5-3-192,-1 4-32,1-1-64,-1 2 96,5 4 0,-4 0 96,4-5-736,-4 5-352</inkml:trace>
  <inkml:trace contextRef="#ctx0" brushRef="#br0" timeOffset="22">3192 1511 2560,'5'10'960,"3"5"-512,5 10-544,-4-15 256,4 10-416,4-5-64,-5 5-704,10 5-288</inkml:trace>
  <inkml:trace contextRef="#ctx0" brushRef="#br0" timeOffset="23">1144 3405 896,'0'10'352,"0"-10"-192,0 10-192,4-5 64,-4 0-32,0 4 64,0 2 32,5 4 32,-5-6-64,0 11 32,0-5-64,0-5 64,0 5 0,0 5 96,0-5 32,0 5 32,0 0-64,0-1-32,4 1-96,-4 0-64,4 0 96,0 0 64,1-5-64,-5 0 0,4 5-96,-4-5-96,4 5 128,0-6 96,-4 12-32,5-7-64,-5 6 64,4-5 64,-4 0-64,4 0-64,-4-5 64,4 0 0,-4-1-128,5 6 32,-5-5 64,0 5 32,4 0-128,-4 0 32,0-5-64,0 5 0,0-1 128,0 1 32,4-5-32,-4 0-64,0 0 32,5 0-32,-1 5 0,4 0 64,-3 5-32,-1-5-32,0 0 96,1-6 0,3 6-32,-8 0-64,4-5-64,1 0 32,-5 5 32,4-5 64,-4 0-32,0 5-32,4 0 32,-4 4 32,0-4-96,0 0 0,0 0 32,4 0 64,1 0-192,-1-5 32,4-5-1248,5-5-512</inkml:trace>
  <inkml:trace contextRef="#ctx0" brushRef="#br0" timeOffset="24">2923 3325 1152,'0'15'512,"0"-5"-256,5-5-320,-1 0 192,-4 5-32,4 0 32,0 5-160,-4 0 32,5 5 64,-1 0 96,0 0 128,-4 0 160,5-6-192,-5 1 0,4-5-64,0 5 32,0 0-128,-4-5-64,5 5 0,-1-5-32,-4 10 0,4-5 0,-4 5-96,4-1 64,0 1 32,-4 0 64,0 0-32,5 0-32,-1 0-64,-4 0 32,4-1 96,-4 6 32,5 0-32,-5-5 32,4 5 0,0-5 96,-4 0-96,0 5 0,5-6-32,-5 6-64,4 5 32,-4-5-32,4-5 0,-4 5 0,4-5 0,1 0 64,-1-1-32,0-4 64,1 0-64,-1 5 64,0-5-64,0 10-32,1-5 32,-1 0-32,-4 0 0,4 0 64,0-6-32,1 6 64,-1-10-64,0 5-32,0-5 32,-4 0-32,5 5 64,-1-5 32,-4 0-32,4 0-64,0 5 96,-4-5 0,5 4 32,-5-4 0,4 0 0,-4 0 64,4 0-32,-4 0 0,5-5-192,-5 5-32,4-5 32,-4 5 0,4 0 96,-4 0-32,0 0-32,0-5 32,4 5-32,-4-5 64,0-1 32,5 7-128,-5-6 32,0 5 0,4-1 0,0 2 0,-4-7 0,5 1-96,-1 5 64,0 0-32,0 0 0,1 0 128,-1 0 32,0 0-32,0 0-64,0 0 32,5 0-32,-5-5-96,5 0 64,-5 5 32,0-1 0,1-3 0,-1 3 64,0-4-32,1 1-32,-1 3 32,5-4-32,-5 1 0,4 3 0,-3 1-96,3 0 64,-4 0 32,5 0 64,-1 5-32,-3 0 64,-1-5-128,4 5 0,-3-5 32,3 0 64,1 0-32,-1 4-32,-3-4-128,3 6 0,1-7-1056,-1 1-1216,1 0 576</inkml:trace>
  <inkml:trace contextRef="#ctx0" brushRef="#br0" timeOffset="25">3009 3340 640,'4'0'352,"-4"0"-192,4 5-64,-4-5 128,4 5-32,1-5 32,-1 5-64,0-5 0,1 5 96,3-5 160,-4 5-160,5-5 0,0 5-128,-1-5-32,1 5-32,-1 5 32,0-5-64,1 5 64,4-5-128,-5 5 0,1 0 160,4 5 64,0-5 0,-5 4 32,9-3-64,-4-2 64,0 2-64,4-2 0,-4 1-32,4-5 64,0 5-160,0 0-32,-4 0-64,4-5 0,0 0 64,4 0 0,-4 5 0,0 0 64,-4 0-96,0 0 0,4 0 32,0 5 64,-4 0-32,0-1 64,4-3-64,-4 3 64,-1-4-64,5 0 64,1 0 0,-6 0 32,1 0-160,0 0 32,4 0 64,-4 0 32,4-5-128,-4 5 32,4 0 0,0 0 0,-4 0 192,4 0 128,0 4-96,0 1 32,-4 1-224,4-2-96,-4 6 32,4-5 0,0 0 96,-4 0-32,3-5-32,-3 0 32,4 0 32,1 0-32,-1-5-32,0 5 32,0-1-32,0 7 0,0-6 0,0 4 0,0 1 0,0 0 0,-4 0 0,4 0 0,0 5 64,0-5-192,0 0 32,-4 0 96,4 0 128,-4-5-96,4 5-32,-4-1 0,0-4 0,4 5 0,0-5 64,-4 5-32,-1 0-32,5 0 32,-4 0-32,4-5 64,-4 5 32,0-5-192,4 9 0,-4-3 96,0-7 64,-5 1-96,1 0 32,-1 0 0,1 0 0,-1-5 0,1 0 0,-1 5 0,1-5 64,-5 0-32,5 0-32,-5 0 32,0 0-32,5 0-96,-1 5 64,1-5 32,-1 5 64,1 0-32,-5 0-32,5 0 32,-1-5 32,-3 5-32,3-5-32,1-1 32,-5 1-32,5 5-96,-1-5 0,-4 0 128,5 5 32,-5-5-96,5 0 32,-5 0 0,0 5 64,0-5-96,1 0-64,-1 0 64,0 0 0,0 0 96,5 0 96,-5 0-128,1 0-32,-5 0 0,4 5 0,0-10 0,0 10 0,1-10-96,-1 10 64,0-5 96,1 5 32,-5 0-128,4-5 32,-4 4 0,4-3 64,0-1-96,1-1 0,-5 1 32,4 0 0,-4 5-96,4-5 64,-4 5 96,-4-5 32,4 5-128,-4-5-32,-1 5 160,1-5 96,-4 0-192,3 0-32,-3 0 0,-1-5 64,1 5-64,-1 0 0,0 0 96,1-5 32,-1 5-128,-3 0 32,3-5 0,-4 5 64,5-5-32,-5 0-32,0 0 32,5 0-32,-5 0 64,0 5 32,4-5-128,1 0-32,-1 5 32,1-5 0,-1 0 32,1 0 0,-1 0 0,1 0 0,-1 0 0,5 0 0,-5 0 0,1 0 0,-1 0 0,1 0 64,-1 0-96,1 0-64,-5 5 64,4-5 64,-3 5 0,3-5-32,0 5 32,-3-5-32,3 5 64,0 0 32,-3-5-192,3 5-64,1-1 128,-1 2 64,-4-6 32,5 5-64,-1 0 96,1-1 0,-1-4-128,1 5-32,-1 1 32,0-2 0,1 1-64,-5 0 0,5 0 128,-1 0 96,1-5-192,-1 5 0,1 0 64,-1 0 64,0 0 64,1-5 64,-1 5-256,1-5-96,3 5 96,1-5 64,0 0 32,0 5-32,4-5 32,-5 0 32,5 0-32,0 0-32,-4 0-64,4 0 32,0 0 32,0 0 0,0 5 64,0-5 32,0 5-128,-4 0-96,4 0-32,0 0 96,0-5 96,0 5 0,4 0-32,-4-5 32,4 0 32,1 5-96,-1-5 0,0 5 32,5 0 64,-5-5-96,5 5-64,-1-5 64,1 5 64,-1 0-64,1 0 0,-1 0 32,5 0 0,-4 0 0,-1 0 0,5 0 0,0-5 0,0 5 192,-1-1 128,1 7-160,4-2-96,5 6-32,-1 5-32,0 10 0,9-5 0,-8 5-448,3 4-160,1 1-480,-1 0-1376,1 5 192</inkml:trace>
  <inkml:trace contextRef="#ctx0" brushRef="#br0" timeOffset="26">969 3594 896,'-9'5'352,"9"-5"-192,-4 10-64,0-10 128,-1 5-32,1 5-32,0-5 32,-5-1 96,1 7-64,-1-2-64,1 2 0,-5-2 32,4-4-96,1 5-64,-5-5 0,5 5-32,-5-5 0,0 5 0,4-5 0,-4 5 0,5 0 0,-9 0 0,4-5 0,5 5 0,-5-5 0,4 0 64,-3 0-32,-1 5-32,0-5 96,4 5 0,-4 0-32,1-1 32,-1 6-64,0 0-32,0 0 32,5 5-32,-5-5 0,0 0 0,-4 5 0,4-10 0,0 5 0,1-5 0,-5 5-96,4-6 64,0 11 32,0-5 64,0 5-32,-4 0 64,9-5-128,-5 5-64,-4 5 64,4-5 64,-4-1 0,4 1-32,0 0-64,1 0-32,-1-5 64,0 5 64,0 0 64,1 0 32,-1-5-160,0 0 32,4-1 0,-4 6 64,1-10-96,3 5 0,-4-5 96,1 5 32,3 0-128,1 0 32,-1 0-64,0 0 0,1 5 0,-1 4 0,1 6 0,-5 0 0,4 10 0,1 5 0,-5 4 128,5-4 96,-5 10 0,0-5 0,4 0-192,1-6 32,-1 1-64,-4 0-64,1-5-960,-1-6-416</inkml:trace>
  <inkml:trace contextRef="#ctx0" brushRef="#br0" timeOffset="27">1238 4071 128,'-12'10'64,"7"0"0,-3 5 192,8-5 160,-4 0-128,-1-5-32,1 5-128,-4 4-32,3 1-32,-3-5 32,3 5-128,-3 0 0,4 5 96,-1 0 32,1 0 32,0 0 0,-1-1-64,1 6 32,-4-5-64,3 0 64,1 0 0,4 5 32,-4-5-160,0 5 32,4 0 0,0-5 64,-5 4-32,1-4 64,4 0-128,0 0 0,0 5 96,-4-6 32,4 7-32,-4 3-64,-1-4 32,1 5 32,4-5 160,-4 0 192,-1 4-96,1 2 0,0-7-288,4 6 0,0-5-32,0 0 64,0 0-32,0 0 64,4-1-64,0 6-32,5-5 32,0 0-32,-1 5 0,5-5 64,0-1-256,4 1-96,0 5-992,4 10-352</inkml:trace>
  <inkml:trace contextRef="#ctx0" brushRef="#br0" timeOffset="28">760 1113 896,'-9'0'416,"5"5"-192,4 5-352,-5-5 128,5 5-64,0 0 0,-4 10 0,4 0 0,-4-1-224,0 6-128</inkml:trace>
  <inkml:trace contextRef="#ctx0" brushRef="#br0" timeOffset="29">884 810 896,'-5'-10'352,"-3"10"-192,3 0-256,1 6 0,0-2 64,-5 1 64,-3 10-352,-1 0-96</inkml:trace>
  <inkml:trace contextRef="#ctx0" brushRef="#br0" timeOffset="30">1055 462 128,'-30'0'160,"4"0"-64,-8 5-192,21-5 64,-13 0-32,1-10 0</inkml:trace>
  <inkml:trace contextRef="#ctx0" brushRef="#br0" timeOffset="31">1468 243 1792,'-4'-15'768,"4"10"-384,0-5-512,0 10 128,4-5 64,1 0 32,-1 0-832,5-5-288,-5-4 448,4-1 192</inkml:trace>
  <inkml:trace contextRef="#ctx0" brushRef="#br0" timeOffset="32">1327 402 896,'-12'-9'352,"7"3"-192,1 6 96,4-4 160,-4 4-128,4-5-96,-5-6 32,1 2 0,0-1-32,0-5-32,4 0-96,-9 0 32,1 5-1056,3-5-384</inkml:trace>
  <inkml:trace contextRef="#ctx0" brushRef="#br0" timeOffset="33">1998 199 896,'0'-5'416,"4"5"-192,0 0-256,0 0 64,1 0-32,8-5 0,-1 5 0,1-5 64,4 0-96,9 0 0,-5-5 32,9 0 0,-5 0-448,5-10-96</inkml:trace>
  <inkml:trace contextRef="#ctx0" brushRef="#br0" timeOffset="34">2203 244 3072,'0'-5'1216,"4"5"-640,0 0-736,5 0 192,-5 0 32,9-5 32,-5 0-192,9 0 0,-4 0-608,9 0-256,-1-5-128,0 0 0</inkml:trace>
  <inkml:trace contextRef="#ctx0" brushRef="#br0" timeOffset="35">2390 124 1152,'5'-25'416,"8"6"-192,4-1-256,-9 10 64,5 0-128,8 0 64,5 0-384,0-10-224</inkml:trace>
  <inkml:trace contextRef="#ctx0" brushRef="#br0" timeOffset="36">2659 293 2304,'-4'-29'864,"4"19"-448,0 5-576,4 0 192,1 0-32,-1 0 64,4 5-96,1-5 0,-1 5 32,5 0 0,0-5-928,4 5-416</inkml:trace>
  <inkml:trace contextRef="#ctx0" brushRef="#br0" timeOffset="37">2587 423 2560,'4'-15'960,"13"10"-512,-4 1-544,-1-6 256,1 4-128,9-3 64,3 4-1184,5-6-544</inkml:trace>
  <inkml:trace contextRef="#ctx0" brushRef="#br0" timeOffset="38">2770 399 2304,'0'-5'960,"13"5"-512,4-5-544,-4-5 192,8 0-32,9 0 96,4-15-1184,9 0-512</inkml:trace>
  <inkml:trace contextRef="#ctx0" brushRef="#br0" timeOffset="39">2996 458 640,'34'34'352,"-12"-9"-192,12 10-192,-21-15 64,8 0-32,5 0 64</inkml:trace>
  <inkml:trace contextRef="#ctx0" brushRef="#br0" timeOffset="40">1673 239 128,'0'5'64,"4"0"0,-4-5-96,4 0 64,-4 0 32,5-5 96,4 0-128,-5-5-32,9-5-160,-5 0 32</inkml:trace>
  <inkml:trace contextRef="#ctx0" brushRef="#br0" timeOffset="41">1690 363 2816,'0'-29'1120,"9"19"-576,4-5-576,-5 5 288,10 0-224,3 0-96,9-5-1248,-1-5-480</inkml:trace>
  <inkml:trace contextRef="#ctx0" brushRef="#br0" timeOffset="42">1869 324 5376,'4'-10'2112,"1"5"-1152,3-10-1184,5 5 256,-4 0-416,4-5-96,-1 0-32,5 0 64,0 5-512,-4-10-256</inkml:trace>
  <inkml:trace contextRef="#ctx0" brushRef="#br0" timeOffset="43">2036 313 5760,'-4'5'2176,"8"-5"-1152,0 0-1280,0 0 384,5-5-480,4 0-96,4-5-640,0-4-160,9-7-640,-5 1-224</inkml:trace>
  <inkml:trace contextRef="#ctx0" brushRef="#br0" timeOffset="44">2147 343 7040,'4'0'2624,"0"-5"-1408,22-5-2048,-18 10 160,9-10-736,5 0-224,-1-5-544,1-4-160</inkml:trace>
  <inkml:trace contextRef="#ctx0" brushRef="#br0" timeOffset="45">2313 324 7552,'0'0'2816,"4"0"-1536,9-5-2144,-4 0 160,8 0-1600,0-10-512,8-5 704,1 0 384</inkml:trace>
  <inkml:trace contextRef="#ctx0" brushRef="#br0" timeOffset="46">2433 278 7296,'4'0'2816,"1"-4"-1536,16-1-2688,-8 0-64,0-10-1344,8 0-384</inkml:trace>
  <inkml:trace contextRef="#ctx0" brushRef="#br0" timeOffset="47">2680 433 4864,'9'0'1824,"-1"0"-960,9-5-1376,-4 0 160,0 5-768,9-5-224,-1-5-160,0-5-32</inkml:trace>
  <inkml:trace contextRef="#ctx0" brushRef="#br0" timeOffset="48">2809 402 7168,'4'-4'2720,"13"-1"-1472,9-10-2592,-18 4-32,14-3-1376,3-6-416</inkml:trace>
  <inkml:trace contextRef="#ctx0" brushRef="#br0" timeOffset="49">2676 338 7040,'0'-10'2720,"5"10"-1472,3-5-1536,5 0 384,8-5-480,9 0-160,9-10-1632,-1 0-704,9 1 768,-4-1 448</inkml:trace>
  <inkml:trace contextRef="#ctx0" brushRef="#br0" timeOffset="50">2821 517 5376,'5'0'2112,"3"0"-1152,14 0-1472,-9 6 224,4-6-448,4-6-64,0 6-1088,5-10-416</inkml:trace>
  <inkml:trace contextRef="#ctx0" brushRef="#br0" timeOffset="51">2821 661 6656,'9'25'2464,"12"-20"-1344,-3 5-1536,-10 0 384,13 0-960,0 5-224,1 5-1184,8-5-480</inkml:trace>
  <inkml:trace contextRef="#ctx0" brushRef="#br0" timeOffset="52">2940 741 5888,'-12'5'2176,"12"10"-1152,8 10-1408,-4-15 320,9 9-64,5 11 128,3 5-736,0 0-320,13 0-1088,1 0-384</inkml:trace>
  <inkml:trace contextRef="#ctx0" brushRef="#br0" timeOffset="53">2954 954 5632,'21'55'2176,"-4"-25"-1152,17 29-1888,-21-19 0,13 10-1216,-5 0-416,5 0 1152,4-1 576</inkml:trace>
  <inkml:trace contextRef="#ctx0" brushRef="#br0" timeOffset="54">3145 1283 6272,'0'39'2368,"5"-24"-1280,3 35-1984,-4-30 128,5 10-352,4 5 32,0 0-800,0-6-320</inkml:trace>
  <inkml:trace contextRef="#ctx0" brushRef="#br0" timeOffset="55">3205 1765 6144,'13'64'2272,"-4"-44"-1216,-1 5-2368,-3-10-160,3 0-832,-3-5-160</inkml:trace>
  <inkml:trace contextRef="#ctx0" brushRef="#br0" timeOffset="56">3231 2003 5888,'13'80'2176,"-5"-50"-1152,1 15-2816,0-21-416,3 1 192,1-5 192</inkml:trace>
  <inkml:trace contextRef="#ctx0" brushRef="#br0" timeOffset="57">960 800 5248,'-21'6'2016,"17"-2"-1088,-5 12-1088,9-7 384,-4 6-352,0 5-32,-5 15-640,-4 0-224,0-1-928,5 6-384</inkml:trace>
  <inkml:trace contextRef="#ctx0" brushRef="#br0" timeOffset="58">956 845 5888,'-8'0'2176,"4"0"-1152,-9 6-1120,8-1 416,-7 4-512,-5 11-160,-4 10-192,-5 5 0,-8 5-288,0 15-96,-5-1-896,1 11-448</inkml:trace>
  <inkml:trace contextRef="#ctx0" brushRef="#br0" timeOffset="59">1964 2987 2176,'0'0'64,"0"5"-96,-5-5-64,5 5 64,-4-5 64,4 5 0,-4 0-32,-1 1 32,1-6 32,-5 9-384,5-4-192,-4 0 0,3 5 32</inkml:trace>
  <inkml:trace contextRef="#ctx0" brushRef="#br0" timeOffset="60">1114 2645 512,'0'4'256,"0"1"-128,-4 0 64,4 0 192,0 0 0,0 0 96,0 0-192,0 5-96,0 5-32,0-5-32,0 0-64,0 5 32,0-5 0,0 0 96,0 0-96,0 0-64,4 0 0,-4 0-32,0-5 64,4 4 32,-4 2-192,0-2 0,5 1 160,-5 5 192,0 5-352,4 0-64,-4-5 192,0 5 192,4-5-96,1 5-64,-1-5-32,0 0-32,0-6-1152,5 2-480</inkml:trace>
  <inkml:trace contextRef="#ctx0" brushRef="#br0" timeOffset="61">1123 2814 1152,'4'15'416,"-4"-15"-192,0 5-64,0 0 192,4 0-288,-4 4 0,0 2 0,5-2 32,-5 1 32,4 10 0,-4-5-160,4-5 32,-4 5 64,4 0 96,0-5-128,1 5-32,-1-5 0,0 4 64,5-3-96,-5 3 0,5 1 32,-5 0 64,5 0-32,-5 5-32,4 5 32,1-5-32,4 0 0,0-1 0,-1 1 0,5 0 0,9 5 64,0 5 96,3-5-1056,1 0-416</inkml:trace>
  <inkml:trace contextRef="#ctx0" brushRef="#br0" timeOffset="62">1178 3370 512,'17'80'256,"-8"-45"-128,4 30-384,-4-35-32</inkml:trace>
  <inkml:trace contextRef="#ctx0" brushRef="#br0" timeOffset="63">1166 3092 128,'-5'10'0,"5"10"64,0-10 32,0 5-32,0-1-64,0 1 32,0 5-32,0-5 0,0 5 64,0 10-32,0-5 64,-4 5-64,-1 4-32,1-3-128,0 3-64</inkml:trace>
  <inkml:trace contextRef="#ctx0" brushRef="#br0" timeOffset="64">943 3624 384,'4'-5'256,"1"0"-128,-1 5-96,0 0 160,1 0-96,3-5-64,1 5 64,4 0 0,-1-5-128,6-5-32,-1-5-256,12-5-128</inkml:trace>
  <inkml:trace contextRef="#ctx0" brushRef="#br0" timeOffset="65">1119 1412 1152,'-9'0'416,"9"0"-192,-4-5-352,4 5 64,-4 0 32,4 0 64,-5 0 64,5 0 96,-4 0-32,4-5 0,-8 5-96,8-5 32,-9 5-64,5-5-32,-5 5 32,5-5 32,-5 5-96,5-5-64,-5 5 128,5 0 32,-4 0 0,3-5-64,1 5 32,-4 0-32,3 0 0,1-5 0,-4 5-96,-1 0 64,0-5 160,1 0 64,-5 0-160,0-5-64,5 6 0,-1-2 0,1-3-64,-5 9 64,9-5 32,-1-1 64,1 6-32,0-5-32,-1 5-64,5-4 32,-4 4-32,4-5-64,-4 5 160,0-6 96,4 6-32,-5 0-64,5 0-96,-4-4-32,4 4 128,0 0 32,0 0 0,0 0-64,0 0 32,0 0-32,4 0 0,1 4 64,-1-4-32,4 6-32,5 3 32,-4 2-32,8-2 0,-4 2 0,-1-2 0,5 6 64,-4-10-96,0 5 0,0 0 32,0 0 0,4-5 0,-4 0 64,-1 5-96,1-5 0,5 5 96,-6-5 32,-3 0-128,4-5-32,-9 5 32,4 0 64,-3 0-64,-1 0 0,-4-5-480,4 5-128,-4 0 32,0 0 32</inkml:trace>
  <inkml:trace contextRef="#ctx0" brushRef="#br0" timeOffset="66">777 1402 1152,'4'5'512,"5"-5"-256,-1 5-224,-3-5 160,-1 5-32,4-5 0,1 4-192,-1 1 32,5-5 64,0 6 32,0-2-32,0 6 32,4-4-128,0 3 0,0-4 160,0 5 64,0-5-224,-4 0-32,4 5 0,-8-5 96,3 0-64,1 0 0,-4 5 96,-1-5 32,-3 5-32,-1-5-64,4 5 32,-3-5-32,-1 0 0,0 0 0,1 0-160,-1-5 32,0 5-640,0-5-288</inkml:trace>
  <inkml:trace contextRef="#ctx0" brushRef="#br0" timeOffset="67">803 1253 384,'12'-15'256,"-7"10"-128,-1 0-96,0 0 160,0 5-96,5-5-64,0 0-96,-1 0 32,1 5 96,-1-5 96,1 5-128,-1 0-96,1 0-256,-1 0-128</inkml:trace>
  <inkml:trace contextRef="#ctx0" brushRef="#br0" timeOffset="68">751 1262 896,'8'-5'416,"-3"5"-192,8-15-352,-9 10 128,4 5 128,1-10 64,4 5-64,0 0-96,-5 1 0,9-7-32,-8 7-512,8-1-192</inkml:trace>
  <inkml:trace contextRef="#ctx0" brushRef="#br0" timeOffset="69">922 1546 1152,'-4'0'416,"4"5"-192,0 0-256,0-5 64,0 0-128,0 5 64,0-5 32,0 5 0,0 0 0,0 0 64,0 0-32,0 5 64,0-1-64,0 1 64,0 0-64,0 5-32,0 0-64,0 0 32,0 0-32,0 5 0,0-5 64,0 0 64,0 0-32,0 0 64,0-1-64,0 1-32,0 5 32,0 0-32,0 0 0,0-5 64,0 5-96,0-5 0,-5 5 32,1-5 0,4 0 0,-4 0 0,4 0-96,-5 0 64,5-1 32,0-4 64,0 5-32,-4 5-32,4-5 96,0 0 64,4-5-128,-4 5-96,0-5 32,5 5 0,-5-6-64,4 6 64,0-4 32,-4-6 64,5 4-96,-5 1 0,0-5 96,4 5 32,-4 0-384,0 0-128,0 0-96,4 10 0</inkml:trace>
  <inkml:trace contextRef="#ctx0" brushRef="#br0" timeOffset="70">866 1610 256,'0'30'160,"0"-10"-64,0 5-128,5-10 128,-1 0-128,-4 5-64,0 5 128,0 4 96,0 1-192,-4 0 0,4 0 0,-5 0 32,1 4 32,0-4 0,4 0 64,-4 0 32,-1 0-32,-3 0-64,4 0 32,-5-6-32,1 6-96,-5 0 64,4 0-128,1-5 32</inkml:trace>
  <inkml:trace contextRef="#ctx0" brushRef="#br0" timeOffset="71">2151 2853 2048,'9'0'768,"-9"0"-384,4 0-384,-4 0 160,4 0-192,0 0-32,-4-5 32,5 5 64,-1 0-64,0 0 0,-4-5 32,4 5 0,1 0 0,-1 0 0,0 0 0,1-5 0,-1 5 64,0 0 32,0 0-32,1-5-64,3 5 32,-3 0-32,-1 0-96,0 0 64,0 0 32,1 0 0,-1 0 64,4 0 32,-3 0-192,-1 0 0,0 0 32,0 0 96,1 0 0,3 0 64,-4 0-64,5 0-32,0 0 32,-5 0-32,4 0 0,1 0 0,0 0-96,-1 0 0,1 0 64,-1 0 0,0 0 32,1 0 0,0 0-96,-1 0 64,1 0 32,-1 0 0,1 0 0,-1 0 0,-3 5 0,3 0 64,-3-5-32,-1 0-32,0 5-64,0 0 32,5-5 32,-5 5 64,4 0-96,-3 0 0,-1 0 32,4 0 0,-3 0 64,3 0 32,-3-5-32,3 5-64,-4-5-64,5 5 32,0-5 32,-5 0 0,4 0 0,1 0 0,-5 5 0,0-5 0,5 5 0,-5-5 0,0 5 0,1-5 0,-1 5 0,0-1 64,0 2-96,1-1-64,-1-1 64,0 1 64,-4 1 0,5-2-32,-1 1-64,0 0 32,-4 0 32,4 0 64,-4-5-32,0 5-32,5 0 32,-5-5-32,0 5 64,4-5 32,-4 5-128,0-5 32,4 5 64,-4-5 96,0 5-224,5 0 0,-5 0-928,0 0-288</inkml:trace>
  <inkml:trace contextRef="#ctx0" brushRef="#br0" timeOffset="72">2006 2983 1408,'0'5'608,"0"-5"-320,-4 5-352,4-5 192,0 5-160,-4-5 0,4 5 32,-4-5 64,-1 5-96,1 0 0,0 0 32,-1 0 0,1-5 0,0 5 64,-1 0-32,-3-5-32,3 5 32,-3 0-32,4-5 64,-5 5 32,5 0-32,0-5-64,-5 5 32,5-5-32,-1 5 0,5-5 0,0 0-704,0 0-320</inkml:trace>
  <inkml:trace contextRef="#ctx0" brushRef="#br0" timeOffset="73">2117 2918 640,'-9'10'352,"0"-5"-192,5 5-256,0-5 64,0 0 32,-1 5 64,-3-5-32,-5 5 64,5 0-128,-5 0 0,4-1 32,-4-3 64,5 4-32,-1-6-32,1 1 32,3 1 32,1-2-384,0-4-192</inkml:trace>
  <inkml:trace contextRef="#ctx0" brushRef="#br2" timeOffset="74">1507 845 1536,'0'-30'608,"0"51"-320,0-12-480,0-9 96,0 0-256,0 0-32,0 10-64,9-10-32</inkml:trace>
  <inkml:trace contextRef="#ctx0" brushRef="#br2" timeOffset="75">2651 3072 1792,'0'-5'704,"0"5"-384,-4 0-320,4 0 224,0 0-128,0 0 0,0 0-32,-5 0 32,5 0 64,0 5 64,-4-5-256,0 0-32,4 0 128,-5 0 192,1 0-128,0 0 0,0 0-128,-1 0-32,1-5 32,0 5 0,-1 0 0,-3 0 64,4 0-32,-1 0 64,1 0 128,-4 0 192,-1 0-160,1 0 0,3-5 0,1 5 0,-4 0-128,-1 0-96,5-5 0,-5 5 32,5 0-96,-5-5 0,1 5 32,3 0 0,1 0 0,-4 0 0,-1 0 0,1 0 0,-1 0 0,1 0 64,-1 0-96,1 0-64,-1 0 64,0 5 64,1-5 0,4 5 64,-5-5-128,0 5 0,1-5-32,4 5 0,-5-5 64,1 0 64,-1 5-32,1-5-32,3 0 32,-3 0 32,3 0-96,1 0 0,-4 0 32,3 0 64,-3 0-32,3 0 64,-3 0-64,-1 0-32,1 0-64,-1 5 32,1-5 32,-1 0 64,5 0-96,-4 5 0,-1-5 32,5 0 0,-5 0 0,1 0 0,-1 0 64,0 0-32,5 0-32,-4 0-64,-1 0 32,1 0 32,-1 0 0,1 5 0,3-5 64,1 0-96,-4 0 0,3-5 96,1 5 32,0 0-128,-1 0-32,1-5-64,0 5 96,0 0 0,-1 5 96,-3-5-96,3 0-64,-3 5 64,-1 0 64,5-5-64,-4 5 0,-1 0-256,1 0-128,-5-5-480,4 5-256,1-5-64,-1 0 0</inkml:trace>
  <inkml:trace contextRef="#ctx0" brushRef="#br2" timeOffset="76">2002 3112 384,'-22'10'256,"9"0"-128,1 5-96,3-10 96,5 5-160,-5-5 32,5 0-224,0 0-96</inkml:trace>
  <inkml:trace contextRef="#ctx0" brushRef="#br2" timeOffset="77">1980 2968 128,'4'-10'64,"5"10"0,-5-5-96,0-5 64,1 5-32,-1 0 64,0 0 32,5-5 32,-5 5-160,5 0-32,-5 1 32,5-7 0,-1 6 448,1 1 192,-5-2-288,4 1-96,1 1-224,-5-1-32,5 5 32,-1-6 64,1 6-96,-5-5 0,1 5-480,3 0-192</inkml:trace>
  <inkml:trace contextRef="#ctx0" brushRef="#br2" timeOffset="78">1989 2928 256,'0'-5'160,"5"0"-64,-5 0-64,4 5 96,-4 0-64,0-5-64,4 5 32,0-5-32,-4 5 0,0-5 0,5 5 0,-1-5 0,-4 0 0,4 0 64,-4 0 32,4 5 96,-4-5-32,4 0 64,-4 1-128,5 4 0,-5-6-32,4 1-64,-4 5 32,0 0-32,4 0 0,-4-4 0,0 4 0,0 0 0,5-5 0,-5 5 0,4 0 64,-4 0 96,4 0-224,0-5 0,-4 5 0,5 0 32,-5-5 32,4 5 0,-4 0 0,4-5 0,0 5 0,-4-5 64,5 5-96,-5 0 0,4-5 32,-4 0 64,4 5-32,1-5 64,-5 0-128,4 5 0,-4-5 32,4 5 0,-4-5 0,4 5 0,1-5-96,-5 5 64,4 0 32,0-5 64,-4 0-32,4 5 64,1-5-64,-5 0-32,4 5-64,0-5 32,0 0 32,-4 5 0,5-5 0,-1 0 64</inkml:trace>
  <inkml:trace contextRef="#ctx0" brushRef="#br2" timeOffset="79">2151 2744 1952,'8'0'32</inkml:trace>
  <inkml:trace contextRef="#ctx0" brushRef="#br2" timeOffset="80">2164 2734 1952,'4'0'32,"5"-5"-64,-5 5 0,0 0 96,1 0 96,-5-5-128,4 5-96,0 0 32,-4 0 0,5 0 32,-1 0 0,-4 0 0,0 5 0,4-5 0,-4 5 0,0-5 64,4 5-96,-4 0 0,5-5 32,-5 0 64,4 0-96,0 0 0,0 0 32,-4-5 64,5 5-32,-1-5 64</inkml:trace>
  <inkml:trace contextRef="#ctx0" brushRef="#br2" timeOffset="81">2245 2738 1984,'0'10'-320,"0"0"-192,0 1-96</inkml:trace>
  <inkml:trace contextRef="#ctx0" brushRef="#br2" timeOffset="82">2403 2690 128,'4'0'64,"0"0"0,0-6-96,1 6 64,-1 0-32,-4 0 64,4 0-96,0 0 0,1 0 32,-1 0 64,0 6-32,1-6-32,-5 0-64,4 0 32,0 4 96,0-4 32,1 0-128,-1 5-32,0-5 32,1 5 64,-1 0 0,0 0-32,0 0-64,1 0 32,-1 0 32,0 0 64,0 0-96,1 0 0,-1-5 32,4 5 64,-8 0 32,9-5 32,-5 5-224,1-5 0,-1 5 32,0 0 96,5-5 0,-9 5-32,4 0 32,0 0-32,1 5 0,-1-5 64,0 0-96,-4 4 0,4-3 32,-4-1 0,5-1 64,-5 1 32,4 5-128,0 0-32,5 5 96,-1-5 32,1 10 0,4 0 32,4-5-288,-4 0-32</inkml:trace>
  <inkml:trace contextRef="#ctx0" brushRef="#br0" timeOffset="83">2062 1943 384,'-4'6'160,"4"-1"-64,0-5-128,0 4 64,0-4-32,0 5 0,-5 0-96,5-5 64,0 5 32,-4-5 0,4 5-96,-4-5 64,-1 5 32,5 0 64,-4 0 32,4 0 32,0 0-160,-4 0 32,4 0-64,0 0 0,0 0 128,-5 0 32,5 0-32,0 0-64,0-5-64,0 5 32,-4 0 32,4 0 64,0 5-96,0 0-64,0 0 128,0-5 96,0 4-192,0 6 0,-4-10 0,4 5 96,0 0 0,0 0 64,0 0-128,0-5 0,-4 5 32,4-5 0,0 5 0,0-5 0,-4 5 0,-1-5 0,5 5 0,-4 0 64,0-5-96,-1 10 0,5-5 32,-4 4 64,4-3-32,0 4-32,0-6 32,-4 1 32,4 0-96,0 5 0,-5-5 96,5 0 96,-4 0-128,0 0-32,0 5 64,-1-5 96,1 0-128,4 5-96,-4-6-256,4 7-128</inkml:trace>
  <inkml:trace contextRef="#ctx0" brushRef="#br0" timeOffset="84">2450 1988 640,'0'0'352,"0"6"-192,0-6-128,0 0 160,4 5 32,-4-5 96,0 4-96,0-4-64,0 5 0,0-5-32,0 5-64,0 1 32,0-2-64,0 1-32,0 0 96,0-5 64,0 5-224,0 0 0,0 0 64,0-5 128,0 5-32,0 0-64,0 0 64,0-5 0,5 5 32,-5 5 0,0-5-64,0 0 32,0 5-64,0-5 64,0 0-64,0 0-32,0 0 96,0 0 64,0 0-64,0-5-64,0 5 0,0 0 32</inkml:trace>
  <inkml:trace contextRef="#ctx0" brushRef="#br0" timeOffset="85">2463 2147 4384,'4'5'32,"-4"0"0,4 0 64,1 5-128,-5-5 0,4 0 32,0 0 64,-4 0-32,4 0 64,0 0 64,-4-1 64,5 7-192,-5-6-64,4-1 0,-4 2 64,4 3 0,-4-4 64,5 0-64,-5 1-32,0-6 32,4 4-32,-4 1 64,0 0 32,4-5-128,-4 10-32,0-10 32,5 5 64,-5 0 0,0 0-96,0 0 32,0 0 32,0-5 0,0 5-96,4 0 160,-4 0 64,0 0-96,0 0-32,0 5 0,0-5 64,4 0-32,-4 5-32,0 5 32,5-5 32,-5 5-96,8 0-64,-4-5-1440,1 4-544</inkml:trace>
  <inkml:trace contextRef="#ctx0" brushRef="#br0" timeOffset="86">2156 2491 128,'0'0'0,"4"-5"64,-4 5 32,4 0-128,-4 0 32,4 0 64,-4-5 32,0 5-32,5 0 32,-5 0 64,0 0-64,4-5 0,-4 5-32,0 0-64,0-5 32,4 5-32,-4 0 0,0 0 64,5 0-96,-5-5 0,0 5 32,0-5 0,4 5 0,-4-5 0,4 5 64,-4-5 32,4 5-128,1 0-32,-5 0 32,4-5 0,-4 5 32,0 0 64,4 0-96,-4-5 0,5 5 32,-5 0 64,4 0-96,0 0 0,-4 0 32,4 0 0,-4 0 0,4 0 64,-4 0-96,5 0-64,-1 0 128,-4 0 32,4 0 0,-4 0-64,0 5-64,0-5 32,4 0 32,-4 0 64,0 0 32,0 5 32,0-5-224,0 5 0,0-5-256,0 5-32</inkml:trace>
  <inkml:trace contextRef="#ctx0" brushRef="#br0" timeOffset="87">2390 2475 1152,'0'0'416,"0"5"-192,0-5-128,0 0 224,0 0-192,0 0 0,0 0 64,0 0 32,0 0 32,0 0 64,0 0-160,0 0-32,0-5-64,0 5 32,0 0 0,0 0 32,0-4 128,0 4 96,0 0-64,0 0 64,0 0-192,0-6-32,0 6 0,0 0 0,0 0-64,0-5-64,0 5 32,0 0-32,0 0 64,0 0 32,0 0-32,0 0 32,0 0 0,0 0 32,0 0-64,0 0 32,0 0 0,0 0 96,0-4-96,4 4-64,-4 0 64,0 0-64,0-5 64,0 5-128,0 0 0,4 0 32,-4 0 64,0-6-32,0 6-32,0 0 32,0 0-32,0 0 64,0 0 32,5 0 32,-5 0 0,0 0-64,0 0-64,0 0 96,4 0 0,-4 0-128,0 0-32,0 0 96,0 0 32,4 0-96,-4 0-32,0-5 96,4 5 32,-4 0-160,0 0 0,0 0 96,0 0 128,5 0-32,-5 0-64,0-4 0,0 4-32,4 0-96,-4 0 64,0 0 96,0 0 96,4 0-224,-4 0 0,0 0 64,0 0 64,5 0-96,-5 0 32,0 0 64,0 0 32,0 0-32,0 0-64,0 0-64,0 4-32,0-4 64,4 0 64,-4 0-64,0 0 0,0 0 32,0 0 64,4 0-32,-4 0-32,0 0-64,0 0-32,0 0 64,0 0 0,0 0 32,0 0 64,0 0-32,0 0 64,0 0-128,0 0 0,0 0 32,0 5 0,0-5 0,0 0 0,0 0 64,5 0 32,-5 0-256,0 0-64,0 0-1984,0 0-928,-5 0 1600</inkml:trace>
  <inkml:trace contextRef="#ctx0" brushRef="#br3" timeOffset="88">2535 4116 256,'0'30'160,"0"0"-64,0 0-128,0-20 128,8 10-64,-8 0 64,0-1-64,9 21 64,-1-10-288,-8 0-96</inkml:trace>
  <inkml:trace contextRef="#ctx0" brushRef="#br3" timeOffset="89">1827 4166 640,'0'49'352,"0"-39"-192,0 20-192,0-20 128,0 20-64,0 0 64,0 10-64,8-10 64,-8 0-64,9 9-32,-1-19-416,9 0-128</inkml:trace>
  <inkml:trace contextRef="#ctx0" brushRef="#br3" timeOffset="90">1468 905 640,'17'0'352,"0"0"-192,0 0-128,-8 0 96,8 0-160,0 0 32,0 0-64,9 0 0,-1 0 64,1 0 64,8 0-32,-8 0 64,0 0-64,-1 0-32,9 0 32,-8 0 32,0 10-96,-1-10 0,1 0 32,-9 0 0,9 10 0,-9-10 64,0 0-96,0 0-64,0 0 64,0 0 64,0 0 0,-8 0-32,8 0 32,-9 0-32,1 0 0,8 0 64,-9 0 32,9 0 32,-8-10-64,8 10 32,0 0-64,-8 0-32,8 0 32,-9 0-32,9 0 0,-8 0 64,8 10-96,0-10 0,-8 10 32,-1-10 64,9 10-96,-8-10 0,8 10 32,-9 0 0,9 0 0,1-10 0,-1 10 0,0-10 64,8 0-32,1 0-32,8 0-64,-8 0 32,8 0-480,-8-10-192</inkml:trace>
  <inkml:trace contextRef="#ctx0" brushRef="#br3" timeOffset="91">2587 4265 128,'0'30'64,"0"-10"0,0 19-96,8-9 64,-8 0-32,0 0 64,0-1-96,0 11-64</inkml:trace>
  <inkml:trace contextRef="#ctx0" brushRef="#br3" timeOffset="92">2083 3500 768,'8'-20'352,"0"20"-192,1-10-128,-9 10 160,0-10-160,9 10-32,-1-10 0,1 10 0,-1-10 64,1 10 96,0-10-224,8 10-96,-9 0 96,1 0 64,8-10-32,0 10 0,0 0 32,0 0 0,9 0-96,-9 10 64,8-10-320,-7 0-96</inkml:trace>
  <inkml:trace contextRef="#ctx0" brushRef="#br3" timeOffset="93">2501 4166 128,'9'20'160,"-9"-1"-64,9-9-64,-1 0 96,-8 0-64,17 0-64,-8 10-64,-1 0 32,9 0-128,-8 10 32</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2T23:01:58.417"/>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823 947,'-1'0,"-2"3,-1 1,-2 1,1 0,-1 0,-1-1,0-1,1 2,-1-2,0 0,0 1,0 0,0 2,-2 1,0-2,2 0,0 0,0 0,2-1,0 2,0-2,0 1,1 0,-2 0,2-1,-2 3,-1-1,1 0,1 1,1-1,0 1,1-1,-2-1,0-3,-1 0,-2-1,-1-1,0 0,1 1,1 1,0 1,2 2,1 2,-1-1,1 0,1 1,-2-2,1 0,0 1,0 0,1 1,0 2,2-1,-2-1,1 0,-1-1,1 1,-1 0,2 1,0 0,0 1,2-2,2-1,3-4,1-4,1-2,1-2,-1-1,1 2,-1-1,-2 0,1 0,0 1,1 0,0-3,0 0,4 0,0 0,0 1,1-1,-1 1,-2 0,-1 1,-2 0,-1 1,1 1,-1 1,0-1,0 0,0 0,1-2,0 0,0-1,0 2,2 1,0 2,0-1,-1-1,0 1,0 0,-1 0,-2-1,2 0,0 0,-2-2,-2-2,-1 0,-1 0,0 0,0 0,2 2,-1 0,1 0,-2 1,-2 3,-2 1,-2 3,-1 2,0 0,0 0,0 2,1-1,-1 0,2 2,-1 1,-2 0,0 0,-1 0,0 0,0-1,0 0,1 0,0 0,2-1,-2-1,0-1,1 1,-1-1,2 0,0 1,0 0,0-1,1 3,1 0,0 1,1 0,-1 0,1 0,-3 0,0-2,-1 1,4-2,3-3,3-4,1-3,0-2,2-4,2-1,1-2,2-3,1 0,-2 3,0-1,-1 1,-2 2,-1 1,-2 2,-2 1,-1 3,-1 4,-1 3,0 2,0 3,-2-1,0 0,-1 1,-2 1,-1-2,0 1,-1 0,1 0,1 3,-1 0,0 0,-1-1,-1-2,1 0,0-1,2-1,-1 0,1-1,0 2,1 0,-2 0,2 0,-3 0,0 1,-2 1,-1 2,-1-1,2-1,2 2,-1-2,3-1,0 0,-1-2,2 0,1 1,-2-2,-1 1,1 0,0-1,-1 2,1 1,0 0,-1 1,2 0,-1-1,-1 0,-1-2,2 1,1-1,0 1,0 1,-1-1,1 0,1 0,-1-1,1 0,1 0,-1 0,0-2,-1 1,1 1,0 1,-3-1,1 2,-1-2,-1 0,2 1,0-1,-1-2,1 1,2 0,-1 0,1-3,2-1,5-4,2-3,2-5,2-2,1 1,1-2,0 1,0 2,-1-2,-1 3,1 1,0 1,2 0,-1-1,1 0,3 0,-1 1,-1 2,-3 0,0 0,-3-2,0 1,1-2,0 0,-2 1,-1 1,1 2,-2 0,0 1,0-1,-1 2,2-1,1 0,-1 0,-1-2,-1 1,1 0,-1 0,0 1,0 0,-1-1,0 0,0-1,0-2,1 1,3-1,0 1,2 0,-1 2,-1 0,-1 1,1 0,-2-2,0 2,1 0,1 1,1 1,0-1,0-1,0 0,-1-1,-2 1,-2 2,-3 4,-2 2,-4 5,-2 1,0 1,0 0,-1 0,1 0,0-2,-1-1,1 0,-1 0,-1 3,-1 0,3 0,-1 1,-1 0,0-1,2-1,0-2,2-1,0 0,1-1,0-1,0 3,1-1,-2 0,0 1,-1-2,1 0,1 1,-1-2,1 1,0 0,0 0,0 1,1 1,-2-1,-1 0,1 0,0-1,0 0,1 0,-1 0,1 0,1 1,-4 1,1 1,0-1,0-1,1 1,0-2,0-1,0-2,-1-1,-1 1,1 0,1 0,-1 1,0-1,1 2,2 2,0-1,-1 0,1-1,1 1,0 0,0 0</inkml:trace>
  <inkml:trace contextRef="#ctx0" brushRef="#br0" timeOffset="1">380 1522,'1'-1,"2"-2,0-3,1-2,1-2,4-1,-1 0,2-3,-1 2,-1-3,-1 1,-1 1,0 3,0 2,-1 2,-1 0,-1 2,1-1,1-2,-1 0,2-2,3 1,0-2,2-1,1 0,-1 3,-1 0,-3 1,0 2,-1-1,-1-2,0 2,-1 1,2-1,0 1,0 1,0-2,0 2,-1-2,0 2,1-1,2-2,2-1,0-1,2 0,-1-1,-1 2,-1 2,-1 0,-1 0,2 2,-2 2,-2 2,-3 4,-2 0,-4 2,1 1,-2 1,-1 0,-3 3,-1 0,0 0,-3 0,1 2,0-2,0 1,0-1,0 1,0-2,1 0,1 0,2-2,0-2,0 0,2 0,-1 1,-1 0,-1 1,1-2,1 0,0 0,1-1,0 0,1 0,0 0,1 1,-1 0,-1 0,-2 0,0 0,-1-1,2 0,1 1,-1 1,1-2,-1 0,2 0,1 1,-2 0,0-1,1 1,-1 1,1-1,-2 1,1-2,0 3,1-2,0 0,0-2,1 0,2-2,3-3,1-2,2 0,0-1,1-2,1-1,1-4,2-3,2-2,3-1,3-3,1-1,2 0,0-3,1 1,1-4,0-1,0 0,1 2,1 1,-2 0,-2 5,-4 4,-4 4,-1 4,-2 0,0 4,-1 0,-1-2,0 1,0-1,-1 0,0 1,1 1,0 0,0 0,1-1,-2 0</inkml:trace>
  <inkml:trace contextRef="#ctx0" brushRef="#br0" timeOffset="2">74 183,'0'-2,"0"-3,-1 1,-1-2,1 0,-1 0,2-1,-2 0,0-2,-1 2,0-1,2 2,2 5,5 1,2 5,2 1,2 3,0 1,0 0,-1 0,-1-1,-3-1,-2 1,-2 1,0-3,-1 0,1-2,2 0,1 0,3 1,-1 0,0-1,1 1,0 2,0-2,-1 0,-2-1,-5-5,-4-4,-3-3,-2-3,-3-2,-1 1,1-1,1 1,-2 1,0 1,1 0,0 1,0 0,0 0,1 2,0 0,1 0,1 0,0 1,0 2,0-1,-1 0,0-1,1 1,1-1,1 0,1-3,2 0,1 0,1-1,1 1,0 0,0 1,1-1,-1-1,0 1,1 2,2 5,4 4,5 2,2 4,3 1,2 3,-1 2,-2-1,0 0,-2-3,-1-1,0-1,-2 0,-2 0,-1 0,-1-1,-2 0,1-2,-2 0,0 0,0 1,0 1,-1 0,0 0,1 0,0 0,0 0,-2 0,0 1,-2-1,-3-2,-1-5,-2-4,-1-2,-2-1,-4-5,-2 1,0-2,0 1,0 1,3 1,2 2,1 3,3 0,1 0,-2 0,0 0,-1-2,1-1,-1-1,2 0,1 0,1 2,1-1,0 1,1 2,-1-2,2-1,-1-1,2 1,-3-1,-2 1,0-1,1 0,2-1,0 0,1 0,0 1,1 3,3 1,0 4,3 4,2 4,2 1,1 3,2 2,1 0,-1-1,0 0,-2-3,-2-1,-2 0,-2 0,-1-1,0 0,-1 0,0-2,0-1,-1 1,0-1,0 1,0 0,0 2,-3-2,-4-4,-1-3,-1-3,-1-3,2 0,0 1,-1-3,1 0,-2 1,0 0,-1 1,2-1,0 1,1 1,1 6,5 4,6 6,7 5,3 4,3 2,0-2,-1 1,0-1,-1-1,-1 1,0 1,-2 0,-1-1,1 1,-3 1,-1-1,0-1,-2 2,-1-3,-1-2,0 1,0 0,1 0,-1-2,-1 1,1-1,-1-2,-1-2,-2 1,0-1,-2 0,0-1,0-2,0 0,0 0,0 0,-1 1,1 0,0-1,-1 0,-1 0,0 2,-3 0,1 2,-2 2,-1 2,1 2,-1 0,-1 2,1-1,-2 1,-1 0,1 1,-3 1,-1 1,0 1,-1-1,0-3,1-3,0-3,2-1,-1-2,3 1,2-1,-2 0,1 1,0-1,-2 0,-1 1,0 2,0 3,0 1,2-1,2-1,0-1,2 0,-1 1,-1-1,1 1,1 1,2 2,2 1,0 0,1-2,0-3,0-2,0-2,0-1,1-1,-1-2</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5T02:07:29.311"/>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2058 1647,'0'1,"-1"0,0 0,0 1,0 0,-1 1,2 0,-2 1,1 0,0-1,-1 0,0 0,2-1,-2 0,0 0,0 0,1 1,-2-1,1 1,0 0,0 0,0 0,0 0,0-1,0 0,1 1,0-1,-1-1,0 1,1 0,0 1,-1-1,0 1,-1 0,0 0,1 0,0 0,0-1,0 2,0-1,0 1,0 0,0-1,-1 0,0-1,1 1,-2-2,2 1,0 0,0 0,0-1,0 1,1 0,0 1,-1-1,0 0,0 0,1 0,-2 0,1 0,0 1,-2-1,2 1,0 0,1 1,0-1,1 0,-2 0,2 0,-1-1,0 0,0 1,0 0,-1 1,0-1,-2 0,2-1,-1 0,1 0,1 1,-1 0,0 0,0 1,2 0,-2 0,0-1,1-1,0 1,0 0,0 0,-1 0,2 0,-2 0,0 0,0-1,0 0,0 0,0 0,1 0,0 0,-1 1,0 1,-2 0,2-1,0 0,-2 0,1 0,1 0,1 1,-1-1,0 0,2 0,-2-1,1 1,0 0,-1-1,0 1,0 0,0-1,1 1,-1-1,1 1,-1 0,0-1,-1 1,0-1,1 1,0-1,-1 0,2 0,-1 0,0 1,0-1,0 0,0 1,0 0,-1 0,0 0,1-1,0 1,0-1,0 1,0 0,0 0,0 1,0-1,-2 0,2 0,0 0,0 0,0 1,1-1,0-1,-1 0,0 0,0 1,0 0,-2-1,0 0,2 0,-1 0,0 1,1 0,1 1,0-1,-1 0,0 0,1 0,0 0,0-1,0 1,-1 0,1 0,0-1,0 1,-2 0,1-1,-2-1,1-1</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5T02:07:32.94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1684 2141,'0'0,"2"0,0 0,0 0,2 0,0 0,0 0,0 0,0 0,0 0,-1 0,1-1,1-1,-1 0,-1 1,0-2,0 2,0-1,-1 1,2 1,-1 0,1-1,0 1,-1 1,1-1,0 0,0 0,0 0,0 0,0 0,0 0,-1 0,0 0,1 0,0 0,0 0,0 0,0 0,0 0,-1 0,0 0,1 0,0 0,0 0,0 0,0 0,0 0,-1 0,0 0,1 0,0 0,0 0,0 0,0 0,-1 0,0 0,1 0,0 0,0 0,0 0,0 0,0 0,-1 0,1 0,0 0,0 0,0 0,-1 0,1 0,0 0,0 0,0 0,0 0,0 0,-1 0,0 0,1 0,0 0,-1 0,0-1,1 0,0 0,0-1,1 1,0 1,0-1,0 1,-1 0,0 0,0 0,0 0,0 0,0 0,0-1,-1 0,0 1,1-1,0 1,0 0,0 0,0 0,-1 0,0 0,1 0,0 0,0 0,0 0,0 0,0 0,-1 0,1 0,0 0,-1-1,1-1,-2 1,2 0,-2 0,2 0,0 1,0 0,-1 0,1 0,0 0,-1 0,1 0,0 0,-1 0,1 0,0 0,0 0,-1 0,1 0,0 0,-2 0,2-2,-1 1,0 0,1 0,-1 0,0 1,1-1,0 1,0 0,0 0,0 1,0-1,-1 0,0 0,1 0,0 0,0 0,0-1,0 0,0 1,-1-1,0 1,1-1,0 1,0 0,0 0,0 0,0 0,0 0,1 0,0 0,-1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5T02:07:36.455"/>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2100 2130,'1'0,"1"0,1 0,0 0,0 0,1 0,0 0,-1 0,1 0,1 0,-1 0,0 0,-1 0,1 0,-1 0,1 0,0 0,0 0,0 0,0 0,-1 0,1 0,-1 0,1 0,0 0,0 0,0 0,0 0,-1 0,0 0,1 0,0 0,0 0,0 0,0 0,0 0,-1 0,1 0,0 0,0 0,0 0,-1 0,1 0,-1 0,1 0,0 0,0 0,0 0,0 0,-1 0,1 0,-1 0,1 0,0 0,0 0,0 0,0 0,-1 0,1 0,0 0,0 0,0 0,-1 0,1 0,0 0,-1 0,1-1,0 0,0 1,0 0,0-1,-1 1,1 0,-1 0,1 0,0 0,0 0,0 0,-1 0,1 0,-1 0,1 0,0 0,0 0,0 0,-1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5T02:07:40.924"/>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2422 2127,'0'0,"-2"0,0 0,-2 0,1 0,-1 0,0 0,0 0,1 0,-1 0,0 0,1-1,0 0,1-1,1-1,0 1,0-2,-1 1,1-2,0 1,0 1,0 0,-2 0,1 0,0 1,-1-1,0 0,0 0,1 1,0-1,0 0,0 1,1 1,-1-1,1 0,-1 1,0-1,1 0,0-1,0 1,0-1,-1 0,0 1,0-1,1 1,0-1,0 0,-1 1,1-1,-1-1,0-1,-2-2,-1-1,0 0,0 1,0 0,2 1,-1 1,0 1,1 0,0 1,0 1,1 0,0 0,1 0,-1-1,1 1,-1 0,0 1,0 0,-1-1,-1 1,1-1,-1 0,1 0,1-1,-1 1,1-1,-1 1,2-1,-2 1,1 1,0-1,-1 1,1-1,-1 1,1 0,0-2,0 0,0 0,1 1,-1 0,0-1,0 1,0-1,-1 0,1-1,0 1,0 0,0-1,0 2,0-1,0 0,0-1,-1 0,0 0,0 0,1 1,0 0,1 0,0 0,0 0,1 0,-1 0,1 0,-1-1,0 1,0-1,0 1,1 0,0-1,0 0,-1 0,0 1,1 0,-1 1,0-1,0 1,0-1,0 0,-1-1,1 0,-2 1,0 1,1 0,-1-1,1 2,0-1,0-1,0 1,0 1,-1-1,1-1,-1 1,0-1,1 0,1 1,-1-1,0 1,1-1,-1 0,1 0,0 0,-1 0,1 1,0-1,0 1,0-1,0 0,-1 0,1 1,0-1,0-1,1 0,-2 1,0 1,0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15T02:07:46.498"/>
    </inkml:context>
    <inkml:brush xml:id="br0">
      <inkml:brushProperty name="width" value="0.05" units="cm"/>
      <inkml:brushProperty name="height" value="0.1" units="cm"/>
      <inkml:brushProperty name="color" value="#FFFC00"/>
      <inkml:brushProperty name="tip" value="rectangle"/>
      <inkml:brushProperty name="rasterOp" value="maskPen"/>
      <inkml:brushProperty name="ignorePressure" value="1"/>
    </inkml:brush>
  </inkml:definitions>
  <inkml:trace contextRef="#ctx0" brushRef="#br0">2045 1721,'0'1,"-2"2,-2 3,-2 1,-2 4,0 1,0 0,-1 1,0 2,0 0,-1 2,-1 4,-2 1,1 2,-1-1,1-1,2-3,1-3,2-3,2-4,2-3,1-4,3-3,3-4,3-6,3-4,1-3,1-1,1 2,-3 3,-1 2,-3 3,-2 2,-1 2,0 1,1 0,-1-1,2 0,1 0,1-2,2-1,-1 0,2 0,1-1,-1 1,2 0,0 0,-2 1,-1 2,-3 0,0 2,-3 1,-1 3,-2 1,-1 0,-1 2,0-1,-1 0,0 0,-2 2,-1 1,-1 2,0 0,-1 1,-1 0,1 1,-1 0,-1-1,0 1,0 0,-1 0,1-1,1 0,0 0,0 0,1-2,2-1,0 0,1-2,1-1,-1 0,2-1,-1 0,1 0,1 0,-1-1,1 1,0-1,0 0,-1 1,0 0,0-1,0 1,0 0,0 0,-1 0,1 1,-2-1,1 1,1 0,-1 1,0 0,1 0,0 0,0-1,0 0,1 0,1 0,0 0,0 1,1 0,0 0,0-1,0 1,1-1,1 1,-1 0,2 0,0-2,0 0,2-1,0-1,2 1,1-2,1 1,-1 0,1 0,0-1,-1 0,1 0,0 0,-1-1,-1 0,0 0,-1-1,-1 0,0 0,-1 0,1 1,2-1,0 0,1 0,1 0,0 1,0-2,0 1,0 0,-2 1,-1 0,0 1,-1 0,0 1,0 0,-1 0,2 0,-1 1,0-1,0 0,1 0,-1 0,0 0,0 0,1 0,-1 0,1 0,0 0,0 0,-1 0,0 0,0 0,-1 0,1 0,0 0,-1 0,1 0,-1 0,1 0,-1 0,1 0,0 0,-1 0,1 0,-3 0,-1-1,-2 0,-2-1,-1-2,-1 0,1 0,0 0,0-1,0 1,0 0,0 0,1 0,-1-1,1 2,0-2,0 0,0 1,0-2,0 1,0 1,1-1,-1 1,-1-1,0 1,0-1,0 0,-1 0,1 1,0 2,0 0,1 1,0-1,0 2,1-2,0 1,-1-1,0 1,0 2,1 0,-1 1,0 0,-1 3,0 1,-1 2,-2 0,1 0,0-1,1 0,0-2,1-1,1-1,1 1,0 0,2 0,-1 0,2 0,2-1,0 1,0 0,0-1,2-1,0-1,0 0,0-2,2 0,0-1,0-1,1-1,-1-2,-1 0,0-1,-2 0,-1-1,-1 0,-1 0,-1 1,-1 0,-1 1,0 0,-1 1,-1 0,0 0,-1 1,-1 1,0-1,-2 1,-2 0,-1 0,0 0,1 1,3 0,0 2,2 0,1 2,1 0,0 1,0 2,-1 1,1 2,0 0,1 1,1 0,0 0,0-1,1-1,0-1,0-2,0 0,0 0,1 0,3 0,2-1,2 0,1 1,1-1,-1-1,1-1,-1-1,2-2,0-1,-1-2,0 0,-2-1,0 1,-2 0,0 0,1 0,-1 2,0 0,0 1,0 1,0 1,0 0,-1 0,1 2,-2-1,1 1,-1 1,-1-1,0 1,-1-1,1 1,-1-1,0 0,-2 1,1 0,0 1,1-1,1 0,-1 0,0-1,2 1,1-1,0 0,0 0,0 0,0 1,0 0,-1-1,0 1,-2 0,0-1,0 1,0-1,-1 1,0 1,-1 0,1-1,1 0,-1-1,0 0,1 0,0 0,1 0,-1 0,0 2,-1 0,-1-1,1 1,-1 0,0 0,-1-1,-1 0,1 0,-1 0,0-1,-1 0,0-2,-1 1,-2-1,0 0,-2 0,0 0,1-1,0 1,1 0,2 0,-1 0,1 0,0 0,0 0,0 0,1 0,0 0,1-1,-1 0,-1 0,-2-1,0 1,-2-2,0 0,-1 0,-1-1,-1-1,1 1,0 0,3 2,0 0,2 1,1 1,1 1,1 0,4 1,5 2,3 0,2-1,2 1,-1 0,-1-1,-1 0,-2-1,-2 0,0-1,-3 0,0 0,-1 0,-1-1,1 0,0 0,0 1,2-2,-1 1,1 0,-1 0,1 1,-1 0,0-1,1 1,0-1,1 2,-2-1,0 1,0 0,0-1,-1 0,1 1,0-1,0 0,-1 0,0 0,0 0,-1 0,1-1,0 1,0 0,0 0,-2 0,-1 0,-1 0,-2 0,0-1,-2 0,-2-2,-1-1,0-1,-2-3,-1 0,0-2,2 0,0 1,1 1,1 1,1 1,0 0,1 1,-1 0,1 0,1 0,-1-1,1-1,0 1,0 0,2 1,-1-1,1 0,0 0,1 1,-2-1,1-1,-1 1,0-2,-1 0,0-1,-2 0,1-1,-1 0,0-1,0 1,0 1,2 1,0 1,1 1,1 2</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5T02:54:05.996"/>
    </inkml:context>
    <inkml:brush xml:id="br0">
      <inkml:brushProperty name="width" value="0.05" units="cm"/>
      <inkml:brushProperty name="height" value="0.05" units="cm"/>
      <inkml:brushProperty name="color" value="#849398"/>
    </inkml:brush>
  </inkml:definitions>
  <inkml:trace contextRef="#ctx0" brushRef="#br0">-2147483648-2147483648 128,'0'0'0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5T02:54:05.997"/>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27 13 2560,'-2'6'960,"2"-6"-512,0 2-544,0-2 192,0 0-96,0 0 0,0 0-96,0 0 64,0 0-1024,0 0-416</inkml:trace>
  <inkml:trace contextRef="#ctx0" brushRef="#br0" timeOffset="1">653 266 128,'-9'6'0</inkml:trace>
  <inkml:trace contextRef="#ctx0" brushRef="#br1" timeOffset="2">120 122 896,'2'1'352,"-2"-1"-192,1 1-256,-1 0 64,1-1 32,-1 1 0,1 0 0,-1-1 0,2 0 0,-1 1 64,0 0-32,0 0-32,0-1 32,0 1-32,0 0 0,0-1 64,0 1-96,0 0 0,2 0-32,-2 0 0,0 0 64,2 0 64,-2-1 32,1 1 96,-1 0-160,2 0-32,-1 0-64,0 0 0,-1 0 64,0-1 0,1 2 128,-1-1 64,1-1-160,0 2 0,-1-1 32,0-1 96,0 1-64,0 0 0,0 1-96,0-1-96,1-1 64,0 1 64,1 0 0,-3 0-32,3 0 96,-2 0 64,0 0 64,0 0 32,0 0-128,1 0-32,-1-1-32,0 1 32,0 0-64,1 0-32,-1-1 32,0 1 32,1 1-32,-1-2-32,1 1-128,0 0 0,0 0 128,0 1 64,0-2 0,2 2-64,-2-1 32,0-1-32,-1 2 0,1-1 0,-1-1 0,1 2 0,0-2 64,0 1 96,0-1-224,0 2 0,-1-1 64,1-1 64,-1 2 0,2-2-64,-1 0 96,0 1 0,1 0-128,-2 0 32,2-1-64,0 1 0,-1 0 64,1 0 64,-1-1-32,1 2 64,0-1-128,-1 1-64,0-2 64,2 1 0,-2 1 32,1-1 64,-2 0-96,2 1 0,0-2-32,-1 1 0,0 0 128,0-1 96,0 1-128,0 0-32,2 0 0,-2-1 64,0 0-192,0 1 32,0 0 96,2 0 64,-3 0 0,2 0-64,-2 0 32,1-1-32,-1 1 0,2 0 0,-1 0 0,0-1 64,0 1-32,-1 0-32,1-1 32,1 1-32,-2 1 0,1-2 0,1 2 0,-2-1 0,3-1 0,-2 2 64,0-1-96,-1-1 0,1 1-32,-1 0 0,1-1 64,1 1 0,-1-1 0,0 0 0,0 0-96,0 0 64,1 1 32,1 1 64,0-1-448,0 0-160,-1 0-352,-1 0-160</inkml:trace>
  <inkml:trace contextRef="#ctx0" brushRef="#br1" timeOffset="3">103 101 896,'1'1'352,"0"0"-192,1-1-192,-1 0 128,0 1 0,1-1 32,-1 0-64,2 0-64,-2 0 32,1 0-32,0 1 64,0 0 32,0 0-128,1-1 32,-1 2-64,-1-1 0,2-1 128,-1 2 32,2-1-128,-2 0 32,1 0 0,0-1 64,1 1-96,-1 0 0,-1 0 32,1-1 0,0 1 0,0 0 0,0-1 0,-1 1 64,2-1-32,-1 1-32,0-1 32,-2 2 32,4-1-32,-3 0-32,1 0 32,-1-1 32,1 1-96,1 0 0,0 0 96,-1 0 32,1 0 32,0-1 0,0 2 0,-1-1 0,0-1 0,0 1 0,-1 0-64,0 0-64,2-1 32,-1 1-32,0-1 64,-2 1 32,4-1-32,-3 1-64,1 0 32,0 0 32,1 0-32,-1-1 64,0 1-128,1 1 0,-1-1 32,0 1 64,1-1-32,0 0 64,-1 1-128,0-1 0,1-1 96,-1 1 96,0 0-64,0 0 0,2-1-32,-1 1 32,-1 1-64,1-2 64,0 0-64,-1 2 64,1-1-64,0 0 64,0 0-128,0 0 0,0 0 32,0 1 64,0-1-32,-1 0 64,1-1-64,-2 2 64,2-1-128,-1 2 0,1-2 32,0 1 64,-2 0-32,0-1-32,0 0 32,0 0 32,0 0-32,1 0-32,-1 0-64,-1-1 32,1 0 32,0 1 64,-1-1-32,2 1 64,-1 0-64,0-1 64,0 0-64,0 1-32,0 0 32,0 0-32,0 0-96,1 0 64,-1 0 32,0 1 64,1-1-192,-1-1 32,0 1 96,1 1 128,0-2-32,-3 1-64,4 0 0,-2 0-32,-1-1-96,0 0 0</inkml:trace>
  <inkml:trace contextRef="#ctx0" brushRef="#br1" timeOffset="4">446 207 5280,'2'2'32,"0"-2"-64,0 1 0,0 1 32,0-2 64,0 0 32,-2 2-128,3-2-32,-3 1-128,0-1-800,0 2-256,3-2 160,-2 0 64</inkml:trace>
  <inkml:trace contextRef="#ctx0" brushRef="#br1" timeOffset="5">125 121 512,'5'2'256,"-3"-1"-128,0 2-32,0-3 128,1 2-96,0 0-96,0-1 0,3 1 32,-1 0-96,1 0 0,-2 1 32,1 0 64,1-1-96,-2 1 0,-1-1 32,2 1 64,-2-1 32,0 0 32,1 1-160,-2-2-32,0 1 32,0 0 0,0-1 96,1 0 32,0 0-128,-2 0-32,0 0 32,-1 0 0,1-1 32,-1 0 0,0 0 0,0 0 0,0 0 0,-1-1 64,0 0-96,0 1 0,-2-1-32,0-1 0,1 2 128,-1-2 32,1 1-32,-2-2-64,1 1-64,0-1 32,-1 2 32,-1-2 0,1 2 0,-2-2 0,1 1 64,-1 0 32,1 0-128,1 0-32,-3 0 32,2-1 0,0 1 32,1 1 64,1-1-96,0-1-64,1 3 64,-1-2 64,0 1 0,3 0-32,-4 0 32,3 1-32,-1-1 0,1 1 0,0-1 0,0 0 0,0 0 0,0 1 0,0 0 64,-1-1 96,2 0-224,-1 1 0,1 1 0,-1-1 32,2 1 32,-1-1 0,1 1-96,2 0 0,0 0 64,1 1 64,1 0 0,-1 0-32,1 1 32,2-1-32,0 2 0,-1-1 64,2 1-96,-2-1-64,1 1 64,-1-1 64,0 0 0,0 1-32,1-2 32,-2 2-32,0-2 0,-1 1 64,1-2-32,-2 2-32,-1-1 96,-1-1 0,0 0-192,0-1 0,-1 0 32,0 0 96,0-1-64,-1 1 0,0-2 96,0 1 32,-1-1-128,-1 1-32,-2-1 32,1-1 64,-1 0 64,1 0 32,-2 0-64,-2 0-64,0-1 96,2 1 0,-1-1-128,1 2 32,-1-1 0,2 0 0,-1 0 0,2 0 0,-1 0-96,1 2 64,0-2-32,-1 1 0,2-1 64,0 1 64,-1 1-32,2 0-32,0 0 32,0-1 32,1 2-192,-1-1 32,1 1 96,1 0 64,0-1-96,1 2-32,-1-1-64,2 0 96,0 0 0,0 1 96,1 0-96,1 0 0,0 0 32,2 1 0,-2-1 64,1 1 32,1 0-32,0 1 32,2-1-128,-4-1 0,4 2 32,-1-1 64,-2-1-32,2 1 64,-1 0-64,1-1-32,-1 1 32,0 0-32,-1 0 0,3 1 64,-4 0-32,2-1-32,-2 1-64,-1-2 32,2 1 32,-3 0 64,0-1-32,1-1-32,-3 0-64,0 0 32,0-1 32,0-1 0,-2 0 64,1 1 32,0-1-128,0 0 32,-2 1 64,-1-1 32,0 0-128,-2 0 32,0 1 0,-2-1 64,1 0-32,-1 1-32,-2-2 32,1 2 32,2-1-96,-1 0 0,2-1 32,-1 3 0,0-3 0,2 2 0,2 0 0,-2 0 0,3 1 0,-1-1 0,2 0-96,-1 1 0,1-1 64,-2 1 64,2 0-64,1 0-64,0-1-32,0 1 96,0-1 64,1 1 64,2 0-32,-2 0-64,2 1-64,0 0 32,2-1 32,-2 1 0,1 1-96,3-1 64,-1 1 96,0-1 32,0 1 32,1-1 0,-1 1-64,2-1 32,-1 0-64,-1 0-32,1 1 32,-1-1 32,2 1 32,-2-1 32,0 1-160,-1 0 32,2-1 0,-2 1 0,2 0 0,-3 0 0,1-1-96,-1 0 64,0 1 32,0-1 64,-2 0-96,1-1 0,-1 0 32,0 0 64,0 0-32,0 0-32,-1 0 32,0 0-32,-1-1 0,0 0 0,0 0 64,-1 0 96,0 1-128,-1-1-96,-2 1-64,-1 0 96,0 0-512,0 0-160,0 0 128,-2 0 96</inkml:trace>
  <inkml:trace contextRef="#ctx0" brushRef="#br1" timeOffset="6">250 172 896,'3'2'352,"-1"-2"-192,1 1-128,-3-1 160,0 0 32,0 0 96,-3 1-96,2-1-64,-1 0-64,-1 0-96,1 0 32,-3-1-32,2 1-96,0-1 0,1 0 64,-2 0 64,2 0 64,-1 0 32,-2-1-160,1 1 32,0-2 0,-3 0 0,3 0 0,-2 0 0,1 0 0,-1 0 64,-1 0-32,0 1-32,1-1-64,0 1 32,1 0 32,0 0 64,1 1-32,-1-1-32,2 2-64,1 0 32,0 0 32,1 0 64,0 0-96,1 0-64,1 0 64,1 0 0,1 2-64,2 1 64,2-1 32,1 1 0,0 0 64,0 1 32,1-1-128,-1 0 32,-2-1-64,-1 0-64,0 0 160,0-1 32,-2 0-96,0 0-32,-2-1 96,1 1 96,-2-1-32,-1-1-64,-2 1 0,1-2 32,-3 0-32,0-1-32,0 1 32,-1-2-32,1 2 0,0 0 64,-1-1-96,-1 0 0,2 1-32,-1 0 0,1-2 64,2 3 0,-1-1 0,1-1 0,0 3 0,2-2 64,-2 1-96,2 0 0,0 0 32,1 1 64,0 0-96,0 0-64,1 1 64,0 1 64,2 0-64,-1-2 0,1 3 32,1-2 64,1 0-32,-1 1-32,-1-1 32,3 0-32,-2 1-96,2-1 64,-2 1-32,2 0 0,-1-1 64,0 0 64,1 1-32,0-1 64,0 1-128,-1-1-64,0 1 128,-1 0 32,0-1 0,2 0 32,-2 0-64,1-1 64,-1 1-128,0 0 0,1 0 96,-1-1 32,0 0-32,2 2 32,-3-1-64,2-1-32,-1 1 32,0 1-32,1-2 64,-2 0 32,2 1-32,-1 0-64,-1 0 32,0 0 32,2 0-32,-1-1-32,-1 1-64,2 0 32,-1 0 32,1-1 64,1 2-32,-2-1 64,1 0-64,-2-1-32,0 2 96,0-1 0,1 0-32,-1 0-64,0-1-64,-1 2 32,1-1 32,-1 0 0,1 0 0,-1-1 0,0 2 0,1-1 0,0-1 0,0 1 0,-1 0 0,3 0 0,-3 0 0,1-1 0,-1 2-96,0-2 64,3 2 96,-3-1 32,1-1-192,1 2 0,-2-1 96,1-1 128,0 1-96,-1 0-32,1 0 0,-2-1 64,0 0-96,0 0 0,-1 0 32,1 0 64,-1 0-96,0 0 0</inkml:trace>
  <inkml:trace contextRef="#ctx0" brushRef="#br1" timeOffset="7">443 207 3840,'0'0'0,"0"0"0,-1-1 0,1 0 0,-2 0 64,0 0 32,-1-1 32,-1 0 0,-1 1 0,-2-1-160,0-1 32,1 1 0,-2 0 0,2-1 0,0 1 64,1 1-96,-1-1 0,1 2 32,-2-2 0,2 2 0,-1-1 0,0-1 64,-1 1 32,1-1-128,-2 1 32,2-1-64,0 1-64,0-1 96,0 2 64,1-1-64,-1-1 0,2 1 96,-2-1 32,1 2-128,-2-1-32,2-1 96,0 0 96,-2 1-32,0-1-64,1 1-96,-1-1 32,1 2-32,0-3 0,1 2 0,1-1 0,-1 2 64,0-2 64,1 1-32,1 0-32,0 0 32,-1 0-32,-1 0-800,1-1-320,-1 1 128,-1 0 192</inkml:trace>
  <inkml:trace contextRef="#ctx0" brushRef="#br1" timeOffset="8">1283 350 1280,'0'-1'512,"0"1"-256,0-1-224,0 1 160,1-1-96,-1 1 0,0-1-32,0 1-64,2-1-64,-1 1 32,-1-1 96,0 0 32,1 0-128,0 0 32,-1 1 0,1-1 64,-1 0-32,1 1-32,-1-1 32,0 1 32,1-2-32,-1 1-32,1 1 32,-1-1-32,1 0 0,-1 1 0,2 0 0,-2-1 0,0 1 0,2-1 0,0 0 0,-1 1 0,0-1 0,-1 1 0,1-1 64,0 1 32,0 0-32,0-1 32,0 0 0,0 1 32,-1 0-64,2 0-64,-1 0 32,-1-1-32,1 1 0,0 0 0,0-1 0,0 0 0,0 1 0,0 0 64,0 0-96,1-1 0,0 1 32,0 0 0,-1-1 0,0 1 0,2 0 0,-3 0 0,3 0 0,-1 0 0,0 0 0,-1 0 64,0 0 96,1 0 128,-1 0-128,1 0-96,0-1-32,-1 1-32,0-1-96,1 1 64,0-1 32,0 1 64,1 0-32,-1 0-32,1 0 32,-2-1-32,3 0 0,0 1 0,-2 0 0,1-1 0,0 1 0,0 0 0,0-1 0,-1 1 0,2 0-96,-2-1 0,1 1 128,-1 0 32,1 0 0,-1 0-64,1 0 32,-2 0-32,1 0 0,0 0 0,0 0-96,2 0 0,-2 0 128,0 0 32,1 0 0,0 0-64,-1 0 32,1 0 32,-1 0-32,1 0-32,-1-1-64,1 1 32,-1 0 32,1 0 0,0 0 0,0 0 0,-1-1-96,1 1 64,0 0 32,1-1 0,-1 0 0,-1 1 64,1 0-32,-1-1-32,1 1 32,-1 0-32,0 0 0,0 0 0,0 1 0,2-1 64,-3 0-32,2 0-32,-1 0-64,0 0 32,1-1 32,-1 1 0,0-1 0,1 1 64,-1-1-96,1 1 0,0 0 32,-1 0 0,0 0 0,1 0 0,1 0 0,-1-1 0,0 1 64,-1 0 32,2-1-192,-2 1 0,1 0 32,-1 0 96,1-1 0,0 1-32,0 0 32,-2 0-32,2 0 0,1 0 64,-2 0-32,0 0-32,0 0 32,0 0-32,1 0 64,-1 0 32,0 0-192,0-1 0,0 1 32,1 0 96,0 0 0,-2 0-32,2 0 32,-2-1-32,1 1-96,1 0 64,-1 0 32,0 0 64,0 0-32,0 0-32,1 0 32,-1 0 32,0 0-96,0 0 0,0-1 32,2 1 64,-1 0-96,-1 0 0,0-1 32,1 1 0,0 0 0,-1 0 0,1 0 0,-1 0 64,1 0-32,0 0 64,0 0-128,0 0 0,1-1-32,-1 1 0,-1 0 64,1 0 0,0 0 0,0 0 0,-1 0-96,0 0 64,0 0 32,1 0 0,0 0 0,-2 0 64,2 0-32,-2 0 64,1 0-64,1 0 64,-1 0-128,0 0 0</inkml:trace>
  <inkml:trace contextRef="#ctx0" brushRef="#br1" timeOffset="9">1700 298 4416,'1'0'32,"2"0"-96,-1 0 32,-1 0 32,0 0 0,0 0 0,1 0 64,-1 0-32,2 0-32,-2 0 32,-1 0 32,2 0-32,-1 0-32,0 0 32,0 0-32,0 0-96,-1 0 64,1 0 32,-1 0 0,0 0 64,1 1 32,-1-1-192,1 0 0,1 0 32,-2 0 96,0 0 64,1 0 96,-1 0-160,1 0-96,-1 0 32,0 0 64,0 0 0,0 0-32,0 0 32,0 0-32,-1 0 0,1 0 0,-1 0-96,-1 0 0,1 0 64,0 0 64,0 0 0,0 0 64,-1-1-128,-1 1 0,2 0 32,-3 0 64,1 0-96,1 0 0,-1 0 32,-1 0 64,2-1-96,-1 1-64,1 0 64,-2 0 64,2-1 0,-2 1-32,1 0 32,0 0 32,0 0-32,0 0 64,0 1-224,-1-1 32,0 0 96,0 0 64,-1 0-96,1 0 32,1 0 0,-2 0 0,2 0 0,-2 0 0,1 0 0,-1 1 0,1-1 0,0 0 0,1 0 0,-2 0 64,1 0-96,0 0-64,-1 0 64,0 0 64,-1 0 0,1 0-32,1 0-64,-1 0 32,1 1 32,1-1 64,-2 0-96,1 1-64,1-1 128,0 1 32,-1-1 0,2 0 32,-1 0-128,-1 0 0,1 0 32,1 0 0,-3 0-96,4 0 64,-2 0 32,1 1 0,0-1 64,0 0 96,-1 0-128,1 0-96,0 0 32,0 0 64,0 1-64,-1-1 0,1 0-32,-1 0 0,0 0 128,2 0 32,-3 0-128,2 0-32,0 0 32,0 0 64,-1 0-64,0 0 0,1 0 32,0 0 64,0 0-32,0 1 64,-1-1-128,0 0-64,0 0 64,1 0 0,1 0 96,-3 0 32,2 1-192,0-1 0,0 0 96,-1 0 64,0 0-96,1 0 32,-1 0 0,-1 0 0,2 0 0,-1 0 64,-1 0-32,2 1-32,-1-1 32,0 0-32,0 0 0,1 0 64,0 0-32,-2 0-32,2 0-64,-1 0 32,0 0 32,1 0 0,-2 1 0,2 0 0,0-1 0,-2 1 64,2-1-192,0 0 32,0 1 32,-1 0 32,0-1 96,-1 0 96,3 0-224,-2 1 0,1-1 0,-1 0 32,1 0 32,1 0 64,-1 0-32,1 0 64,-1 1-64,2-1-32,-3 1-64,1-1 32,0 1 32,1-1 64,-1 0-96,-1 1 0,1-1 32,1 0 64,-2 0-96,1 1-64,1-1 128,-2 1 32,2-1 0,-1 0 32,1 0-128,-1 0-64,1 0 64,0 0 0,-1 0 96,0 1 32,1-1-192,0 1 0,0-1 32,0 1 96,0-1 0,0 0-32,0 0 32,0 1-32,-1-1 0,2 1 0,-2-1 0,0 0 0,1 1-96,0 0 64,0 0 32,0-1 64,0 1-96,0 0-64,1 0 64,-1 0 0,0 0 32,1 1 64,-2 0-32,1-1-32,0 1-64,1 0 32,-2 0 32,2-1 64,-1 1-32,1-1-32,-1 1-64,1-1 32,0 0 96,0 0 32,0 0-128,0-1 32,0 0 0,1 1 0,-1 0 0,0 0 0,1-1 0,-1 1 0,0-1 64,0 1 32,1 0-128,-1-1-32,1 0 32,-1 1 0,0 0 32,0-1 64,0 0-96,1 1 0,-1 1-32,0 0 0,0-1 64,1 0 0,-1 1 64,0-1 32,0 1-32,2-2 32,-2 1-224,1 0 32,-1 0 32,0-1 96,0 1 0,0-1 64,0 0-64,1 1 64,-1-1-64,0 0-32,0-1 96,1 0-128,-1 1 0,1-2 32,-1 1 64,1-2-32,-1 0-32,1 0 32,-1 0-32,0 1-96,0-1 64,0 0 32,0 0 64,0 2-96,0-1-64,1 0 64,-1 1 64,0 1-64,0-1-64,1 0 64,1 0 0,-2 1 32,0 0 0,0 0 0,2-1 64,0 1-32,-2 0-32,1 0-64,0-1 32,0 0 32,1-1 0,-1 2 0,1-2 64,1 2-32,-1-1-32,0-1 32,1 1 32,-1 0-96,1 1 0,-1-2-32,0 2 0,0 0 0,1 0 0,0-1 64,-1 1 0,0 0 0,0-1 64,0 0 32,1 1 32,-1 0-160,1-1-32,0 0 32,0 1 0,1 0-64,-1 0 64,1 0 32,-1-1 0,-1 1 0,0 1 0,0-1 0,1 0 64,-1 0-32,-1 0-32,1 0 32,-1 0 32,0 0-32,0 0 64,1 0-64,-2 0 64,0-1-224,0 1 32,-2-1 32,1 1 96,0 0 0,0-1-32,-1 1 32,-1 1-32,-1-1 0,2 0 64,-1 1-96,0 0 0,-1-1 32,-1 0 64,0 0-96,2 1 0,-2 0 32,1-1 0,0 0-96,1 2 64,-3-1 32,3-1 0,0 2 0,0-1 0,0 1 0,1 0 64,0 1-32,0-1-32,-2 0 32,2 1-32,0-1 0,0 0 0,1 0-96,-3-2 0,4 2 128,-3-1 32,1 1 0,1-1-64,-1 0 32,0 1-32,0-2-96,0 2 64,1-2-32,0 3 0,0-2 64,0 1 64,1-2 32,0 1 32,-1 0-160,1 0-32,0-1 32,0 0 64,0 0-64,0 0 0,0 0 96,0 0 32,1 0-32,-1-1-64,0 0-64,1 0 32,0-1 32,1 0 64,-1 0-32,2 1-32,-1-1-64,0 1 32,0 0 32,0-2 64,2 2-32,-1-1-32,0-1 32,0 0-32,2 0 0,-2 1 64,1-1-192,1 0 32,-2 1 32,0 1 32,2 0 32,-2 0 64,-1 0-96,1 1-64,-1 0 64,0-1 0,0 1 32,1 0 0,-1 0 0,1-1 0,1 1 0,-1-1 0,2 1 0,-1-2 64,-1 2-32,2-1-32,0-1 96,-1 2 0,3-2-128,-3 1-32,1 0 32,0-1 0,0 2 32,-2-1 0,1 1 0,-1-1 0,-1 1-96,2 0 64,-2-1 32,-1 1 64,1 0-32,-1 0-32,1 1 32,-2-1-128,1 1 64,-1-1 96,-1 0 96,1 1-128,-3-1-96,2 1 32,-1 0 0,0 0 32,0-1 0,-2 0 0,1 1 0,-1-1 0,1 0 0,-2 1 64,0 0 32,0-1-128,1 0 32,-3 1 0,2 0 0,0 0-96,-1-1 0,2 0 64,-1 1 64,1 0-64,-1-1 0,1 0 32,0 2 0,1-1 0,0-1 64,-1 2-32,1-1-32,-2 0-64,2 1 32,0 0 32,-2 1 0,2-1 0,-1-1 0,0 2 0,0-2 64,0 1-32,0 0-32,0-1-64,1 0 32,-2 1 32,3-1 0,-1 1 0,0-1 64,1 0-32,0 0-32,1 0 32,0 0-32,-1-1-96,2 1 64,0 0 32,0 0 0,2-1 0,-1 2 0,-1-1-96,0-1 64,1 1-32,-1-1 0,2 0 128,-2 1 96,0-1-64,1 0-64,-1-1 0,1 0 32,0 0-32,0-1-32,1 0-64,-1 1 32,1-1 32,1 0 0,-1 1 0,1-1 64,-1 1-96,1-1 0,-1 1 32,2-1 64,-2 1-96,1-1 0,1 1 32,-1-2 0,0 1 0,2 0 0,-1 0-96,0 0 64,2 1 32,-2-1 64,1 1-96,-1-1 0,1 0 32,2 1 0,-2-1 0,1 1 0,-2-1 0,2 1 0,-1 0 0,2 0 0,-2 0 0,0-1 0,1 1 0,-2 0 0,2 0 0,-2 1 0,2-1-96,-1-1 64,-2 2 32,2-1 64,-1 0-32,1 0-32,0-1-64,0 2 32,0-1 32,-1 0 64,1 1-32,-2 0-32,0 0 32,1 0-32,0-1-96,0 1 64,0 0 32,0 0 0,0-1 0,0 1 0,1-1 64,-1 1 96,2-1-128,-2 1-32,0 0 0,1 0 0,0 0 0,0-1 0,-2 1 0,1 0 0,2 0-160,-2 0 32,0 0 128,1 0 64,-2 1-96,0-1-32,2 0 96,-2 0 96,1 0-96,0 0-96,-1 0 32,0 0 64,0 0 0,1 0-32,0 0 32,-1 0-32,2 1 0,-3-1 0,1 0-96,0 0 64,0 1 96,0-1 96,-1 0-64,1-1-64,1 1-96,1 0 32,-2 0 96,2 0 32,-1-1-128,-1 1-32,1 0 32,-1 0 0,0 0 96,0 0 32,0 0-128,0 0 32,0 0-64,0 0 0,1-1 64,-1 1 0,-1-1 0,0 0 0,2 1-96,-2 0 64,0 0 32,0 0 64,0 0-96,2 0 0,-4 0 32,3 0 0,-2 1 0,0-1 64,0 1-32,0-1 64,-1 0 0,1 0 32,-1 0-224,0 0 0,0 0 32,0 0 32,1 0 32,-1 0 0,0 0 0,0 0 0,-1 1 0,1-1 64,0 0-32,-1 0-32,1 0 32,-1 0 32,0 0-96,0 0 0,-1 0 32,0 0 64,1 0-32,-3 0-32,3 0 32,-2 0-32,0 0 0,0 0 0,0 1-96,0-1 0,0-1 64,-1 1 64,-1 0 0,1 0 64,-1-1-64,1 1 64,-2-1-224,1 1 32,1-1 96,-2 1 64,2 0-96,-1 0 32,1 0 0,0 0 64,-1 0-32,1 1-32,1-1-64,-1 1 32,1-1-32,1 1-64,1-1 96,0 0 64,1 0 0,0 0-32,1 0 32,0 0-32,2 0 0,0 0 64,1 0-32,0 0-32,0 1-64,1-1 32,-1 0 32,1 1 64,1-1-32,0 0-32,-1 0 32,0 1-32,0-1-96,-1 0 64,1-1 32,-1 1 0,1-1 0,0 1 0,-2 0 64,1 0 32,-1-1-128,1 1-32,-2 0-64,1 1 96,1-1 0,-2 1 96,0-1-32,-1 1-32,1-1 32,-1 0-32,2 1 0,-1-1 0,-1 0-96,0 0 64,0 0 32,0 0 64,0 1-32,0-1-32,0 1-64,0-1 32,1 1 32,-2 0 0,1-1 0,-1 0 64,1 1-32,-1-1-32,0 0-64,0 0 32,0 0 32,0 0 64,1 0 32,-1 0 32,0 0-64,2 0-64,-2 0 32,0 0 32,0 0-192,0 0 32,1 0 96,-1-1 128,0 1-96,0 0-96,0 0 32,0 0 64,0 0-1280,-1 0-512</inkml:trace>
  <inkml:trace contextRef="#ctx0" brushRef="#br1" timeOffset="10">1412 395 384,'5'0'160,"-3"-1"-64,2-1-192,-1 2 64,-1 0-32,1 0-64,0-1 160,0 1 32,1 0 0,0-1-64,-1 1 32,2-1 32,-1 1-32,1 0-32,-1 0 32,0-1-32,-1 0 0,1 1 0,-1-1-96,-1 1 64,1-1 32,0 1 64,-1-1-32,1 1-32,-1-1 32,-1 1 32,1-1 32,0 1 32,-1-1-64,1 0-64,-1 1 96,0 0 64,0-1-128,-1 0-96,1 0 32,0 1 0,0 0-64,0-1 64,1 1 32,-1-1 64,1 1-32,-1 0-32,1 0 32,1 0-32,-2 0 0,1-1 0,0 1 0,-2 0 0,0 0-96,0 0 64,0 1-32,-2-1 0,0 0 64,-1 1 64,1 0-96,0-1-64,0 0 64,-1 1 0,1-1 32,-1 2 64,1-2-32,0 1 64,-1 0 0,1 0 32,0-1-160,0 0-32,-2 1 32,1-1 0,0 0 32,0 0 64,-2 0-32,2 0-32,-1 0 32,-1 1 32,0-1-96,0 0 0,0 1 32,0-1 64,-1 0-32,1 0 64,-2 0-128,2 0 0,-1 0 32,1 1 0,1-1-352,-2 0-96</inkml:trace>
  <inkml:trace contextRef="#ctx0" brushRef="#br1" timeOffset="11">763 373 384,'0'0'160,"1"0"-64,-1 0-128,0 0 64,0 0-32,1 0 0,-1 0 0,0 1 0,2-1 0,-2 0 0,1 0 0,0 0 0,1 0 0,-1 0 0,0 0 64,0 0 32,0 0-128,-1 0-32,1 0-64,0 0 96,-1 0-64,1 0 32,0 0 64,0 1 0,0-1 0,1 0 64,-1 0-32,1 0-32,-1 0 32,0 0-32,0 0 0,0 1 64,1-2-32,-1 2-32,-1-1 32,0 0-32,0 0-96,2 1 64,-2-1 96,0 0-32,0 0-32,0 0 32,2 0-32,-2 0 0,0 1 0,0-1 0,0 0 64,0 0-96,0 0 0,1 0 32,-1 0 0,0 0 0,0 0 0,0 1 0,0-1 64,0 0-32,0 0-32,0 0 32,0 0-32,0 0-96,0 1 64,0-1 96,0 0 96,-1 0-128,1 0-32,0 0 0,0-1 0,-2 1 0,2 0 64,0 0-96,0-1 0,0 1-32,-2 0 0,2 0 128,0-1 96,0 1 64,-1 0 96,-1 0-160,1 0-96,0-1-32,-1 1-32,1-1 0,-1 1 64,0 0-32,0 0-32,1 0-64,0 0 32,0 0 32,0 0 0,0 0 0,0 0 0,0 0 0,0 0 64,-1 0-32,1 0-96,0 0 32,-1 0-32,2 0 0,-2 0 64,0 1 64,2-1-32,-2 0-32,0 0 32,1 0-32,0 1 0,0-1 64,0 0-96,0 0 0,0 0 32,0 0 64,0 0-96,1 0 0,-1 0 32,0 0 0,-1 0 0,1 0 0,1 0 0,-1 0 0,0 1-96,1-1 64,0 0-32,-1 0 0,1 0 64,0 1 0,0 0 0,0-1 64,1 0-96,-1 0 0,0 1 96,1 0 32,-1-1-32,1 1-64,0-1-64,1 0-32,-1 0 128,0 0 32,1 1 0,-1-1-64,1 0 32,0 0-32,-1-1 0,3 1 64,-1 0-32,-2 0-32,1 0-64,0 0 32,1 0 32,0 0 64,-1-1-32,0 1-32,0-1-64,2 1 32,-2-1 32,0 1 0,2 0 0,-2 0 64,1-1-32,-1 1-32,1 0 32,-1 0-32,0 0-512,-1 1-192</inkml:trace>
  <inkml:trace contextRef="#ctx0" brushRef="#br1" timeOffset="12">677 358 384,'0'0'256,"0"0"-128,1 0-160,-1 0 64,0 0-32,0 0 0,0 0 64,0 0 32,0 0-32,0 0-64,0 0 32,0 0-32,0 0 0,0-1 64,0 1-32,0 0 64,0 0-128,-1 0 0,1 0 160,0 0 160,-1-1-32,1 1 96,0 0-128,0 0 32,-2 0-224,1 0-32,1 0-64,-1 0-64,0 0 160,-1 0 32,0 0-96,1 0-32,1 0 96,0 0 32,-1 0 0,-2 0-64,3 0 32,-1 0-32,1 0 0,-1 0 0,1 0 0,-1 0 64,1 0-96,-1 1 0,0-1 32,1 0 0,-1 0 0,1 1 0,-1-1-96,1 0 0,0 1 64,-1-1 0,1 1 32,1-1 0,-1 0 64,1 0 32,0 1-32,1-1-64,-1 0 32,1 1-32,1 0 0,-2-1 0,0 0 0,1 1 0,0 1 0,-1-2 64,1 0 160,0 0 128,0 0-128,-1 0 32,1 0-160,0 0 0,-1 0-96,1 0-32,0 0 32,-1 0 0,0 1-352,-1 0-160,0 0-448,-1 0-192</inkml:trace>
  <inkml:trace contextRef="#ctx0" brushRef="#br1" timeOffset="13">576 434 128,'1'0'160,"-1"0"-64,1-1-64,1 1 160,-2 0-160,1 0-32,0 0 0,0 0 64,0 0-32,0 0-32,0 1-64,0-1 32,0 0-32,0 0 0,0 0 128,1 0 32,-1 0-32,2 0-64,-3 0 32,1 0-32,1 0-96,0 0 64,-1 0 96,2 0 32,-2 1-128,0-1 32,0 0 64,0 0 32,0 1-32,0-1-64,0 0 32,0 0 32,0 1 32,1-1 32,0 0-64,-1 0-64,0 0-64,-1 0 32,1 0 32,0 0 64,0 1-96,0-1 0,0 1 32,-1-1 64,1 1-32,2-1 64,-3 0-128,2 0 0,-1 0 32,0 0 64,-1 1-96,2-1 0,-1 1 32,0-1 64,0 1-96,1-1 0,0 0 32,-2 0 0,2 1 0,-2 0 0,2 0 0,-1-1 0,0 0 0,0 1 64,0 0-96,1 0 0,-1-1 96,0 1 32,0-1-128,1 1 32,-1 0 0,1-1 0,-1 0 64,-1 0 32,1 0-32,2 1 32,-2-1-64,0 1 64,0-1-128,0 0 0,-1 1 32,1-1 0,0 1 0,0-1 64,0 1-32,0-1-32,1 0 96,0 0 0,-1 0 320,1 0 192,-1 0-320,1 0-64,-1 0-160,2 0-64,-1 1-128,-1 0 0,0-1 64,1 1 96,-2-1 64,2 0 32,0 0-64,0 1 32,0-1 0,-1 0 32,1 0 64,0 0 32,-1 0-96,1 0-96,1 0 0,-1 1-32,0-1 0,-1 0 64,1 0-96,-1 0 0,2 0 32,-1 0 64,-1 0-96,1 0 0,-1 0 32,1 0 64,-1 0-32,2 0 64,-2 0-128,0 0-64,1 1 64,-1-1 0,1 0 32,-1 0 0,2 0 0,-1 0 64,0 0-96,-1 0 0,2 0 32,-3 1 0,4-1 0,-2 0 64,0 0-32,-1 0 64,1 0-64,-1 0-32,1 0 32,0 0-32,-1 0 0,0 0 64,1 0-96,-1 0 0,0 0 32,1 0 64,-1 0-32,0 0-32,1 0-64,-1 0 32,0 0 32,0 0 64,1 0-96,-1 0 0,-1 0 160,2 0 160,-1 0-32,0 0 32,-1 0-96,2 0-32,-1 0-192,0 0 32,0 1 0,0-1 0,0 0-96,0 1 64,0-1 32,-1 0 64,1 0-32,1 0-32,0 0 32,-1 0-32,0 0 0,0 0 0,0 0 0,0 0 0,0 1 0,0-1 0,0 0 0,1 0 0,-2 1 64,2-1-32,0 0-32,-1 0 32,-1 0-32,0 0-96,2 0 64,0-1 96,-1 1 32,0 0-128,2 0-32,-2 0 32,0 0 0,1 0 32,-1 0 0,1 0 64,-1 0 96,0 0-128,0 0-96,2 0 96,-2 0 32,0 0 0,1 0-64,0-1 32,1 1 32,-1 0-32,0 0-96,0 0 32,1 0 96,-1 0 96,1 0-128,0 0-96,0 1-1184,-1 0-1152</inkml:trace>
  <inkml:trace contextRef="#ctx0" brushRef="#br1" timeOffset="14">678 30 384,'-4'3'256,"3"-3"-128,-2 2-96,2-1 96,-2-1-64,3 2-64,-4-2 32,3 2-32,-1-1 0,1 0 64,0 0-32,-1 0-32,0 1 32,-1-1-32,1-1-96,1 2 64,-1-1 32,0 1 64,0-1-32,-1 1-32,2-1 96,-1 1 0,0-1 448,1-1 192,-2 1-288,3 0-160,-4 0-192,2 0 0,0 0-64,1 0 64,-1 0-128,0-1-64,-1 1 128,2 0 32,-1 0 0,-1 0-64,1-1-64,-1 1 32,1-1 32,-1 1 64,0 0-32,1 0 64,-1 0-64,1 0-32,0 0-64,-1 0 32,1 1 32,-1 0 64,1-1-32,0 1-32,0 0 32,-1-2-32,1 3-96,-1-2 64,2 1 32,-3-1 64,2 0 256,-1 0 96,1 1-288,0-1-32,0 0-96,0 0 64,1 1-96,-2-1 0,2-1 32,-1 2 0,1-1 64,0 1 32,-1-1-128,2 1-32,-1-1 32,-2 1 0,1-1 96,1 1 32,0-1-128,-1 1-32,0-1 32,1 1 0,0-1 32,-2 1 0,2-2 0,-1 2 0,1 0 0,-1-1 64,1 0-32,-1 1-32,-1 1 32,2-2-32,-2 1 0,3 0 0,-2-1 0,1 1 0,-1-1 0,0 2 64,1-2-96,-1 0-64,1 1 64,-1-1 64,1 0 0,-1 1-32,1 1-64,-1-2 32,1 2 32,0-1 0,0 1 64,1-1 32,-1-1-32,0 1 32,0 0-128,1 0 0,0 0 32,-1-1 0,1 1 0,0-1 0,-1 1-96,1 0 0,0-1 64,0 1 64,0 0 64,0 0 32,0-1-160,-1 1 32,2 0 0,-2-2 0,1 2 64,-1 0 32,1 0-128,-3-2 32,3 2-64,-1 0 0,1-1 64,-1 0 0,-1 1 0,1 0 0,1 0 0,-2 0 0,1 1 0,0-2 64,-1 0-96,1 2 0,0-2 96,0 1 32,1 1-128,-2-3-32,1 3 32,0-2 0,1 1 32,-1-1 0,0 1 64,0-1 32,0 0-128,0 1 32,1 0 0,-2 0 64,1-1-96,0 1-64,0 0 64,0-1 0,0 0 32,-2 1 64,3 1-32,-1-3-32,-1 2 32,1 0-32,1-1 0,-1 0 0,1 1-96,-1 0 64,1 0 32,0 0 64,0 0-32,-1 0-32,0-1 96,1 1 0,-1 0-192,0 0 0,-1 0 32,1-1 96,1 1 0,-1 0 64,1 0-64,-1 0 64,1 0-64,0 0-32,0 1 32,0-1-32,1 0 0,-1 0 64,1 1-32,-1-1-32,0 0 32,1-1-32,-1 1 0,0 1 64,2-1-96,-2-1 0,0 2 32,1 0 64,-1-1-32,1 0-32,-1 0-64,0 1 32,0-1 32,0 1 0,0-1 64,0 1 32,1-1-128,-1 1-32,0-1 32,1 0 0,-1 1 32,1-2 64,-1 1-96,1 1 0,0-2 96,1 1 32,-1 0-128,-1-2-32,3 3 32,-2-2 0,1 1 32,-1 0 64,0 1-96,0-1 0,1 0 96,-1 1 32,1-2 32,0 1 0,-1 0-160,1 0 32,0 0 64,-1 0 32,1-1-32,-1 1-64,0 0-64,1-1 32,-1 0 96,1 1 32,-1 0-32,0 0-64,2 0-64,-1 0-32,-1-1 128,0 0 32,1 0 0,-2 1-64,2-1-64,-2 1 32,2-1 32,-2 1 64,3-2-32,-3 2-32,2-1 32,-2 0-32,2 1 0,-2-2 0,1 2 0,0-1 0,0 0-96,0 1 64,0-1 32,1 1 64,-1-1-32,1 1-32,0-2-64,0 1 32,0 0 32,-1 0 64,1 0 32,0 0 96,-1-1-256,0 1 0,0 1 0,0-2 96,1 1-64,0 0 0,1 0 32,-2-1 64,1 1-96,-1 1 0,0-2 32,1 1 0,-1 1-96,0-2 64,3 1 32,-4 1 64,3 0-32,-2-1-32,0 1 32,0-1-32,0 1-96,0-2 64,1 1 32,-1 0 64,0 0-32,0 0-32,1 1 32,-1-2 32,0 1-32,1 1-32,-1-2 32,1 2 32,-1-2-96,-1 1 0,1 1-32,0-1 0,0 1 64,1-2 0,-2 1 0,1 1 64,-1 0-96,1-1 0,1 0 32,0 1 0,-2-1 0,2 1 0,-1-2 64,0 0 32,0 2-128,1-2 32,-1 1 0,0 0 0,0-1 0,1 1 0,-1-1 0,0 0 0,0 1 0,0 0 0,1 0 0,-1-1 64,0 0-32,0 1 64,2-1-64,-2 0-32,2 1 32,-2-1-32,1 0 0,-1 0 0,1 0 0,0 0 0,-1 1 64,1-1-96,-1 0 0,0 1 32,-1-1 0,1 1 0,0 0 0,0-1 0,0 1 64,-1-1-32,1 1-32,-1-1-64,2 1 32,-2-1 32,1 0 64,0 0-96,0 0 0,0 0 32,0 1 64,0 0-32,0-1-32,0 0 32,-1 1-32,1 0 0,0 0 64,2-2-32,-3 2-32,2-1 32,-1 0 32,0 0-32,-1 0-32,2 0 32,-1 0-32,0 1 0,2 0 64,-2 0-96,0-1 0,0 0 32,0 0 64,1 0-32,0 0 64,-1 0 0,2 0-128,-1 0-32,-1 0 32,1 0 0,-1 0 32,0 0 0,1 0 0,-1 1 64,2-1-32,-2 0-32,2 0 32,-2 0 32,0 0-96,1 0-64,-1 0 128,1 0 96,-1 0-96,0 0-32,0 0 0,0 0 0,1 0 0,-1 0 64,1 0-96,-1 0 0,2 0 32,-2 0 64,0 0-32,2 0-32,-2 0-64,2 0 32,-1 1 32,0-1 64,-1 1-96,0-1-64,1 0 64,-1 1 64,0-1 0,1 1-32,0 0 32,-1-1-32,0 0 0,0 0 64,0 0-32,1 0-32,-1 1-64,0-1 32,0 0 32,0 1 64,1 0-96,1-1 0,-3 0 32,2 0 0,-1 0 0,1 1 0,-1-1 0,2 1 0,-2-1 0,0 0 0,1 1 0,0-1 64,0 0-96,1 0 0,-1 0 96,0 0 96,0 0-128,0 0-96,0 0 32,2 0 0,-2 0 32,1 0 0,-1 0 0,1 0 0,-1 0-96,0 0 64,0 0 32,0 0 64,0 0-32,1 0-32,-1 0 96,1 0 0,0 0-128,-2-1-32,3 1 32,-2-1 0,0 1 32,-1 0 0,1 0-96,-1 0 64,2 1 32,-2-1 64,0 0-32,1 1-32,0-1-64,0 0 32,1 0 32,0 0 64,-3 0-32,1 0-32,2 0 32,-2 0-32,1 0 0,0 0 64,0 0-96,-1 0 0,0 0 32,1 0 0,-1-1 0,1 1 0,1 0 64,-2 0 32,1 0-128,0 0-32,0 0 32,0 0 0,1 0 32,-2 0 0,2-1 0,0 0 64,-1 1-32,1 0-32,-1-1 32,1 0-32,-1 1 0,1-1 64,0 1-32,0-1-32,1 1 32,1-1 32,-1 0-96,-2 1 0,1 0 32,2 0 0,-3-1 0,2 1 64,0-2-32,-1 2-32,0-2 32,0 1-32,0 1 0,0-1 64,0 0-96,2 1 0,-1-1 32,-1 1 0,-1-1 0,2 0 0,-2 1 0,1 0 0,0 0 0,0-1 64,-1 0-32,1 1-32,0-1 32,1 1 32,-1-1-96,-1 1-64,1-1 64,1 0 0,-1 1 96,-1 0 32,1 0-128,1-1-32,-2 1 96,1-1 32,2 0-96,-1 0-32,-1 0 32,0 0 0,1 1 32,-2 0 0,2-1 0,-1 0 0,1 0 0,0 1 64,-1-1-32,1 0 64,-1 1-128,-1 0 0,1-2-32,1 1 0,-2-1 128,0 1 32,1 0-32,1 0-64,-3 0 32,2 1 32,-1-2-96,0 1 0,0 1 32,2 0 0,-1-2 0,-1 1 0,1 1 0,0 0 0,-1-1-96,0 0 64,1 0 32,-1 1 64,2-1-96,-2 0-64,0 1 128,0-2 32,0 1-96,1 1 32,-1-1 0,0 0 64,0 0-32,0 1-32,-1-2 32,3 1-32,-3 0 0,2-1 64,0 1-96,0-1-64,-1 2 128,0-2 32,-1 2-96,1-2 32,0 1 0,-1 1 0,2-1 0,-1 0 64,0 0 32,0 0 96,0-1-96,-1 2 0,3-2-32,-2 1-64,-1 0 32,1 0-32,-1 0 64,1 0 32,0-1-192,-1 0 0,0 1 96,0-1 128,1 0 32,-1 1 0,0-1-32,1 0 64,1 0-160,-2 2-32,1-1 0,-1-1 0,0 2 0,2-2 0,-3 1 0,1 1 64,3-2-96,-4 1 0,2-1 32,0 2 64,-1-2-32,1 0-32,-1 0 32,2 1 32,-2-1-96,0 1-64,-1-1 64,1 2 64,0-2-64,0 2 0,0-2 32,0 1 0,0 1 0,0 0 0,0-1-160,-1 1 32,2-1 128,-1 1 128,-1-1-32,1 1 0,-1 0-96,1 0-96,1 0-32,-2-1 96,0 1 64,1 0 64,-1 0-128,2 0 32,-1-1-64,0 1-64,1 0 160,-1-1 32,0 1 0,0 0-64,0 0 32,-1 0-32,2 0 0,-1 0 0,0-1 64,0 1-96,-1-1 0,1 0 32,1 1 0,-1 0 0,0 0 0,-1 0-96,1-1 64,0 1-32,0 0 0,-1-1 128,1 1 96,0 0-128,0-1-96,-1 1 32,1 0 0,0 0 32,1 0 0,-2 0 64,2-1 32,-2 0-32,0 0-64,0 1 224,0 0 96,0 0-256,2-1 0,-2 1-64,0-1 64,0 1-96,1 0 0,-1 0 32,0 0 0,0 0 0,0 0 0,1-1 0,-1 1 64,0-1-96,0 1 0,0 0 32,2 0 0,-2 0-160,1 1 32,0 0 64,1-1 32,-1 0 32,0 0 0,0 1 0,0-1 64,0 0-32,0 1 64,1-1-128,-1 0 0,0 0 32,2 0 0,-2 0 0,1 0 64,-1 0-96,1 0 0,1 1 32,-3-1 64,2 1-192,1-1 32,-2 1 96,1-1 64,0 0 0,0 0-64,1 0 32,-2 1-32,0-1-160,1 0 32,-1 0 192,0 0 128,0 2-192,0-2-32,0 0 64,1 1 32,0 0-96,-1 0 32,0-1 0,0 0 64,1 0-96,-2 0 0,3 0-32,-1 0 0,0 0 128,0 0 32,-1 0-128,1 0 32,-1 0 0,2 0 0,-2 0 0,0 0 0,1 0 0,0 0 0,0 0 0,1 0 64,-1 0-96,-1 0 0,2 0 32,-1 0 0,0 0 0,1 0 0,-2 0 0,1 1 0,0-1 0,-1 0 0,1 0 64,-1 1 32,2-1-128,-2 0-32,1 0 32,-1 0 0,1 0 32,-1 1 64,1-1-96,-2 0 0,3 0 32,-2 0 0,0 0 0,1 0 64,-1 0-32,0 0-32,0 0 32,0 0-32,2 0 0,-1 0 0,-1 0 0,0 0 0,1 0 0,-1 0 0,1 0-96,-1 1 64,2-1 32,-1 1 0,-1-1 0,2 1 0,-3-1 0,3 0 0,-1 0 0,-2 0 64,2 0-96,0 0 0,0 0 96,-1 0 96,1 0-128,1 0-96,-2 0 96,1 0 32,-1 0-160,0 0 0,1 0 96,0 0 64,1 0 0,-1-1-64,0 1 32,1-1-32,-1 1 0,2-1 0,-2 1-96,0 0 0,0 0 64,0 0 64,1 0 0,0-1 64,-1 1-64,0 0-32,0-1-64,2 1 32,-3 0 96,2 0 32,-2 0-32,1-1-64,0 1-64,1 0-32,-1 0 64,0 0 0,0-1 32,1 0 64,0 1-96,-1-1 0,0 1 32,2-1 0,-3 1 0,3-1 64,-1 0-32,0 1-32,-1 0 32,2-1-32,-2 0-96,0 0 64,1 1 96,0-1 32,0 0-128,0 1-32,-2 0-64,2-2 0,0 1 160,-1 1 96,0-2-32,0 2-64,0-1 0,1 1-32,-1-1 0,0 0 64,0 0-32,0 1-32,-1-1-64,2 1 32,0-1-32,-2 1 0,1-1 64,-1 1 64,0 0-32,1-1-32,0 0 32,0 0-32,0 1 0,0-2 0,0 1 0,-1 1 64,2-2-32,-1 2 64,0-2-128,-1 2-64,2-1 64,-2-1 64,3 1 0,-2-1-32,0 1 32,0-2-32,0 2-96,2-1 0,-2 2 64,0-1 64,0 0 0,-1 0-32,2 0 32,-1 1-32,0-1 0,0 1 0,1-1 0,0 0 64,-1 0-32,0-1-32,1 1 32,-1 0-32,2 0-96,-2 0 0,0 0 64,1 0 0,-1 1 96,3-1 32,-4 0-128,2 0 32,-1 0-64,2 0 0,-2 0 128,1 0 32,0-1-128,1 1 32,-1 0 0,0 0 64,2 0-32,-2 0-32,-1 0-64,1 0 32,1 1 32,-2 0 64,1-1-96,-1 0-64,0 1 64,1 0 64,-1-1 0,1 1 64,0-1-64,1 0-32,-2 1-64,0-1 32,0 0 32,0 1 0,0-1 0,1 0 64,-1 0-32,-1 1 64,1-1-128,-1 0 0,0 0 32,1 1 64,0-2-96,0 0-64,-1 1 64,1 0 0,-1-2 96,1 2 32,-1 0-128,0 0 32,1-1-64,-1 1 0,0 0 128,0 0 96,-1-2-128,2 2-96,-2-1 96,0 2 32,1-2 0,-1 1 32,0 0-224,0 0 32,0-1-32,0 0 64,-1 2 32,1-2 32,-1 1 64,0-1 32,1 1-128,-2 0 32,1 0 0,-1 0 0,0-1-96,0 2 64,-1-1 32,2 0 64,-3 0-96,1 1 0,0 0 32,0-1 0,0 0 0,-1 0 0,1 0 0,1 0 0,-2 1 0,1 0 64,0 0-96,0-1 0,-1 1-32,2-1 0,-1 0 128,0 1 32,-1 0-192,1 0 0,-1 0 32,3 0 96,-4 0-64,2 0 0,0 0 32,-1 0 64,1 0-32,0 0 64,0 0-64,0 0-32,0 0-64,0 0 32,-2 0-32,2 0 0,0 0 128,0 0 32,-2 0-128,1 0-32,1 0 32,-3 1 64,3-1-64,-1 0 0,0 0 32,1 1 64,-1-1-96,0 1-64,1-1 64,-1 0 64,0 0 0,1 1-32,-1-1 32,0 0-32,1 0 0,1 0 64,-1-1-96,-1 1 0,2 0 32,-2 0 0,1 0 64,2 0 32,-4 0-128,2-1-32,1 1 32,-2 0 64,2 0 0,-1 1-32,0-1-64,-1 0 32,1 0 32,-1 0 64,1 0-32,0 0 64,-1 0-128,1 0-64,-2 0 64,2 0 64,-1 0 0,-1 0-32,1 0-64,0 0 32,-1 0 32,2 0 0,-1 0 64,0 0 32,1 0-128,-1 0-32,0 0 32,0 0 0,1 0 32,0 0 64,-1 0-32,1 0 64,0 0-64,-1 0-32,1-1-64,0 1 32,0 0-32,-1 0 0,2 0 64,-1 0 0,0 0 0,-1 0 64,2 0-32,0 0-32,-1 0 32,-1 0 32,1 0-96,0 0-64,1-1 64,-2 1 0,2-1 32,-1 1 64,0 0-32,1 0 64,-1 0-128,1-1 0,-2 1 32,3-1 0,-3 1-96,2 0 64,0-1 32,0 1 0,0 0 64,0 0 32,-1 0-128,1-1 32,1 0 0,-1 0 64,0 0-96,1-1 0,-2 2 32,2 0 64,-1-1-32,1 0 64,-2 0-128,1 1 0,1-1-32,-1 1 0,0-1 128,0 0 32,1 1-128,0 0-32,-1-1 32,1 0 64,-1 1 0,1-1-32,-1 0-64,1 0 32,0 1 32,0-1 64,0-1-96,-1 1 64,2-1 64,-2 2-128,0-1 32,2-1 0,-1 1 64,1-1-32,0 0 64,0 0-128,0 1 0,0-1 32,0 1 0,0-1-96,0 0 64,1 1 32,-1 0 0,2 0-96,0-1 64,-1 2 96,0-3 32,0 2-128,0 0 32,1-1-64,-1-1 0,0 2 128,0-2 32,1 1-128,-2 1 32,1-2 0,0 2 64,-1-1-32,1 2-32,-1-2 32,0 0-32,1 1 0,-1 0 0,0-1 0,0 0 0,0 1-96,0-1 64,0 0 32,0 0 0,0 0 0,-1 0 64,1 1-32,0-1 64,-1 0-128,0 0 0,1 2-32,-1-2 0,1 1 64,-2-1 0,1 1 0,-1-1 64,1 0-96,-1 1 0,1-2 32,0 0 64,0 0-96,-3 1-64,3 0 128,-1 0 32,1 0 0,-1 1-64,0-1-64,0 0 32,1 1 96,-1-1 32,0 0-128,0 0 32,0-1-64,1 1 0,-2-1 64,2 1 64,-1 0-32,1 0 64,-1-1-128,1 3-64,-1-3 64,0 1 64,-1 1-64,1-1 0,0 0 32,0 1 64,-1-2-96,1 0-64,0 1 128,0 0 32,0 0 0,-2-1 32,2 2-128,-1-1 0,0 0 32,-1 0 0,1 0-96,0 0 64,1 0 32,-2-1 0,1 0 0,0 2 0,0-1 0,-1 0 0,0 0 0,0 0 0,1 1 0,-1-1 0,1 2 0,0-1 0,-1-1-96,1 1 0,-1 0 128,-1 0 32,1 0 0,1-1-64,-1 2 32,0-1 32,1 0-96,-2 0 0,1 0 32,1 0 0,-3 0-96,2 0 0,0 0 64,-1 0 64,1 0 0,-1 0 64,-1 0-128,2 1-64,-1-1 128,1 0 96,-2 1-32,1-2-64,-2 1-160,3 1 0,-1-1 128,-1 1 128,1-1-96,0 1-96,1 0 96,-3 0 32,3-1-96,0 0-32,-1 1 32,1-1 0,-2 1 32,2 0 0,-1 0 0,0-1 64,1 1-96,-1 0-64,1-1 64,0 1 0,-1 0 32,1-1 64,-3 1-96,3-1 0,-1 1 96,-1-1 32,0 0-128,1 1-32,-1-1 32,-1 1 0,3 0 96,-3-1 32,2 0-128,-2 1 32,3 0-64,-2-1 0,2-1 64,0 2 0,-1-2 0,-1 2 0,0-1 0,2 1 64,0 0-96,-1-1 0,0 1 32,-1 1 64,2-1-32,0 0-32,-1 0-64,1 1 32,0-1-32,-1 1 0,1 0 64,-1-1 64,1 0-96,1 1 0,0 0 32,-2-1 64,1 1-32,-2-1-32,3 1 32,-1 0 32,0-1-96,0 1-64,1-1 64,-2 2 64,1-1-64,0 0 0,-1-1 32,1 1 64,0 0-32,-1-1-32,1 0 32,-2 1-32,2 0 0,0 0 0,-2-1 0,2 0 0,-2 1 0,2 0 0,0 0-96,-1 0 64,2 0 32,0 0 0,1 0-96,-2 0 64,1 1 32,0-1 64,1 0-96,-1 0 0,0 0 32,0 1 64,0 0-32,-1-1 64,0 2-64,0-2-32,-2 2-64,-3 2 32,0-1-832,-3 1-352,-4 0-1248</inkml:trace>
  <inkml:trace contextRef="#ctx0" brushRef="#br1" timeOffset="15">547 93 640,'-2'1'352,"2"-1"-192,-1 0-192,-1 0 64,2 1-32,-1-1 64,0 0-32,-1 1 64,1 0-64,0 0-32,-1-1 32,1 1 32,-3-1-32,2 0 64,0 1-64,1-1-32,-1 1 96,1-1 0,-2 0-32,1 1-64,1-1 96,0 1 0,-1-1 32,1 1 0,0-1 0,-1 0 0,-1 0-64,2 0-64,-2 0 96,3 0 64,-3 0 0,2 0 0,1 0 32,-4 0 96,2 0-64,0 0-64,1 0-64,-1 0 0,0 0-64,-1 0-32,0 1 96,1-1 0,0 0-32,0 0-64,-2 0 32,3 0 32,-2 0 32,-1 0 32,1 0 0,0 0 64,0 0-160,0 0-96,0 0 32,1 0 0,-1 0 32,-1 0 0,0 0 0,1-1 64,1 1 32,-1 0 32,0 0-64,1 0-64,0 0 32,-1 0-32,-1 0 0,2 0 0,-2 0 0,0 0 0,1 0 0,0 0 64,1 0-32,-2 0-32,1 0 32,0 0 32,0 0-32,0 0 64,0-1 0,0 1 32,-1 0-64,1-1-64,0 1 32,0 0 32,0 0-96,-1 0-64,1 0 64,0 0 0,1-1 32,-3 1 64,2 0-32,0 0-32,-1 0 32,2 0-32,0-1 64,-1 1 32,-1-1-128,1 1 32,-1 0-64,1 0 0,-1 0 64,1-1 64,0 1-32,-2 0-32,1-1 32,1 0-32,-2 0 0,2 1 0,-2 0 0,1-1 0,0 1-96,0 0 64,-1 0 32,2-1 64,-1 1-96,-1 0 0,0 0 32,2 0 64,-1-1-32,1 0-32,0 0-64,-1 1-32,0 0 64,1-1 64,0 0 0,-3 0 64,3 1-64,0 0-32,-2 0-64,1-1-32,-1 1 128,1-1 96,-1 1-96,0-1-32,1 1-64,0 0-64,0 0 160,0-1 32,-2 1-96,3 0 32,-1 0-64,0-1 0,0 1 64,1-1 64,-2 1-32,2 0 64,-1 0-64,-1-1 64,0 1-128,1 0 0,-1 0-32,1-1 0,0 1 64,-1 0 64,1 0-96,-2 0 0,2-1 32,0 1 0,0 0 0,0 0 64,1 0-96,-2 0 0,2 0 32,-2-1 64,1 1-96,1 0 0,0 0 32,0 0 0,0-1 0,1 1 0,0 0 0,-1 0 0,2 0 0,-3 0 0,2 1 0,1-1 64,-1 0-96,1 1-64,-1-1 128,1 0 32,-2 0-96,2 1-32,0 0 32,1 0 0,-1-1-64,0 0 64,1 2 32,0-2 0,1 2 0,-1-1 0,1 0 0,0 0 0,1 1 0,0-2 0,0 2 0,0-1 64,0 0-96,1-1 0,-2 1 32,3 1 0,-2-1 0,0 0 0,0 0 0,0 0 0,1 0-96,-2 1 0,0-2 128,0 1 96,1 1-96,-1-2-96,0 3 96,1-2 32,0 1 0,-1-1-64,1 0-64,-1 0 32,1 1-32,-1-2 0,2 2 64,-1-1 64,0 0-96,0 1-64,0-1 128,0 1 32,0-2 0,1 1-64,-1 1 32,0-1 32,0 0-192,1-1 32,0 2 32,0-1 96,0 1-64,-1-1 0,2 1 32,-2 0 64,0 0-32,0-2 64,1 3-128,0-2 0,0 1-32,-1-1 0,0 0 128,2 1 32,-3-1-32,2 0-64,0 0 32,-1 0-32,2 1 0,-2-1 0,0 0 0,1 0 64,1 0-32,-2 2 64,1-2-64,1 0-32,0 1-64,-1-1 32,0 0 32,-1 1 0,2-2 64,-2 3 32,0-2-32,1 0-64,0 0 32,0 1-32,0-1 0,-1-1 0,0 1 0,1 1 0,0-2 0,-1 2 0,1-2-96,1 1 0,-1 1 128,0-1 96,2 1-32,-2-1-64,0 1-96,0-1 32,2 1 96,-2-1 32,0 1-128,-1-1 32,2 1 64,-1-1 32,0 0-128,-2 1 32,3-1-64,-1 0 0,-1 1 128,1-1 32,0 0-128,-1 0 32,-1 1-64,2 0 0,-1 0 128,-1-1 32,2 0-32,-1 1-64,1-1-64,-2-1 32,2 2-32,0-1 0,-1-1 64,1 1 0,0 0 64,-1 0 32,2-1-32,-1 1-64,0 0-64,-1 0 32,3 0 32,-2 0 64,-1 0 32,2-1-32,-1 1-64,0 1-64,0-2 32,1 2 32,-1-2 0,0 1 0,2 0 0,-1 0 0,-1 1 64,0-1-192,1 0 32,-1 1 96,-1-1 128,1 1-96,1-2-32,-2 1 0,2 0 0,0 0 0,-2-1 0,0 1 0,0 0 64,1 0-32,0-1-32,-1 0 96,1 0 0,0 0 32,-1 0 64,2 0-96,-1 0-64,0 0 0,-1 0-32,1 1-96,-1-1 64,0 0 96,1 1 32,-2-1-192,2 1 0,-2-1 32,0 1 32,1-1 96,-1 1 32,1-1-1024,0 0-1536,-1 0 288</inkml:trace>
  <inkml:trace contextRef="#ctx0" brushRef="#br1" timeOffset="16">945 323 1152,'-2'0'512,"2"0"-256,0 0-320,0 0 192,0 0-96,0 0-32,0 0 96,0 0 0,0 0-32,0 0-64,-1 0 32,1 0-32,0 0 64,-2 0 160,2 0 128,0 0-128,-1-1-64,1 1-64,0 0 0,0 0-224,-3 0 32,3 1 96,-1-1 128,1 0-192,-1 0 0,1 0 64,-1 0 64,0 0-96,1 0-32,-1 0 32,1 0 0,-1 0 32,1 0 0,-1 0 64,0 1 32,1-1-32,-1 0-64,-1 1 32,2-1-32,-1 0 0,0 1 0,1-1 0,-1 0 0,1 0 0,-1 1 0,1-1 0,0 0 0,-1 1 0,1-1 64,0 1-32,-1-1-32,1 1 32,0 0-32</inkml:trace>
  <inkml:trace contextRef="#ctx0" brushRef="#br1" timeOffset="17">919 334 3584,'0'1'0,"0"1"-96,0-1 64,0 0 32,0-1 0,0 1 0,0 0 64,1 0-32,-1-1-32,0 1 96,1-1 0,-1 0-32,1 1-64,0-1 32,0 0-32,0 0 0,1 0 0,-1 1 0,-1-1 0,1 0 0,0 0 64,0 0-96,0 0 0,0 1-32,0-1-64,-1 0 224,1 0 96,0 0-192,2-1 32,-3 1 32,2 0 32,-1 0-128,0 0-32,-1 0 32,0-1 0,2 1 32,-1 0 64,0 0 32,-1 0-128,1-1-32,0 1 96,-1 0 96,2-1-32,-2 0-64,1 0 64,-1 0 0,0 0 96,1 0 96,-1 0-128,1 0-32,-1 0-64,0 0-64,1 0 32,-1 1 32,1-1-32,-1 0 64,0 0-128,0 1-64,1-1 128,-1 0 32,0 1-96,0-1 32,-1 1 0,1 0 64,0-1-32,0 1-32,-1-1-64,1 0 32,-1 1 32,1 0 0,0-1-96,-1 0 64,0 1 32,1 0 0,-1 0 0,1 0 0,-2 0 0,1 0 0,0-1 0,0 1 0,1 0 0,-1 0 64,-1-1-96,2 1 0,-1 0 32,0 1 0,-1-1 0,2 0 64,-3 1-192,2-1-32,0 0 128,-1 0 160,1 1-128,-1 0 0,1-1-64,0 0 0,-1 1 64,0 0 0,2-1 0,-2 1 0,2-1 0,-1 1 0,0-1 0,1 1 0,-1 0 0,1-1 0,0 2 0,0-1 0,0-1-96,0 2 64,0-1 96,1 0 32,-1 1-32,1-2-64,0 1 32,-1-1-32,2 0 0,-1 0 64,0 1-32,2-1 64,-2 0-64,1 0-32,-1 0 32,1-1-32,-1 1 0,0-1 0,2 1 0,-1-2 0,-1 1 0,0 1 64,1-1-32,-1 0-32,0 0-64,0 1 32,0-1 96,-1-1 32,0 2-128,0-1 32,0 0-64,0 1 0,0-1 64,-1 1 64,1 0-96,-1-1 0,0 1 32,0-1 0,-1 1 0,2 0 64,-2-1-32,0 1-32,-1 0-64,2 0 32,0-1 32,-1 1 64,1 0-96,-1 0 0,1-1 32,-2 2 0,2-1-96,0 1 64,-1-1-32,1 0-64,-1 0 96,1 1 0,0 0-64,0 0 64,1 0 32,0 1 0,0-2 0,1 2 0,0-1 64,0 1 32,0-1-32,0-1-64,1 0 96,0 0 0,1 0-32,-1 0-64,0-1 96,-1 0 0,1 0-128,-1 1 32,0-1 0,-1 0 64,3 0-96,-3 0 0,0 0 32,0 1 64,0-1-96,-3 1 0,3-1 32,-1 1 0,1-1-96,-1 1 64,0 0-32,0-1 0,1 1 64,-2 0 0,1 0 0,0 0 0,0 1-96,-1 0 64,1-1 32,0 1 64,0-1-96,1 1-64,-1 0 64,1 0 64,0 0-64,1 0 0,0 0 32,0-1 0,0 1 0,2 0 64,-1-1 32,0 0 32,0 0-64,0-1-64,1 1 32,0-1 32,-2 1-32,-1 0-32,2-1 32,-1-1-32,-1 2 0,-1-1 0,-1 0 0,2 0 0,-1 1 0,0 0 0,-1-1-96,-1 1 64,2 0 32,0 0 0,0 0 0,0 0 0,0 0-96,0 1 64,0-1-32,0 0 0,0 1 0,-1 0 0,2 0 128,-1-1 32,1 2-128,0-1 32,0-1 64,1 0 96,-1 0-128,2 1-32,-1-1 0,1 0 64,-1 0-96,1-1 0,-1 1 32,1 0 64,1 0-96,-3-1 0,2-1 32,-1 2 0,-1-1 0,1 0 64,-1 0-32,0 1 64,-1-1-64,0 0-32,1 0-64,-2 1-32,2-1-32,-3 1 96,1 1-64,1-1 32,0 0 0,0 1 0,0 0 64,0 0 0,1 0 0,0 0 0,0 0 64,1 1 32,0-1-32,0 0-64,0 1 32,0-2 32,0 0-96,0 0 0,2 0 32,-3-1 64,2 0 32,-1 0 32,0 1-160,-1-1 32,0 0 0,0 0 0,0 0 0,-1 0 64,1 1-96,0-1-64,-1 1 64,-1-1 64,2 1-64,-3 0-64,2 0-32,0 0 0,0 0 160,-1 1 32,1-1 0,0 1-64,0 0 32,0 0-32,-1 0 0,2 1 0,0-1 0,0 0 0,2 0 0,0 0 64,-1 0-32,1-1-32,0 0 32,-1-1-32,3 0 0,-4 1 64,3 0-32,-2-1-32,-1 0 32,0 0-32,2 1 64,-2-1 32,-2 0-32,2 0-64,0 0 32,0 0-32,-1 1-160,1-1 32,-1 1 64,-1 0 32,2 0-128,-3 0 32,2 0 64,1 1 32,-1 0 32,1 0 0,-1 1 0,1-1 64,0 1-96,0-1 0,1 0 96,-1 1 96,1-2-128,0 0-32,-1 0 0,3-1 64,-3 0-32,2 0 64,0 1-64,-2-2-32,2 1 96,-2 1 0,0-2-128,0 1 32,0 0 0,-2 0 0,2 0-96,0 1 0,-1-1 64,-2 0 64,3 1-64,-3-1 0,1 1-128,1 1 32,0-1 64,0 1 96,0 0 0,0-1-32,1 1 32,0 1 32,1-1-32,0 1-32,0-1 32,0 1 32,0-2-96,0 2 0,3-1 32,-4-1 64,3 0-32,-2-1 64,1 0-64,-1 0 64,0-1-128,-1 1 0,1 0 32,-1-1 64,-1 1-32,0 0-32,1-1 96,-3 1 0,3 0-192,-1 1-64,-2 0-32,3 0 128,-3 0 32,1 0 96,1 0-96,0 2-64,0-1-32,0-1 96,1 1 64,0 1 128,0-2-128,0 1-32,1 1 0,0-2 0,-1 0 0,2 0 64,-1 0-32,0 0 64,2 0-128,-3 0 0,0-1 32,2 0 64,-1 0-32,-1 0-32,0 0 96,0 0 0,0 1-128,0-1 32,-1 0-64,-1 0 0,2 1 0,-3 0-64,2 0 0,0 0 96,0 1-64,0 0-32,0 0 96,1 0 0,-1 0 96,2 0 32,-1 1-32,1-1-64,0-1 32,0 1 32,0 0 32,0 0 32,2-1-160,-1 0-32,0 0 32,-2-1 64,2 0 0,-1 0 64,0 1-64,-1 0 64,1-2-128,-1 1 0,0 0 32,-1 0 64,1 1-96,-1-1-64,0 1 64,-1 0 0,2 0-64,-1 0 64,-2 0-32,3 0 0,0 1 0,-3-1 0,3 2 64,0-2 64,0 3-32,3-3-32,-3 2 32,0-1 32,2 1-32,-1-1-32,0-1 96,1 1 0,-1-1-128,0 0-32,0 0 96,0-1 32,1 1 0,-2-1 32,1 0-128,-1 0-64,-1 0 64,1 0 64,-2 0-64,2 1 0,-1 0-32,0-1-64,0 1 96,1 1 0,0-1-64,0 0 64,0 2 96,1-1 32,-1 0-192,2 1-64,0-2-1280,-1 1-480</inkml:trace>
  <inkml:trace contextRef="#ctx0" brushRef="#br1" timeOffset="18">568 275 896,'0'0'416,"-2"0"-192,4 2-256,-2-2 128,1 1-128,-1-1 0,1 1 96,1-2 32,-1 1 32,1 0-64,-1 0 32,0-1-64,2 0-32,-2 0 96,0 1 64,0-1 0,0 0 0,0 0-96,0 0 32,-1 0 0,0 0 96,1 1-96,-1-1 0,-1 0 32,1 0 0,0 0-64,-1 0-64,0 1-64,0 0 32,0 0 32,-1 0 0,-1 0 0,2 1 0,0 0 0,-1 0 0,2 1 0,0-2 64,0 2-32,1-1 64,0 0-64,0 0 64,0 0 64,0-1 128,1-1-192,-1 1-128,0-1 64,-1 0 96,1 1 32,0-2 0,-1 1-192,0 1 32,0-1 64,0-1 96,-1 2-224,1-1 0,-1 1 0,0 0 32,0 1-64,-2-1 64,1 1 32,0 1 64,1-2 32,0 1 32,0 1-160,0-2-32,0 1 32,1 1 0,0-2 32,0 0 0,1 0 64,1 0 32,-1 1-32,1-2-64,-1 1 32,1 0 32,-1 0-32,1-1-32,0-1 160,-2 2 32,1-2 128,-1 1 128,0 1-256,-1-2-96,1 1-64,-1-1 32,0 2-96,-2-1-64,1 1-32,0-1 96,1 0-64,0 2-32,0-1 96,0 2 64,1-2 0,-1 2-32,1-1-64,1 1 32,-1-1 32,1 1 0,1-1 0,-1 1 64,0-2 32,0 0 32,0 0-64,0 0-64,-1 0 32,1 0-32,1-1 0,-2 0 64,0 0 32,0-1 32,0 1-224,0 0 0,0-1 96,0 1 64,-2 0-160,1 1 0</inkml:trace>
  <inkml:trace contextRef="#ctx0" brushRef="#br1" timeOffset="19">575 263 6240,'-2'0'-64,"1"1"32,0-1 32,0 0 0,0 2 64,1-2-96,-1 2-64,1-1 64,0 0 0,0 0 32,1 0 64,0-1-32,0 1 64,1-1-64,-1 0-32,0-1 32,1 1-32,1 0-96,-2-1 64,1 0 96,-1 0 32,0 0 32,-1-1 0,0 1-160,0 0-32,-1 0-64,1 1 96,-1-1 0,0 0 32,-1 1 0,-1 0 0,2 1-96,-1 0 64,1 0 32,0 0 0,0 0-96,1 1 64,0-1 32,0 0 0,0 1 0,1-2 0,-1 1 64,1 0 32,0 0-32,0-1-64,-1 0 32,1 0-32,0-1 0,0 0 0,1 0 0,-2 1 0,1-2 0,-1 1 64,0 0-32,0-1-32,-1 1-64,1 0-32,0 1-32,-2 0 96,1 0 0,1 0 32,-1 0 0,0 1 64,0 0-96,0 0-64,0 1 64,1-1 64,1 0 0,-1 0-32,0 2 32,1-2-32,0 0 0,-1-1 0,1 0 0,-1 0 0,1 0 64,0 0 32,1 0-32,-2-1-64,1 0-64,0 0-32,-1 0 64,0 0 64,0 0 64,0 0 32,0 0-224,-1 0 0,0 0-192,-2 0 32,1 1 128,0 0 128,1 0-32,0 1 0,-1 0-32,1 0 0,-1 0 64,2 1 64,-1 0-32,1-1-32,0 1 32,0-1-32,0-1 64,1 1 96,-1-2-128,3 1-96,-1 0 96,-1-1 32,1 1-96,0-1-32,-1 1 32,2-1 64,-1 0-64,-1 0 0,0 0 32,0 1 0,0-1 0,-1 1 64,0-1-32,0 1 64,-1 0-128,0-1 0,0 1 32,0 0 0,1 0-96,-1 0 64,0 0 32,1 0 0,0 1-96,-2-1 64,2 1 32,2 0 0,-2-1 0,1 2 64,0-1-32,1 1 64,-1-2-128,0 2 0,1-2 32,0 1 64,-2-2 32,2 1 32,0-1-64,0 0-64,-2 0-64,0 0 32,0 0 96,0-1 32,0 1-128,-1 0-32,0 0-64,-3-1 96,2 1 0,0 0 96,1 0-96,-1 1-64,1 0 64,-1 1 0,0 0-64,1-1 64,0 2 32,0-1 0,1 0-96,0-1 64,0 1 96,0 0 96,0-1-64,0 1 0,1-1-96,-1 0-32,1 0 32,-1 0 64,1-1-32,-1 1-32,2 0 32,-2-1-32,1 0 0,0 0 0,-1 0 0,0-1 0,0 1 0,0 0 0,0 0 0,-1-1 64,0 1-96,-2 0-64,1 0 64,1 1 0,-1 0-64,1 1 64,0 0 32,0 0 64,0 2-96,1-2 0,0 1-32,0 0-64,0-1 160,0 1 32,0-2 64,1 2 0,0-2-64,1 0 32,-1-1 0,1 0-128,-1 1-32,0-1 32,2 0 0,-2 1 96,0-1-32,-1 0-96,0-1-32,0 2 64,0-1 0,-1 0 96,-2 1 32,1 0 32,1 0-224,-1 0-64,0 0 64,1 0 32,0 1 64,0 0 0,-1 0-96,2 1 64,0-1 96,0 0 32,2 0-32,-1 0-64,0 1 32,0-2 32,1 0-32,-1 0-32,0 0-64,0 0 32,0-1-32,0 0 0,1 0 64,-1 0 64,-1 0-32,0 1-32,0-1 32,0-1 32,-1 1-96,-1 1 0,1-1 32,-1 0 0,0 2 0,1-1 0,-1 1-96,1 0 64,-2 0-32,2 0-64,-1 0 96,2 1 64,-1-1-64,1 1-64,0 0 128,0-1 96,1 0-32,1 1-64,-1-2 64,2 0 0,-1 0-32,0 0-64,0-1-64,0 0 32,1 0 32,-1 0 0,-1 1 0,0-1 0,0 0 0,-1-1 64,-1 1-96,1 1-64,-2-1 64,0 0 0,-1 0 32,0 1 64,1-1-96,1 1-64,-1 1 64,1-1 0,-1 0 32,2 1 64,-1 0-32,1 0-32,1-1 32,-1 1-32,2 0 0,0-1 64,-1 0-32,1-1-32,-1 0 32,0 1-32,1-1 0,-2 0 0,1 1-96,-1-1 64,0 0 32,0 0 64,-1 0-192,0 1-32,0 0 64,-1 0 32,2 0-32,-1 1 0,0 0-32,1 0 96,0 0 64,0 0 128,1 0-128,0 0-32,1 0-1344,0-2-608</inkml:trace>
  <inkml:trace contextRef="#ctx0" brushRef="#br2" timeOffset="20">875 327 512,'1'-1'256,"-1"1"-128,1 0-160,1 0 128,-2 0-64,1 0-32,0 0 32,-1-1 32,2 1-96,-2 0 0,0 0 32,0 0 64,1 0-32,1 0-32,-2 0-64,1 0 32,-1 0 32,0 0 64,1 0-32,2 0 64,-3-1-128,1 1 0,0 0 32,0 0 0,0-1 0,0 1 0,-1 0 0,0 0 0,1 0 0,0 0 0,0 0 0,0 0 0,0 0 0,1 0 64,-1 0-96,1-1 0,-2 1 32,0 0 0,1 0 0,1 0 64,-1-1-96,-1 1 0,2 0 32,-1 0 64,1 0-96,-1 0 0,0 0 32,0-1 0,0 1 0,0 0 0,0-1 0,-1 1 64,1 0-32,0 0-32,0 0-64,0 0-32,2 0 64,-2 0 64,0 0 0,0 0 64,1-1-128,-1 1 0,0 0-32,0 0 0,2 0 64,-3 0 0,3 0 64,-2 0 96,-1 0-128,2 0-96,-1 0 32,0 0 0,1 0 32,0 0 0,-1 0-96,0 0 64,1 0 32,-1 0 64,0 0-96,1 0 0,-1 0 32,0 1 0,1-1 0,-1 0 64,0 0-96,0 1 0,0 0-32,0-1 0,0 0 128,-1 0 32,2 0-32,-2 1-64,1-1-64,2 1 32,-2-1 32,-1 0 0,0 0 0,3 0 0,-2 0 0,0 0 64,0 0-32,0 1-32,0-1 32,0 0-32,2 1-96,-2-1 64,0 0 32,1 0 0,-1 0 0,0 1 64,-1-1-32,1 0-32,0 0-64,-1 1 32,1-1 96,1 1 96,-1-1-64,0 0-64,-1 1 0,1-1-32,1 1 0,-2 0 0,1 0 0,1-1 0,-1 1 0,-1 0 64,1 0-32,1 0-32,-1 1 96,0-2-64,-1 1 64,1 0-64,0-1-32,0 2 32,0-1-32,0-1 0,1 1 64,-1-1-32,2 0 64,0 1 64,-2 0 64,1 0-800,-1 0-352</inkml:trace>
  <inkml:trace contextRef="#ctx0" brushRef="#br2" timeOffset="21">883 340 1536,'1'0'608,"1"0"-320,-1 0-352,-1 0 128,0 1-160,0-1 64,2 1-32,0-1-64,-2 1 96,1-1 0,-1 0 96,1 0 96,0 1 64,0-1 32,0 0-64,0 1-32,0-1-192,0 0 32,0 0 0,0 0 0,1 1 0,0-1 0,-1 0 0,-1 1 0,2 0 0,-1 0 0,0-1 64,0 0-32,0 0-32,0 1 32,1 0-32,-1-1 0,0 1 64,0-1-96,0 0-64,0 0 128,0 1 96,0-1-96,0 1-96,1-1 32,0 1 64,-1-1-64,1 0 0,-1 1 32,2-1 64,-3 1-32,3-1 64,-1 0 64,0 0 64,0 0 32,0 1 64,0-1-160,-1 0-96,2 0-32,-1 0-32,-1 0 0,1 0 0,0 0 0,0 1 0,1-1 0,-1 0 64,0 1-32,-1-1-32,2 0 32,-1 0 32,1 0 32,-2-1 32,1 1-160,0 0 32,0 0 0,0 0 0,0 0 0,0 0 0,0 0 0,-1 0 0,1 0-96,0 0 64,-1 0 32,2 0 64,0 0-32,-2-1-32,1 1 32,0 0 32,1 0-32,-2 0-32,1 0 96,0-1 0,-1 1-32,0 0-64,1-1 288,-1 1 128,1-1-128,0 1-96,-1 0-192,0 0 0,1 0 0,-1 0 64,1 0-32,-1-1-32,2 1 96,-2 0-128,1-1 0,-1 0 32,1 1 0,-1 0 0,0 0 64,1 0-32,-1 0-32,0 0-64,0-1 32,0 1 32,-1 0 64,1 0-96,0 0 0,0-1-32,0 1 0,0 0 64,0-1 64,1 1-32,-1 0-32,0 0 32,0 0-32,0 0 0,0 0 0,1 0 0,-2 0 0,1-1 0,-1 1 64,0-1-96,0 1 0,0 0 32,0 0 0,0 0 64,0-1 96,0 1-128,0 0-96,0 0 32,0 0 0,0 0 32,0 0 0,0 0 0,0 0 0,0 0 0,0 0 0,0 0 0,0 0 0,0 0 0,0 0 64,0 0-32,0 0 64,0 0-128,0 1 0,0 0 32,-1 0 0,1-1-1152,-2 0-1184,1 0 416</inkml:trace>
  <inkml:trace contextRef="#ctx0" brushRef="#br2" timeOffset="22">1021 332 640,'2'0'256,"-2"1"-128,1-1-160,-1 0 64,1 1-32,-1 0 64,2 0-32,-1 0-32,0 0 32,0 0 32,0-1-96,1 1-64,0 0 64,0 0 64,-1 0 64,0 0 32,1 0-224,-1 0 0,0-1 32,2 1 96,-2 1-64,0-2 0,-1 0 32,1 1 64,0 0-32,0 0-32,0-1 32,0 2-32,-1-1 64,2-1 32,-2 1 32,1 0 0,1 0 0,-1-1 0,0 2-576,-1-1-224</inkml:trace>
  <inkml:trace contextRef="#ctx0" brushRef="#br2" timeOffset="23">511 274 384,'0'1'256,"0"-1"-128,0 1-160,0-1 128,0 0-128,0 0-64,0 1 64,0-1 0,0 1 96,1 0 32,-1 0 32,1 0-64,0-1 32,-1 1-64,1 0-32,0-1-64,-1 0 32,1 0 32,0 1 64,1 0-96,-1-1 0,0 1 864,0-1 480,1 0-672,-2 0-256,1 0-256,2 0-128,-3 0 32,4 0 32,-3 0-96,1 1-64,-1-1 64,0 1 0,1-1 32,-1 0 0,2 1-96,-2-1 64,0 0 96,0 1 32,0-1-32,0 1 32,1 0-128,-1-1-64,1 0 64,0 1 64,0-1 0,-1 0 64,2 1-128,-1-1 0,0 1 32,1-1 0,-1 0 0,0 0 0,0 0 0,0 0 0,1 0 0,-1 0 0,0 0 0,0 0 0,0 0 0,0 0 64,2 0-96,-2 0 0,0 0 160,0 0 64,0 0-160,1 0 0,-1 0-32,0 0 0,-1 0 0,1 0 0,0 0 0,0 1 0,0-1 0,-1 0 64,1 0-32,-1 0 64,1 0-64,0 0-32,1 0 32,-1 0-32,0 0 0,0 0 0,0 0 0,1 0 0,-1 0 0,0-1 0,-1 1 0,0 0 64,1 0-32,-1 0-32,2 0 32,-2 0 32,0 0-96,1 0-64,-1 0 64,-1 0 0,3 0 32,-2 0 64,0 0-32,1 0-32,-1 0 32,0 0 32,0 0-32,0 0-32,0 0-64,0 0 32,0 0 32,-1 0 64,1 0-32,0-1 64,-1 1-64,0 0-32,0 0 32,0 0-32,0 0 0,0-1 0,0 1 0,0 0 0,1 0 0,-1 0 0,0 0 0,2 0 64,-2-1-32,0 1-32,1 0 32,-1 0 32,0 1-736,0-1-352,0 0-320,0 1-64</inkml:trace>
  <inkml:trace contextRef="#ctx0" brushRef="#br2" timeOffset="24">664 277 896,'-3'0'352,"3"0"-192,0-1 160,0 1 288,0 0-256,0 0-96,-1 0 96,1-1 160,-2 1-192,1-1-96,1 0-64,-2 0-32,1 1-224,-1 0 0,0-1 32,0 0 96,0 1 0,0 0 64,0-1 64,0 1 128,-1 0 0,1-1 64,0 0-128,1 0-64,-2 1-64,3-1 0,-4 0-128,2 1 0,1-1 32,-1 1 64,0-2-32,1 2 64,0-1-224,-2 1 32,2-1 32,-1 0 32,1 1 32,-1 0 0,1 0 0,0 0 64,-2 0-32,1 0-32,0 0-64,0 0 32,-1 0-32,0 0 0,1 0 64,0 0 64,0 0-32,0 0 64,0 0-64,-1 0-32,1-1 32,0 1 32,0-1-96,0 1 0,-1-1 32,0 1 0,2 0-96,-2 1 64,1-1 32,-1 0 0,2 1 0,-1-1 64,0 1-96,0-1 0,0 0 32,-1 0 0,1 0-96,0 1 64,0 0 96,0 0 32,-2-1-128,3 0-32,0 0 32,-1 1 64,1 0 0,0-1-32,-1 1 32,1-1-32,0 0-96,-1 0 64,0 0 32,1 1 64,0-1-32,0 1-32,0-1 32,0 0-32,0 0 0,1 0 0,-1 0 0,0 0 0,-1 0 0,1 1 0,1-1-96,-1 1 64,1-1 32,-1 0 0,1 0-96,-2 1 64,2-1 32,0 0 64,-2 0-32,2 0 64,0 0-64,-1 0-32,1 0 32,0 1 32,0-1-32,-1 0-32,1 0-64,0 0 32,0 0 32,0 0 0,0 0 0,0 0 64,0 0-32,1 0-32,-1 0-64,0 0 32,1 0 32,-1 0 0,0 0 0,2 0 64,-2 0-32,0 0-32,0-1 32,2 1-32,-2 0 0,1 0 0,-1 0 0,1 0 64,-1 0-96,0 0-64,0 0 128,0 0 32,0 0-96,1 0-32,-1 0 32,0 0 64,0 0 64,0 0 96,0 0-160,0 0-32,0 0 0,0 0-1760,-1 0-736</inkml:trace>
  <inkml:trace contextRef="#ctx0" brushRef="#br2" timeOffset="25">741 296 256,'-1'0'160,"0"1"-64,-1-1-128,2 1 128,-1-1 0,-1 0 96,1 0-32,-1 1 64,1 0-128,0-1 0,-1 1 32,2 0 0,-1 0-160,-3 0-32,4 0 96,-3 0 32,1-1 0,0 2-64,0-1-64,1 0 32,-3 0 320,1 0 96,0 0-96,1 1-32,-2-2-192,1 1-64,0 1 64,-1-1 96,2 1-128,0-2-96,0 0 32,0 2 0,-2-2 32,2 1 64,0 0-32,0 0-32,1 0 32,-1 0-32,-2 0 0,4-1 0,-1 1-96,-1 0 64,1 0 32,1-1 64,0 1-32,0-1 64,0 0-64,0 0 64,0 0-64,0 0-32,1 0-64,1-1 32,-1 1 32,3-2 0,-2 1 0,0 0 64,1 0-32,-1-1 64,2 0-128,-1 0-64,-1 0 128,1-1 32,1-1 0,-1 2-64,0-1-64,-1 1 32,1 0 32,-1 0 0,0 0-96,0 1 64,-1-1 32,1 0 0,2 1-352,-2 0-96,-1 0-352,1-1-128</inkml:trace>
  <inkml:trace contextRef="#ctx0" brushRef="#br2" timeOffset="26">822 297 640,'0'1'256,"0"-1"-128,0 1-224,-2 0 64,2 0 32,0 1 0,0 0 64,0 1 32,2 0-128,-2-1 32,0 0-64,2 1 0,0-1 128,-1 0 32,0 1 32,2-1 0,-3 2 416,1-2 192,0 1-288,-1 0-160,1-1-192,-1 0-96,1 1 32,-1-1 32,1-1 32,0 2 32,1 1-64,0-1-64,2 0-64,-1 1-32,2 0-928,0-1-384</inkml:trace>
  <inkml:trace contextRef="#ctx0" brushRef="#br2" timeOffset="27">587 373 1152,'-2'0'416,"1"0"-192,-1 1-256,2 0 128,-1-1-64,-2 2-32,1-2 160,0 1 32,-1 0 0,1 0-32,-2 1-96,1-1 32,-1 1 0,0 0 32,1 0-64,-1 1-64,-1 0 32,0-2 32,-2 1 32,3 0 32,-1 0-160,0-1-32,1 1 32,2-1 0,0 0-832,0 0-352</inkml:trace>
  <inkml:trace contextRef="#ctx0" brushRef="#br2" timeOffset="28">533 453 1152,'1'-1'512,"-1"1"-256,0 0-160,0-1 224,1 0-64,0 0 96,-1-1 0,1 1 96,0 0-160,0-1-96,0 1-96,0-1 0,0 2 0,2-2 96,-1 1-96,0 0-64,0-1 0,0 2-32,-1-1-96,3 0 64,-3 0 96,2-1 96,-1 2-64,0-1-64,1 0 64,-3 0 0,1 1-128,-1 0 32,0 0-160,-1 0 32,1 0 128,-1 1 64,-1 0 0,1 0-64,0-1 32,-1 1 32,1 0-32,-1 0-32,1-1-64,-1 1 32,-1 0 32,1-1 64,0 0-32,0 2 64,0-1-128,-1-1-64,1 2 128,0-1 32,0 1-96,1 0 32,-1 0 0,1-1 0,-2 1 0,3-1 0,0 0 0,0 0 64,0-1-320,0 0-64,3 0-1056,-2 0-448</inkml:trace>
  <inkml:trace contextRef="#ctx0" brushRef="#br2" timeOffset="29">620 131 384,'3'0'160,"-2"0"-64,0 0-192,0 0 64,2 0 32,0 0 0,-2 0 0,2 0 64,1 1-96,-1-1-64,0 0 64,0 0 0,1 0 32,-1 0 64,2 0-96,-1 0 0,0 0 96,-1 0 32,2 0-32,-1 0 32,0 1 576,1-1 256,-1 0-544,2 1-160,-2-1-192,0 1-32,1-1 0,-1 0 64,1 1-32,0 0-32,0 0 32,0-1-32,-2 1 0,1 1 0,0-2 0,-1 2 0,1-1 0,1-1 64,-2 1-32,-1 0-32,2 0-64,0 0 32,-1 0 32,0 0 0,1 0 0,-1 0 64,1 0-32,-1 0-32,3 0 96,-2 0 0,2 0-128,-1 0-32,1-1 96,1 2 32,-1-1 0,0-1-64,1 0-64,-1 1 32,1 0 32,2 0 64,-3-1-96,1 2-64,-1 0 128,2 0 32,-3 0 0,1 0-64,0 0-64,0 1 32,-1-2 32,1 1 64,-1 0-32,1-1-32,0 0 32,0 0 32,0 0-32,1 0-32,-1-1 32,3 1-32,-1 1-96,-1-1 64,2 1 96,1 0 32,-1 0-128,-1 0-32,1 0 96,-1 0 32,-1 0-96,0-1 32,1 0-64,-3 1 0,0-1 0,1 0-64,-2 1 160,1 0 96,-1-1-96,0 2-32,1 0 0,-3-2 64,1 0-96,-2 1 0,1-1 32,1 0 0,-1 1-96,-1-1 64,1 1 32,0-1 0,0 0 0,3 0 0,0 1 0,0-1 0,1 0 64,2 1 32,1 0-672,0 1-256,2 0 64,1 0 32</inkml:trace>
  <inkml:trace contextRef="#ctx0" brushRef="#br2" timeOffset="30">774 91 128,'10'-1'160,"-6"1"-64,1 0-64,-2 0 96,0 0-160,1 0 32,1 1 0,-1-1 64,1 0-32,0 1-32,-1-1 32,1 1 32,-1-1 384,0 0 192,0 1-320,-1 0-192,0-1-160,3 2 0,-3-1 32,1 0 64,-1 0-32,1 0-32,0 1 32,0-1-32,2 2 64,0-1 96,0 0-64,-1 0-64,4-1 0,0 0 32,0 0-32,-1-1-32,3 1 32,-1-1-32,-1 0-96,1 0 0,-2 1 128,1-1 32,0 0 128,1 0 96,-3 1-64,1 0 32,-2 0-224,3 0-32,-2 1 64,-2-1 32,2 0-128,-1 0 32,1 1 0,-1-1 64,1 1-32,1-1-32,-2 1 32,2 1-32,-1-1-96,0 0 64,-1 0 96,2 0 32,-1-1-192,-1 2-64,1-2 128,-2 1 64,2 0 32,-1 1-64,0 0 32,-1 0 32,2 1 32,1-2 32,0 0-1216,2 1-512</inkml:trace>
  <inkml:trace contextRef="#ctx0" brushRef="#br3" timeOffset="31">657 201 256,'0'0'160,"0"0"-64,0-1-128</inkml:trace>
  <inkml:trace contextRef="#ctx0" brushRef="#br3" timeOffset="32">855 291 384,'2'-1'256,"-1"1"-128,-1 0-160,1 0 64,0 0-128,-1 0 64,1 0 32,-1 0 0,1 0 0,-1 0 0,2 0 0,-2 0 0,3 0 64,-2-1 96,0 1 0,0 0 64,0 0 0,-1 0 96,1 0-160,0 0-96,0-1-128,0 1 32,0 0 32,-1 0 0,3 0 0,-2 0 0,0 0 352,1 0 160,-2-1-256,1 1-128,1 0-32,-2 0 0,1-1-32,-1 1-64,1 0 32,2 0-32,-2 0 0,0 0 64,-1 0-96,2 0 0,-1 0 32,-1 0 0,0 0-96,1 0 64,0-1 32,0 1 0,0 0 0,0 0 64,1 0-32,-2 0-32,1 0 32,1 0-32,-2 0 0,1 0 0,1 0-96,-1-1 64,-1 1 32,2 0 64,-1 0-32,1 0 64,-1 0-128,0 0 0,0 0 32,0 0 0,0-1 0,0 1 64,1 0-192,-1 0 32,0 0 32,1 0 96,-1 0 0,1 0 64,-1 0-64,0 0-32,0 0 32,1 0-32,-1 0 0,2 0 0,-2 0 0,2 0 0,-3 0 0,3 0 0,-2 0-96,0 0 64,0 1 96,2-1 32,-2 0-128,0 0 32,1 1-64,-1-1-64,1 0 96,-1 0 64,2 1 0,-1-1 64,0 0-64,0 0-32,0 0 32,2 0-32,-3 0 0,2 0 0,-2 1 0,1-1 64,0 0-96,1 1 0,-2-1 32,1 0 0,-1 0-96,0 1 64,1-1 32,-1 0 0,0 0 0,0 0 64,1 0-32,0 1 64,-1-1-128,1 0-64,-2 1-32,3 0 0,-1-1 96,1 0 64,-2 1 0,1 0-32,0 0 32,0-1 32,0 0 32,2 1 32,-1-1-1056,0 1-416</inkml:trace>
  <inkml:trace contextRef="#ctx0" brushRef="#br3" timeOffset="33">688 248 1152,'-2'-1'416,"2"1"-192,-1 0-256,1-1 128,0 1 128,0 0 192,0 0-96,0 0 64,0 0-96,-2-1 0,1 0-160,1 1-96,-1-1 64,1 1 64,-1-1-128,1 1-32,-1-1 128,0 1 64,1 0 0,-1 0 32,1 0-288,-1-1 0,-1 1 64,1-2 64,0 2 0,0-1 32,-1 1-224,1-1 32,0 0 96,0 1 128,0 0-96,0 0-32,-1-1 0,1 1 0,0-1 64,-1 0 32,1 1-32,1-1-64,-1 0 32,-1 1-32,1-1 0,-2 1 64,2 0-96,0 0-64,0-1 64,-1 0 0,1 0-64,-1 0 64,1 0 96,-2 1 96,1 0-128,1 0-32,-1-1 0,0 0 0,1 0 0,-1 1 64,-2 0 32,3 0 32,-1-1-224,1 1 0,-1-1 32,1 1 32,-2-1 32,2 1 64,0 0-96,0 0 0,-1-1 448,1 0 192,-1 0-288,1 1-192,-2 0-160,2-1 0,0 0 32,-1 1 64,1-1 96,-1 1-128,1 0-96,-3 0-64,4 0 96,-2 0 0,0 0 32,1 0 0,-1 0 0,1 0 0,0 0 64,-2 0-32,2 0-32,-1 0-64,1 0 32,-1-1 32,1 1 64,-1 0-32,-1 0-32,2 0-64,-2 0 32,3 0 32,-3 0 64,2 0-32,-1 0 64,-1 0-128,2 0-64,-1 0 64,0 0 64,0 0 0,0 0-32,-1 0 32,1 0 32,0 0-96,0 0-64,0 0 64,1 0 64,-2 0 0,0 0 64,2 0-128,-2 0-64,2 0 64,0 0 64,-2 0 0,2 0-32,-1 0 32,0 0-32,1 0 0,-1 1 0,-1-1 0,2 0 0,-1 0 0,0 0 0,0 0 0,0 0 64,1 0 32,-4 0 32,2 0-416,-1 0-128,-1 1-1440</inkml:trace>
  <inkml:trace contextRef="#ctx0" brushRef="#br3" timeOffset="34">686 341 896,'-4'0'352,"2"2"-192,0-2-256,2 0 0,-2 0 64,-1 2 0,3-2 32,-2 1 64,0 1-96,-1-2 0,2 1 32,1 0 0,-4 1 0,4-2 0,-1 1-96,1-1 64,-3 0 32,3 0 64,-2 0-96,2-1 0,-2 1-256,-1 0-64</inkml:trace>
  <inkml:trace contextRef="#ctx0" brushRef="#br3" timeOffset="35">713 283 640,'-3'3'256,"2"-1"-128,0 0-160,0 0 128,0-1 0,0 0 32,-1 1-64,1 0 32,-1 0-128,0-1 0,0 1 32,0 0 64,0-1 32,0 1 32,-2 0-160,3-1-32,-3 0 32,2 2 0,-1-1 32,0-1 64,-1 1-96,1 0 0,-2-1 32,1 4 64,1-2-448,-1 0-224</inkml:trace>
  <inkml:trace contextRef="#ctx0" brushRef="#br3" timeOffset="36">1720 288 896,'4'0'416,"-1"0"-192,-1 0-256,-2 0 64,2 0-32,0 0 0,2 1 0,-1-1 0,-1 1 0,0-1 0,1 0 0,-1 0 0,1 0 64,-3 2 32,2-2-32,-2 0 32,0 0-224,0 0 32,0 0 96,0 0 64,0 0 0,0-2 32,0 2-128,0 0 0,0 0 32,-2 0 64,2 0-32,0 0 64,0 0-128,-3 0-64,1 0 64,-1 0 64,1 0-512,2 0-192</inkml:trace>
  <inkml:trace contextRef="#ctx0" brushRef="#br3" timeOffset="37">1585 289 256,'3'0'160,"-1"0"-64,0 0-128,-2 0 128,2 0-64,0 0 64,0 0-128,0 0 0,0 0 32,0 0 64,0 0-32,2 0 64,-2 0-128,1 0-64,2 0 128,-4-1 32,3 1 128,-2 0 96,0-1 64,1 1 96,-1 0-224,0 0-128,0-1-64,0 1-32,1 0 0,0 0 0,-1 0 0,0 0 64,1 0-96,-1 1 0,1-1 32,-1 0 0,1 0 0,-1 0 0,1 0 0,-1-1 64,0 1-96,0 0 0,0 0 32,-1 0 64,2 1-96,-1-1 0,-1 0 96,2 1 32,-1-1-32,1 0-64,-2 1-64,1-1 32,0 0 32,0 0 0,0 0 0,1 0 0,0 0-96,-1 0 64,1 0 32,-1 0 64,1 0-96,0 0 0,-2 0 96,2 0 32,-2 0-32,2 0-64,-2 0-64,1 0 32,-1 0 32,1 0 64,-1 0-96,0 0 0,0 0 32,0 0 64,-1 0-96,2 0 0</inkml:trace>
  <inkml:trace contextRef="#ctx0" brushRef="#br3" timeOffset="38">1740 290 2624,'1'0'96,"0"0"-128,-1 0 32,2 1-64,-2-1 0,0 0 128,0 0 32,0 0-32,0 0-64,0 0-64,-2 1-32,2-1 64,-1 0 64,0 0 0,0 1-32,-1 0 32,0-1 32,1 1-192,-1-1 32,0 0 96,1 1 64,-1 0 0,-1 0-64,1-1 32,0 0-32,-2 1 0,3 0 0,-3 0-96,1 1 64,0 0 96,-1 0 32,1 0-32,0 0-64,1 0 96,-2 0 0,1 0-32,-1 0-64,-1 0 32,2-2-32,-1 2-96,1-2 64,-2 2-32,2-1 0,-1 1 128,-1 0 32,1 0-128,1 1-32,-2 1-768,1 0-224</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5T02:54:06.036"/>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15T02:54:06.037"/>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385 68 1152,'-6'-1'512,"3"1"-256,0-1-384,2 1 128,-2 0 0,1 0 0,-1-1 0,0 1 0,0 0-512,0 0-128</inkml:trace>
  <inkml:trace contextRef="#ctx1" brushRef="#br1">1017 168,'0'0,"0"1,2 0,1 1,0 0,0-1,1 1,1 0,1 1,-1-1,3 1,1 1,1-1,-1 0,1 1,0-2,1 1,-1-1,-1 0,-2 0,2-1,-1 0,0 0,0 0,-1 0,1-1,-1 1,0-1,-1 0,0 0,0 0,-2-1,1 1,-2 0,1 0,-1 0,0-1,0 1,-2 0,2 0,0 0,0 1,0-1,0 0,0 0,0 0,-1 1,-1-1,-1 0,2 0,-4 0,2 0,-1 0,-1 0,1 0,-2 0,-2-1,-1-1</inkml:trace>
  <inkml:trace contextRef="#ctx0" brushRef="#br0" timeOffset="2">1056 167 3968,'3'-1'1568,"1"1"-832,6 2-864,-5-2 320,2 2-160,2 0-32,1 0-1664,1 0-800,-1 0 1152,-1-1 672</inkml:trace>
  <inkml:trace contextRef="#ctx0" brushRef="#br0" timeOffset="3">1099 183 2304,'1'1'960,"1"1"-512,3 1-608,0-1 192,1-1-96,1 2 0,3 2-864,2 1-320,1-2 544,2 2 352</inkml:trace>
  <inkml:trace contextRef="#ctx0" brushRef="#br0" timeOffset="4">742 279 128,'0'0'64,"0"1"0,0-1-96,0 0 64,0 1-32,1-1 0,-1 1 0,0-1 64,0 1-96,0-1 0,0 1 96,2-1 96,-2 0-128,0 0-96,0 1 96,1-1 32,-1 0-96,0 1 32,2-1 64,-2 1 32,0-1-128,0 0 32,1 1 0,-1-1 128,0 2 0</inkml:trace>
  <inkml:trace contextRef="#ctx0" brushRef="#br0" timeOffset="5">749 292 896,'0'1'-64,"0"1"32,0-1 0,0 0 96,0 0 32,0 0-128,0 0 32,0 0 0,0-1 64,0 0-32,0 1 64,-1 0-64,1-1-32,0 1 32,0 0 32,0 0 32,0-1 96,0 1-32,0 0 0,0 0-96,-2 0-64,2-1 32,0 1 32,0 0-32,-1 0-96,1-1 32,0 1 32,-2-1 64,2 0-32,-1 1-32,1-1 32,-2 1-32,2 0 0,-1-1 0,1 1 0,0 0 0,-2 0 0,2-1 64,-1 1-32,1 0-32,0-1-64,-2 1 32,2 0 32,-1 0 0,1 0 64,0-1 32,0 1-128,-2 0-32,2 0 32,-1 0 0,1 0 32,0 1 64,-2-1-96,2 0 0,0 0 32,-1 0 0,1 0 0,0 0 0,-2 0 64,2-1 32,0 1-192,-1 0 0,1 0 96,0-1 64,0 1-96,-1 0 32,-1-1 64,2 0 32,0 1-128,-1-1 32,1 1 0,0-1 64,-2 1-96,2 0-64,-1 0 64,1 0 64,-2 0 128,2-1-224,-1 1 0,-1 0 64,2 0 128,-1-1-32,1 1 0,-2-1-32,2 1-64,0 0 32,-1 0 32,1-1-32,-2 1-32,2 0 32,-1 0-32,-1-1 64,2 0 32,-1 1-128,1 0 32,-2 0 0,2-1 64,-1 1-32,-1 0 64,2 0-128,-1-1 0,0 2-32,-1-1 0,1 0 64,1 1 64,-2-1-32,1-1-32,-1 2 32,1-2 32,1 1-96,-2 0 0,2 0 32,-1-1 64,1 1-32,-2 0-32,1-1-64,1 1-32,-2 0 64,2-1 0,-1 1 96,1-1 32,-2 1-128,1-1 32,1 1 64,-2-1 32,1 1-128,1-1 32,-2 0 0,1 1 0,1 0-96,-1 0 64,1-1 32,-2 1 64,2-1-32,-1 0-32,-1 1-64,2 0-32,-1-1 64,-1 0 0,2 1 96,-1-1 32,-2 0-32,3 1-128,0-1-32,-2 0 128,-1 1 32,3-1 0,-1 0-64,1 1 32,0-1-32,0 1-96,-2-1 0,-1 0 64,3 0 0,-1 1 96,1 0 32,-2-1-128,2 0 32,-1 0 0,-1 1 0,2 0 0,-1-1 64,0 0-32,1 1 64,-2-1-128,2 1-64,-1-1 64,-1 1 64,1-1 0,-1 0-32,1 1 32,-1-1 32,1 0-32,-1 0-32,1 1-64,-1-1 32,2 0 32,-1 0 0,1 0-96,-2 0 64,1 0 96,1 0 32,-2 0-128,1 0 32,1 1 0,-2-1 0,2 0 0,-1 0 64,1 1-32,-1-1-32,-1 0-64,2 1 32,-1-1 32,1 1 0,-2 0 0,2-1 64,-1 0-32,-1 1-96,2 0 32,-1-1 32,1 1 64,-2 0-32,2 0 64,-1-1-128,-1 1-64,1-1 64,1 1 0,-2-1 32,1 0 64,-1 0-32,2 0-32,-1 1 32,-1-1-32,1 0 0,1 0 0,-2 1 0,2-1 0,-1 0 64,0 0 32,1 0-128,-2 0-32,2 0 32,-1-1 0,1 1 32,-2 0 0,1 0 0,1 0 0,0 0 0,-2 0 64,2 0-96,-1 0 0,1 0 32,0 0 0,-2 0 64,1 1 32,1-1-192,-2 0 0,1 0 32,-1 1 96,1-1-64,-1 0 0,1 0 96,-1 0 32,2 0-128,-1 0 32,1 0 64,-2 0 96,2 0-128,-1 0-32,-2 0 0,3 0 64,0 0-96,-1 0 0,-1 0 32,2 0 0,-3 0 0,3 0 0,0 0 0,-1 0 64,1 0-32,-2 0-32,-1 0 288,3 0 192,-1 0-288,1 0-128,0 0-32,0-1-32,-2 1 0,-1 0 0,3 0 0,-1 0 0,1 0 0,-2 0 64</inkml:trace>
  <inkml:trace contextRef="#ctx0" brushRef="#br0" timeOffset="6">526 422 4704,'-3'1'96,"2"-1"-128,0 0 0</inkml:trace>
  <inkml:trace contextRef="#ctx0" brushRef="#br0" timeOffset="7">518 423 4736,'-2'0'0,"1"0"0,-1 0 0,1 0 0,-1 0 0,1 0 0,-1 0 0,2 0-96,-1 1 64,-1-1 32,2 0 64,-1 0-32,-1 0-32,1 0 32,-1 0 32,2 0-32,-1 0-32,-1 0-64,2 0 32,-1-1-32,0 1 0,1 0 64,-2 0 0,2 0 64,-1 0 32,1 0-128,-2 0 32,1 0-64,1 0 0,-2 0 128,1-1 32,1 1-32,-2 0-64,1 0 32,-1-1-32,1 1-96,-1 0 64,2-1 32,-1 1 0,1 0 0,-2 0 64,1 0-32,1 0-32,-2-1-64,2 1 32,-1 0 96,1-1 32,-2 0-32,2 1 32,-1-1-128,1 1 0,0-1 96,0 1 32,-2 0-192,2 0 0,-1 0 96,1 0 64,-1 0-96,-1 0 32</inkml:trace>
  <inkml:trace contextRef="#ctx0" brushRef="#br0" timeOffset="8">460 415 4992,'-1'0'0,"-1"0"-96,2 0 0,-1 0 64,1 0 64,-2 1 0,2-2 64,-1 1-64,1 0 64</inkml:trace>
  <inkml:trace contextRef="#ctx0" brushRef="#br0" timeOffset="9">451 415 5024,'-1'0'-32,"1"0"32,-2 0 0,2 0-96,-1 0 64,-1 0 96,2 0 32,-1 0-128,-1 0 32,2 0-64,-1-1 0,1 0 64,-2 1 64,2-1-96,-1 1 0,1-1 32,0 1 64,-2-1-32,2 0-32,-1 1 96,0 0 0,1-1-128,-2 0-32,2 1 32,-1-1 64,1 1-64,-2-1-64,2 0 64,0 1 0,-3-1 96,3 1 32,0-1-128,0 1 32,-1-1 0,1 1 0,0-1 0,0 0 0,0 1-96,0 0 64,-2-1 32,-1 0 64,3 1-32,0 0 64,0-1-64,-1 1-32,1 0-64,0-1 32</inkml:trace>
  <inkml:trace contextRef="#ctx0" brushRef="#br0" timeOffset="10">419 394 4992,'0'0'0,"0"-1"0,0 0-96,0 0 0,0 0 128,-2 0 96,2 1-192,0-1 0,0 0 0,-1 0 96,1-1 0,0 1 64,0 0-128,0-1 0,-3 0 32,3 1 64,0-1-32,-2 2-32,2-2 32,0 1-32,0-1 0,-3 1 0,2 0 0,1 0 0,-1 0-96,1 0 64,0 0 32,-2 0 64,2 0-32,0 0-32,0 1 32,0-1-32,0 0 0,0 0 0,0 1-96,0 0 64,0-1 96,-1 1 32</inkml:trace>
  <inkml:trace contextRef="#ctx0" brushRef="#br0" timeOffset="11">403 354 4992,'-2'-2'0,"2"1"0,0 0 0,0 0-96,-1-1 64,1 1 32,0 0 64,-2 1-32,2-1 64,0 0-224,0 0 32,-1-1 96,1 0 64,0 0-96,0 1-32,0-1 96,0 1 32,0 0 0,0-1-64,0 2-64,0-1 32,0-1 32,0 1 64,0 0-32,0 0-32,0-1 32,0 1-32,0 0 0,0 0 0,0 1 0,0-1 0,0 0 0,0 1 0,0-1-96,0 0 64,0 1 96,0-2-32,0 1-32,0 0 32,0 0-32,0 0-96,0 0 64,0 0 32,0 0 0,0 0 0,0 0 0</inkml:trace>
  <inkml:trace contextRef="#ctx0" brushRef="#br0" timeOffset="12">397 302 4768,'0'-1'64,"0"0"-64,0 0 0,0-1 32,0 1-32,0-1 0,0 1 64,0 0-96,0 0 0,1 0 32,-1 0 0,0 0 0,0 1 64,0-1-96,0 0 0,2 0-32,-2 1 0,0-1 64,1 1 64,-1 0-32,2-1-32,-1 1-64,-1-1 32,2 1 32,-2-1 0,1 0 64,-1 1 32,1-1-128,2 1-32,-3-1 32,0 0 0,2 1 32,-2-1 0,3 1 0,-2-1 0,1 0 64,-2 1 32,1-1-128,-1 0-32,3 1-64,-1-1 96,-2 0 0,1 0 96,2 1-96,-1-1 0,-1 1 32,1-1 64,-1 1-96,0-1 0,2 1 32,-1-1 64,-1 1-32,1-1-32,-1 1-64,1 0 32,-1 0 32,-1-1 64,2 1-96,-1 0 0,1-1 32,-1 1 0,1 0 0,-1 1 0,1-1 0,-2 0 64,1 0-32,1 0-32,-1 0 32,-1 0 32,1 0-96,1 0 0,-1 0 32,1 0 0,-1 0-96,1 0 64,1 0 32,-2 0 64,1 0-96,-1 0 0,2 0 32,-1 0 0,-1 0 0,1 0 64,1-1-96,-2 1 0,1 0 32,0-1 0,0 1 64,1-1 96,0 1-128,-2-1-96,2 0 32,-1 0 0,1 0 32,-2 1 0,2-1 0,-1 1 0,-1-1-96,2 0 64,-3 1 96,1 0 32,1 0-32,1 0 32,-2-1-128,-1 1-64,5 0 128,-4 0 32,1-1 0,1 1-64,-2 0 32,2 0-32,-1-1 0,1 1 0,-2 0-96,0 0 64,2 0 32,-1 0 64,1 0-96,-2 0-64,1 0 64,1 0 64,-2 0 0,1 0 64,-1 0-64,2 0-32,-1 0-64,-1 1 32,1-1 32,1 0 64,-2 0-32,0 0-32,2-1 96,-1 1 0,-1 0-128,2 0-32,-1 0 32,1-1 64,-2 1 0,2 0-32,0 0 32,0-1-32,-1 1 0,-1 0 64,2 0-96,-2 0-64,1 1 128,1-1 32,-3 0 0,3 0 32,-3 1-128,3-1-64,-2 0 64,1 0 64,-1 1 0,1-1-32,-1 0 32,2 0 32,-3 0-96,0 0 0,2 0-32,0 0 0,0 0 64,-1 0 0,-1 0 64,0 0 32,3 0-32,-1 0-128,-1 0 32,1 0 32,1 0 64,-2 0-96,1 0 0,-2 0 32,1 0 64,1 0-32,-1 0 64,1 0-128,-1 0-64,2 0 64,-1 0 64,-1 0 0,0 0 64,1 0-128,-1 0 0,2 0 32,-1-1 0,-1 1 0,1 0 0,-1 0 0,1 0 64,-1 0-96,1 0-64,-1 0 64,1 0 64,-2 1 0,1-1 64,1 0-64,-1 0-32,-1 1 32,2-1-32,-1 0 0,-1 1 0,1-1-96,1 0 64,-1 1 32,-1 0 0,2-1 64,-1 1 32,1 0-128,-1-1-32,1 0 32,-2 0 64,1 1 0,1-1-32,-1 0-64,-1 0 32,2 0 96,-1 0 32,1 0-128,-1 0 32,1 0 0,-1 0 64,-1-1-96,2 1 0,-1-1 96,0 0 96,2 0 288,-1 0 160,-1 1-352,1 0-160,1 0-64,0 0 32,-3-1-32,3 1-32,0 0 96,-2 0-64,-1 0-32,3-1 32,-1 1-32,-1 0 0,-1 0 0,3 1-96,-2-1 0,1 0 128,-1 0 32,-1 0 0,3 1-64,-1-1 32,-1 0-32,1 0-96,-1 1 0,-1-1 128,2 0 32,-1 1 0,1-1-64,-1 0-64,1 0 32,-2 0 32,1 0 64,1 0-32,-1 0 64,1 0-128,-1 0 0,-1 0 32,1 1 0,1-1 0,-1 0 0,1 1 0,-1-2 0,1 2 64,-2-2-96,1 2 0,1-1 32,1 0 0,-2 0 0,1 0 64,-1 0-32,1 0-32,-1 0-64,1 0 32,1 0 32,-2-1 0,0 1 0,-1-1 64,2 1-32,-1 0-32,1-1-64,-1 0 32,1 1 32,-1 0 0,1 0 64,-1 0 96,-1-1-224,2 1 0,-1 0 0,1 0 32,-1-1 32,1 1 0,-1 0 0,-1 0 0,2-1 0,-1 1 0,1 0 0,-2 0 0,1 0 0,1 0 0,-1-1 64,0 1 96,1 0-224,-1 0 0,-1 0 0,2 0 32,1 0 32,-3 1 0,1-1 0,2 0 0,-1 0 0,-2 0 0,1 0 0,4 0 0,-4 0 0,1 0 0,1 0 64,-2 0 32,2 0-128,-2 0-32,1-1 32,-1 1 0,2 0 32,-1 0 0,-1 0 0,2 0 0,-1 0 0,-1 0 0,1 0 0,-1 0 64,1 0-32,1 0-32,-2 0 96,0 0 0,1-1-192,-1 1 0,2 0 32,-1-1 32,1 1-64,-2 0 0,1 0 128,-1 0 32,1 0 0,-1 0-64,2 0 32,-1 0 32,-1 0-32,1 0-32,-1 0 32,2 0 32,-2 0-96,1 0 0,1 0 32,-2-1 0,1 1-96,-1 0 64,1 0 32,1 0 0,-2 0-96,1 0 64,1 0 96,-2 0 32,1 0-32,-1 0-64,1 0 32,0 0-32,1 0 0,-3 0 0,2 0 0,-1-1 0,2 1 0,-1 0 0,1 0-96,0-1 64,-2 1 32,2 0 0,-1 0 0,1-1 0,-2 1 0,0 0 64,1 0 32,-1 0 32,1 0-224,-1 0 0,1 0 32,1 0 96,-2 0-64,1 0 0,-1 0 32,1 0 64,-1 0-32,1 0-32,1 0-64,-2 0 32,1 0 32,-1 0 64,2 0-32,-2 0-32,1 0 32,-1 0 32,1 0-96,-1 0 0,1 0 32,-1 0 0,1 0-96,-1 0 64,2 0 32,-1 0 0,-1 0-96,2 0 64,-1 0 32,-1 0 64,2 0 32,-2 0 32,1 0-160,-1 0-32,1 0 32,-1 1 0,1-1 32,-2 0 64,1 1-96,1-1-64,-1 1 128,1-1 32,-1 1-160,1 0 0,-2 0 96,1 0 64,1 1 0,-1-1 32,1 1-128,-2-1 0,1 0-32,1 1 0,-2-1 128,2 0 96,-2 0-128,0 0-96,0 0 32,2 0 0,1 0 32,-3-1 64,1 1-96,1 0-64,-2-1 128,0 1 96,3 0-96,-2 0-96,1 0 32,-1-1 0,1 1 32,-1 0 0,-1 0 0,2 0 0,-1 0-96,1 0 0,-1 0 128,1 1 32,-1-1 0,-1 0 32,2 0-128,-2-1 0,1 2 32,-1-1 0,1 0 0,1 1 0,-2 0 0,1-1 0,-1 1-96,2 0 0,-2-1 128,0 1 32,1-1 0,-1-1-64,0 2 32,2-1-32,-2 0 0,0 0 64,0 0-192,0 2 96,-2-2 64,2 0 0,0 0-32,-1 0 32,1-1-32,-2 1 0,2 0 0,-1 0 0,1 0 0,-2 0 0,2 0 64,0 0-32,-1 0-32,1 0-64,0 0 32,0 1 32,0-1 0,-1 1 0,1 0 64,0 0-96,0 0 0,0 0 32,0-1 0,0 1 0,0-1 0,0 0 0,0 0 64,1 1-32,-1-2-32,0 2-64,0-1-32,0 1 128,0-1 32,0 1 0,0-1-64,0 0 32,0 0-32,0 1 0,0-1 0,0 0 0,0 0 0,0 0 0,0 0 0,0-1 0,0 2 64,-1-1-32,1 0-32,-2 0 32,2-1 32,-1 2-96,-1-1-64,2 1 64,-1-1 0,1 0 32,-2 0 0,2 0 0,-1 1 64,-1-1-96,1 0 0,-1 0 96,1-1 96,-1 1-128,2 0-96,-4 0 96,4 0-32,-2-1 0,1 1 32,-2 0-32,1-1 0,2 1 0,-2 0 0,0 0 0,1 0 0,1-1 0,-3 1 0,1-1 64,1 1-96,-1-1 0,1 1 32,1-1 0,-2 0 64,1 1 32,-1-1-128,1 0-32,-1 0 32,1 1 64,-1-1-64,1 0 0,-1 0 32,1 0 64,-2 1 32,2-1 32,-1 0-160,1 1-32,-1-1-64,1 0 96,-1 0 0,-1 1 96,2-1-96,-1 1 0,-1-1 32,2 0 64,-1 1-96,-1-1 0,2 0 32,0 1 64,-2-1-32,1 0-32,1 1 32,-2-1-32,1 0 0,1 1 0,-2-1 0,1 0 0,1 0-96,-1 1 64,1-1 32,-1 0 0,1 0 64,-2 0 32,1 0-32,1 0-64,0 0-64,-1 0 32,1 0 32,-1 0 0,1 0 0,-2 1 0,1-1 64,1 0 32,-2 0-192,3 0 0,-2 0 32,-2-1 96,2 1-64,-1 0 0,2 0 32,-2 0 64,0 0-32,2-1-32,-2 1 32,0 0-32,1 0 0,-1 0 0,2 0 0,-2 0 0,1-1 0,1 1 0,-2 0 0,2 0 0,-1-1 0,1 1 64,-1-1 448,1 0 224,-2 0-288,1 0-160,-1 1-288,2-1-64,-2 0-64,1 1 96,1-1 0,-1 1 32,1-1 0,-1 1 64,2-1-32,-1 1 64,-1-1-128,1 0 0,0 1 32,-1-1 0,1 0 0,1 0 64,-3 0-96,3 0 0,-2 0 32,1 0 0,-1 0 0,1-1 0,-1 2 0,2-1 64,-1 0-32,-1-1-32,1 1 32,-1-1-32,2 2 0,-3-2 0,2 1 64,-1-1 32,0 0-192,0 1 0,1-1 96,-2 1 64,1-1-96,-1 2 32,2-2-64,1 1 0,-2 0 64,-1 0 0,2 0 0,-2 0 0,1 0 0,1-1 64,-1 1 32,1 0 32,0-1-160,-1 1-32,1 0 32,-1 0 0,2 0-64,-1 0 64,-1 0 32,1-1 0,-1 1 64,2 0 32,-1-1-32,1 1-64,-2 0-64,2-1 32,-1 1-32,1 0-64,-2 1 160,2-1 32,-1 0-96,1 0-32,-2 0 32,2 0 64,0 0-64,0 1 0,-1-1 32,1 0 0,0 0 0,-2 1 0,2-1 0,0 0 0,0 0 0,-1 1 64,1-1-32,0 0-32,-2 1-64,2-1-32,0 1 128,0-1 32,0 1-96,0 0-32,0-1 32,0 1 64,0-1 0,0 0 64,0 0-128,0 1 0,0-1 96,0 0 32,0 1-128,0-1-32,0 0 32,0 0 0,0 1 32,0-1 0,0 0 0,0 0 0,0 0 0,0 1 64,0-1-96,-1 0 0,1-1 32,0 1 0,-2 0 0,2-1 64,0 1-96,0 0-64,0 0 64,0 0 0,0 0 96,0 0 32,0 0-128,0 0 32,0 0-64,0 1 0,0-2 128,0 1 32,0 0-128,0 0-32,0 1 32,0-1 64,0 0-64,2 1 0,-2-1 32,0 1 0,0-1 0,0 1 64,1-1-96,-1 1-64,0 0 64,0-1 64,0 1 0,2-1-96,-2 0 32,0 0 96,1 0 32,-1 0-32,0 1-64,0 0-64,0 0-32,0-1 64,2 1 0,-2-1 96,0 1 32,1-1-128,-1 1 32,0-1 0,2 1 0,-2-1 0,1 1 0,-1-1-96,2 1 64,-1-1 32,1 1 0,-1-1 64,-1 1 32,2-1-128,-2 1 32,1-1 0,-1 0 0,0 0 64,0 0 32,2 0-32,-2 0-64,1-1-960,1 0-416,-1 0-1056</inkml:trace>
  <inkml:trace contextRef="#ctx0" brushRef="#br0" timeOffset="13">765 284 128,'3'0'0</inkml:trace>
  <inkml:trace contextRef="#ctx0" brushRef="#br0" timeOffset="14">782 285 128,'1'0'0,"0"2"0,1-2 64,-2 1-96,1 1 0,1 0 32,-1 0 64,1 1-32,1-1-32,-2 0 32,2-1-32,-1 1 64,1-1 32,0 1-192,0 0 0</inkml:trace>
  <inkml:trace contextRef="#ctx0" brushRef="#br0" timeOffset="15">910 555 1312,'1'1'896,"1"-1"-448,-1 1-160,1-1-192,-2 1 0,1-1-64,-1 0 64,0 0-64,0 1 64,2-1-64,-2 0 64,1 0-352,-1 0-64,2 1-544,-1-1-256</inkml:trace>
  <inkml:trace contextRef="#ctx0" brushRef="#br0" timeOffset="16">501 644 1792,'2'1'768,"-1"-1"-384,1 0-448,-1 1 192,-1-1-160,2 1-64,-1-1 64,1 1 0,-1-1 96,-1 1 32,2 0-32,-1-1-64,1 1-64,-1-1 32,1 1 32,-2 0 0,1 0 0,-1 0 64,1 0-32,-1 0-32,2-1-64,1 1 32,-3 0 32,1-1 64,-1 1-32,0-1 64,2 1-128,1 0 0,-2 0 32,1-1 64,-2 1-96,3 0 0,-2 0 32,1-1 0,-2 1 0,1-1 64,1 0-32,-1 0-32,1 1-64,-1-1 32,0 1 32,-1 0 0,2-1 0,-1 1 0,1-1 64,-1 1 32,1-1-128,-1 0 32,1 1 0,-2-1 0,1 0 0,1 0 64,-1 0-32,1 0-32,-2 1-64,1-1 32,1 0 32,-2 1 0,1-1 0,1 1 0,-2 0 0,1-1 0,-1 1 0,2-1 0,-2 1 0,1-1 64,1 1-96,-2-1-64,1 0 64,0 0 0,-1 1 32,2-1 0,-1 0 0,1 0 0,-1 0 0,-1 0 64,2 1-32,-1-1-32,1 1-64,-1 0 32,1-1 32,-1 1 0,1-1 0,-1 1 64,1-1-96,-1 1 0,1-1 32,-1 0 0,-1 0 0,2 1 64,-2-1-96,1 1 0,-1-1 32,1 0 0,1 1 0,-1-1 64,1 0-32,-1 1-32,-1-1-64,2 1 32,-1-1 32,1 1 0,-1 0 0,1 0 64,-1 0-96,1 0 0,-1 0 32,1-1 0,2 1 0,-4 0 64,2 0-96,-1 0 0,2-1 32,-2 1 0,2-1 0,-1 1 0,1-1 0,-2 0 64,1 0-96,-1 1 0,1-1 32,1 0 64,-2 1-96,1-1 0,1 0 32,-2 1 64,1-1-96,-1 1 0,0-1-32,1 0 0,1 0 64,-2 1 64,1-1-32,-1 0-32,1 1 32,-2-1 32,3 1-32,-2-1-32,1 1-64,-1-1 32,1 0 96,-1 1 32,1-1-128,1 0 32,-2 0-64,0 0 0,2 0 64,-1 0 64,-1 0-32,2 1-32,-1-1-64,-1 0 32,2 0 32,-1 1 0,-1-1 0,2 0 64,-1 0-32,-1 0 64,1 0-128,-1 0 0,0 0 32,1 1 0,-1-1 0,1 0 64,-2 0-96,1 1 0,1-1 32,-1 0 0,1 0 0,-1 1 64,1-1-32,-1 0-32,1 0 32,-2 0 32,1 0-32,2 0-32,-3 1 32,0-1 32,2 0-96,1 0-64,-2 0 64,-1 1 64,2-1 0,2 1 64,-3-1-128,2 1 0,-1-1 32,1 0 64,-2 1-32,2-1 64,0 0-64,-1-1-32,-1 1 32,2 0 32,-1 0 32,-1-1 96,0 1-160,1 0-32,1 0 0,-2 0 0,2 0 64,-1 0 96,1 0 128,0-1 160,0 1-64,-2-1 32,2 1-320,0-1-96,0 1-32,0-1 64,-2 1 0,2 0-32,0 0 32,0-1 32,-1 1-32,1 0-32,0 0 32,-2-1-32,2 1 0,0-1 64,0 1-32,-2-1-32,1 1 32,-1-1-32,1 0 0,1 1 0,0-1 0,-2 0 64,1 1-96,1-1 0,-2 1 32,2-1 0,-1 0 0,0 1 0,0 0 0,-1-1 0,1 0 0,-1 0 64,1 1-32,-1-1-32,1-1 32,1 1-32,-2 0-96,2 1 64,-1-1 32,-1 0 64,2 0-32,-1 0-32,-1 0 32,0 0-32,2 0 0,-1 0 0,-1 0 0,2-1 0,-1 2 0,-1-2 0,1 1-96,-1 0 64,2 0 32,-1 0 64,1 1-32,-2-1-32,2 1 32,-1-1 32,-1 0 160,0 0 192,1 1-224,1-1-96,-2 0-64,1 0-32,-1 0 0,1 0 0,-1 0 64,1 0-96,-1 0 0,1 0 32,-2 0 0,1 1 0,1-1 64,-2 0-32,1 0 64,-1-1-64,2 1 64,-1 0-128,-1-1 0,2 1 32,-2 0 64,1-1-96,-1 1-64,1 0 64,-1 0 0,2 0 32,-1 1 0,-1-1 0,2 0 64,-2 0-96,1-1 0,-1 1 96,2 0 32,1 0-192,-3 0 0,0 0 96,1 0 64,-1 0-96,2 1 32,1-1 0,-2 1 64,-1-1-96,3 0 0,-1-1 32,-1 1 64,-1 0-96,0-1 0,3 0 32,-2 0 0,1 0 0,1 0 0,-2 0 0,1 0 64,-1 0-32,1 0 64,-1 0-128,1 1 0,-1-1 32,1 1 0,-2 0 0,1 0 0,1 0 0,-2 0 64,1-1-96,-1 1 0,2 0 32,-2 0 64,1 0-32,1 0 64,-1-1-128,-1 1 0,2 0 32,-1 0 0,0-1 0,-1 2 0,2-1 0,-2-1 64,1 0-96,-1 0 0,2 0-32,-2 0-64,1 0 160,-1 1 32,2-1 0,-2 0-64,1 0 32,-1 1-32,2-1-96,-1 1 64,-1 0 32,0-1 64,2 1-32,-2 0-32,0 0-64,1 1-32,-1 0 128,0-1 32,0 0 0,0 0-64,2 1 32,-2-1-128,0 0 64,0 0 32,0 0 64,1 0-32,-1 1-32,0-1 32,0 0-32,0 0 0,2 0 0,-2 0 0,0 0 0,0-1 0,0 2 0,0-2 64,0 1 32,0-1-128,0 0 32,0 1-64,0-1 0,0 1 64,1-1 64,-1 1-96,0 0 0,0 0 32,2-1 0,-2 1 0,1 0 64,-1 0-96,0 0 0,2 0 32,-2 0 0,1 0-96,-1 0 0,0 1 128,1-1 32,-1 0 0,0 0-64,2 0 32,-2 0-32,0-1 0,0 1 64,0 0-96,0 0 0,0-1 32,0 1 0,1-1 0,-1 0 64,0 0-96,2 1 0,-2 0 32,0-1 0,0 0 0,1 1 64,-1-1-96,0 1 0,2 0 32,-2-1 0,0 1-96,0 1 64,1-2 32,1 1 64,-2 1-32,1-1 64,-1 0-64,2 0-32,-2 1-64,1-1 32,1 0 32,-2 0 0,1 1 0,-1-1 0,2 0 0,-2-1 64,1 2-96,-1-1-64,0 0 64,2 1 64,-2-1 0,0 0 64,0 1-128,1 0-64,-1-1 64,0 1 64,2-1 0,-2 0-32,0 1 32,0-1-32,1 0-96,-1 0 64,0 1 32,1-2 0,-1 1 64,0-1 32,0 1-128,2-1-32,-2 1 32,0 0 64,0 1 0,0-2-32,0 1-64,0 0-32,0 1 64,1-1 64,-1 0 64,0 0 32,0 1-160,0-1-32,0 0 32,2 1 64,-2-1 0,0 1-32,0-1-64,0 1 32,0-1 32,0 1 0,0-1 0,0 1 64,0 0-32,0-1-32,0 1 32,0-1-32,0 1 0,0 0 0,0 0 0,0-1 0,0 1 0,0-1 0,0 1 0,3 0 64,-3-1-96,0 1 0,0 0-32,0-1 0,0 0 128,0 0-32,0 1 64,0-1-128,0 0-64,0 1 64,0-1 64,0 1-64,0-1 0,0 0 96,1 0 32,-1 1-192,0-1 0,0 0 32,0 1 96,3 0 0,-3-2-32,0 1 32,0 1 32,2-1-32,-2 0-32,0 0 32,0 0 32,0 0-96,0 0 0,0 0 32,0 0 0,0 0-96,0 1 64,0-1 32,0 1 64,0-1-96,0 1 0,0-1 32,0 1 64,-2-1-96,2 1 0,0 0 32,0 0 64,-3-1-96,3 0 0,0 0 32,0 1 64,0-1-96,0 0 0,0 0 32,-1 1 64,1-1-32,0 1 64,0 0-128,0 0-64,0-1 64,0 1 64,0 0 0,0 0-32,0 0-608,1 1-256,2-1-1120</inkml:trace>
  <inkml:trace contextRef="#ctx0" brushRef="#br0" timeOffset="17">366 500 128,'0'1'0,"-3"1"0,3-2 0</inkml:trace>
  <inkml:trace contextRef="#ctx0" brushRef="#br0" timeOffset="18">361 509 128,'0'2'64,"0"-1"0,0-1-160,0 1 64,0 0 32,0-1 0</inkml:trace>
  <inkml:trace contextRef="#ctx0" brushRef="#br0" timeOffset="19">355 523 128,'-1'0'64,"1"1"0,0 0-160,0-1 64,0 1 32,0-1 0,0 1 0,-2-1 0</inkml:trace>
  <inkml:trace contextRef="#ctx0" brushRef="#br0" timeOffset="20">349 531 128,'0'0'0,"0"1"64,0-1-32,-1 0 64,1 0-128,0 0 0,0 1 32,-1-1 64,1 0-32,0 0-32,-2 1 32,2 0-32,0 0 0,-1 0 64,1-1 32,-2 1-32,2-1-64,-1 1-64,-1-1 32,2 1-32,-1-1 0,1 1 64,0-1 0,-2 0 0,2 1 0,0-1-96,-1 0 64,1 0 96,-2 1 96,2-1-64,-1 0-64,-1 0 544,1 0 256,-1 0-416,2 0-224,-1-1-128,-1 1 0,1 0-32,-1-1 64,1 0-128,0 1 0,-1-2 32,1 1 0,-1 0-96,1 0 64,-1-1 160,2 1 64,-1 1-224,-1-1-32,1-1 64,-1 0 64,1 1 0,-1-1-64,-1 0 32,2 1-32,-1-1 0,2 0 0,-1 0 0,-2 1 0,3 0 0,0-1 64,-2 1-96,2 0 0,-1-1 32,-2 2 64,3-2-32,0 1 64,0-1-128,-1 1 0,1-1 32,-3 0 64,1 0-32,1 0 64,1 0-64,-3 0-32,3 0-64,-2 0-32,2 1 64,-1 0 64,1 0 0,-2-1 64,2 1-128,-1-1-64,1 0 64,0 0 0,-2 0 32,2 1 0,0 0 64,-1-1 32,-1 0-128,1 0 32,-1 0-64,1-1 0,0 1 64,-1 0 64,2 1-96,-1-1 0,1 1-32,-2-1 0,1 0 64,1 0 64,-2 1-32,2-1-32,0 1 32,-1 0-32,1-1 0,0-1 0,-2 1 0,2 1 0,0-1 64,-1 0 32,1 0-32,0 0-64,0 1-64,-2-1-32,2 0 64,0 0 0,-1 0 32,1-1 0,0 1 0,-2 1 0,2 0 0,-1 0 0,1-1-96,0 1 64,0-1 32,-2 1 64,2 0-32,0 0-32,-1 0 32,1 0-32,-2 0 0,1-1 0,1 1 0,-2 1 64,2-1-96,-1 0 0,1 0 32,-1 0 64,1 0-96,0 0-64,0 0 64,0 1 64,0-1-64,0 0 0,1 0 32,-1 1 64,0-1-96,0 0 0,1 1-32,1 0 0,-1 0 0,1 0 0,-1 0 64,1 1 64,-1 0-96,1-1-64,-1 1 128,1 0 96,1 1-192,-2-1 0,1 0 0,-1-1 96,2 2-64,-1-1 0,0 0 32,0-1 64,-1 1-96,1 0 0,-1 0 32,1 0 64,1-1-96,-2 1 0,1 0 96,1 0 32,-2 0-128,1 0-32,2 0 32,-4 0 0,3 0 32,-2 1 64,1-1-32,-2 0-32,4 2 32,-2-1-32,-1-1 0,1 0 64,-1 1-800,1-2-384</inkml:trace>
  <inkml:trace contextRef="#ctx0" brushRef="#br0" timeOffset="21">336 477 1152,'0'-2'416,"0"0"-192,-1 0-128,1 1 128,-2 0-32,2 0 32,-1 0-64,-2 0 0,1-1-192,1 1-32,-1 0-64,1 0 96,1 1 0,-2 0 96,2-1-736,-1 1-352</inkml:trace>
  <inkml:trace contextRef="#ctx0" brushRef="#br0" timeOffset="22">1118 285 2560,'1'2'960,"2"1"-512,2 2-544,-2-3 256,1 2-416,2-2-64,-2 2-704,4 1-288</inkml:trace>
  <inkml:trace contextRef="#ctx0" brushRef="#br0" timeOffset="23">401 643 896,'0'2'352,"0"-2"-192,0 2-192,2-1 64,-2 0-32,0 0 64,0 2 32,1-1 32,-1 0-64,0 2 32,0-1-64,0-1 64,0 0 0,0 2 96,0-1 32,0 1 32,0 0-64,0-1-32,2 1-96,-2 0-64,1 0 96,0-1 64,1 0-64,-2 0 0,1 1-96,-1-1-96,2 0 128,-1 0 96,-1 2-32,2-1-64,-2 0 64,1 0 64,-1 0-64,2 0-64,-2-2 64,1 1 0,-1 0-128,2 1 32,-2-2 64,0 2 32,1 0-128,-1 0 32,0-1-64,0 0 0,0 1 128,0 0 32,2-1-32,-2-1-64,0 1 32,1 0-32,1 1 0,1 0 64,-2 0-32,1 0-32,-1 0 96,0-1 0,2 0-32,-3 1-64,2-1-64,-1 0 32,-1 1 32,2-2 64,-2 1-32,0 1-32,1 0 32,-1 0 32,0 0-96,0 0 0,0 0 32,2-1 64,-1 1-192,1-1 32,1-1-1248,1-1-512</inkml:trace>
  <inkml:trace contextRef="#ctx0" brushRef="#br0" timeOffset="24">1023 628 1152,'0'3'512,"0"-1"-256,2-1-320,-1 0 192,-1 1-32,2-1 32,-1 2-160,-1 0 32,2 1 64,-1 0 96,1-1 128,-2 1 160,1-1-192,-1 0 0,2-1-64,-1 0 32,1 1-128,-2-1-64,1 1 0,1-1-32,-2 2 0,1-2 0,-1 2-96,1 0 64,1 0 32,-2-1 64,0 1-32,1 0-32,1 0-64,-2-1 32,1 1 96,-1 1 32,2 0-32,-2-2 32,1 2 0,1-1 96,-2 0-96,0 0 0,3 0-32,-3 1-64,0 0 32,0 0-32,1-1 0,-1 0 0,2 0 0,1 0 64,-2 0-32,-1-2 64,3 1-64,-1 1 64,-1-1-64,0 2-32,1-2 32,-1 1-32,-1 0 0,2 0 64,-1-2-32,1 2 64,-1-2-64,1 1-32,-1-1 32,-1 0-32,2 0 64,-1 0 32,-1 0-32,2 0-64,-1 1 96,-1-1 0,2 1 32,-2-2 0,1 1 0,-1 0 64,2 0-32,-2 0 0,1-1-192,-1 1-32,2-1 32,-2 1 0,1 0 96,-1-1-32,0 1-32,0-1 32,2 1-32,-2-1 64,0 0 32,1 1-128,-1-1 32,0 1 0,1-1 0,1 2 0,-2-3 0,1 1-96,1 1 64,-1 0-32,1 0 0,-1 0 128,1 0 32,-1 0-32,1-1-64,-1 1 32,2 0-32,-1-1-96,1 0 64,-2 1 32,1 0 0,-1-1 0,0 1 64,1-2-32,-1 2-32,1-1 32,1 0-32,-2 0 0,2 1 0,-1 0-96,1 0 64,-2 0 32,2 0 64,0 0-32,-1 1 64,-1-1-128,2 1 0,-2-1 32,2 0 64,2 0-32,-4 0-32,2 0-128,0 1 0,0-1-1056,0 0-1216,0 0 576</inkml:trace>
  <inkml:trace contextRef="#ctx0" brushRef="#br0" timeOffset="25">1053 631 640,'1'0'352,"-1"0"-192,2 1-64,-2-1 128,1 1-32,1-1 32,-1 1-64,1-1 0,1 1 96,-2-1 160,1 1-160,2-1 0,-1 1-128,0-1-32,0 0-32,0 2 32,0-1-64,0 1 64,1-1-128,-1 1 0,0 0 160,1 1 64,1-1 0,-2 0 32,3 0-64,-2 0 64,1 0-64,0 0 0,0 0-32,1-1 64,0 1-160,0-1-32,-2 1-64,2-1 0,0 0 64,1 0 0,-1 1 0,1 0 64,-2 0-96,-1 0 0,2 0 32,0 0 64,-1 1-32,-1 0 64,2-1-64,-2 1 64,1-1-64,1-1 64,-1 1 0,0 0 32,-1 0-160,1 0 32,1 0 64,-2 0 32,2-1-128,0 1 32,0-1 0,0 1 0,-2 0 192,2 0 128,0 1-96,0 0 32,-2 0-224,2-1-96,-1 2 32,0-1 0,1 0 96,-1 0-32,1-2-32,-2 1 32,2 0 32,0 0-32,0-1-32,0 1 32,0 0-32,-1 1 0,3-1 0,-2 0 0,0 1 0,0 0 0,-2 0 0,2 0 0,0 0 64,0 0-192,0 0 32,-2 0 96,2 0 128,-2-1-96,2 0-32,-1 1 0,-1-1 0,2 1 0,0-1 64,-2 0-32,1 1-32,1 0 32,-2 0-32,2-1 64,0 1 32,-2-1-192,2 1 0,-1 0 96,-1-1 64,-1 0-96,0 0 32,0 0 0,0-1 0,0 0 0,0 0 0,0 1 0,0-1 64,-2 0-32,2 0-32,-2 0 32,1 0-32,1 0-96,0 1 64,0-1 32,0 1 64,0-1-32,-2 1-32,2 0 32,0-1 32,-1 1-32,0-1-32,1 0 32,-1 0-32,1 1-96,0-1 0,-2 0 128,2 0 32,-1 0-96,2 0 32,-4 0 0,2 1 64,-1-1-96,2 0-64,-1 0 64,-2 0 0,1 0 96,3 0 96,-2 0-128,-1 0-32,-1 0 0,2 1 0,-1-2 0,1 1 0,-1-1-96,1 2 64,-1-1 96,1 1 32,-2 0-128,1-1 32,-1 1 0,2-1 64,-1 0-96,1-1 0,-2 1 32,1 0 0,-1 1-96,2-1 64,-2 1 96,-2-1 32,2 1-128,-1-1-32,-1 1 160,1-1 96,-2 0-192,1 0-32,-1 0 0,0-1 64,0 0-64,0 1 0,-1 0 96,3-1 32,-4 1-128,2 0 32,-1-1 0,-1 1 64,2-1-32,-1 0-32,-1 0 32,3 0-32,-3 0 64,1 1 32,1-1-128,0 0-32,0 1 32,0-1 0,0 0 32,0 0 0,0 0 0,0 0 0,0 0 0,2 0 0,-2 0 0,0 0 0,0 0 0,0 0 64,0 0-96,0 0-64,-1 1 64,1-1 64,-2 1 0,2-1-32,-1 1 32,1-1-32,0 1 64,-2 0 32,3-1-192,-3 1-64,2 0 128,0 0 64,-1-1 32,1 1-64,0 0 96,0-1 0,0 0-128,0 1-32,0 0 32,0 0 0,0 0-64,-1 0 0,1 0 128,0 0 96,0-1-192,0 1 0,0 0 64,0 0 64,0 0 64,0-1 64,0 1-256,0-1-96,2 1 96,-1-1 64,1 0 32,-1 1-32,2-1 32,-1 0 32,1 0-32,0 0-32,-2 0-64,2 0 32,0 0 32,0 0 0,0 0 64,0 0 32,0 1-128,-1 0-96,1 0-32,0 0 96,0-1 96,0 1 0,1 0-32,-1-1 32,2 0 32,-1 1-96,1-1 0,-1 1 32,2 0 64,-1-1-96,1 1-64,0-1 64,0 1 64,0 0-64,0 0 0,-1 0 32,3 0 0,-2 0 0,0 0 0,1-1 0,1 0 0,-1 1 192,0 0 128,1 1-160,1 0-96,1 1-32,1 1-32,-1 1 0,5 0 0,-5 1-448,2 0-160,0 1-480,0-1-1376,-1 2 192</inkml:trace>
  <inkml:trace contextRef="#ctx0" brushRef="#br0" timeOffset="26">339 679 896,'-3'1'352,"3"-1"-192,-1 2-64,-1-2 128,1 1-32,-1 0-32,1 0 32,-2 0 96,0 1-64,0 0-64,0 0 0,-1 0 32,1-1-96,0 1-64,-2-1 0,2 0-32,-1 0 0,-1 1 0,1-1 0,0 1 0,1 0 0,-3 0 0,1-1 0,2 1 0,-1-1 0,1 0 64,-1 0-32,-1 0-32,1 0 96,1 1 0,-2 0-32,1 0 32,0 1-64,-1 0-32,1-1 32,1 2-32,-2-1 0,1 0 0,-2 1 0,2-3 0,-1 2 0,1-1 0,-2 1-96,1-1 64,1 1 32,-2 0 64,2 1-32,-2 0 64,3-1-128,-2 0-64,0 2 64,0-1 64,-1 0 0,2-1-32,-1 1-64,1 0-32,-1-1 64,1 1 64,0-1 64,-1 1 32,1-1-160,-1 0 32,2-1 0,-1 2 64,0-2-96,1 1 0,-2-1 96,1 1 32,1-1-128,0 1 32,0 0-64,-1 0 0,2 1 0,-2 0 0,1 2 0,-2 0 0,2 1 0,0 2 0,-1 0 128,1-1 96,-1 3 0,-1-2 0,2 1-192,0-2 32,0 0-64,-1 1-64,-1-1-960,1-2-416</inkml:trace>
  <inkml:trace contextRef="#ctx0" brushRef="#br0" timeOffset="27">434 769 128,'-5'2'64,"4"0"0,-2 1 192,3-2 160,-2 1-128,1-1-32,-1 1-128,-1 1-32,2 0-32,-2-1 32,1 0-128,-1 1 0,2 1 96,0 0 32,-1 0 32,1-1 0,-1 1-64,1 1 32,-2-2-64,1 1 64,1 0 0,1 1 32,-2-2-160,1 2 32,1 0 0,0-1 64,-2 0-32,1 0 64,1 0-128,0 0 0,0 0 96,-2 0 32,2 1-32,-1 0-64,-1 0 32,1 1 32,1-2 160,-2 1 192,-1 1-96,2-1 0,1 0-288,0 1 0,0-2-32,0 1 64,0 0-32,0-1 64,0 1-64,1 1-32,4-2 32,-2 1-32,0 1 0,1-1 64,1-1-256,1 1-96,-1 0-992,3 3-352</inkml:trace>
  <inkml:trace contextRef="#ctx0" brushRef="#br0" timeOffset="28">265 210 896,'-3'0'416,"2"1"-192,1 1-352,-1-1 128,1 1-64,0 0 0,-2 2 0,2-1 0,-1 1-224,-1 1-128</inkml:trace>
  <inkml:trace contextRef="#ctx0" brushRef="#br0" timeOffset="29">310 153 896,'-2'-2'352,"-1"2"-192,2 0-256,-1 1 0,1 0 64,-2 0 64,-2 2-352,1 0-96</inkml:trace>
  <inkml:trace contextRef="#ctx0" brushRef="#br0" timeOffset="30">369 87 128,'-11'0'160,"2"0"-64,-2 1-192,6-1 64,-4 0-32,1-2 0</inkml:trace>
  <inkml:trace contextRef="#ctx0" brushRef="#br0" timeOffset="31">515 46 1792,'-2'-3'768,"2"2"-384,0-1-512,0 2 128,2-1 64,-1 0 32,1 0-832,1 0-288,-2-2 448,2 0 192</inkml:trace>
  <inkml:trace contextRef="#ctx0" brushRef="#br0" timeOffset="32">464 76 896,'-4'-2'352,"3"1"-192,-1 1 96,2-1 160,-1 1-128,1-1-96,-2-1 32,1 1 0,-1-1-32,1-1-32,1 0-96,-3 0 32,0 1-1056,1 0-384</inkml:trace>
  <inkml:trace contextRef="#ctx0" brushRef="#br0" timeOffset="33">699 38 896,'0'-1'416,"1"1"-192,1 0-256,-1 0 64,1 0-32,4-1 0,-3 1 0,1-1 64,2 0-96,4 0 0,-2-1 32,2 0 0,-1 0-448,1-2-96</inkml:trace>
  <inkml:trace contextRef="#ctx0" brushRef="#br0" timeOffset="34">771 46 3072,'0'-1'1216,"2"1"-640,-1 0-736,2 0 192,-1 0 32,2-1 32,-1 0-192,3 0 0,-2 0-608,4 0-256,-1 0-128,0-1 0</inkml:trace>
  <inkml:trace contextRef="#ctx0" brushRef="#br0" timeOffset="35">836 23 1152,'3'-4'416,"1"0"-192,2 0-256,-3 2 64,2 1-128,2-1 64,2 0-384,0-2-224</inkml:trace>
  <inkml:trace contextRef="#ctx0" brushRef="#br0" timeOffset="36">930 55 2304,'-1'-5'864,"1"3"-448,0 1-576,1 0 192,2 0-32,-3 0 64,3 1-96,2-1 0,-4 1 32,5 0 0,-1-1-928,0 1-416</inkml:trace>
  <inkml:trace contextRef="#ctx0" brushRef="#br0" timeOffset="37">905 80 2560,'2'-3'960,"4"2"-512,-2 0-544,1-1 256,-1 1-128,3 0 64,2 0-1184,3-1-544</inkml:trace>
  <inkml:trace contextRef="#ctx0" brushRef="#br0" timeOffset="38">970 75 2304,'0'-1'960,"5"1"-512,1-1-544,-2 0 192,3-1-32,4 0 96,1-3-1184,2 0-512</inkml:trace>
  <inkml:trace contextRef="#ctx0" brushRef="#br0" timeOffset="39">1048 87 640,'12'6'352,"-3"-1"-192,3 1-192,-8-2 64,4 0-32,1 0 64</inkml:trace>
  <inkml:trace contextRef="#ctx0" brushRef="#br0" timeOffset="40">585 45 128,'0'1'64,"2"0"0,-2-1-96,1 0 64,-1 0 32,2-1 96,1 0-128,-2-1-32,4-1-160,-2 1 32</inkml:trace>
  <inkml:trace contextRef="#ctx0" brushRef="#br0" timeOffset="41">591 69 2816,'0'-6'1120,"3"4"-576,2-1-576,-2 1 288,4 1-224,0-1-96,4-1-1248,-1-1-480</inkml:trace>
  <inkml:trace contextRef="#ctx0" brushRef="#br0" timeOffset="42">655 61 5376,'1'-2'2112,"1"1"-1152,1-1-1184,1 0 256,-1 0-416,1-1-96,1 0-32,1 0 64,0 1-512,-2-1-256</inkml:trace>
  <inkml:trace contextRef="#ctx0" brushRef="#br0" timeOffset="43">712 59 5760,'-1'1'2176,"2"-1"-1152,1 0-1280,-1 0 384,2-1-480,3 0-96,0-1-640,0 0-160,3-2-640,-2 0-224</inkml:trace>
  <inkml:trace contextRef="#ctx0" brushRef="#br0" timeOffset="44">752 65 7040,'2'0'2624,"-1"-1"-1408,8-1-2048,-6 2 160,3-2-736,1 0-224,0-1-544,1 0-160</inkml:trace>
  <inkml:trace contextRef="#ctx0" brushRef="#br0" timeOffset="45">810 61 7552,'0'0'2816,"1"0"-1536,3-1-2144,-1 0 160,3 0-1600,0-1-512,3-2 704,1 0 384</inkml:trace>
  <inkml:trace contextRef="#ctx0" brushRef="#br0" timeOffset="46">852 53 7296,'2'0'2816,"-1"-1"-1536,7 0-2688,-4 0-64,0-2-1344,4 0-384</inkml:trace>
  <inkml:trace contextRef="#ctx0" brushRef="#br0" timeOffset="47">938 82 4864,'3'0'1824,"0"0"-960,3-1-1376,-2 0 160,2 1-768,1-1-224,1-1-160,-1-1-32</inkml:trace>
  <inkml:trace contextRef="#ctx0" brushRef="#br0" timeOffset="48">984 76 7168,'1'-1'2720,"5"0"-1472,3-2-2592,-6 1-32,4 0-1376,2-2-416</inkml:trace>
  <inkml:trace contextRef="#ctx0" brushRef="#br0" timeOffset="49">936 64 7040,'0'-2'2720,"3"2"-1472,-1-1-1536,4 0 384,1-1-480,3 0-160,4-1-1632,-1-1-704,3 0 768,-1 0 448</inkml:trace>
  <inkml:trace contextRef="#ctx0" brushRef="#br0" timeOffset="50">988 98 5376,'1'0'2112,"2"0"-1152,5 0-1472,-4 1 224,2-1-448,1-1-64,1 1-1088,1-2-416</inkml:trace>
  <inkml:trace contextRef="#ctx0" brushRef="#br0" timeOffset="51">988 125 6656,'3'5'2464,"4"-4"-1344,-1 0-1536,-3 1 384,5 0-960,-1 1-224,0 1-1184,4-1-480</inkml:trace>
  <inkml:trace contextRef="#ctx0" brushRef="#br0" timeOffset="52">1029 140 5888,'-4'1'2176,"4"2"-1152,3 1-1408,-2-2 320,4 2-64,1 2 128,1 0-736,0 1-320,5-1-1088,1 1-384</inkml:trace>
  <inkml:trace contextRef="#ctx0" brushRef="#br0" timeOffset="53">1034 180 5632,'7'11'2176,"-1"-6"-1152,6 6-1888,-6-3 0,2 1-1216,0 1-416,1-1 1152,1 1 576</inkml:trace>
  <inkml:trace contextRef="#ctx0" brushRef="#br0" timeOffset="54">1102 242 6272,'0'8'2368,"1"-5"-1280,2 6-1984,-2-5 128,2 1-352,2 2 32,-1 0-800,1-2-320</inkml:trace>
  <inkml:trace contextRef="#ctx0" brushRef="#br0" timeOffset="55">1122 333 6144,'5'12'2272,"-2"-8"-1216,-1 1-2368,0-2-160,1 0-832,-2-1-160</inkml:trace>
  <inkml:trace contextRef="#ctx0" brushRef="#br0" timeOffset="56">1131 378 5888,'4'15'2176,"-1"-9"-1152,0 3-2816,0-5-416,2 1 192,-1-1 192</inkml:trace>
  <inkml:trace contextRef="#ctx0" brushRef="#br0" timeOffset="57">336 151 5248,'-7'1'2016,"5"0"-1088,-1 2-1088,3-1 384,-1 1-352,-1 0-32,0 4-640,-3 0-224,1-1-928,1 2-384</inkml:trace>
  <inkml:trace contextRef="#ctx0" brushRef="#br0" timeOffset="58">335 160 5888,'-3'0'2176,"1"0"-1152,-2 1-1120,2 0 416,-2 0-512,-2 3-160,-1 2-192,-2 0 0,-3 2-288,0 2-96,-2 1-896,0 1-448</inkml:trace>
  <inkml:trace contextRef="#ctx0" brushRef="#br0" timeOffset="59">687 564 2176,'0'0'64,"0"1"-96,-1-1-64,1 1 64,-2-1 64,2 1 0,-1 0-32,-1 0 32,1-1 32,-2 2-384,1-1-192,-1 0 0,2 1 32</inkml:trace>
  <inkml:trace contextRef="#ctx0" brushRef="#br0" timeOffset="60">391 500 512,'0'0'256,"0"1"-128,-2 0 64,2 0 192,0 0 0,0 0 96,0 0-192,0 1-96,0 1-32,0-1-32,0 0-64,0 0 32,0 0 0,0 0 96,0 0-96,0 0-64,2 0 0,-2 0-32,0-1 64,0 0 32,0 1-192,0 0 0,3 0 160,-3 1 192,0 1-352,1-1-64,-1 0 192,0 1 192,2-1-96,-1 1-64,1-2-32,-1 1-32,1-1-1152,1 0-480</inkml:trace>
  <inkml:trace contextRef="#ctx0" brushRef="#br0" timeOffset="61">394 532 1152,'1'2'416,"-1"-2"-192,0 1-64,0 0 192,2 0-288,-2 1 0,0 0 0,1 0 32,-1 0 32,2 1 0,-2 0-160,1-1 32,-1 1 64,2 0 96,-1-1-128,1 0-32,-1 0 0,0 1 64,2-1-96,-1 1 0,1 0 32,-2-1 64,2 1-32,-1 1-32,1 1 32,0-2-32,1 1 0,0 0 0,1 0 0,1-1 0,3 2 64,-1 1 96,3-2-1056,-1 1-416</inkml:trace>
  <inkml:trace contextRef="#ctx0" brushRef="#br0" timeOffset="62">413 637 512,'6'15'256,"-3"-9"-128,1 7-384,-1-8-32</inkml:trace>
  <inkml:trace contextRef="#ctx0" brushRef="#br0" timeOffset="63">408 584 128,'-1'2'0,"1"2"64,0-2 32,0 0-32,0 1-64,0 0 32,0 1-32,0-2 0,0 2 64,0 2-32,0-1 64,-1 0-64,-1 2-32,1-1-128,-1 0-64</inkml:trace>
  <inkml:trace contextRef="#ctx0" brushRef="#br0" timeOffset="64">330 684 384,'2'0'256,"-1"-1"-128,1 1-96,-1 0 160,1 0-96,1-1-64,0 1 64,1 0 0,0-1-128,2-1-32,0-1-256,5-1-128</inkml:trace>
  <inkml:trace contextRef="#ctx0" brushRef="#br0" timeOffset="65">392 267 1152,'-3'0'416,"3"0"-192,-1-1-352,1 1 64,-2 0 32,2 0 64,-3 0 64,3 0 96,0 0-32,0-1 0,-3 1-96,3-1 32,-4 1-64,4-1-32,-4 1 32,2-1 32,-1 1-96,2-1-64,-2 1 128,1 0 32,-1 0 0,2-1-64,-1 1 32,-1 0-32,2 0 0,-1-1 0,0 1-96,-1 0 64,0-1 160,0 0 64,-2 0-160,1-1-64,1 2 0,0-1 0,0-1-64,-1 2 64,2-1 32,1 0 64,-1 1-32,1-1-32,-1 1-64,2-1 32,-1 1-32,1-1-64,-2 1 160,1-1 96,1 1-32,-2 0-64,2 0-96,-1-1-32,1 1 128,0 0 32,0 0 0,0 0-64,0 0 32,0 0-32,1 0 0,1 1 64,-1-1-32,2 1-32,2 1 32,-2 0-32,2 0 0,0 0 0,-1-1 0,2 2 64,-1-2-96,-1 1 0,0 0 32,1 0 0,1-1 0,-2 0 64,1 1-96,-1-1 0,3 0 96,-4 0 32,2 0-128,-1-1-32,-2 1 32,1 0 64,-2 0-64,1 0 0,-2-1-480,1 1-128,-1 0 32,0 0 32</inkml:trace>
  <inkml:trace contextRef="#ctx0" brushRef="#br0" timeOffset="66">271 265 1152,'2'1'512,"2"-1"-256,-2 1-224,1-1 160,-2 1-32,2-1 0,0 0-192,0 1 32,1-1 64,1 1 32,-1 0-32,1 1 32,1-1-128,-1 1 0,1-1 160,0 1 64,0-1-224,-1 0-32,0 1 0,-2-1 96,2-1-64,-1 1 0,-1 1 96,0-1 32,-1 1-32,-1-1-64,2 1 32,0-1-32,-3 0 0,1 0 0,2 0-160,-1-1 32,-1 1-640,-1-1-288</inkml:trace>
  <inkml:trace contextRef="#ctx0" brushRef="#br0" timeOffset="67">282 237 384,'4'-3'256,"-2"2"-128,-1 0-96,0 0 160,1 1-96,1-1-64,0 0-96,0 0 32,0 1 96,0-1 96,0 1-128,0 0-96,0 0-256,0 0-128</inkml:trace>
  <inkml:trace contextRef="#ctx0" brushRef="#br0" timeOffset="68">262 238 896,'3'-1'416,"-1"1"-192,2-2-352,-2 1 128,1 1 128,0-2 64,3 1-64,-2 0-96,-1 0 0,3-1-32,-3 1-512,3 0-192</inkml:trace>
  <inkml:trace contextRef="#ctx0" brushRef="#br0" timeOffset="69">323 292 1152,'-2'0'416,"2"1"-192,0 0-256,0-1 64,0 0-128,0 1 64,0-1 32,0 1 0,0 0 0,0 0 64,0 0-32,0 1 64,0-1-64,0 1 64,0 0-64,0 1-32,0 0-64,0-1 32,0 1-32,0 1 0,0-1 64,0 0 64,0 0-32,0-1 64,0 1-64,0 0-32,0 1 32,0-1-32,0 1 0,0-1 64,0 1-96,0-1 0,-1 0 32,0 0 0,1 0 0,-2 0 0,2 0-96,-1 0 64,1-1 32,0 0 64,0 1-32,-2 1-32,2-1 96,0-1 64,2 0-128,-2 1-96,0-1 32,1 1 0,-1-1-64,2 0 64,-1 0 32,-1-1 64,1 1-96,-1 0 0,0-1 96,2 1 32,-2 0-384,0 0-128,0 0-96,1 1 0</inkml:trace>
  <inkml:trace contextRef="#ctx0" brushRef="#br0" timeOffset="70">304 304 256,'0'6'160,"0"-2"-64,0 0-128,1-1 128,1 0-128,-2 1-64,0 0 128,0 2 96,0 0-192,-2-1 0,2 1 0,-1 0 32,-1 0 32,1 0 0,1-1 64,-2 1 32,1 0-32,-2-1-64,1 1 32,-1-1-32,1 0-96,-3 1 64,1 0-128,2-2 32</inkml:trace>
  <inkml:trace contextRef="#ctx0" brushRef="#br0" timeOffset="71">754 539 2048,'2'0'768,"-2"0"-384,2 0-384,-2 0 160,1 0-192,1 0-32,-2-1 32,1 1 64,1 0-64,-1 0 0,-1-1 32,2 1 0,-1 0 0,1 0 0,-1 0 0,1-1 0,-1 1 64,1 0 32,-1 0-32,1-1-64,1 1 32,-2 0-32,0 0-96,1 0 64,-1 0 32,1 0 0,-1 0 64,2 0 32,-1 0-192,-1 0 0,1 0 32,-1 0 96,1 0 0,1 0 64,-2 0-64,2 0-32,0 0 32,-2 0-32,2 0 0,0 0 0,2 0-96,-4 0 0,4 0 64,-4 0 0,2 0 32,0 0 0,2 0-96,-3 0 64,1 0 32,0 0 0,0 0 0,0 0 0,-1 1 0,1 0 64,-2-1-32,1 0-32,-1 1-64,1 0 32,1-1 32,-2 1 64,2 0-96,-2 0 0,1 0 32,1 0 0,-2 0 64,2-1 32,-1 0-32,1 1-64,-2-1-64,2 1 32,0-1 32,-1 0 0,0 0 0,1 0 0,-1 1 0,-1-1 0,2 1 0,-1-1 0,-1 1 0,1-1 0,-1 1 0,1 0 64,-1 0-96,1 0-64,-1 0 64,1 0 64,-2 0 0,1 0-32,1 0-64,-1-1 32,-1 1 32,2 0 64,-2-1-32,0 1-32,1 0 32,-1-1-32,0 1 64,1-1 32,-1 1-128,0-1 32,2 1 64,-2-1 96,0 1-224,1 0 0,-1 0-928,0 0-288</inkml:trace>
  <inkml:trace contextRef="#ctx0" brushRef="#br0" timeOffset="72">702 563 1408,'0'1'608,"0"-1"-320,-2 1-352,2-1 192,0 1-160,-1-1 0,1 1 32,-2-1 64,1 1-96,0 0 0,-1 0 32,1 0 0,-1-1 0,1 1 64,-1 0-32,-1-1-32,2 1 32,-2 0-32,1-1 64,-1 1 32,2 0-32,-1-1-64,-1 1 32,2-1-32,0 1 0,1-1 0,0 0-704,0 0-320</inkml:trace>
  <inkml:trace contextRef="#ctx0" brushRef="#br0" timeOffset="73">742 551 640,'-3'2'352,"-2"-1"-192,4 1-256,-1-1 64,2 0 32,-3 1 64,0-1-32,-1 0 64,1 1-128,-1 0 0,1 0 32,-2-1 64,2 1-32,0-1-32,0 0 32,2 0 32,0 0-384,-1-1-192</inkml:trace>
  <inkml:trace contextRef="#ctx0" brushRef="#br2" timeOffset="74">528 160 1536,'0'-6'608,"0"10"-320,0-2-480,0-2 96,0 0-256,0 0-32,0 1-64,3-1-32</inkml:trace>
  <inkml:trace contextRef="#ctx0" brushRef="#br2" timeOffset="75">928 580 1792,'0'-1'704,"0"1"-384,0 0-320,0 0 224,0 0-128,0 0 0,0 0-32,-3 0 32,3 0 64,0 1 64,-2-1-256,1 0-32,1 0 128,-2 0 192,1 0-128,-1 0 0,1 0-128,-1 0-32,1-1 32,-1 1 0,1 0 0,-2 0 64,1 0-32,1 0 64,-1 0 128,-1 0 192,1 0-160,-1 0 0,1-1 0,1 1 0,-2 0-128,0 0-96,1-1 0,-1 1 32,2 0-96,-2-1 0,0 1 32,1 0 0,1 0 0,-2 0 0,0 0 0,0 0 0,0 0 0,0 0 64,0 0-96,0 0-64,0 0 64,0 1 64,1-1 0,0 1 64,-1-1-128,-1 1 0,1-1-32,3 1 0,-5-1 64,4 0 64,-4 1-32,2-1-32,2 0 32,-2 0 32,2 0-96,-1 0 0,-1 0 32,2 0 64,-2 0-32,1 0 64,-1 0-64,0 0-32,0 0-64,0 1 32,0-1 32,1 0 64,0 0-96,-1 1 0,0-1 32,2 0 0,-2 0 0,0 0 0,0 0 64,0 0-32,1 0-32,-1 0-64,1 0 32,-1 0 32,0 0 0,0 1 0,1-1 64,1 0-96,-2 0 0,1-1 96,1 1 32,-1 0-128,-1 0-32,3-1-64,-1 1 96,-1 0 0,-1 1 96,2-1-96,-2 0-64,0 1 64,0 0 64,2-1-64,-2 1 0,0 0-256,0 0-128,-2-1-480,2 1-256,1-1-64,-1 0 0</inkml:trace>
  <inkml:trace contextRef="#ctx0" brushRef="#br2" timeOffset="76">700 588 384,'-7'2'256,"3"0"-128,-1 0-96,2-1 96,2 1-160,-2-1 32,1 0-224,1 0-96</inkml:trace>
  <inkml:trace contextRef="#ctx0" brushRef="#br2" timeOffset="77">693 561 128,'2'-2'64,"0"2"0,0-1-96,-1-1 64,1 1-32,-1 0 64,1 0 32,1-1 32,-2 1-160,2 0-32,-1 1 32,2-3 0,-2 2 448,2 1 192,-4-1-288,3 0-96,1 0-224,-4 0-32,5 1 32,-2-1 64,0 1-96,-2-1 0,1 1-480,1 0-192</inkml:trace>
  <inkml:trace contextRef="#ctx0" brushRef="#br2" timeOffset="78">696 553 256,'0'-1'160,"1"0"-64,-1 0-64,2 1 96,-2 0-64,0-1-64,1 1 32,1-1-32,-2 1 0,0-1 0,1 1 0,1-1 0,-2 0 0,1 1 64,-1-1 32,2 1 96,-2-1-32,1 0 64,-1 0-128,2 1 0,-2-1-32,1 0-64,-1 1 32,0 0-32,2 0 0,-2-1 0,0 1 0,0 0 0,3-1 0,-3 1 0,1 0 64,-1 0 96,0 0-224,2-1 0,-2 1 0,3 0 32,-3-1 32,1 1 0,-1 0 0,0-1 0,1 1 0,-1-1 64,3 1-96,-3 0 0,2-1 32,-2 1 64,1 0-32,1-1 64,-2 0-128,1 1 0,-1-1 32,2 1 0,-2-1 0,1 1 0,1-1-96,-2 1 64,1 0 32,1-1 64,-2 0-32,1 1 64,1-1-64,-2 0-32,1 1-64,1-1 32,-1 0 32,-1 1 0,2-1 0,-1 0 64</inkml:trace>
  <inkml:trace contextRef="#ctx0" brushRef="#br2" timeOffset="79">754 518 1952,'2'0'32</inkml:trace>
  <inkml:trace contextRef="#ctx0" brushRef="#br2" timeOffset="80">758 516 1952,'1'0'32,"2"-1"-64,-1 1 0,-1 0 96,1 0 96,-2 0-128,1 0-96,1 0 32,-2 0 0,1 0 32,1 0 0,-2 0 0,0 0 0,1 0 0,-1 1 0,0-1 64,2 1-96,-2 0 0,1-1 32,-1 0 64,2 0-96,-1 0 0,1 0 32,-2-1 64,1 1-32,0-1 64</inkml:trace>
  <inkml:trace contextRef="#ctx0" brushRef="#br2" timeOffset="81">786 517 1984,'0'2'-320,"0"0"-192,0 0-96</inkml:trace>
  <inkml:trace contextRef="#ctx0" brushRef="#br2" timeOffset="82">842 508 128,'1'0'64,"-1"0"0,2-1-96,1 1 64,-2 0-32,-1 0 64,2 0-96,-2 0 0,3 0 32,-2 0 64,1 1-32,-1-1-32,-1 0-64,2 0 32,-1 1 96,1-1 32,-1 0-128,1 1-32,-1-1 32,1 1 64,-1 0 0,0 0-32,1 0-64,-1 0 32,1-1 32,-1 1 64,1 0-96,-1 0 0,1-1 32,1 1 64,-3 0 32,3-1 32,-2 1-224,1-1 0,-1 1 32,1 0 96,1-1 0,-3 1-32,1 0 32,0 0-32,1 1 0,-1-1 64,1 0-96,-2 0 0,1 0 32,-1 0 0,2 0 64,-2 0 32,1 1-128,1 0-32,1 1 96,0-1 32,0 1 0,1 1 32,2-1-288,-2 0-32</inkml:trace>
  <inkml:trace contextRef="#ctx0" brushRef="#br0" timeOffset="83">723 367 384,'-2'1'160,"2"0"-64,0-1-128,0 1 64,0-1-32,0 1 0,-3 0-96,3-1 64,0 1 32,0-1 0,0 1-96,-1-1 64,-2 1 32,3-1 64,-2 1 32,2 0 32,0 0-160,-1 0 32,1 0-64,0 0 0,0 0 128,-2 0 32,2 0-32,0 0-64,0-1-64,0 1 32,-1 0 32,1 0 64,0 1-96,0 0-64,0-1 128,0 0 96,0 1-192,0 1 0,-2-2 0,2 1 96,0 0 0,0 0 64,0-1-128,0 0 0,-1 1 32,1-1 0,0 1 0,0-1 0,-2 1 0,1-1 0,1 1 0,-2 0 64,1-1-96,-1 1 0,2 0 32,-1 1 64,1-1-32,0 1-32,0-1 32,-1-1 32,1 1-96,0 1 0,-2-1 96,2 0 96,-1 0-128,-1 0-32,1 1 64,-1-2 96,1 1-128,1 1-96,-2-1-256,2 1-128</inkml:trace>
  <inkml:trace contextRef="#ctx0" brushRef="#br0" timeOffset="84">858 375 640,'0'0'352,"0"2"-192,0-2-128,0 0 160,2 1 32,-2-1 96,0 0-96,0 0-64,0 1 0,0-1-32,0 1-64,0 0 32,0 0-64,0 0-32,0 0 96,0-1 64,0 1-224,0 0 0,0 0 64,0-1 128,0 1-32,0 0-64,0 0 64,0-1 0,1 1 32,-1 0 0,0 0-64,0 0 32,0 1-64,0-1 64,0 0-64,0 0-32,0 0 96,0 0 64,0 0-64,0-1-64,0 1 0,0 0 32</inkml:trace>
  <inkml:trace contextRef="#ctx0" brushRef="#br0" timeOffset="85">863 406 4384,'1'0'32,"-1"1"0,2 0 64,-1 1-128,-1-1 0,2 0 32,-1 0 64,-1 0-32,1 0 64,1 0 64,-2 0 64,1 1-192,-1-1-64,2-1 0,-2 2 64,1-1 0,-1 0 64,2 0-64,-2 0-32,0-1 32,1 1-32,-1 0 64,0 0 32,2-1-128,-2 2-32,0-2 32,1 1 64,-1 0 0,0 0-96,0 0 32,0 0 32,0-1 0,0 0-96,2 1 160,-2 0 64,0 0-96,0 0-32,0 1 0,0-1 64,1 0-32,-1 1-32,0 1 32,2-1 32,-2 0-96,3 1-64,-2-1-1440,1 1-544</inkml:trace>
  <inkml:trace contextRef="#ctx0" brushRef="#br0" timeOffset="86">755 470 128,'0'0'0,"1"0"64,-1 0 32,2 0-128,-2 0 32,1 0 64,-1-1 32,0 1-32,2 0 32,-2 0 64,0 0-64,1-1 0,-1 1-32,0 0-64,0-1 32,2 1-32,-2 0 0,0 0 64,1 0-96,-1-1 0,0 1 32,0-1 0,2 1 0,-2-1 0,1 1 64,-1-1 32,2 1-128,-1 0-32,-1 0 32,2-1 0,-2 1 32,0 0 64,1 0-96,-1-1 0,2 1 32,-2 0 64,1 0-96,1 0 0,-2 0 32,1 0 0,-1 0 0,2 0 64,-2 0-96,1 0-64,0 0 128,-1 0 32,2 0 0,-2 0-64,0 1-64,0-1 32,1 0 32,-1 0 64,0 0 32,0 1 32,0-1-224,0 1 0,0-1-256,0 1-32</inkml:trace>
  <inkml:trace contextRef="#ctx0" brushRef="#br0" timeOffset="87">836 467 1152,'0'0'416,"0"1"-192,0-1-128,0 0 224,0 0-192,0 0 0,0 0 64,0 0 32,0 0 32,0 0 64,0 0-160,0 0-32,0-1-64,0 1 32,0 0 0,0 0 32,0 0 128,0 0 96,0 0-64,0 0 64,0 0-192,0-1-32,0 1 0,0 0 0,0 0-64,0-1-64,0 1 32,0 0-32,0 0 64,0 0 32,0 0-32,0 0 32,0 0 0,0 0 32,0 0-64,0 0 32,0 0 0,0 0 96,0-1-96,2 1-64,-2 0 64,0 0-64,0-1 64,0 1-128,0 0 0,1 0 32,-1 0 64,0-1-32,0 1-32,0 0 32,0 0-32,0 0 64,0 0 32,3 0 32,-3 0 0,0 0-64,0 0-64,0 0 96,1 0 0,-1 0-128,0 0-32,0 0 96,0 0 32,0 0-96,0 0-32,0-1 96,2 1 32,-2 0-160,0 0 0,0 0 96,0 0 128,3 0-32,-3 0-64,0-1 0,0 1-32,1 0-96,-1 0 64,0 0 96,0 0 96,2 0-224,-2 0 0,0 0 64,0 0 64,1 0-96,-1 0 32,0 0 64,0 0 32,0 0-32,0 0-64,0 0-64,0 1-32,0-1 64,2 0 64,-2 0-64,0 0 0,0 0 32,0 0 64,1 0-32,-1 0-32,0 0-64,0 0-32,0 0 64,0 0 0,0 0 32,0 0 64,0 0-32,0 0 64,0 0-128,0 0 0,0 0 32,0 1 0,0-1 0,0 0 0,0 0 64,2 0 32,-2 0-256,0 0-64,0 0-1984,0 0-928,-2 0 1600</inkml:trace>
  <inkml:trace contextRef="#ctx0" brushRef="#br3" timeOffset="88">888 777 256,'0'6'160,"0"0"-64,0-1-128,0-3 128,3 2-64,-3 0 64,0-1-64,3 5 64,0-2-288,-3-1-96</inkml:trace>
  <inkml:trace contextRef="#ctx0" brushRef="#br3" timeOffset="89">640 787 640,'0'9'352,"0"-7"-192,0 4-192,0-4 128,0 3-64,0 1 64,0 1-64,3-1 64,-3 0-64,3 1-32,0-3-416,3 0-128</inkml:trace>
  <inkml:trace contextRef="#ctx0" brushRef="#br3" timeOffset="90">515 171 640,'6'0'352,"-1"0"-192,1 0-128,-3 0 96,3 0-160,0 0 32,0 0-64,3 0 0,0 0 64,0 0 64,2 0-32,-2 0 64,1 0-64,-1 0-32,3 0 32,-3 0 32,0 2-96,0-2 0,0 0 32,-4 0 0,4 2 0,-3-2 64,0 0-96,0 0-64,0 0 64,0 0 64,1 0 0,-4 0-32,3 0 32,-3 0-32,0 0 0,3 0 64,-3 0 32,3 0 32,-3-2-64,2 2 32,1 0-64,-3 0-32,3 0 32,-3 0-32,3 0 0,-3 0 64,3 2-96,0-2 0,-3 2 32,0-2 64,3 1-96,-3-1 0,2 2 32,-2 0 0,3 0 0,2-2 0,-2 2 0,-1-2 64,4 0-32,0 0-32,3 0-64,-3 0 32,3 0-480,-4-2-192</inkml:trace>
  <inkml:trace contextRef="#ctx0" brushRef="#br3" timeOffset="91">905 806 128,'0'5'64,"0"-1"0,0 3-96,3-1 64,-3 0-32,0-1 64,0 1-96,0 1-64</inkml:trace>
  <inkml:trace contextRef="#ctx0" brushRef="#br3" timeOffset="92">730 661 768,'1'-4'352,"2"4"-192,2-2-128,-5 2 160,0-1-160,3 1-32,0-2 0,0 2 0,0-2 64,0 2 96,-1-2-224,4 2-96,-3 0 96,0 0 64,3-2-32,0 2 0,0 0 32,0 0 0,3 0-96,-3 2 64,2-2-320,0 0-96</inkml:trace>
  <inkml:trace contextRef="#ctx0" brushRef="#br3" timeOffset="93">876 787 128,'3'4'160,"-3"-1"-64,3-1-64,0 0 96,-3 0-64,6 0-64,-3 2-64,0-1 32,2 1-128,-2 2 32</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5T02:58:05.383"/>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27 13 2560,'-2'6'960,"2"-6"-512,0 2-544,0-2 192,0 0-96,0 0 0,0 0-96,0 0 64,0 0-1024,0 0-416</inkml:trace>
  <inkml:trace contextRef="#ctx0" brushRef="#br0" timeOffset="1">653 266 128,'-9'6'0</inkml:trace>
  <inkml:trace contextRef="#ctx0" brushRef="#br1" timeOffset="2">120 122 896,'2'1'352,"-2"-1"-192,1 1-256,-1 0 64,1-1 32,-1 1 0,1 0 0,-1-1 0,2 0 0,-1 1 64,0 0-32,0 0-32,0-1 32,0 1-32,0 0 0,0-1 64,0 1-96,0 0 0,2 0-32,-2 0 0,0 0 64,2 0 64,-2-1 32,1 1 96,-1 0-160,2 0-32,-1 0-64,0 0 0,-1 0 64,0-1 0,1 2 128,-1-1 64,1-1-160,0 2 0,-1-1 32,0-1 96,0 1-64,0 0 0,0 1-96,0-1-96,1-1 64,0 1 64,1 0 0,-3 0-32,3 0 96,-2 0 64,0 0 64,0 0 32,0 0-128,1 0-32,-1-1-32,0 1 32,0 0-64,1 0-32,-1-1 32,0 1 32,1 1-32,-1-2-32,1 1-128,0 0 0,0 0 128,0 1 64,0-2 0,2 2-64,-2-1 32,0-1-32,-1 2 0,1-1 0,-1-1 0,1 2 0,0-2 64,0 1 96,0-1-224,0 2 0,-1-1 64,1-1 64,-1 2 0,2-2-64,-1 0 96,0 1 0,1 0-128,-2 0 32,2-1-64,0 1 0,-1 0 64,1 0 64,-1-1-32,1 2 64,0-1-128,-1 1-64,0-2 64,2 1 0,-2 1 32,1-1 64,-2 0-96,2 1 0,0-2-32,-1 1 0,0 0 128,0-1 96,0 1-128,0 0-32,2 0 0,-2-1 64,0 0-192,0 1 32,0 0 96,2 0 64,-3 0 0,2 0-64,-2 0 32,1-1-32,-1 1 0,2 0 0,-1 0 0,0-1 64,0 1-32,-1 0-32,1-1 32,1 1-32,-2 1 0,1-2 0,1 2 0,-2-1 0,3-1 0,-2 2 64,0-1-96,-1-1 0,1 1-32,-1 0 0,1-1 64,1 1 0,-1-1 0,0 0 0,0 0-96,0 0 64,1 1 32,1 1 64,0-1-448,0 0-160,-1 0-352,-1 0-160</inkml:trace>
  <inkml:trace contextRef="#ctx0" brushRef="#br1" timeOffset="3">103 101 896,'1'1'352,"0"0"-192,1-1-192,-1 0 128,0 1 0,1-1 32,-1 0-64,2 0-64,-2 0 32,1 0-32,0 1 64,0 0 32,0 0-128,1-1 32,-1 2-64,-1-1 0,2-1 128,-1 2 32,2-1-128,-2 0 32,1 0 0,0-1 64,1 1-96,-1 0 0,-1 0 32,1-1 0,0 1 0,0 0 0,0-1 0,-1 1 64,2-1-32,-1 1-32,0-1 32,-2 2 32,4-1-32,-3 0-32,1 0 32,-1-1 32,1 1-96,1 0 0,0 0 96,-1 0 32,1 0 32,0-1 0,0 2 0,-1-1 0,0-1 0,0 1 0,-1 0-64,0 0-64,2-1 32,-1 1-32,0-1 64,-2 1 32,4-1-32,-3 1-64,1 0 32,0 0 32,1 0-32,-1-1 64,0 1-128,1 1 0,-1-1 32,0 1 64,1-1-32,0 0 64,-1 1-128,0-1 0,1-1 96,-1 1 96,0 0-64,0 0 0,2-1-32,-1 1 32,-1 1-64,1-2 64,0 0-64,-1 2 64,1-1-64,0 0 64,0 0-128,0 0 0,0 0 32,0 1 64,0-1-32,-1 0 64,1-1-64,-2 2 64,2-1-128,-1 2 0,1-2 32,0 1 64,-2 0-32,0-1-32,0 0 32,0 0 32,0 0-32,1 0-32,-1 0-64,-1-1 32,1 0 32,0 1 64,-1-1-32,2 1 64,-1 0-64,0-1 64,0 0-64,0 1-32,0 0 32,0 0-32,0 0-96,1 0 64,-1 0 32,0 1 64,1-1-192,-1-1 32,0 1 96,1 1 128,0-2-32,-3 1-64,4 0 0,-2 0-32,-1-1-96,0 0 0</inkml:trace>
  <inkml:trace contextRef="#ctx0" brushRef="#br1" timeOffset="4">446 207 5280,'2'2'32,"0"-2"-64,0 1 0,0 1 32,0-2 64,0 0 32,-2 2-128,3-2-32,-3 1-128,0-1-800,0 2-256,3-2 160,-2 0 64</inkml:trace>
  <inkml:trace contextRef="#ctx0" brushRef="#br1" timeOffset="5">125 121 512,'5'2'256,"-3"-1"-128,0 2-32,0-3 128,1 2-96,0 0-96,0-1 0,3 1 32,-1 0-96,1 0 0,-2 1 32,1 0 64,1-1-96,-2 1 0,-1-1 32,2 1 64,-2-1 32,0 0 32,1 1-160,-2-2-32,0 1 32,0 0 0,0-1 96,1 0 32,0 0-128,-2 0-32,0 0 32,-1 0 0,1-1 32,-1 0 0,0 0 0,0 0 0,0 0 0,-1-1 64,0 0-96,0 1 0,-2-1-32,0-1 0,1 2 128,-1-2 32,1 1-32,-2-2-64,1 1-64,0-1 32,-1 2 32,-1-2 0,1 2 0,-2-2 0,1 1 64,-1 0 32,1 0-128,1 0-32,-3 0 32,2-1 0,0 1 32,1 1 64,1-1-96,0-1-64,1 3 64,-1-2 64,0 1 0,3 0-32,-4 0 32,3 1-32,-1-1 0,1 1 0,0-1 0,0 0 0,0 0 0,0 1 0,0 0 64,-1-1 96,2 0-224,-1 1 0,1 1 0,-1-1 32,2 1 32,-1-1 0,1 1-96,2 0 0,0 0 64,1 1 64,1 0 0,-1 0-32,1 1 32,2-1-32,0 2 0,-1-1 64,2 1-96,-2-1-64,1 1 64,-1-1 64,0 0 0,0 1-32,1-2 32,-2 2-32,0-2 0,-1 1 64,1-2-32,-2 2-32,-1-1 96,-1-1 0,0 0-192,0-1 0,-1 0 32,0 0 96,0-1-64,-1 1 0,0-2 96,0 1 32,-1-1-128,-1 1-32,-2-1 32,1-1 64,-1 0 64,1 0 32,-2 0-64,-2 0-64,0-1 96,2 1 0,-1-1-128,1 2 32,-1-1 0,2 0 0,-1 0 0,2 0 0,-1 0-96,1 2 64,0-2-32,-1 1 0,2-1 64,0 1 64,-1 1-32,2 0-32,0 0 32,0-1 32,1 2-192,-1-1 32,1 1 96,1 0 64,0-1-96,1 2-32,-1-1-64,2 0 96,0 0 0,0 1 96,1 0-96,1 0 0,0 0 32,2 1 0,-2-1 64,1 1 32,1 0-32,0 1 32,2-1-128,-4-1 0,4 2 32,-1-1 64,-2-1-32,2 1 64,-1 0-64,1-1-32,-1 1 32,0 0-32,-1 0 0,3 1 64,-4 0-32,2-1-32,-2 1-64,-1-2 32,2 1 32,-3 0 64,0-1-32,1-1-32,-3 0-64,0 0 32,0-1 32,0-1 0,-2 0 64,1 1 32,0-1-128,0 0 32,-2 1 64,-1-1 32,0 0-128,-2 0 32,0 1 0,-2-1 64,1 0-32,-1 1-32,-2-2 32,1 2 32,2-1-96,-1 0 0,2-1 32,-1 3 0,0-3 0,2 2 0,2 0 0,-2 0 0,3 1 0,-1-1 0,2 0-96,-1 1 0,1-1 64,-2 1 64,2 0-64,1 0-64,0-1-32,0 1 96,0-1 64,1 1 64,2 0-32,-2 0-64,2 1-64,0 0 32,2-1 32,-2 1 0,1 1-96,3-1 64,-1 1 96,0-1 32,0 1 32,1-1 0,-1 1-64,2-1 32,-1 0-64,-1 0-32,1 1 32,-1-1 32,2 1 32,-2-1 32,0 1-160,-1 0 32,2-1 0,-2 1 0,2 0 0,-3 0 0,1-1-96,-1 0 64,0 1 32,0-1 64,-2 0-96,1-1 0,-1 0 32,0 0 64,0 0-32,0 0-32,-1 0 32,0 0-32,-1-1 0,0 0 0,0 0 64,-1 0 96,0 1-128,-1-1-96,-2 1-64,-1 0 96,0 0-512,0 0-160,0 0 128,-2 0 96</inkml:trace>
  <inkml:trace contextRef="#ctx0" brushRef="#br1" timeOffset="6">250 172 896,'3'2'352,"-1"-2"-192,1 1-128,-3-1 160,0 0 32,0 0 96,-3 1-96,2-1-64,-1 0-64,-1 0-96,1 0 32,-3-1-32,2 1-96,0-1 0,1 0 64,-2 0 64,2 0 64,-1 0 32,-2-1-160,1 1 32,0-2 0,-3 0 0,3 0 0,-2 0 0,1 0 0,-1 0 64,-1 0-32,0 1-32,1-1-64,0 1 32,1 0 32,0 0 64,1 1-32,-1-1-32,2 2-64,1 0 32,0 0 32,1 0 64,0 0-96,1 0-64,1 0 64,1 0 0,1 2-64,2 1 64,2-1 32,1 1 0,0 0 64,0 1 32,1-1-128,-1 0 32,-2-1-64,-1 0-64,0 0 160,0-1 32,-2 0-96,0 0-32,-2-1 96,1 1 96,-2-1-32,-1-1-64,-2 1 0,1-2 32,-3 0-32,0-1-32,0 1 32,-1-2-32,1 2 0,0 0 64,-1-1-96,-1 0 0,2 1-32,-1 0 0,1-2 64,2 3 0,-1-1 0,1-1 0,0 3 0,2-2 64,-2 1-96,2 0 0,0 0 32,1 1 64,0 0-96,0 0-64,1 1 64,0 1 64,2 0-64,-1-2 0,1 3 32,1-2 64,1 0-32,-1 1-32,-1-1 32,3 0-32,-2 1-96,2-1 64,-2 1-32,2 0 0,-1-1 64,0 0 64,1 1-32,0-1 64,0 1-128,-1-1-64,0 1 128,-1 0 32,0-1 0,2 0 32,-2 0-64,1-1 64,-1 1-128,0 0 0,1 0 96,-1-1 32,0 0-32,2 2 32,-3-1-64,2-1-32,-1 1 32,0 1-32,1-2 64,-2 0 32,2 1-32,-1 0-64,-1 0 32,0 0 32,2 0-32,-1-1-32,-1 1-64,2 0 32,-1 0 32,1-1 64,1 2-32,-2-1 64,1 0-64,-2-1-32,0 2 96,0-1 0,1 0-32,-1 0-64,0-1-64,-1 2 32,1-1 32,-1 0 0,1 0 0,-1-1 0,0 2 0,1-1 0,0-1 0,0 1 0,-1 0 0,3 0 0,-3 0 0,1-1 0,-1 2-96,0-2 64,3 2 96,-3-1 32,1-1-192,1 2 0,-2-1 96,1-1 128,0 1-96,-1 0-32,1 0 0,-2-1 64,0 0-96,0 0 0,-1 0 32,1 0 64,-1 0-96,0 0 0</inkml:trace>
  <inkml:trace contextRef="#ctx0" brushRef="#br1" timeOffset="7">443 207 3840,'0'0'0,"0"0"0,-1-1 0,1 0 0,-2 0 64,0 0 32,-1-1 32,-1 0 0,-1 1 0,-2-1-160,0-1 32,1 1 0,-2 0 0,2-1 0,0 1 64,1 1-96,-1-1 0,1 2 32,-2-2 0,2 2 0,-1-1 0,0-1 64,-1 1 32,1-1-128,-2 1 32,2-1-64,0 1-64,0-1 96,0 2 64,1-1-64,-1-1 0,2 1 96,-2-1 32,1 2-128,-2-1-32,2-1 96,0 0 96,-2 1-32,0-1-64,1 1-96,-1-1 32,1 2-32,0-3 0,1 2 0,1-1 0,-1 2 64,0-2 64,1 1-32,1 0-32,0 0 32,-1 0-32,-1 0-800,1-1-320,-1 1 128,-1 0 192</inkml:trace>
  <inkml:trace contextRef="#ctx0" brushRef="#br1" timeOffset="8">1283 350 1280,'0'-1'512,"0"1"-256,0-1-224,0 1 160,1-1-96,-1 1 0,0-1-32,0 1-64,2-1-64,-1 1 32,-1-1 96,0 0 32,1 0-128,0 0 32,-1 1 0,1-1 64,-1 0-32,1 1-32,-1-1 32,0 1 32,1-2-32,-1 1-32,1 1 32,-1-1-32,1 0 0,-1 1 0,2 0 0,-2-1 0,0 1 0,2-1 0,0 0 0,-1 1 0,0-1 0,-1 1 0,1-1 64,0 1 32,0 0-32,0-1 32,0 0 0,0 1 32,-1 0-64,2 0-64,-1 0 32,-1-1-32,1 1 0,0 0 0,0-1 0,0 0 0,0 1 0,0 0 64,0 0-96,1-1 0,0 1 32,0 0 0,-1-1 0,0 1 0,2 0 0,-3 0 0,3 0 0,-1 0 0,0 0 0,-1 0 64,0 0 96,1 0 128,-1 0-128,1 0-96,0-1-32,-1 1-32,0-1-96,1 1 64,0-1 32,0 1 64,1 0-32,-1 0-32,1 0 32,-2-1-32,3 0 0,0 1 0,-2 0 0,1-1 0,0 1 0,0 0 0,0-1 0,-1 1 0,2 0-96,-2-1 0,1 1 128,-1 0 32,1 0 0,-1 0-64,1 0 32,-2 0-32,1 0 0,0 0 0,0 0-96,2 0 0,-2 0 128,0 0 32,1 0 0,0 0-64,-1 0 32,1 0 32,-1 0-32,1 0-32,-1-1-64,1 1 32,-1 0 32,1 0 0,0 0 0,0 0 0,-1-1-96,1 1 64,0 0 32,1-1 0,-1 0 0,-1 1 64,1 0-32,-1-1-32,1 1 32,-1 0-32,0 0 0,0 0 0,0 1 0,2-1 64,-3 0-32,2 0-32,-1 0-64,0 0 32,1-1 32,-1 1 0,0-1 0,1 1 64,-1-1-96,1 1 0,0 0 32,-1 0 0,0 0 0,1 0 0,1 0 0,-1-1 0,0 1 64,-1 0 32,2-1-192,-2 1 0,1 0 32,-1 0 96,1-1 0,0 1-32,0 0 32,-2 0-32,2 0 0,1 0 64,-2 0-32,0 0-32,0 0 32,0 0-32,1 0 64,-1 0 32,0 0-192,0-1 0,0 1 32,1 0 96,0 0 0,-2 0-32,2 0 32,-2-1-32,1 1-96,1 0 64,-1 0 32,0 0 64,0 0-32,0 0-32,1 0 32,-1 0 32,0 0-96,0 0 0,0-1 32,2 1 64,-1 0-96,-1 0 0,0-1 32,1 1 0,0 0 0,-1 0 0,1 0 0,-1 0 64,1 0-32,0 0 64,0 0-128,0 0 0,1-1-32,-1 1 0,-1 0 64,1 0 0,0 0 0,0 0 0,-1 0-96,0 0 64,0 0 32,1 0 0,0 0 0,-2 0 64,2 0-32,-2 0 64,1 0-64,1 0 64,-1 0-128,0 0 0</inkml:trace>
  <inkml:trace contextRef="#ctx0" brushRef="#br1" timeOffset="9">1700 298 4416,'1'0'32,"2"0"-96,-1 0 32,-1 0 32,0 0 0,0 0 0,1 0 64,-1 0-32,2 0-32,-2 0 32,-1 0 32,2 0-32,-1 0-32,0 0 32,0 0-32,0 0-96,-1 0 64,1 0 32,-1 0 0,0 0 64,1 1 32,-1-1-192,1 0 0,1 0 32,-2 0 96,0 0 64,1 0 96,-1 0-160,1 0-96,-1 0 32,0 0 64,0 0 0,0 0-32,0 0 32,0 0-32,-1 0 0,1 0 0,-1 0-96,-1 0 0,1 0 64,0 0 64,0 0 0,0 0 64,-1-1-128,-1 1 0,2 0 32,-3 0 64,1 0-96,1 0 0,-1 0 32,-1 0 64,2-1-96,-1 1-64,1 0 64,-2 0 64,2-1 0,-2 1-32,1 0 32,0 0 32,0 0-32,0 0 64,0 1-224,-1-1 32,0 0 96,0 0 64,-1 0-96,1 0 32,1 0 0,-2 0 0,2 0 0,-2 0 0,1 0 0,-1 1 0,1-1 0,0 0 0,1 0 0,-2 0 64,1 0-96,0 0-64,-1 0 64,0 0 64,-1 0 0,1 0-32,1 0-64,-1 0 32,1 1 32,1-1 64,-2 0-96,1 1-64,1-1 128,0 1 32,-1-1 0,2 0 32,-1 0-128,-1 0 0,1 0 32,1 0 0,-3 0-96,4 0 64,-2 0 32,1 1 0,0-1 64,0 0 96,-1 0-128,1 0-96,0 0 32,0 0 64,0 1-64,-1-1 0,1 0-32,-1 0 0,0 0 128,2 0 32,-3 0-128,2 0-32,0 0 32,0 0 64,-1 0-64,0 0 0,1 0 32,0 0 64,0 0-32,0 1 64,-1-1-128,0 0-64,0 0 64,1 0 0,1 0 96,-3 0 32,2 1-192,0-1 0,0 0 96,-1 0 64,0 0-96,1 0 32,-1 0 0,-1 0 0,2 0 0,-1 0 64,-1 0-32,2 1-32,-1-1 32,0 0-32,0 0 0,1 0 64,0 0-32,-2 0-32,2 0-64,-1 0 32,0 0 32,1 0 0,-2 1 0,2 0 0,0-1 0,-2 1 64,2-1-192,0 0 32,0 1 32,-1 0 32,0-1 96,-1 0 96,3 0-224,-2 1 0,1-1 0,-1 0 32,1 0 32,1 0 64,-1 0-32,1 0 64,-1 1-64,2-1-32,-3 1-64,1-1 32,0 1 32,1-1 64,-1 0-96,-1 1 0,1-1 32,1 0 64,-2 0-96,1 1-64,1-1 128,-2 1 32,2-1 0,-1 0 32,1 0-128,-1 0-64,1 0 64,0 0 0,-1 0 96,0 1 32,1-1-192,0 1 0,0-1 32,0 1 96,0-1 0,0 0-32,0 0 32,0 1-32,-1-1 0,2 1 0,-2-1 0,0 0 0,1 1-96,0 0 64,0 0 32,0-1 64,0 1-96,0 0-64,1 0 64,-1 0 0,0 0 32,1 1 64,-2 0-32,1-1-32,0 1-64,1 0 32,-2 0 32,2-1 64,-1 1-32,1-1-32,-1 1-64,1-1 32,0 0 96,0 0 32,0 0-128,0-1 32,0 0 0,1 1 0,-1 0 0,0 0 0,1-1 0,-1 1 0,0-1 64,0 1 32,1 0-128,-1-1-32,1 0 32,-1 1 0,0 0 32,0-1 64,0 0-96,1 1 0,-1 1-32,0 0 0,0-1 64,1 0 0,-1 1 64,0-1 32,0 1-32,2-2 32,-2 1-224,1 0 32,-1 0 32,0-1 96,0 1 0,0-1 64,0 0-64,1 1 64,-1-1-64,0 0-32,0-1 96,1 0-128,-1 1 0,1-2 32,-1 1 64,1-2-32,-1 0-32,1 0 32,-1 0-32,0 1-96,0-1 64,0 0 32,0 0 64,0 2-96,0-1-64,1 0 64,-1 1 64,0 1-64,0-1-64,1 0 64,1 0 0,-2 1 32,0 0 0,0 0 0,2-1 64,0 1-32,-2 0-32,1 0-64,0-1 32,0 0 32,1-1 0,-1 2 0,1-2 64,1 2-32,-1-1-32,0-1 32,1 1 32,-1 0-96,1 1 0,-1-2-32,0 2 0,0 0 0,1 0 0,0-1 64,-1 1 0,0 0 0,0-1 64,0 0 32,1 1 32,-1 0-160,1-1-32,0 0 32,0 1 0,1 0-64,-1 0 64,1 0 32,-1-1 0,-1 1 0,0 1 0,0-1 0,1 0 64,-1 0-32,-1 0-32,1 0 32,-1 0 32,0 0-32,0 0 64,1 0-64,-2 0 64,0-1-224,0 1 32,-2-1 32,1 1 96,0 0 0,0-1-32,-1 1 32,-1 1-32,-1-1 0,2 0 64,-1 1-96,0 0 0,-1-1 32,-1 0 64,0 0-96,2 1 0,-2 0 32,1-1 0,0 0-96,1 2 64,-3-1 32,3-1 0,0 2 0,0-1 0,0 1 0,1 0 64,0 1-32,0-1-32,-2 0 32,2 1-32,0-1 0,0 0 0,1 0-96,-3-2 0,4 2 128,-3-1 32,1 1 0,1-1-64,-1 0 32,0 1-32,0-2-96,0 2 64,1-2-32,0 3 0,0-2 64,0 1 64,1-2 32,0 1 32,-1 0-160,1 0-32,0-1 32,0 0 64,0 0-64,0 0 0,0 0 96,0 0 32,1 0-32,-1-1-64,0 0-64,1 0 32,0-1 32,1 0 64,-1 0-32,2 1-32,-1-1-64,0 1 32,0 0 32,0-2 64,2 2-32,-1-1-32,0-1 32,0 0-32,2 0 0,-2 1 64,1-1-192,1 0 32,-2 1 32,0 1 32,2 0 32,-2 0 64,-1 0-96,1 1-64,-1 0 64,0-1 0,0 1 32,1 0 0,-1 0 0,1-1 0,1 1 0,-1-1 0,2 1 0,-1-2 64,-1 2-32,2-1-32,0-1 96,-1 2 0,3-2-128,-3 1-32,1 0 32,0-1 0,0 2 32,-2-1 0,1 1 0,-1-1 0,-1 1-96,2 0 64,-2-1 32,-1 1 64,1 0-32,-1 0-32,1 1 32,-2-1-128,1 1 64,-1-1 96,-1 0 96,1 1-128,-3-1-96,2 1 32,-1 0 0,0 0 32,0-1 0,-2 0 0,1 1 0,-1-1 0,1 0 0,-2 1 64,0 0 32,0-1-128,1 0 32,-3 1 0,2 0 0,0 0-96,-1-1 0,2 0 64,-1 1 64,1 0-64,-1-1 0,1 0 32,0 2 0,1-1 0,0-1 64,-1 2-32,1-1-32,-2 0-64,2 1 32,0 0 32,-2 1 0,2-1 0,-1-1 0,0 2 0,0-2 64,0 1-32,0 0-32,0-1-64,1 0 32,-2 1 32,3-1 0,-1 1 0,0-1 64,1 0-32,0 0-32,1 0 32,0 0-32,-1-1-96,2 1 64,0 0 32,0 0 0,2-1 0,-1 2 0,-1-1-96,0-1 64,1 1-32,-1-1 0,2 0 128,-2 1 96,0-1-64,1 0-64,-1-1 0,1 0 32,0 0-32,0-1-32,1 0-64,-1 1 32,1-1 32,1 0 0,-1 1 0,1-1 64,-1 1-96,1-1 0,-1 1 32,2-1 64,-2 1-96,1-1 0,1 1 32,-1-2 0,0 1 0,2 0 0,-1 0-96,0 0 64,2 1 32,-2-1 64,1 1-96,-1-1 0,1 0 32,2 1 0,-2-1 0,1 1 0,-2-1 0,2 1 0,-1 0 0,2 0 0,-2 0 0,0-1 0,1 1 0,-2 0 0,2 0 0,-2 1 0,2-1-96,-1-1 64,-2 2 32,2-1 64,-1 0-32,1 0-32,0-1-64,0 2 32,0-1 32,-1 0 64,1 1-32,-2 0-32,0 0 32,1 0-32,0-1-96,0 1 64,0 0 32,0 0 0,0-1 0,0 1 0,1-1 64,-1 1 96,2-1-128,-2 1-32,0 0 0,1 0 0,0 0 0,0-1 0,-2 1 0,1 0 0,2 0-160,-2 0 32,0 0 128,1 0 64,-2 1-96,0-1-32,2 0 96,-2 0 96,1 0-96,0 0-96,-1 0 32,0 0 64,0 0 0,1 0-32,0 0 32,-1 0-32,2 1 0,-3-1 0,1 0-96,0 0 64,0 1 96,0-1 96,-1 0-64,1-1-64,1 1-96,1 0 32,-2 0 96,2 0 32,-1-1-128,-1 1-32,1 0 32,-1 0 0,0 0 96,0 0 32,0 0-128,0 0 32,0 0-64,0 0 0,1-1 64,-1 1 0,-1-1 0,0 0 0,2 1-96,-2 0 64,0 0 32,0 0 64,0 0-96,2 0 0,-4 0 32,3 0 0,-2 1 0,0-1 64,0 1-32,0-1 64,-1 0 0,1 0 32,-1 0-224,0 0 0,0 0 32,0 0 32,1 0 32,-1 0 0,0 0 0,0 0 0,-1 1 0,1-1 64,0 0-32,-1 0-32,1 0 32,-1 0 32,0 0-96,0 0 0,-1 0 32,0 0 64,1 0-32,-3 0-32,3 0 32,-2 0-32,0 0 0,0 0 0,0 1-96,0-1 0,0-1 64,-1 1 64,-1 0 0,1 0 64,-1-1-64,1 1 64,-2-1-224,1 1 32,1-1 96,-2 1 64,2 0-96,-1 0 32,1 0 0,0 0 64,-1 0-32,1 1-32,1-1-64,-1 1 32,1-1-32,1 1-64,1-1 96,0 0 64,1 0 0,0 0-32,1 0 32,0 0-32,2 0 0,0 0 64,1 0-32,0 0-32,0 1-64,1-1 32,-1 0 32,1 1 64,1-1-32,0 0-32,-1 0 32,0 1-32,0-1-96,-1 0 64,1-1 32,-1 1 0,1-1 0,0 1 0,-2 0 64,1 0 32,-1-1-128,1 1-32,-2 0-64,1 1 96,1-1 0,-2 1 96,0-1-32,-1 1-32,1-1 32,-1 0-32,2 1 0,-1-1 0,-1 0-96,0 0 64,0 0 32,0 0 64,0 1-32,0-1-32,0 1-64,0-1 32,1 1 32,-2 0 0,1-1 0,-1 0 64,1 1-32,-1-1-32,0 0-64,0 0 32,0 0 32,0 0 64,1 0 32,-1 0 32,0 0-64,2 0-64,-2 0 32,0 0 32,0 0-192,0 0 32,1 0 96,-1-1 128,0 1-96,0 0-96,0 0 32,0 0 64,0 0-1280,-1 0-512</inkml:trace>
  <inkml:trace contextRef="#ctx0" brushRef="#br1" timeOffset="10">1412 395 384,'5'0'160,"-3"-1"-64,2-1-192,-1 2 64,-1 0-32,1 0-64,0-1 160,0 1 32,1 0 0,0-1-64,-1 1 32,2-1 32,-1 1-32,1 0-32,-1 0 32,0-1-32,-1 0 0,1 1 0,-1-1-96,-1 1 64,1-1 32,0 1 64,-1-1-32,1 1-32,-1-1 32,-1 1 32,1-1 32,0 1 32,-1-1-64,1 0-64,-1 1 96,0 0 64,0-1-128,-1 0-96,1 0 32,0 1 0,0 0-64,0-1 64,1 1 32,-1-1 64,1 1-32,-1 0-32,1 0 32,1 0-32,-2 0 0,1-1 0,0 1 0,-2 0 0,0 0-96,0 0 64,0 1-32,-2-1 0,0 0 64,-1 1 64,1 0-96,0-1-64,0 0 64,-1 1 0,1-1 32,-1 2 64,1-2-32,0 1 64,-1 0 0,1 0 32,0-1-160,0 0-32,-2 1 32,1-1 0,0 0 32,0 0 64,-2 0-32,2 0-32,-1 0 32,-1 1 32,0-1-96,0 0 0,0 1 32,0-1 64,-1 0-32,1 0 64,-2 0-128,2 0 0,-1 0 32,1 1 0,1-1-352,-2 0-96</inkml:trace>
  <inkml:trace contextRef="#ctx0" brushRef="#br1" timeOffset="11">763 373 384,'0'0'160,"1"0"-64,-1 0-128,0 0 64,0 0-32,1 0 0,-1 0 0,0 1 0,2-1 0,-2 0 0,1 0 0,0 0 0,1 0 0,-1 0 0,0 0 64,0 0 32,0 0-128,-1 0-32,1 0-64,0 0 96,-1 0-64,1 0 32,0 0 64,0 1 0,0-1 0,1 0 64,-1 0-32,1 0-32,-1 0 32,0 0-32,0 0 0,0 1 64,1-2-32,-1 2-32,-1-1 32,0 0-32,0 0-96,2 1 64,-2-1 96,0 0-32,0 0-32,0 0 32,2 0-32,-2 0 0,0 1 0,0-1 0,0 0 64,0 0-96,0 0 0,1 0 32,-1 0 0,0 0 0,0 0 0,0 1 0,0-1 64,0 0-32,0 0-32,0 0 32,0 0-32,0 0-96,0 1 64,0-1 96,0 0 96,-1 0-128,1 0-32,0 0 0,0-1 0,-2 1 0,2 0 64,0 0-96,0-1 0,0 1-32,-2 0 0,2 0 128,0-1 96,0 1 64,-1 0 96,-1 0-160,1 0-96,0-1-32,-1 1-32,1-1 0,-1 1 64,0 0-32,0 0-32,1 0-64,0 0 32,0 0 32,0 0 0,0 0 0,0 0 0,0 0 0,0 0 64,-1 0-32,1 0-96,0 0 32,-1 0-32,2 0 0,-2 0 64,0 1 64,2-1-32,-2 0-32,0 0 32,1 0-32,0 1 0,0-1 64,0 0-96,0 0 0,0 0 32,0 0 64,0 0-96,1 0 0,-1 0 32,0 0 0,-1 0 0,1 0 0,1 0 0,-1 0 0,0 1-96,1-1 64,0 0-32,-1 0 0,1 0 64,0 1 0,0 0 0,0-1 64,1 0-96,-1 0 0,0 1 96,1 0 32,-1-1-32,1 1-64,0-1-64,1 0-32,-1 0 128,0 0 32,1 1 0,-1-1-64,1 0 32,0 0-32,-1-1 0,3 1 64,-1 0-32,-2 0-32,1 0-64,0 0 32,1 0 32,0 0 64,-1-1-32,0 1-32,0-1-64,2 1 32,-2-1 32,0 1 0,2 0 0,-2 0 64,1-1-32,-1 1-32,1 0 32,-1 0-32,0 0-512,-1 1-192</inkml:trace>
  <inkml:trace contextRef="#ctx0" brushRef="#br1" timeOffset="12">677 358 384,'0'0'256,"0"0"-128,1 0-160,-1 0 64,0 0-32,0 0 0,0 0 64,0 0 32,0 0-32,0 0-64,0 0 32,0 0-32,0 0 0,0-1 64,0 1-32,0 0 64,0 0-128,-1 0 0,1 0 160,0 0 160,-1-1-32,1 1 96,0 0-128,0 0 32,-2 0-224,1 0-32,1 0-64,-1 0-64,0 0 160,-1 0 32,0 0-96,1 0-32,1 0 96,0 0 32,-1 0 0,-2 0-64,3 0 32,-1 0-32,1 0 0,-1 0 0,1 0 0,-1 0 64,1 0-96,-1 1 0,0-1 32,1 0 0,-1 0 0,1 1 0,-1-1-96,1 0 0,0 1 64,-1-1 0,1 1 32,1-1 0,-1 0 64,1 0 32,0 1-32,1-1-64,-1 0 32,1 1-32,1 0 0,-2-1 0,0 0 0,1 1 0,0 1 0,-1-2 64,1 0 160,0 0 128,0 0-128,-1 0 32,1 0-160,0 0 0,-1 0-96,1 0-32,0 0 32,-1 0 0,0 1-352,-1 0-160,0 0-448,-1 0-192</inkml:trace>
  <inkml:trace contextRef="#ctx0" brushRef="#br1" timeOffset="13">576 434 128,'1'0'160,"-1"0"-64,1-1-64,1 1 160,-2 0-160,1 0-32,0 0 0,0 0 64,0 0-32,0 0-32,0 1-64,0-1 32,0 0-32,0 0 0,0 0 128,1 0 32,-1 0-32,2 0-64,-3 0 32,1 0-32,1 0-96,0 0 64,-1 0 96,2 0 32,-2 1-128,0-1 32,0 0 64,0 0 32,0 1-32,0-1-64,0 0 32,0 0 32,0 1 32,1-1 32,0 0-64,-1 0-64,0 0-64,-1 0 32,1 0 32,0 0 64,0 1-96,0-1 0,0 1 32,-1-1 64,1 1-32,2-1 64,-3 0-128,2 0 0,-1 0 32,0 0 64,-1 1-96,2-1 0,-1 1 32,0-1 64,0 1-96,1-1 0,0 0 32,-2 0 0,2 1 0,-2 0 0,2 0 0,-1-1 0,0 0 0,0 1 64,0 0-96,1 0 0,-1-1 96,0 1 32,0-1-128,1 1 32,-1 0 0,1-1 0,-1 0 64,-1 0 32,1 0-32,2 1 32,-2-1-64,0 1 64,0-1-128,0 0 0,-1 1 32,1-1 0,0 1 0,0-1 64,0 1-32,0-1-32,1 0 96,0 0 0,-1 0 320,1 0 192,-1 0-320,1 0-64,-1 0-160,2 0-64,-1 1-128,-1 0 0,0-1 64,1 1 96,-2-1 64,2 0 32,0 0-64,0 1 32,0-1 0,-1 0 32,1 0 64,0 0 32,-1 0-96,1 0-96,1 0 0,-1 1-32,0-1 0,-1 0 64,1 0-96,-1 0 0,2 0 32,-1 0 64,-1 0-96,1 0 0,-1 0 32,1 0 64,-1 0-32,2 0 64,-2 0-128,0 0-64,1 1 64,-1-1 0,1 0 32,-1 0 0,2 0 0,-1 0 64,0 0-96,-1 0 0,2 0 32,-3 1 0,4-1 0,-2 0 64,0 0-32,-1 0 64,1 0-64,-1 0-32,1 0 32,0 0-32,-1 0 0,0 0 64,1 0-96,-1 0 0,0 0 32,1 0 64,-1 0-32,0 0-32,1 0-64,-1 0 32,0 0 32,0 0 64,1 0-96,-1 0 0,-1 0 160,2 0 160,-1 0-32,0 0 32,-1 0-96,2 0-32,-1 0-192,0 0 32,0 1 0,0-1 0,0 0-96,0 1 64,0-1 32,-1 0 64,1 0-32,1 0-32,0 0 32,-1 0-32,0 0 0,0 0 0,0 0 0,0 0 0,0 1 0,0-1 0,0 0 0,1 0 0,-2 1 64,2-1-32,0 0-32,-1 0 32,-1 0-32,0 0-96,2 0 64,0-1 96,-1 1 32,0 0-128,2 0-32,-2 0 32,0 0 0,1 0 32,-1 0 0,1 0 64,-1 0 96,0 0-128,0 0-96,2 0 96,-2 0 32,0 0 0,1 0-64,0-1 32,1 1 32,-1 0-32,0 0-96,0 0 32,1 0 96,-1 0 96,1 0-128,0 0-96,0 1-1184,-1 0-1152</inkml:trace>
  <inkml:trace contextRef="#ctx0" brushRef="#br1" timeOffset="14">678 30 384,'-4'3'256,"3"-3"-128,-2 2-96,2-1 96,-2-1-64,3 2-64,-4-2 32,3 2-32,-1-1 0,1 0 64,0 0-32,-1 0-32,0 1 32,-1-1-32,1-1-96,1 2 64,-1-1 32,0 1 64,0-1-32,-1 1-32,2-1 96,-1 1 0,0-1 448,1-1 192,-2 1-288,3 0-160,-4 0-192,2 0 0,0 0-64,1 0 64,-1 0-128,0-1-64,-1 1 128,2 0 32,-1 0 0,-1 0-64,1-1-64,-1 1 32,1-1 32,-1 1 64,0 0-32,1 0 64,-1 0-64,1 0-32,0 0-64,-1 0 32,1 1 32,-1 0 64,1-1-32,0 1-32,0 0 32,-1-2-32,1 3-96,-1-2 64,2 1 32,-3-1 64,2 0 256,-1 0 96,1 1-288,0-1-32,0 0-96,0 0 64,1 1-96,-2-1 0,2-1 32,-1 2 0,1-1 64,0 1 32,-1-1-128,2 1-32,-1-1 32,-2 1 0,1-1 96,1 1 32,0-1-128,-1 1-32,0-1 32,1 1 0,0-1 32,-2 1 0,2-2 0,-1 2 0,1 0 0,-1-1 64,1 0-32,-1 1-32,-1 1 32,2-2-32,-2 1 0,3 0 0,-2-1 0,1 1 0,-1-1 0,0 2 64,1-2-96,-1 0-64,1 1 64,-1-1 64,1 0 0,-1 1-32,1 1-64,-1-2 32,1 2 32,0-1 0,0 1 64,1-1 32,-1-1-32,0 1 32,0 0-128,1 0 0,0 0 32,-1-1 0,1 1 0,0-1 0,-1 1-96,1 0 0,0-1 64,0 1 64,0 0 64,0 0 32,0-1-160,-1 1 32,2 0 0,-2-2 0,1 2 64,-1 0 32,1 0-128,-3-2 32,3 2-64,-1 0 0,1-1 64,-1 0 0,-1 1 0,1 0 0,1 0 0,-2 0 0,1 1 0,0-2 64,-1 0-96,1 2 0,0-2 96,0 1 32,1 1-128,-2-3-32,1 3 32,0-2 0,1 1 32,-1-1 0,0 1 64,0-1 32,0 0-128,0 1 32,1 0 0,-2 0 64,1-1-96,0 1-64,0 0 64,0-1 0,0 0 32,-2 1 64,3 1-32,-1-3-32,-1 2 32,1 0-32,1-1 0,-1 0 0,1 1-96,-1 0 64,1 0 32,0 0 64,0 0-32,-1 0-32,0-1 96,1 1 0,-1 0-192,0 0 0,-1 0 32,1-1 96,1 1 0,-1 0 64,1 0-64,-1 0 64,1 0-64,0 0-32,0 1 32,0-1-32,1 0 0,-1 0 64,1 1-32,-1-1-32,0 0 32,1-1-32,-1 1 0,0 1 64,2-1-96,-2-1 0,0 2 32,1 0 64,-1-1-32,1 0-32,-1 0-64,0 1 32,0-1 32,0 1 0,0-1 64,0 1 32,1-1-128,-1 1-32,0-1 32,1 0 0,-1 1 32,1-2 64,-1 1-96,1 1 0,0-2 96,1 1 32,-1 0-128,-1-2-32,3 3 32,-2-2 0,1 1 32,-1 0 64,0 1-96,0-1 0,1 0 96,-1 1 32,1-2 32,0 1 0,-1 0-160,1 0 32,0 0 64,-1 0 32,1-1-32,-1 1-64,0 0-64,1-1 32,-1 0 96,1 1 32,-1 0-32,0 0-64,2 0-64,-1 0-32,-1-1 128,0 0 32,1 0 0,-2 1-64,2-1-64,-2 1 32,2-1 32,-2 1 64,3-2-32,-3 2-32,2-1 32,-2 0-32,2 1 0,-2-2 0,1 2 0,0-1 0,0 0-96,0 1 64,0-1 32,1 1 64,-1-1-32,1 1-32,0-2-64,0 1 32,0 0 32,-1 0 64,1 0 32,0 0 96,-1-1-256,0 1 0,0 1 0,0-2 96,1 1-64,0 0 0,1 0 32,-2-1 64,1 1-96,-1 1 0,0-2 32,1 1 0,-1 1-96,0-2 64,3 1 32,-4 1 64,3 0-32,-2-1-32,0 1 32,0-1-32,0 1-96,0-2 64,1 1 32,-1 0 64,0 0-32,0 0-32,1 1 32,-1-2 32,0 1-32,1 1-32,-1-2 32,1 2 32,-1-2-96,-1 1 0,1 1-32,0-1 0,0 1 64,1-2 0,-2 1 0,1 1 64,-1 0-96,1-1 0,1 0 32,0 1 0,-2-1 0,2 1 0,-1-2 64,0 0 32,0 2-128,1-2 32,-1 1 0,0 0 0,0-1 0,1 1 0,-1-1 0,0 0 0,0 1 0,0 0 0,1 0 0,-1-1 64,0 0-32,0 1 64,2-1-64,-2 0-32,2 1 32,-2-1-32,1 0 0,-1 0 0,1 0 0,0 0 0,-1 1 64,1-1-96,-1 0 0,0 1 32,-1-1 0,1 1 0,0 0 0,0-1 0,0 1 64,-1-1-32,1 1-32,-1-1-64,2 1 32,-2-1 32,1 0 64,0 0-96,0 0 0,0 0 32,0 1 64,0 0-32,0-1-32,0 0 32,-1 1-32,1 0 0,0 0 64,2-2-32,-3 2-32,2-1 32,-1 0 32,0 0-32,-1 0-32,2 0 32,-1 0-32,0 1 0,2 0 64,-2 0-96,0-1 0,0 0 32,0 0 64,1 0-32,0 0 64,-1 0 0,2 0-128,-1 0-32,-1 0 32,1 0 0,-1 0 32,0 0 0,1 0 0,-1 1 64,2-1-32,-2 0-32,2 0 32,-2 0 32,0 0-96,1 0-64,-1 0 128,1 0 96,-1 0-96,0 0-32,0 0 0,0 0 0,1 0 0,-1 0 64,1 0-96,-1 0 0,2 0 32,-2 0 64,0 0-32,2 0-32,-2 0-64,2 0 32,-1 1 32,0-1 64,-1 1-96,0-1-64,1 0 64,-1 1 64,0-1 0,1 1-32,0 0 32,-1-1-32,0 0 0,0 0 64,0 0-32,1 0-32,-1 1-64,0-1 32,0 0 32,0 1 64,1 0-96,1-1 0,-3 0 32,2 0 0,-1 0 0,1 1 0,-1-1 0,2 1 0,-2-1 0,0 0 0,1 1 0,0-1 64,0 0-96,1 0 0,-1 0 96,0 0 96,0 0-128,0 0-96,0 0 32,2 0 0,-2 0 32,1 0 0,-1 0 0,1 0 0,-1 0-96,0 0 64,0 0 32,0 0 64,0 0-32,1 0-32,-1 0 96,1 0 0,0 0-128,-2-1-32,3 1 32,-2-1 0,0 1 32,-1 0 0,1 0-96,-1 0 64,2 1 32,-2-1 64,0 0-32,1 1-32,0-1-64,0 0 32,1 0 32,0 0 64,-3 0-32,1 0-32,2 0 32,-2 0-32,1 0 0,0 0 64,0 0-96,-1 0 0,0 0 32,1 0 0,-1-1 0,1 1 0,1 0 64,-2 0 32,1 0-128,0 0-32,0 0 32,0 0 0,1 0 32,-2 0 0,2-1 0,0 0 64,-1 1-32,1 0-32,-1-1 32,1 0-32,-1 1 0,1-1 64,0 1-32,0-1-32,1 1 32,1-1 32,-1 0-96,-2 1 0,1 0 32,2 0 0,-3-1 0,2 1 64,0-2-32,-1 2-32,0-2 32,0 1-32,0 1 0,0-1 64,0 0-96,2 1 0,-1-1 32,-1 1 0,-1-1 0,2 0 0,-2 1 0,1 0 0,0 0 0,0-1 64,-1 0-32,1 1-32,0-1 32,1 1 32,-1-1-96,-1 1-64,1-1 64,1 0 0,-1 1 96,-1 0 32,1 0-128,1-1-32,-2 1 96,1-1 32,2 0-96,-1 0-32,-1 0 32,0 0 0,1 1 32,-2 0 0,2-1 0,-1 0 0,1 0 0,0 1 64,-1-1-32,1 0 64,-1 1-128,-1 0 0,1-2-32,1 1 0,-2-1 128,0 1 32,1 0-32,1 0-64,-3 0 32,2 1 32,-1-2-96,0 1 0,0 1 32,2 0 0,-1-2 0,-1 1 0,1 1 0,0 0 0,-1-1-96,0 0 64,1 0 32,-1 1 64,2-1-96,-2 0-64,0 1 128,0-2 32,0 1-96,1 1 32,-1-1 0,0 0 64,0 0-32,0 1-32,-1-2 32,3 1-32,-3 0 0,2-1 64,0 1-96,0-1-64,-1 2 128,0-2 32,-1 2-96,1-2 32,0 1 0,-1 1 0,2-1 0,-1 0 64,0 0 32,0 0 96,0-1-96,-1 2 0,3-2-32,-2 1-64,-1 0 32,1 0-32,-1 0 64,1 0 32,0-1-192,-1 0 0,0 1 96,0-1 128,1 0 32,-1 1 0,0-1-32,1 0 64,1 0-160,-2 2-32,1-1 0,-1-1 0,0 2 0,2-2 0,-3 1 0,1 1 64,3-2-96,-4 1 0,2-1 32,0 2 64,-1-2-32,1 0-32,-1 0 32,2 1 32,-2-1-96,0 1-64,-1-1 64,1 2 64,0-2-64,0 2 0,0-2 32,0 1 0,0 1 0,0 0 0,0-1-160,-1 1 32,2-1 128,-1 1 128,-1-1-32,1 1 0,-1 0-96,1 0-96,1 0-32,-2-1 96,0 1 64,1 0 64,-1 0-128,2 0 32,-1-1-64,0 1-64,1 0 160,-1-1 32,0 1 0,0 0-64,0 0 32,-1 0-32,2 0 0,-1 0 0,0-1 64,0 1-96,-1-1 0,1 0 32,1 1 0,-1 0 0,0 0 0,-1 0-96,1-1 64,0 1-32,0 0 0,-1-1 128,1 1 96,0 0-128,0-1-96,-1 1 32,1 0 0,0 0 32,1 0 0,-2 0 64,2-1 32,-2 0-32,0 0-64,0 1 224,0 0 96,0 0-256,2-1 0,-2 1-64,0-1 64,0 1-96,1 0 0,-1 0 32,0 0 0,0 0 0,0 0 0,1-1 0,-1 1 64,0-1-96,0 1 0,0 0 32,2 0 0,-2 0-160,1 1 32,0 0 64,1-1 32,-1 0 32,0 0 0,0 1 0,0-1 64,0 0-32,0 1 64,1-1-128,-1 0 0,0 0 32,2 0 0,-2 0 0,1 0 64,-1 0-96,1 0 0,1 1 32,-3-1 64,2 1-192,1-1 32,-2 1 96,1-1 64,0 0 0,0 0-64,1 0 32,-2 1-32,0-1-160,1 0 32,-1 0 192,0 0 128,0 2-192,0-2-32,0 0 64,1 1 32,0 0-96,-1 0 32,0-1 0,0 0 64,1 0-96,-2 0 0,3 0-32,-1 0 0,0 0 128,0 0 32,-1 0-128,1 0 32,-1 0 0,2 0 0,-2 0 0,0 0 0,1 0 0,0 0 0,0 0 0,1 0 64,-1 0-96,-1 0 0,2 0 32,-1 0 0,0 0 0,1 0 0,-2 0 0,1 1 0,0-1 0,-1 0 0,1 0 64,-1 1 32,2-1-128,-2 0-32,1 0 32,-1 0 0,1 0 32,-1 1 64,1-1-96,-2 0 0,3 0 32,-2 0 0,0 0 0,1 0 64,-1 0-32,0 0-32,0 0 32,0 0-32,2 0 0,-1 0 0,-1 0 0,0 0 0,1 0 0,-1 0 0,1 0-96,-1 1 64,2-1 32,-1 1 0,-1-1 0,2 1 0,-3-1 0,3 0 0,-1 0 0,-2 0 64,2 0-96,0 0 0,0 0 96,-1 0 96,1 0-128,1 0-96,-2 0 96,1 0 32,-1 0-160,0 0 0,1 0 96,0 0 64,1 0 0,-1-1-64,0 1 32,1-1-32,-1 1 0,2-1 0,-2 1-96,0 0 0,0 0 64,0 0 64,1 0 0,0-1 64,-1 1-64,0 0-32,0-1-64,2 1 32,-3 0 96,2 0 32,-2 0-32,1-1-64,0 1-64,1 0-32,-1 0 64,0 0 0,0-1 32,1 0 64,0 1-96,-1-1 0,0 1 32,2-1 0,-3 1 0,3-1 64,-1 0-32,0 1-32,-1 0 32,2-1-32,-2 0-96,0 0 64,1 1 96,0-1 32,0 0-128,0 1-32,-2 0-64,2-2 0,0 1 160,-1 1 96,0-2-32,0 2-64,0-1 0,1 1-32,-1-1 0,0 0 64,0 0-32,0 1-32,-1-1-64,2 1 32,0-1-32,-2 1 0,1-1 64,-1 1 64,0 0-32,1-1-32,0 0 32,0 0-32,0 1 0,0-2 0,0 1 0,-1 1 64,2-2-32,-1 2 64,0-2-128,-1 2-64,2-1 64,-2-1 64,3 1 0,-2-1-32,0 1 32,0-2-32,0 2-96,2-1 0,-2 2 64,0-1 64,0 0 0,-1 0-32,2 0 32,-1 1-32,0-1 0,0 1 0,1-1 0,0 0 64,-1 0-32,0-1-32,1 1 32,-1 0-32,2 0-96,-2 0 0,0 0 64,1 0 0,-1 1 96,3-1 32,-4 0-128,2 0 32,-1 0-64,2 0 0,-2 0 128,1 0 32,0-1-128,1 1 32,-1 0 0,0 0 64,2 0-32,-2 0-32,-1 0-64,1 0 32,1 1 32,-2 0 64,1-1-96,-1 0-64,0 1 64,1 0 64,-1-1 0,1 1 64,0-1-64,1 0-32,-2 1-64,0-1 32,0 0 32,0 1 0,0-1 0,1 0 64,-1 0-32,-1 1 64,1-1-128,-1 0 0,0 0 32,1 1 64,0-2-96,0 0-64,-1 1 64,1 0 0,-1-2 96,1 2 32,-1 0-128,0 0 32,1-1-64,-1 1 0,0 0 128,0 0 96,-1-2-128,2 2-96,-2-1 96,0 2 32,1-2 0,-1 1 32,0 0-224,0 0 32,0-1-32,0 0 64,-1 2 32,1-2 32,-1 1 64,0-1 32,1 1-128,-2 0 32,1 0 0,-1 0 0,0-1-96,0 2 64,-1-1 32,2 0 64,-3 0-96,1 1 0,0 0 32,0-1 0,0 0 0,-1 0 0,1 0 0,1 0 0,-2 1 0,1 0 64,0 0-96,0-1 0,-1 1-32,2-1 0,-1 0 128,0 1 32,-1 0-192,1 0 0,-1 0 32,3 0 96,-4 0-64,2 0 0,0 0 32,-1 0 64,1 0-32,0 0 64,0 0-64,0 0-32,0 0-64,0 0 32,-2 0-32,2 0 0,0 0 128,0 0 32,-2 0-128,1 0-32,1 0 32,-3 1 64,3-1-64,-1 0 0,0 0 32,1 1 64,-1-1-96,0 1-64,1-1 64,-1 0 64,0 0 0,1 1-32,-1-1 32,0 0-32,1 0 0,1 0 64,-1-1-96,-1 1 0,2 0 32,-2 0 0,1 0 64,2 0 32,-4 0-128,2-1-32,1 1 32,-2 0 64,2 0 0,-1 1-32,0-1-64,-1 0 32,1 0 32,-1 0 64,1 0-32,0 0 64,-1 0-128,1 0-64,-2 0 64,2 0 64,-1 0 0,-1 0-32,1 0-64,0 0 32,-1 0 32,2 0 0,-1 0 64,0 0 32,1 0-128,-1 0-32,0 0 32,0 0 0,1 0 32,0 0 64,-1 0-32,1 0 64,0 0-64,-1 0-32,1-1-64,0 1 32,0 0-32,-1 0 0,2 0 64,-1 0 0,0 0 0,-1 0 64,2 0-32,0 0-32,-1 0 32,-1 0 32,1 0-96,0 0-64,1-1 64,-2 1 0,2-1 32,-1 1 64,0 0-32,1 0 64,-1 0-128,1-1 0,-2 1 32,3-1 0,-3 1-96,2 0 64,0-1 32,0 1 0,0 0 64,0 0 32,-1 0-128,1-1 32,1 0 0,-1 0 64,0 0-96,1-1 0,-2 2 32,2 0 64,-1-1-32,1 0 64,-2 0-128,1 1 0,1-1-32,-1 1 0,0-1 128,0 0 32,1 1-128,0 0-32,-1-1 32,1 0 64,-1 1 0,1-1-32,-1 0-64,1 0 32,0 1 32,0-1 64,0-1-96,-1 1 64,2-1 64,-2 2-128,0-1 32,2-1 0,-1 1 64,1-1-32,0 0 64,0 0-128,0 1 0,0-1 32,0 1 0,0-1-96,0 0 64,1 1 32,-1 0 0,2 0-96,0-1 64,-1 2 96,0-3 32,0 2-128,0 0 32,1-1-64,-1-1 0,0 2 128,0-2 32,1 1-128,-2 1 32,1-2 0,0 2 64,-1-1-32,1 2-32,-1-2 32,0 0-32,1 1 0,-1 0 0,0-1 0,0 0 0,0 1-96,0-1 64,0 0 32,0 0 0,0 0 0,-1 0 64,1 1-32,0-1 64,-1 0-128,0 0 0,1 2-32,-1-2 0,1 1 64,-2-1 0,1 1 0,-1-1 64,1 0-96,-1 1 0,1-2 32,0 0 64,0 0-96,-3 1-64,3 0 128,-1 0 32,1 0 0,-1 1-64,0-1-64,0 0 32,1 1 96,-1-1 32,0 0-128,0 0 32,0-1-64,1 1 0,-2-1 64,2 1 64,-1 0-32,1 0 64,-1-1-128,1 3-64,-1-3 64,0 1 64,-1 1-64,1-1 0,0 0 32,0 1 64,-1-2-96,1 0-64,0 1 128,0 0 32,0 0 0,-2-1 32,2 2-128,-1-1 0,0 0 32,-1 0 0,1 0-96,0 0 64,1 0 32,-2-1 0,1 0 0,0 2 0,0-1 0,-1 0 0,0 0 0,0 0 0,1 1 0,-1-1 0,1 2 0,0-1 0,-1-1-96,1 1 0,-1 0 128,-1 0 32,1 0 0,1-1-64,-1 2 32,0-1 32,1 0-96,-2 0 0,1 0 32,1 0 0,-3 0-96,2 0 0,0 0 64,-1 0 64,1 0 0,-1 0 64,-1 0-128,2 1-64,-1-1 128,1 0 96,-2 1-32,1-2-64,-2 1-160,3 1 0,-1-1 128,-1 1 128,1-1-96,0 1-96,1 0 96,-3 0 32,3-1-96,0 0-32,-1 1 32,1-1 0,-2 1 32,2 0 0,-1 0 0,0-1 64,1 1-96,-1 0-64,1-1 64,0 1 0,-1 0 32,1-1 64,-3 1-96,3-1 0,-1 1 96,-1-1 32,0 0-128,1 1-32,-1-1 32,-1 1 0,3 0 96,-3-1 32,2 0-128,-2 1 32,3 0-64,-2-1 0,2-1 64,0 2 0,-1-2 0,-1 2 0,0-1 0,2 1 64,0 0-96,-1-1 0,0 1 32,-1 1 64,2-1-32,0 0-32,-1 0-64,1 1 32,0-1-32,-1 1 0,1 0 64,-1-1 64,1 0-96,1 1 0,0 0 32,-2-1 64,1 1-32,-2-1-32,3 1 32,-1 0 32,0-1-96,0 1-64,1-1 64,-2 2 64,1-1-64,0 0 0,-1-1 32,1 1 64,0 0-32,-1-1-32,1 0 32,-2 1-32,2 0 0,0 0 0,-2-1 0,2 0 0,-2 1 0,2 0 0,0 0-96,-1 0 64,2 0 32,0 0 0,1 0-96,-2 0 64,1 1 32,0-1 64,1 0-96,-1 0 0,0 0 32,0 1 64,0 0-32,-1-1 64,0 2-64,0-2-32,-2 2-64,-3 2 32,0-1-832,-3 1-352,-4 0-1248</inkml:trace>
  <inkml:trace contextRef="#ctx0" brushRef="#br1" timeOffset="15">547 93 640,'-2'1'352,"2"-1"-192,-1 0-192,-1 0 64,2 1-32,-1-1 64,0 0-32,-1 1 64,1 0-64,0 0-32,-1-1 32,1 1 32,-3-1-32,2 0 64,0 1-64,1-1-32,-1 1 96,1-1 0,-2 0-32,1 1-64,1-1 96,0 1 0,-1-1 32,1 1 0,0-1 0,-1 0 0,-1 0-64,2 0-64,-2 0 96,3 0 64,-3 0 0,2 0 0,1 0 32,-4 0 96,2 0-64,0 0-64,1 0-64,-1 0 0,0 0-64,-1 0-32,0 1 96,1-1 0,0 0-32,0 0-64,-2 0 32,3 0 32,-2 0 32,-1 0 32,1 0 0,0 0 64,0 0-160,0 0-96,0 0 32,1 0 0,-1 0 32,-1 0 0,0 0 0,1-1 64,1 1 32,-1 0 32,0 0-64,1 0-64,0 0 32,-1 0-32,-1 0 0,2 0 0,-2 0 0,0 0 0,1 0 0,0 0 64,1 0-32,-2 0-32,1 0 32,0 0 32,0 0-32,0 0 64,0-1 0,0 1 32,-1 0-64,1-1-64,0 1 32,0 0 32,0 0-96,-1 0-64,1 0 64,0 0 0,1-1 32,-3 1 64,2 0-32,0 0-32,-1 0 32,2 0-32,0-1 64,-1 1 32,-1-1-128,1 1 32,-1 0-64,1 0 0,-1 0 64,1-1 64,0 1-32,-2 0-32,1-1 32,1 0-32,-2 0 0,2 1 0,-2 0 0,1-1 0,0 1-96,0 0 64,-1 0 32,2-1 64,-1 1-96,-1 0 0,0 0 32,2 0 64,-1-1-32,1 0-32,0 0-64,-1 1-32,0 0 64,1-1 64,0 0 0,-3 0 64,3 1-64,0 0-32,-2 0-64,1-1-32,-1 1 128,1-1 96,-1 1-96,0-1-32,1 1-64,0 0-64,0 0 160,0-1 32,-2 1-96,3 0 32,-1 0-64,0-1 0,0 1 64,1-1 64,-2 1-32,2 0 64,-1 0-64,-1-1 64,0 1-128,1 0 0,-1 0-32,1-1 0,0 1 64,-1 0 64,1 0-96,-2 0 0,2-1 32,0 1 0,0 0 0,0 0 64,1 0-96,-2 0 0,2 0 32,-2-1 64,1 1-96,1 0 0,0 0 32,0 0 0,0-1 0,1 1 0,0 0 0,-1 0 0,2 0 0,-3 0 0,2 1 0,1-1 64,-1 0-96,1 1-64,-1-1 128,1 0 32,-2 0-96,2 1-32,0 0 32,1 0 0,-1-1-64,0 0 64,1 2 32,0-2 0,1 2 0,-1-1 0,1 0 0,0 0 0,1 1 0,0-2 0,0 2 0,0-1 64,0 0-96,1-1 0,-2 1 32,3 1 0,-2-1 0,0 0 0,0 0 0,0 0 0,1 0-96,-2 1 0,0-2 128,0 1 96,1 1-96,-1-2-96,0 3 96,1-2 32,0 1 0,-1-1-64,1 0-64,-1 0 32,1 1-32,-1-2 0,2 2 64,-1-1 64,0 0-96,0 1-64,0-1 128,0 1 32,0-2 0,1 1-64,-1 1 32,0-1 32,0 0-192,1-1 32,0 2 32,0-1 96,0 1-64,-1-1 0,2 1 32,-2 0 64,0 0-32,0-2 64,1 3-128,0-2 0,0 1-32,-1-1 0,0 0 128,2 1 32,-3-1-32,2 0-64,0 0 32,-1 0-32,2 1 0,-2-1 0,0 0 0,1 0 64,1 0-32,-2 2 64,1-2-64,1 0-32,0 1-64,-1-1 32,0 0 32,-1 1 0,2-2 64,-2 3 32,0-2-32,1 0-64,0 0 32,0 1-32,0-1 0,-1-1 0,0 1 0,1 1 0,0-2 0,-1 2 0,1-2-96,1 1 0,-1 1 128,0-1 96,2 1-32,-2-1-64,0 1-96,0-1 32,2 1 96,-2-1 32,0 1-128,-1-1 32,2 1 64,-1-1 32,0 0-128,-2 1 32,3-1-64,-1 0 0,-1 1 128,1-1 32,0 0-128,-1 0 32,-1 1-64,2 0 0,-1 0 128,-1-1 32,2 0-32,-1 1-64,1-1-64,-2-1 32,2 2-32,0-1 0,-1-1 64,1 1 0,0 0 64,-1 0 32,2-1-32,-1 1-64,0 0-64,-1 0 32,3 0 32,-2 0 64,-1 0 32,2-1-32,-1 1-64,0 1-64,0-2 32,1 2 32,-1-2 0,0 1 0,2 0 0,-1 0 0,-1 1 64,0-1-192,1 0 32,-1 1 96,-1-1 128,1 1-96,1-2-32,-2 1 0,2 0 0,0 0 0,-2-1 0,0 1 0,0 0 64,1 0-32,0-1-32,-1 0 96,1 0 0,0 0 32,-1 0 64,2 0-96,-1 0-64,0 0 0,-1 0-32,1 1-96,-1-1 64,0 0 96,1 1 32,-2-1-192,2 1 0,-2-1 32,0 1 32,1-1 96,-1 1 32,1-1-1024,0 0-1536,-1 0 288</inkml:trace>
  <inkml:trace contextRef="#ctx0" brushRef="#br1" timeOffset="16">945 323 1152,'-2'0'512,"2"0"-256,0 0-320,0 0 192,0 0-96,0 0-32,0 0 96,0 0 0,0 0-32,0 0-64,-1 0 32,1 0-32,0 0 64,-2 0 160,2 0 128,0 0-128,-1-1-64,1 1-64,0 0 0,0 0-224,-3 0 32,3 1 96,-1-1 128,1 0-192,-1 0 0,1 0 64,-1 0 64,0 0-96,1 0-32,-1 0 32,1 0 0,-1 0 32,1 0 0,-1 0 64,0 1 32,1-1-32,-1 0-64,-1 1 32,2-1-32,-1 0 0,0 1 0,1-1 0,-1 0 0,1 0 0,-1 1 0,1-1 0,0 0 0,-1 1 0,1-1 64,0 1-32,-1-1-32,1 1 32,0 0-32</inkml:trace>
  <inkml:trace contextRef="#ctx0" brushRef="#br1" timeOffset="17">919 334 3584,'0'1'0,"0"1"-96,0-1 64,0 0 32,0-1 0,0 1 0,0 0 64,1 0-32,-1-1-32,0 1 96,1-1 0,-1 0-32,1 1-64,0-1 32,0 0-32,0 0 0,1 0 0,-1 1 0,-1-1 0,1 0 0,0 0 64,0 0-96,0 0 0,0 1-32,0-1-64,-1 0 224,1 0 96,0 0-192,2-1 32,-3 1 32,2 0 32,-1 0-128,0 0-32,-1 0 32,0-1 0,2 1 32,-1 0 64,0 0 32,-1 0-128,1-1-32,0 1 96,-1 0 96,2-1-32,-2 0-64,1 0 64,-1 0 0,0 0 96,1 0 96,-1 0-128,1 0-32,-1 0-64,0 0-64,1 0 32,-1 1 32,1-1-32,-1 0 64,0 0-128,0 1-64,1-1 128,-1 0 32,0 1-96,0-1 32,-1 1 0,1 0 64,0-1-32,0 1-32,-1-1-64,1 0 32,-1 1 32,1 0 0,0-1-96,-1 0 64,0 1 32,1 0 0,-1 0 0,1 0 0,-2 0 0,1 0 0,0-1 0,0 1 0,1 0 0,-1 0 64,-1-1-96,2 1 0,-1 0 32,0 1 0,-1-1 0,2 0 64,-3 1-192,2-1-32,0 0 128,-1 0 160,1 1-128,-1 0 0,1-1-64,0 0 0,-1 1 64,0 0 0,2-1 0,-2 1 0,2-1 0,-1 1 0,0-1 0,1 1 0,-1 0 0,1-1 0,0 2 0,0-1 0,0-1-96,0 2 64,0-1 96,1 0 32,-1 1-32,1-2-64,0 1 32,-1-1-32,2 0 0,-1 0 64,0 1-32,2-1 64,-2 0-64,1 0-32,-1 0 32,1-1-32,-1 1 0,0-1 0,2 1 0,-1-2 0,-1 1 0,0 1 64,1-1-32,-1 0-32,0 0-64,0 1 32,0-1 96,-1-1 32,0 2-128,0-1 32,0 0-64,0 1 0,0-1 64,-1 1 64,1 0-96,-1-1 0,0 1 32,0-1 0,-1 1 0,2 0 64,-2-1-32,0 1-32,-1 0-64,2 0 32,0-1 32,-1 1 64,1 0-96,-1 0 0,1-1 32,-2 2 0,2-1-96,0 1 64,-1-1-32,1 0-64,-1 0 96,1 1 0,0 0-64,0 0 64,1 0 32,0 1 0,0-2 0,1 2 0,0-1 64,0 1 32,0-1-32,0-1-64,1 0 96,0 0 0,1 0-32,-1 0-64,0-1 96,-1 0 0,1 0-128,-1 1 32,0-1 0,-1 0 64,3 0-96,-3 0 0,0 0 32,0 1 64,0-1-96,-3 1 0,3-1 32,-1 1 0,1-1-96,-1 1 64,0 0-32,0-1 0,1 1 64,-2 0 0,1 0 0,0 0 0,0 1-96,-1 0 64,1-1 32,0 1 64,0-1-96,1 1-64,-1 0 64,1 0 64,0 0-64,1 0 0,0 0 32,0-1 0,0 1 0,2 0 64,-1-1 32,0 0 32,0 0-64,0-1-64,1 1 32,0-1 32,-2 1-32,-1 0-32,2-1 32,-1-1-32,-1 2 0,-1-1 0,-1 0 0,2 0 0,-1 1 0,0 0 0,-1-1-96,-1 1 64,2 0 32,0 0 0,0 0 0,0 0 0,0 0-96,0 1 64,0-1-32,0 0 0,0 1 0,-1 0 0,2 0 128,-1-1 32,1 2-128,0-1 32,0-1 64,1 0 96,-1 0-128,2 1-32,-1-1 0,1 0 64,-1 0-96,1-1 0,-1 1 32,1 0 64,1 0-96,-3-1 0,2-1 32,-1 2 0,-1-1 0,1 0 64,-1 0-32,0 1 64,-1-1-64,0 0-32,1 0-64,-2 1-32,2-1-32,-3 1 96,1 1-64,1-1 32,0 0 0,0 1 0,0 0 64,0 0 0,1 0 0,0 0 0,0 0 64,1 1 32,0-1-32,0 0-64,0 1 32,0-2 32,0 0-96,0 0 0,2 0 32,-3-1 64,2 0 32,-1 0 32,0 1-160,-1-1 32,0 0 0,0 0 0,0 0 0,-1 0 64,1 1-96,0-1-64,-1 1 64,-1-1 64,2 1-64,-3 0-64,2 0-32,0 0 0,0 0 160,-1 1 32,1-1 0,0 1-64,0 0 32,0 0-32,-1 0 0,2 1 0,0-1 0,0 0 0,2 0 0,0 0 64,-1 0-32,1-1-32,0 0 32,-1-1-32,3 0 0,-4 1 64,3 0-32,-2-1-32,-1 0 32,0 0-32,2 1 64,-2-1 32,-2 0-32,2 0-64,0 0 32,0 0-32,-1 1-160,1-1 32,-1 1 64,-1 0 32,2 0-128,-3 0 32,2 0 64,1 1 32,-1 0 32,1 0 0,-1 1 0,1-1 64,0 1-96,0-1 0,1 0 96,-1 1 96,1-2-128,0 0-32,-1 0 0,3-1 64,-3 0-32,2 0 64,0 1-64,-2-2-32,2 1 96,-2 1 0,0-2-128,0 1 32,0 0 0,-2 0 0,2 0-96,0 1 0,-1-1 64,-2 0 64,3 1-64,-3-1 0,1 1-128,1 1 32,0-1 64,0 1 96,0 0 0,0-1-32,1 1 32,0 1 32,1-1-32,0 1-32,0-1 32,0 1 32,0-2-96,0 2 0,3-1 32,-4-1 64,3 0-32,-2-1 64,1 0-64,-1 0 64,0-1-128,-1 1 0,1 0 32,-1-1 64,-1 1-32,0 0-32,1-1 96,-3 1 0,3 0-192,-1 1-64,-2 0-32,3 0 128,-3 0 32,1 0 96,1 0-96,0 2-64,0-1-32,0-1 96,1 1 64,0 1 128,0-2-128,0 1-32,1 1 0,0-2 0,-1 0 0,2 0 64,-1 0-32,0 0 64,2 0-128,-3 0 0,0-1 32,2 0 64,-1 0-32,-1 0-32,0 0 96,0 0 0,0 1-128,0-1 32,-1 0-64,-1 0 0,2 1 0,-3 0-64,2 0 0,0 0 96,0 1-64,0 0-32,0 0 96,1 0 0,-1 0 96,2 0 32,-1 1-32,1-1-64,0-1 32,0 1 32,0 0 32,0 0 32,2-1-160,-1 0-32,0 0 32,-2-1 64,2 0 0,-1 0 64,0 1-64,-1 0 64,1-2-128,-1 1 0,0 0 32,-1 0 64,1 1-96,-1-1-64,0 1 64,-1 0 0,2 0-64,-1 0 64,-2 0-32,3 0 0,0 1 0,-3-1 0,3 2 64,0-2 64,0 3-32,3-3-32,-3 2 32,0-1 32,2 1-32,-1-1-32,0-1 96,1 1 0,-1-1-128,0 0-32,0 0 96,0-1 32,1 1 0,-2-1 32,1 0-128,-1 0-64,-1 0 64,1 0 64,-2 0-64,2 1 0,-1 0-32,0-1-64,0 1 96,1 1 0,0-1-64,0 0 64,0 2 96,1-1 32,-1 0-192,2 1-64,0-2-1280,-1 1-480</inkml:trace>
  <inkml:trace contextRef="#ctx0" brushRef="#br1" timeOffset="18">568 275 896,'0'0'416,"-2"0"-192,4 2-256,-2-2 128,1 1-128,-1-1 0,1 1 96,1-2 32,-1 1 32,1 0-64,-1 0 32,0-1-64,2 0-32,-2 0 96,0 1 64,0-1 0,0 0 0,0 0-96,0 0 32,-1 0 0,0 0 96,1 1-96,-1-1 0,-1 0 32,1 0 0,0 0-64,-1 0-64,0 1-64,0 0 32,0 0 32,-1 0 0,-1 0 0,2 1 0,0 0 0,-1 0 0,2 1 0,0-2 64,0 2-32,1-1 64,0 0-64,0 0 64,0 0 64,0-1 128,1-1-192,-1 1-128,0-1 64,-1 0 96,1 1 32,0-2 0,-1 1-192,0 1 32,0-1 64,0-1 96,-1 2-224,1-1 0,-1 1 0,0 0 32,0 1-64,-2-1 64,1 1 32,0 1 64,1-2 32,0 1 32,0 1-160,0-2-32,0 1 32,1 1 0,0-2 32,0 0 0,1 0 64,1 0 32,-1 1-32,1-2-64,-1 1 32,1 0 32,-1 0-32,1-1-32,0-1 160,-2 2 32,1-2 128,-1 1 128,0 1-256,-1-2-96,1 1-64,-1-1 32,0 2-96,-2-1-64,1 1-32,0-1 96,1 0-64,0 2-32,0-1 96,0 2 64,1-2 0,-1 2-32,1-1-64,1 1 32,-1-1 32,1 1 0,1-1 0,-1 1 64,0-2 32,0 0 32,0 0-64,0 0-64,-1 0 32,1 0-32,1-1 0,-2 0 64,0 0 32,0-1 32,0 1-224,0 0 0,0-1 96,0 1 64,-2 0-160,1 1 0</inkml:trace>
  <inkml:trace contextRef="#ctx0" brushRef="#br1" timeOffset="19">575 263 6240,'-2'0'-64,"1"1"32,0-1 32,0 0 0,0 2 64,1-2-96,-1 2-64,1-1 64,0 0 0,0 0 32,1 0 64,0-1-32,0 1 64,1-1-64,-1 0-32,0-1 32,1 1-32,1 0-96,-2-1 64,1 0 96,-1 0 32,0 0 32,-1-1 0,0 1-160,0 0-32,-1 0-64,1 1 96,-1-1 0,0 0 32,-1 1 0,-1 0 0,2 1-96,-1 0 64,1 0 32,0 0 0,0 0-96,1 1 64,0-1 32,0 0 0,0 1 0,1-2 0,-1 1 64,1 0 32,0 0-32,0-1-64,-1 0 32,1 0-32,0-1 0,0 0 0,1 0 0,-2 1 0,1-2 0,-1 1 64,0 0-32,0-1-32,-1 1-64,1 0-32,0 1-32,-2 0 96,1 0 0,1 0 32,-1 0 0,0 1 64,0 0-96,0 0-64,0 1 64,1-1 64,1 0 0,-1 0-32,0 2 32,1-2-32,0 0 0,-1-1 0,1 0 0,-1 0 0,1 0 64,0 0 32,1 0-32,-2-1-64,1 0-64,0 0-32,-1 0 64,0 0 64,0 0 64,0 0 32,0 0-224,-1 0 0,0 0-192,-2 0 32,1 1 128,0 0 128,1 0-32,0 1 0,-1 0-32,1 0 0,-1 0 64,2 1 64,-1 0-32,1-1-32,0 1 32,0-1-32,0-1 64,1 1 96,-1-2-128,3 1-96,-1 0 96,-1-1 32,1 1-96,0-1-32,-1 1 32,2-1 64,-1 0-64,-1 0 0,0 0 32,0 1 0,0-1 0,-1 1 64,0-1-32,0 1 64,-1 0-128,0-1 0,0 1 32,0 0 0,1 0-96,-1 0 64,0 0 32,1 0 0,0 1-96,-2-1 64,2 1 32,2 0 0,-2-1 0,1 2 64,0-1-32,1 1 64,-1-2-128,0 2 0,1-2 32,0 1 64,-2-2 32,2 1 32,0-1-64,0 0-64,-2 0-64,0 0 32,0 0 96,0-1 32,0 1-128,-1 0-32,0 0-64,-3-1 96,2 1 0,0 0 96,1 0-96,-1 1-64,1 0 64,-1 1 0,0 0-64,1-1 64,0 2 32,0-1 0,1 0-96,0-1 64,0 1 96,0 0 96,0-1-64,0 1 0,1-1-96,-1 0-32,1 0 32,-1 0 64,1-1-32,-1 1-32,2 0 32,-2-1-32,1 0 0,0 0 0,-1 0 0,0-1 0,0 1 0,0 0 0,0 0 0,-1-1 64,0 1-96,-2 0-64,1 0 64,1 1 0,-1 0-64,1 1 64,0 0 32,0 0 64,0 2-96,1-2 0,0 1-32,0 0-64,0-1 160,0 1 32,0-2 64,1 2 0,0-2-64,1 0 32,-1-1 0,1 0-128,-1 1-32,0-1 32,2 0 0,-2 1 96,0-1-32,-1 0-96,0-1-32,0 2 64,0-1 0,-1 0 96,-2 1 32,1 0 32,1 0-224,-1 0-64,0 0 64,1 0 32,0 1 64,0 0 0,-1 0-96,2 1 64,0-1 96,0 0 32,2 0-32,-1 0-64,0 1 32,0-2 32,1 0-32,-1 0-32,0 0-64,0 0 32,0-1-32,0 0 0,1 0 64,-1 0 64,-1 0-32,0 1-32,0-1 32,0-1 32,-1 1-96,-1 1 0,1-1 32,-1 0 0,0 2 0,1-1 0,-1 1-96,1 0 64,-2 0-32,2 0-64,-1 0 96,2 1 64,-1-1-64,1 1-64,0 0 128,0-1 96,1 0-32,1 1-64,-1-2 64,2 0 0,-1 0-32,0 0-64,0-1-64,0 0 32,1 0 32,-1 0 0,-1 1 0,0-1 0,0 0 0,-1-1 64,-1 1-96,1 1-64,-2-1 64,0 0 0,-1 0 32,0 1 64,1-1-96,1 1-64,-1 1 64,1-1 0,-1 0 32,2 1 64,-1 0-32,1 0-32,1-1 32,-1 1-32,2 0 0,0-1 64,-1 0-32,1-1-32,-1 0 32,0 1-32,1-1 0,-2 0 0,1 1-96,-1-1 64,0 0 32,0 0 64,-1 0-192,0 1-32,0 0 64,-1 0 32,2 0-32,-1 1 0,0 0-32,1 0 96,0 0 64,0 0 128,1 0-128,0 0-32,1 0-1344,0-2-608</inkml:trace>
  <inkml:trace contextRef="#ctx0" brushRef="#br2" timeOffset="20">875 327 512,'1'-1'256,"-1"1"-128,1 0-160,1 0 128,-2 0-64,1 0-32,0 0 32,-1-1 32,2 1-96,-2 0 0,0 0 32,0 0 64,1 0-32,1 0-32,-2 0-64,1 0 32,-1 0 32,0 0 64,1 0-32,2 0 64,-3-1-128,1 1 0,0 0 32,0 0 0,0-1 0,0 1 0,-1 0 0,0 0 0,1 0 0,0 0 0,0 0 0,0 0 0,0 0 0,1 0 64,-1 0-96,1-1 0,-2 1 32,0 0 0,1 0 0,1 0 64,-1-1-96,-1 1 0,2 0 32,-1 0 64,1 0-96,-1 0 0,0 0 32,0-1 0,0 1 0,0 0 0,0-1 0,-1 1 64,1 0-32,0 0-32,0 0-64,0 0-32,2 0 64,-2 0 64,0 0 0,0 0 64,1-1-128,-1 1 0,0 0-32,0 0 0,2 0 64,-3 0 0,3 0 64,-2 0 96,-1 0-128,2 0-96,-1 0 32,0 0 0,1 0 32,0 0 0,-1 0-96,0 0 64,1 0 32,-1 0 64,0 0-96,1 0 0,-1 0 32,0 1 0,1-1 0,-1 0 64,0 0-96,0 1 0,0 0-32,0-1 0,0 0 128,-1 0 32,2 0-32,-2 1-64,1-1-64,2 1 32,-2-1 32,-1 0 0,0 0 0,3 0 0,-2 0 0,0 0 64,0 0-32,0 1-32,0-1 32,0 0-32,2 1-96,-2-1 64,0 0 32,1 0 0,-1 0 0,0 1 64,-1-1-32,1 0-32,0 0-64,-1 1 32,1-1 96,1 1 96,-1-1-64,0 0-64,-1 1 0,1-1-32,1 1 0,-2 0 0,1 0 0,1-1 0,-1 1 0,-1 0 64,1 0-32,1 0-32,-1 1 96,0-2-64,-1 1 64,1 0-64,0-1-32,0 2 32,0-1-32,0-1 0,1 1 64,-1-1-32,2 0 64,0 1 64,-2 0 64,1 0-800,-1 0-352</inkml:trace>
  <inkml:trace contextRef="#ctx0" brushRef="#br2" timeOffset="21">883 340 1536,'1'0'608,"1"0"-320,-1 0-352,-1 0 128,0 1-160,0-1 64,2 1-32,0-1-64,-2 1 96,1-1 0,-1 0 96,1 0 96,0 1 64,0-1 32,0 0-64,0 1-32,0-1-192,0 0 32,0 0 0,0 0 0,1 1 0,0-1 0,-1 0 0,-1 1 0,2 0 0,-1 0 0,0-1 64,0 0-32,0 0-32,0 1 32,1 0-32,-1-1 0,0 1 64,0-1-96,0 0-64,0 0 128,0 1 96,0-1-96,0 1-96,1-1 32,0 1 64,-1-1-64,1 0 0,-1 1 32,2-1 64,-3 1-32,3-1 64,-1 0 64,0 0 64,0 0 32,0 1 64,0-1-160,-1 0-96,2 0-32,-1 0-32,-1 0 0,1 0 0,0 0 0,0 1 0,1-1 0,-1 0 64,0 1-32,-1-1-32,2 0 32,-1 0 32,1 0 32,-2-1 32,1 1-160,0 0 32,0 0 0,0 0 0,0 0 0,0 0 0,0 0 0,-1 0 0,1 0-96,0 0 64,-1 0 32,2 0 64,0 0-32,-2-1-32,1 1 32,0 0 32,1 0-32,-2 0-32,1 0 96,0-1 0,-1 1-32,0 0-64,1-1 288,-1 1 128,1-1-128,0 1-96,-1 0-192,0 0 0,1 0 0,-1 0 64,1 0-32,-1-1-32,2 1 96,-2 0-128,1-1 0,-1 0 32,1 1 0,-1 0 0,0 0 64,1 0-32,-1 0-32,0 0-64,0-1 32,0 1 32,-1 0 64,1 0-96,0 0 0,0-1-32,0 1 0,0 0 64,0-1 64,1 1-32,-1 0-32,0 0 32,0 0-32,0 0 0,0 0 0,1 0 0,-2 0 0,1-1 0,-1 1 64,0-1-96,0 1 0,0 0 32,0 0 0,0 0 64,0-1 96,0 1-128,0 0-96,0 0 32,0 0 0,0 0 32,0 0 0,0 0 0,0 0 0,0 0 0,0 0 0,0 0 0,0 0 0,0 0 0,0 0 64,0 0-32,0 0 64,0 0-128,0 1 0,0 0 32,-1 0 0,1-1-1152,-2 0-1184,1 0 416</inkml:trace>
  <inkml:trace contextRef="#ctx0" brushRef="#br2" timeOffset="22">1021 332 640,'2'0'256,"-2"1"-128,1-1-160,-1 0 64,1 1-32,-1 0 64,2 0-32,-1 0-32,0 0 32,0 0 32,0-1-96,1 1-64,0 0 64,0 0 64,-1 0 64,0 0 32,1 0-224,-1 0 0,0-1 32,2 1 96,-2 1-64,0-2 0,-1 0 32,1 1 64,0 0-32,0 0-32,0-1 32,0 2-32,-1-1 64,2-1 32,-2 1 32,1 0 0,1 0 0,-1-1 0,0 2-576,-1-1-224</inkml:trace>
  <inkml:trace contextRef="#ctx0" brushRef="#br2" timeOffset="23">511 274 384,'0'1'256,"0"-1"-128,0 1-160,0-1 128,0 0-128,0 0-64,0 1 64,0-1 0,0 1 96,1 0 32,-1 0 32,1 0-64,0-1 32,-1 1-64,1 0-32,0-1-64,-1 0 32,1 0 32,0 1 64,1 0-96,-1-1 0,0 1 864,0-1 480,1 0-672,-2 0-256,1 0-256,2 0-128,-3 0 32,4 0 32,-3 0-96,1 1-64,-1-1 64,0 1 0,1-1 32,-1 0 0,2 1-96,-2-1 64,0 0 96,0 1 32,0-1-32,0 1 32,1 0-128,-1-1-64,1 0 64,0 1 64,0-1 0,-1 0 64,2 1-128,-1-1 0,0 1 32,1-1 0,-1 0 0,0 0 0,0 0 0,0 0 0,1 0 0,-1 0 0,0 0 0,0 0 0,0 0 0,0 0 64,2 0-96,-2 0 0,0 0 160,0 0 64,0 0-160,1 0 0,-1 0-32,0 0 0,-1 0 0,1 0 0,0 0 0,0 1 0,0-1 0,-1 0 64,1 0-32,-1 0 64,1 0-64,0 0-32,1 0 32,-1 0-32,0 0 0,0 0 0,0 0 0,1 0 0,-1 0 0,0-1 0,-1 1 0,0 0 64,1 0-32,-1 0-32,2 0 32,-2 0 32,0 0-96,1 0-64,-1 0 64,-1 0 0,3 0 32,-2 0 64,0 0-32,1 0-32,-1 0 32,0 0 32,0 0-32,0 0-32,0 0-64,0 0 32,0 0 32,-1 0 64,1 0-32,0-1 64,-1 1-64,0 0-32,0 0 32,0 0-32,0 0 0,0-1 0,0 1 0,0 0 0,1 0 0,-1 0 0,0 0 0,2 0 64,-2-1-32,0 1-32,1 0 32,-1 0 32,0 1-736,0-1-352,0 0-320,0 1-64</inkml:trace>
  <inkml:trace contextRef="#ctx0" brushRef="#br2" timeOffset="24">664 277 896,'-3'0'352,"3"0"-192,0-1 160,0 1 288,0 0-256,0 0-96,-1 0 96,1-1 160,-2 1-192,1-1-96,1 0-64,-2 0-32,1 1-224,-1 0 0,0-1 32,0 0 96,0 1 0,0 0 64,0-1 64,0 1 128,-1 0 0,1-1 64,0 0-128,1 0-64,-2 1-64,3-1 0,-4 0-128,2 1 0,1-1 32,-1 1 64,0-2-32,1 2 64,0-1-224,-2 1 32,2-1 32,-1 0 32,1 1 32,-1 0 0,1 0 0,0 0 64,-2 0-32,1 0-32,0 0-64,0 0 32,-1 0-32,0 0 0,1 0 64,0 0 64,0 0-32,0 0 64,0 0-64,-1 0-32,1-1 32,0 1 32,0-1-96,0 1 0,-1-1 32,0 1 0,2 0-96,-2 1 64,1-1 32,-1 0 0,2 1 0,-1-1 64,0 1-96,0-1 0,0 0 32,-1 0 0,1 0-96,0 1 64,0 0 96,0 0 32,-2-1-128,3 0-32,0 0 32,-1 1 64,1 0 0,0-1-32,-1 1 32,1-1-32,0 0-96,-1 0 64,0 0 32,1 1 64,0-1-32,0 1-32,0-1 32,0 0-32,0 0 0,1 0 0,-1 0 0,0 0 0,-1 0 0,1 1 0,1-1-96,-1 1 64,1-1 32,-1 0 0,1 0-96,-2 1 64,2-1 32,0 0 64,-2 0-32,2 0 64,0 0-64,-1 0-32,1 0 32,0 1 32,0-1-32,-1 0-32,1 0-64,0 0 32,0 0 32,0 0 0,0 0 0,0 0 64,0 0-32,1 0-32,-1 0-64,0 0 32,1 0 32,-1 0 0,0 0 0,2 0 64,-2 0-32,0 0-32,0-1 32,2 1-32,-2 0 0,1 0 0,-1 0 0,1 0 64,-1 0-96,0 0-64,0 0 128,0 0 32,0 0-96,1 0-32,-1 0 32,0 0 64,0 0 64,0 0 96,0 0-160,0 0-32,0 0 0,0 0-1760,-1 0-736</inkml:trace>
  <inkml:trace contextRef="#ctx0" brushRef="#br2" timeOffset="25">741 296 256,'-1'0'160,"0"1"-64,-1-1-128,2 1 128,-1-1 0,-1 0 96,1 0-32,-1 1 64,1 0-128,0-1 0,-1 1 32,2 0 0,-1 0-160,-3 0-32,4 0 96,-3 0 32,1-1 0,0 2-64,0-1-64,1 0 32,-3 0 320,1 0 96,0 0-96,1 1-32,-2-2-192,1 1-64,0 1 64,-1-1 96,2 1-128,0-2-96,0 0 32,0 2 0,-2-2 32,2 1 64,0 0-32,0 0-32,1 0 32,-1 0-32,-2 0 0,4-1 0,-1 1-96,-1 0 64,1 0 32,1-1 64,0 1-32,0-1 64,0 0-64,0 0 64,0 0-64,0 0-32,1 0-64,1-1 32,-1 1 32,3-2 0,-2 1 0,0 0 64,1 0-32,-1-1 64,2 0-128,-1 0-64,-1 0 128,1-1 32,1-1 0,-1 2-64,0-1-64,-1 1 32,1 0 32,-1 0 0,0 0-96,0 1 64,-1-1 32,1 0 0,2 1-352,-2 0-96,-1 0-352,1-1-128</inkml:trace>
  <inkml:trace contextRef="#ctx0" brushRef="#br2" timeOffset="26">822 297 640,'0'1'256,"0"-1"-128,0 1-224,-2 0 64,2 0 32,0 1 0,0 0 64,0 1 32,2 0-128,-2-1 32,0 0-64,2 1 0,0-1 128,-1 0 32,0 1 32,2-1 0,-3 2 416,1-2 192,0 1-288,-1 0-160,1-1-192,-1 0-96,1 1 32,-1-1 32,1-1 32,0 2 32,1 1-64,0-1-64,2 0-64,-1 1-32,2 0-928,0-1-384</inkml:trace>
  <inkml:trace contextRef="#ctx0" brushRef="#br2" timeOffset="27">587 373 1152,'-2'0'416,"1"0"-192,-1 1-256,2 0 128,-1-1-64,-2 2-32,1-2 160,0 1 32,-1 0 0,1 0-32,-2 1-96,1-1 32,-1 1 0,0 0 32,1 0-64,-1 1-64,-1 0 32,0-2 32,-2 1 32,3 0 32,-1 0-160,0-1-32,1 1 32,2-1 0,0 0-832,0 0-352</inkml:trace>
  <inkml:trace contextRef="#ctx0" brushRef="#br2" timeOffset="28">533 453 1152,'1'-1'512,"-1"1"-256,0 0-160,0-1 224,1 0-64,0 0 96,-1-1 0,1 1 96,0 0-160,0-1-96,0 1-96,0-1 0,0 2 0,2-2 96,-1 1-96,0 0-64,0-1 0,0 2-32,-1-1-96,3 0 64,-3 0 96,2-1 96,-1 2-64,0-1-64,1 0 64,-3 0 0,1 1-128,-1 0 32,0 0-160,-1 0 32,1 0 128,-1 1 64,-1 0 0,1 0-64,0-1 32,-1 1 32,1 0-32,-1 0-32,1-1-64,-1 1 32,-1 0 32,1-1 64,0 0-32,0 2 64,0-1-128,-1-1-64,1 2 128,0-1 32,0 1-96,1 0 32,-1 0 0,1-1 0,-2 1 0,3-1 0,0 0 0,0 0 64,0-1-320,0 0-64,3 0-1056,-2 0-448</inkml:trace>
  <inkml:trace contextRef="#ctx0" brushRef="#br2" timeOffset="29">620 131 384,'3'0'160,"-2"0"-64,0 0-192,0 0 64,2 0 32,0 0 0,-2 0 0,2 0 64,1 1-96,-1-1-64,0 0 64,0 0 0,1 0 32,-1 0 64,2 0-96,-1 0 0,0 0 96,-1 0 32,2 0-32,-1 0 32,0 1 576,1-1 256,-1 0-544,2 1-160,-2-1-192,0 1-32,1-1 0,-1 0 64,1 1-32,0 0-32,0 0 32,0-1-32,-2 1 0,1 1 0,0-2 0,-1 2 0,1-1 0,1-1 64,-2 1-32,-1 0-32,2 0-64,0 0 32,-1 0 32,0 0 0,1 0 0,-1 0 64,1 0-32,-1 0-32,3 0 96,-2 0 0,2 0-128,-1 0-32,1-1 96,1 2 32,-1-1 0,0-1-64,1 0-64,-1 1 32,1 0 32,2 0 64,-3-1-96,1 2-64,-1 0 128,2 0 32,-3 0 0,1 0-64,0 0-64,0 1 32,-1-2 32,1 1 64,-1 0-32,1-1-32,0 0 32,0 0 32,0 0-32,1 0-32,-1-1 32,3 1-32,-1 1-96,-1-1 64,2 1 96,1 0 32,-1 0-128,-1 0-32,1 0 96,-1 0 32,-1 0-96,0-1 32,1 0-64,-3 1 0,0-1 0,1 0-64,-2 1 160,1 0 96,-1-1-96,0 2-32,1 0 0,-3-2 64,1 0-96,-2 1 0,1-1 32,1 0 0,-1 1-96,-1-1 64,1 1 32,0-1 0,0 0 0,3 0 0,0 1 0,0-1 0,1 0 64,2 1 32,1 0-672,0 1-256,2 0 64,1 0 32</inkml:trace>
  <inkml:trace contextRef="#ctx0" brushRef="#br2" timeOffset="30">774 91 128,'10'-1'160,"-6"1"-64,1 0-64,-2 0 96,0 0-160,1 0 32,1 1 0,-1-1 64,1 0-32,0 1-32,-1-1 32,1 1 32,-1-1 384,0 0 192,0 1-320,-1 0-192,0-1-160,3 2 0,-3-1 32,1 0 64,-1 0-32,1 0-32,0 1 32,0-1-32,2 2 64,0-1 96,0 0-64,-1 0-64,4-1 0,0 0 32,0 0-32,-1-1-32,3 1 32,-1-1-32,-1 0-96,1 0 0,-2 1 128,1-1 32,0 0 128,1 0 96,-3 1-64,1 0 32,-2 0-224,3 0-32,-2 1 64,-2-1 32,2 0-128,-1 0 32,1 1 0,-1-1 64,1 1-32,1-1-32,-2 1 32,2 1-32,-1-1-96,0 0 64,-1 0 96,2 0 32,-1-1-192,-1 2-64,1-2 128,-2 1 64,2 0 32,-1 1-64,0 0 32,-1 0 32,2 1 32,1-2 32,0 0-1216,2 1-512</inkml:trace>
  <inkml:trace contextRef="#ctx0" brushRef="#br3" timeOffset="31">657 201 256,'0'0'160,"0"0"-64,0-1-128</inkml:trace>
  <inkml:trace contextRef="#ctx0" brushRef="#br3" timeOffset="32">855 291 384,'2'-1'256,"-1"1"-128,-1 0-160,1 0 64,0 0-128,-1 0 64,1 0 32,-1 0 0,1 0 0,-1 0 0,2 0 0,-2 0 0,3 0 64,-2-1 96,0 1 0,0 0 64,0 0 0,-1 0 96,1 0-160,0 0-96,0-1-128,0 1 32,0 0 32,-1 0 0,3 0 0,-2 0 0,0 0 352,1 0 160,-2-1-256,1 1-128,1 0-32,-2 0 0,1-1-32,-1 1-64,1 0 32,2 0-32,-2 0 0,0 0 64,-1 0-96,2 0 0,-1 0 32,-1 0 0,0 0-96,1 0 64,0-1 32,0 1 0,0 0 0,0 0 64,1 0-32,-2 0-32,1 0 32,1 0-32,-2 0 0,1 0 0,1 0-96,-1-1 64,-1 1 32,2 0 64,-1 0-32,1 0 64,-1 0-128,0 0 0,0 0 32,0 0 0,0-1 0,0 1 64,1 0-192,-1 0 32,0 0 32,1 0 96,-1 0 0,1 0 64,-1 0-64,0 0-32,0 0 32,1 0-32,-1 0 0,2 0 0,-2 0 0,2 0 0,-3 0 0,3 0 0,-2 0-96,0 0 64,0 1 96,2-1 32,-2 0-128,0 0 32,1 1-64,-1-1-64,1 0 96,-1 0 64,2 1 0,-1-1 64,0 0-64,0 0-32,0 0 32,2 0-32,-3 0 0,2 0 0,-2 1 0,1-1 64,0 0-96,1 1 0,-2-1 32,1 0 0,-1 0-96,0 1 64,1-1 32,-1 0 0,0 0 0,0 0 64,1 0-32,0 1 64,-1-1-128,1 0-64,-2 1-32,3 0 0,-1-1 96,1 0 64,-2 1 0,1 0-32,0 0 32,0-1 32,0 0 32,2 1 32,-1-1-1056,0 1-416</inkml:trace>
  <inkml:trace contextRef="#ctx0" brushRef="#br3" timeOffset="33">688 248 1152,'-2'-1'416,"2"1"-192,-1 0-256,1-1 128,0 1 128,0 0 192,0 0-96,0 0 64,0 0-96,-2-1 0,1 0-160,1 1-96,-1-1 64,1 1 64,-1-1-128,1 1-32,-1-1 128,0 1 64,1 0 0,-1 0 32,1 0-288,-1-1 0,-1 1 64,1-2 64,0 2 0,0-1 32,-1 1-224,1-1 32,0 0 96,0 1 128,0 0-96,0 0-32,-1-1 0,1 1 0,0-1 64,-1 0 32,1 1-32,1-1-64,-1 0 32,-1 1-32,1-1 0,-2 1 64,2 0-96,0 0-64,0-1 64,-1 0 0,1 0-64,-1 0 64,1 0 96,-2 1 96,1 0-128,1 0-32,-1-1 0,0 0 0,1 0 0,-1 1 64,-2 0 32,3 0 32,-1-1-224,1 1 0,-1-1 32,1 1 32,-2-1 32,2 1 64,0 0-96,0 0 0,-1-1 448,1 0 192,-1 0-288,1 1-192,-2 0-160,2-1 0,0 0 32,-1 1 64,1-1 96,-1 1-128,1 0-96,-3 0-64,4 0 96,-2 0 0,0 0 32,1 0 0,-1 0 0,1 0 0,0 0 64,-2 0-32,2 0-32,-1 0-64,1 0 32,-1-1 32,1 1 64,-1 0-32,-1 0-32,2 0-64,-2 0 32,3 0 32,-3 0 64,2 0-32,-1 0 64,-1 0-128,2 0-64,-1 0 64,0 0 64,0 0 0,0 0-32,-1 0 32,1 0 32,0 0-96,0 0-64,0 0 64,1 0 64,-2 0 0,0 0 64,2 0-128,-2 0-64,2 0 64,0 0 64,-2 0 0,2 0-32,-1 0 32,0 0-32,1 0 0,-1 1 0,-1-1 0,2 0 0,-1 0 0,0 0 0,0 0 0,0 0 64,1 0 32,-4 0 32,2 0-416,-1 0-128,-1 1-1440</inkml:trace>
  <inkml:trace contextRef="#ctx0" brushRef="#br3" timeOffset="34">686 341 896,'-4'0'352,"2"2"-192,0-2-256,2 0 0,-2 0 64,-1 2 0,3-2 32,-2 1 64,0 1-96,-1-2 0,2 1 32,1 0 0,-4 1 0,4-2 0,-1 1-96,1-1 64,-3 0 32,3 0 64,-2 0-96,2-1 0,-2 1-256,-1 0-64</inkml:trace>
  <inkml:trace contextRef="#ctx0" brushRef="#br3" timeOffset="35">713 283 640,'-3'3'256,"2"-1"-128,0 0-160,0 0 128,0-1 0,0 0 32,-1 1-64,1 0 32,-1 0-128,0-1 0,0 1 32,0 0 64,0-1 32,0 1 32,-2 0-160,3-1-32,-3 0 32,2 2 0,-1-1 32,0-1 64,-1 1-96,1 0 0,-2-1 32,1 4 64,1-2-448,-1 0-224</inkml:trace>
  <inkml:trace contextRef="#ctx0" brushRef="#br3" timeOffset="36">1720 288 896,'4'0'416,"-1"0"-192,-1 0-256,-2 0 64,2 0-32,0 0 0,2 1 0,-1-1 0,-1 1 0,0-1 0,1 0 0,-1 0 0,1 0 64,-3 2 32,2-2-32,-2 0 32,0 0-224,0 0 32,0 0 96,0 0 64,0 0 0,0-2 32,0 2-128,0 0 0,0 0 32,-2 0 64,2 0-32,0 0 64,0 0-128,-3 0-64,1 0 64,-1 0 64,1 0-512,2 0-192</inkml:trace>
  <inkml:trace contextRef="#ctx0" brushRef="#br3" timeOffset="37">1585 289 256,'3'0'160,"-1"0"-64,0 0-128,-2 0 128,2 0-64,0 0 64,0 0-128,0 0 0,0 0 32,0 0 64,0 0-32,2 0 64,-2 0-128,1 0-64,2 0 128,-4-1 32,3 1 128,-2 0 96,0-1 64,1 1 96,-1 0-224,0 0-128,0-1-64,0 1-32,1 0 0,0 0 0,-1 0 0,0 0 64,1 0-96,-1 1 0,1-1 32,-1 0 0,1 0 0,-1 0 0,1 0 0,-1-1 64,0 1-96,0 0 0,0 0 32,-1 0 64,2 1-96,-1-1 0,-1 0 96,2 1 32,-1-1-32,1 0-64,-2 1-64,1-1 32,0 0 32,0 0 0,0 0 0,1 0 0,0 0-96,-1 0 64,1 0 32,-1 0 64,1 0-96,0 0 0,-2 0 96,2 0 32,-2 0-32,2 0-64,-2 0-64,1 0 32,-1 0 32,1 0 64,-1 0-96,0 0 0,0 0 32,0 0 64,-1 0-96,2 0 0</inkml:trace>
  <inkml:trace contextRef="#ctx0" brushRef="#br3" timeOffset="38">1740 290 2624,'1'0'96,"0"0"-128,-1 0 32,2 1-64,-2-1 0,0 0 128,0 0 32,0 0-32,0 0-64,0 0-64,-2 1-32,2-1 64,-1 0 64,0 0 0,0 1-32,-1 0 32,0-1 32,1 1-192,-1-1 32,0 0 96,1 1 64,-1 0 0,-1 0-64,1-1 32,0 0-32,-2 1 0,3 0 0,-3 0-96,1 1 64,0 0 96,-1 0 32,1 0-32,0 0-64,1 0 96,-2 0 0,1 0-32,-1 0-64,-1 0 32,2-2-32,-1 2-96,1-2 64,-2 2-32,2-1 0,-1 1 128,-1 0 32,1 0-128,1 1-32,-2 1-768,1 0-224</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26:45.532"/>
    </inkml:context>
    <inkml:brush xml:id="br0">
      <inkml:brushProperty name="width" value="0.05" units="cm"/>
      <inkml:brushProperty name="height" value="0.05" units="cm"/>
      <inkml:brushProperty name="color" value="#849398"/>
    </inkml:brush>
  </inkml:definitions>
  <inkml:trace contextRef="#ctx0" brushRef="#br0">7323 3704 128,'27'0'0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5T02:58:06.727"/>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27 13 2560,'-2'6'960,"2"-6"-512,0 2-544,0-2 192,0 0-96,0 0 0,0 0-96,0 0 64,0 0-1024,0 0-416</inkml:trace>
  <inkml:trace contextRef="#ctx0" brushRef="#br0" timeOffset="1">653 266 128,'-9'6'0</inkml:trace>
  <inkml:trace contextRef="#ctx0" brushRef="#br1" timeOffset="2">120 122 896,'2'1'352,"-2"-1"-192,1 1-256,-1 0 64,1-1 32,-1 1 0,1 0 0,-1-1 0,2 0 0,-1 1 64,0 0-32,0 0-32,0-1 32,0 1-32,0 0 0,0-1 64,0 1-96,0 0 0,2 0-32,-2 0 0,0 0 64,2 0 64,-2-1 32,1 1 96,-1 0-160,2 0-32,-1 0-64,0 0 0,-1 0 64,0-1 0,1 2 128,-1-1 64,1-1-160,0 2 0,-1-1 32,0-1 96,0 1-64,0 0 0,0 1-96,0-1-96,1-1 64,0 1 64,1 0 0,-3 0-32,3 0 96,-2 0 64,0 0 64,0 0 32,0 0-128,1 0-32,-1-1-32,0 1 32,0 0-64,1 0-32,-1-1 32,0 1 32,1 1-32,-1-2-32,1 1-128,0 0 0,0 0 128,0 1 64,0-2 0,2 2-64,-2-1 32,0-1-32,-1 2 0,1-1 0,-1-1 0,1 2 0,0-2 64,0 1 96,0-1-224,0 2 0,-1-1 64,1-1 64,-1 2 0,2-2-64,-1 0 96,0 1 0,1 0-128,-2 0 32,2-1-64,0 1 0,-1 0 64,1 0 64,-1-1-32,1 2 64,0-1-128,-1 1-64,0-2 64,2 1 0,-2 1 32,1-1 64,-2 0-96,2 1 0,0-2-32,-1 1 0,0 0 128,0-1 96,0 1-128,0 0-32,2 0 0,-2-1 64,0 0-192,0 1 32,0 0 96,2 0 64,-3 0 0,2 0-64,-2 0 32,1-1-32,-1 1 0,2 0 0,-1 0 0,0-1 64,0 1-32,-1 0-32,1-1 32,1 1-32,-2 1 0,1-2 0,1 2 0,-2-1 0,3-1 0,-2 2 64,0-1-96,-1-1 0,1 1-32,-1 0 0,1-1 64,1 1 0,-1-1 0,0 0 0,0 0-96,0 0 64,1 1 32,1 1 64,0-1-448,0 0-160,-1 0-352,-1 0-160</inkml:trace>
  <inkml:trace contextRef="#ctx0" brushRef="#br1" timeOffset="3">103 101 896,'1'1'352,"0"0"-192,1-1-192,-1 0 128,0 1 0,1-1 32,-1 0-64,2 0-64,-2 0 32,1 0-32,0 1 64,0 0 32,0 0-128,1-1 32,-1 2-64,-1-1 0,2-1 128,-1 2 32,2-1-128,-2 0 32,1 0 0,0-1 64,1 1-96,-1 0 0,-1 0 32,1-1 0,0 1 0,0 0 0,0-1 0,-1 1 64,2-1-32,-1 1-32,0-1 32,-2 2 32,4-1-32,-3 0-32,1 0 32,-1-1 32,1 1-96,1 0 0,0 0 96,-1 0 32,1 0 32,0-1 0,0 2 0,-1-1 0,0-1 0,0 1 0,-1 0-64,0 0-64,2-1 32,-1 1-32,0-1 64,-2 1 32,4-1-32,-3 1-64,1 0 32,0 0 32,1 0-32,-1-1 64,0 1-128,1 1 0,-1-1 32,0 1 64,1-1-32,0 0 64,-1 1-128,0-1 0,1-1 96,-1 1 96,0 0-64,0 0 0,2-1-32,-1 1 32,-1 1-64,1-2 64,0 0-64,-1 2 64,1-1-64,0 0 64,0 0-128,0 0 0,0 0 32,0 1 64,0-1-32,-1 0 64,1-1-64,-2 2 64,2-1-128,-1 2 0,1-2 32,0 1 64,-2 0-32,0-1-32,0 0 32,0 0 32,0 0-32,1 0-32,-1 0-64,-1-1 32,1 0 32,0 1 64,-1-1-32,2 1 64,-1 0-64,0-1 64,0 0-64,0 1-32,0 0 32,0 0-32,0 0-96,1 0 64,-1 0 32,0 1 64,1-1-192,-1-1 32,0 1 96,1 1 128,0-2-32,-3 1-64,4 0 0,-2 0-32,-1-1-96,0 0 0</inkml:trace>
  <inkml:trace contextRef="#ctx0" brushRef="#br1" timeOffset="4">446 207 5280,'2'2'32,"0"-2"-64,0 1 0,0 1 32,0-2 64,0 0 32,-2 2-128,3-2-32,-3 1-128,0-1-800,0 2-256,3-2 160,-2 0 64</inkml:trace>
  <inkml:trace contextRef="#ctx0" brushRef="#br1" timeOffset="5">125 121 512,'5'2'256,"-3"-1"-128,0 2-32,0-3 128,1 2-96,0 0-96,0-1 0,3 1 32,-1 0-96,1 0 0,-2 1 32,1 0 64,1-1-96,-2 1 0,-1-1 32,2 1 64,-2-1 32,0 0 32,1 1-160,-2-2-32,0 1 32,0 0 0,0-1 96,1 0 32,0 0-128,-2 0-32,0 0 32,-1 0 0,1-1 32,-1 0 0,0 0 0,0 0 0,0 0 0,-1-1 64,0 0-96,0 1 0,-2-1-32,0-1 0,1 2 128,-1-2 32,1 1-32,-2-2-64,1 1-64,0-1 32,-1 2 32,-1-2 0,1 2 0,-2-2 0,1 1 64,-1 0 32,1 0-128,1 0-32,-3 0 32,2-1 0,0 1 32,1 1 64,1-1-96,0-1-64,1 3 64,-1-2 64,0 1 0,3 0-32,-4 0 32,3 1-32,-1-1 0,1 1 0,0-1 0,0 0 0,0 0 0,0 1 0,0 0 64,-1-1 96,2 0-224,-1 1 0,1 1 0,-1-1 32,2 1 32,-1-1 0,1 1-96,2 0 0,0 0 64,1 1 64,1 0 0,-1 0-32,1 1 32,2-1-32,0 2 0,-1-1 64,2 1-96,-2-1-64,1 1 64,-1-1 64,0 0 0,0 1-32,1-2 32,-2 2-32,0-2 0,-1 1 64,1-2-32,-2 2-32,-1-1 96,-1-1 0,0 0-192,0-1 0,-1 0 32,0 0 96,0-1-64,-1 1 0,0-2 96,0 1 32,-1-1-128,-1 1-32,-2-1 32,1-1 64,-1 0 64,1 0 32,-2 0-64,-2 0-64,0-1 96,2 1 0,-1-1-128,1 2 32,-1-1 0,2 0 0,-1 0 0,2 0 0,-1 0-96,1 2 64,0-2-32,-1 1 0,2-1 64,0 1 64,-1 1-32,2 0-32,0 0 32,0-1 32,1 2-192,-1-1 32,1 1 96,1 0 64,0-1-96,1 2-32,-1-1-64,2 0 96,0 0 0,0 1 96,1 0-96,1 0 0,0 0 32,2 1 0,-2-1 64,1 1 32,1 0-32,0 1 32,2-1-128,-4-1 0,4 2 32,-1-1 64,-2-1-32,2 1 64,-1 0-64,1-1-32,-1 1 32,0 0-32,-1 0 0,3 1 64,-4 0-32,2-1-32,-2 1-64,-1-2 32,2 1 32,-3 0 64,0-1-32,1-1-32,-3 0-64,0 0 32,0-1 32,0-1 0,-2 0 64,1 1 32,0-1-128,0 0 32,-2 1 64,-1-1 32,0 0-128,-2 0 32,0 1 0,-2-1 64,1 0-32,-1 1-32,-2-2 32,1 2 32,2-1-96,-1 0 0,2-1 32,-1 3 0,0-3 0,2 2 0,2 0 0,-2 0 0,3 1 0,-1-1 0,2 0-96,-1 1 0,1-1 64,-2 1 64,2 0-64,1 0-64,0-1-32,0 1 96,0-1 64,1 1 64,2 0-32,-2 0-64,2 1-64,0 0 32,2-1 32,-2 1 0,1 1-96,3-1 64,-1 1 96,0-1 32,0 1 32,1-1 0,-1 1-64,2-1 32,-1 0-64,-1 0-32,1 1 32,-1-1 32,2 1 32,-2-1 32,0 1-160,-1 0 32,2-1 0,-2 1 0,2 0 0,-3 0 0,1-1-96,-1 0 64,0 1 32,0-1 64,-2 0-96,1-1 0,-1 0 32,0 0 64,0 0-32,0 0-32,-1 0 32,0 0-32,-1-1 0,0 0 0,0 0 64,-1 0 96,0 1-128,-1-1-96,-2 1-64,-1 0 96,0 0-512,0 0-160,0 0 128,-2 0 96</inkml:trace>
  <inkml:trace contextRef="#ctx0" brushRef="#br1" timeOffset="6">250 172 896,'3'2'352,"-1"-2"-192,1 1-128,-3-1 160,0 0 32,0 0 96,-3 1-96,2-1-64,-1 0-64,-1 0-96,1 0 32,-3-1-32,2 1-96,0-1 0,1 0 64,-2 0 64,2 0 64,-1 0 32,-2-1-160,1 1 32,0-2 0,-3 0 0,3 0 0,-2 0 0,1 0 0,-1 0 64,-1 0-32,0 1-32,1-1-64,0 1 32,1 0 32,0 0 64,1 1-32,-1-1-32,2 2-64,1 0 32,0 0 32,1 0 64,0 0-96,1 0-64,1 0 64,1 0 0,1 2-64,2 1 64,2-1 32,1 1 0,0 0 64,0 1 32,1-1-128,-1 0 32,-2-1-64,-1 0-64,0 0 160,0-1 32,-2 0-96,0 0-32,-2-1 96,1 1 96,-2-1-32,-1-1-64,-2 1 0,1-2 32,-3 0-32,0-1-32,0 1 32,-1-2-32,1 2 0,0 0 64,-1-1-96,-1 0 0,2 1-32,-1 0 0,1-2 64,2 3 0,-1-1 0,1-1 0,0 3 0,2-2 64,-2 1-96,2 0 0,0 0 32,1 1 64,0 0-96,0 0-64,1 1 64,0 1 64,2 0-64,-1-2 0,1 3 32,1-2 64,1 0-32,-1 1-32,-1-1 32,3 0-32,-2 1-96,2-1 64,-2 1-32,2 0 0,-1-1 64,0 0 64,1 1-32,0-1 64,0 1-128,-1-1-64,0 1 128,-1 0 32,0-1 0,2 0 32,-2 0-64,1-1 64,-1 1-128,0 0 0,1 0 96,-1-1 32,0 0-32,2 2 32,-3-1-64,2-1-32,-1 1 32,0 1-32,1-2 64,-2 0 32,2 1-32,-1 0-64,-1 0 32,0 0 32,2 0-32,-1-1-32,-1 1-64,2 0 32,-1 0 32,1-1 64,1 2-32,-2-1 64,1 0-64,-2-1-32,0 2 96,0-1 0,1 0-32,-1 0-64,0-1-64,-1 2 32,1-1 32,-1 0 0,1 0 0,-1-1 0,0 2 0,1-1 0,0-1 0,0 1 0,-1 0 0,3 0 0,-3 0 0,1-1 0,-1 2-96,0-2 64,3 2 96,-3-1 32,1-1-192,1 2 0,-2-1 96,1-1 128,0 1-96,-1 0-32,1 0 0,-2-1 64,0 0-96,0 0 0,-1 0 32,1 0 64,-1 0-96,0 0 0</inkml:trace>
  <inkml:trace contextRef="#ctx0" brushRef="#br1" timeOffset="7">443 207 3840,'0'0'0,"0"0"0,-1-1 0,1 0 0,-2 0 64,0 0 32,-1-1 32,-1 0 0,-1 1 0,-2-1-160,0-1 32,1 1 0,-2 0 0,2-1 0,0 1 64,1 1-96,-1-1 0,1 2 32,-2-2 0,2 2 0,-1-1 0,0-1 64,-1 1 32,1-1-128,-2 1 32,2-1-64,0 1-64,0-1 96,0 2 64,1-1-64,-1-1 0,2 1 96,-2-1 32,1 2-128,-2-1-32,2-1 96,0 0 96,-2 1-32,0-1-64,1 1-96,-1-1 32,1 2-32,0-3 0,1 2 0,1-1 0,-1 2 64,0-2 64,1 1-32,1 0-32,0 0 32,-1 0-32,-1 0-800,1-1-320,-1 1 128,-1 0 192</inkml:trace>
  <inkml:trace contextRef="#ctx0" brushRef="#br1" timeOffset="8">1283 350 1280,'0'-1'512,"0"1"-256,0-1-224,0 1 160,1-1-96,-1 1 0,0-1-32,0 1-64,2-1-64,-1 1 32,-1-1 96,0 0 32,1 0-128,0 0 32,-1 1 0,1-1 64,-1 0-32,1 1-32,-1-1 32,0 1 32,1-2-32,-1 1-32,1 1 32,-1-1-32,1 0 0,-1 1 0,2 0 0,-2-1 0,0 1 0,2-1 0,0 0 0,-1 1 0,0-1 0,-1 1 0,1-1 64,0 1 32,0 0-32,0-1 32,0 0 0,0 1 32,-1 0-64,2 0-64,-1 0 32,-1-1-32,1 1 0,0 0 0,0-1 0,0 0 0,0 1 0,0 0 64,0 0-96,1-1 0,0 1 32,0 0 0,-1-1 0,0 1 0,2 0 0,-3 0 0,3 0 0,-1 0 0,0 0 0,-1 0 64,0 0 96,1 0 128,-1 0-128,1 0-96,0-1-32,-1 1-32,0-1-96,1 1 64,0-1 32,0 1 64,1 0-32,-1 0-32,1 0 32,-2-1-32,3 0 0,0 1 0,-2 0 0,1-1 0,0 1 0,0 0 0,0-1 0,-1 1 0,2 0-96,-2-1 0,1 1 128,-1 0 32,1 0 0,-1 0-64,1 0 32,-2 0-32,1 0 0,0 0 0,0 0-96,2 0 0,-2 0 128,0 0 32,1 0 0,0 0-64,-1 0 32,1 0 32,-1 0-32,1 0-32,-1-1-64,1 1 32,-1 0 32,1 0 0,0 0 0,0 0 0,-1-1-96,1 1 64,0 0 32,1-1 0,-1 0 0,-1 1 64,1 0-32,-1-1-32,1 1 32,-1 0-32,0 0 0,0 0 0,0 1 0,2-1 64,-3 0-32,2 0-32,-1 0-64,0 0 32,1-1 32,-1 1 0,0-1 0,1 1 64,-1-1-96,1 1 0,0 0 32,-1 0 0,0 0 0,1 0 0,1 0 0,-1-1 0,0 1 64,-1 0 32,2-1-192,-2 1 0,1 0 32,-1 0 96,1-1 0,0 1-32,0 0 32,-2 0-32,2 0 0,1 0 64,-2 0-32,0 0-32,0 0 32,0 0-32,1 0 64,-1 0 32,0 0-192,0-1 0,0 1 32,1 0 96,0 0 0,-2 0-32,2 0 32,-2-1-32,1 1-96,1 0 64,-1 0 32,0 0 64,0 0-32,0 0-32,1 0 32,-1 0 32,0 0-96,0 0 0,0-1 32,2 1 64,-1 0-96,-1 0 0,0-1 32,1 1 0,0 0 0,-1 0 0,1 0 0,-1 0 64,1 0-32,0 0 64,0 0-128,0 0 0,1-1-32,-1 1 0,-1 0 64,1 0 0,0 0 0,0 0 0,-1 0-96,0 0 64,0 0 32,1 0 0,0 0 0,-2 0 64,2 0-32,-2 0 64,1 0-64,1 0 64,-1 0-128,0 0 0</inkml:trace>
  <inkml:trace contextRef="#ctx0" brushRef="#br1" timeOffset="9">1700 298 4416,'1'0'32,"2"0"-96,-1 0 32,-1 0 32,0 0 0,0 0 0,1 0 64,-1 0-32,2 0-32,-2 0 32,-1 0 32,2 0-32,-1 0-32,0 0 32,0 0-32,0 0-96,-1 0 64,1 0 32,-1 0 0,0 0 64,1 1 32,-1-1-192,1 0 0,1 0 32,-2 0 96,0 0 64,1 0 96,-1 0-160,1 0-96,-1 0 32,0 0 64,0 0 0,0 0-32,0 0 32,0 0-32,-1 0 0,1 0 0,-1 0-96,-1 0 0,1 0 64,0 0 64,0 0 0,0 0 64,-1-1-128,-1 1 0,2 0 32,-3 0 64,1 0-96,1 0 0,-1 0 32,-1 0 64,2-1-96,-1 1-64,1 0 64,-2 0 64,2-1 0,-2 1-32,1 0 32,0 0 32,0 0-32,0 0 64,0 1-224,-1-1 32,0 0 96,0 0 64,-1 0-96,1 0 32,1 0 0,-2 0 0,2 0 0,-2 0 0,1 0 0,-1 1 0,1-1 0,0 0 0,1 0 0,-2 0 64,1 0-96,0 0-64,-1 0 64,0 0 64,-1 0 0,1 0-32,1 0-64,-1 0 32,1 1 32,1-1 64,-2 0-96,1 1-64,1-1 128,0 1 32,-1-1 0,2 0 32,-1 0-128,-1 0 0,1 0 32,1 0 0,-3 0-96,4 0 64,-2 0 32,1 1 0,0-1 64,0 0 96,-1 0-128,1 0-96,0 0 32,0 0 64,0 1-64,-1-1 0,1 0-32,-1 0 0,0 0 128,2 0 32,-3 0-128,2 0-32,0 0 32,0 0 64,-1 0-64,0 0 0,1 0 32,0 0 64,0 0-32,0 1 64,-1-1-128,0 0-64,0 0 64,1 0 0,1 0 96,-3 0 32,2 1-192,0-1 0,0 0 96,-1 0 64,0 0-96,1 0 32,-1 0 0,-1 0 0,2 0 0,-1 0 64,-1 0-32,2 1-32,-1-1 32,0 0-32,0 0 0,1 0 64,0 0-32,-2 0-32,2 0-64,-1 0 32,0 0 32,1 0 0,-2 1 0,2 0 0,0-1 0,-2 1 64,2-1-192,0 0 32,0 1 32,-1 0 32,0-1 96,-1 0 96,3 0-224,-2 1 0,1-1 0,-1 0 32,1 0 32,1 0 64,-1 0-32,1 0 64,-1 1-64,2-1-32,-3 1-64,1-1 32,0 1 32,1-1 64,-1 0-96,-1 1 0,1-1 32,1 0 64,-2 0-96,1 1-64,1-1 128,-2 1 32,2-1 0,-1 0 32,1 0-128,-1 0-64,1 0 64,0 0 0,-1 0 96,0 1 32,1-1-192,0 1 0,0-1 32,0 1 96,0-1 0,0 0-32,0 0 32,0 1-32,-1-1 0,2 1 0,-2-1 0,0 0 0,1 1-96,0 0 64,0 0 32,0-1 64,0 1-96,0 0-64,1 0 64,-1 0 0,0 0 32,1 1 64,-2 0-32,1-1-32,0 1-64,1 0 32,-2 0 32,2-1 64,-1 1-32,1-1-32,-1 1-64,1-1 32,0 0 96,0 0 32,0 0-128,0-1 32,0 0 0,1 1 0,-1 0 0,0 0 0,1-1 0,-1 1 0,0-1 64,0 1 32,1 0-128,-1-1-32,1 0 32,-1 1 0,0 0 32,0-1 64,0 0-96,1 1 0,-1 1-32,0 0 0,0-1 64,1 0 0,-1 1 64,0-1 32,0 1-32,2-2 32,-2 1-224,1 0 32,-1 0 32,0-1 96,0 1 0,0-1 64,0 0-64,1 1 64,-1-1-64,0 0-32,0-1 96,1 0-128,-1 1 0,1-2 32,-1 1 64,1-2-32,-1 0-32,1 0 32,-1 0-32,0 1-96,0-1 64,0 0 32,0 0 64,0 2-96,0-1-64,1 0 64,-1 1 64,0 1-64,0-1-64,1 0 64,1 0 0,-2 1 32,0 0 0,0 0 0,2-1 64,0 1-32,-2 0-32,1 0-64,0-1 32,0 0 32,1-1 0,-1 2 0,1-2 64,1 2-32,-1-1-32,0-1 32,1 1 32,-1 0-96,1 1 0,-1-2-32,0 2 0,0 0 0,1 0 0,0-1 64,-1 1 0,0 0 0,0-1 64,0 0 32,1 1 32,-1 0-160,1-1-32,0 0 32,0 1 0,1 0-64,-1 0 64,1 0 32,-1-1 0,-1 1 0,0 1 0,0-1 0,1 0 64,-1 0-32,-1 0-32,1 0 32,-1 0 32,0 0-32,0 0 64,1 0-64,-2 0 64,0-1-224,0 1 32,-2-1 32,1 1 96,0 0 0,0-1-32,-1 1 32,-1 1-32,-1-1 0,2 0 64,-1 1-96,0 0 0,-1-1 32,-1 0 64,0 0-96,2 1 0,-2 0 32,1-1 0,0 0-96,1 2 64,-3-1 32,3-1 0,0 2 0,0-1 0,0 1 0,1 0 64,0 1-32,0-1-32,-2 0 32,2 1-32,0-1 0,0 0 0,1 0-96,-3-2 0,4 2 128,-3-1 32,1 1 0,1-1-64,-1 0 32,0 1-32,0-2-96,0 2 64,1-2-32,0 3 0,0-2 64,0 1 64,1-2 32,0 1 32,-1 0-160,1 0-32,0-1 32,0 0 64,0 0-64,0 0 0,0 0 96,0 0 32,1 0-32,-1-1-64,0 0-64,1 0 32,0-1 32,1 0 64,-1 0-32,2 1-32,-1-1-64,0 1 32,0 0 32,0-2 64,2 2-32,-1-1-32,0-1 32,0 0-32,2 0 0,-2 1 64,1-1-192,1 0 32,-2 1 32,0 1 32,2 0 32,-2 0 64,-1 0-96,1 1-64,-1 0 64,0-1 0,0 1 32,1 0 0,-1 0 0,1-1 0,1 1 0,-1-1 0,2 1 0,-1-2 64,-1 2-32,2-1-32,0-1 96,-1 2 0,3-2-128,-3 1-32,1 0 32,0-1 0,0 2 32,-2-1 0,1 1 0,-1-1 0,-1 1-96,2 0 64,-2-1 32,-1 1 64,1 0-32,-1 0-32,1 1 32,-2-1-128,1 1 64,-1-1 96,-1 0 96,1 1-128,-3-1-96,2 1 32,-1 0 0,0 0 32,0-1 0,-2 0 0,1 1 0,-1-1 0,1 0 0,-2 1 64,0 0 32,0-1-128,1 0 32,-3 1 0,2 0 0,0 0-96,-1-1 0,2 0 64,-1 1 64,1 0-64,-1-1 0,1 0 32,0 2 0,1-1 0,0-1 64,-1 2-32,1-1-32,-2 0-64,2 1 32,0 0 32,-2 1 0,2-1 0,-1-1 0,0 2 0,0-2 64,0 1-32,0 0-32,0-1-64,1 0 32,-2 1 32,3-1 0,-1 1 0,0-1 64,1 0-32,0 0-32,1 0 32,0 0-32,-1-1-96,2 1 64,0 0 32,0 0 0,2-1 0,-1 2 0,-1-1-96,0-1 64,1 1-32,-1-1 0,2 0 128,-2 1 96,0-1-64,1 0-64,-1-1 0,1 0 32,0 0-32,0-1-32,1 0-64,-1 1 32,1-1 32,1 0 0,-1 1 0,1-1 64,-1 1-96,1-1 0,-1 1 32,2-1 64,-2 1-96,1-1 0,1 1 32,-1-2 0,0 1 0,2 0 0,-1 0-96,0 0 64,2 1 32,-2-1 64,1 1-96,-1-1 0,1 0 32,2 1 0,-2-1 0,1 1 0,-2-1 0,2 1 0,-1 0 0,2 0 0,-2 0 0,0-1 0,1 1 0,-2 0 0,2 0 0,-2 1 0,2-1-96,-1-1 64,-2 2 32,2-1 64,-1 0-32,1 0-32,0-1-64,0 2 32,0-1 32,-1 0 64,1 1-32,-2 0-32,0 0 32,1 0-32,0-1-96,0 1 64,0 0 32,0 0 0,0-1 0,0 1 0,1-1 64,-1 1 96,2-1-128,-2 1-32,0 0 0,1 0 0,0 0 0,0-1 0,-2 1 0,1 0 0,2 0-160,-2 0 32,0 0 128,1 0 64,-2 1-96,0-1-32,2 0 96,-2 0 96,1 0-96,0 0-96,-1 0 32,0 0 64,0 0 0,1 0-32,0 0 32,-1 0-32,2 1 0,-3-1 0,1 0-96,0 0 64,0 1 96,0-1 96,-1 0-64,1-1-64,1 1-96,1 0 32,-2 0 96,2 0 32,-1-1-128,-1 1-32,1 0 32,-1 0 0,0 0 96,0 0 32,0 0-128,0 0 32,0 0-64,0 0 0,1-1 64,-1 1 0,-1-1 0,0 0 0,2 1-96,-2 0 64,0 0 32,0 0 64,0 0-96,2 0 0,-4 0 32,3 0 0,-2 1 0,0-1 64,0 1-32,0-1 64,-1 0 0,1 0 32,-1 0-224,0 0 0,0 0 32,0 0 32,1 0 32,-1 0 0,0 0 0,0 0 0,-1 1 0,1-1 64,0 0-32,-1 0-32,1 0 32,-1 0 32,0 0-96,0 0 0,-1 0 32,0 0 64,1 0-32,-3 0-32,3 0 32,-2 0-32,0 0 0,0 0 0,0 1-96,0-1 0,0-1 64,-1 1 64,-1 0 0,1 0 64,-1-1-64,1 1 64,-2-1-224,1 1 32,1-1 96,-2 1 64,2 0-96,-1 0 32,1 0 0,0 0 64,-1 0-32,1 1-32,1-1-64,-1 1 32,1-1-32,1 1-64,1-1 96,0 0 64,1 0 0,0 0-32,1 0 32,0 0-32,2 0 0,0 0 64,1 0-32,0 0-32,0 1-64,1-1 32,-1 0 32,1 1 64,1-1-32,0 0-32,-1 0 32,0 1-32,0-1-96,-1 0 64,1-1 32,-1 1 0,1-1 0,0 1 0,-2 0 64,1 0 32,-1-1-128,1 1-32,-2 0-64,1 1 96,1-1 0,-2 1 96,0-1-32,-1 1-32,1-1 32,-1 0-32,2 1 0,-1-1 0,-1 0-96,0 0 64,0 0 32,0 0 64,0 1-32,0-1-32,0 1-64,0-1 32,1 1 32,-2 0 0,1-1 0,-1 0 64,1 1-32,-1-1-32,0 0-64,0 0 32,0 0 32,0 0 64,1 0 32,-1 0 32,0 0-64,2 0-64,-2 0 32,0 0 32,0 0-192,0 0 32,1 0 96,-1-1 128,0 1-96,0 0-96,0 0 32,0 0 64,0 0-1280,-1 0-512</inkml:trace>
  <inkml:trace contextRef="#ctx0" brushRef="#br1" timeOffset="10">1412 395 384,'5'0'160,"-3"-1"-64,2-1-192,-1 2 64,-1 0-32,1 0-64,0-1 160,0 1 32,1 0 0,0-1-64,-1 1 32,2-1 32,-1 1-32,1 0-32,-1 0 32,0-1-32,-1 0 0,1 1 0,-1-1-96,-1 1 64,1-1 32,0 1 64,-1-1-32,1 1-32,-1-1 32,-1 1 32,1-1 32,0 1 32,-1-1-64,1 0-64,-1 1 96,0 0 64,0-1-128,-1 0-96,1 0 32,0 1 0,0 0-64,0-1 64,1 1 32,-1-1 64,1 1-32,-1 0-32,1 0 32,1 0-32,-2 0 0,1-1 0,0 1 0,-2 0 0,0 0-96,0 0 64,0 1-32,-2-1 0,0 0 64,-1 1 64,1 0-96,0-1-64,0 0 64,-1 1 0,1-1 32,-1 2 64,1-2-32,0 1 64,-1 0 0,1 0 32,0-1-160,0 0-32,-2 1 32,1-1 0,0 0 32,0 0 64,-2 0-32,2 0-32,-1 0 32,-1 1 32,0-1-96,0 0 0,0 1 32,0-1 64,-1 0-32,1 0 64,-2 0-128,2 0 0,-1 0 32,1 1 0,1-1-352,-2 0-96</inkml:trace>
  <inkml:trace contextRef="#ctx0" brushRef="#br1" timeOffset="11">763 373 384,'0'0'160,"1"0"-64,-1 0-128,0 0 64,0 0-32,1 0 0,-1 0 0,0 1 0,2-1 0,-2 0 0,1 0 0,0 0 0,1 0 0,-1 0 0,0 0 64,0 0 32,0 0-128,-1 0-32,1 0-64,0 0 96,-1 0-64,1 0 32,0 0 64,0 1 0,0-1 0,1 0 64,-1 0-32,1 0-32,-1 0 32,0 0-32,0 0 0,0 1 64,1-2-32,-1 2-32,-1-1 32,0 0-32,0 0-96,2 1 64,-2-1 96,0 0-32,0 0-32,0 0 32,2 0-32,-2 0 0,0 1 0,0-1 0,0 0 64,0 0-96,0 0 0,1 0 32,-1 0 0,0 0 0,0 0 0,0 1 0,0-1 64,0 0-32,0 0-32,0 0 32,0 0-32,0 0-96,0 1 64,0-1 96,0 0 96,-1 0-128,1 0-32,0 0 0,0-1 0,-2 1 0,2 0 64,0 0-96,0-1 0,0 1-32,-2 0 0,2 0 128,0-1 96,0 1 64,-1 0 96,-1 0-160,1 0-96,0-1-32,-1 1-32,1-1 0,-1 1 64,0 0-32,0 0-32,1 0-64,0 0 32,0 0 32,0 0 0,0 0 0,0 0 0,0 0 0,0 0 64,-1 0-32,1 0-96,0 0 32,-1 0-32,2 0 0,-2 0 64,0 1 64,2-1-32,-2 0-32,0 0 32,1 0-32,0 1 0,0-1 64,0 0-96,0 0 0,0 0 32,0 0 64,0 0-96,1 0 0,-1 0 32,0 0 0,-1 0 0,1 0 0,1 0 0,-1 0 0,0 1-96,1-1 64,0 0-32,-1 0 0,1 0 64,0 1 0,0 0 0,0-1 64,1 0-96,-1 0 0,0 1 96,1 0 32,-1-1-32,1 1-64,0-1-64,1 0-32,-1 0 128,0 0 32,1 1 0,-1-1-64,1 0 32,0 0-32,-1-1 0,3 1 64,-1 0-32,-2 0-32,1 0-64,0 0 32,1 0 32,0 0 64,-1-1-32,0 1-32,0-1-64,2 1 32,-2-1 32,0 1 0,2 0 0,-2 0 64,1-1-32,-1 1-32,1 0 32,-1 0-32,0 0-512,-1 1-192</inkml:trace>
  <inkml:trace contextRef="#ctx0" brushRef="#br1" timeOffset="12">677 358 384,'0'0'256,"0"0"-128,1 0-160,-1 0 64,0 0-32,0 0 0,0 0 64,0 0 32,0 0-32,0 0-64,0 0 32,0 0-32,0 0 0,0-1 64,0 1-32,0 0 64,0 0-128,-1 0 0,1 0 160,0 0 160,-1-1-32,1 1 96,0 0-128,0 0 32,-2 0-224,1 0-32,1 0-64,-1 0-64,0 0 160,-1 0 32,0 0-96,1 0-32,1 0 96,0 0 32,-1 0 0,-2 0-64,3 0 32,-1 0-32,1 0 0,-1 0 0,1 0 0,-1 0 64,1 0-96,-1 1 0,0-1 32,1 0 0,-1 0 0,1 1 0,-1-1-96,1 0 0,0 1 64,-1-1 0,1 1 32,1-1 0,-1 0 64,1 0 32,0 1-32,1-1-64,-1 0 32,1 1-32,1 0 0,-2-1 0,0 0 0,1 1 0,0 1 0,-1-2 64,1 0 160,0 0 128,0 0-128,-1 0 32,1 0-160,0 0 0,-1 0-96,1 0-32,0 0 32,-1 0 0,0 1-352,-1 0-160,0 0-448,-1 0-192</inkml:trace>
  <inkml:trace contextRef="#ctx0" brushRef="#br1" timeOffset="13">576 434 128,'1'0'160,"-1"0"-64,1-1-64,1 1 160,-2 0-160,1 0-32,0 0 0,0 0 64,0 0-32,0 0-32,0 1-64,0-1 32,0 0-32,0 0 0,0 0 128,1 0 32,-1 0-32,2 0-64,-3 0 32,1 0-32,1 0-96,0 0 64,-1 0 96,2 0 32,-2 1-128,0-1 32,0 0 64,0 0 32,0 1-32,0-1-64,0 0 32,0 0 32,0 1 32,1-1 32,0 0-64,-1 0-64,0 0-64,-1 0 32,1 0 32,0 0 64,0 1-96,0-1 0,0 1 32,-1-1 64,1 1-32,2-1 64,-3 0-128,2 0 0,-1 0 32,0 0 64,-1 1-96,2-1 0,-1 1 32,0-1 64,0 1-96,1-1 0,0 0 32,-2 0 0,2 1 0,-2 0 0,2 0 0,-1-1 0,0 0 0,0 1 64,0 0-96,1 0 0,-1-1 96,0 1 32,0-1-128,1 1 32,-1 0 0,1-1 0,-1 0 64,-1 0 32,1 0-32,2 1 32,-2-1-64,0 1 64,0-1-128,0 0 0,-1 1 32,1-1 0,0 1 0,0-1 64,0 1-32,0-1-32,1 0 96,0 0 0,-1 0 320,1 0 192,-1 0-320,1 0-64,-1 0-160,2 0-64,-1 1-128,-1 0 0,0-1 64,1 1 96,-2-1 64,2 0 32,0 0-64,0 1 32,0-1 0,-1 0 32,1 0 64,0 0 32,-1 0-96,1 0-96,1 0 0,-1 1-32,0-1 0,-1 0 64,1 0-96,-1 0 0,2 0 32,-1 0 64,-1 0-96,1 0 0,-1 0 32,1 0 64,-1 0-32,2 0 64,-2 0-128,0 0-64,1 1 64,-1-1 0,1 0 32,-1 0 0,2 0 0,-1 0 64,0 0-96,-1 0 0,2 0 32,-3 1 0,4-1 0,-2 0 64,0 0-32,-1 0 64,1 0-64,-1 0-32,1 0 32,0 0-32,-1 0 0,0 0 64,1 0-96,-1 0 0,0 0 32,1 0 64,-1 0-32,0 0-32,1 0-64,-1 0 32,0 0 32,0 0 64,1 0-96,-1 0 0,-1 0 160,2 0 160,-1 0-32,0 0 32,-1 0-96,2 0-32,-1 0-192,0 0 32,0 1 0,0-1 0,0 0-96,0 1 64,0-1 32,-1 0 64,1 0-32,1 0-32,0 0 32,-1 0-32,0 0 0,0 0 0,0 0 0,0 0 0,0 1 0,0-1 0,0 0 0,1 0 0,-2 1 64,2-1-32,0 0-32,-1 0 32,-1 0-32,0 0-96,2 0 64,0-1 96,-1 1 32,0 0-128,2 0-32,-2 0 32,0 0 0,1 0 32,-1 0 0,1 0 64,-1 0 96,0 0-128,0 0-96,2 0 96,-2 0 32,0 0 0,1 0-64,0-1 32,1 1 32,-1 0-32,0 0-96,0 0 32,1 0 96,-1 0 96,1 0-128,0 0-96,0 1-1184,-1 0-1152</inkml:trace>
  <inkml:trace contextRef="#ctx0" brushRef="#br1" timeOffset="14">678 30 384,'-4'3'256,"3"-3"-128,-2 2-96,2-1 96,-2-1-64,3 2-64,-4-2 32,3 2-32,-1-1 0,1 0 64,0 0-32,-1 0-32,0 1 32,-1-1-32,1-1-96,1 2 64,-1-1 32,0 1 64,0-1-32,-1 1-32,2-1 96,-1 1 0,0-1 448,1-1 192,-2 1-288,3 0-160,-4 0-192,2 0 0,0 0-64,1 0 64,-1 0-128,0-1-64,-1 1 128,2 0 32,-1 0 0,-1 0-64,1-1-64,-1 1 32,1-1 32,-1 1 64,0 0-32,1 0 64,-1 0-64,1 0-32,0 0-64,-1 0 32,1 1 32,-1 0 64,1-1-32,0 1-32,0 0 32,-1-2-32,1 3-96,-1-2 64,2 1 32,-3-1 64,2 0 256,-1 0 96,1 1-288,0-1-32,0 0-96,0 0 64,1 1-96,-2-1 0,2-1 32,-1 2 0,1-1 64,0 1 32,-1-1-128,2 1-32,-1-1 32,-2 1 0,1-1 96,1 1 32,0-1-128,-1 1-32,0-1 32,1 1 0,0-1 32,-2 1 0,2-2 0,-1 2 0,1 0 0,-1-1 64,1 0-32,-1 1-32,-1 1 32,2-2-32,-2 1 0,3 0 0,-2-1 0,1 1 0,-1-1 0,0 2 64,1-2-96,-1 0-64,1 1 64,-1-1 64,1 0 0,-1 1-32,1 1-64,-1-2 32,1 2 32,0-1 0,0 1 64,1-1 32,-1-1-32,0 1 32,0 0-128,1 0 0,0 0 32,-1-1 0,1 1 0,0-1 0,-1 1-96,1 0 0,0-1 64,0 1 64,0 0 64,0 0 32,0-1-160,-1 1 32,2 0 0,-2-2 0,1 2 64,-1 0 32,1 0-128,-3-2 32,3 2-64,-1 0 0,1-1 64,-1 0 0,-1 1 0,1 0 0,1 0 0,-2 0 0,1 1 0,0-2 64,-1 0-96,1 2 0,0-2 96,0 1 32,1 1-128,-2-3-32,1 3 32,0-2 0,1 1 32,-1-1 0,0 1 64,0-1 32,0 0-128,0 1 32,1 0 0,-2 0 64,1-1-96,0 1-64,0 0 64,0-1 0,0 0 32,-2 1 64,3 1-32,-1-3-32,-1 2 32,1 0-32,1-1 0,-1 0 0,1 1-96,-1 0 64,1 0 32,0 0 64,0 0-32,-1 0-32,0-1 96,1 1 0,-1 0-192,0 0 0,-1 0 32,1-1 96,1 1 0,-1 0 64,1 0-64,-1 0 64,1 0-64,0 0-32,0 1 32,0-1-32,1 0 0,-1 0 64,1 1-32,-1-1-32,0 0 32,1-1-32,-1 1 0,0 1 64,2-1-96,-2-1 0,0 2 32,1 0 64,-1-1-32,1 0-32,-1 0-64,0 1 32,0-1 32,0 1 0,0-1 64,0 1 32,1-1-128,-1 1-32,0-1 32,1 0 0,-1 1 32,1-2 64,-1 1-96,1 1 0,0-2 96,1 1 32,-1 0-128,-1-2-32,3 3 32,-2-2 0,1 1 32,-1 0 64,0 1-96,0-1 0,1 0 96,-1 1 32,1-2 32,0 1 0,-1 0-160,1 0 32,0 0 64,-1 0 32,1-1-32,-1 1-64,0 0-64,1-1 32,-1 0 96,1 1 32,-1 0-32,0 0-64,2 0-64,-1 0-32,-1-1 128,0 0 32,1 0 0,-2 1-64,2-1-64,-2 1 32,2-1 32,-2 1 64,3-2-32,-3 2-32,2-1 32,-2 0-32,2 1 0,-2-2 0,1 2 0,0-1 0,0 0-96,0 1 64,0-1 32,1 1 64,-1-1-32,1 1-32,0-2-64,0 1 32,0 0 32,-1 0 64,1 0 32,0 0 96,-1-1-256,0 1 0,0 1 0,0-2 96,1 1-64,0 0 0,1 0 32,-2-1 64,1 1-96,-1 1 0,0-2 32,1 1 0,-1 1-96,0-2 64,3 1 32,-4 1 64,3 0-32,-2-1-32,0 1 32,0-1-32,0 1-96,0-2 64,1 1 32,-1 0 64,0 0-32,0 0-32,1 1 32,-1-2 32,0 1-32,1 1-32,-1-2 32,1 2 32,-1-2-96,-1 1 0,1 1-32,0-1 0,0 1 64,1-2 0,-2 1 0,1 1 64,-1 0-96,1-1 0,1 0 32,0 1 0,-2-1 0,2 1 0,-1-2 64,0 0 32,0 2-128,1-2 32,-1 1 0,0 0 0,0-1 0,1 1 0,-1-1 0,0 0 0,0 1 0,0 0 0,1 0 0,-1-1 64,0 0-32,0 1 64,2-1-64,-2 0-32,2 1 32,-2-1-32,1 0 0,-1 0 0,1 0 0,0 0 0,-1 1 64,1-1-96,-1 0 0,0 1 32,-1-1 0,1 1 0,0 0 0,0-1 0,0 1 64,-1-1-32,1 1-32,-1-1-64,2 1 32,-2-1 32,1 0 64,0 0-96,0 0 0,0 0 32,0 1 64,0 0-32,0-1-32,0 0 32,-1 1-32,1 0 0,0 0 64,2-2-32,-3 2-32,2-1 32,-1 0 32,0 0-32,-1 0-32,2 0 32,-1 0-32,0 1 0,2 0 64,-2 0-96,0-1 0,0 0 32,0 0 64,1 0-32,0 0 64,-1 0 0,2 0-128,-1 0-32,-1 0 32,1 0 0,-1 0 32,0 0 0,1 0 0,-1 1 64,2-1-32,-2 0-32,2 0 32,-2 0 32,0 0-96,1 0-64,-1 0 128,1 0 96,-1 0-96,0 0-32,0 0 0,0 0 0,1 0 0,-1 0 64,1 0-96,-1 0 0,2 0 32,-2 0 64,0 0-32,2 0-32,-2 0-64,2 0 32,-1 1 32,0-1 64,-1 1-96,0-1-64,1 0 64,-1 1 64,0-1 0,1 1-32,0 0 32,-1-1-32,0 0 0,0 0 64,0 0-32,1 0-32,-1 1-64,0-1 32,0 0 32,0 1 64,1 0-96,1-1 0,-3 0 32,2 0 0,-1 0 0,1 1 0,-1-1 0,2 1 0,-2-1 0,0 0 0,1 1 0,0-1 64,0 0-96,1 0 0,-1 0 96,0 0 96,0 0-128,0 0-96,0 0 32,2 0 0,-2 0 32,1 0 0,-1 0 0,1 0 0,-1 0-96,0 0 64,0 0 32,0 0 64,0 0-32,1 0-32,-1 0 96,1 0 0,0 0-128,-2-1-32,3 1 32,-2-1 0,0 1 32,-1 0 0,1 0-96,-1 0 64,2 1 32,-2-1 64,0 0-32,1 1-32,0-1-64,0 0 32,1 0 32,0 0 64,-3 0-32,1 0-32,2 0 32,-2 0-32,1 0 0,0 0 64,0 0-96,-1 0 0,0 0 32,1 0 0,-1-1 0,1 1 0,1 0 64,-2 0 32,1 0-128,0 0-32,0 0 32,0 0 0,1 0 32,-2 0 0,2-1 0,0 0 64,-1 1-32,1 0-32,-1-1 32,1 0-32,-1 1 0,1-1 64,0 1-32,0-1-32,1 1 32,1-1 32,-1 0-96,-2 1 0,1 0 32,2 0 0,-3-1 0,2 1 64,0-2-32,-1 2-32,0-2 32,0 1-32,0 1 0,0-1 64,0 0-96,2 1 0,-1-1 32,-1 1 0,-1-1 0,2 0 0,-2 1 0,1 0 0,0 0 0,0-1 64,-1 0-32,1 1-32,0-1 32,1 1 32,-1-1-96,-1 1-64,1-1 64,1 0 0,-1 1 96,-1 0 32,1 0-128,1-1-32,-2 1 96,1-1 32,2 0-96,-1 0-32,-1 0 32,0 0 0,1 1 32,-2 0 0,2-1 0,-1 0 0,1 0 0,0 1 64,-1-1-32,1 0 64,-1 1-128,-1 0 0,1-2-32,1 1 0,-2-1 128,0 1 32,1 0-32,1 0-64,-3 0 32,2 1 32,-1-2-96,0 1 0,0 1 32,2 0 0,-1-2 0,-1 1 0,1 1 0,0 0 0,-1-1-96,0 0 64,1 0 32,-1 1 64,2-1-96,-2 0-64,0 1 128,0-2 32,0 1-96,1 1 32,-1-1 0,0 0 64,0 0-32,0 1-32,-1-2 32,3 1-32,-3 0 0,2-1 64,0 1-96,0-1-64,-1 2 128,0-2 32,-1 2-96,1-2 32,0 1 0,-1 1 0,2-1 0,-1 0 64,0 0 32,0 0 96,0-1-96,-1 2 0,3-2-32,-2 1-64,-1 0 32,1 0-32,-1 0 64,1 0 32,0-1-192,-1 0 0,0 1 96,0-1 128,1 0 32,-1 1 0,0-1-32,1 0 64,1 0-160,-2 2-32,1-1 0,-1-1 0,0 2 0,2-2 0,-3 1 0,1 1 64,3-2-96,-4 1 0,2-1 32,0 2 64,-1-2-32,1 0-32,-1 0 32,2 1 32,-2-1-96,0 1-64,-1-1 64,1 2 64,0-2-64,0 2 0,0-2 32,0 1 0,0 1 0,0 0 0,0-1-160,-1 1 32,2-1 128,-1 1 128,-1-1-32,1 1 0,-1 0-96,1 0-96,1 0-32,-2-1 96,0 1 64,1 0 64,-1 0-128,2 0 32,-1-1-64,0 1-64,1 0 160,-1-1 32,0 1 0,0 0-64,0 0 32,-1 0-32,2 0 0,-1 0 0,0-1 64,0 1-96,-1-1 0,1 0 32,1 1 0,-1 0 0,0 0 0,-1 0-96,1-1 64,0 1-32,0 0 0,-1-1 128,1 1 96,0 0-128,0-1-96,-1 1 32,1 0 0,0 0 32,1 0 0,-2 0 64,2-1 32,-2 0-32,0 0-64,0 1 224,0 0 96,0 0-256,2-1 0,-2 1-64,0-1 64,0 1-96,1 0 0,-1 0 32,0 0 0,0 0 0,0 0 0,1-1 0,-1 1 64,0-1-96,0 1 0,0 0 32,2 0 0,-2 0-160,1 1 32,0 0 64,1-1 32,-1 0 32,0 0 0,0 1 0,0-1 64,0 0-32,0 1 64,1-1-128,-1 0 0,0 0 32,2 0 0,-2 0 0,1 0 64,-1 0-96,1 0 0,1 1 32,-3-1 64,2 1-192,1-1 32,-2 1 96,1-1 64,0 0 0,0 0-64,1 0 32,-2 1-32,0-1-160,1 0 32,-1 0 192,0 0 128,0 2-192,0-2-32,0 0 64,1 1 32,0 0-96,-1 0 32,0-1 0,0 0 64,1 0-96,-2 0 0,3 0-32,-1 0 0,0 0 128,0 0 32,-1 0-128,1 0 32,-1 0 0,2 0 0,-2 0 0,0 0 0,1 0 0,0 0 0,0 0 0,1 0 64,-1 0-96,-1 0 0,2 0 32,-1 0 0,0 0 0,1 0 0,-2 0 0,1 1 0,0-1 0,-1 0 0,1 0 64,-1 1 32,2-1-128,-2 0-32,1 0 32,-1 0 0,1 0 32,-1 1 64,1-1-96,-2 0 0,3 0 32,-2 0 0,0 0 0,1 0 64,-1 0-32,0 0-32,0 0 32,0 0-32,2 0 0,-1 0 0,-1 0 0,0 0 0,1 0 0,-1 0 0,1 0-96,-1 1 64,2-1 32,-1 1 0,-1-1 0,2 1 0,-3-1 0,3 0 0,-1 0 0,-2 0 64,2 0-96,0 0 0,0 0 96,-1 0 96,1 0-128,1 0-96,-2 0 96,1 0 32,-1 0-160,0 0 0,1 0 96,0 0 64,1 0 0,-1-1-64,0 1 32,1-1-32,-1 1 0,2-1 0,-2 1-96,0 0 0,0 0 64,0 0 64,1 0 0,0-1 64,-1 1-64,0 0-32,0-1-64,2 1 32,-3 0 96,2 0 32,-2 0-32,1-1-64,0 1-64,1 0-32,-1 0 64,0 0 0,0-1 32,1 0 64,0 1-96,-1-1 0,0 1 32,2-1 0,-3 1 0,3-1 64,-1 0-32,0 1-32,-1 0 32,2-1-32,-2 0-96,0 0 64,1 1 96,0-1 32,0 0-128,0 1-32,-2 0-64,2-2 0,0 1 160,-1 1 96,0-2-32,0 2-64,0-1 0,1 1-32,-1-1 0,0 0 64,0 0-32,0 1-32,-1-1-64,2 1 32,0-1-32,-2 1 0,1-1 64,-1 1 64,0 0-32,1-1-32,0 0 32,0 0-32,0 1 0,0-2 0,0 1 0,-1 1 64,2-2-32,-1 2 64,0-2-128,-1 2-64,2-1 64,-2-1 64,3 1 0,-2-1-32,0 1 32,0-2-32,0 2-96,2-1 0,-2 2 64,0-1 64,0 0 0,-1 0-32,2 0 32,-1 1-32,0-1 0,0 1 0,1-1 0,0 0 64,-1 0-32,0-1-32,1 1 32,-1 0-32,2 0-96,-2 0 0,0 0 64,1 0 0,-1 1 96,3-1 32,-4 0-128,2 0 32,-1 0-64,2 0 0,-2 0 128,1 0 32,0-1-128,1 1 32,-1 0 0,0 0 64,2 0-32,-2 0-32,-1 0-64,1 0 32,1 1 32,-2 0 64,1-1-96,-1 0-64,0 1 64,1 0 64,-1-1 0,1 1 64,0-1-64,1 0-32,-2 1-64,0-1 32,0 0 32,0 1 0,0-1 0,1 0 64,-1 0-32,-1 1 64,1-1-128,-1 0 0,0 0 32,1 1 64,0-2-96,0 0-64,-1 1 64,1 0 0,-1-2 96,1 2 32,-1 0-128,0 0 32,1-1-64,-1 1 0,0 0 128,0 0 96,-1-2-128,2 2-96,-2-1 96,0 2 32,1-2 0,-1 1 32,0 0-224,0 0 32,0-1-32,0 0 64,-1 2 32,1-2 32,-1 1 64,0-1 32,1 1-128,-2 0 32,1 0 0,-1 0 0,0-1-96,0 2 64,-1-1 32,2 0 64,-3 0-96,1 1 0,0 0 32,0-1 0,0 0 0,-1 0 0,1 0 0,1 0 0,-2 1 0,1 0 64,0 0-96,0-1 0,-1 1-32,2-1 0,-1 0 128,0 1 32,-1 0-192,1 0 0,-1 0 32,3 0 96,-4 0-64,2 0 0,0 0 32,-1 0 64,1 0-32,0 0 64,0 0-64,0 0-32,0 0-64,0 0 32,-2 0-32,2 0 0,0 0 128,0 0 32,-2 0-128,1 0-32,1 0 32,-3 1 64,3-1-64,-1 0 0,0 0 32,1 1 64,-1-1-96,0 1-64,1-1 64,-1 0 64,0 0 0,1 1-32,-1-1 32,0 0-32,1 0 0,1 0 64,-1-1-96,-1 1 0,2 0 32,-2 0 0,1 0 64,2 0 32,-4 0-128,2-1-32,1 1 32,-2 0 64,2 0 0,-1 1-32,0-1-64,-1 0 32,1 0 32,-1 0 64,1 0-32,0 0 64,-1 0-128,1 0-64,-2 0 64,2 0 64,-1 0 0,-1 0-32,1 0-64,0 0 32,-1 0 32,2 0 0,-1 0 64,0 0 32,1 0-128,-1 0-32,0 0 32,0 0 0,1 0 32,0 0 64,-1 0-32,1 0 64,0 0-64,-1 0-32,1-1-64,0 1 32,0 0-32,-1 0 0,2 0 64,-1 0 0,0 0 0,-1 0 64,2 0-32,0 0-32,-1 0 32,-1 0 32,1 0-96,0 0-64,1-1 64,-2 1 0,2-1 32,-1 1 64,0 0-32,1 0 64,-1 0-128,1-1 0,-2 1 32,3-1 0,-3 1-96,2 0 64,0-1 32,0 1 0,0 0 64,0 0 32,-1 0-128,1-1 32,1 0 0,-1 0 64,0 0-96,1-1 0,-2 2 32,2 0 64,-1-1-32,1 0 64,-2 0-128,1 1 0,1-1-32,-1 1 0,0-1 128,0 0 32,1 1-128,0 0-32,-1-1 32,1 0 64,-1 1 0,1-1-32,-1 0-64,1 0 32,0 1 32,0-1 64,0-1-96,-1 1 64,2-1 64,-2 2-128,0-1 32,2-1 0,-1 1 64,1-1-32,0 0 64,0 0-128,0 1 0,0-1 32,0 1 0,0-1-96,0 0 64,1 1 32,-1 0 0,2 0-96,0-1 64,-1 2 96,0-3 32,0 2-128,0 0 32,1-1-64,-1-1 0,0 2 128,0-2 32,1 1-128,-2 1 32,1-2 0,0 2 64,-1-1-32,1 2-32,-1-2 32,0 0-32,1 1 0,-1 0 0,0-1 0,0 0 0,0 1-96,0-1 64,0 0 32,0 0 0,0 0 0,-1 0 64,1 1-32,0-1 64,-1 0-128,0 0 0,1 2-32,-1-2 0,1 1 64,-2-1 0,1 1 0,-1-1 64,1 0-96,-1 1 0,1-2 32,0 0 64,0 0-96,-3 1-64,3 0 128,-1 0 32,1 0 0,-1 1-64,0-1-64,0 0 32,1 1 96,-1-1 32,0 0-128,0 0 32,0-1-64,1 1 0,-2-1 64,2 1 64,-1 0-32,1 0 64,-1-1-128,1 3-64,-1-3 64,0 1 64,-1 1-64,1-1 0,0 0 32,0 1 64,-1-2-96,1 0-64,0 1 128,0 0 32,0 0 0,-2-1 32,2 2-128,-1-1 0,0 0 32,-1 0 0,1 0-96,0 0 64,1 0 32,-2-1 0,1 0 0,0 2 0,0-1 0,-1 0 0,0 0 0,0 0 0,1 1 0,-1-1 0,1 2 0,0-1 0,-1-1-96,1 1 0,-1 0 128,-1 0 32,1 0 0,1-1-64,-1 2 32,0-1 32,1 0-96,-2 0 0,1 0 32,1 0 0,-3 0-96,2 0 0,0 0 64,-1 0 64,1 0 0,-1 0 64,-1 0-128,2 1-64,-1-1 128,1 0 96,-2 1-32,1-2-64,-2 1-160,3 1 0,-1-1 128,-1 1 128,1-1-96,0 1-96,1 0 96,-3 0 32,3-1-96,0 0-32,-1 1 32,1-1 0,-2 1 32,2 0 0,-1 0 0,0-1 64,1 1-96,-1 0-64,1-1 64,0 1 0,-1 0 32,1-1 64,-3 1-96,3-1 0,-1 1 96,-1-1 32,0 0-128,1 1-32,-1-1 32,-1 1 0,3 0 96,-3-1 32,2 0-128,-2 1 32,3 0-64,-2-1 0,2-1 64,0 2 0,-1-2 0,-1 2 0,0-1 0,2 1 64,0 0-96,-1-1 0,0 1 32,-1 1 64,2-1-32,0 0-32,-1 0-64,1 1 32,0-1-32,-1 1 0,1 0 64,-1-1 64,1 0-96,1 1 0,0 0 32,-2-1 64,1 1-32,-2-1-32,3 1 32,-1 0 32,0-1-96,0 1-64,1-1 64,-2 2 64,1-1-64,0 0 0,-1-1 32,1 1 64,0 0-32,-1-1-32,1 0 32,-2 1-32,2 0 0,0 0 0,-2-1 0,2 0 0,-2 1 0,2 0 0,0 0-96,-1 0 64,2 0 32,0 0 0,1 0-96,-2 0 64,1 1 32,0-1 64,1 0-96,-1 0 0,0 0 32,0 1 64,0 0-32,-1-1 64,0 2-64,0-2-32,-2 2-64,-3 2 32,0-1-832,-3 1-352,-4 0-1248</inkml:trace>
  <inkml:trace contextRef="#ctx0" brushRef="#br1" timeOffset="15">547 93 640,'-2'1'352,"2"-1"-192,-1 0-192,-1 0 64,2 1-32,-1-1 64,0 0-32,-1 1 64,1 0-64,0 0-32,-1-1 32,1 1 32,-3-1-32,2 0 64,0 1-64,1-1-32,-1 1 96,1-1 0,-2 0-32,1 1-64,1-1 96,0 1 0,-1-1 32,1 1 0,0-1 0,-1 0 0,-1 0-64,2 0-64,-2 0 96,3 0 64,-3 0 0,2 0 0,1 0 32,-4 0 96,2 0-64,0 0-64,1 0-64,-1 0 0,0 0-64,-1 0-32,0 1 96,1-1 0,0 0-32,0 0-64,-2 0 32,3 0 32,-2 0 32,-1 0 32,1 0 0,0 0 64,0 0-160,0 0-96,0 0 32,1 0 0,-1 0 32,-1 0 0,0 0 0,1-1 64,1 1 32,-1 0 32,0 0-64,1 0-64,0 0 32,-1 0-32,-1 0 0,2 0 0,-2 0 0,0 0 0,1 0 0,0 0 64,1 0-32,-2 0-32,1 0 32,0 0 32,0 0-32,0 0 64,0-1 0,0 1 32,-1 0-64,1-1-64,0 1 32,0 0 32,0 0-96,-1 0-64,1 0 64,0 0 0,1-1 32,-3 1 64,2 0-32,0 0-32,-1 0 32,2 0-32,0-1 64,-1 1 32,-1-1-128,1 1 32,-1 0-64,1 0 0,-1 0 64,1-1 64,0 1-32,-2 0-32,1-1 32,1 0-32,-2 0 0,2 1 0,-2 0 0,1-1 0,0 1-96,0 0 64,-1 0 32,2-1 64,-1 1-96,-1 0 0,0 0 32,2 0 64,-1-1-32,1 0-32,0 0-64,-1 1-32,0 0 64,1-1 64,0 0 0,-3 0 64,3 1-64,0 0-32,-2 0-64,1-1-32,-1 1 128,1-1 96,-1 1-96,0-1-32,1 1-64,0 0-64,0 0 160,0-1 32,-2 1-96,3 0 32,-1 0-64,0-1 0,0 1 64,1-1 64,-2 1-32,2 0 64,-1 0-64,-1-1 64,0 1-128,1 0 0,-1 0-32,1-1 0,0 1 64,-1 0 64,1 0-96,-2 0 0,2-1 32,0 1 0,0 0 0,0 0 64,1 0-96,-2 0 0,2 0 32,-2-1 64,1 1-96,1 0 0,0 0 32,0 0 0,0-1 0,1 1 0,0 0 0,-1 0 0,2 0 0,-3 0 0,2 1 0,1-1 64,-1 0-96,1 1-64,-1-1 128,1 0 32,-2 0-96,2 1-32,0 0 32,1 0 0,-1-1-64,0 0 64,1 2 32,0-2 0,1 2 0,-1-1 0,1 0 0,0 0 0,1 1 0,0-2 0,0 2 0,0-1 64,0 0-96,1-1 0,-2 1 32,3 1 0,-2-1 0,0 0 0,0 0 0,0 0 0,1 0-96,-2 1 0,0-2 128,0 1 96,1 1-96,-1-2-96,0 3 96,1-2 32,0 1 0,-1-1-64,1 0-64,-1 0 32,1 1-32,-1-2 0,2 2 64,-1-1 64,0 0-96,0 1-64,0-1 128,0 1 32,0-2 0,1 1-64,-1 1 32,0-1 32,0 0-192,1-1 32,0 2 32,0-1 96,0 1-64,-1-1 0,2 1 32,-2 0 64,0 0-32,0-2 64,1 3-128,0-2 0,0 1-32,-1-1 0,0 0 128,2 1 32,-3-1-32,2 0-64,0 0 32,-1 0-32,2 1 0,-2-1 0,0 0 0,1 0 64,1 0-32,-2 2 64,1-2-64,1 0-32,0 1-64,-1-1 32,0 0 32,-1 1 0,2-2 64,-2 3 32,0-2-32,1 0-64,0 0 32,0 1-32,0-1 0,-1-1 0,0 1 0,1 1 0,0-2 0,-1 2 0,1-2-96,1 1 0,-1 1 128,0-1 96,2 1-32,-2-1-64,0 1-96,0-1 32,2 1 96,-2-1 32,0 1-128,-1-1 32,2 1 64,-1-1 32,0 0-128,-2 1 32,3-1-64,-1 0 0,-1 1 128,1-1 32,0 0-128,-1 0 32,-1 1-64,2 0 0,-1 0 128,-1-1 32,2 0-32,-1 1-64,1-1-64,-2-1 32,2 2-32,0-1 0,-1-1 64,1 1 0,0 0 64,-1 0 32,2-1-32,-1 1-64,0 0-64,-1 0 32,3 0 32,-2 0 64,-1 0 32,2-1-32,-1 1-64,0 1-64,0-2 32,1 2 32,-1-2 0,0 1 0,2 0 0,-1 0 0,-1 1 64,0-1-192,1 0 32,-1 1 96,-1-1 128,1 1-96,1-2-32,-2 1 0,2 0 0,0 0 0,-2-1 0,0 1 0,0 0 64,1 0-32,0-1-32,-1 0 96,1 0 0,0 0 32,-1 0 64,2 0-96,-1 0-64,0 0 0,-1 0-32,1 1-96,-1-1 64,0 0 96,1 1 32,-2-1-192,2 1 0,-2-1 32,0 1 32,1-1 96,-1 1 32,1-1-1024,0 0-1536,-1 0 288</inkml:trace>
  <inkml:trace contextRef="#ctx0" brushRef="#br1" timeOffset="16">945 323 1152,'-2'0'512,"2"0"-256,0 0-320,0 0 192,0 0-96,0 0-32,0 0 96,0 0 0,0 0-32,0 0-64,-1 0 32,1 0-32,0 0 64,-2 0 160,2 0 128,0 0-128,-1-1-64,1 1-64,0 0 0,0 0-224,-3 0 32,3 1 96,-1-1 128,1 0-192,-1 0 0,1 0 64,-1 0 64,0 0-96,1 0-32,-1 0 32,1 0 0,-1 0 32,1 0 0,-1 0 64,0 1 32,1-1-32,-1 0-64,-1 1 32,2-1-32,-1 0 0,0 1 0,1-1 0,-1 0 0,1 0 0,-1 1 0,1-1 0,0 0 0,-1 1 0,1-1 64,0 1-32,-1-1-32,1 1 32,0 0-32</inkml:trace>
  <inkml:trace contextRef="#ctx0" brushRef="#br1" timeOffset="17">919 334 3584,'0'1'0,"0"1"-96,0-1 64,0 0 32,0-1 0,0 1 0,0 0 64,1 0-32,-1-1-32,0 1 96,1-1 0,-1 0-32,1 1-64,0-1 32,0 0-32,0 0 0,1 0 0,-1 1 0,-1-1 0,1 0 0,0 0 64,0 0-96,0 0 0,0 1-32,0-1-64,-1 0 224,1 0 96,0 0-192,2-1 32,-3 1 32,2 0 32,-1 0-128,0 0-32,-1 0 32,0-1 0,2 1 32,-1 0 64,0 0 32,-1 0-128,1-1-32,0 1 96,-1 0 96,2-1-32,-2 0-64,1 0 64,-1 0 0,0 0 96,1 0 96,-1 0-128,1 0-32,-1 0-64,0 0-64,1 0 32,-1 1 32,1-1-32,-1 0 64,0 0-128,0 1-64,1-1 128,-1 0 32,0 1-96,0-1 32,-1 1 0,1 0 64,0-1-32,0 1-32,-1-1-64,1 0 32,-1 1 32,1 0 0,0-1-96,-1 0 64,0 1 32,1 0 0,-1 0 0,1 0 0,-2 0 0,1 0 0,0-1 0,0 1 0,1 0 0,-1 0 64,-1-1-96,2 1 0,-1 0 32,0 1 0,-1-1 0,2 0 64,-3 1-192,2-1-32,0 0 128,-1 0 160,1 1-128,-1 0 0,1-1-64,0 0 0,-1 1 64,0 0 0,2-1 0,-2 1 0,2-1 0,-1 1 0,0-1 0,1 1 0,-1 0 0,1-1 0,0 2 0,0-1 0,0-1-96,0 2 64,0-1 96,1 0 32,-1 1-32,1-2-64,0 1 32,-1-1-32,2 0 0,-1 0 64,0 1-32,2-1 64,-2 0-64,1 0-32,-1 0 32,1-1-32,-1 1 0,0-1 0,2 1 0,-1-2 0,-1 1 0,0 1 64,1-1-32,-1 0-32,0 0-64,0 1 32,0-1 96,-1-1 32,0 2-128,0-1 32,0 0-64,0 1 0,0-1 64,-1 1 64,1 0-96,-1-1 0,0 1 32,0-1 0,-1 1 0,2 0 64,-2-1-32,0 1-32,-1 0-64,2 0 32,0-1 32,-1 1 64,1 0-96,-1 0 0,1-1 32,-2 2 0,2-1-96,0 1 64,-1-1-32,1 0-64,-1 0 96,1 1 0,0 0-64,0 0 64,1 0 32,0 1 0,0-2 0,1 2 0,0-1 64,0 1 32,0-1-32,0-1-64,1 0 96,0 0 0,1 0-32,-1 0-64,0-1 96,-1 0 0,1 0-128,-1 1 32,0-1 0,-1 0 64,3 0-96,-3 0 0,0 0 32,0 1 64,0-1-96,-3 1 0,3-1 32,-1 1 0,1-1-96,-1 1 64,0 0-32,0-1 0,1 1 64,-2 0 0,1 0 0,0 0 0,0 1-96,-1 0 64,1-1 32,0 1 64,0-1-96,1 1-64,-1 0 64,1 0 64,0 0-64,1 0 0,0 0 32,0-1 0,0 1 0,2 0 64,-1-1 32,0 0 32,0 0-64,0-1-64,1 1 32,0-1 32,-2 1-32,-1 0-32,2-1 32,-1-1-32,-1 2 0,-1-1 0,-1 0 0,2 0 0,-1 1 0,0 0 0,-1-1-96,-1 1 64,2 0 32,0 0 0,0 0 0,0 0 0,0 0-96,0 1 64,0-1-32,0 0 0,0 1 0,-1 0 0,2 0 128,-1-1 32,1 2-128,0-1 32,0-1 64,1 0 96,-1 0-128,2 1-32,-1-1 0,1 0 64,-1 0-96,1-1 0,-1 1 32,1 0 64,1 0-96,-3-1 0,2-1 32,-1 2 0,-1-1 0,1 0 64,-1 0-32,0 1 64,-1-1-64,0 0-32,1 0-64,-2 1-32,2-1-32,-3 1 96,1 1-64,1-1 32,0 0 0,0 1 0,0 0 64,0 0 0,1 0 0,0 0 0,0 0 64,1 1 32,0-1-32,0 0-64,0 1 32,0-2 32,0 0-96,0 0 0,2 0 32,-3-1 64,2 0 32,-1 0 32,0 1-160,-1-1 32,0 0 0,0 0 0,0 0 0,-1 0 64,1 1-96,0-1-64,-1 1 64,-1-1 64,2 1-64,-3 0-64,2 0-32,0 0 0,0 0 160,-1 1 32,1-1 0,0 1-64,0 0 32,0 0-32,-1 0 0,2 1 0,0-1 0,0 0 0,2 0 0,0 0 64,-1 0-32,1-1-32,0 0 32,-1-1-32,3 0 0,-4 1 64,3 0-32,-2-1-32,-1 0 32,0 0-32,2 1 64,-2-1 32,-2 0-32,2 0-64,0 0 32,0 0-32,-1 1-160,1-1 32,-1 1 64,-1 0 32,2 0-128,-3 0 32,2 0 64,1 1 32,-1 0 32,1 0 0,-1 1 0,1-1 64,0 1-96,0-1 0,1 0 96,-1 1 96,1-2-128,0 0-32,-1 0 0,3-1 64,-3 0-32,2 0 64,0 1-64,-2-2-32,2 1 96,-2 1 0,0-2-128,0 1 32,0 0 0,-2 0 0,2 0-96,0 1 0,-1-1 64,-2 0 64,3 1-64,-3-1 0,1 1-128,1 1 32,0-1 64,0 1 96,0 0 0,0-1-32,1 1 32,0 1 32,1-1-32,0 1-32,0-1 32,0 1 32,0-2-96,0 2 0,3-1 32,-4-1 64,3 0-32,-2-1 64,1 0-64,-1 0 64,0-1-128,-1 1 0,1 0 32,-1-1 64,-1 1-32,0 0-32,1-1 96,-3 1 0,3 0-192,-1 1-64,-2 0-32,3 0 128,-3 0 32,1 0 96,1 0-96,0 2-64,0-1-32,0-1 96,1 1 64,0 1 128,0-2-128,0 1-32,1 1 0,0-2 0,-1 0 0,2 0 64,-1 0-32,0 0 64,2 0-128,-3 0 0,0-1 32,2 0 64,-1 0-32,-1 0-32,0 0 96,0 0 0,0 1-128,0-1 32,-1 0-64,-1 0 0,2 1 0,-3 0-64,2 0 0,0 0 96,0 1-64,0 0-32,0 0 96,1 0 0,-1 0 96,2 0 32,-1 1-32,1-1-64,0-1 32,0 1 32,0 0 32,0 0 32,2-1-160,-1 0-32,0 0 32,-2-1 64,2 0 0,-1 0 64,0 1-64,-1 0 64,1-2-128,-1 1 0,0 0 32,-1 0 64,1 1-96,-1-1-64,0 1 64,-1 0 0,2 0-64,-1 0 64,-2 0-32,3 0 0,0 1 0,-3-1 0,3 2 64,0-2 64,0 3-32,3-3-32,-3 2 32,0-1 32,2 1-32,-1-1-32,0-1 96,1 1 0,-1-1-128,0 0-32,0 0 96,0-1 32,1 1 0,-2-1 32,1 0-128,-1 0-64,-1 0 64,1 0 64,-2 0-64,2 1 0,-1 0-32,0-1-64,0 1 96,1 1 0,0-1-64,0 0 64,0 2 96,1-1 32,-1 0-192,2 1-64,0-2-1280,-1 1-480</inkml:trace>
  <inkml:trace contextRef="#ctx0" brushRef="#br1" timeOffset="18">568 275 896,'0'0'416,"-2"0"-192,4 2-256,-2-2 128,1 1-128,-1-1 0,1 1 96,1-2 32,-1 1 32,1 0-64,-1 0 32,0-1-64,2 0-32,-2 0 96,0 1 64,0-1 0,0 0 0,0 0-96,0 0 32,-1 0 0,0 0 96,1 1-96,-1-1 0,-1 0 32,1 0 0,0 0-64,-1 0-64,0 1-64,0 0 32,0 0 32,-1 0 0,-1 0 0,2 1 0,0 0 0,-1 0 0,2 1 0,0-2 64,0 2-32,1-1 64,0 0-64,0 0 64,0 0 64,0-1 128,1-1-192,-1 1-128,0-1 64,-1 0 96,1 1 32,0-2 0,-1 1-192,0 1 32,0-1 64,0-1 96,-1 2-224,1-1 0,-1 1 0,0 0 32,0 1-64,-2-1 64,1 1 32,0 1 64,1-2 32,0 1 32,0 1-160,0-2-32,0 1 32,1 1 0,0-2 32,0 0 0,1 0 64,1 0 32,-1 1-32,1-2-64,-1 1 32,1 0 32,-1 0-32,1-1-32,0-1 160,-2 2 32,1-2 128,-1 1 128,0 1-256,-1-2-96,1 1-64,-1-1 32,0 2-96,-2-1-64,1 1-32,0-1 96,1 0-64,0 2-32,0-1 96,0 2 64,1-2 0,-1 2-32,1-1-64,1 1 32,-1-1 32,1 1 0,1-1 0,-1 1 64,0-2 32,0 0 32,0 0-64,0 0-64,-1 0 32,1 0-32,1-1 0,-2 0 64,0 0 32,0-1 32,0 1-224,0 0 0,0-1 96,0 1 64,-2 0-160,1 1 0</inkml:trace>
  <inkml:trace contextRef="#ctx0" brushRef="#br1" timeOffset="19">575 263 6240,'-2'0'-64,"1"1"32,0-1 32,0 0 0,0 2 64,1-2-96,-1 2-64,1-1 64,0 0 0,0 0 32,1 0 64,0-1-32,0 1 64,1-1-64,-1 0-32,0-1 32,1 1-32,1 0-96,-2-1 64,1 0 96,-1 0 32,0 0 32,-1-1 0,0 1-160,0 0-32,-1 0-64,1 1 96,-1-1 0,0 0 32,-1 1 0,-1 0 0,2 1-96,-1 0 64,1 0 32,0 0 0,0 0-96,1 1 64,0-1 32,0 0 0,0 1 0,1-2 0,-1 1 64,1 0 32,0 0-32,0-1-64,-1 0 32,1 0-32,0-1 0,0 0 0,1 0 0,-2 1 0,1-2 0,-1 1 64,0 0-32,0-1-32,-1 1-64,1 0-32,0 1-32,-2 0 96,1 0 0,1 0 32,-1 0 0,0 1 64,0 0-96,0 0-64,0 1 64,1-1 64,1 0 0,-1 0-32,0 2 32,1-2-32,0 0 0,-1-1 0,1 0 0,-1 0 0,1 0 64,0 0 32,1 0-32,-2-1-64,1 0-64,0 0-32,-1 0 64,0 0 64,0 0 64,0 0 32,0 0-224,-1 0 0,0 0-192,-2 0 32,1 1 128,0 0 128,1 0-32,0 1 0,-1 0-32,1 0 0,-1 0 64,2 1 64,-1 0-32,1-1-32,0 1 32,0-1-32,0-1 64,1 1 96,-1-2-128,3 1-96,-1 0 96,-1-1 32,1 1-96,0-1-32,-1 1 32,2-1 64,-1 0-64,-1 0 0,0 0 32,0 1 0,0-1 0,-1 1 64,0-1-32,0 1 64,-1 0-128,0-1 0,0 1 32,0 0 0,1 0-96,-1 0 64,0 0 32,1 0 0,0 1-96,-2-1 64,2 1 32,2 0 0,-2-1 0,1 2 64,0-1-32,1 1 64,-1-2-128,0 2 0,1-2 32,0 1 64,-2-2 32,2 1 32,0-1-64,0 0-64,-2 0-64,0 0 32,0 0 96,0-1 32,0 1-128,-1 0-32,0 0-64,-3-1 96,2 1 0,0 0 96,1 0-96,-1 1-64,1 0 64,-1 1 0,0 0-64,1-1 64,0 2 32,0-1 0,1 0-96,0-1 64,0 1 96,0 0 96,0-1-64,0 1 0,1-1-96,-1 0-32,1 0 32,-1 0 64,1-1-32,-1 1-32,2 0 32,-2-1-32,1 0 0,0 0 0,-1 0 0,0-1 0,0 1 0,0 0 0,0 0 0,-1-1 64,0 1-96,-2 0-64,1 0 64,1 1 0,-1 0-64,1 1 64,0 0 32,0 0 64,0 2-96,1-2 0,0 1-32,0 0-64,0-1 160,0 1 32,0-2 64,1 2 0,0-2-64,1 0 32,-1-1 0,1 0-128,-1 1-32,0-1 32,2 0 0,-2 1 96,0-1-32,-1 0-96,0-1-32,0 2 64,0-1 0,-1 0 96,-2 1 32,1 0 32,1 0-224,-1 0-64,0 0 64,1 0 32,0 1 64,0 0 0,-1 0-96,2 1 64,0-1 96,0 0 32,2 0-32,-1 0-64,0 1 32,0-2 32,1 0-32,-1 0-32,0 0-64,0 0 32,0-1-32,0 0 0,1 0 64,-1 0 64,-1 0-32,0 1-32,0-1 32,0-1 32,-1 1-96,-1 1 0,1-1 32,-1 0 0,0 2 0,1-1 0,-1 1-96,1 0 64,-2 0-32,2 0-64,-1 0 96,2 1 64,-1-1-64,1 1-64,0 0 128,0-1 96,1 0-32,1 1-64,-1-2 64,2 0 0,-1 0-32,0 0-64,0-1-64,0 0 32,1 0 32,-1 0 0,-1 1 0,0-1 0,0 0 0,-1-1 64,-1 1-96,1 1-64,-2-1 64,0 0 0,-1 0 32,0 1 64,1-1-96,1 1-64,-1 1 64,1-1 0,-1 0 32,2 1 64,-1 0-32,1 0-32,1-1 32,-1 1-32,2 0 0,0-1 64,-1 0-32,1-1-32,-1 0 32,0 1-32,1-1 0,-2 0 0,1 1-96,-1-1 64,0 0 32,0 0 64,-1 0-192,0 1-32,0 0 64,-1 0 32,2 0-32,-1 1 0,0 0-32,1 0 96,0 0 64,0 0 128,1 0-128,0 0-32,1 0-1344,0-2-608</inkml:trace>
  <inkml:trace contextRef="#ctx0" brushRef="#br2" timeOffset="20">875 327 512,'1'-1'256,"-1"1"-128,1 0-160,1 0 128,-2 0-64,1 0-32,0 0 32,-1-1 32,2 1-96,-2 0 0,0 0 32,0 0 64,1 0-32,1 0-32,-2 0-64,1 0 32,-1 0 32,0 0 64,1 0-32,2 0 64,-3-1-128,1 1 0,0 0 32,0 0 0,0-1 0,0 1 0,-1 0 0,0 0 0,1 0 0,0 0 0,0 0 0,0 0 0,0 0 0,1 0 64,-1 0-96,1-1 0,-2 1 32,0 0 0,1 0 0,1 0 64,-1-1-96,-1 1 0,2 0 32,-1 0 64,1 0-96,-1 0 0,0 0 32,0-1 0,0 1 0,0 0 0,0-1 0,-1 1 64,1 0-32,0 0-32,0 0-64,0 0-32,2 0 64,-2 0 64,0 0 0,0 0 64,1-1-128,-1 1 0,0 0-32,0 0 0,2 0 64,-3 0 0,3 0 64,-2 0 96,-1 0-128,2 0-96,-1 0 32,0 0 0,1 0 32,0 0 0,-1 0-96,0 0 64,1 0 32,-1 0 64,0 0-96,1 0 0,-1 0 32,0 1 0,1-1 0,-1 0 64,0 0-96,0 1 0,0 0-32,0-1 0,0 0 128,-1 0 32,2 0-32,-2 1-64,1-1-64,2 1 32,-2-1 32,-1 0 0,0 0 0,3 0 0,-2 0 0,0 0 64,0 0-32,0 1-32,0-1 32,0 0-32,2 1-96,-2-1 64,0 0 32,1 0 0,-1 0 0,0 1 64,-1-1-32,1 0-32,0 0-64,-1 1 32,1-1 96,1 1 96,-1-1-64,0 0-64,-1 1 0,1-1-32,1 1 0,-2 0 0,1 0 0,1-1 0,-1 1 0,-1 0 64,1 0-32,1 0-32,-1 1 96,0-2-64,-1 1 64,1 0-64,0-1-32,0 2 32,0-1-32,0-1 0,1 1 64,-1-1-32,2 0 64,0 1 64,-2 0 64,1 0-800,-1 0-352</inkml:trace>
  <inkml:trace contextRef="#ctx0" brushRef="#br2" timeOffset="21">883 340 1536,'1'0'608,"1"0"-320,-1 0-352,-1 0 128,0 1-160,0-1 64,2 1-32,0-1-64,-2 1 96,1-1 0,-1 0 96,1 0 96,0 1 64,0-1 32,0 0-64,0 1-32,0-1-192,0 0 32,0 0 0,0 0 0,1 1 0,0-1 0,-1 0 0,-1 1 0,2 0 0,-1 0 0,0-1 64,0 0-32,0 0-32,0 1 32,1 0-32,-1-1 0,0 1 64,0-1-96,0 0-64,0 0 128,0 1 96,0-1-96,0 1-96,1-1 32,0 1 64,-1-1-64,1 0 0,-1 1 32,2-1 64,-3 1-32,3-1 64,-1 0 64,0 0 64,0 0 32,0 1 64,0-1-160,-1 0-96,2 0-32,-1 0-32,-1 0 0,1 0 0,0 0 0,0 1 0,1-1 0,-1 0 64,0 1-32,-1-1-32,2 0 32,-1 0 32,1 0 32,-2-1 32,1 1-160,0 0 32,0 0 0,0 0 0,0 0 0,0 0 0,0 0 0,-1 0 0,1 0-96,0 0 64,-1 0 32,2 0 64,0 0-32,-2-1-32,1 1 32,0 0 32,1 0-32,-2 0-32,1 0 96,0-1 0,-1 1-32,0 0-64,1-1 288,-1 1 128,1-1-128,0 1-96,-1 0-192,0 0 0,1 0 0,-1 0 64,1 0-32,-1-1-32,2 1 96,-2 0-128,1-1 0,-1 0 32,1 1 0,-1 0 0,0 0 64,1 0-32,-1 0-32,0 0-64,0-1 32,0 1 32,-1 0 64,1 0-96,0 0 0,0-1-32,0 1 0,0 0 64,0-1 64,1 1-32,-1 0-32,0 0 32,0 0-32,0 0 0,0 0 0,1 0 0,-2 0 0,1-1 0,-1 1 64,0-1-96,0 1 0,0 0 32,0 0 0,0 0 64,0-1 96,0 1-128,0 0-96,0 0 32,0 0 0,0 0 32,0 0 0,0 0 0,0 0 0,0 0 0,0 0 0,0 0 0,0 0 0,0 0 0,0 0 64,0 0-32,0 0 64,0 0-128,0 1 0,0 0 32,-1 0 0,1-1-1152,-2 0-1184,1 0 416</inkml:trace>
  <inkml:trace contextRef="#ctx0" brushRef="#br2" timeOffset="22">1021 332 640,'2'0'256,"-2"1"-128,1-1-160,-1 0 64,1 1-32,-1 0 64,2 0-32,-1 0-32,0 0 32,0 0 32,0-1-96,1 1-64,0 0 64,0 0 64,-1 0 64,0 0 32,1 0-224,-1 0 0,0-1 32,2 1 96,-2 1-64,0-2 0,-1 0 32,1 1 64,0 0-32,0 0-32,0-1 32,0 2-32,-1-1 64,2-1 32,-2 1 32,1 0 0,1 0 0,-1-1 0,0 2-576,-1-1-224</inkml:trace>
  <inkml:trace contextRef="#ctx0" brushRef="#br2" timeOffset="23">511 274 384,'0'1'256,"0"-1"-128,0 1-160,0-1 128,0 0-128,0 0-64,0 1 64,0-1 0,0 1 96,1 0 32,-1 0 32,1 0-64,0-1 32,-1 1-64,1 0-32,0-1-64,-1 0 32,1 0 32,0 1 64,1 0-96,-1-1 0,0 1 864,0-1 480,1 0-672,-2 0-256,1 0-256,2 0-128,-3 0 32,4 0 32,-3 0-96,1 1-64,-1-1 64,0 1 0,1-1 32,-1 0 0,2 1-96,-2-1 64,0 0 96,0 1 32,0-1-32,0 1 32,1 0-128,-1-1-64,1 0 64,0 1 64,0-1 0,-1 0 64,2 1-128,-1-1 0,0 1 32,1-1 0,-1 0 0,0 0 0,0 0 0,0 0 0,1 0 0,-1 0 0,0 0 0,0 0 0,0 0 0,0 0 64,2 0-96,-2 0 0,0 0 160,0 0 64,0 0-160,1 0 0,-1 0-32,0 0 0,-1 0 0,1 0 0,0 0 0,0 1 0,0-1 0,-1 0 64,1 0-32,-1 0 64,1 0-64,0 0-32,1 0 32,-1 0-32,0 0 0,0 0 0,0 0 0,1 0 0,-1 0 0,0-1 0,-1 1 0,0 0 64,1 0-32,-1 0-32,2 0 32,-2 0 32,0 0-96,1 0-64,-1 0 64,-1 0 0,3 0 32,-2 0 64,0 0-32,1 0-32,-1 0 32,0 0 32,0 0-32,0 0-32,0 0-64,0 0 32,0 0 32,-1 0 64,1 0-32,0-1 64,-1 1-64,0 0-32,0 0 32,0 0-32,0 0 0,0-1 0,0 1 0,0 0 0,1 0 0,-1 0 0,0 0 0,2 0 64,-2-1-32,0 1-32,1 0 32,-1 0 32,0 1-736,0-1-352,0 0-320,0 1-64</inkml:trace>
  <inkml:trace contextRef="#ctx0" brushRef="#br2" timeOffset="24">664 277 896,'-3'0'352,"3"0"-192,0-1 160,0 1 288,0 0-256,0 0-96,-1 0 96,1-1 160,-2 1-192,1-1-96,1 0-64,-2 0-32,1 1-224,-1 0 0,0-1 32,0 0 96,0 1 0,0 0 64,0-1 64,0 1 128,-1 0 0,1-1 64,0 0-128,1 0-64,-2 1-64,3-1 0,-4 0-128,2 1 0,1-1 32,-1 1 64,0-2-32,1 2 64,0-1-224,-2 1 32,2-1 32,-1 0 32,1 1 32,-1 0 0,1 0 0,0 0 64,-2 0-32,1 0-32,0 0-64,0 0 32,-1 0-32,0 0 0,1 0 64,0 0 64,0 0-32,0 0 64,0 0-64,-1 0-32,1-1 32,0 1 32,0-1-96,0 1 0,-1-1 32,0 1 0,2 0-96,-2 1 64,1-1 32,-1 0 0,2 1 0,-1-1 64,0 1-96,0-1 0,0 0 32,-1 0 0,1 0-96,0 1 64,0 0 96,0 0 32,-2-1-128,3 0-32,0 0 32,-1 1 64,1 0 0,0-1-32,-1 1 32,1-1-32,0 0-96,-1 0 64,0 0 32,1 1 64,0-1-32,0 1-32,0-1 32,0 0-32,0 0 0,1 0 0,-1 0 0,0 0 0,-1 0 0,1 1 0,1-1-96,-1 1 64,1-1 32,-1 0 0,1 0-96,-2 1 64,2-1 32,0 0 64,-2 0-32,2 0 64,0 0-64,-1 0-32,1 0 32,0 1 32,0-1-32,-1 0-32,1 0-64,0 0 32,0 0 32,0 0 0,0 0 0,0 0 64,0 0-32,1 0-32,-1 0-64,0 0 32,1 0 32,-1 0 0,0 0 0,2 0 64,-2 0-32,0 0-32,0-1 32,2 1-32,-2 0 0,1 0 0,-1 0 0,1 0 64,-1 0-96,0 0-64,0 0 128,0 0 32,0 0-96,1 0-32,-1 0 32,0 0 64,0 0 64,0 0 96,0 0-160,0 0-32,0 0 0,0 0-1760,-1 0-736</inkml:trace>
  <inkml:trace contextRef="#ctx0" brushRef="#br2" timeOffset="25">741 296 256,'-1'0'160,"0"1"-64,-1-1-128,2 1 128,-1-1 0,-1 0 96,1 0-32,-1 1 64,1 0-128,0-1 0,-1 1 32,2 0 0,-1 0-160,-3 0-32,4 0 96,-3 0 32,1-1 0,0 2-64,0-1-64,1 0 32,-3 0 320,1 0 96,0 0-96,1 1-32,-2-2-192,1 1-64,0 1 64,-1-1 96,2 1-128,0-2-96,0 0 32,0 2 0,-2-2 32,2 1 64,0 0-32,0 0-32,1 0 32,-1 0-32,-2 0 0,4-1 0,-1 1-96,-1 0 64,1 0 32,1-1 64,0 1-32,0-1 64,0 0-64,0 0 64,0 0-64,0 0-32,1 0-64,1-1 32,-1 1 32,3-2 0,-2 1 0,0 0 64,1 0-32,-1-1 64,2 0-128,-1 0-64,-1 0 128,1-1 32,1-1 0,-1 2-64,0-1-64,-1 1 32,1 0 32,-1 0 0,0 0-96,0 1 64,-1-1 32,1 0 0,2 1-352,-2 0-96,-1 0-352,1-1-128</inkml:trace>
  <inkml:trace contextRef="#ctx0" brushRef="#br2" timeOffset="26">822 297 640,'0'1'256,"0"-1"-128,0 1-224,-2 0 64,2 0 32,0 1 0,0 0 64,0 1 32,2 0-128,-2-1 32,0 0-64,2 1 0,0-1 128,-1 0 32,0 1 32,2-1 0,-3 2 416,1-2 192,0 1-288,-1 0-160,1-1-192,-1 0-96,1 1 32,-1-1 32,1-1 32,0 2 32,1 1-64,0-1-64,2 0-64,-1 1-32,2 0-928,0-1-384</inkml:trace>
  <inkml:trace contextRef="#ctx0" brushRef="#br2" timeOffset="27">587 373 1152,'-2'0'416,"1"0"-192,-1 1-256,2 0 128,-1-1-64,-2 2-32,1-2 160,0 1 32,-1 0 0,1 0-32,-2 1-96,1-1 32,-1 1 0,0 0 32,1 0-64,-1 1-64,-1 0 32,0-2 32,-2 1 32,3 0 32,-1 0-160,0-1-32,1 1 32,2-1 0,0 0-832,0 0-352</inkml:trace>
  <inkml:trace contextRef="#ctx0" brushRef="#br2" timeOffset="28">533 453 1152,'1'-1'512,"-1"1"-256,0 0-160,0-1 224,1 0-64,0 0 96,-1-1 0,1 1 96,0 0-160,0-1-96,0 1-96,0-1 0,0 2 0,2-2 96,-1 1-96,0 0-64,0-1 0,0 2-32,-1-1-96,3 0 64,-3 0 96,2-1 96,-1 2-64,0-1-64,1 0 64,-3 0 0,1 1-128,-1 0 32,0 0-160,-1 0 32,1 0 128,-1 1 64,-1 0 0,1 0-64,0-1 32,-1 1 32,1 0-32,-1 0-32,1-1-64,-1 1 32,-1 0 32,1-1 64,0 0-32,0 2 64,0-1-128,-1-1-64,1 2 128,0-1 32,0 1-96,1 0 32,-1 0 0,1-1 0,-2 1 0,3-1 0,0 0 0,0 0 64,0-1-320,0 0-64,3 0-1056,-2 0-448</inkml:trace>
  <inkml:trace contextRef="#ctx0" brushRef="#br2" timeOffset="29">620 131 384,'3'0'160,"-2"0"-64,0 0-192,0 0 64,2 0 32,0 0 0,-2 0 0,2 0 64,1 1-96,-1-1-64,0 0 64,0 0 0,1 0 32,-1 0 64,2 0-96,-1 0 0,0 0 96,-1 0 32,2 0-32,-1 0 32,0 1 576,1-1 256,-1 0-544,2 1-160,-2-1-192,0 1-32,1-1 0,-1 0 64,1 1-32,0 0-32,0 0 32,0-1-32,-2 1 0,1 1 0,0-2 0,-1 2 0,1-1 0,1-1 64,-2 1-32,-1 0-32,2 0-64,0 0 32,-1 0 32,0 0 0,1 0 0,-1 0 64,1 0-32,-1 0-32,3 0 96,-2 0 0,2 0-128,-1 0-32,1-1 96,1 2 32,-1-1 0,0-1-64,1 0-64,-1 1 32,1 0 32,2 0 64,-3-1-96,1 2-64,-1 0 128,2 0 32,-3 0 0,1 0-64,0 0-64,0 1 32,-1-2 32,1 1 64,-1 0-32,1-1-32,0 0 32,0 0 32,0 0-32,1 0-32,-1-1 32,3 1-32,-1 1-96,-1-1 64,2 1 96,1 0 32,-1 0-128,-1 0-32,1 0 96,-1 0 32,-1 0-96,0-1 32,1 0-64,-3 1 0,0-1 0,1 0-64,-2 1 160,1 0 96,-1-1-96,0 2-32,1 0 0,-3-2 64,1 0-96,-2 1 0,1-1 32,1 0 0,-1 1-96,-1-1 64,1 1 32,0-1 0,0 0 0,3 0 0,0 1 0,0-1 0,1 0 64,2 1 32,1 0-672,0 1-256,2 0 64,1 0 32</inkml:trace>
  <inkml:trace contextRef="#ctx0" brushRef="#br2" timeOffset="30">774 91 128,'10'-1'160,"-6"1"-64,1 0-64,-2 0 96,0 0-160,1 0 32,1 1 0,-1-1 64,1 0-32,0 1-32,-1-1 32,1 1 32,-1-1 384,0 0 192,0 1-320,-1 0-192,0-1-160,3 2 0,-3-1 32,1 0 64,-1 0-32,1 0-32,0 1 32,0-1-32,2 2 64,0-1 96,0 0-64,-1 0-64,4-1 0,0 0 32,0 0-32,-1-1-32,3 1 32,-1-1-32,-1 0-96,1 0 0,-2 1 128,1-1 32,0 0 128,1 0 96,-3 1-64,1 0 32,-2 0-224,3 0-32,-2 1 64,-2-1 32,2 0-128,-1 0 32,1 1 0,-1-1 64,1 1-32,1-1-32,-2 1 32,2 1-32,-1-1-96,0 0 64,-1 0 96,2 0 32,-1-1-192,-1 2-64,1-2 128,-2 1 64,2 0 32,-1 1-64,0 0 32,-1 0 32,2 1 32,1-2 32,0 0-1216,2 1-512</inkml:trace>
  <inkml:trace contextRef="#ctx0" brushRef="#br3" timeOffset="31">657 201 256,'0'0'160,"0"0"-64,0-1-128</inkml:trace>
  <inkml:trace contextRef="#ctx0" brushRef="#br3" timeOffset="32">855 291 384,'2'-1'256,"-1"1"-128,-1 0-160,1 0 64,0 0-128,-1 0 64,1 0 32,-1 0 0,1 0 0,-1 0 0,2 0 0,-2 0 0,3 0 64,-2-1 96,0 1 0,0 0 64,0 0 0,-1 0 96,1 0-160,0 0-96,0-1-128,0 1 32,0 0 32,-1 0 0,3 0 0,-2 0 0,0 0 352,1 0 160,-2-1-256,1 1-128,1 0-32,-2 0 0,1-1-32,-1 1-64,1 0 32,2 0-32,-2 0 0,0 0 64,-1 0-96,2 0 0,-1 0 32,-1 0 0,0 0-96,1 0 64,0-1 32,0 1 0,0 0 0,0 0 64,1 0-32,-2 0-32,1 0 32,1 0-32,-2 0 0,1 0 0,1 0-96,-1-1 64,-1 1 32,2 0 64,-1 0-32,1 0 64,-1 0-128,0 0 0,0 0 32,0 0 0,0-1 0,0 1 64,1 0-192,-1 0 32,0 0 32,1 0 96,-1 0 0,1 0 64,-1 0-64,0 0-32,0 0 32,1 0-32,-1 0 0,2 0 0,-2 0 0,2 0 0,-3 0 0,3 0 0,-2 0-96,0 0 64,0 1 96,2-1 32,-2 0-128,0 0 32,1 1-64,-1-1-64,1 0 96,-1 0 64,2 1 0,-1-1 64,0 0-64,0 0-32,0 0 32,2 0-32,-3 0 0,2 0 0,-2 1 0,1-1 64,0 0-96,1 1 0,-2-1 32,1 0 0,-1 0-96,0 1 64,1-1 32,-1 0 0,0 0 0,0 0 64,1 0-32,0 1 64,-1-1-128,1 0-64,-2 1-32,3 0 0,-1-1 96,1 0 64,-2 1 0,1 0-32,0 0 32,0-1 32,0 0 32,2 1 32,-1-1-1056,0 1-416</inkml:trace>
  <inkml:trace contextRef="#ctx0" brushRef="#br3" timeOffset="33">688 248 1152,'-2'-1'416,"2"1"-192,-1 0-256,1-1 128,0 1 128,0 0 192,0 0-96,0 0 64,0 0-96,-2-1 0,1 0-160,1 1-96,-1-1 64,1 1 64,-1-1-128,1 1-32,-1-1 128,0 1 64,1 0 0,-1 0 32,1 0-288,-1-1 0,-1 1 64,1-2 64,0 2 0,0-1 32,-1 1-224,1-1 32,0 0 96,0 1 128,0 0-96,0 0-32,-1-1 0,1 1 0,0-1 64,-1 0 32,1 1-32,1-1-64,-1 0 32,-1 1-32,1-1 0,-2 1 64,2 0-96,0 0-64,0-1 64,-1 0 0,1 0-64,-1 0 64,1 0 96,-2 1 96,1 0-128,1 0-32,-1-1 0,0 0 0,1 0 0,-1 1 64,-2 0 32,3 0 32,-1-1-224,1 1 0,-1-1 32,1 1 32,-2-1 32,2 1 64,0 0-96,0 0 0,-1-1 448,1 0 192,-1 0-288,1 1-192,-2 0-160,2-1 0,0 0 32,-1 1 64,1-1 96,-1 1-128,1 0-96,-3 0-64,4 0 96,-2 0 0,0 0 32,1 0 0,-1 0 0,1 0 0,0 0 64,-2 0-32,2 0-32,-1 0-64,1 0 32,-1-1 32,1 1 64,-1 0-32,-1 0-32,2 0-64,-2 0 32,3 0 32,-3 0 64,2 0-32,-1 0 64,-1 0-128,2 0-64,-1 0 64,0 0 64,0 0 0,0 0-32,-1 0 32,1 0 32,0 0-96,0 0-64,0 0 64,1 0 64,-2 0 0,0 0 64,2 0-128,-2 0-64,2 0 64,0 0 64,-2 0 0,2 0-32,-1 0 32,0 0-32,1 0 0,-1 1 0,-1-1 0,2 0 0,-1 0 0,0 0 0,0 0 0,0 0 64,1 0 32,-4 0 32,2 0-416,-1 0-128,-1 1-1440</inkml:trace>
  <inkml:trace contextRef="#ctx0" brushRef="#br3" timeOffset="34">686 341 896,'-4'0'352,"2"2"-192,0-2-256,2 0 0,-2 0 64,-1 2 0,3-2 32,-2 1 64,0 1-96,-1-2 0,2 1 32,1 0 0,-4 1 0,4-2 0,-1 1-96,1-1 64,-3 0 32,3 0 64,-2 0-96,2-1 0,-2 1-256,-1 0-64</inkml:trace>
  <inkml:trace contextRef="#ctx0" brushRef="#br3" timeOffset="35">713 283 640,'-3'3'256,"2"-1"-128,0 0-160,0 0 128,0-1 0,0 0 32,-1 1-64,1 0 32,-1 0-128,0-1 0,0 1 32,0 0 64,0-1 32,0 1 32,-2 0-160,3-1-32,-3 0 32,2 2 0,-1-1 32,0-1 64,-1 1-96,1 0 0,-2-1 32,1 4 64,1-2-448,-1 0-224</inkml:trace>
  <inkml:trace contextRef="#ctx0" brushRef="#br3" timeOffset="36">1720 288 896,'4'0'416,"-1"0"-192,-1 0-256,-2 0 64,2 0-32,0 0 0,2 1 0,-1-1 0,-1 1 0,0-1 0,1 0 0,-1 0 0,1 0 64,-3 2 32,2-2-32,-2 0 32,0 0-224,0 0 32,0 0 96,0 0 64,0 0 0,0-2 32,0 2-128,0 0 0,0 0 32,-2 0 64,2 0-32,0 0 64,0 0-128,-3 0-64,1 0 64,-1 0 64,1 0-512,2 0-192</inkml:trace>
  <inkml:trace contextRef="#ctx0" brushRef="#br3" timeOffset="37">1585 289 256,'3'0'160,"-1"0"-64,0 0-128,-2 0 128,2 0-64,0 0 64,0 0-128,0 0 0,0 0 32,0 0 64,0 0-32,2 0 64,-2 0-128,1 0-64,2 0 128,-4-1 32,3 1 128,-2 0 96,0-1 64,1 1 96,-1 0-224,0 0-128,0-1-64,0 1-32,1 0 0,0 0 0,-1 0 0,0 0 64,1 0-96,-1 1 0,1-1 32,-1 0 0,1 0 0,-1 0 0,1 0 0,-1-1 64,0 1-96,0 0 0,0 0 32,-1 0 64,2 1-96,-1-1 0,-1 0 96,2 1 32,-1-1-32,1 0-64,-2 1-64,1-1 32,0 0 32,0 0 0,0 0 0,1 0 0,0 0-96,-1 0 64,1 0 32,-1 0 64,1 0-96,0 0 0,-2 0 96,2 0 32,-2 0-32,2 0-64,-2 0-64,1 0 32,-1 0 32,1 0 64,-1 0-96,0 0 0,0 0 32,0 0 64,-1 0-96,2 0 0</inkml:trace>
  <inkml:trace contextRef="#ctx0" brushRef="#br3" timeOffset="38">1740 290 2624,'1'0'96,"0"0"-128,-1 0 32,2 1-64,-2-1 0,0 0 128,0 0 32,0 0-32,0 0-64,0 0-64,-2 1-32,2-1 64,-1 0 64,0 0 0,0 1-32,-1 0 32,0-1 32,1 1-192,-1-1 32,0 0 96,1 1 64,-1 0 0,-1 0-64,1-1 32,0 0-32,-2 1 0,3 0 0,-3 0-96,1 1 64,0 0 96,-1 0 32,1 0-32,0 0-64,1 0 96,-2 0 0,1 0-32,-1 0-64,-1 0 32,2-2-32,-1 2-96,1-2 64,-2 2-32,2-1 0,-1 1 128,-1 0 32,1 0-128,1 1-32,-2 1-768,1 0-224</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5T03:04:11.690"/>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15T03:04:11.691"/>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385 68 1152,'-6'-1'512,"3"1"-256,0-1-384,2 1 128,-2 0 0,1 0 0,-1-1 0,0 1 0,0 0-512,0 0-128</inkml:trace>
  <inkml:trace contextRef="#ctx1" brushRef="#br1">1017 168,'0'0,"0"1,2 0,1 1,0 0,0-1,1 1,1 0,1 1,-1-1,3 1,1 1,1-1,-1 0,1 1,0-2,1 1,-1-1,-1 0,-2 0,2-1,-1 0,0 0,0 0,-1 0,1-1,-1 1,0-1,-1 0,0 0,0 0,-2-1,1 1,-2 0,1 0,-1 0,0-1,0 1,-2 0,2 0,0 0,0 1,0-1,0 0,0 0,0 0,-1 1,-1-1,-1 0,2 0,-4 0,2 0,-1 0,-1 0,1 0,-2 0,-2-1,-1-1</inkml:trace>
  <inkml:trace contextRef="#ctx0" brushRef="#br0" timeOffset="2">1056 167 3968,'3'-1'1568,"1"1"-832,6 2-864,-5-2 320,2 2-160,2 0-32,1 0-1664,1 0-800,-1 0 1152,-1-1 672</inkml:trace>
  <inkml:trace contextRef="#ctx0" brushRef="#br0" timeOffset="3">1099 183 2304,'1'1'960,"1"1"-512,3 1-608,0-1 192,1-1-96,1 2 0,3 2-864,2 1-320,1-2 544,2 2 352</inkml:trace>
  <inkml:trace contextRef="#ctx0" brushRef="#br0" timeOffset="4">742 279 128,'0'0'64,"0"1"0,0-1-96,0 0 64,0 1-32,1-1 0,-1 1 0,0-1 64,0 1-96,0-1 0,0 1 96,2-1 96,-2 0-128,0 0-96,0 1 96,1-1 32,-1 0-96,0 1 32,2-1 64,-2 1 32,0-1-128,0 0 32,1 1 0,-1-1 128,0 2 0</inkml:trace>
  <inkml:trace contextRef="#ctx0" brushRef="#br0" timeOffset="5">749 292 896,'0'1'-64,"0"1"32,0-1 0,0 0 96,0 0 32,0 0-128,0 0 32,0 0 0,0-1 64,0 0-32,0 1 64,-1 0-64,1-1-32,0 1 32,0 0 32,0 0 32,0-1 96,0 1-32,0 0 0,0 0-96,-2 0-64,2-1 32,0 1 32,0 0-32,-1 0-96,1-1 32,0 1 32,-2-1 64,2 0-32,-1 1-32,1-1 32,-2 1-32,2 0 0,-1-1 0,1 1 0,0 0 0,-2 0 0,2-1 64,-1 1-32,1 0-32,0-1-64,-2 1 32,2 0 32,-1 0 0,1 0 64,0-1 32,0 1-128,-2 0-32,2 0 32,-1 0 0,1 0 32,0 1 64,-2-1-96,2 0 0,0 0 32,-1 0 0,1 0 0,0 0 0,-2 0 64,2-1 32,0 1-192,-1 0 0,1 0 96,0-1 64,0 1-96,-1 0 32,-1-1 64,2 0 32,0 1-128,-1-1 32,1 1 0,0-1 64,-2 1-96,2 0-64,-1 0 64,1 0 64,-2 0 128,2-1-224,-1 1 0,-1 0 64,2 0 128,-1-1-32,1 1 0,-2-1-32,2 1-64,0 0 32,-1 0 32,1-1-32,-2 1-32,2 0 32,-1 0-32,-1-1 64,2 0 32,-1 1-128,1 0 32,-2 0 0,2-1 64,-1 1-32,-1 0 64,2 0-128,-1-1 0,0 2-32,-1-1 0,1 0 64,1 1 64,-2-1-32,1-1-32,-1 2 32,1-2 32,1 1-96,-2 0 0,2 0 32,-1-1 64,1 1-32,-2 0-32,1-1-64,1 1-32,-2 0 64,2-1 0,-1 1 96,1-1 32,-2 1-128,1-1 32,1 1 64,-2-1 32,1 1-128,1-1 32,-2 0 0,1 1 0,1 0-96,-1 0 64,1-1 32,-2 1 64,2-1-32,-1 0-32,-1 1-64,2 0-32,-1-1 64,-1 0 0,2 1 96,-1-1 32,-2 0-32,3 1-128,0-1-32,-2 0 128,-1 1 32,3-1 0,-1 0-64,1 1 32,0-1-32,0 1-96,-2-1 0,-1 0 64,3 0 0,-1 1 96,1 0 32,-2-1-128,2 0 32,-1 0 0,-1 1 0,2 0 0,-1-1 64,0 0-32,1 1 64,-2-1-128,2 1-64,-1-1 64,-1 1 64,1-1 0,-1 0-32,1 1 32,-1-1 32,1 0-32,-1 0-32,1 1-64,-1-1 32,2 0 32,-1 0 0,1 0-96,-2 0 64,1 0 96,1 0 32,-2 0-128,1 0 32,1 1 0,-2-1 0,2 0 0,-1 0 64,1 1-32,-1-1-32,-1 0-64,2 1 32,-1-1 32,1 1 0,-2 0 0,2-1 64,-1 0-32,-1 1-96,2 0 32,-1-1 32,1 1 64,-2 0-32,2 0 64,-1-1-128,-1 1-64,1-1 64,1 1 0,-2-1 32,1 0 64,-1 0-32,2 0-32,-1 1 32,-1-1-32,1 0 0,1 0 0,-2 1 0,2-1 0,-1 0 64,0 0 32,1 0-128,-2 0-32,2 0 32,-1-1 0,1 1 32,-2 0 0,1 0 0,1 0 0,0 0 0,-2 0 64,2 0-96,-1 0 0,1 0 32,0 0 0,-2 0 64,1 1 32,1-1-192,-2 0 0,1 0 32,-1 1 96,1-1-64,-1 0 0,1 0 96,-1 0 32,2 0-128,-1 0 32,1 0 64,-2 0 96,2 0-128,-1 0-32,-2 0 0,3 0 64,0 0-96,-1 0 0,-1 0 32,2 0 0,-3 0 0,3 0 0,0 0 0,-1 0 64,1 0-32,-2 0-32,-1 0 288,3 0 192,-1 0-288,1 0-128,0 0-32,0-1-32,-2 1 0,-1 0 0,3 0 0,-1 0 0,1 0 0,-2 0 64</inkml:trace>
  <inkml:trace contextRef="#ctx0" brushRef="#br0" timeOffset="6">526 422 4704,'-3'1'96,"2"-1"-128,0 0 0</inkml:trace>
  <inkml:trace contextRef="#ctx0" brushRef="#br0" timeOffset="7">518 423 4736,'-2'0'0,"1"0"0,-1 0 0,1 0 0,-1 0 0,1 0 0,-1 0 0,2 0-96,-1 1 64,-1-1 32,2 0 64,-1 0-32,-1 0-32,1 0 32,-1 0 32,2 0-32,-1 0-32,-1 0-64,2 0 32,-1-1-32,0 1 0,1 0 64,-2 0 0,2 0 64,-1 0 32,1 0-128,-2 0 32,1 0-64,1 0 0,-2 0 128,1-1 32,1 1-32,-2 0-64,1 0 32,-1-1-32,1 1-96,-1 0 64,2-1 32,-1 1 0,1 0 0,-2 0 64,1 0-32,1 0-32,-2-1-64,2 1 32,-1 0 96,1-1 32,-2 0-32,2 1 32,-1-1-128,1 1 0,0-1 96,0 1 32,-2 0-192,2 0 0,-1 0 96,1 0 64,-1 0-96,-1 0 32</inkml:trace>
  <inkml:trace contextRef="#ctx0" brushRef="#br0" timeOffset="8">460 415 4992,'-1'0'0,"-1"0"-96,2 0 0,-1 0 64,1 0 64,-2 1 0,2-2 64,-1 1-64,1 0 64</inkml:trace>
  <inkml:trace contextRef="#ctx0" brushRef="#br0" timeOffset="9">451 415 5024,'-1'0'-32,"1"0"32,-2 0 0,2 0-96,-1 0 64,-1 0 96,2 0 32,-1 0-128,-1 0 32,2 0-64,-1-1 0,1 0 64,-2 1 64,2-1-96,-1 1 0,1-1 32,0 1 64,-2-1-32,2 0-32,-1 1 96,0 0 0,1-1-128,-2 0-32,2 1 32,-1-1 64,1 1-64,-2-1-64,2 0 64,0 1 0,-3-1 96,3 1 32,0-1-128,0 1 32,-1-1 0,1 1 0,0-1 0,0 0 0,0 1-96,0 0 64,-2-1 32,-1 0 64,3 1-32,0 0 64,0-1-64,-1 1-32,1 0-64,0-1 32</inkml:trace>
  <inkml:trace contextRef="#ctx0" brushRef="#br0" timeOffset="10">419 394 4992,'0'0'0,"0"-1"0,0 0-96,0 0 0,0 0 128,-2 0 96,2 1-192,0-1 0,0 0 0,-1 0 96,1-1 0,0 1 64,0 0-128,0-1 0,-3 0 32,3 1 64,0-1-32,-2 2-32,2-2 32,0 1-32,0-1 0,-3 1 0,2 0 0,1 0 0,-1 0-96,1 0 64,0 0 32,-2 0 64,2 0-32,0 0-32,0 1 32,0-1-32,0 0 0,0 0 0,0 1-96,0 0 64,0-1 96,-1 1 32</inkml:trace>
  <inkml:trace contextRef="#ctx0" brushRef="#br0" timeOffset="11">403 354 4992,'-2'-2'0,"2"1"0,0 0 0,0 0-96,-1-1 64,1 1 32,0 0 64,-2 1-32,2-1 64,0 0-224,0 0 32,-1-1 96,1 0 64,0 0-96,0 1-32,0-1 96,0 1 32,0 0 0,0-1-64,0 2-64,0-1 32,0-1 32,0 1 64,0 0-32,0 0-32,0-1 32,0 1-32,0 0 0,0 0 0,0 1 0,0-1 0,0 0 0,0 1 0,0-1-96,0 0 64,0 1 96,0-2-32,0 1-32,0 0 32,0 0-32,0 0-96,0 0 64,0 0 32,0 0 0,0 0 0,0 0 0</inkml:trace>
  <inkml:trace contextRef="#ctx0" brushRef="#br0" timeOffset="12">397 302 4768,'0'-1'64,"0"0"-64,0 0 0,0-1 32,0 1-32,0-1 0,0 1 64,0 0-96,0 0 0,1 0 32,-1 0 0,0 0 0,0 1 64,0-1-96,0 0 0,2 0-32,-2 1 0,0-1 64,1 1 64,-1 0-32,2-1-32,-1 1-64,-1-1 32,2 1 32,-2-1 0,1 0 64,-1 1 32,1-1-128,2 1-32,-3-1 32,0 0 0,2 1 32,-2-1 0,3 1 0,-2-1 0,1 0 64,-2 1 32,1-1-128,-1 0-32,3 1-64,-1-1 96,-2 0 0,1 0 96,2 1-96,-1-1 0,-1 1 32,1-1 64,-1 1-96,0-1 0,2 1 32,-1-1 64,-1 1-32,1-1-32,-1 1-64,1 0 32,-1 0 32,-1-1 64,2 1-96,-1 0 0,1-1 32,-1 1 0,1 0 0,-1 1 0,1-1 0,-2 0 64,1 0-32,1 0-32,-1 0 32,-1 0 32,1 0-96,1 0 0,-1 0 32,1 0 0,-1 0-96,1 0 64,1 0 32,-2 0 64,1 0-96,-1 0 0,2 0 32,-1 0 0,-1 0 0,1 0 64,1-1-96,-2 1 0,1 0 32,0-1 0,0 1 64,1-1 96,0 1-128,-2-1-96,2 0 32,-1 0 0,1 0 32,-2 1 0,2-1 0,-1 1 0,-1-1-96,2 0 64,-3 1 96,1 0 32,1 0-32,1 0 32,-2-1-128,-1 1-64,5 0 128,-4 0 32,1-1 0,1 1-64,-2 0 32,2 0-32,-1-1 0,1 1 0,-2 0-96,0 0 64,2 0 32,-1 0 64,1 0-96,-2 0-64,1 0 64,1 0 64,-2 0 0,1 0 64,-1 0-64,2 0-32,-1 0-64,-1 1 32,1-1 32,1 0 64,-2 0-32,0 0-32,2-1 96,-1 1 0,-1 0-128,2 0-32,-1 0 32,1-1 64,-2 1 0,2 0-32,0 0 32,0-1-32,-1 1 0,-1 0 64,2 0-96,-2 0-64,1 1 128,1-1 32,-3 0 0,3 0 32,-3 1-128,3-1-64,-2 0 64,1 0 64,-1 1 0,1-1-32,-1 0 32,2 0 32,-3 0-96,0 0 0,2 0-32,0 0 0,0 0 64,-1 0 0,-1 0 64,0 0 32,3 0-32,-1 0-128,-1 0 32,1 0 32,1 0 64,-2 0-96,1 0 0,-2 0 32,1 0 64,1 0-32,-1 0 64,1 0-128,-1 0-64,2 0 64,-1 0 64,-1 0 0,0 0 64,1 0-128,-1 0 0,2 0 32,-1-1 0,-1 1 0,1 0 0,-1 0 0,1 0 64,-1 0-96,1 0-64,-1 0 64,1 0 64,-2 1 0,1-1 64,1 0-64,-1 0-32,-1 1 32,2-1-32,-1 0 0,-1 1 0,1-1-96,1 0 64,-1 1 32,-1 0 0,2-1 64,-1 1 32,1 0-128,-1-1-32,1 0 32,-2 0 64,1 1 0,1-1-32,-1 0-64,-1 0 32,2 0 96,-1 0 32,1 0-128,-1 0 32,1 0 0,-1 0 64,-1-1-96,2 1 0,-1-1 96,0 0 96,2 0 288,-1 0 160,-1 1-352,1 0-160,1 0-64,0 0 32,-3-1-32,3 1-32,0 0 96,-2 0-64,-1 0-32,3-1 32,-1 1-32,-1 0 0,-1 0 0,3 1-96,-2-1 0,1 0 128,-1 0 32,-1 0 0,3 1-64,-1-1 32,-1 0-32,1 0-96,-1 1 0,-1-1 128,2 0 32,-1 1 0,1-1-64,-1 0-64,1 0 32,-2 0 32,1 0 64,1 0-32,-1 0 64,1 0-128,-1 0 0,-1 0 32,1 1 0,1-1 0,-1 0 0,1 1 0,-1-2 0,1 2 64,-2-2-96,1 2 0,1-1 32,1 0 0,-2 0 0,1 0 64,-1 0-32,1 0-32,-1 0-64,1 0 32,1 0 32,-2-1 0,0 1 0,-1-1 64,2 1-32,-1 0-32,1-1-64,-1 0 32,1 1 32,-1 0 0,1 0 64,-1 0 96,-1-1-224,2 1 0,-1 0 0,1 0 32,-1-1 32,1 1 0,-1 0 0,-1 0 0,2-1 0,-1 1 0,1 0 0,-2 0 0,1 0 0,1 0 0,-1-1 64,0 1 96,1 0-224,-1 0 0,-1 0 0,2 0 32,1 0 32,-3 1 0,1-1 0,2 0 0,-1 0 0,-2 0 0,1 0 0,4 0 0,-4 0 0,1 0 0,1 0 64,-2 0 32,2 0-128,-2 0-32,1-1 32,-1 1 0,2 0 32,-1 0 0,-1 0 0,2 0 0,-1 0 0,-1 0 0,1 0 0,-1 0 64,1 0-32,1 0-32,-2 0 96,0 0 0,1-1-192,-1 1 0,2 0 32,-1-1 32,1 1-64,-2 0 0,1 0 128,-1 0 32,1 0 0,-1 0-64,2 0 32,-1 0 32,-1 0-32,1 0-32,-1 0 32,2 0 32,-2 0-96,1 0 0,1 0 32,-2-1 0,1 1-96,-1 0 64,1 0 32,1 0 0,-2 0-96,1 0 64,1 0 96,-2 0 32,1 0-32,-1 0-64,1 0 32,0 0-32,1 0 0,-3 0 0,2 0 0,-1-1 0,2 1 0,-1 0 0,1 0-96,0-1 64,-2 1 32,2 0 0,-1 0 0,1-1 0,-2 1 0,0 0 64,1 0 32,-1 0 32,1 0-224,-1 0 0,1 0 32,1 0 96,-2 0-64,1 0 0,-1 0 32,1 0 64,-1 0-32,1 0-32,1 0-64,-2 0 32,1 0 32,-1 0 64,2 0-32,-2 0-32,1 0 32,-1 0 32,1 0-96,-1 0 0,1 0 32,-1 0 0,1 0-96,-1 0 64,2 0 32,-1 0 0,-1 0-96,2 0 64,-1 0 32,-1 0 64,2 0 32,-2 0 32,1 0-160,-1 0-32,1 0 32,-1 1 0,1-1 32,-2 0 64,1 1-96,1-1-64,-1 1 128,1-1 32,-1 1-160,1 0 0,-2 0 96,1 0 64,1 1 0,-1-1 32,1 1-128,-2-1 0,1 0-32,1 1 0,-2-1 128,2 0 96,-2 0-128,0 0-96,0 0 32,2 0 0,1 0 32,-3-1 64,1 1-96,1 0-64,-2-1 128,0 1 96,3 0-96,-2 0-96,1 0 32,-1-1 0,1 1 32,-1 0 0,-1 0 0,2 0 0,-1 0-96,1 0 0,-1 0 128,1 1 32,-1-1 0,-1 0 32,2 0-128,-2-1 0,1 2 32,-1-1 0,1 0 0,1 1 0,-2 0 0,1-1 0,-1 1-96,2 0 0,-2-1 128,0 1 32,1-1 0,-1-1-64,0 2 32,2-1-32,-2 0 0,0 0 64,0 0-192,0 2 96,-2-2 64,2 0 0,0 0-32,-1 0 32,1-1-32,-2 1 0,2 0 0,-1 0 0,1 0 0,-2 0 0,2 0 64,0 0-32,-1 0-32,1 0-64,0 0 32,0 1 32,0-1 0,-1 1 0,1 0 64,0 0-96,0 0 0,0 0 32,0-1 0,0 1 0,0-1 0,0 0 0,0 0 64,1 1-32,-1-2-32,0 2-64,0-1-32,0 1 128,0-1 32,0 1 0,0-1-64,0 0 32,0 0-32,0 1 0,0-1 0,0 0 0,0 0 0,0 0 0,0 0 0,0-1 0,0 2 64,-1-1-32,1 0-32,-2 0 32,2-1 32,-1 2-96,-1-1-64,2 1 64,-1-1 0,1 0 32,-2 0 0,2 0 0,-1 1 64,-1-1-96,1 0 0,-1 0 96,1-1 96,-1 1-128,2 0-96,-4 0 96,4 0-32,-2-1 0,1 1 32,-2 0-32,1-1 0,2 1 0,-2 0 0,0 0 0,1 0 0,1-1 0,-3 1 0,1-1 64,1 1-96,-1-1 0,1 1 32,1-1 0,-2 0 64,1 1 32,-1-1-128,1 0-32,-1 0 32,1 1 64,-1-1-64,1 0 0,-1 0 32,1 0 64,-2 1 32,2-1 32,-1 0-160,1 1-32,-1-1-64,1 0 96,-1 0 0,-1 1 96,2-1-96,-1 1 0,-1-1 32,2 0 64,-1 1-96,-1-1 0,2 0 32,0 1 64,-2-1-32,1 0-32,1 1 32,-2-1-32,1 0 0,1 1 0,-2-1 0,1 0 0,1 0-96,-1 1 64,1-1 32,-1 0 0,1 0 64,-2 0 32,1 0-32,1 0-64,0 0-64,-1 0 32,1 0 32,-1 0 0,1 0 0,-2 1 0,1-1 64,1 0 32,-2 0-192,3 0 0,-2 0 32,-2-1 96,2 1-64,-1 0 0,2 0 32,-2 0 64,0 0-32,2-1-32,-2 1 32,0 0-32,1 0 0,-1 0 0,2 0 0,-2 0 0,1-1 0,1 1 0,-2 0 0,2 0 0,-1-1 0,1 1 64,-1-1 448,1 0 224,-2 0-288,1 0-160,-1 1-288,2-1-64,-2 0-64,1 1 96,1-1 0,-1 1 32,1-1 0,-1 1 64,2-1-32,-1 1 64,-1-1-128,1 0 0,0 1 32,-1-1 0,1 0 0,1 0 64,-3 0-96,3 0 0,-2 0 32,1 0 0,-1 0 0,1-1 0,-1 2 0,2-1 64,-1 0-32,-1-1-32,1 1 32,-1-1-32,2 2 0,-3-2 0,2 1 64,-1-1 32,0 0-192,0 1 0,1-1 96,-2 1 64,1-1-96,-1 2 32,2-2-64,1 1 0,-2 0 64,-1 0 0,2 0 0,-2 0 0,1 0 0,1-1 64,-1 1 32,1 0 32,0-1-160,-1 1-32,1 0 32,-1 0 0,2 0-64,-1 0 64,-1 0 32,1-1 0,-1 1 64,2 0 32,-1-1-32,1 1-64,-2 0-64,2-1 32,-1 1-32,1 0-64,-2 1 160,2-1 32,-1 0-96,1 0-32,-2 0 32,2 0 64,0 0-64,0 1 0,-1-1 32,1 0 0,0 0 0,-2 1 0,2-1 0,0 0 0,0 0 0,-1 1 64,1-1-32,0 0-32,-2 1-64,2-1-32,0 1 128,0-1 32,0 1-96,0 0-32,0-1 32,0 1 64,0-1 0,0 0 64,0 0-128,0 1 0,0-1 96,0 0 32,0 1-128,0-1-32,0 0 32,0 0 0,0 1 32,0-1 0,0 0 0,0 0 0,0 0 0,0 1 64,0-1-96,-1 0 0,1-1 32,0 1 0,-2 0 0,2-1 64,0 1-96,0 0-64,0 0 64,0 0 0,0 0 96,0 0 32,0 0-128,0 0 32,0 0-64,0 1 0,0-2 128,0 1 32,0 0-128,0 0-32,0 1 32,0-1 64,0 0-64,2 1 0,-2-1 32,0 1 0,0-1 0,0 1 64,1-1-96,-1 1-64,0 0 64,0-1 64,0 1 0,2-1-96,-2 0 32,0 0 96,1 0 32,-1 0-32,0 1-64,0 0-64,0 0-32,0-1 64,2 1 0,-2-1 96,0 1 32,1-1-128,-1 1 32,0-1 0,2 1 0,-2-1 0,1 1 0,-1-1-96,2 1 64,-1-1 32,1 1 0,-1-1 64,-1 1 32,2-1-128,-2 1 32,1-1 0,-1 0 0,0 0 64,0 0 32,2 0-32,-2 0-64,1-1-960,1 0-416,-1 0-1056</inkml:trace>
  <inkml:trace contextRef="#ctx0" brushRef="#br0" timeOffset="13">765 284 128,'3'0'0</inkml:trace>
  <inkml:trace contextRef="#ctx0" brushRef="#br0" timeOffset="14">782 285 128,'1'0'0,"0"2"0,1-2 64,-2 1-96,1 1 0,1 0 32,-1 0 64,1 1-32,1-1-32,-2 0 32,2-1-32,-1 1 64,1-1 32,0 1-192,0 0 0</inkml:trace>
  <inkml:trace contextRef="#ctx0" brushRef="#br0" timeOffset="15">910 555 1312,'1'1'896,"1"-1"-448,-1 1-160,1-1-192,-2 1 0,1-1-64,-1 0 64,0 0-64,0 1 64,2-1-64,-2 0 64,1 0-352,-1 0-64,2 1-544,-1-1-256</inkml:trace>
  <inkml:trace contextRef="#ctx0" brushRef="#br0" timeOffset="16">501 644 1792,'2'1'768,"-1"-1"-384,1 0-448,-1 1 192,-1-1-160,2 1-64,-1-1 64,1 1 0,-1-1 96,-1 1 32,2 0-32,-1-1-64,1 1-64,-1-1 32,1 1 32,-2 0 0,1 0 0,-1 0 64,1 0-32,-1 0-32,2-1-64,1 1 32,-3 0 32,1-1 64,-1 1-32,0-1 64,2 1-128,1 0 0,-2 0 32,1-1 64,-2 1-96,3 0 0,-2 0 32,1-1 0,-2 1 0,1-1 64,1 0-32,-1 0-32,1 1-64,-1-1 32,0 1 32,-1 0 0,2-1 0,-1 1 0,1-1 64,-1 1 32,1-1-128,-1 0 32,1 1 0,-2-1 0,1 0 0,1 0 64,-1 0-32,1 0-32,-2 1-64,1-1 32,1 0 32,-2 1 0,1-1 0,1 1 0,-2 0 0,1-1 0,-1 1 0,2-1 0,-2 1 0,1-1 64,1 1-96,-2-1-64,1 0 64,0 0 0,-1 1 32,2-1 0,-1 0 0,1 0 0,-1 0 0,-1 0 64,2 1-32,-1-1-32,1 1-64,-1 0 32,1-1 32,-1 1 0,1-1 0,-1 1 64,1-1-96,-1 1 0,1-1 32,-1 0 0,-1 0 0,2 1 64,-2-1-96,1 1 0,-1-1 32,1 0 0,1 1 0,-1-1 64,1 0-32,-1 1-32,-1-1-64,2 1 32,-1-1 32,1 1 0,-1 0 0,1 0 64,-1 0-96,1 0 0,-1 0 32,1-1 0,2 1 0,-4 0 64,2 0-96,-1 0 0,2-1 32,-2 1 0,2-1 0,-1 1 0,1-1 0,-2 0 64,1 0-96,-1 1 0,1-1 32,1 0 64,-2 1-96,1-1 0,1 0 32,-2 1 64,1-1-96,-1 1 0,0-1-32,1 0 0,1 0 64,-2 1 64,1-1-32,-1 0-32,1 1 32,-2-1 32,3 1-32,-2-1-32,1 1-64,-1-1 32,1 0 96,-1 1 32,1-1-128,1 0 32,-2 0-64,0 0 0,2 0 64,-1 0 64,-1 0-32,2 1-32,-1-1-64,-1 0 32,2 0 32,-1 1 0,-1-1 0,2 0 64,-1 0-32,-1 0 64,1 0-128,-1 0 0,0 0 32,1 1 0,-1-1 0,1 0 64,-2 0-96,1 1 0,1-1 32,-1 0 0,1 0 0,-1 1 64,1-1-32,-1 0-32,1 0 32,-2 0 32,1 0-32,2 0-32,-3 1 32,0-1 32,2 0-96,1 0-64,-2 0 64,-1 1 64,2-1 0,2 1 64,-3-1-128,2 1 0,-1-1 32,1 0 64,-2 1-32,2-1 64,0 0-64,-1-1-32,-1 1 32,2 0 32,-1 0 32,-1-1 96,0 1-160,1 0-32,1 0 0,-2 0 0,2 0 64,-1 0 96,1 0 128,0-1 160,0 1-64,-2-1 32,2 1-320,0-1-96,0 1-32,0-1 64,-2 1 0,2 0-32,0 0 32,0-1 32,-1 1-32,1 0-32,0 0 32,-2-1-32,2 1 0,0-1 64,0 1-32,-2-1-32,1 1 32,-1-1-32,1 0 0,1 1 0,0-1 0,-2 0 64,1 1-96,1-1 0,-2 1 32,2-1 0,-1 0 0,0 1 0,0 0 0,-1-1 0,1 0 0,-1 0 64,1 1-32,-1-1-32,1-1 32,1 1-32,-2 0-96,2 1 64,-1-1 32,-1 0 64,2 0-32,-1 0-32,-1 0 32,0 0-32,2 0 0,-1 0 0,-1 0 0,2-1 0,-1 2 0,-1-2 0,1 1-96,-1 0 64,2 0 32,-1 0 64,1 1-32,-2-1-32,2 1 32,-1-1 32,-1 0 160,0 0 192,1 1-224,1-1-96,-2 0-64,1 0-32,-1 0 0,1 0 0,-1 0 64,1 0-96,-1 0 0,1 0 32,-2 0 0,1 1 0,1-1 64,-2 0-32,1 0 64,-1-1-64,2 1 64,-1 0-128,-1-1 0,2 1 32,-2 0 64,1-1-96,-1 1-64,1 0 64,-1 0 0,2 0 32,-1 1 0,-1-1 0,2 0 64,-2 0-96,1-1 0,-1 1 96,2 0 32,1 0-192,-3 0 0,0 0 96,1 0 64,-1 0-96,2 1 32,1-1 0,-2 1 64,-1-1-96,3 0 0,-1-1 32,-1 1 64,-1 0-96,0-1 0,3 0 32,-2 0 0,1 0 0,1 0 0,-2 0 0,1 0 64,-1 0-32,1 0 64,-1 0-128,1 1 0,-1-1 32,1 1 0,-2 0 0,1 0 0,1 0 0,-2 0 64,1-1-96,-1 1 0,2 0 32,-2 0 64,1 0-32,1 0 64,-1-1-128,-1 1 0,2 0 32,-1 0 0,0-1 0,-1 2 0,2-1 0,-2-1 64,1 0-96,-1 0 0,2 0-32,-2 0-64,1 0 160,-1 1 32,2-1 0,-2 0-64,1 0 32,-1 1-32,2-1-96,-1 1 64,-1 0 32,0-1 64,2 1-32,-2 0-32,0 0-64,1 1-32,-1 0 128,0-1 32,0 0 0,0 0-64,2 1 32,-2-1-128,0 0 64,0 0 32,0 0 64,1 0-32,-1 1-32,0-1 32,0 0-32,0 0 0,2 0 0,-2 0 0,0 0 0,0-1 0,0 2 0,0-2 64,0 1 32,0-1-128,0 0 32,0 1-64,0-1 0,0 1 64,1-1 64,-1 1-96,0 0 0,0 0 32,2-1 0,-2 1 0,1 0 64,-1 0-96,0 0 0,2 0 32,-2 0 0,1 0-96,-1 0 0,0 1 128,1-1 32,-1 0 0,0 0-64,2 0 32,-2 0-32,0-1 0,0 1 64,0 0-96,0 0 0,0-1 32,0 1 0,1-1 0,-1 0 64,0 0-96,2 1 0,-2 0 32,0-1 0,0 0 0,1 1 64,-1-1-96,0 1 0,2 0 32,-2-1 0,0 1-96,0 1 64,1-2 32,1 1 64,-2 1-32,1-1 64,-1 0-64,2 0-32,-2 1-64,1-1 32,1 0 32,-2 0 0,1 1 0,-1-1 0,2 0 0,-2-1 64,1 2-96,-1-1-64,0 0 64,2 1 64,-2-1 0,0 0 64,0 1-128,1 0-64,-1-1 64,0 1 64,2-1 0,-2 0-32,0 1 32,0-1-32,1 0-96,-1 0 64,0 1 32,1-2 0,-1 1 64,0-1 32,0 1-128,2-1-32,-2 1 32,0 0 64,0 1 0,0-2-32,0 1-64,0 0-32,0 1 64,1-1 64,-1 0 64,0 0 32,0 1-160,0-1-32,0 0 32,2 1 64,-2-1 0,0 1-32,0-1-64,0 1 32,0-1 32,0 1 0,0-1 0,0 1 64,0 0-32,0-1-32,0 1 32,0-1-32,0 1 0,0 0 0,0 0 0,0-1 0,0 1 0,0-1 0,0 1 0,3 0 64,-3-1-96,0 1 0,0 0-32,0-1 0,0 0 128,0 0-32,0 1 64,0-1-128,0 0-64,0 1 64,0-1 64,0 1-64,0-1 0,0 0 96,1 0 32,-1 1-192,0-1 0,0 0 32,0 1 96,3 0 0,-3-2-32,0 1 32,0 1 32,2-1-32,-2 0-32,0 0 32,0 0 32,0 0-96,0 0 0,0 0 32,0 0 0,0 0-96,0 1 64,0-1 32,0 1 64,0-1-96,0 1 0,0-1 32,0 1 64,-2-1-96,2 1 0,0 0 32,0 0 64,-3-1-96,3 0 0,0 0 32,0 1 64,0-1-96,0 0 0,0 0 32,-1 1 64,1-1-32,0 1 64,0 0-128,0 0-64,0-1 64,0 1 64,0 0 0,0 0-32,0 0-608,1 1-256,2-1-1120</inkml:trace>
  <inkml:trace contextRef="#ctx0" brushRef="#br0" timeOffset="17">366 500 128,'0'1'0,"-3"1"0,3-2 0</inkml:trace>
  <inkml:trace contextRef="#ctx0" brushRef="#br0" timeOffset="18">361 509 128,'0'2'64,"0"-1"0,0-1-160,0 1 64,0 0 32,0-1 0</inkml:trace>
  <inkml:trace contextRef="#ctx0" brushRef="#br0" timeOffset="19">355 523 128,'-1'0'64,"1"1"0,0 0-160,0-1 64,0 1 32,0-1 0,0 1 0,-2-1 0</inkml:trace>
  <inkml:trace contextRef="#ctx0" brushRef="#br0" timeOffset="20">349 531 128,'0'0'0,"0"1"64,0-1-32,-1 0 64,1 0-128,0 0 0,0 1 32,-1-1 64,1 0-32,0 0-32,-2 1 32,2 0-32,0 0 0,-1 0 64,1-1 32,-2 1-32,2-1-64,-1 1-64,-1-1 32,2 1-32,-1-1 0,1 1 64,0-1 0,-2 0 0,2 1 0,0-1-96,-1 0 64,1 0 96,-2 1 96,2-1-64,-1 0-64,-1 0 544,1 0 256,-1 0-416,2 0-224,-1-1-128,-1 1 0,1 0-32,-1-1 64,1 0-128,0 1 0,-1-2 32,1 1 0,-1 0-96,1 0 64,-1-1 160,2 1 64,-1 1-224,-1-1-32,1-1 64,-1 0 64,1 1 0,-1-1-64,-1 0 32,2 1-32,-1-1 0,2 0 0,-1 0 0,-2 1 0,3 0 0,0-1 64,-2 1-96,2 0 0,-1-1 32,-2 2 64,3-2-32,0 1 64,0-1-128,-1 1 0,1-1 32,-3 0 64,1 0-32,1 0 64,1 0-64,-3 0-32,3 0-64,-2 0-32,2 1 64,-1 0 64,1 0 0,-2-1 64,2 1-128,-1-1-64,1 0 64,0 0 0,-2 0 32,2 1 0,0 0 64,-1-1 32,-1 0-128,1 0 32,-1 0-64,1-1 0,0 1 64,-1 0 64,2 1-96,-1-1 0,1 1-32,-2-1 0,1 0 64,1 0 64,-2 1-32,2-1-32,0 1 32,-1 0-32,1-1 0,0-1 0,-2 1 0,2 1 0,0-1 64,-1 0 32,1 0-32,0 0-64,0 1-64,-2-1-32,2 0 64,0 0 0,-1 0 32,1-1 0,0 1 0,-2 1 0,2 0 0,-1 0 0,1-1-96,0 1 64,0-1 32,-2 1 64,2 0-32,0 0-32,-1 0 32,1 0-32,-2 0 0,1-1 0,1 1 0,-2 1 64,2-1-96,-1 0 0,1 0 32,-1 0 64,1 0-96,0 0-64,0 0 64,0 1 64,0-1-64,0 0 0,1 0 32,-1 1 64,0-1-96,0 0 0,1 1-32,1 0 0,-1 0 0,1 0 0,-1 0 64,1 1 64,-1 0-96,1-1-64,-1 1 128,1 0 96,1 1-192,-2-1 0,1 0 0,-1-1 96,2 2-64,-1-1 0,0 0 32,0-1 64,-1 1-96,1 0 0,-1 0 32,1 0 64,1-1-96,-2 1 0,1 0 96,1 0 32,-2 0-128,1 0-32,2 0 32,-4 0 0,3 0 32,-2 1 64,1-1-32,-2 0-32,4 2 32,-2-1-32,-1-1 0,1 0 64,-1 1-800,1-2-384</inkml:trace>
  <inkml:trace contextRef="#ctx0" brushRef="#br0" timeOffset="21">336 477 1152,'0'-2'416,"0"0"-192,-1 0-128,1 1 128,-2 0-32,2 0 32,-1 0-64,-2 0 0,1-1-192,1 1-32,-1 0-64,1 0 96,1 1 0,-2 0 96,2-1-736,-1 1-352</inkml:trace>
  <inkml:trace contextRef="#ctx0" brushRef="#br0" timeOffset="22">1118 285 2560,'1'2'960,"2"1"-512,2 2-544,-2-3 256,1 2-416,2-2-64,-2 2-704,4 1-288</inkml:trace>
  <inkml:trace contextRef="#ctx0" brushRef="#br0" timeOffset="23">401 643 896,'0'2'352,"0"-2"-192,0 2-192,2-1 64,-2 0-32,0 0 64,0 2 32,1-1 32,-1 0-64,0 2 32,0-1-64,0-1 64,0 0 0,0 2 96,0-1 32,0 1 32,0 0-64,0-1-32,2 1-96,-2 0-64,1 0 96,0-1 64,1 0-64,-2 0 0,1 1-96,-1-1-96,2 0 128,-1 0 96,-1 2-32,2-1-64,-2 0 64,1 0 64,-1 0-64,2 0-64,-2-2 64,1 1 0,-1 0-128,2 1 32,-2-2 64,0 2 32,1 0-128,-1 0 32,0-1-64,0 0 0,0 1 128,0 0 32,2-1-32,-2-1-64,0 1 32,1 0-32,1 1 0,1 0 64,-2 0-32,1 0-32,-1 0 96,0-1 0,2 0-32,-3 1-64,2-1-64,-1 0 32,-1 1 32,2-2 64,-2 1-32,0 1-32,1 0 32,-1 0 32,0 0-96,0 0 0,0 0 32,2-1 64,-1 1-192,1-1 32,1-1-1248,1-1-512</inkml:trace>
  <inkml:trace contextRef="#ctx0" brushRef="#br0" timeOffset="24">1023 628 1152,'0'3'512,"0"-1"-256,2-1-320,-1 0 192,-1 1-32,2-1 32,-1 2-160,-1 0 32,2 1 64,-1 0 96,1-1 128,-2 1 160,1-1-192,-1 0 0,2-1-64,-1 0 32,1 1-128,-2-1-64,1 1 0,1-1-32,-2 2 0,1-2 0,-1 2-96,1 0 64,1 0 32,-2-1 64,0 1-32,1 0-32,1 0-64,-2-1 32,1 1 96,-1 1 32,2 0-32,-2-2 32,1 2 0,1-1 96,-2 0-96,0 0 0,3 0-32,-3 1-64,0 0 32,0 0-32,1-1 0,-1 0 0,2 0 0,1 0 64,-2 0-32,-1-2 64,3 1-64,-1 1 64,-1-1-64,0 2-32,1-2 32,-1 1-32,-1 0 0,2 0 64,-1-2-32,1 2 64,-1-2-64,1 1-32,-1-1 32,-1 0-32,2 0 64,-1 0 32,-1 0-32,2 0-64,-1 1 96,-1-1 0,2 1 32,-2-2 0,1 1 0,-1 0 64,2 0-32,-2 0 0,1-1-192,-1 1-32,2-1 32,-2 1 0,1 0 96,-1-1-32,0 1-32,0-1 32,2 1-32,-2-1 64,0 0 32,1 1-128,-1-1 32,0 1 0,1-1 0,1 2 0,-2-3 0,1 1-96,1 1 64,-1 0-32,1 0 0,-1 0 128,1 0 32,-1 0-32,1-1-64,-1 1 32,2 0-32,-1-1-96,1 0 64,-2 1 32,1 0 0,-1-1 0,0 1 64,1-2-32,-1 2-32,1-1 32,1 0-32,-2 0 0,2 1 0,-1 0-96,1 0 64,-2 0 32,2 0 64,0 0-32,-1 1 64,-1-1-128,2 1 0,-2-1 32,2 0 64,2 0-32,-4 0-32,2 0-128,0 1 0,0-1-1056,0 0-1216,0 0 576</inkml:trace>
  <inkml:trace contextRef="#ctx0" brushRef="#br0" timeOffset="25">1053 631 640,'1'0'352,"-1"0"-192,2 1-64,-2-1 128,1 1-32,1-1 32,-1 1-64,1-1 0,1 1 96,-2-1 160,1 1-160,2-1 0,-1 1-128,0-1-32,0 0-32,0 2 32,0-1-64,0 1 64,1-1-128,-1 1 0,0 0 160,1 1 64,1-1 0,-2 0 32,3 0-64,-2 0 64,1 0-64,0 0 0,0 0-32,1-1 64,0 1-160,0-1-32,-2 1-64,2-1 0,0 0 64,1 0 0,-1 1 0,1 0 64,-2 0-96,-1 0 0,2 0 32,0 0 64,-1 1-32,-1 0 64,2-1-64,-2 1 64,1-1-64,1-1 64,-1 1 0,0 0 32,-1 0-160,1 0 32,1 0 64,-2 0 32,2-1-128,0 1 32,0-1 0,0 1 0,-2 0 192,2 0 128,0 1-96,0 0 32,-2 0-224,2-1-96,-1 2 32,0-1 0,1 0 96,-1 0-32,1-2-32,-2 1 32,2 0 32,0 0-32,0-1-32,0 1 32,0 0-32,-1 1 0,3-1 0,-2 0 0,0 1 0,0 0 0,-2 0 0,2 0 0,0 0 64,0 0-192,0 0 32,-2 0 96,2 0 128,-2-1-96,2 0-32,-1 1 0,-1-1 0,2 1 0,0-1 64,-2 0-32,1 1-32,1 0 32,-2 0-32,2-1 64,0 1 32,-2-1-192,2 1 0,-1 0 96,-1-1 64,-1 0-96,0 0 32,0 0 0,0-1 0,0 0 0,0 0 0,0 1 0,0-1 64,-2 0-32,2 0-32,-2 0 32,1 0-32,1 0-96,0 1 64,0-1 32,0 1 64,0-1-32,-2 1-32,2 0 32,0-1 32,-1 1-32,0-1-32,1 0 32,-1 0-32,1 1-96,0-1 0,-2 0 128,2 0 32,-1 0-96,2 0 32,-4 0 0,2 1 64,-1-1-96,2 0-64,-1 0 64,-2 0 0,1 0 96,3 0 96,-2 0-128,-1 0-32,-1 0 0,2 1 0,-1-2 0,1 1 0,-1-1-96,1 2 64,-1-1 96,1 1 32,-2 0-128,1-1 32,-1 1 0,2-1 64,-1 0-96,1-1 0,-2 1 32,1 0 0,-1 1-96,2-1 64,-2 1 96,-2-1 32,2 1-128,-1-1-32,-1 1 160,1-1 96,-2 0-192,1 0-32,-1 0 0,0-1 64,0 0-64,0 1 0,-1 0 96,3-1 32,-4 1-128,2 0 32,-1-1 0,-1 1 64,2-1-32,-1 0-32,-1 0 32,3 0-32,-3 0 64,1 1 32,1-1-128,0 0-32,0 1 32,0-1 0,0 0 32,0 0 0,0 0 0,0 0 0,0 0 0,2 0 0,-2 0 0,0 0 0,0 0 0,0 0 64,0 0-96,0 0-64,-1 1 64,1-1 64,-2 1 0,2-1-32,-1 1 32,1-1-32,0 1 64,-2 0 32,3-1-192,-3 1-64,2 0 128,0 0 64,-1-1 32,1 1-64,0 0 96,0-1 0,0 0-128,0 1-32,0 0 32,0 0 0,0 0-64,-1 0 0,1 0 128,0 0 96,0-1-192,0 1 0,0 0 64,0 0 64,0 0 64,0-1 64,0 1-256,0-1-96,2 1 96,-1-1 64,1 0 32,-1 1-32,2-1 32,-1 0 32,1 0-32,0 0-32,-2 0-64,2 0 32,0 0 32,0 0 0,0 0 64,0 0 32,0 1-128,-1 0-96,1 0-32,0 0 96,0-1 96,0 1 0,1 0-32,-1-1 32,2 0 32,-1 1-96,1-1 0,-1 1 32,2 0 64,-1-1-96,1 1-64,0-1 64,0 1 64,0 0-64,0 0 0,-1 0 32,3 0 0,-2 0 0,0 0 0,1-1 0,1 0 0,-1 1 192,0 0 128,1 1-160,1 0-96,1 1-32,1 1-32,-1 1 0,5 0 0,-5 1-448,2 0-160,0 1-480,0-1-1376,-1 2 192</inkml:trace>
  <inkml:trace contextRef="#ctx0" brushRef="#br0" timeOffset="26">339 679 896,'-3'1'352,"3"-1"-192,-1 2-64,-1-2 128,1 1-32,-1 0-32,1 0 32,-2 0 96,0 1-64,0 0-64,0 0 0,-1 0 32,1-1-96,0 1-64,-2-1 0,2 0-32,-1 0 0,-1 1 0,1-1 0,0 1 0,1 0 0,-3 0 0,1-1 0,2 1 0,-1-1 0,1 0 64,-1 0-32,-1 0-32,1 0 96,1 1 0,-2 0-32,1 0 32,0 1-64,-1 0-32,1-1 32,1 2-32,-2-1 0,1 0 0,-2 1 0,2-3 0,-1 2 0,1-1 0,-2 1-96,1-1 64,1 1 32,-2 0 64,2 1-32,-2 0 64,3-1-128,-2 0-64,0 2 64,0-1 64,-1 0 0,2-1-32,-1 1-64,1 0-32,-1-1 64,1 1 64,0-1 64,-1 1 32,1-1-160,-1 0 32,2-1 0,-1 2 64,0-2-96,1 1 0,-2-1 96,1 1 32,1-1-128,0 1 32,0 0-64,-1 0 0,2 1 0,-2 0 0,1 2 0,-2 0 0,2 1 0,0 2 0,-1 0 128,1-1 96,-1 3 0,-1-2 0,2 1-192,0-2 32,0 0-64,-1 1-64,-1-1-960,1-2-416</inkml:trace>
  <inkml:trace contextRef="#ctx0" brushRef="#br0" timeOffset="27">434 769 128,'-5'2'64,"4"0"0,-2 1 192,3-2 160,-2 1-128,1-1-32,-1 1-128,-1 1-32,2 0-32,-2-1 32,1 0-128,-1 1 0,2 1 96,0 0 32,-1 0 32,1-1 0,-1 1-64,1 1 32,-2-2-64,1 1 64,1 0 0,1 1 32,-2-2-160,1 2 32,1 0 0,0-1 64,-2 0-32,1 0 64,1 0-128,0 0 0,0 0 96,-2 0 32,2 1-32,-1 0-64,-1 0 32,1 1 32,1-2 160,-2 1 192,-1 1-96,2-1 0,1 0-288,0 1 0,0-2-32,0 1 64,0 0-32,0-1 64,0 1-64,1 1-32,4-2 32,-2 1-32,0 1 0,1-1 64,1-1-256,1 1-96,-1 0-992,3 3-352</inkml:trace>
  <inkml:trace contextRef="#ctx0" brushRef="#br0" timeOffset="28">265 210 896,'-3'0'416,"2"1"-192,1 1-352,-1-1 128,1 1-64,0 0 0,-2 2 0,2-1 0,-1 1-224,-1 1-128</inkml:trace>
  <inkml:trace contextRef="#ctx0" brushRef="#br0" timeOffset="29">310 153 896,'-2'-2'352,"-1"2"-192,2 0-256,-1 1 0,1 0 64,-2 0 64,-2 2-352,1 0-96</inkml:trace>
  <inkml:trace contextRef="#ctx0" brushRef="#br0" timeOffset="30">369 87 128,'-11'0'160,"2"0"-64,-2 1-192,6-1 64,-4 0-32,1-2 0</inkml:trace>
  <inkml:trace contextRef="#ctx0" brushRef="#br0" timeOffset="31">515 46 1792,'-2'-3'768,"2"2"-384,0-1-512,0 2 128,2-1 64,-1 0 32,1 0-832,1 0-288,-2-2 448,2 0 192</inkml:trace>
  <inkml:trace contextRef="#ctx0" brushRef="#br0" timeOffset="32">464 76 896,'-4'-2'352,"3"1"-192,-1 1 96,2-1 160,-1 1-128,1-1-96,-2-1 32,1 1 0,-1-1-32,1-1-32,1 0-96,-3 0 32,0 1-1056,1 0-384</inkml:trace>
  <inkml:trace contextRef="#ctx0" brushRef="#br0" timeOffset="33">699 38 896,'0'-1'416,"1"1"-192,1 0-256,-1 0 64,1 0-32,4-1 0,-3 1 0,1-1 64,2 0-96,4 0 0,-2-1 32,2 0 0,-1 0-448,1-2-96</inkml:trace>
  <inkml:trace contextRef="#ctx0" brushRef="#br0" timeOffset="34">771 46 3072,'0'-1'1216,"2"1"-640,-1 0-736,2 0 192,-1 0 32,2-1 32,-1 0-192,3 0 0,-2 0-608,4 0-256,-1 0-128,0-1 0</inkml:trace>
  <inkml:trace contextRef="#ctx0" brushRef="#br0" timeOffset="35">836 23 1152,'3'-4'416,"1"0"-192,2 0-256,-3 2 64,2 1-128,2-1 64,2 0-384,0-2-224</inkml:trace>
  <inkml:trace contextRef="#ctx0" brushRef="#br0" timeOffset="36">930 55 2304,'-1'-5'864,"1"3"-448,0 1-576,1 0 192,2 0-32,-3 0 64,3 1-96,2-1 0,-4 1 32,5 0 0,-1-1-928,0 1-416</inkml:trace>
  <inkml:trace contextRef="#ctx0" brushRef="#br0" timeOffset="37">905 80 2560,'2'-3'960,"4"2"-512,-2 0-544,1-1 256,-1 1-128,3 0 64,2 0-1184,3-1-544</inkml:trace>
  <inkml:trace contextRef="#ctx0" brushRef="#br0" timeOffset="38">970 75 2304,'0'-1'960,"5"1"-512,1-1-544,-2 0 192,3-1-32,4 0 96,1-3-1184,2 0-512</inkml:trace>
  <inkml:trace contextRef="#ctx0" brushRef="#br0" timeOffset="39">1048 87 640,'12'6'352,"-3"-1"-192,3 1-192,-8-2 64,4 0-32,1 0 64</inkml:trace>
  <inkml:trace contextRef="#ctx0" brushRef="#br0" timeOffset="40">585 45 128,'0'1'64,"2"0"0,-2-1-96,1 0 64,-1 0 32,2-1 96,1 0-128,-2-1-32,4-1-160,-2 1 32</inkml:trace>
  <inkml:trace contextRef="#ctx0" brushRef="#br0" timeOffset="41">591 69 2816,'0'-6'1120,"3"4"-576,2-1-576,-2 1 288,4 1-224,0-1-96,4-1-1248,-1-1-480</inkml:trace>
  <inkml:trace contextRef="#ctx0" brushRef="#br0" timeOffset="42">655 61 5376,'1'-2'2112,"1"1"-1152,1-1-1184,1 0 256,-1 0-416,1-1-96,1 0-32,1 0 64,0 1-512,-2-1-256</inkml:trace>
  <inkml:trace contextRef="#ctx0" brushRef="#br0" timeOffset="43">712 59 5760,'-1'1'2176,"2"-1"-1152,1 0-1280,-1 0 384,2-1-480,3 0-96,0-1-640,0 0-160,3-2-640,-2 0-224</inkml:trace>
  <inkml:trace contextRef="#ctx0" brushRef="#br0" timeOffset="44">752 65 7040,'2'0'2624,"-1"-1"-1408,8-1-2048,-6 2 160,3-2-736,1 0-224,0-1-544,1 0-160</inkml:trace>
  <inkml:trace contextRef="#ctx0" brushRef="#br0" timeOffset="45">810 61 7552,'0'0'2816,"1"0"-1536,3-1-2144,-1 0 160,3 0-1600,0-1-512,3-2 704,1 0 384</inkml:trace>
  <inkml:trace contextRef="#ctx0" brushRef="#br0" timeOffset="46">852 53 7296,'2'0'2816,"-1"-1"-1536,7 0-2688,-4 0-64,0-2-1344,4 0-384</inkml:trace>
  <inkml:trace contextRef="#ctx0" brushRef="#br0" timeOffset="47">938 82 4864,'3'0'1824,"0"0"-960,3-1-1376,-2 0 160,2 1-768,1-1-224,1-1-160,-1-1-32</inkml:trace>
  <inkml:trace contextRef="#ctx0" brushRef="#br0" timeOffset="48">984 76 7168,'1'-1'2720,"5"0"-1472,3-2-2592,-6 1-32,4 0-1376,2-2-416</inkml:trace>
  <inkml:trace contextRef="#ctx0" brushRef="#br0" timeOffset="49">936 64 7040,'0'-2'2720,"3"2"-1472,-1-1-1536,4 0 384,1-1-480,3 0-160,4-1-1632,-1-1-704,3 0 768,-1 0 448</inkml:trace>
  <inkml:trace contextRef="#ctx0" brushRef="#br0" timeOffset="50">988 98 5376,'1'0'2112,"2"0"-1152,5 0-1472,-4 1 224,2-1-448,1-1-64,1 1-1088,1-2-416</inkml:trace>
  <inkml:trace contextRef="#ctx0" brushRef="#br0" timeOffset="51">988 125 6656,'3'5'2464,"4"-4"-1344,-1 0-1536,-3 1 384,5 0-960,-1 1-224,0 1-1184,4-1-480</inkml:trace>
  <inkml:trace contextRef="#ctx0" brushRef="#br0" timeOffset="52">1029 140 5888,'-4'1'2176,"4"2"-1152,3 1-1408,-2-2 320,4 2-64,1 2 128,1 0-736,0 1-320,5-1-1088,1 1-384</inkml:trace>
  <inkml:trace contextRef="#ctx0" brushRef="#br0" timeOffset="53">1034 180 5632,'7'11'2176,"-1"-6"-1152,6 6-1888,-6-3 0,2 1-1216,0 1-416,1-1 1152,1 1 576</inkml:trace>
  <inkml:trace contextRef="#ctx0" brushRef="#br0" timeOffset="54">1102 242 6272,'0'8'2368,"1"-5"-1280,2 6-1984,-2-5 128,2 1-352,2 2 32,-1 0-800,1-2-320</inkml:trace>
  <inkml:trace contextRef="#ctx0" brushRef="#br0" timeOffset="55">1122 333 6144,'5'12'2272,"-2"-8"-1216,-1 1-2368,0-2-160,1 0-832,-2-1-160</inkml:trace>
  <inkml:trace contextRef="#ctx0" brushRef="#br0" timeOffset="56">1131 378 5888,'4'15'2176,"-1"-9"-1152,0 3-2816,0-5-416,2 1 192,-1-1 192</inkml:trace>
  <inkml:trace contextRef="#ctx0" brushRef="#br0" timeOffset="57">336 151 5248,'-7'1'2016,"5"0"-1088,-1 2-1088,3-1 384,-1 1-352,-1 0-32,0 4-640,-3 0-224,1-1-928,1 2-384</inkml:trace>
  <inkml:trace contextRef="#ctx0" brushRef="#br0" timeOffset="58">335 160 5888,'-3'0'2176,"1"0"-1152,-2 1-1120,2 0 416,-2 0-512,-2 3-160,-1 2-192,-2 0 0,-3 2-288,0 2-96,-2 1-896,0 1-448</inkml:trace>
  <inkml:trace contextRef="#ctx0" brushRef="#br0" timeOffset="59">687 564 2176,'0'0'64,"0"1"-96,-1-1-64,1 1 64,-2-1 64,2 1 0,-1 0-32,-1 0 32,1-1 32,-2 2-384,1-1-192,-1 0 0,2 1 32</inkml:trace>
  <inkml:trace contextRef="#ctx0" brushRef="#br0" timeOffset="60">391 500 512,'0'0'256,"0"1"-128,-2 0 64,2 0 192,0 0 0,0 0 96,0 0-192,0 1-96,0 1-32,0-1-32,0 0-64,0 0 32,0 0 0,0 0 96,0 0-96,0 0-64,2 0 0,-2 0-32,0-1 64,0 0 32,0 1-192,0 0 0,3 0 160,-3 1 192,0 1-352,1-1-64,-1 0 192,0 1 192,2-1-96,-1 1-64,1-2-32,-1 1-32,1-1-1152,1 0-480</inkml:trace>
  <inkml:trace contextRef="#ctx0" brushRef="#br0" timeOffset="61">394 532 1152,'1'2'416,"-1"-2"-192,0 1-64,0 0 192,2 0-288,-2 1 0,0 0 0,1 0 32,-1 0 32,2 1 0,-2 0-160,1-1 32,-1 1 64,2 0 96,-1-1-128,1 0-32,-1 0 0,0 1 64,2-1-96,-1 1 0,1 0 32,-2-1 64,2 1-32,-1 1-32,1 1 32,0-2-32,1 1 0,0 0 0,1 0 0,1-1 0,3 2 64,-1 1 96,3-2-1056,-1 1-416</inkml:trace>
  <inkml:trace contextRef="#ctx0" brushRef="#br0" timeOffset="62">413 637 512,'6'15'256,"-3"-9"-128,1 7-384,-1-8-32</inkml:trace>
  <inkml:trace contextRef="#ctx0" brushRef="#br0" timeOffset="63">408 584 128,'-1'2'0,"1"2"64,0-2 32,0 0-32,0 1-64,0 0 32,0 1-32,0-2 0,0 2 64,0 2-32,0-1 64,-1 0-64,-1 2-32,1-1-128,-1 0-64</inkml:trace>
  <inkml:trace contextRef="#ctx0" brushRef="#br0" timeOffset="64">330 684 384,'2'0'256,"-1"-1"-128,1 1-96,-1 0 160,1 0-96,1-1-64,0 1 64,1 0 0,0-1-128,2-1-32,0-1-256,5-1-128</inkml:trace>
  <inkml:trace contextRef="#ctx0" brushRef="#br0" timeOffset="65">392 267 1152,'-3'0'416,"3"0"-192,-1-1-352,1 1 64,-2 0 32,2 0 64,-3 0 64,3 0 96,0 0-32,0-1 0,-3 1-96,3-1 32,-4 1-64,4-1-32,-4 1 32,2-1 32,-1 1-96,2-1-64,-2 1 128,1 0 32,-1 0 0,2-1-64,-1 1 32,-1 0-32,2 0 0,-1-1 0,0 1-96,-1 0 64,0-1 160,0 0 64,-2 0-160,1-1-64,1 2 0,0-1 0,0-1-64,-1 2 64,2-1 32,1 0 64,-1 1-32,1-1-32,-1 1-64,2-1 32,-1 1-32,1-1-64,-2 1 160,1-1 96,1 1-32,-2 0-64,2 0-96,-1-1-32,1 1 128,0 0 32,0 0 0,0 0-64,0 0 32,0 0-32,1 0 0,1 1 64,-1-1-32,2 1-32,2 1 32,-2 0-32,2 0 0,0 0 0,-1-1 0,2 2 64,-1-2-96,-1 1 0,0 0 32,1 0 0,1-1 0,-2 0 64,1 1-96,-1-1 0,3 0 96,-4 0 32,2 0-128,-1-1-32,-2 1 32,1 0 64,-2 0-64,1 0 0,-2-1-480,1 1-128,-1 0 32,0 0 32</inkml:trace>
  <inkml:trace contextRef="#ctx0" brushRef="#br0" timeOffset="66">271 265 1152,'2'1'512,"2"-1"-256,-2 1-224,1-1 160,-2 1-32,2-1 0,0 0-192,0 1 32,1-1 64,1 1 32,-1 0-32,1 1 32,1-1-128,-1 1 0,1-1 160,0 1 64,0-1-224,-1 0-32,0 1 0,-2-1 96,2-1-64,-1 1 0,-1 1 96,0-1 32,-1 1-32,-1-1-64,2 1 32,0-1-32,-3 0 0,1 0 0,2 0-160,-1-1 32,-1 1-640,-1-1-288</inkml:trace>
  <inkml:trace contextRef="#ctx0" brushRef="#br0" timeOffset="67">282 237 384,'4'-3'256,"-2"2"-128,-1 0-96,0 0 160,1 1-96,1-1-64,0 0-96,0 0 32,0 1 96,0-1 96,0 1-128,0 0-96,0 0-256,0 0-128</inkml:trace>
  <inkml:trace contextRef="#ctx0" brushRef="#br0" timeOffset="68">262 238 896,'3'-1'416,"-1"1"-192,2-2-352,-2 1 128,1 1 128,0-2 64,3 1-64,-2 0-96,-1 0 0,3-1-32,-3 1-512,3 0-192</inkml:trace>
  <inkml:trace contextRef="#ctx0" brushRef="#br0" timeOffset="69">323 292 1152,'-2'0'416,"2"1"-192,0 0-256,0-1 64,0 0-128,0 1 64,0-1 32,0 1 0,0 0 0,0 0 64,0 0-32,0 1 64,0-1-64,0 1 64,0 0-64,0 1-32,0 0-64,0-1 32,0 1-32,0 1 0,0-1 64,0 0 64,0 0-32,0-1 64,0 1-64,0 0-32,0 1 32,0-1-32,0 1 0,0-1 64,0 1-96,0-1 0,-1 0 32,0 0 0,1 0 0,-2 0 0,2 0-96,-1 0 64,1-1 32,0 0 64,0 1-32,-2 1-32,2-1 96,0-1 64,2 0-128,-2 1-96,0-1 32,1 1 0,-1-1-64,2 0 64,-1 0 32,-1-1 64,1 1-96,-1 0 0,0-1 96,2 1 32,-2 0-384,0 0-128,0 0-96,1 1 0</inkml:trace>
  <inkml:trace contextRef="#ctx0" brushRef="#br0" timeOffset="70">304 304 256,'0'6'160,"0"-2"-64,0 0-128,1-1 128,1 0-128,-2 1-64,0 0 128,0 2 96,0 0-192,-2-1 0,2 1 0,-1 0 32,-1 0 32,1 0 0,1-1 64,-2 1 32,1 0-32,-2-1-64,1 1 32,-1-1-32,1 0-96,-3 1 64,1 0-128,2-2 32</inkml:trace>
  <inkml:trace contextRef="#ctx0" brushRef="#br0" timeOffset="71">754 539 2048,'2'0'768,"-2"0"-384,2 0-384,-2 0 160,1 0-192,1 0-32,-2-1 32,1 1 64,1 0-64,-1 0 0,-1-1 32,2 1 0,-1 0 0,1 0 0,-1 0 0,1-1 0,-1 1 64,1 0 32,-1 0-32,1-1-64,1 1 32,-2 0-32,0 0-96,1 0 64,-1 0 32,1 0 0,-1 0 64,2 0 32,-1 0-192,-1 0 0,1 0 32,-1 0 96,1 0 0,1 0 64,-2 0-64,2 0-32,0 0 32,-2 0-32,2 0 0,0 0 0,2 0-96,-4 0 0,4 0 64,-4 0 0,2 0 32,0 0 0,2 0-96,-3 0 64,1 0 32,0 0 0,0 0 0,0 0 0,-1 1 0,1 0 64,-2-1-32,1 0-32,-1 1-64,1 0 32,1-1 32,-2 1 64,2 0-96,-2 0 0,1 0 32,1 0 0,-2 0 64,2-1 32,-1 0-32,1 1-64,-2-1-64,2 1 32,0-1 32,-1 0 0,0 0 0,1 0 0,-1 1 0,-1-1 0,2 1 0,-1-1 0,-1 1 0,1-1 0,-1 1 0,1 0 64,-1 0-96,1 0-64,-1 0 64,1 0 64,-2 0 0,1 0-32,1 0-64,-1-1 32,-1 1 32,2 0 64,-2-1-32,0 1-32,1 0 32,-1-1-32,0 1 64,1-1 32,-1 1-128,0-1 32,2 1 64,-2-1 96,0 1-224,1 0 0,-1 0-928,0 0-288</inkml:trace>
  <inkml:trace contextRef="#ctx0" brushRef="#br0" timeOffset="72">702 563 1408,'0'1'608,"0"-1"-320,-2 1-352,2-1 192,0 1-160,-1-1 0,1 1 32,-2-1 64,1 1-96,0 0 0,-1 0 32,1 0 0,-1-1 0,1 1 64,-1 0-32,-1-1-32,2 1 32,-2 0-32,1-1 64,-1 1 32,2 0-32,-1-1-64,-1 1 32,2-1-32,0 1 0,1-1 0,0 0-704,0 0-320</inkml:trace>
  <inkml:trace contextRef="#ctx0" brushRef="#br0" timeOffset="73">742 551 640,'-3'2'352,"-2"-1"-192,4 1-256,-1-1 64,2 0 32,-3 1 64,0-1-32,-1 0 64,1 1-128,-1 0 0,1 0 32,-2-1 64,2 1-32,0-1-32,0 0 32,2 0 32,0 0-384,-1-1-192</inkml:trace>
  <inkml:trace contextRef="#ctx0" brushRef="#br2" timeOffset="74">528 160 1536,'0'-6'608,"0"10"-320,0-2-480,0-2 96,0 0-256,0 0-32,0 1-64,3-1-32</inkml:trace>
  <inkml:trace contextRef="#ctx0" brushRef="#br2" timeOffset="75">928 580 1792,'0'-1'704,"0"1"-384,0 0-320,0 0 224,0 0-128,0 0 0,0 0-32,-3 0 32,3 0 64,0 1 64,-2-1-256,1 0-32,1 0 128,-2 0 192,1 0-128,-1 0 0,1 0-128,-1 0-32,1-1 32,-1 1 0,1 0 0,-2 0 64,1 0-32,1 0 64,-1 0 128,-1 0 192,1 0-160,-1 0 0,1-1 0,1 1 0,-2 0-128,0 0-96,1-1 0,-1 1 32,2 0-96,-2-1 0,0 1 32,1 0 0,1 0 0,-2 0 0,0 0 0,0 0 0,0 0 0,0 0 64,0 0-96,0 0-64,0 0 64,0 1 64,1-1 0,0 1 64,-1-1-128,-1 1 0,1-1-32,3 1 0,-5-1 64,4 0 64,-4 1-32,2-1-32,2 0 32,-2 0 32,2 0-96,-1 0 0,-1 0 32,2 0 64,-2 0-32,1 0 64,-1 0-64,0 0-32,0 0-64,0 1 32,0-1 32,1 0 64,0 0-96,-1 1 0,0-1 32,2 0 0,-2 0 0,0 0 0,0 0 64,0 0-32,1 0-32,-1 0-64,1 0 32,-1 0 32,0 0 0,0 1 0,1-1 64,1 0-96,-2 0 0,1-1 96,1 1 32,-1 0-128,-1 0-32,3-1-64,-1 1 96,-1 0 0,-1 1 96,2-1-96,-2 0-64,0 1 64,0 0 64,2-1-64,-2 1 0,0 0-256,0 0-128,-2-1-480,2 1-256,1-1-64,-1 0 0</inkml:trace>
  <inkml:trace contextRef="#ctx0" brushRef="#br2" timeOffset="76">700 588 384,'-7'2'256,"3"0"-128,-1 0-96,2-1 96,2 1-160,-2-1 32,1 0-224,1 0-96</inkml:trace>
  <inkml:trace contextRef="#ctx0" brushRef="#br2" timeOffset="77">693 561 128,'2'-2'64,"0"2"0,0-1-96,-1-1 64,1 1-32,-1 0 64,1 0 32,1-1 32,-2 1-160,2 0-32,-1 1 32,2-3 0,-2 2 448,2 1 192,-4-1-288,3 0-96,1 0-224,-4 0-32,5 1 32,-2-1 64,0 1-96,-2-1 0,1 1-480,1 0-192</inkml:trace>
  <inkml:trace contextRef="#ctx0" brushRef="#br2" timeOffset="78">696 553 256,'0'-1'160,"1"0"-64,-1 0-64,2 1 96,-2 0-64,0-1-64,1 1 32,1-1-32,-2 1 0,0-1 0,1 1 0,1-1 0,-2 0 0,1 1 64,-1-1 32,2 1 96,-2-1-32,1 0 64,-1 0-128,2 1 0,-2-1-32,1 0-64,-1 1 32,0 0-32,2 0 0,-2-1 0,0 1 0,0 0 0,3-1 0,-3 1 0,1 0 64,-1 0 96,0 0-224,2-1 0,-2 1 0,3 0 32,-3-1 32,1 1 0,-1 0 0,0-1 0,1 1 0,-1-1 64,3 1-96,-3 0 0,2-1 32,-2 1 64,1 0-32,1-1 64,-2 0-128,1 1 0,-1-1 32,2 1 0,-2-1 0,1 1 0,1-1-96,-2 1 64,1 0 32,1-1 64,-2 0-32,1 1 64,1-1-64,-2 0-32,1 1-64,1-1 32,-1 0 32,-1 1 0,2-1 0,-1 0 64</inkml:trace>
  <inkml:trace contextRef="#ctx0" brushRef="#br2" timeOffset="79">754 518 1952,'2'0'32</inkml:trace>
  <inkml:trace contextRef="#ctx0" brushRef="#br2" timeOffset="80">758 516 1952,'1'0'32,"2"-1"-64,-1 1 0,-1 0 96,1 0 96,-2 0-128,1 0-96,1 0 32,-2 0 0,1 0 32,1 0 0,-2 0 0,0 0 0,1 0 0,-1 1 0,0-1 64,2 1-96,-2 0 0,1-1 32,-1 0 64,2 0-96,-1 0 0,1 0 32,-2-1 64,1 1-32,0-1 64</inkml:trace>
  <inkml:trace contextRef="#ctx0" brushRef="#br2" timeOffset="81">786 517 1984,'0'2'-320,"0"0"-192,0 0-96</inkml:trace>
  <inkml:trace contextRef="#ctx0" brushRef="#br2" timeOffset="82">842 508 128,'1'0'64,"-1"0"0,2-1-96,1 1 64,-2 0-32,-1 0 64,2 0-96,-2 0 0,3 0 32,-2 0 64,1 1-32,-1-1-32,-1 0-64,2 0 32,-1 1 96,1-1 32,-1 0-128,1 1-32,-1-1 32,1 1 64,-1 0 0,0 0-32,1 0-64,-1 0 32,1-1 32,-1 1 64,1 0-96,-1 0 0,1-1 32,1 1 64,-3 0 32,3-1 32,-2 1-224,1-1 0,-1 1 32,1 0 96,1-1 0,-3 1-32,1 0 32,0 0-32,1 1 0,-1-1 64,1 0-96,-2 0 0,1 0 32,-1 0 0,2 0 64,-2 0 32,1 1-128,1 0-32,1 1 96,0-1 32,0 1 0,1 1 32,2-1-288,-2 0-32</inkml:trace>
  <inkml:trace contextRef="#ctx0" brushRef="#br0" timeOffset="83">723 367 384,'-2'1'160,"2"0"-64,0-1-128,0 1 64,0-1-32,0 1 0,-3 0-96,3-1 64,0 1 32,0-1 0,0 1-96,-1-1 64,-2 1 32,3-1 64,-2 1 32,2 0 32,0 0-160,-1 0 32,1 0-64,0 0 0,0 0 128,-2 0 32,2 0-32,0 0-64,0-1-64,0 1 32,-1 0 32,1 0 64,0 1-96,0 0-64,0-1 128,0 0 96,0 1-192,0 1 0,-2-2 0,2 1 96,0 0 0,0 0 64,0-1-128,0 0 0,-1 1 32,1-1 0,0 1 0,0-1 0,-2 1 0,1-1 0,1 1 0,-2 0 64,1-1-96,-1 1 0,2 0 32,-1 1 64,1-1-32,0 1-32,0-1 32,-1-1 32,1 1-96,0 1 0,-2-1 96,2 0 96,-1 0-128,-1 0-32,1 1 64,-1-2 96,1 1-128,1 1-96,-2-1-256,2 1-128</inkml:trace>
  <inkml:trace contextRef="#ctx0" brushRef="#br0" timeOffset="84">858 375 640,'0'0'352,"0"2"-192,0-2-128,0 0 160,2 1 32,-2-1 96,0 0-96,0 0-64,0 1 0,0-1-32,0 1-64,0 0 32,0 0-64,0 0-32,0 0 96,0-1 64,0 1-224,0 0 0,0 0 64,0-1 128,0 1-32,0 0-64,0 0 64,0-1 0,1 1 32,-1 0 0,0 0-64,0 0 32,0 1-64,0-1 64,0 0-64,0 0-32,0 0 96,0 0 64,0 0-64,0-1-64,0 1 0,0 0 32</inkml:trace>
  <inkml:trace contextRef="#ctx0" brushRef="#br0" timeOffset="85">863 406 4384,'1'0'32,"-1"1"0,2 0 64,-1 1-128,-1-1 0,2 0 32,-1 0 64,-1 0-32,1 0 64,1 0 64,-2 0 64,1 1-192,-1-1-64,2-1 0,-2 2 64,1-1 0,-1 0 64,2 0-64,-2 0-32,0-1 32,1 1-32,-1 0 64,0 0 32,2-1-128,-2 2-32,0-2 32,1 1 64,-1 0 0,0 0-96,0 0 32,0 0 32,0-1 0,0 0-96,2 1 160,-2 0 64,0 0-96,0 0-32,0 1 0,0-1 64,1 0-32,-1 1-32,0 1 32,2-1 32,-2 0-96,3 1-64,-2-1-1440,1 1-544</inkml:trace>
  <inkml:trace contextRef="#ctx0" brushRef="#br0" timeOffset="86">755 470 128,'0'0'0,"1"0"64,-1 0 32,2 0-128,-2 0 32,1 0 64,-1-1 32,0 1-32,2 0 32,-2 0 64,0 0-64,1-1 0,-1 1-32,0 0-64,0-1 32,2 1-32,-2 0 0,0 0 64,1 0-96,-1-1 0,0 1 32,0-1 0,2 1 0,-2-1 0,1 1 64,-1-1 32,2 1-128,-1 0-32,-1 0 32,2-1 0,-2 1 32,0 0 64,1 0-96,-1-1 0,2 1 32,-2 0 64,1 0-96,1 0 0,-2 0 32,1 0 0,-1 0 0,2 0 64,-2 0-96,1 0-64,0 0 128,-1 0 32,2 0 0,-2 0-64,0 1-64,0-1 32,1 0 32,-1 0 64,0 0 32,0 1 32,0-1-224,0 1 0,0-1-256,0 1-32</inkml:trace>
  <inkml:trace contextRef="#ctx0" brushRef="#br0" timeOffset="87">836 467 1152,'0'0'416,"0"1"-192,0-1-128,0 0 224,0 0-192,0 0 0,0 0 64,0 0 32,0 0 32,0 0 64,0 0-160,0 0-32,0-1-64,0 1 32,0 0 0,0 0 32,0 0 128,0 0 96,0 0-64,0 0 64,0 0-192,0-1-32,0 1 0,0 0 0,0 0-64,0-1-64,0 1 32,0 0-32,0 0 64,0 0 32,0 0-32,0 0 32,0 0 0,0 0 32,0 0-64,0 0 32,0 0 0,0 0 96,0-1-96,2 1-64,-2 0 64,0 0-64,0-1 64,0 1-128,0 0 0,1 0 32,-1 0 64,0-1-32,0 1-32,0 0 32,0 0-32,0 0 64,0 0 32,3 0 32,-3 0 0,0 0-64,0 0-64,0 0 96,1 0 0,-1 0-128,0 0-32,0 0 96,0 0 32,0 0-96,0 0-32,0-1 96,2 1 32,-2 0-160,0 0 0,0 0 96,0 0 128,3 0-32,-3 0-64,0-1 0,0 1-32,1 0-96,-1 0 64,0 0 96,0 0 96,2 0-224,-2 0 0,0 0 64,0 0 64,1 0-96,-1 0 32,0 0 64,0 0 32,0 0-32,0 0-64,0 0-64,0 1-32,0-1 64,2 0 64,-2 0-64,0 0 0,0 0 32,0 0 64,1 0-32,-1 0-32,0 0-64,0 0-32,0 0 64,0 0 0,0 0 32,0 0 64,0 0-32,0 0 64,0 0-128,0 0 0,0 0 32,0 1 0,0-1 0,0 0 0,0 0 64,2 0 32,-2 0-256,0 0-64,0 0-1984,0 0-928,-2 0 1600</inkml:trace>
  <inkml:trace contextRef="#ctx0" brushRef="#br3" timeOffset="88">888 777 256,'0'6'160,"0"0"-64,0-1-128,0-3 128,3 2-64,-3 0 64,0-1-64,3 5 64,0-2-288,-3-1-96</inkml:trace>
  <inkml:trace contextRef="#ctx0" brushRef="#br3" timeOffset="89">640 787 640,'0'9'352,"0"-7"-192,0 4-192,0-4 128,0 3-64,0 1 64,0 1-64,3-1 64,-3 0-64,3 1-32,0-3-416,3 0-128</inkml:trace>
  <inkml:trace contextRef="#ctx0" brushRef="#br3" timeOffset="90">515 171 640,'6'0'352,"-1"0"-192,1 0-128,-3 0 96,3 0-160,0 0 32,0 0-64,3 0 0,0 0 64,0 0 64,2 0-32,-2 0 64,1 0-64,-1 0-32,3 0 32,-3 0 32,0 2-96,0-2 0,0 0 32,-4 0 0,4 2 0,-3-2 64,0 0-96,0 0-64,0 0 64,0 0 64,1 0 0,-4 0-32,3 0 32,-3 0-32,0 0 0,3 0 64,-3 0 32,3 0 32,-3-2-64,2 2 32,1 0-64,-3 0-32,3 0 32,-3 0-32,3 0 0,-3 0 64,3 2-96,0-2 0,-3 2 32,0-2 64,3 1-96,-3-1 0,2 2 32,-2 0 0,3 0 0,2-2 0,-2 2 0,-1-2 64,4 0-32,0 0-32,3 0-64,-3 0 32,3 0-480,-4-2-192</inkml:trace>
  <inkml:trace contextRef="#ctx0" brushRef="#br3" timeOffset="91">905 806 128,'0'5'64,"0"-1"0,0 3-96,3-1 64,-3 0-32,0-1 64,0 1-96,0 1-64</inkml:trace>
  <inkml:trace contextRef="#ctx0" brushRef="#br3" timeOffset="92">730 661 768,'1'-4'352,"2"4"-192,2-2-128,-5 2 160,0-1-160,3 1-32,0-2 0,0 2 0,0-2 64,0 2 96,-1-2-224,4 2-96,-3 0 96,0 0 64,3-2-32,0 2 0,0 0 32,0 0 0,3 0-96,-3 2 64,2-2-320,0 0-96</inkml:trace>
  <inkml:trace contextRef="#ctx0" brushRef="#br3" timeOffset="93">876 787 128,'3'4'160,"-3"-1"-64,3-1-64,0 0 96,-3 0-64,6 0-64,-3 2-64,0-1 32,2 1-128,-2 2 32</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5T03:05:50.197"/>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15T03:05:50.198"/>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385 68 1152,'-6'-1'512,"3"1"-256,0-1-384,2 1 128,-2 0 0,1 0 0,-1-1 0,0 1 0,0 0-512,0 0-128</inkml:trace>
  <inkml:trace contextRef="#ctx1" brushRef="#br1">1017 168,'0'0,"0"1,2 0,1 1,0 0,0-1,1 1,1 0,1 1,-1-1,3 1,1 1,1-1,-1 0,1 1,0-2,1 1,-1-1,-1 0,-2 0,2-1,-1 0,0 0,0 0,-1 0,1-1,-1 1,0-1,-1 0,0 0,0 0,-2-1,1 1,-2 0,1 0,-1 0,0-1,0 1,-2 0,2 0,0 0,0 1,0-1,0 0,0 0,0 0,-1 1,-1-1,-1 0,2 0,-4 0,2 0,-1 0,-1 0,1 0,-2 0,-2-1,-1-1</inkml:trace>
  <inkml:trace contextRef="#ctx0" brushRef="#br0" timeOffset="2">1056 167 3968,'3'-1'1568,"1"1"-832,6 2-864,-5-2 320,2 2-160,2 0-32,1 0-1664,1 0-800,-1 0 1152,-1-1 672</inkml:trace>
  <inkml:trace contextRef="#ctx0" brushRef="#br0" timeOffset="3">1099 183 2304,'1'1'960,"1"1"-512,3 1-608,0-1 192,1-1-96,1 2 0,3 2-864,2 1-320,1-2 544,2 2 352</inkml:trace>
  <inkml:trace contextRef="#ctx0" brushRef="#br0" timeOffset="4">742 279 128,'0'0'64,"0"1"0,0-1-96,0 0 64,0 1-32,1-1 0,-1 1 0,0-1 64,0 1-96,0-1 0,0 1 96,2-1 96,-2 0-128,0 0-96,0 1 96,1-1 32,-1 0-96,0 1 32,2-1 64,-2 1 32,0-1-128,0 0 32,1 1 0,-1-1 128,0 2 0</inkml:trace>
  <inkml:trace contextRef="#ctx0" brushRef="#br0" timeOffset="5">749 292 896,'0'1'-64,"0"1"32,0-1 0,0 0 96,0 0 32,0 0-128,0 0 32,0 0 0,0-1 64,0 0-32,0 1 64,-1 0-64,1-1-32,0 1 32,0 0 32,0 0 32,0-1 96,0 1-32,0 0 0,0 0-96,-2 0-64,2-1 32,0 1 32,0 0-32,-1 0-96,1-1 32,0 1 32,-2-1 64,2 0-32,-1 1-32,1-1 32,-2 1-32,2 0 0,-1-1 0,1 1 0,0 0 0,-2 0 0,2-1 64,-1 1-32,1 0-32,0-1-64,-2 1 32,2 0 32,-1 0 0,1 0 64,0-1 32,0 1-128,-2 0-32,2 0 32,-1 0 0,1 0 32,0 1 64,-2-1-96,2 0 0,0 0 32,-1 0 0,1 0 0,0 0 0,-2 0 64,2-1 32,0 1-192,-1 0 0,1 0 96,0-1 64,0 1-96,-1 0 32,-1-1 64,2 0 32,0 1-128,-1-1 32,1 1 0,0-1 64,-2 1-96,2 0-64,-1 0 64,1 0 64,-2 0 128,2-1-224,-1 1 0,-1 0 64,2 0 128,-1-1-32,1 1 0,-2-1-32,2 1-64,0 0 32,-1 0 32,1-1-32,-2 1-32,2 0 32,-1 0-32,-1-1 64,2 0 32,-1 1-128,1 0 32,-2 0 0,2-1 64,-1 1-32,-1 0 64,2 0-128,-1-1 0,0 2-32,-1-1 0,1 0 64,1 1 64,-2-1-32,1-1-32,-1 2 32,1-2 32,1 1-96,-2 0 0,2 0 32,-1-1 64,1 1-32,-2 0-32,1-1-64,1 1-32,-2 0 64,2-1 0,-1 1 96,1-1 32,-2 1-128,1-1 32,1 1 64,-2-1 32,1 1-128,1-1 32,-2 0 0,1 1 0,1 0-96,-1 0 64,1-1 32,-2 1 64,2-1-32,-1 0-32,-1 1-64,2 0-32,-1-1 64,-1 0 0,2 1 96,-1-1 32,-2 0-32,3 1-128,0-1-32,-2 0 128,-1 1 32,3-1 0,-1 0-64,1 1 32,0-1-32,0 1-96,-2-1 0,-1 0 64,3 0 0,-1 1 96,1 0 32,-2-1-128,2 0 32,-1 0 0,-1 1 0,2 0 0,-1-1 64,0 0-32,1 1 64,-2-1-128,2 1-64,-1-1 64,-1 1 64,1-1 0,-1 0-32,1 1 32,-1-1 32,1 0-32,-1 0-32,1 1-64,-1-1 32,2 0 32,-1 0 0,1 0-96,-2 0 64,1 0 96,1 0 32,-2 0-128,1 0 32,1 1 0,-2-1 0,2 0 0,-1 0 64,1 1-32,-1-1-32,-1 0-64,2 1 32,-1-1 32,1 1 0,-2 0 0,2-1 64,-1 0-32,-1 1-96,2 0 32,-1-1 32,1 1 64,-2 0-32,2 0 64,-1-1-128,-1 1-64,1-1 64,1 1 0,-2-1 32,1 0 64,-1 0-32,2 0-32,-1 1 32,-1-1-32,1 0 0,1 0 0,-2 1 0,2-1 0,-1 0 64,0 0 32,1 0-128,-2 0-32,2 0 32,-1-1 0,1 1 32,-2 0 0,1 0 0,1 0 0,0 0 0,-2 0 64,2 0-96,-1 0 0,1 0 32,0 0 0,-2 0 64,1 1 32,1-1-192,-2 0 0,1 0 32,-1 1 96,1-1-64,-1 0 0,1 0 96,-1 0 32,2 0-128,-1 0 32,1 0 64,-2 0 96,2 0-128,-1 0-32,-2 0 0,3 0 64,0 0-96,-1 0 0,-1 0 32,2 0 0,-3 0 0,3 0 0,0 0 0,-1 0 64,1 0-32,-2 0-32,-1 0 288,3 0 192,-1 0-288,1 0-128,0 0-32,0-1-32,-2 1 0,-1 0 0,3 0 0,-1 0 0,1 0 0,-2 0 64</inkml:trace>
  <inkml:trace contextRef="#ctx0" brushRef="#br0" timeOffset="6">526 422 4704,'-3'1'96,"2"-1"-128,0 0 0</inkml:trace>
  <inkml:trace contextRef="#ctx0" brushRef="#br0" timeOffset="7">518 423 4736,'-2'0'0,"1"0"0,-1 0 0,1 0 0,-1 0 0,1 0 0,-1 0 0,2 0-96,-1 1 64,-1-1 32,2 0 64,-1 0-32,-1 0-32,1 0 32,-1 0 32,2 0-32,-1 0-32,-1 0-64,2 0 32,-1-1-32,0 1 0,1 0 64,-2 0 0,2 0 64,-1 0 32,1 0-128,-2 0 32,1 0-64,1 0 0,-2 0 128,1-1 32,1 1-32,-2 0-64,1 0 32,-1-1-32,1 1-96,-1 0 64,2-1 32,-1 1 0,1 0 0,-2 0 64,1 0-32,1 0-32,-2-1-64,2 1 32,-1 0 96,1-1 32,-2 0-32,2 1 32,-1-1-128,1 1 0,0-1 96,0 1 32,-2 0-192,2 0 0,-1 0 96,1 0 64,-1 0-96,-1 0 32</inkml:trace>
  <inkml:trace contextRef="#ctx0" brushRef="#br0" timeOffset="8">460 415 4992,'-1'0'0,"-1"0"-96,2 0 0,-1 0 64,1 0 64,-2 1 0,2-2 64,-1 1-64,1 0 64</inkml:trace>
  <inkml:trace contextRef="#ctx0" brushRef="#br0" timeOffset="9">451 415 5024,'-1'0'-32,"1"0"32,-2 0 0,2 0-96,-1 0 64,-1 0 96,2 0 32,-1 0-128,-1 0 32,2 0-64,-1-1 0,1 0 64,-2 1 64,2-1-96,-1 1 0,1-1 32,0 1 64,-2-1-32,2 0-32,-1 1 96,0 0 0,1-1-128,-2 0-32,2 1 32,-1-1 64,1 1-64,-2-1-64,2 0 64,0 1 0,-3-1 96,3 1 32,0-1-128,0 1 32,-1-1 0,1 1 0,0-1 0,0 0 0,0 1-96,0 0 64,-2-1 32,-1 0 64,3 1-32,0 0 64,0-1-64,-1 1-32,1 0-64,0-1 32</inkml:trace>
  <inkml:trace contextRef="#ctx0" brushRef="#br0" timeOffset="10">419 394 4992,'0'0'0,"0"-1"0,0 0-96,0 0 0,0 0 128,-2 0 96,2 1-192,0-1 0,0 0 0,-1 0 96,1-1 0,0 1 64,0 0-128,0-1 0,-3 0 32,3 1 64,0-1-32,-2 2-32,2-2 32,0 1-32,0-1 0,-3 1 0,2 0 0,1 0 0,-1 0-96,1 0 64,0 0 32,-2 0 64,2 0-32,0 0-32,0 1 32,0-1-32,0 0 0,0 0 0,0 1-96,0 0 64,0-1 96,-1 1 32</inkml:trace>
  <inkml:trace contextRef="#ctx0" brushRef="#br0" timeOffset="11">403 354 4992,'-2'-2'0,"2"1"0,0 0 0,0 0-96,-1-1 64,1 1 32,0 0 64,-2 1-32,2-1 64,0 0-224,0 0 32,-1-1 96,1 0 64,0 0-96,0 1-32,0-1 96,0 1 32,0 0 0,0-1-64,0 2-64,0-1 32,0-1 32,0 1 64,0 0-32,0 0-32,0-1 32,0 1-32,0 0 0,0 0 0,0 1 0,0-1 0,0 0 0,0 1 0,0-1-96,0 0 64,0 1 96,0-2-32,0 1-32,0 0 32,0 0-32,0 0-96,0 0 64,0 0 32,0 0 0,0 0 0,0 0 0</inkml:trace>
  <inkml:trace contextRef="#ctx0" brushRef="#br0" timeOffset="12">397 302 4768,'0'-1'64,"0"0"-64,0 0 0,0-1 32,0 1-32,0-1 0,0 1 64,0 0-96,0 0 0,1 0 32,-1 0 0,0 0 0,0 1 64,0-1-96,0 0 0,2 0-32,-2 1 0,0-1 64,1 1 64,-1 0-32,2-1-32,-1 1-64,-1-1 32,2 1 32,-2-1 0,1 0 64,-1 1 32,1-1-128,2 1-32,-3-1 32,0 0 0,2 1 32,-2-1 0,3 1 0,-2-1 0,1 0 64,-2 1 32,1-1-128,-1 0-32,3 1-64,-1-1 96,-2 0 0,1 0 96,2 1-96,-1-1 0,-1 1 32,1-1 64,-1 1-96,0-1 0,2 1 32,-1-1 64,-1 1-32,1-1-32,-1 1-64,1 0 32,-1 0 32,-1-1 64,2 1-96,-1 0 0,1-1 32,-1 1 0,1 0 0,-1 1 0,1-1 0,-2 0 64,1 0-32,1 0-32,-1 0 32,-1 0 32,1 0-96,1 0 0,-1 0 32,1 0 0,-1 0-96,1 0 64,1 0 32,-2 0 64,1 0-96,-1 0 0,2 0 32,-1 0 0,-1 0 0,1 0 64,1-1-96,-2 1 0,1 0 32,0-1 0,0 1 64,1-1 96,0 1-128,-2-1-96,2 0 32,-1 0 0,1 0 32,-2 1 0,2-1 0,-1 1 0,-1-1-96,2 0 64,-3 1 96,1 0 32,1 0-32,1 0 32,-2-1-128,-1 1-64,5 0 128,-4 0 32,1-1 0,1 1-64,-2 0 32,2 0-32,-1-1 0,1 1 0,-2 0-96,0 0 64,2 0 32,-1 0 64,1 0-96,-2 0-64,1 0 64,1 0 64,-2 0 0,1 0 64,-1 0-64,2 0-32,-1 0-64,-1 1 32,1-1 32,1 0 64,-2 0-32,0 0-32,2-1 96,-1 1 0,-1 0-128,2 0-32,-1 0 32,1-1 64,-2 1 0,2 0-32,0 0 32,0-1-32,-1 1 0,-1 0 64,2 0-96,-2 0-64,1 1 128,1-1 32,-3 0 0,3 0 32,-3 1-128,3-1-64,-2 0 64,1 0 64,-1 1 0,1-1-32,-1 0 32,2 0 32,-3 0-96,0 0 0,2 0-32,0 0 0,0 0 64,-1 0 0,-1 0 64,0 0 32,3 0-32,-1 0-128,-1 0 32,1 0 32,1 0 64,-2 0-96,1 0 0,-2 0 32,1 0 64,1 0-32,-1 0 64,1 0-128,-1 0-64,2 0 64,-1 0 64,-1 0 0,0 0 64,1 0-128,-1 0 0,2 0 32,-1-1 0,-1 1 0,1 0 0,-1 0 0,1 0 64,-1 0-96,1 0-64,-1 0 64,1 0 64,-2 1 0,1-1 64,1 0-64,-1 0-32,-1 1 32,2-1-32,-1 0 0,-1 1 0,1-1-96,1 0 64,-1 1 32,-1 0 0,2-1 64,-1 1 32,1 0-128,-1-1-32,1 0 32,-2 0 64,1 1 0,1-1-32,-1 0-64,-1 0 32,2 0 96,-1 0 32,1 0-128,-1 0 32,1 0 0,-1 0 64,-1-1-96,2 1 0,-1-1 96,0 0 96,2 0 288,-1 0 160,-1 1-352,1 0-160,1 0-64,0 0 32,-3-1-32,3 1-32,0 0 96,-2 0-64,-1 0-32,3-1 32,-1 1-32,-1 0 0,-1 0 0,3 1-96,-2-1 0,1 0 128,-1 0 32,-1 0 0,3 1-64,-1-1 32,-1 0-32,1 0-96,-1 1 0,-1-1 128,2 0 32,-1 1 0,1-1-64,-1 0-64,1 0 32,-2 0 32,1 0 64,1 0-32,-1 0 64,1 0-128,-1 0 0,-1 0 32,1 1 0,1-1 0,-1 0 0,1 1 0,-1-2 0,1 2 64,-2-2-96,1 2 0,1-1 32,1 0 0,-2 0 0,1 0 64,-1 0-32,1 0-32,-1 0-64,1 0 32,1 0 32,-2-1 0,0 1 0,-1-1 64,2 1-32,-1 0-32,1-1-64,-1 0 32,1 1 32,-1 0 0,1 0 64,-1 0 96,-1-1-224,2 1 0,-1 0 0,1 0 32,-1-1 32,1 1 0,-1 0 0,-1 0 0,2-1 0,-1 1 0,1 0 0,-2 0 0,1 0 0,1 0 0,-1-1 64,0 1 96,1 0-224,-1 0 0,-1 0 0,2 0 32,1 0 32,-3 1 0,1-1 0,2 0 0,-1 0 0,-2 0 0,1 0 0,4 0 0,-4 0 0,1 0 0,1 0 64,-2 0 32,2 0-128,-2 0-32,1-1 32,-1 1 0,2 0 32,-1 0 0,-1 0 0,2 0 0,-1 0 0,-1 0 0,1 0 0,-1 0 64,1 0-32,1 0-32,-2 0 96,0 0 0,1-1-192,-1 1 0,2 0 32,-1-1 32,1 1-64,-2 0 0,1 0 128,-1 0 32,1 0 0,-1 0-64,2 0 32,-1 0 32,-1 0-32,1 0-32,-1 0 32,2 0 32,-2 0-96,1 0 0,1 0 32,-2-1 0,1 1-96,-1 0 64,1 0 32,1 0 0,-2 0-96,1 0 64,1 0 96,-2 0 32,1 0-32,-1 0-64,1 0 32,0 0-32,1 0 0,-3 0 0,2 0 0,-1-1 0,2 1 0,-1 0 0,1 0-96,0-1 64,-2 1 32,2 0 0,-1 0 0,1-1 0,-2 1 0,0 0 64,1 0 32,-1 0 32,1 0-224,-1 0 0,1 0 32,1 0 96,-2 0-64,1 0 0,-1 0 32,1 0 64,-1 0-32,1 0-32,1 0-64,-2 0 32,1 0 32,-1 0 64,2 0-32,-2 0-32,1 0 32,-1 0 32,1 0-96,-1 0 0,1 0 32,-1 0 0,1 0-96,-1 0 64,2 0 32,-1 0 0,-1 0-96,2 0 64,-1 0 32,-1 0 64,2 0 32,-2 0 32,1 0-160,-1 0-32,1 0 32,-1 1 0,1-1 32,-2 0 64,1 1-96,1-1-64,-1 1 128,1-1 32,-1 1-160,1 0 0,-2 0 96,1 0 64,1 1 0,-1-1 32,1 1-128,-2-1 0,1 0-32,1 1 0,-2-1 128,2 0 96,-2 0-128,0 0-96,0 0 32,2 0 0,1 0 32,-3-1 64,1 1-96,1 0-64,-2-1 128,0 1 96,3 0-96,-2 0-96,1 0 32,-1-1 0,1 1 32,-1 0 0,-1 0 0,2 0 0,-1 0-96,1 0 0,-1 0 128,1 1 32,-1-1 0,-1 0 32,2 0-128,-2-1 0,1 2 32,-1-1 0,1 0 0,1 1 0,-2 0 0,1-1 0,-1 1-96,2 0 0,-2-1 128,0 1 32,1-1 0,-1-1-64,0 2 32,2-1-32,-2 0 0,0 0 64,0 0-192,0 2 96,-2-2 64,2 0 0,0 0-32,-1 0 32,1-1-32,-2 1 0,2 0 0,-1 0 0,1 0 0,-2 0 0,2 0 64,0 0-32,-1 0-32,1 0-64,0 0 32,0 1 32,0-1 0,-1 1 0,1 0 64,0 0-96,0 0 0,0 0 32,0-1 0,0 1 0,0-1 0,0 0 0,0 0 64,1 1-32,-1-2-32,0 2-64,0-1-32,0 1 128,0-1 32,0 1 0,0-1-64,0 0 32,0 0-32,0 1 0,0-1 0,0 0 0,0 0 0,0 0 0,0 0 0,0-1 0,0 2 64,-1-1-32,1 0-32,-2 0 32,2-1 32,-1 2-96,-1-1-64,2 1 64,-1-1 0,1 0 32,-2 0 0,2 0 0,-1 1 64,-1-1-96,1 0 0,-1 0 96,1-1 96,-1 1-128,2 0-96,-4 0 96,4 0-32,-2-1 0,1 1 32,-2 0-32,1-1 0,2 1 0,-2 0 0,0 0 0,1 0 0,1-1 0,-3 1 0,1-1 64,1 1-96,-1-1 0,1 1 32,1-1 0,-2 0 64,1 1 32,-1-1-128,1 0-32,-1 0 32,1 1 64,-1-1-64,1 0 0,-1 0 32,1 0 64,-2 1 32,2-1 32,-1 0-160,1 1-32,-1-1-64,1 0 96,-1 0 0,-1 1 96,2-1-96,-1 1 0,-1-1 32,2 0 64,-1 1-96,-1-1 0,2 0 32,0 1 64,-2-1-32,1 0-32,1 1 32,-2-1-32,1 0 0,1 1 0,-2-1 0,1 0 0,1 0-96,-1 1 64,1-1 32,-1 0 0,1 0 64,-2 0 32,1 0-32,1 0-64,0 0-64,-1 0 32,1 0 32,-1 0 0,1 0 0,-2 1 0,1-1 64,1 0 32,-2 0-192,3 0 0,-2 0 32,-2-1 96,2 1-64,-1 0 0,2 0 32,-2 0 64,0 0-32,2-1-32,-2 1 32,0 0-32,1 0 0,-1 0 0,2 0 0,-2 0 0,1-1 0,1 1 0,-2 0 0,2 0 0,-1-1 0,1 1 64,-1-1 448,1 0 224,-2 0-288,1 0-160,-1 1-288,2-1-64,-2 0-64,1 1 96,1-1 0,-1 1 32,1-1 0,-1 1 64,2-1-32,-1 1 64,-1-1-128,1 0 0,0 1 32,-1-1 0,1 0 0,1 0 64,-3 0-96,3 0 0,-2 0 32,1 0 0,-1 0 0,1-1 0,-1 2 0,2-1 64,-1 0-32,-1-1-32,1 1 32,-1-1-32,2 2 0,-3-2 0,2 1 64,-1-1 32,0 0-192,0 1 0,1-1 96,-2 1 64,1-1-96,-1 2 32,2-2-64,1 1 0,-2 0 64,-1 0 0,2 0 0,-2 0 0,1 0 0,1-1 64,-1 1 32,1 0 32,0-1-160,-1 1-32,1 0 32,-1 0 0,2 0-64,-1 0 64,-1 0 32,1-1 0,-1 1 64,2 0 32,-1-1-32,1 1-64,-2 0-64,2-1 32,-1 1-32,1 0-64,-2 1 160,2-1 32,-1 0-96,1 0-32,-2 0 32,2 0 64,0 0-64,0 1 0,-1-1 32,1 0 0,0 0 0,-2 1 0,2-1 0,0 0 0,0 0 0,-1 1 64,1-1-32,0 0-32,-2 1-64,2-1-32,0 1 128,0-1 32,0 1-96,0 0-32,0-1 32,0 1 64,0-1 0,0 0 64,0 0-128,0 1 0,0-1 96,0 0 32,0 1-128,0-1-32,0 0 32,0 0 0,0 1 32,0-1 0,0 0 0,0 0 0,0 0 0,0 1 64,0-1-96,-1 0 0,1-1 32,0 1 0,-2 0 0,2-1 64,0 1-96,0 0-64,0 0 64,0 0 0,0 0 96,0 0 32,0 0-128,0 0 32,0 0-64,0 1 0,0-2 128,0 1 32,0 0-128,0 0-32,0 1 32,0-1 64,0 0-64,2 1 0,-2-1 32,0 1 0,0-1 0,0 1 64,1-1-96,-1 1-64,0 0 64,0-1 64,0 1 0,2-1-96,-2 0 32,0 0 96,1 0 32,-1 0-32,0 1-64,0 0-64,0 0-32,0-1 64,2 1 0,-2-1 96,0 1 32,1-1-128,-1 1 32,0-1 0,2 1 0,-2-1 0,1 1 0,-1-1-96,2 1 64,-1-1 32,1 1 0,-1-1 64,-1 1 32,2-1-128,-2 1 32,1-1 0,-1 0 0,0 0 64,0 0 32,2 0-32,-2 0-64,1-1-960,1 0-416,-1 0-1056</inkml:trace>
  <inkml:trace contextRef="#ctx0" brushRef="#br0" timeOffset="13">765 284 128,'3'0'0</inkml:trace>
  <inkml:trace contextRef="#ctx0" brushRef="#br0" timeOffset="14">782 285 128,'1'0'0,"0"2"0,1-2 64,-2 1-96,1 1 0,1 0 32,-1 0 64,1 1-32,1-1-32,-2 0 32,2-1-32,-1 1 64,1-1 32,0 1-192,0 0 0</inkml:trace>
  <inkml:trace contextRef="#ctx0" brushRef="#br0" timeOffset="15">910 555 1312,'1'1'896,"1"-1"-448,-1 1-160,1-1-192,-2 1 0,1-1-64,-1 0 64,0 0-64,0 1 64,2-1-64,-2 0 64,1 0-352,-1 0-64,2 1-544,-1-1-256</inkml:trace>
  <inkml:trace contextRef="#ctx0" brushRef="#br0" timeOffset="16">501 644 1792,'2'1'768,"-1"-1"-384,1 0-448,-1 1 192,-1-1-160,2 1-64,-1-1 64,1 1 0,-1-1 96,-1 1 32,2 0-32,-1-1-64,1 1-64,-1-1 32,1 1 32,-2 0 0,1 0 0,-1 0 64,1 0-32,-1 0-32,2-1-64,1 1 32,-3 0 32,1-1 64,-1 1-32,0-1 64,2 1-128,1 0 0,-2 0 32,1-1 64,-2 1-96,3 0 0,-2 0 32,1-1 0,-2 1 0,1-1 64,1 0-32,-1 0-32,1 1-64,-1-1 32,0 1 32,-1 0 0,2-1 0,-1 1 0,1-1 64,-1 1 32,1-1-128,-1 0 32,1 1 0,-2-1 0,1 0 0,1 0 64,-1 0-32,1 0-32,-2 1-64,1-1 32,1 0 32,-2 1 0,1-1 0,1 1 0,-2 0 0,1-1 0,-1 1 0,2-1 0,-2 1 0,1-1 64,1 1-96,-2-1-64,1 0 64,0 0 0,-1 1 32,2-1 0,-1 0 0,1 0 0,-1 0 0,-1 0 64,2 1-32,-1-1-32,1 1-64,-1 0 32,1-1 32,-1 1 0,1-1 0,-1 1 64,1-1-96,-1 1 0,1-1 32,-1 0 0,-1 0 0,2 1 64,-2-1-96,1 1 0,-1-1 32,1 0 0,1 1 0,-1-1 64,1 0-32,-1 1-32,-1-1-64,2 1 32,-1-1 32,1 1 0,-1 0 0,1 0 64,-1 0-96,1 0 0,-1 0 32,1-1 0,2 1 0,-4 0 64,2 0-96,-1 0 0,2-1 32,-2 1 0,2-1 0,-1 1 0,1-1 0,-2 0 64,1 0-96,-1 1 0,1-1 32,1 0 64,-2 1-96,1-1 0,1 0 32,-2 1 64,1-1-96,-1 1 0,0-1-32,1 0 0,1 0 64,-2 1 64,1-1-32,-1 0-32,1 1 32,-2-1 32,3 1-32,-2-1-32,1 1-64,-1-1 32,1 0 96,-1 1 32,1-1-128,1 0 32,-2 0-64,0 0 0,2 0 64,-1 0 64,-1 0-32,2 1-32,-1-1-64,-1 0 32,2 0 32,-1 1 0,-1-1 0,2 0 64,-1 0-32,-1 0 64,1 0-128,-1 0 0,0 0 32,1 1 0,-1-1 0,1 0 64,-2 0-96,1 1 0,1-1 32,-1 0 0,1 0 0,-1 1 64,1-1-32,-1 0-32,1 0 32,-2 0 32,1 0-32,2 0-32,-3 1 32,0-1 32,2 0-96,1 0-64,-2 0 64,-1 1 64,2-1 0,2 1 64,-3-1-128,2 1 0,-1-1 32,1 0 64,-2 1-32,2-1 64,0 0-64,-1-1-32,-1 1 32,2 0 32,-1 0 32,-1-1 96,0 1-160,1 0-32,1 0 0,-2 0 0,2 0 64,-1 0 96,1 0 128,0-1 160,0 1-64,-2-1 32,2 1-320,0-1-96,0 1-32,0-1 64,-2 1 0,2 0-32,0 0 32,0-1 32,-1 1-32,1 0-32,0 0 32,-2-1-32,2 1 0,0-1 64,0 1-32,-2-1-32,1 1 32,-1-1-32,1 0 0,1 1 0,0-1 0,-2 0 64,1 1-96,1-1 0,-2 1 32,2-1 0,-1 0 0,0 1 0,0 0 0,-1-1 0,1 0 0,-1 0 64,1 1-32,-1-1-32,1-1 32,1 1-32,-2 0-96,2 1 64,-1-1 32,-1 0 64,2 0-32,-1 0-32,-1 0 32,0 0-32,2 0 0,-1 0 0,-1 0 0,2-1 0,-1 2 0,-1-2 0,1 1-96,-1 0 64,2 0 32,-1 0 64,1 1-32,-2-1-32,2 1 32,-1-1 32,-1 0 160,0 0 192,1 1-224,1-1-96,-2 0-64,1 0-32,-1 0 0,1 0 0,-1 0 64,1 0-96,-1 0 0,1 0 32,-2 0 0,1 1 0,1-1 64,-2 0-32,1 0 64,-1-1-64,2 1 64,-1 0-128,-1-1 0,2 1 32,-2 0 64,1-1-96,-1 1-64,1 0 64,-1 0 0,2 0 32,-1 1 0,-1-1 0,2 0 64,-2 0-96,1-1 0,-1 1 96,2 0 32,1 0-192,-3 0 0,0 0 96,1 0 64,-1 0-96,2 1 32,1-1 0,-2 1 64,-1-1-96,3 0 0,-1-1 32,-1 1 64,-1 0-96,0-1 0,3 0 32,-2 0 0,1 0 0,1 0 0,-2 0 0,1 0 64,-1 0-32,1 0 64,-1 0-128,1 1 0,-1-1 32,1 1 0,-2 0 0,1 0 0,1 0 0,-2 0 64,1-1-96,-1 1 0,2 0 32,-2 0 64,1 0-32,1 0 64,-1-1-128,-1 1 0,2 0 32,-1 0 0,0-1 0,-1 2 0,2-1 0,-2-1 64,1 0-96,-1 0 0,2 0-32,-2 0-64,1 0 160,-1 1 32,2-1 0,-2 0-64,1 0 32,-1 1-32,2-1-96,-1 1 64,-1 0 32,0-1 64,2 1-32,-2 0-32,0 0-64,1 1-32,-1 0 128,0-1 32,0 0 0,0 0-64,2 1 32,-2-1-128,0 0 64,0 0 32,0 0 64,1 0-32,-1 1-32,0-1 32,0 0-32,0 0 0,2 0 0,-2 0 0,0 0 0,0-1 0,0 2 0,0-2 64,0 1 32,0-1-128,0 0 32,0 1-64,0-1 0,0 1 64,1-1 64,-1 1-96,0 0 0,0 0 32,2-1 0,-2 1 0,1 0 64,-1 0-96,0 0 0,2 0 32,-2 0 0,1 0-96,-1 0 0,0 1 128,1-1 32,-1 0 0,0 0-64,2 0 32,-2 0-32,0-1 0,0 1 64,0 0-96,0 0 0,0-1 32,0 1 0,1-1 0,-1 0 64,0 0-96,2 1 0,-2 0 32,0-1 0,0 0 0,1 1 64,-1-1-96,0 1 0,2 0 32,-2-1 0,0 1-96,0 1 64,1-2 32,1 1 64,-2 1-32,1-1 64,-1 0-64,2 0-32,-2 1-64,1-1 32,1 0 32,-2 0 0,1 1 0,-1-1 0,2 0 0,-2-1 64,1 2-96,-1-1-64,0 0 64,2 1 64,-2-1 0,0 0 64,0 1-128,1 0-64,-1-1 64,0 1 64,2-1 0,-2 0-32,0 1 32,0-1-32,1 0-96,-1 0 64,0 1 32,1-2 0,-1 1 64,0-1 32,0 1-128,2-1-32,-2 1 32,0 0 64,0 1 0,0-2-32,0 1-64,0 0-32,0 1 64,1-1 64,-1 0 64,0 0 32,0 1-160,0-1-32,0 0 32,2 1 64,-2-1 0,0 1-32,0-1-64,0 1 32,0-1 32,0 1 0,0-1 0,0 1 64,0 0-32,0-1-32,0 1 32,0-1-32,0 1 0,0 0 0,0 0 0,0-1 0,0 1 0,0-1 0,0 1 0,3 0 64,-3-1-96,0 1 0,0 0-32,0-1 0,0 0 128,0 0-32,0 1 64,0-1-128,0 0-64,0 1 64,0-1 64,0 1-64,0-1 0,0 0 96,1 0 32,-1 1-192,0-1 0,0 0 32,0 1 96,3 0 0,-3-2-32,0 1 32,0 1 32,2-1-32,-2 0-32,0 0 32,0 0 32,0 0-96,0 0 0,0 0 32,0 0 0,0 0-96,0 1 64,0-1 32,0 1 64,0-1-96,0 1 0,0-1 32,0 1 64,-2-1-96,2 1 0,0 0 32,0 0 64,-3-1-96,3 0 0,0 0 32,0 1 64,0-1-96,0 0 0,0 0 32,-1 1 64,1-1-32,0 1 64,0 0-128,0 0-64,0-1 64,0 1 64,0 0 0,0 0-32,0 0-608,1 1-256,2-1-1120</inkml:trace>
  <inkml:trace contextRef="#ctx0" brushRef="#br0" timeOffset="17">366 500 128,'0'1'0,"-3"1"0,3-2 0</inkml:trace>
  <inkml:trace contextRef="#ctx0" brushRef="#br0" timeOffset="18">361 509 128,'0'2'64,"0"-1"0,0-1-160,0 1 64,0 0 32,0-1 0</inkml:trace>
  <inkml:trace contextRef="#ctx0" brushRef="#br0" timeOffset="19">355 523 128,'-1'0'64,"1"1"0,0 0-160,0-1 64,0 1 32,0-1 0,0 1 0,-2-1 0</inkml:trace>
  <inkml:trace contextRef="#ctx0" brushRef="#br0" timeOffset="20">349 531 128,'0'0'0,"0"1"64,0-1-32,-1 0 64,1 0-128,0 0 0,0 1 32,-1-1 64,1 0-32,0 0-32,-2 1 32,2 0-32,0 0 0,-1 0 64,1-1 32,-2 1-32,2-1-64,-1 1-64,-1-1 32,2 1-32,-1-1 0,1 1 64,0-1 0,-2 0 0,2 1 0,0-1-96,-1 0 64,1 0 96,-2 1 96,2-1-64,-1 0-64,-1 0 544,1 0 256,-1 0-416,2 0-224,-1-1-128,-1 1 0,1 0-32,-1-1 64,1 0-128,0 1 0,-1-2 32,1 1 0,-1 0-96,1 0 64,-1-1 160,2 1 64,-1 1-224,-1-1-32,1-1 64,-1 0 64,1 1 0,-1-1-64,-1 0 32,2 1-32,-1-1 0,2 0 0,-1 0 0,-2 1 0,3 0 0,0-1 64,-2 1-96,2 0 0,-1-1 32,-2 2 64,3-2-32,0 1 64,0-1-128,-1 1 0,1-1 32,-3 0 64,1 0-32,1 0 64,1 0-64,-3 0-32,3 0-64,-2 0-32,2 1 64,-1 0 64,1 0 0,-2-1 64,2 1-128,-1-1-64,1 0 64,0 0 0,-2 0 32,2 1 0,0 0 64,-1-1 32,-1 0-128,1 0 32,-1 0-64,1-1 0,0 1 64,-1 0 64,2 1-96,-1-1 0,1 1-32,-2-1 0,1 0 64,1 0 64,-2 1-32,2-1-32,0 1 32,-1 0-32,1-1 0,0-1 0,-2 1 0,2 1 0,0-1 64,-1 0 32,1 0-32,0 0-64,0 1-64,-2-1-32,2 0 64,0 0 0,-1 0 32,1-1 0,0 1 0,-2 1 0,2 0 0,-1 0 0,1-1-96,0 1 64,0-1 32,-2 1 64,2 0-32,0 0-32,-1 0 32,1 0-32,-2 0 0,1-1 0,1 1 0,-2 1 64,2-1-96,-1 0 0,1 0 32,-1 0 64,1 0-96,0 0-64,0 0 64,0 1 64,0-1-64,0 0 0,1 0 32,-1 1 64,0-1-96,0 0 0,1 1-32,1 0 0,-1 0 0,1 0 0,-1 0 64,1 1 64,-1 0-96,1-1-64,-1 1 128,1 0 96,1 1-192,-2-1 0,1 0 0,-1-1 96,2 2-64,-1-1 0,0 0 32,0-1 64,-1 1-96,1 0 0,-1 0 32,1 0 64,1-1-96,-2 1 0,1 0 96,1 0 32,-2 0-128,1 0-32,2 0 32,-4 0 0,3 0 32,-2 1 64,1-1-32,-2 0-32,4 2 32,-2-1-32,-1-1 0,1 0 64,-1 1-800,1-2-384</inkml:trace>
  <inkml:trace contextRef="#ctx0" brushRef="#br0" timeOffset="21">336 477 1152,'0'-2'416,"0"0"-192,-1 0-128,1 1 128,-2 0-32,2 0 32,-1 0-64,-2 0 0,1-1-192,1 1-32,-1 0-64,1 0 96,1 1 0,-2 0 96,2-1-736,-1 1-352</inkml:trace>
  <inkml:trace contextRef="#ctx0" brushRef="#br0" timeOffset="22">1118 285 2560,'1'2'960,"2"1"-512,2 2-544,-2-3 256,1 2-416,2-2-64,-2 2-704,4 1-288</inkml:trace>
  <inkml:trace contextRef="#ctx0" brushRef="#br0" timeOffset="23">401 643 896,'0'2'352,"0"-2"-192,0 2-192,2-1 64,-2 0-32,0 0 64,0 2 32,1-1 32,-1 0-64,0 2 32,0-1-64,0-1 64,0 0 0,0 2 96,0-1 32,0 1 32,0 0-64,0-1-32,2 1-96,-2 0-64,1 0 96,0-1 64,1 0-64,-2 0 0,1 1-96,-1-1-96,2 0 128,-1 0 96,-1 2-32,2-1-64,-2 0 64,1 0 64,-1 0-64,2 0-64,-2-2 64,1 1 0,-1 0-128,2 1 32,-2-2 64,0 2 32,1 0-128,-1 0 32,0-1-64,0 0 0,0 1 128,0 0 32,2-1-32,-2-1-64,0 1 32,1 0-32,1 1 0,1 0 64,-2 0-32,1 0-32,-1 0 96,0-1 0,2 0-32,-3 1-64,2-1-64,-1 0 32,-1 1 32,2-2 64,-2 1-32,0 1-32,1 0 32,-1 0 32,0 0-96,0 0 0,0 0 32,2-1 64,-1 1-192,1-1 32,1-1-1248,1-1-512</inkml:trace>
  <inkml:trace contextRef="#ctx0" brushRef="#br0" timeOffset="24">1023 628 1152,'0'3'512,"0"-1"-256,2-1-320,-1 0 192,-1 1-32,2-1 32,-1 2-160,-1 0 32,2 1 64,-1 0 96,1-1 128,-2 1 160,1-1-192,-1 0 0,2-1-64,-1 0 32,1 1-128,-2-1-64,1 1 0,1-1-32,-2 2 0,1-2 0,-1 2-96,1 0 64,1 0 32,-2-1 64,0 1-32,1 0-32,1 0-64,-2-1 32,1 1 96,-1 1 32,2 0-32,-2-2 32,1 2 0,1-1 96,-2 0-96,0 0 0,3 0-32,-3 1-64,0 0 32,0 0-32,1-1 0,-1 0 0,2 0 0,1 0 64,-2 0-32,-1-2 64,3 1-64,-1 1 64,-1-1-64,0 2-32,1-2 32,-1 1-32,-1 0 0,2 0 64,-1-2-32,1 2 64,-1-2-64,1 1-32,-1-1 32,-1 0-32,2 0 64,-1 0 32,-1 0-32,2 0-64,-1 1 96,-1-1 0,2 1 32,-2-2 0,1 1 0,-1 0 64,2 0-32,-2 0 0,1-1-192,-1 1-32,2-1 32,-2 1 0,1 0 96,-1-1-32,0 1-32,0-1 32,2 1-32,-2-1 64,0 0 32,1 1-128,-1-1 32,0 1 0,1-1 0,1 2 0,-2-3 0,1 1-96,1 1 64,-1 0-32,1 0 0,-1 0 128,1 0 32,-1 0-32,1-1-64,-1 1 32,2 0-32,-1-1-96,1 0 64,-2 1 32,1 0 0,-1-1 0,0 1 64,1-2-32,-1 2-32,1-1 32,1 0-32,-2 0 0,2 1 0,-1 0-96,1 0 64,-2 0 32,2 0 64,0 0-32,-1 1 64,-1-1-128,2 1 0,-2-1 32,2 0 64,2 0-32,-4 0-32,2 0-128,0 1 0,0-1-1056,0 0-1216,0 0 576</inkml:trace>
  <inkml:trace contextRef="#ctx0" brushRef="#br0" timeOffset="25">1053 631 640,'1'0'352,"-1"0"-192,2 1-64,-2-1 128,1 1-32,1-1 32,-1 1-64,1-1 0,1 1 96,-2-1 160,1 1-160,2-1 0,-1 1-128,0-1-32,0 0-32,0 2 32,0-1-64,0 1 64,1-1-128,-1 1 0,0 0 160,1 1 64,1-1 0,-2 0 32,3 0-64,-2 0 64,1 0-64,0 0 0,0 0-32,1-1 64,0 1-160,0-1-32,-2 1-64,2-1 0,0 0 64,1 0 0,-1 1 0,1 0 64,-2 0-96,-1 0 0,2 0 32,0 0 64,-1 1-32,-1 0 64,2-1-64,-2 1 64,1-1-64,1-1 64,-1 1 0,0 0 32,-1 0-160,1 0 32,1 0 64,-2 0 32,2-1-128,0 1 32,0-1 0,0 1 0,-2 0 192,2 0 128,0 1-96,0 0 32,-2 0-224,2-1-96,-1 2 32,0-1 0,1 0 96,-1 0-32,1-2-32,-2 1 32,2 0 32,0 0-32,0-1-32,0 1 32,0 0-32,-1 1 0,3-1 0,-2 0 0,0 1 0,0 0 0,-2 0 0,2 0 0,0 0 64,0 0-192,0 0 32,-2 0 96,2 0 128,-2-1-96,2 0-32,-1 1 0,-1-1 0,2 1 0,0-1 64,-2 0-32,1 1-32,1 0 32,-2 0-32,2-1 64,0 1 32,-2-1-192,2 1 0,-1 0 96,-1-1 64,-1 0-96,0 0 32,0 0 0,0-1 0,0 0 0,0 0 0,0 1 0,0-1 64,-2 0-32,2 0-32,-2 0 32,1 0-32,1 0-96,0 1 64,0-1 32,0 1 64,0-1-32,-2 1-32,2 0 32,0-1 32,-1 1-32,0-1-32,1 0 32,-1 0-32,1 1-96,0-1 0,-2 0 128,2 0 32,-1 0-96,2 0 32,-4 0 0,2 1 64,-1-1-96,2 0-64,-1 0 64,-2 0 0,1 0 96,3 0 96,-2 0-128,-1 0-32,-1 0 0,2 1 0,-1-2 0,1 1 0,-1-1-96,1 2 64,-1-1 96,1 1 32,-2 0-128,1-1 32,-1 1 0,2-1 64,-1 0-96,1-1 0,-2 1 32,1 0 0,-1 1-96,2-1 64,-2 1 96,-2-1 32,2 1-128,-1-1-32,-1 1 160,1-1 96,-2 0-192,1 0-32,-1 0 0,0-1 64,0 0-64,0 1 0,-1 0 96,3-1 32,-4 1-128,2 0 32,-1-1 0,-1 1 64,2-1-32,-1 0-32,-1 0 32,3 0-32,-3 0 64,1 1 32,1-1-128,0 0-32,0 1 32,0-1 0,0 0 32,0 0 0,0 0 0,0 0 0,0 0 0,2 0 0,-2 0 0,0 0 0,0 0 0,0 0 64,0 0-96,0 0-64,-1 1 64,1-1 64,-2 1 0,2-1-32,-1 1 32,1-1-32,0 1 64,-2 0 32,3-1-192,-3 1-64,2 0 128,0 0 64,-1-1 32,1 1-64,0 0 96,0-1 0,0 0-128,0 1-32,0 0 32,0 0 0,0 0-64,-1 0 0,1 0 128,0 0 96,0-1-192,0 1 0,0 0 64,0 0 64,0 0 64,0-1 64,0 1-256,0-1-96,2 1 96,-1-1 64,1 0 32,-1 1-32,2-1 32,-1 0 32,1 0-32,0 0-32,-2 0-64,2 0 32,0 0 32,0 0 0,0 0 64,0 0 32,0 1-128,-1 0-96,1 0-32,0 0 96,0-1 96,0 1 0,1 0-32,-1-1 32,2 0 32,-1 1-96,1-1 0,-1 1 32,2 0 64,-1-1-96,1 1-64,0-1 64,0 1 64,0 0-64,0 0 0,-1 0 32,3 0 0,-2 0 0,0 0 0,1-1 0,1 0 0,-1 1 192,0 0 128,1 1-160,1 0-96,1 1-32,1 1-32,-1 1 0,5 0 0,-5 1-448,2 0-160,0 1-480,0-1-1376,-1 2 192</inkml:trace>
  <inkml:trace contextRef="#ctx0" brushRef="#br0" timeOffset="26">339 679 896,'-3'1'352,"3"-1"-192,-1 2-64,-1-2 128,1 1-32,-1 0-32,1 0 32,-2 0 96,0 1-64,0 0-64,0 0 0,-1 0 32,1-1-96,0 1-64,-2-1 0,2 0-32,-1 0 0,-1 1 0,1-1 0,0 1 0,1 0 0,-3 0 0,1-1 0,2 1 0,-1-1 0,1 0 64,-1 0-32,-1 0-32,1 0 96,1 1 0,-2 0-32,1 0 32,0 1-64,-1 0-32,1-1 32,1 2-32,-2-1 0,1 0 0,-2 1 0,2-3 0,-1 2 0,1-1 0,-2 1-96,1-1 64,1 1 32,-2 0 64,2 1-32,-2 0 64,3-1-128,-2 0-64,0 2 64,0-1 64,-1 0 0,2-1-32,-1 1-64,1 0-32,-1-1 64,1 1 64,0-1 64,-1 1 32,1-1-160,-1 0 32,2-1 0,-1 2 64,0-2-96,1 1 0,-2-1 96,1 1 32,1-1-128,0 1 32,0 0-64,-1 0 0,2 1 0,-2 0 0,1 2 0,-2 0 0,2 1 0,0 2 0,-1 0 128,1-1 96,-1 3 0,-1-2 0,2 1-192,0-2 32,0 0-64,-1 1-64,-1-1-960,1-2-416</inkml:trace>
  <inkml:trace contextRef="#ctx0" brushRef="#br0" timeOffset="27">434 769 128,'-5'2'64,"4"0"0,-2 1 192,3-2 160,-2 1-128,1-1-32,-1 1-128,-1 1-32,2 0-32,-2-1 32,1 0-128,-1 1 0,2 1 96,0 0 32,-1 0 32,1-1 0,-1 1-64,1 1 32,-2-2-64,1 1 64,1 0 0,1 1 32,-2-2-160,1 2 32,1 0 0,0-1 64,-2 0-32,1 0 64,1 0-128,0 0 0,0 0 96,-2 0 32,2 1-32,-1 0-64,-1 0 32,1 1 32,1-2 160,-2 1 192,-1 1-96,2-1 0,1 0-288,0 1 0,0-2-32,0 1 64,0 0-32,0-1 64,0 1-64,1 1-32,4-2 32,-2 1-32,0 1 0,1-1 64,1-1-256,1 1-96,-1 0-992,3 3-352</inkml:trace>
  <inkml:trace contextRef="#ctx0" brushRef="#br0" timeOffset="28">265 210 896,'-3'0'416,"2"1"-192,1 1-352,-1-1 128,1 1-64,0 0 0,-2 2 0,2-1 0,-1 1-224,-1 1-128</inkml:trace>
  <inkml:trace contextRef="#ctx0" brushRef="#br0" timeOffset="29">310 153 896,'-2'-2'352,"-1"2"-192,2 0-256,-1 1 0,1 0 64,-2 0 64,-2 2-352,1 0-96</inkml:trace>
  <inkml:trace contextRef="#ctx0" brushRef="#br0" timeOffset="30">369 87 128,'-11'0'160,"2"0"-64,-2 1-192,6-1 64,-4 0-32,1-2 0</inkml:trace>
  <inkml:trace contextRef="#ctx0" brushRef="#br0" timeOffset="31">515 46 1792,'-2'-3'768,"2"2"-384,0-1-512,0 2 128,2-1 64,-1 0 32,1 0-832,1 0-288,-2-2 448,2 0 192</inkml:trace>
  <inkml:trace contextRef="#ctx0" brushRef="#br0" timeOffset="32">464 76 896,'-4'-2'352,"3"1"-192,-1 1 96,2-1 160,-1 1-128,1-1-96,-2-1 32,1 1 0,-1-1-32,1-1-32,1 0-96,-3 0 32,0 1-1056,1 0-384</inkml:trace>
  <inkml:trace contextRef="#ctx0" brushRef="#br0" timeOffset="33">699 38 896,'0'-1'416,"1"1"-192,1 0-256,-1 0 64,1 0-32,4-1 0,-3 1 0,1-1 64,2 0-96,4 0 0,-2-1 32,2 0 0,-1 0-448,1-2-96</inkml:trace>
  <inkml:trace contextRef="#ctx0" brushRef="#br0" timeOffset="34">771 46 3072,'0'-1'1216,"2"1"-640,-1 0-736,2 0 192,-1 0 32,2-1 32,-1 0-192,3 0 0,-2 0-608,4 0-256,-1 0-128,0-1 0</inkml:trace>
  <inkml:trace contextRef="#ctx0" brushRef="#br0" timeOffset="35">836 23 1152,'3'-4'416,"1"0"-192,2 0-256,-3 2 64,2 1-128,2-1 64,2 0-384,0-2-224</inkml:trace>
  <inkml:trace contextRef="#ctx0" brushRef="#br0" timeOffset="36">930 55 2304,'-1'-5'864,"1"3"-448,0 1-576,1 0 192,2 0-32,-3 0 64,3 1-96,2-1 0,-4 1 32,5 0 0,-1-1-928,0 1-416</inkml:trace>
  <inkml:trace contextRef="#ctx0" brushRef="#br0" timeOffset="37">905 80 2560,'2'-3'960,"4"2"-512,-2 0-544,1-1 256,-1 1-128,3 0 64,2 0-1184,3-1-544</inkml:trace>
  <inkml:trace contextRef="#ctx0" brushRef="#br0" timeOffset="38">970 75 2304,'0'-1'960,"5"1"-512,1-1-544,-2 0 192,3-1-32,4 0 96,1-3-1184,2 0-512</inkml:trace>
  <inkml:trace contextRef="#ctx0" brushRef="#br0" timeOffset="39">1048 87 640,'12'6'352,"-3"-1"-192,3 1-192,-8-2 64,4 0-32,1 0 64</inkml:trace>
  <inkml:trace contextRef="#ctx0" brushRef="#br0" timeOffset="40">585 45 128,'0'1'64,"2"0"0,-2-1-96,1 0 64,-1 0 32,2-1 96,1 0-128,-2-1-32,4-1-160,-2 1 32</inkml:trace>
  <inkml:trace contextRef="#ctx0" brushRef="#br0" timeOffset="41">591 69 2816,'0'-6'1120,"3"4"-576,2-1-576,-2 1 288,4 1-224,0-1-96,4-1-1248,-1-1-480</inkml:trace>
  <inkml:trace contextRef="#ctx0" brushRef="#br0" timeOffset="42">655 61 5376,'1'-2'2112,"1"1"-1152,1-1-1184,1 0 256,-1 0-416,1-1-96,1 0-32,1 0 64,0 1-512,-2-1-256</inkml:trace>
  <inkml:trace contextRef="#ctx0" brushRef="#br0" timeOffset="43">712 59 5760,'-1'1'2176,"2"-1"-1152,1 0-1280,-1 0 384,2-1-480,3 0-96,0-1-640,0 0-160,3-2-640,-2 0-224</inkml:trace>
  <inkml:trace contextRef="#ctx0" brushRef="#br0" timeOffset="44">752 65 7040,'2'0'2624,"-1"-1"-1408,8-1-2048,-6 2 160,3-2-736,1 0-224,0-1-544,1 0-160</inkml:trace>
  <inkml:trace contextRef="#ctx0" brushRef="#br0" timeOffset="45">810 61 7552,'0'0'2816,"1"0"-1536,3-1-2144,-1 0 160,3 0-1600,0-1-512,3-2 704,1 0 384</inkml:trace>
  <inkml:trace contextRef="#ctx0" brushRef="#br0" timeOffset="46">852 53 7296,'2'0'2816,"-1"-1"-1536,7 0-2688,-4 0-64,0-2-1344,4 0-384</inkml:trace>
  <inkml:trace contextRef="#ctx0" brushRef="#br0" timeOffset="47">938 82 4864,'3'0'1824,"0"0"-960,3-1-1376,-2 0 160,2 1-768,1-1-224,1-1-160,-1-1-32</inkml:trace>
  <inkml:trace contextRef="#ctx0" brushRef="#br0" timeOffset="48">984 76 7168,'1'-1'2720,"5"0"-1472,3-2-2592,-6 1-32,4 0-1376,2-2-416</inkml:trace>
  <inkml:trace contextRef="#ctx0" brushRef="#br0" timeOffset="49">936 64 7040,'0'-2'2720,"3"2"-1472,-1-1-1536,4 0 384,1-1-480,3 0-160,4-1-1632,-1-1-704,3 0 768,-1 0 448</inkml:trace>
  <inkml:trace contextRef="#ctx0" brushRef="#br0" timeOffset="50">988 98 5376,'1'0'2112,"2"0"-1152,5 0-1472,-4 1 224,2-1-448,1-1-64,1 1-1088,1-2-416</inkml:trace>
  <inkml:trace contextRef="#ctx0" brushRef="#br0" timeOffset="51">988 125 6656,'3'5'2464,"4"-4"-1344,-1 0-1536,-3 1 384,5 0-960,-1 1-224,0 1-1184,4-1-480</inkml:trace>
  <inkml:trace contextRef="#ctx0" brushRef="#br0" timeOffset="52">1029 140 5888,'-4'1'2176,"4"2"-1152,3 1-1408,-2-2 320,4 2-64,1 2 128,1 0-736,0 1-320,5-1-1088,1 1-384</inkml:trace>
  <inkml:trace contextRef="#ctx0" brushRef="#br0" timeOffset="53">1034 180 5632,'7'11'2176,"-1"-6"-1152,6 6-1888,-6-3 0,2 1-1216,0 1-416,1-1 1152,1 1 576</inkml:trace>
  <inkml:trace contextRef="#ctx0" brushRef="#br0" timeOffset="54">1102 242 6272,'0'8'2368,"1"-5"-1280,2 6-1984,-2-5 128,2 1-352,2 2 32,-1 0-800,1-2-320</inkml:trace>
  <inkml:trace contextRef="#ctx0" brushRef="#br0" timeOffset="55">1122 333 6144,'5'12'2272,"-2"-8"-1216,-1 1-2368,0-2-160,1 0-832,-2-1-160</inkml:trace>
  <inkml:trace contextRef="#ctx0" brushRef="#br0" timeOffset="56">1131 378 5888,'4'15'2176,"-1"-9"-1152,0 3-2816,0-5-416,2 1 192,-1-1 192</inkml:trace>
  <inkml:trace contextRef="#ctx0" brushRef="#br0" timeOffset="57">336 151 5248,'-7'1'2016,"5"0"-1088,-1 2-1088,3-1 384,-1 1-352,-1 0-32,0 4-640,-3 0-224,1-1-928,1 2-384</inkml:trace>
  <inkml:trace contextRef="#ctx0" brushRef="#br0" timeOffset="58">335 160 5888,'-3'0'2176,"1"0"-1152,-2 1-1120,2 0 416,-2 0-512,-2 3-160,-1 2-192,-2 0 0,-3 2-288,0 2-96,-2 1-896,0 1-448</inkml:trace>
  <inkml:trace contextRef="#ctx0" brushRef="#br0" timeOffset="59">687 564 2176,'0'0'64,"0"1"-96,-1-1-64,1 1 64,-2-1 64,2 1 0,-1 0-32,-1 0 32,1-1 32,-2 2-384,1-1-192,-1 0 0,2 1 32</inkml:trace>
  <inkml:trace contextRef="#ctx0" brushRef="#br0" timeOffset="60">391 500 512,'0'0'256,"0"1"-128,-2 0 64,2 0 192,0 0 0,0 0 96,0 0-192,0 1-96,0 1-32,0-1-32,0 0-64,0 0 32,0 0 0,0 0 96,0 0-96,0 0-64,2 0 0,-2 0-32,0-1 64,0 0 32,0 1-192,0 0 0,3 0 160,-3 1 192,0 1-352,1-1-64,-1 0 192,0 1 192,2-1-96,-1 1-64,1-2-32,-1 1-32,1-1-1152,1 0-480</inkml:trace>
  <inkml:trace contextRef="#ctx0" brushRef="#br0" timeOffset="61">394 532 1152,'1'2'416,"-1"-2"-192,0 1-64,0 0 192,2 0-288,-2 1 0,0 0 0,1 0 32,-1 0 32,2 1 0,-2 0-160,1-1 32,-1 1 64,2 0 96,-1-1-128,1 0-32,-1 0 0,0 1 64,2-1-96,-1 1 0,1 0 32,-2-1 64,2 1-32,-1 1-32,1 1 32,0-2-32,1 1 0,0 0 0,1 0 0,1-1 0,3 2 64,-1 1 96,3-2-1056,-1 1-416</inkml:trace>
  <inkml:trace contextRef="#ctx0" brushRef="#br0" timeOffset="62">413 637 512,'6'15'256,"-3"-9"-128,1 7-384,-1-8-32</inkml:trace>
  <inkml:trace contextRef="#ctx0" brushRef="#br0" timeOffset="63">408 584 128,'-1'2'0,"1"2"64,0-2 32,0 0-32,0 1-64,0 0 32,0 1-32,0-2 0,0 2 64,0 2-32,0-1 64,-1 0-64,-1 2-32,1-1-128,-1 0-64</inkml:trace>
  <inkml:trace contextRef="#ctx0" brushRef="#br0" timeOffset="64">330 684 384,'2'0'256,"-1"-1"-128,1 1-96,-1 0 160,1 0-96,1-1-64,0 1 64,1 0 0,0-1-128,2-1-32,0-1-256,5-1-128</inkml:trace>
  <inkml:trace contextRef="#ctx0" brushRef="#br0" timeOffset="65">392 267 1152,'-3'0'416,"3"0"-192,-1-1-352,1 1 64,-2 0 32,2 0 64,-3 0 64,3 0 96,0 0-32,0-1 0,-3 1-96,3-1 32,-4 1-64,4-1-32,-4 1 32,2-1 32,-1 1-96,2-1-64,-2 1 128,1 0 32,-1 0 0,2-1-64,-1 1 32,-1 0-32,2 0 0,-1-1 0,0 1-96,-1 0 64,0-1 160,0 0 64,-2 0-160,1-1-64,1 2 0,0-1 0,0-1-64,-1 2 64,2-1 32,1 0 64,-1 1-32,1-1-32,-1 1-64,2-1 32,-1 1-32,1-1-64,-2 1 160,1-1 96,1 1-32,-2 0-64,2 0-96,-1-1-32,1 1 128,0 0 32,0 0 0,0 0-64,0 0 32,0 0-32,1 0 0,1 1 64,-1-1-32,2 1-32,2 1 32,-2 0-32,2 0 0,0 0 0,-1-1 0,2 2 64,-1-2-96,-1 1 0,0 0 32,1 0 0,1-1 0,-2 0 64,1 1-96,-1-1 0,3 0 96,-4 0 32,2 0-128,-1-1-32,-2 1 32,1 0 64,-2 0-64,1 0 0,-2-1-480,1 1-128,-1 0 32,0 0 32</inkml:trace>
  <inkml:trace contextRef="#ctx0" brushRef="#br0" timeOffset="66">271 265 1152,'2'1'512,"2"-1"-256,-2 1-224,1-1 160,-2 1-32,2-1 0,0 0-192,0 1 32,1-1 64,1 1 32,-1 0-32,1 1 32,1-1-128,-1 1 0,1-1 160,0 1 64,0-1-224,-1 0-32,0 1 0,-2-1 96,2-1-64,-1 1 0,-1 1 96,0-1 32,-1 1-32,-1-1-64,2 1 32,0-1-32,-3 0 0,1 0 0,2 0-160,-1-1 32,-1 1-640,-1-1-288</inkml:trace>
  <inkml:trace contextRef="#ctx0" brushRef="#br0" timeOffset="67">282 237 384,'4'-3'256,"-2"2"-128,-1 0-96,0 0 160,1 1-96,1-1-64,0 0-96,0 0 32,0 1 96,0-1 96,0 1-128,0 0-96,0 0-256,0 0-128</inkml:trace>
  <inkml:trace contextRef="#ctx0" brushRef="#br0" timeOffset="68">262 238 896,'3'-1'416,"-1"1"-192,2-2-352,-2 1 128,1 1 128,0-2 64,3 1-64,-2 0-96,-1 0 0,3-1-32,-3 1-512,3 0-192</inkml:trace>
  <inkml:trace contextRef="#ctx0" brushRef="#br0" timeOffset="69">323 292 1152,'-2'0'416,"2"1"-192,0 0-256,0-1 64,0 0-128,0 1 64,0-1 32,0 1 0,0 0 0,0 0 64,0 0-32,0 1 64,0-1-64,0 1 64,0 0-64,0 1-32,0 0-64,0-1 32,0 1-32,0 1 0,0-1 64,0 0 64,0 0-32,0-1 64,0 1-64,0 0-32,0 1 32,0-1-32,0 1 0,0-1 64,0 1-96,0-1 0,-1 0 32,0 0 0,1 0 0,-2 0 0,2 0-96,-1 0 64,1-1 32,0 0 64,0 1-32,-2 1-32,2-1 96,0-1 64,2 0-128,-2 1-96,0-1 32,1 1 0,-1-1-64,2 0 64,-1 0 32,-1-1 64,1 1-96,-1 0 0,0-1 96,2 1 32,-2 0-384,0 0-128,0 0-96,1 1 0</inkml:trace>
  <inkml:trace contextRef="#ctx0" brushRef="#br0" timeOffset="70">304 304 256,'0'6'160,"0"-2"-64,0 0-128,1-1 128,1 0-128,-2 1-64,0 0 128,0 2 96,0 0-192,-2-1 0,2 1 0,-1 0 32,-1 0 32,1 0 0,1-1 64,-2 1 32,1 0-32,-2-1-64,1 1 32,-1-1-32,1 0-96,-3 1 64,1 0-128,2-2 32</inkml:trace>
  <inkml:trace contextRef="#ctx0" brushRef="#br0" timeOffset="71">754 539 2048,'2'0'768,"-2"0"-384,2 0-384,-2 0 160,1 0-192,1 0-32,-2-1 32,1 1 64,1 0-64,-1 0 0,-1-1 32,2 1 0,-1 0 0,1 0 0,-1 0 0,1-1 0,-1 1 64,1 0 32,-1 0-32,1-1-64,1 1 32,-2 0-32,0 0-96,1 0 64,-1 0 32,1 0 0,-1 0 64,2 0 32,-1 0-192,-1 0 0,1 0 32,-1 0 96,1 0 0,1 0 64,-2 0-64,2 0-32,0 0 32,-2 0-32,2 0 0,0 0 0,2 0-96,-4 0 0,4 0 64,-4 0 0,2 0 32,0 0 0,2 0-96,-3 0 64,1 0 32,0 0 0,0 0 0,0 0 0,-1 1 0,1 0 64,-2-1-32,1 0-32,-1 1-64,1 0 32,1-1 32,-2 1 64,2 0-96,-2 0 0,1 0 32,1 0 0,-2 0 64,2-1 32,-1 0-32,1 1-64,-2-1-64,2 1 32,0-1 32,-1 0 0,0 0 0,1 0 0,-1 1 0,-1-1 0,2 1 0,-1-1 0,-1 1 0,1-1 0,-1 1 0,1 0 64,-1 0-96,1 0-64,-1 0 64,1 0 64,-2 0 0,1 0-32,1 0-64,-1-1 32,-1 1 32,2 0 64,-2-1-32,0 1-32,1 0 32,-1-1-32,0 1 64,1-1 32,-1 1-128,0-1 32,2 1 64,-2-1 96,0 1-224,1 0 0,-1 0-928,0 0-288</inkml:trace>
  <inkml:trace contextRef="#ctx0" brushRef="#br0" timeOffset="72">702 563 1408,'0'1'608,"0"-1"-320,-2 1-352,2-1 192,0 1-160,-1-1 0,1 1 32,-2-1 64,1 1-96,0 0 0,-1 0 32,1 0 0,-1-1 0,1 1 64,-1 0-32,-1-1-32,2 1 32,-2 0-32,1-1 64,-1 1 32,2 0-32,-1-1-64,-1 1 32,2-1-32,0 1 0,1-1 0,0 0-704,0 0-320</inkml:trace>
  <inkml:trace contextRef="#ctx0" brushRef="#br0" timeOffset="73">742 551 640,'-3'2'352,"-2"-1"-192,4 1-256,-1-1 64,2 0 32,-3 1 64,0-1-32,-1 0 64,1 1-128,-1 0 0,1 0 32,-2-1 64,2 1-32,0-1-32,0 0 32,2 0 32,0 0-384,-1-1-192</inkml:trace>
  <inkml:trace contextRef="#ctx0" brushRef="#br2" timeOffset="74">528 160 1536,'0'-6'608,"0"10"-320,0-2-480,0-2 96,0 0-256,0 0-32,0 1-64,3-1-32</inkml:trace>
  <inkml:trace contextRef="#ctx0" brushRef="#br2" timeOffset="75">928 580 1792,'0'-1'704,"0"1"-384,0 0-320,0 0 224,0 0-128,0 0 0,0 0-32,-3 0 32,3 0 64,0 1 64,-2-1-256,1 0-32,1 0 128,-2 0 192,1 0-128,-1 0 0,1 0-128,-1 0-32,1-1 32,-1 1 0,1 0 0,-2 0 64,1 0-32,1 0 64,-1 0 128,-1 0 192,1 0-160,-1 0 0,1-1 0,1 1 0,-2 0-128,0 0-96,1-1 0,-1 1 32,2 0-96,-2-1 0,0 1 32,1 0 0,1 0 0,-2 0 0,0 0 0,0 0 0,0 0 0,0 0 64,0 0-96,0 0-64,0 0 64,0 1 64,1-1 0,0 1 64,-1-1-128,-1 1 0,1-1-32,3 1 0,-5-1 64,4 0 64,-4 1-32,2-1-32,2 0 32,-2 0 32,2 0-96,-1 0 0,-1 0 32,2 0 64,-2 0-32,1 0 64,-1 0-64,0 0-32,0 0-64,0 1 32,0-1 32,1 0 64,0 0-96,-1 1 0,0-1 32,2 0 0,-2 0 0,0 0 0,0 0 64,0 0-32,1 0-32,-1 0-64,1 0 32,-1 0 32,0 0 0,0 1 0,1-1 64,1 0-96,-2 0 0,1-1 96,1 1 32,-1 0-128,-1 0-32,3-1-64,-1 1 96,-1 0 0,-1 1 96,2-1-96,-2 0-64,0 1 64,0 0 64,2-1-64,-2 1 0,0 0-256,0 0-128,-2-1-480,2 1-256,1-1-64,-1 0 0</inkml:trace>
  <inkml:trace contextRef="#ctx0" brushRef="#br2" timeOffset="76">700 588 384,'-7'2'256,"3"0"-128,-1 0-96,2-1 96,2 1-160,-2-1 32,1 0-224,1 0-96</inkml:trace>
  <inkml:trace contextRef="#ctx0" brushRef="#br2" timeOffset="77">693 561 128,'2'-2'64,"0"2"0,0-1-96,-1-1 64,1 1-32,-1 0 64,1 0 32,1-1 32,-2 1-160,2 0-32,-1 1 32,2-3 0,-2 2 448,2 1 192,-4-1-288,3 0-96,1 0-224,-4 0-32,5 1 32,-2-1 64,0 1-96,-2-1 0,1 1-480,1 0-192</inkml:trace>
  <inkml:trace contextRef="#ctx0" brushRef="#br2" timeOffset="78">696 553 256,'0'-1'160,"1"0"-64,-1 0-64,2 1 96,-2 0-64,0-1-64,1 1 32,1-1-32,-2 1 0,0-1 0,1 1 0,1-1 0,-2 0 0,1 1 64,-1-1 32,2 1 96,-2-1-32,1 0 64,-1 0-128,2 1 0,-2-1-32,1 0-64,-1 1 32,0 0-32,2 0 0,-2-1 0,0 1 0,0 0 0,3-1 0,-3 1 0,1 0 64,-1 0 96,0 0-224,2-1 0,-2 1 0,3 0 32,-3-1 32,1 1 0,-1 0 0,0-1 0,1 1 0,-1-1 64,3 1-96,-3 0 0,2-1 32,-2 1 64,1 0-32,1-1 64,-2 0-128,1 1 0,-1-1 32,2 1 0,-2-1 0,1 1 0,1-1-96,-2 1 64,1 0 32,1-1 64,-2 0-32,1 1 64,1-1-64,-2 0-32,1 1-64,1-1 32,-1 0 32,-1 1 0,2-1 0,-1 0 64</inkml:trace>
  <inkml:trace contextRef="#ctx0" brushRef="#br2" timeOffset="79">754 518 1952,'2'0'32</inkml:trace>
  <inkml:trace contextRef="#ctx0" brushRef="#br2" timeOffset="80">758 516 1952,'1'0'32,"2"-1"-64,-1 1 0,-1 0 96,1 0 96,-2 0-128,1 0-96,1 0 32,-2 0 0,1 0 32,1 0 0,-2 0 0,0 0 0,1 0 0,-1 1 0,0-1 64,2 1-96,-2 0 0,1-1 32,-1 0 64,2 0-96,-1 0 0,1 0 32,-2-1 64,1 1-32,0-1 64</inkml:trace>
  <inkml:trace contextRef="#ctx0" brushRef="#br2" timeOffset="81">786 517 1984,'0'2'-320,"0"0"-192,0 0-96</inkml:trace>
  <inkml:trace contextRef="#ctx0" brushRef="#br2" timeOffset="82">842 508 128,'1'0'64,"-1"0"0,2-1-96,1 1 64,-2 0-32,-1 0 64,2 0-96,-2 0 0,3 0 32,-2 0 64,1 1-32,-1-1-32,-1 0-64,2 0 32,-1 1 96,1-1 32,-1 0-128,1 1-32,-1-1 32,1 1 64,-1 0 0,0 0-32,1 0-64,-1 0 32,1-1 32,-1 1 64,1 0-96,-1 0 0,1-1 32,1 1 64,-3 0 32,3-1 32,-2 1-224,1-1 0,-1 1 32,1 0 96,1-1 0,-3 1-32,1 0 32,0 0-32,1 1 0,-1-1 64,1 0-96,-2 0 0,1 0 32,-1 0 0,2 0 64,-2 0 32,1 1-128,1 0-32,1 1 96,0-1 32,0 1 0,1 1 32,2-1-288,-2 0-32</inkml:trace>
  <inkml:trace contextRef="#ctx0" brushRef="#br0" timeOffset="83">723 367 384,'-2'1'160,"2"0"-64,0-1-128,0 1 64,0-1-32,0 1 0,-3 0-96,3-1 64,0 1 32,0-1 0,0 1-96,-1-1 64,-2 1 32,3-1 64,-2 1 32,2 0 32,0 0-160,-1 0 32,1 0-64,0 0 0,0 0 128,-2 0 32,2 0-32,0 0-64,0-1-64,0 1 32,-1 0 32,1 0 64,0 1-96,0 0-64,0-1 128,0 0 96,0 1-192,0 1 0,-2-2 0,2 1 96,0 0 0,0 0 64,0-1-128,0 0 0,-1 1 32,1-1 0,0 1 0,0-1 0,-2 1 0,1-1 0,1 1 0,-2 0 64,1-1-96,-1 1 0,2 0 32,-1 1 64,1-1-32,0 1-32,0-1 32,-1-1 32,1 1-96,0 1 0,-2-1 96,2 0 96,-1 0-128,-1 0-32,1 1 64,-1-2 96,1 1-128,1 1-96,-2-1-256,2 1-128</inkml:trace>
  <inkml:trace contextRef="#ctx0" brushRef="#br0" timeOffset="84">858 375 640,'0'0'352,"0"2"-192,0-2-128,0 0 160,2 1 32,-2-1 96,0 0-96,0 0-64,0 1 0,0-1-32,0 1-64,0 0 32,0 0-64,0 0-32,0 0 96,0-1 64,0 1-224,0 0 0,0 0 64,0-1 128,0 1-32,0 0-64,0 0 64,0-1 0,1 1 32,-1 0 0,0 0-64,0 0 32,0 1-64,0-1 64,0 0-64,0 0-32,0 0 96,0 0 64,0 0-64,0-1-64,0 1 0,0 0 32</inkml:trace>
  <inkml:trace contextRef="#ctx0" brushRef="#br0" timeOffset="85">863 406 4384,'1'0'32,"-1"1"0,2 0 64,-1 1-128,-1-1 0,2 0 32,-1 0 64,-1 0-32,1 0 64,1 0 64,-2 0 64,1 1-192,-1-1-64,2-1 0,-2 2 64,1-1 0,-1 0 64,2 0-64,-2 0-32,0-1 32,1 1-32,-1 0 64,0 0 32,2-1-128,-2 2-32,0-2 32,1 1 64,-1 0 0,0 0-96,0 0 32,0 0 32,0-1 0,0 0-96,2 1 160,-2 0 64,0 0-96,0 0-32,0 1 0,0-1 64,1 0-32,-1 1-32,0 1 32,2-1 32,-2 0-96,3 1-64,-2-1-1440,1 1-544</inkml:trace>
  <inkml:trace contextRef="#ctx0" brushRef="#br0" timeOffset="86">755 470 128,'0'0'0,"1"0"64,-1 0 32,2 0-128,-2 0 32,1 0 64,-1-1 32,0 1-32,2 0 32,-2 0 64,0 0-64,1-1 0,-1 1-32,0 0-64,0-1 32,2 1-32,-2 0 0,0 0 64,1 0-96,-1-1 0,0 1 32,0-1 0,2 1 0,-2-1 0,1 1 64,-1-1 32,2 1-128,-1 0-32,-1 0 32,2-1 0,-2 1 32,0 0 64,1 0-96,-1-1 0,2 1 32,-2 0 64,1 0-96,1 0 0,-2 0 32,1 0 0,-1 0 0,2 0 64,-2 0-96,1 0-64,0 0 128,-1 0 32,2 0 0,-2 0-64,0 1-64,0-1 32,1 0 32,-1 0 64,0 0 32,0 1 32,0-1-224,0 1 0,0-1-256,0 1-32</inkml:trace>
  <inkml:trace contextRef="#ctx0" brushRef="#br0" timeOffset="87">836 467 1152,'0'0'416,"0"1"-192,0-1-128,0 0 224,0 0-192,0 0 0,0 0 64,0 0 32,0 0 32,0 0 64,0 0-160,0 0-32,0-1-64,0 1 32,0 0 0,0 0 32,0 0 128,0 0 96,0 0-64,0 0 64,0 0-192,0-1-32,0 1 0,0 0 0,0 0-64,0-1-64,0 1 32,0 0-32,0 0 64,0 0 32,0 0-32,0 0 32,0 0 0,0 0 32,0 0-64,0 0 32,0 0 0,0 0 96,0-1-96,2 1-64,-2 0 64,0 0-64,0-1 64,0 1-128,0 0 0,1 0 32,-1 0 64,0-1-32,0 1-32,0 0 32,0 0-32,0 0 64,0 0 32,3 0 32,-3 0 0,0 0-64,0 0-64,0 0 96,1 0 0,-1 0-128,0 0-32,0 0 96,0 0 32,0 0-96,0 0-32,0-1 96,2 1 32,-2 0-160,0 0 0,0 0 96,0 0 128,3 0-32,-3 0-64,0-1 0,0 1-32,1 0-96,-1 0 64,0 0 96,0 0 96,2 0-224,-2 0 0,0 0 64,0 0 64,1 0-96,-1 0 32,0 0 64,0 0 32,0 0-32,0 0-64,0 0-64,0 1-32,0-1 64,2 0 64,-2 0-64,0 0 0,0 0 32,0 0 64,1 0-32,-1 0-32,0 0-64,0 0-32,0 0 64,0 0 0,0 0 32,0 0 64,0 0-32,0 0 64,0 0-128,0 0 0,0 0 32,0 1 0,0-1 0,0 0 0,0 0 64,2 0 32,-2 0-256,0 0-64,0 0-1984,0 0-928,-2 0 1600</inkml:trace>
  <inkml:trace contextRef="#ctx0" brushRef="#br3" timeOffset="88">888 777 256,'0'6'160,"0"0"-64,0-1-128,0-3 128,3 2-64,-3 0 64,0-1-64,3 5 64,0-2-288,-3-1-96</inkml:trace>
  <inkml:trace contextRef="#ctx0" brushRef="#br3" timeOffset="89">640 787 640,'0'9'352,"0"-7"-192,0 4-192,0-4 128,0 3-64,0 1 64,0 1-64,3-1 64,-3 0-64,3 1-32,0-3-416,3 0-128</inkml:trace>
  <inkml:trace contextRef="#ctx0" brushRef="#br3" timeOffset="90">515 171 640,'6'0'352,"-1"0"-192,1 0-128,-3 0 96,3 0-160,0 0 32,0 0-64,3 0 0,0 0 64,0 0 64,2 0-32,-2 0 64,1 0-64,-1 0-32,3 0 32,-3 0 32,0 2-96,0-2 0,0 0 32,-4 0 0,4 2 0,-3-2 64,0 0-96,0 0-64,0 0 64,0 0 64,1 0 0,-4 0-32,3 0 32,-3 0-32,0 0 0,3 0 64,-3 0 32,3 0 32,-3-2-64,2 2 32,1 0-64,-3 0-32,3 0 32,-3 0-32,3 0 0,-3 0 64,3 2-96,0-2 0,-3 2 32,0-2 64,3 1-96,-3-1 0,2 2 32,-2 0 0,3 0 0,2-2 0,-2 2 0,-1-2 64,4 0-32,0 0-32,3 0-64,-3 0 32,3 0-480,-4-2-192</inkml:trace>
  <inkml:trace contextRef="#ctx0" brushRef="#br3" timeOffset="91">905 806 128,'0'5'64,"0"-1"0,0 3-96,3-1 64,-3 0-32,0-1 64,0 1-96,0 1-64</inkml:trace>
  <inkml:trace contextRef="#ctx0" brushRef="#br3" timeOffset="92">730 661 768,'1'-4'352,"2"4"-192,2-2-128,-5 2 160,0-1-160,3 1-32,0-2 0,0 2 0,0-2 64,0 2 96,-1-2-224,4 2-96,-3 0 96,0 0 64,3-2-32,0 2 0,0 0 32,0 0 0,3 0-96,-3 2 64,2-2-320,0 0-96</inkml:trace>
  <inkml:trace contextRef="#ctx0" brushRef="#br3" timeOffset="93">876 787 128,'3'4'160,"-3"-1"-64,3-1-64,0 0 96,-3 0-64,6 0-64,-3 2-64,0-1 32,2 1-128,-2 2 32</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6T03:11:07.849"/>
    </inkml:context>
    <inkml:brush xml:id="br0">
      <inkml:brushProperty name="width" value="0.15875" units="cm"/>
      <inkml:brushProperty name="height" value="0.15875" units="cm"/>
      <inkml:brushProperty name="color" value="#404040"/>
    </inkml:brush>
  </inkml:definitions>
  <inkml:trace contextRef="#ctx0" brushRef="#br0">119 486 640,'0'0'352,"0"1"-192,0-2-192,0 1 64,0 0-128,0 1 64,0-1 32,0 0 0,0 0 0,0 0 64,0 0-32,0 0-32,0 0 96,0 0 0,0 0 96,0 0 96,0 0-128,0 0-32,1 0 0,-1-1 0,0 1-160,1 0 32,-1-1 0,1 1 0,0-1-96,-1 1 0,2 0 64,-2-1 64,1 1 0,-1-2 64,2 2-128,-1 0-64,-1 0 480,1 0 192,-1-2-192,1 2-64,-1 0-128,0-1-32,2-1-96,-2 2-128,0 0 32,1-2 32,-1 2 64,0 0-32,0 0 64,1-2-128,-1 2 0,2-1 32,-2 1 0,1-1 0,-1 0 64,1 1-96,-1-1 0,1 0 32,1 0 64,-2 0-96,1 1 0,0-1 32,-1 0 64,0 0-96,2 1-64,-2-1 64,0 0 64,0 1 64,0-1 32,0 1-64,0-1-64,0 0-64,1 1 32,-1-1-32,0 1 0,0 0 64,0-1 0,2 1 64,-2 0 32,0-2-128,0 2-32,0 0 32,0 0 0,0 0 32,0 0 0,0 0 0,0 0 64,0 0-96,0 0 0,0 0 96,0 0 32,0 0-32,0 0-64,0 0-64,0 0-32,0 0 64,0 0 64,0 0 0,0 0-32,0 0-1184,0 2-480</inkml:trace>
  <inkml:trace contextRef="#ctx0" brushRef="#br0" timeOffset="1">147 486 384,'0'2'160,"0"-2"-64,0 2-128,0-2 64,0 2 320,0-2 224,0 2-96,0-2 0,0 0-160,0 0 32,3 2-128,-3-2-64,0 0 64,0 0 0,0 0-320,3 2-96,-3-2 160,2 0 160</inkml:trace>
  <inkml:trace contextRef="#ctx0" brushRef="#br0" timeOffset="2">152 493 3968,'3'0'160,"0"2"-32,-3-2 0,2 0 0,-2 0 0,2 0 64,-2 0 32,4 2-96,-2-2-32,-2 0-32,2 0-64,1 0 32,0 0-32</inkml:trace>
  <inkml:trace contextRef="#ctx0" brushRef="#br0" timeOffset="3">166 496 5504,'1'0'192,"0"1"-64,-1-1-96,1 1 64,-1-1 0,2 2 32,-2-2 0,0 0-64,0 0 32,1 0-64,-1 2 64,2-2-64,-2 0-32,1 0 32,1 0-128,-2 0 64,1 0 32,-1 1 64,0-1-32,2 0-32,-1 0-64,1 0-32,-1 0 128,1 0 32,-1 0 0,-1 0-64,1 0 32,0 0-32,0 0 0,1 0 0,-1 0 0,2 0 0,-2 2 0,0-2 0,2 0 0,-2 0 0,1 0 0,-1 0 0,0 2 0,0-2 64,0 0 32,-1 2-128,2-1 32,0-1-64,-2 0 0,1 2 256,-1-2 192,1 1-256,-1 0-64,2-1 0,-2 1-32,0 0-32,0-1 96,2 2 0,-2-2-128,0 1 32,1 0 0,-1 0 64,0-1-32,2 1-32,-1 0 32,-1-1-32,0 1 0,1-1 0,-1 2 0,2-2-96,-2 0 64,1 0 32,-1 2 64,0-2-32,1 0 64,-1 0-128,0 1 0,0 1 32,1-2 0,-1 0 0,0 0 0,2 2 0,-2-2 64,0 0-96,0 2 0,1-1 32,-1 0 0,0 0 0,1 0 64,-1 0 96,0 0-224,0-1 0,2 1 0,-2-1 32,0 1 32,1-1 0,-1 1 0,0-1 64,1 1-32,-1-1-32,0 1 32,1 0-32,-1 0 0,0 0 0,0 0 0,2 1 64,-2-1 96,0 0 64,1 1-192,-1-1 0,2-1 32,-2 2 96,1-2-64,-1 2-64,1 0-96,-1-1-32,1 0 128,-1 0 96,0 1-96,0-1-96,1 0 32,-1 0 64,0 1 0,0-1-32,2 0 96,-2 0 0,0 1-256,0 0 96,0-2 64,1 3 32,-1-3 64,0 2-64,0-2 64,0 0-64,0 2-32,2-1 32,-2 0 32,0 0-96,0 0 0,0 0 32,0 1 0,0-2-96,1 2 64,0-1 32,-1 0 64,0 0-32,1 0-32,0 0 32,-1 0-32,2 0 0,-1 0 0,-1 1 0,2-2 64,-2 1-96,1 1 0,-1-1 32,2 0 0,-2-1 0,1 3 64,-1-2-32,0 0-32,0 0-64,1 1-32,-1-1 64,0 0 64,1 1-64,-1-1 0,0 0 96,0 0 96,1 0-64,-1 0-64,0 0 0,0 0 32,2-1-96,-2 2 0,0-2 32,0 2 0,0-1-96,1-1 64,-1 2 32,0-2 0,0 3 0,0-2 0,2 0 0,-2 0 0,0 0-96,0 0 64,1 0 32,-1 1 0,0-1 64,0 0 32,1 2-128,-1-3 32,0 1 0,1 0 0,-1 0 0,0 1 64,0 0-32,0-1-32,1-1 96,-1 2 0,2-2-32,-2 2 32,1-1-64,-1-1-32,0 1 32,2 0-32,-2 1 0,1-1 64,-1 0-96,0 0 0,1 0 32,-1 0 64,0 0-32,0 0-32,0 1 32,1-2 32,-1 1-96,0 0-64,0 0 64,2 1 0,-2-2 32,0 2 64,1-1 32,-1 0 32,1 0-160,-1-1-32,2 2 32,-1 0 0,-1-1 32,2 1 0,-2 0 0,0 0 0,0-1-96,2 0 0,-1 2 64,-1-3 64,1 2 0,1-2-32,-2 3-64,1-3 32,1 2 32,-1 0 64,-1-1-32,1-1 64,-1 3-64,1-2-32,1 0 32,-1 0-32,1 0-96,-1 0 0,0 1 64,0-1 64,0 0 0,1 0-32,-1 0 32,1 1-32,-1 0 64,0-2 32,-1 1-128,1-1-32,0 2 32,1-2 64,-1 2 0,1 0 64,-1-1-128,1 0-64,-2 1 128,1-1 32,1 0-96,-1 0-32,1 0 32,-1 1 0,1-1 32,-1 0 64,-1 0-32,2 1 64,-1 0-64,1 0-32,-2 0 32,1-1-32,1-1-96,-1 2 64,0 0 32,0-1 64,1 0-96,-1 1 0,-1-1 32,1 0 0,1 0-96,-1 1 0,-1-1 128,1 0 32,-1 0-96,1 1-32,1-1 96,-2 1 32,1 0 0,0-2 32,2 1-128,-3 1 0,2 0 32,-2 0 64,2-1-32,-2 0-32,1 1-64,0-1 32,-1 0 32,2 0 64,-2 0-32,1 0-32,1 0 32,-2 0-32,0 0-96,2 0 64,-1 0 32,-1 0 0,2 1-96,-2-2 64,1 2 32,1-2 0,-2 2 0,1-1 64,0-1-32,-1 2-32,1-2 32,0 2-32,1-1 0,-2 0 64,1 0-96,1 0-64,-2 0 128,1 0 32,0 0-96,-1 1-32,1 0 32,-1-1 64,1 1 64,1-1-192,-2 1 0,1 0 96,1 0 128,-1-1-96,-1-1-96,2 2 32,-2 0 64,1-1 0,-1 1 64,2-2-128,-1 2 0,1-1 32,-2 0 64,1 0-32,1 0-32,-2 0-64,1 1 32,-1-2 32,2 2 0,0-1 64,-2 0 32,1 0-32,0 1-64,-1-2-64,2 2 32,-1-1 160,0-1 160,0 2-160,-1-2 0,2 0-128,-2 2-32,1-1 32,-1 1 0,1-1 0,-1 0 64,2 0-32,-2 0 64,0 0-128,1 0 0,-1 0-32,1 0 0,-1 0 64,1 1 64,-1-2-96,2 2 0,-2-2 32,0 1 0,1 1 0,-1-2 0,1 0 0,-1 2 64,0-1-32,2 0-32,-2 0-64,1-1 32,1 2 32,-2-1 64,0 0-32,2 0-32,-1-1-64,-1 1 32,2-1 32,-1 1 64,-1-1 32,1 1 32,-1-1-224,2 1 0,-2-1 96,0 0 64,0 2-96,2-2-32,-2 0 32,1 0 0,-1 1 32,2-1 0,-2 1 0,1-1 64,0 1-96,1-1 0,-1 2 32,-1-2 0,1 0 0,0 0 0,1 2 0,-1-2 64,1 0-32,-1 0-32,-1 0-64,1 1-32,0-1 128,0 0 32,2 2-96,-1-2 32,-1 2 64,1-1-32,-1-1-32,1 1-64,-1 0 32,1-1 32,-1 0 0,1 2 0,-1-1 0,0-1 64,0 1 32,0-1-128,-1 1-32,2 0 96,-1-1 32,1 1-96,-1 0-32,-1 0 32,1-1 64,0 1 0,0-1-32,1 1 32,-2-1-32,1 1-96,1-1 64,-2 1 32,1-1 64,-1 1-96,1-1 0,-1 0 32,1 2 0,1-2 0,-2 0 0,1 1 0,1 0 64,-2-1-32,1 1 64,0-1-64,0 2-32,0-2 32,-1 0 32,2 0-192,-1 2 32,1-2 96,-1 1 64,0-1-96,1 1-32,-2-1 32,2 0 0,-1 1 32,2-1 64,-2 0-32,1 1-32,-1-1 32,1 1-32,0-1 0,-1 1 64,1-1-96,-1 1 0,0-1 32,0 1 0,0-1 0,1 1 0,-1-1 0,1 0 0,-1 1 0,1-1 0,0 0-96,-1 0 64,0 1 32,1 0 64,-2-1-32,1 0 64,1 1-128,-2-1-64,2 1 64,-1-1 0,0 1 32,-1-1 0,2 0 0,-1 0 0,1 1 0,-1-1 64,0 0-32,0 0-32,0 1 32,1 1-32,-1-2-96,1 0 64,-1 0 32,0 2 0,0-2 0,1 0 0,1 0 0,-2 1 0,0 1 0,0-2 0,0 0 0,1 0 64,-1 2-32,1-2-32,0 0 32,0 0-32,-2 2-96,2-2 64,-1 1 32,2-1 0,-1 1 64,-1-1 32,1 0-128,-1 1-32,2-1 32,-1 0 64,-1 1 0,1-1-32,-1 0-64,2 1 32,-1-1 32,-1 0 64,1 0-96,0 0 0,-1 1 32,2-1 0,-2 1 0,1-1 64,0 1-96,0-1 0,0 1 32,-1 0 64,1-1-96,-1 1 0,0-1 32,0 1 64,1 0 32,-1-1 32,-1 1-224,1 0 0,1-1 32,-1 2 96,0-2 64,-1 0 32,1 0-64,1 2-64,-2-2 32,1 0-32,0 0 0,1 1 0,-1-1 0,0 2 0,0-2 0,-1 0 64,2 0-96,-1 0 0,0 0 32,1 2 64,0-2-192,-2 0 32,1 0 96,-1 0 64,2 2 0,-1-2-64,1 0 32,-1 0 32,2 1-96,-3-1 0,2 0 32,-1 0 64,1 1-96,1-1-64,-1 0 64,-1 0 0,2 1 96,-2-1 32,2 0-128,-2 0 32,0 0 0,2 1 0,-2-1 0,1 0 0,-1 0 0,1 0 0,0 0 0,-1 0 64,1 0-32,-1 0-32,0 0 32,2 0-32,-2 0-96,0 0 64,-1 1 32,3-1 64,-3 0-32,1 1-32,2-1 32,-2 0-32,0 0 0,1 1 64,-1-1-96,0 0 0,2 0 32,-2 0 64,0 1-96,1-1 0,-1 0 32,1 0 0,1 0 0,-3 1 64,3-1-32,-2 0 64,2 1-128,-1-1-64,-1 0 64,-1 0 64,2 0 0,-1 0 64,1 0-64,1 0-32,-3 0 32,2 0-32,-1 0-96,0 0 0,1 0 64,1-1 64,-2 1-64,0-1 0,0 1 32,0 0 64,1 0-32,-2-1 64,1 1-64,1 0-32,1 0-64,-3 0 32,2 0 32,-1 0 64,1 0-96,-1 0-64,2 0 128,-2 0 32,0 0-96,0 0 32,2 0 0,0 0 64,-2 0-32,1 0-32,0 0 32,1 0-32,-2 0 0,0 0 0,1 0-96,0 0 0,-1 0 128,1 0 32,-1 0 0,1 0-64,-1 0 32,1 0-32,1 0-96,-2 0 0,1 0 128,-1-1 96,1 1-96,-1 0-32,1 0 0,-1 0 0,1 0 0,-1 0 64,0 0-32,0 0-32,0-1-64,1 1 32,-1 0 32,1 0 64,-1-1-32,0 1-32,0 0 32,1-1-32,0 1 0,0 0 0,1-1 0,-3 1 0,2 0 0,0-1 64,0 1-32,1-1-32,-3 1-64,2 0-32,1-2 64,-2 2 0,2 0 32,-1 0 64,1 0-32,-2 0-32,2-2-64,-1 2 32,1 0 32,-2 0 64,2 0-96,-1-2 0,-1 2 32,2-1 0,0 1 64,0 0 32,-1 0-128,1-2 32,0 2-64,-1 0 0,1 0 128,-1 0 96,0-2-128,0 2-96,-1-1-64,2 1 96,0-1 64,0 0 64,-1 0-32,-1 1-64,0-1-64,2 1-32,-1-1 128,-2 1 32,2-1-96,-1 1 32,2 0 0,-1 0 0,-1-1 0,1 1 0,-1 0 0,1 0 0,-1-1 64,1 1 96,-1-1-128,1 1-96,-1 0 32,1 0 64,1-1-64,-2 1-64,1-1 64,-1 1 64,2-1 0,-1 1 64,-1-1-128,1 1-64,-1-1 64,1-1 0,-1 2 32,1-2 64,1 2-32,-2-2 64,1 1-128,0 1-64,-1-2 64,0 0 64,2 1 0,-2 0 64,0-1-64,1 1 64,-1-1-128,0 1 0,1-1 32,0 1 0,-1-1-96,1 0 0,1 1 128,-2-2 32,0 1-96,1 1-32,-2 0 32,2 0 64,-1-1 0,1 1 64,-1 0-64,2 0-32,-2 0-64,1 0 32,0 0 32,-1 0 0,2 1 0,-2-1 64,0 0-32,2 0-32,-2 0-64,1 0-32,1-1 64,-3 2 64,3-1 0,-2 0-32,1 0 32,-1-1 32,1 0-96,-2 1 0,3 1 32,-2-2 64,1 0-32,1 1-32,-2 0-64,1 0 32,-1-1 32,2 1 64,-1 0-32,0-1-32,1 0 32,0 1-32,-2-1 0,1 1 64,1-1-96,-2 0 0,2 2 32,-2-3 0,1 3 0,-2-2 0,3 0 0,-3 0 0,2 0 0,0 1 0,0-1 64,-2 0 32,2 1-128,-1-1-32,1 0 96,-1 0 96,1 2-96,-1-3-96,0 1 32,0 1 0,0-1 32,1 0 0,-2 0 0,1 0 0,1 0 0,-1-1 64,-1 3-96,2-2 0,-2 1 32,1-1 0,-1 0 0,2 2 0,-1-3 0,1 1 0,-2 2 0,1-3 0,1 1 0,-2 1 0,2-1-96,-1 0 64,-1 0 32,3 0 0,-2 0 64,1-1 96,-1 1-128,0 2-96,0-3 32,0 1 64,-1-1-64,2 1 0,-1 0 32,1 0 64,-1 0-96,0 0-64,0 0 64,1-2 64,-1 2 0,1 0-32,-1 1 32,0-1-32,0-1 0,0 1 0,1 0 0,-1 0 64,1 1-96,-1-1 0,-1 0-32,1 0 0,1-1 128,-2 1 32,0 1-32,2-1-64,-1 0-64,1 0 32,-2 0-32,1 1 0,1-1 128,-1 0 32,-1 0-128,2 0 32,-1-1 0,-1 0 0,2 1 0,-1 0 0,1 1-96,-1-1 64,-1 0 32,2 0 64,-2 0-32,3 0-32,-2 1 96,1-1 0,-1 0-128,0-1-32,-1 2 96,1-1 32,1 0 0,-1 0-64,0 1 32,1-3-32,-1 2 0,1 1 0,-2-2 0,2 1 64,-1 0-32,-1 0-32,1 0-64,1 0-32,1-1 128,-3 3 32,2-3 0,-1 1-64,1-1 32,-2 1-32,1 0 0,0 0 0,1 0 0,-2 1 64,1-1-96,-1 0-64,1 0 64,0 2 64,1-3 0,-2 1-32,1 0 96,0 1-64,-1-1-32,2 1 32,-1-1-32,-1 1 0,1 0 0,-1 0 0,1 0 0,-1 0 0,2-1 0,-1 1 0,0 0 64,-1-1-96,2 2 0,-2-2 32,2 2 64,-2 0 32,0-1 32,1-1-160,1 2-32,-1-2 32,1 2 64,-1-1 0,1 0 64,-1 0-64,-1 0-32,0 0 32,2 0 32,-1 0-96,1 0-64,-1 0 64,-1 0 0,2 1 96,-1-1 32,-1 0-128,1 0 32,0 1 0,0-1 0,-1 0 0,2 1 0,-1-1 0,-1 0 0,2 1 0,-2-2 64,1 2-96,0 0 0,0-2 32,0 2-96,1 0 64,-1-2 32,-1 1 64,2 1-32,-2 0 64,1-2-128,-1 2 0,2-1 32,-2 1 0,0-1 64,2 0 96,-2 1-128,1-1-32,1 0 0,-1 1 64,-1-1-96,1 1-64,1-1 64,-1 1 64,0-1-160,0 1 32,1 0 96,0 0 128,-2 0-32,2-1-64,0 1-96,1 0-32,-2-1 128,2 1 32,-2 0-96,0 0-32,0 0 32,2 0 0,-1-1 32,-1 1 0,1 0 0,-1 0 0,1 0-96,1-1 64,-2 1 32,1 0 64,-1 0-32,1-1-32,-1 1 32,1 0 32,-1-1-32,1 1-32,-1 0 32,-1-1 32,1 1-96,0 0-64,0 0 64,1-1 0,-1 1 160,1 0 64,-1 0-224,0-1-128,0 1 160,-1 0 32,1-2-64,1 2 32,-1 0 0,1 0 0,-2-2 64,1 2 32,-1 0-32,2 0-64,-2 0-192,0 0 96,2 0 32,-2 0 192,0-1-64,1 1 32,-1-2-96,0 2-32,0 0 32,0 0 0,0 0 64,2 0 32,-2 0-128,1 0-32,-1 0 32,1 0 0,-1-2 96,2 2 32,-2 0-128,0 0 32,0-2-64,0 2 0,0-1 64,0 1 0,2-1 0,-2 1 0,0-1 0,1 1 0,-1 0 0,2-1 0,-2 1 0,0-1 0,1 1 0,-1-1 64,0 1-96,1-1 0,-1 1-32,0 0 0,2-1 64,-2 1 64,0 0-32,1-1-32,-1 1 32,0 0 32,0-1-96,0 0 0,1 1 32,-1 0 64,0-1-32,1 1-96,-1-1 32,0 0 32,0 1 0,0-1 0,0-1 0,2 2 0,-2-2 0,0 2 0,0 0 64,0-1-96,1-1 0,-1 1 32,0 0 64,0 1-32,2-2-32,-1 1-64,-1 0 32,0 0 32,1 0 0,-1 0 0,1 0 64,-1 0 32,0-1 32,0 1-160,1-1 32,1 1-64,-2 0-64,0 0 96,1-1 64,-1 2 0,0 0-32,0-2 32,0 2-32,0 0-160,0 0 32,0-2 128,-1 2 64,1-1-96,0 1-32,0 0 160,0 0 160,-2-2-288,2 2-96,0 0 128,-1 0 32,1-2 32,0 2-192,0 0 0,-1 0 128,1 0 128,0 0-32,0 0-64,0 2 0,1-2-32,-1 0 0,0 2 0,0-2-96,0 1 64,0 1 32,0-2 0,0 2-96,0-2 64,0 3 32,0-1 64,0-1-32,0 1-32,0-1 96,0 1-64,0-1-32,0 0 32,0-1-32,0 1-160,0 0 32,0-1 64,1 1 96,-1 0 64,2-1 32,-2 2-160,0-2 32,1 1-64,-1 0 0,0-1 64,0 2 64,2-1-32,-2-1 64,0 2-64,0 0-32,0-1-64,0 1-32,0-1 64,0 0 64,0 0 0,0 0-32,0 0 32,0-1-32,0 1-96,0-1 64,1 0 96,-1 0 32,0 0-128,0 0 32,0 0-64,0 0-64,0 0 96,0 0 0,0 0-128,0 0 32,0 0 0,0 0-32,0 0-224,0 0-160,0 0-224,1 0 0,-1 0-160,0 0-32,0 0-416,0 0-1152,1 0 320</inkml:trace>
  <inkml:trace contextRef="#ctx0" brushRef="#br0" timeOffset="4">1321 588 1280,'-3'3'512,"3"-1"-256,-3 0-224,3-2 96,0 2 288,-3 0 96,3-2-160,0 2-64,-2 0-160,2-2 64,-3 0-64</inkml:trace>
  <inkml:trace contextRef="#ctx0" brushRef="#br0" timeOffset="5">1306 596 4288,'-3'0'-32,"3"0"96,-1-1 0,0 1-96,0-1 32,0 1 0,-1-1 64,1 1-32,1-1 64,-2 1-64,1-1 64,0 1 0,0-1 32,-1 1-64,1 0 32,0 0 0,-1 0 32,-1 0-64,1 0 32,1 0-64,0 0 64,-1 0 0,0 0 32,0 0-64,1-2 32,0 2-64,-1 0-32,1 0 96,-1 0 0,1 0 32,-1 0 0,1 0-64,-1 0 32,2 0 0,-1 0 96,-1 0-96,1 0-128,0 0 0,0-1 96,-2 1-96,0 0-64,2 0 64,-1 0 64,1 0 64,-1 0-32,1-2-64,-2 2 32,1 0-32,1 0 0,-1-2 64,1 2-32,-1 0-32,-1-2 96,1 1 0,1 1-32,-2 0-64,2 0-64,-2-2 32,2 2-32,0 0 0,-1 0 64,1 0 0,-2-2-96,2 2 64,-1-1 96,2 1 96,-2 0-128,1 0-96,-1-1 96,1 1 96,0-1-32,-1 1-64,0 0 0,1 0-32,-1-1 0,1 1 0,0-1 0,-1 1 0,1-1 0,0 1 0,0-1 0,-1 1 64,1-1-32,-1 1-32,1-1 96,-1 1-64,2-1-32,-1 1 96,-2 0 64,1 0-128,1-1-32,-1 1-64,1 0 0,-1 0 64,1-1 0,-1 1 64,1-2 32,-1 2-128,1 0-32,1 0 32,-2 0 0,1-1 32,-1 1 0,2 0 0,-1 0 0,-1-2 0,1 2 0,1 0 0,-1 0 64,1 0-96,-1 0 0,1 0 32,-2 0 64,2 0-96,0 0 0,0 0-32,0 0-64,2 2 160,-2-1 32,1-1-96,0 2 32,0-1 0,1 1 0,-1-1 0,-1 0 64,2 0-96,-1 1-64,-1-1 64,2 2 64,-2-1-64,0 1 0,0-1 32,0 0 64,0 1-32,1-3 64,-1 3-64,0-2-32,0 1 32,0-1 32,-1 0-32,1-1 64,0 1-64,0-1-32,0 0 32,0 0 32,-2 0-192,2 0 32,-1 0 32,-1-1 32,2 1 32,-1 0 64,-1 0-32,1 0 64,1-1-128,-1 1-64,0 0 128,-1-1 32,1 1-96,0-1 32,1 1 0,-2-1 0,1 0 0,0 1 64,0-1-96,-2-1-64,1 2 128,1 0 96,0 0-96,-1 0-32,2-1-64,-2 1 0,1-2 128,-2 2 96,2 0-224,-1 0 0,2-2 0,-2 2 96,1 0 0,-1 0 64,0-2-128,0 2-64,1-1 64,-1 1 0,0 0 32,1 0 64,-1-2-32,1 2 64,0 0-128,0 0-64,-2 0 64,2 0 64,-1-2 64,-1 2 32,3 0-160,-1-1-32,-1 1 32,1 0 64,-2-1-64,1 1 0,0-1 32,1 1 0,-2 0 0,0 0 64,2 0 96,-1 0 64,1-1-32,-2 1-32,1-1-96,0 1 32,-2-1-64,1 0 64,1 0-64,1-1-32,-2 1-64,0 0 32,0-1 32,3 1 64,-3-1-32,0 2-32,1-2 32,0 2 32,1-2-32,-2 1-32,2 1 32,-2-1-32,1 0-96,-1 1 64,2 0 32,-2 0 64,1-2-96,0 2 0,1-1 32,0 1 64,-2-1-96,1 1 0,0-1 32,0 1 64,0 0-96,-1-1-64,2 1 64,-1 0 0,1-1 32,-1 1 64,1-1-32,-1 1 64,1-1-128,-1 1-64,2 0 64,-2-1 0,1 0 32,-1 1 0,1-1 0,0 0 64,0 0-96,1-1 0,-1 2 32,-1 0 64,1-2-32,1 1 64,-2 1-128,2 0 0,-3 0-32,2-2 0,1 2 64,-2 0 0,-1 0 0,3-2 0,-3 2 0,3 0 64,-1-1-32,1 1-32,-2 0 32,2 0 32,-1 0-96,1 0-64,0 1-32,0-1 96,0 2 0,0-2-64,0 0 64,1 2 32,-1-2 0,2 0-96,-2 3 64,1-3 96,1 2-32,-1 0-32,1-1 32,-1 0-32,1 0 0,-2 0 0,0 0 0,0 0 64,1 0-32,-1 0 64,0-1-128,0 1-64,0 0 128,0 1 96,0-2-96,0 0-96,0 0 96,0 0 32,-1 1 0,1-1-64,0 0 32,0 1-32,-2-1 0,1 0 0,-1 1 0,1-1 0,-1 2 0,2-2 0,-1 0 0,1 0 0,-2 0 0,1 0 0,-1 0 64,1 2-96,1-2 0,-2 0-32,1-2 0,-1 2 128,0 0-96,1 0 0,-2 0 32,0-2 64,3 1-96,-2 1 0,0 0 96,0-1 32,-1 0-128,3 1 32,-3 0 0,2 0 64,-1-2-32,-1 2-32,2-1 32,-1 1 32,0-1-192,0 0 32,-1 0 32,1 0 96,-1 0 0,2 0 64,-1 0-128,0 0 0,-1-1 32,2 1 64,-2-1-96,0 2-64,0-3 64,1 3 64,-1-2 0,2 2-32,-2-2 32,0 2-32,0-1 0,1 0 0,-1 0-96,0 1 64,2-2-32,-1 1 0,1 0 128,-2 0 32,0 0-128,1-1 32,0 2 0,-1-3 64,2 3-32,0-1-32,-2 0-64,1-2 32,0 3 32,1-2 0,-2 1 0,1 1 0,-1-2 0,2 2 64,-2 0-32,2-2-32,-1 2 32,0-1-32,1 1-96,-2-1 64,1 1 32,2 0 0,-1 0 0,-1 0 64,-1 1-96,2-1 0,-1 1 32,2 1 0,-1-2 0,0 0 0,0 2 0,1-2 64,-1 1-96,1 1 0,-2-2 32,1 2 0,1-1 0,-2 1 0,1-2 0,1 3 0,0-2 0,0 0 0,-1 1 0,0-1 0,1-1 64,-1 1 32,-1 1-128,2-2-32,-1 0 32,1 0 64,-2 0-64,2 0-64,-1 1 128,0-1 32,0 0 0,0 0-64,-1 1 32,-1-1-32,0 1 0,0-1 0,0 2 0,0-2 0,1 0 0,-2 2 0,1-2 0,0 1 0,0 1 0,-1 0 64,-1-1-96,2 1 0,-1-1 32,0 0 0,-1 0 0,1 1 0,-1-1-96,1 0 0,0 0 192,0 0 160,0-1-192,1 2-96,0-2-96,0 0 96,0 0 0,0 0 32,0 0 0,0 0 0,1 0-96,-1 0 64,0 1 32,2-1 0,0 0-96,-1 0 64,0 1 32,1-1 64,-1 0-96,1 0 0,1 0-32,-2 0 0,2 0 64,0-1 64,0 1-96,0 0 0,2-1 32,-2 1 0,1 0-96,1-2 64,-1 1 32,1 0 64,-1 0-32,0 0-32,1 0-64,0 0 32,1-1-32,-2 0 0,1 0 64,-1 0 0,1 0 0,-1 1 64,1-1-96,-1 0 0,1 0 32,-2 1 0,2-2 0,-1 1 64,1 1 32,-2 0 96,1 0-160,-1 0-96,0-1 32,1 2 64,-1 0 0,0-1 64,0 1-64,0 0-32,0 0 32,-1 0-32,1 0 0,0 0 0,0 0 0,-1 0 0,1 1 0,0-1 0,-2 0 0,2 2 0,0-1-96,-1-1 64,1 2 32,-2-1 64,2-1-96,0 1 0,-2 0 96,2 0 32,-1 1-128,-1-2-32,1 1 32,-1 0 64,1 0 0,0 1-32,0-2 32,0 2-32,-1-2 0,1 1 64,-1 1-32,1-2-32,0 0 32,0 2-32,0-2-96,-1 0 64,1 1 32,-2-1 64,1 1-96,1-1 0,-1 1 32,-1-1 64,0 1-32,2-1-32,-1 1 32,-1-1-32,0 1 0,1-1 64,1 1-96,-2-1 0,2 1 32,-2-1 0,1 1 0,-1-1 64,0 1-32,0-1-32,3 0 32,-3 0 32,0 1-32,0-1-32,3 0-64,-3 1-32,-2-1-32,3 2 96,0-2 0,-1 0 96,0 1-32,1 0-32,-1-1 32,0 1-32,2 1 64,-1-2 32,-1 0-128,0 0-32,2 2 32,-2-2 0,1 2 32,-1-2 64,0 1-32,1-1-32,-1 0 32,1 0-32,-1 0-96,-1 0 64,0 2-32,1-2 0,0 0 128,-1 0 32,2 0-32,-3-2 32,3 2-224,-1 0 32,-1 0 96,1 0 128,1 0-96,-2 0-96,1 0-64,0-1 96,0 1 0,0-2 96,0 2-32,0-2 64,0 2-128,0 0-64,1-3 128,1 3 96,-2-2-96,2 2-96,-1-2-64,1 1 96,0 0 0,0 0 96,-1 0-192,2 0 32,0-1-32,0 1 64,2 0 32,-2-1 32,1 1 64,-1-1 32,1 0-128,0 1 32,1 1 0,1-2 0,-2 2 64,1 0-96,-1-2-64,1 2 128,-1-1 32,-1 1-96,2 0 32,-2 0 0,0 0 64,0 0-32,0 0 64,0 0-64,0 0-32,0 0 32,0 0-32,-2 1 0,2-1 64,-1 2-32,-1-2-32,1 0 32,0 0 32,0 2-96,0-2 0,-1 0 32,1 0 64,-1 1-96,2 1 0,-1 0 96,0-1 32,0-1-128,-1 1-32,1 0 32,-1-1 0,1 1 32,-1-1 0,1 1 0,-1-1 0,1 0 0,-1 0 0,1 0-96,0 0 64,-1 0 32,0 0 64,1 0-32,-2 0-32,0 1-64,1-1 32,1 0 32,-2 0 0,0 1 0,2-1 0,-3 0 0,1 1 64,0-1-32,1 0-32,0 0 32,0 1-32,-1-1 0,1 0 0,1 0 64,-2 1 32,2-1-128,-2 0-32,2 0-64,0 0 96,0 0 64,-1 0 64,1 0-128,-1 0-32,1 0 32,0 0 64,-2 0 0,2 0 64,-1-1-128,1 1 0,0-1 32,0 1 0,0-1-160,-1 1 32,2-1 64,0 1 96,-1-1 0,1 1-32,-2-1-64,2 0 32,0 1 32,2-2 0,-2 1 0,1-1 64,-1 2-96,0-3-64,2 1 64,-1 2 0,0-2 32,0 0 64,0 1-96,1-1 0,-1 1 32,1-1 64,-1 1-32,0-1-32,0 1 32,1-1-32,-1 1 0,-1 0 64,2 0-96,-1-1 0,-1 2 96,1-2 32,-1 1-128,1 1 32,-1-2 0,0 2 64,0 0-32,-1-2-32,1 2-64,0 0 32,-1 0 32,1 0 64,-1 2-32,1-2 64,-2 0-64,2 0 64,-1 2-128,-1-2 0,2 0 32,0 1 0,-1 1 0,1-2 0,-1 0-96,1 2 0,-1-2 128,-1 1 32,1 0 0,-1 0-64,1-1 32,0 0-32,-1 0 0,0 0-96,1 2 64,-2-2 32,1 0 64,1 0-32,-2 0-32,0 0-64,0 0 32,1 0 32,-1-2 64,0 2-96,0 0 0,0 0 32,0 0 0,1 0 64,-1 0 32,2 0-128,-2 0 32,0 2 0,0-1 64,0-1-96,0 0-64,1 0 128,-1 1 96,1 0-96,0-1-32,-1 1-64,0 0 0,-1 0 64,2-1 64,-1 1-32,0 1 64,0-2-64,0 0-32,0 0 32,0 1-32,3-1-96,-3 1 64,1-1 32,-1 1 64,1-1-96,0 0 0,-1 2 32,0-2 0,1 0 0,1 0 0,-2 0 0,0 0 64,1 0-32,-1 0-32,0 0 32,0 0-32,2 0-96,-1 0 0,-1 0 128,2 0 32,-2 0-96,2 0-32,0 0 96,-2-2 96,2 2-32,-1-1-64,1 1-96,0 0 32,0-1 32,-1 1 64,1-1-96,-1 1-64,1 0 64,-1 0 0,2 0 32,-3 0 0,2-2 0,-1 2 0,1-1 0,-1 1 64,1 0-32,0 0-32,0 0-64,1 0-32,0 0-736,0 1-320,0 1-1152</inkml:trace>
  <inkml:trace contextRef="#ctx0" brushRef="#br0" timeOffset="6">953 123 1152,'0'0'512,"0"0"-256,0 0-224,0 0 160,0 0 32,0 0 32,0 0-64,-3 0-32</inkml:trace>
  <inkml:trace contextRef="#ctx0" brushRef="#br0" timeOffset="7">959 125 3168,'0'-3'160,"-3"3"64,3 0 64,0 0-128,0-1-32,-1 1 64,1 0 32,-3 0-192,3 0-64,0 0-96,-3 0 96,3 0 64,0 0 128,-3 0 0,3 1 0,-2-1-32,2 0 0,-3 0 0</inkml:trace>
  <inkml:trace contextRef="#ctx0" brushRef="#br0" timeOffset="8">940 121 5472,'-1'2'96,"-1"-2"-128,1 0 0,0 2 32,0-2 64,1 1 32,-2 0 32,1 0 0,1-1 64,-1 1-96,-1-1-64,2 1 64,-1-1 64,1 1-128,-1-1-32,1 0 0,-1 0 0,-1 1 0,2-1 0,-1 0 0,1 0 0,-1 0 64,1 0-32,0 0-32,0 1-64,-2-1-32,2 0 64,0 0 0,-1 1 32,1-1 0,0 0 0,0 0 0,-1 1 64,1-1 32,0 0-128,-1 0 32,1 1-64,0-1 0,0 0 128,-2 0 32,2 0-32,0 0 32,-1 0-64,1 1-32,0-1 32,-1 1-32,1-1 0,0 1 0,-2 0 0,2 0 0,0-1 64,-2 1-32,2-1-32,0 2 96,0-2 0,-1 0-128,1 0 32,-2 0 64,2 2-96,-1-2-64,1 0 64,-2 0 0,2 1 32,0-1 0,0 0 0,-1 0 64,1 0-96,0 0 0,0 0 32,0 0 64,-2 2-96,2-2 0,0 0 32,0 0 64,0 0-32,0 0-32,0 0 32,0 0-32,-1 2 0,1-2 0,0 0 0,0 0 0,0 1 0,0-1 0,0 0-96,0 0 64,0 1 32,0-1 0,0 0 64,0 0 32,0 0-128,0 0 32,0 0 0,0 1 0,0-1-96,0 0 64,0 0 32,-2 0 64,2 0-32,0 2-32,0-2-64,0 0 32,0 1 32,0-1 0,0 0 0,0 1 64,-1 0-32,1-1-32,0 1 32,0-1-32,0 1 0,0 0 0,0 0 0,-2 1-96,2-2 0,0 1 64,0-1 64,0 1 64,0 0 32,-1-1-160,1 2 32,0-2 0,0 2 0,-2-1 0,2-1 64,0 0-32,0 2-32,-1-2 32,1 0-32,0 2 0,0-1 0,0-1-96,0 1 64,0-1 32,0 0 0,0 1 0,0-1 0,0 0-96,0 0 64,0 2 32,0-2 0,0 0 0,0 1 0,0-1 64,0 1 32,0 0-32,0-1-64,0 1-64,1-1-32,-1 1 64,0-1 64,0 1 0,0-1 64,0 0-128,2 1 0,-2-1-32,0 0 0,0 1 64,0-1 64,0 1-32,1-1-32,-1 0 32,0 1-32,0 0-96,2-1 64,-2 0 32,0 0 64,0 1-96,0-1-64,0 0 128,1 2 32,-1-2-96,0 0 32,2 0 0,-2 0 0,0 1 64,0-1 32,0 2-192,0-2 0,0 0 96,1 0 64,-1 2 0,0-2-64,0 0 32,2 0-32,-1 0 0,-1 2 0,2-2 0,-2 1 0,1-1 0,-1 0 0,2 1-96,-1-1 64,-1 0 96,0 1 32,0-1-128,0 0 32,0 2 128,0-2 64,0 1-64,0-1-96,0 1 0,0-1-32,0 1 64,2 0-96,-2-1 0,0 1 32,0-1 64,0 0-96,0 0 0,0 1 32,0-1 64,2 0-32,-2 0 64,0 0-128,0 0 0,0 0 32,1 1 0,-1-1 0,0 0 0,1 0 0,-1 1 0,2-1-96,-2 0 64,0 1 32,1-1 64,-1 0-32,1 1-32,-1-1-64,1 0 32,-1 0 32,0 0 0,2 0 64,-2 0 32,0 0-32,1 0-64,-1 0 32,1 0 32,-1 0-96,0 0-64,2 1 64,-2-1 64,1 0 0,-1 0-32,0 0 96,1 0 64,-1 0-64,1 0-64,-1 0 0,2 0 32,-2 0-96,0 0 0,1 0 96,-1 0 32,0 0-32,1 0-64,1 0 32,-2 0 32,1 0-32,0 0-32,-1 0 32,1 0-32,1 0 0,-2 0 0,1 0 0,1 0 0,-2 0 0,0 0 0,1 0 0,-1 0 0,1 0 64,-1 0-192,2 0 32,-2 0 96,0 0 64,0 0 64,0 0 0,2 1-160,-1-1-32,-1 0 32,0 0 64,0 0-64,2 0 0,-2 0 32,0 0 64,1 0-32,-1 0 64,0 0-128,0 0 0,1 0 32,-1 0 64,0 0-96,0 0-64,2 0 64,-2 0 64,0 1 0,0-1-32,1 0 32,0 0-128,-1 1 64,1-1 32,1 0 64,-2 0-32,0 0-32,1 0 32,1 0-32,-2 0 0,1 0 0,-1 0 0,0 0 0,1 0 0,-1 0 0,0 0 0,0 1 64,1-1-96,-1 0 0,0 0 32,0 0 64,1 0-96,-1 0 0,0 0-32,2 0 0,-2 0 64,0 0 0,1 0 0,1 0 0,-2 0 0,0 0 0,1-1 0,1 1 0,-2 0-96,0 0 64,0 0 32,0 0 64,1 0-32,-1-1 64,0 1-64,2 0-32,-1 0 32,-1-1-32,0 1 0,2 0 64,-2 0-96,1 0 0,-1 0-32,0-1 0,0 1 128,2 0 96,-2 0-224,0 0 0,0 0 0,0 0 32,0 0 32,2 0 64,-2 0-96,1-1 0,-1 1 96,0 0 96,1 0-64,1 0-64,-2 0-96,1 0 32,-1 0 32,2-1 0,-2 1-160,1 0 96,0 0 32,-1-1 96,1 1 32,0 0-128,-1 0 32,0 0 64,2 0 32,-2 0-128,1 0 32,-1 0 0,0 0 0,0 0-96,2 0 64,-2 0 32,1 0 64,-1-1-32,0 1 64,0 0-128,1 0 0,0-1 32,-1 1 64,1 0-96,-1 0 0,2 0 32,-2-1 0,2 1 0,-1-1 0,-1 1 0,0-1 0,0 1 0,1-1 0,-1 0-96,1 0 64,0 1 32,-1-2 64,2 2 32,-2 0-128,0-1-32,1 1-64,-1-1 96,0 1 0,2-1 96,-2 1-32,1-2-32,-1 2 32,0 0-32,1 0 0,-1-2 64,0 2-32,0 0-32,2 0 96,-2-2 64,0 2-224,0-1 0,0 1 0,0 0 32,0 0 32,2-2 0,-2 1 0,0 1 0,1-1 0,-1 0 64,0 1-32,0-1-32,2 1-64,-2 0 32,0-1 96,1 1 96,-1-1-128,0 0-96,0 1-64,0-1 96,0 0 0,2 0 32,-2 0 64,0 1-96,0-1-64,1-1 64,-1 2 64,0 0 0,0-1-32,0 1 96,0-1 0,0 1-128,2-1-32,-2-1-64,0 2 96,0 0 64,1-2 64,-1 2-32,0-1-128,0-1-32,0 0 64,0 0 0,0 1 32,0 1 64,0-2 96,0 1-224,0 0 0,0 1 0,0-1 96,0 0 0,0 0 64,0 0-128,0 1 0,0-1 32,0-1 0,0 2 0,0-1 0,0 1 64,0-1 32,0 0-32,-1 1 32,1-2-128,0 2 0,0 0-32,-2 0 0,2-2 128,0 2 32,0 0-32,0 0-64,0 0 32,0 0-32,-1-1 0,1 1 0,0 0 0,-2-2 64,2 2-32,0 0-32,0-2 32,-1 1-32,1 0-96,0 0 64,-2 1 32,2-1 64,0 1-32,0-1-32,-1 0 32,1 1-32,0 0 0,-2-1 0,2 1 64,0 0 32,0-1 96,0 1 32,-2 0-192,1-1 64,0 1 0,1 0-128,-2-1 32,1 1 64,1 0 32,-2-1-128,1 1 32,1 0 0,-1-1 64,1 1-32,-1 0-32,1-1 96,-1 1 0,-1 0-128,2-1 32,-2 1 0,2-1 0,-1 1 64,1-1 32,-1 1-32,0 0-64,1 0 32,-1-1-32,1 1 0,-2 0 0,2 0 0,-1 0 0,-1 0 0,2 0 64,-2 0-96,2 0 0,-1 0 32,0 0 0,1-2 64,-2 2 32,1 0-128,1 0 32,-2-2 0,2 2 0,-1 0-96,1 0 64,-1-1 32,-1 1 0,2 0 64,0 0 32,0-2-128,-2 2-32,2 2 32,-1-4 64,-1 2 0,2 0-32,-1 0-64,1 0 32,-2 0 32,2 0 0,-1 0 0,1 0 0,0 0 0,0 0 64,0 0-32,0 0 64,0 0-128,-2 0 0,2 0 32,0 0 0,-1 0 0,1-2 0,0 2 0,0 0 0,0 0-160,-2 0 32,2 2-1856,-1 0-1792,-3-1 1024</inkml:trace>
  <inkml:trace contextRef="#ctx0" brushRef="#br0" timeOffset="9">676 161 896,'-3'0'352,"3"0"-192,0 0 0,0 2 256,0-2-32,0 2 96,0-2-192,-3 0-32,3 2-128,0-2-96,-3 0 0,3 0 32,-2 0 96,2 2 64</inkml:trace>
  <inkml:trace contextRef="#ctx0" brushRef="#br0" timeOffset="10">694 170 1152,'0'0'512,"0"0"-256,0 0-96,0 0 256,0 0-96,0 0 0,0 0-64,0 0 0,0 0-128,0 0-96,0 0 64,0 0 0,0 0 32,-1 0 64,1 0-32,0 0 0,0 0-192,0 0 32,-2 0 128,2 0 64,0 0-64,-1 0-96,1 0 64,0 0 0,0 0 32,-2 0 0,2 0-64,-1 0 32,1 0-128,0 0-64,0 0 64,-1 0 64,1 0 64,0 0 32,0 0-160,0 0-32,-1 0 96,1 0 96,0 0 96,0 0 96,0 0-160,0 0-32,0 0 0,0 0 0,0 0-64,-2 0-64,2 0 32,0 0-32,-1 0 64,1-2-96,0 2 0,-1-1 32,1 1 0,-2-1 64,2 1 32,0-1 96,-1 1-96,0 0 0,1 0-32,-1 0 32,1 0-64,-2 0-32,1-1 32,1 1 32,0 0 32,0 0 32,-1 0-160,1 0 32,-2 0 0,2 0 64,0 0-32,0 0-32,-1 1 32,1-1-32,0 0 0,-2 1 0,2-1 0,0 1 0,0-1 0,0 0 0,0 1 0,-2-1 0,2 0 0,0 0 64,-1 0 32,1 2 96,-2-2-256,2 0-96,-1 0 96,1 0 64,-1 0 32,1 0-32,-2 0 32,2 0-32,0 0 0,0 1 0,-2-1 64,1 2 32,1-2-128,-2 0-32,1 0 96,0 0 96,1 0 32,-2 0 64,2 0-128,-1 0-64,1 0-96,0 0-32,-1 0 128,1 0 96,0 0-96,0 0-96,-1 0 96,1 0 32,0 0-96,-2 0 32,2 0-64,0 0 0,0 0 64,-1 0 64,1 0-32,0 0 64,0 0-128,-2 2-64,2-2-32,0 0 96,0 0 64,-1 0 128,1 0-128,0 0-32,-1 0 0,1 0 0,0 0 0,0 2 64,-1-2-32,1 0-32,-1 0 96,1 1 0,-2-1-32,2 0 32,-1 0-64,1 0 64,0 0-128,-2 0 0,2 0 32,-1 2 0,1-2 0,0 0 64,-2 0-32,2 0 64,0 0-128,0 0 0,0 2-32,0-1 96,0-1 32,-1 1-96,1-1-32,0 1 96,-2 0 96,2-1-96,0 1-96,0-1 32,-1 1 64,1-1-64,-2 0 0,2 1-32,0-1 0,-1 0 128,1 0 32,0 1-128,-2-1 32,2 0 0,0 0 0,0 1-96,0-1 64,-1 0 96,1 0-32,-1 1 64,1-1-128,0 0-64,-1 1 64,1-1 64,0 1 0,-1 1-32,1-2 32,0 0-32,0 0 0,-2 1 64,2-1-32,0 2-32,-1-2 96,1 0 64,0 0-64,0 2-64,-2-2 0,2 0-32,0 0-96,0 0 0,0 2 64,0-2 0,0 0 96,0 1 32,-1-1-32,1 0-64,0 1-64,0-1 32,0 1-32,0-1 0,0 0 128,0 0 32,0 2-128,-1-1 32,1 0 0,0 0 0,0 0 64,0-1-32,0 1-32,0 0 32,0 0 32,0-1-96,-1 1-64,1-1 128,0 1 32,0-1-96,0 1 32,0 0-64,0-1 0,0 1 64,0-1 0,0 0 0,0 2 64,0-2-32,0 0-32,0 0-64,0 0-32,0 0 64,0 0 64,1 2 0,-1-2-32,0 0 32,0 0 32,0 0-32,1 1-32,-1-1-64,0 0 32,0 0 32,0 0 0,0 0 0,0 0 0,1 0 0,-1 0 64,0 2-32,0-2-32,0 0 32,0 0-32,0 0-96,2 0 64,-2 0 32,0 0 0,0 2 0,1-2 0,-1 0 64,0 1-32,0-1-32,0 1 32,0-1-32,2 0 0,-2 0 0,0 1 0,0-1 0,0 0 64,0 0 32,0 0-32,0 0-64,0 0 32,0 0-32,0 0-96,0 2 64,0-2 32,0 1 0,0-1 0,0 0 64,0 0-32,0 0 64,0 1-64,0-1 64,0 0-128,1 1 0,0-1 96,-1 0-96,0 1-64,0-1 64,1 0 64,-1 0 0,0 1-32,0-1-64,0 0 32,0 1 32,0-1 64,0 0-32,0 1 64,0-1-128,0 0 0,0 0 32,1 0 0,-1 0 0,0 2 64,0-2 32,0 0-128,0 0-32,0 0 32,0 0 0,0 1 32,0-1 0,0 0 64,0 0 32,0 1-128,0-1 32,0 0 0,0 0 0,0 1 0,0-1 0,0 0 0,0 0 0,0 2 0,0-2 0,2 0 0,-2 0 0,1 0 0,-1 0 64,0 0-32,0 0-32,0 0 32,0 2 32,0-2-96,2 0-64,-2 1 64,0-1 0,0 0 32,1 2 0,-1-2 0,0 0-96,0 0 64,0 0 32,0 2 0,2-1 64,-2-1-32,0 1-32,0-1 32,0 0-32,1 1 0,-1-1 0,0 0 0,0 0 0,0 0 0,0 0 0,0 0-96,0 0 64,0 1 32,0-1 64,0 0-32,0 0-32,2 1 32,-2-1 32,0 0-96,0 0 0,0 0 32,0 0 64,1 1-96,-1-1 0,0 0 32,0 0 64,2 0-32,-2 1-32,0-1-64,0 0 32,1 0 96,-1 0 32,0 1-32,2-1-64,-2 0-64,0 0 32,0 1 32,1-1 64,-1 0-96,0 0 0,1 1 32,-1-1 0,0 0 0,0 0 0,1 1 0,-1-1 64,0 0-96,1 0 0,-1 0 32,0 0 0,0 1 0,2-1 64,-2 0-32,0 0-32,0 2 32,0-2 32,1 0-32,-1 0-32,0 0-64,0 0 32,0 0 32,0 0 0,2 0 64,-2 0 32,0 0-128,0 0 32,1 1 0,-1-1 0,0 1 0,0-1 0,1 1 0,-1-1 0,0 0 0,0 0 0,1 0 0,-1 2 64,2-2-96,-2 0 0,0 0 32,0 0 0,1 0 128,0 0-192,1 0 32,-2 0 0,1 0 32,-1 0 0,2 2 64,-2-2-96,0 0 0,0 0 32,0 0 0,2 0 0,-2 0 0,0 0 64,0 0 32,0 0-128,1 0-32,-1 0 32,0 0 0,0 0 32,1 0 0,-1 0 0,0 0 64,0 0-96,0 0 0,2 2 96,-2-2 32,0 0-32,0 0-64,0 0 96,0 0 0,1 0-128,-1 0-32,0 0 32,0 1 64,2-1-64,-2 0 0,0 0-32,0 0 0,0 0 128,0 0 96,0 0-128,0 0-96,0 0 32,2 0 64,-2 0 0,0 0 64,0 0-128,1 0 0,-1 0 32,0 0 64,0 0-32,2 0-32,-2 0 32,1 0-32,-1 0-96,0 0 64,0 0-32,0 0 0,1 0 192,1 0-128,-2 0 0,1 0 0,0 0 0,-1 0 0,1 0 0,-1 0 0,2 0 0,-1 0 0,-1 0 0,1 0 0,-1 0 0,0 0 0,2 0 0,-2 0 0,0 0 0,1 0 64,-1 0 32,1 0-192,-1 0 0,1 0 32,-1 0 96,2 0 0,-2 0-32,0 0 32,1 0-32,1 0 0,-2 0 0,0 0-96,1 0 64,-1 0 32,2 0 64,-2 0-32,0 0 64,0 0-64,0-1-32,1 1 32,-1 0-32,0 0 0,0 0 0,2 0 0,-2 0 0,0 0-96,1 0 64,-1 0 32,0 0 64,0 0-32,0 0 64,2 0-64,-2 0 64,0 0-128,1 0-64,-1 0 64,0-2 0,0 2 32,2 0 0,-1 0 64,-1 0-96,0 0 0,0 0 32,2 0 64,-2 0-32,0 0-32,0 0 32,1 0-32,1 0 0,-2-2-96,1 2 0,1 0 128,-2 0 32,1 0-96,-1 0 32,0 0 0,0 0 64,0 0-32,0 0-32,2 0-64,-2 0 32,0 0 160,1 0-128,-1-2-64,0 2 32,0-1 64,2 1-64,-2 0 0,0 0 32,1-1 64,-1 1-32,0 0-32,0 0 32,2-1-32,-2 1-96,0 0 64,0 0 96,1 0 32,-1 0-128,0-2 32,0 2 0,1 0 0,-1 0-96,0-1 64,1 1 32,-1 0 64,0-1-32,0 1-32,2 0 32,-2-1-32,0 1 0,1-1 0,-1 1 0,0-1 0,0 1 0,1-1 0,1 1 0,-2 0 0,1-1 0,-1 1 0,0 0 64,2-1-96,-2 1 0,0-1 32,0 0 64,0 0-96,0 1 0,2-3 32,-2 3 64,0 0-32,0-2-32,1 1-64,-1 1 32,0 0 32,2-2 0,-2 2 0,0 0 0,0-2 0,1 2 0,-1-1 0,0 1 0,1-1 0,-1 0 0,0 1 0,2 0 64,-2-2-96,0 2 0,0-1 32,0 0 64,0 0-32,0 1-32,2-1-64,-2 1 32,0-1 32,1 1 0,-1-1 0,0 1 0,0-1 0,0 1 0,0-2 0,0 2 64,2 0-32,-2-1-32,0 0 96,0 1-128,0-1 0,1-1 32,-1 2 0,0 0 0,0-2 0,0 2 0,0 0 0,0-1 0,0 1 0,0-2 0,0 2 0,0 0 0,0 0 64,0-2-96,0 1 0,0 1-32,0-1 0,0 1 128,0-1-32,0 0-96,0-1 32,0 1 32,0 0 64,0 0 32,0 0-128,0 0 32,0 0-64,0-1 0,0 2 64,0 0 64,0-1-32,0 0-32,0 1 32,0-1-32,0 1 0,0-2 64,0 2-32,-1 0 64,1 0-64,0-2-32,-2 2-64,2 0-32,0-2 128,0 2 32,-1-1-96,1 1 32,0 0 0,-2 0 0,2-2 0,0 1 64,0 1-96,0-1-64,0 1 128,0-1 32,-2 1 0,2 0 32,0-1 0,-1 1 96,1 0-32,0 0 0,-1-1-192,1 1 32,0 0 64,0-1 32,0 1-128,0-1 32,0 1 0,-2 0 64,2-1-32,-1 1-32,1-1 96,0 0-64,-2 1-32,2-1-64,0 1 32,0-1-32,-2 1 0,2-2 128,0 2 32,-1 0-128,1 0 32,0 0-64,-2 0 0,2-2 64,0 2 0,-1 0 0,1 0 64,0 0 32,-1-1 32,1 1-160,0-2 32,-2 2-64,2 0 0,0 0 64,0-2 64,-1 2-32,1 0 64,0 0-128,-1 0 0,1 0 96,0 0 32,0-2-32,-1 2-64,1 0-64,0-1-32,-2 1 64,2 0 0,0 0 32,0 0 64,-1 0-96,1 0 0,0 0 32,-2 0 64,2 0-96,0 0-64,-1-2 128,1 2 96,-2 0-96,2-1-32,0 1 0,0 0 64,-1 0-32,1-1 64,-2 1-64,1 0-32,-1 0 32,1 0-32,1 0 64,-2 0 32,2 0-32,0 0 32,-1 0-64,-1 0-32,1 1-64,1-1 32,-2 1 96,2-1-32,-1 0-32,-1 2-64,2-2-32,-1 0 64,1 0 64,-2 0-160,1-2-32,1 2-992,-3 0-448,1 0-1792</inkml:trace>
  <inkml:trace contextRef="#ctx0" brushRef="#br0" timeOffset="11">832 144 896,'0'2'416,"0"-2"-192,0 0-128,0 0 128,0 2 96,0-2 32,0 0-96,-2 0 0,2 1-96,-3-1 64,3 0-64,-3 0 64,3 3-192,0-3-32,0 0 0,0 2 64,0-2-96,0 0-64</inkml:trace>
  <inkml:trace contextRef="#ctx0" brushRef="#br0" timeOffset="12">837 138 896,'0'0'352,"0"0"-192,0-2-64,0 2 128,0 0-96,0 0-32,0 0-32,0-2 32,0 2 0,0-2 32,0 0 64,0 0 96,-3 2 0,3-2 64,0 2 0,0-3 32,-2 3-192,2-2-64,0 2-64,-2-1 32,2 1-64,0-3-32</inkml:trace>
  <inkml:trace contextRef="#ctx0" brushRef="#br0" timeOffset="13">827 116 4800,'0'0'96,"-3"0"32,1 0 0,1-1 64,1-1-96,-2 2-64,1 0 64,-1-2 0,2 2-128,-1-1-32,-1 0 32,2 0 64,0 1 0,0-1-32,-1 0 32,1 0 32,0 1-96,-1-1-64,1 1-32,0-1 96,0 1 0,0-1 32,0 0 0,0 0 64,0-2 32,0 3-128,0-1-32,0 0 96,0-2 96,-1 3-96,1 0-32,0-2-64,-1 2 0,1 0 64,0-2 64,0 1 32,-2 1 32,2 0-160,0-2 32,-1 1 64,1 1 32,0-1-32,0 1 32,0-2 0,-2 1 32,2 1 0,0-1 64,-1 0 32</inkml:trace>
  <inkml:trace contextRef="#ctx0" brushRef="#br0" timeOffset="14">804 77 7040,'-2'-1'64,"2"0"-32,0 0 0,0 1 32,0-1-32,-2-1 64,2 2 0,0 0 32,-1 0-64,1-2-64,0 2 96,-2 0-128,1 0-64,-1-2 64,2 2 64,-1-1 64,0 1 32,0 0-160,1-2 32,-1 2 0,1 0 0,-2-2 0,2 2 64,0-1-192,-1 1 32,1-1 96,0 1 64,-2-1 0,2 1-64,0-1 32,0 0-32,-1 1 64,1-2-96,0 1 0,-1 0 32,1 0 64,0 0-96,0 1-64,-1-1 128,1 0 96,-1 1-32,1-1-64,-2 1 128,1-1 32,1 1-64,0 0-96,0-2 0,-2 2 32,2 0-32,-1 0-32,1-2 32,-2 2-32,2 0 0,0 0 64,0 0-32,-2 0-32,1 0 96,0 0 0,-1 0-32,-1-1-64,3 1 32,-1 0-32,0 0 64,0 0-32,0 0-32,-1-2 32,2 2-32,-2 0 0,1 0 64,0 0-32,0 0-32,0 0-64,-1-2-32,2 2 64,-1 0 64,-1 0 0,2 0 64,-1 0-64,0 0-32,1 0 32,-1 0 32,1 0-96,-1 0 0,1 0 32,-2 0 0,2-2 0,-1 0 0,1 1-96,-2-1 64,1 1 32,1 0 0,0 0 0,-1 1 64,0-1-32,1 0-32,-1 0 32,-1 1-32,2-1 0,0 1 0,-1-1 0,-1 1 64,2-1 32,0 0 32,-1 1-160,1-2 32,-2 2-64,2 0 0,-1 0 64,1-2 0,0 2 0,0 0 64,-2 0-32,1 0-32,1 0 96,-2 0 0,2-1-128,-1 1 32,1 0-64,-3 0-64,2-2 96,0 2 128,-2 0 96,2 0-64,-1 0-96,1 0 0,0 0-32,0 0 0,-1 0 0,1 0 0,0 0 64,-1 0-96,1 0 0,1 0 32,-2 0 64,2 0-96,-2 0 0,1 0-32,0 0-64,-1 0 96,2 0 64,-1 0 0,-1 0 64,2 0-64,0 0-32,-2 0 96,1-2-64,-1 2 64,-1 0-128,2 0-64,0-2 64,0 2 0,1-1 32,-1 1-96,-1-1 64,1 0 96,1 1 32,-2-1-128,1 1 32,0 0 0,1-1 64,-1 1 32,0 0 32,1 0-64,-2 0-64,1 0-64,1-1-32,-2 1 64,2 0 0,-1 0 96,-1 0 32,2 0-32,-1 0 32,-1-1-64,1 1-32,-1 0 32,1 0 32,-1 0-32,1 0 64,1-1-64,0 1-32,-2 0-64,1 0 32,-1-1 32,1 1 64,-1 0-32,1 0-32,1-1 32,-2 1-32,2 0 0,-2 0 64,1 0-96,0 0 0,-1 0 32,2 0 0,-1 0 0,0 0 0,0 0 0,-1 1 0,2-1 0,-1 0 64,0 0-96,-2 0 64,1 0 64,2 0-32,-2 0 32,1 0-128,1 0 0,-1 0-32,-1 0 0,1 0 128,-1 0 32,2 0-128,0 0-32,-2 0 32,1 0 64,-1 0 0,2 0 64,-1 0-128,0 0 0,-2 0 96,1 0 96,0 0-128,1 0-96,-1 0 32,1 0 0,0 1 96,0-1 32,0 0-32,-1 0-64,1 0 32,-1 0-32,1 1 0,-1-1 0,2 0 0,0 0 64,-1 0 32,-1 1 32,1-1-64,-1 1-64,1-1 32,-1 1-32,1-1 0,1 1 64,0 0-96,-3-1 0,1 1 32,1-1 0,-1 1 0,1 1 0,1-2 0,-1 0 64,0 0-96,-1 2 0,1-2-32,0 0 0,1 0 64,-2 2 64,1-2-32,0 1 64,1-1-64,-1 0-32,-1 2-64,1-2 32,1 0 32,-1 0 64,-1 2 32,1-1 32,0-1-224,-2 1 128,2 0 32,-1-1-96,1 1 32,0-1 0,-1 1 64,0-1-32,1 1-32,-1 0 32,1 0 32,-2 0-32,2 0-32,0 0 32,0 0-32,-1 0 0,1 0 64,-2 0-32,2 1 64,0-2-64,-2 0 64,2 2-64,-1-2 64,1 2-64,-1-2 64,2 1-128,-1-1 0,-1 0 32,1 2 0,-1-2 0,1 0 64,-1 2-32,2-1-32,0 0-64,-2-1-32,1 1 64,0 0 64,1 0 64,-2 0 32,1 0-160,-1 0-32,1-1 32,0 1 0,0 0-64,1 0 64,-2 0 32,1-1 64,1 1-32,-1 0-32,-1 0 32,2-1-32,-1 2 0,1-2 0,-1 2 0,1-2 64,-1 0 32,-1 1 32,2-1-160,-1 2-32,-1-2-64,1 0 96,1 0 0,-1 2 32,0-2 0,1 2 64,-1-1-96,1 0 0,-2 1 32,2-1 64,-1 0-96,-1 0 0,2-1 32,-1 1 0,1 0 0,-1-1 0,1 1 64,0 0 32,-2-1-128,2 1-32,0 1 96,-2-2-96,1 0 32,-1 1 32,1 1 64,-1-2-32,1 0-32,0 2 32,0-2-32,1 2 64,-1-1 32,-1-1-128,2 2-32,-1-2 32,1 2 0,-2-1 32,2-1 64,-1 1-32,0 0-32,1 0-64,-1 0 32,1 0 32,-1 0 64,1 0-96,0-1-64,-2 1 128,1 0 32,1 0-96,0 0-32,-2 1-64,1-2 96,1 0 0,-2 1 32,2 1 128,0-2 64,-2 0-160,1 2 0,1-2-96,-1 2 0,1-1 64,-2-1 64,2 2-96,-1-2 0,1 2 32,-2-1 0,2 0 0,0 0 64,0 0-96,0 0 0,-2 0-32,2 0 0,-1 0 128,1 1 32,-1-1-32,1 1-64,0-1 32,0 0 32,-2 1-96,2 0-64,0-2-32,-1 2 96,1 0 0,0-1 32,0-1 0,-2 3 0,2-2 0,0 0 64,-1 0-96,1 1 0,0-2 32,0 2 64,0 0-96,-1-1 0,1 2 96,0-2-96,0 0 0,0 0 32,0 1 64,-1 0 32,1-1 32,0 1-160,0-2-32,0 2-64,0-1 96,0 0 0,0 0 32,0 1 0,0 0-96,0-1 64,0 0 32,0 0 64,0 1-32,0 0 64,0-2-128,0 2 0,0 1-32,1-3 0,-1 2 64,0-1 64,1 1-32,-1-2 64,0 2-128,1-1 0,-1 1-32,2-1-64,-2 1 96,1-1 64,1 1 0,-2 0 64,1-1-64,-1 0-32,1 0 32,-1 1-32,2-2 64,-2 1 96,0 1-224,2-2-96,-1 3 96,1-2 0,-1-1 64,2 1 0,-3-1 0,2 2 0,-2-1 0,1 0 0,1 0 0,-1 0 0,1 0 0,-1 0 0,-1 0 0,1 0 0,0 0 0,-1 0 64,1 0-96,-1 0 0,2 1 32,-1-2 64,-1 1-32,2 0-32,-2 0 32,0 1-32,1 0 0,-1-1 0,0 1-96,1 0 64,0-1 32,-1 1 64,1-1 32,1 0 32,-2 0-160,1-1-32,-1 1 32,2 0 0,-2 0 32,1 0 0,-1-1-96,2 1 0,-2 0 128,0 1 32,0-2 0,0 2-64,2-1 96,-2 1 64,0-2-224,1 2 0,-1-2-64,1 2 64,-1-1 32,2-1 96,-2 2-32,1-1-32,-1 0-64,2 0 32,-1 1 32,-1-1 0,1 0 0,0-1 64,-1 1-96,1 0 0,1 0 160,-1 0 64,-1-1-288,2 1-96,-1 1 224,-1-2 192,1 2-256,0-2-96,1 1 64,-1-1-64,0 2 64,1-2 64,0 2 64,-1-2-96,1 0 0,-2 2 32,3-1 64,-3-1-32,1 0-32,0 2 32,1-2-32,-2 1-96,2 0 64,-1 0 32,1 0 64,-1-1-32,1 2-32,-1-1 32,1 0-32,-1 1 64,1-1-96,-1 0 0,1 1-32,0-2 0,-1 0 64,0 0 64,2 1-32,-1 0-32,0-1 32,-1 1-32,1 1 0,-1-2 0,2 0-96,-2 2 64,1-2 32,1 2 64,0-2-32,-2 1 64,2-1-64,-2 1-32,2-1-64,-2 1 32,2 0-32,-2-1-64,0 0 96,0 1 64,1 0 0,0-1 64,0 0-64,-1 1-32,0-1 32,2 0-32,-2 1 64,1 0-96,-2 0 0,1-1 32,1 1 0,-2-1 0,1 1 0,1-1 0,-1 0 64,-1 1-96,2 0 0,-1-1 32,1 1 0,-1-1 0,-1 2 0,2-2 0,-2 0 0,1 0 0,1 0 64,-1 0-96,1 0 0,-1 0 32,0 0 64,0 0-96,0 0-64,1 1 192,-1-1 160,1 0-288,-1 0-96,0 0-32,0 0 96,1 0 32,-2 0 96,1 0-32,0 0-32,1 0 32,-1 0-32,1 0-96,-2 0 64,0 0 32,2 0 64,-1 0-32,1 0-32,-1 0 32,2 1 32,-3-1-96,2 0 0,-1 0 32,1 0 64,-2 0-96,1 1-64,0-1 128,2 0 32,-2 0-96,0 0 32,1 0 128,-1 0 160,0 0-384,1 0-64,0 0 64,-1 0 32,1 0 64,-1 0 64,1 0-32,-1 0-32,1 0-64,-1 0 32,1-1 32,1 1 0,-2 0 0,1 0 64,-1 0-96,-1 0-64,2 0 64,1 0 64,-3 0-64,3 0 0,-3 0 32,1 0 0,0 0 64,0 0 32,0 0-32,1 0-64,-1 0-64,1 0 32,-1 0 32,0 0 64,0 0-96,0 0 0,-1 0 32,2 0 0,-1 0 0,1 0 0,-2 0 0,1 0 0,1 0 0,-2 0 64,2-1-32,-1 1-32,-1 0-64,2 0 32,-1 0 32,0-1 0,1 1 0,-2 0 0,2 0 0,-1 0 64,1 0-96,-1-2 0,0 2 32,2-1 64,-2 1-32,0-1 64,2 0-128,-1 1-64,-1-1 64,0 1 64,0-1-64,2 1 0,-2-1 32,1 1 0,-1 0 0,1-1 0,-2 1 0,0-1 0,1 1 0,1-1 64,-1 1-32,2-1 64,-1 1-128,-1-1 0,-1 1 32,1-1 0,0 1 0,0-1 0,1 0 0,-2 0 0,1 1 0,1-2 0,-1 2 0,0-2 0,-1 2 64,1 0 96,0-2-128,1 1-96,-2 0 96,1 0 32,1 1-160,-2-2 0,1 1 96,-1 0 64,1 0-96,0 0-32,-1 1 96,1-1 32,-1 0-160,2 1 0,-2-1 32,2 1 96,-1-1 0,-1 1-32,1-1 32,0 1-32,-1-1 64,1 0 32,-1 1-192,2-1 128,-1 1 32,1-2-96,-1 2-32,-1 0 32,1-1 0,-1 1 32,2-2 64,-2 2-32,0 0-32,2 0-64,-2 0 32,0-2 32,1 2 64,1 0 32,-2-2-32,1 1-64,-1 1-64,2 0-32,-2-2 64,1 2 64,0 0 0,-1-2 64,1 2-128,-1-1 0,1 1 32,-1-1 0,0 0 0,2 1 64,-1-1-96,-1 1 0,2-1-32,-1 0 0,-1 1 64,1-1 64,0 1 32,-1-1 32,1 0-224,-1 0 0,2 1 32,-2-1 96,1 0-64,-1 1 0,2-2 96,-2 2 96,0 0-224,1-1-96,-1-1 96,2 2 0,-2 0 256,0-2-96,0 2-32,0-2-128,0 1 32,2 1 96,-2-1 32,0 1-128,0-1-32,1 1 96,-1 0 32,0 0 0,0-2-64,1 2 32,-1-1 32,0 1-192,0-1-32,0 1 64,2-1 96,-2 1 32,0-1-32,1 1 32,-1-1 32,0 1-32,0-1-32,2 1 32,-2-1-32,0 1-96,1-1 64,-1 1-32,0-1 0,1 0 128,-1 0 32,1 0-128,-1-1 32,1 2 0,-1-2 0,2 1 0,-2 1 0,1 0 0,1-2 0,-2 2 0,1 0 0,0-2 64,-1 1-96,1 0-64,0 0 64,1 1 0,-2 0 32,1-2 64,-1 1-32,0 0 64,2 1-64,-2-1 64,0 0-64,0 1-32,0 0 32,0-1-32,1 1-224,-1-1-96,0 1-960,0 0-352,0 0-1504</inkml:trace>
  <inkml:trace contextRef="#ctx0" brushRef="#br0" timeOffset="15">834 235 1664,'0'0'704,"0"0"-384,0 0-256,0 0 288,0 0-160,0 0-32,0 0 0,0 0 32,0 1 32,0 1 32,-2-2-64,2 0-32,0 0 32,0 2 96,0-2 0,0 2 0,0-1-160,0-1-96,0 2 0,0-2 32,0 0-32,0 3-32,0-2-64,0 0 32,0 0 96,0 0-32,2 0-32,-2 0 32,1 1-32,-1-1 0,2 0 64,-1 1-32,-1-1 64,2 0 64,-2 0 64,0 0-32,0 1-32</inkml:trace>
  <inkml:trace contextRef="#ctx0" brushRef="#br0" timeOffset="16">843 269 7008,'0'2'0,"1"-2"32,-1 3-32,2-2 64,-2 0 96,0 1 128,1-1-128,-1 0-96,0 1 32,0-1 64,0 0 64,2 2 32,-2-3-224,0 1 0,0 1 32,0 0 32,0 1-32,1-1-64,-1-2-64,0 2 32,0-1 96,2 0 96,-2 0-224,0-1 0,1 2-224,-1-2 32,2 1 256,-2-1 160,0 1-64,1-1 0,-1 1-96,2-1-32,-2 0 32,1 1 0,-1-1 0,1 0 0,-1 1 0,1-1 0,-1 0-160,1 0-32,-1 0 224,2 1 192,-1-1-160,-1 0-96,2 0 64,-2 0 96,1 0-96,-1 1-96,0-1 32,1 2 0,-1-2 32,0 0 0,1 1 128,-1 0 64,0 0-64,0 1-96,2-2 64,-2 2-64,0-2 64,0 1-64,1-1-32,-1 2 32,0-2-32,0 0 0,0 0 64,1 2-96,-1-1 0,0-1 32,2 1 64,-2-1-96,0 1-64,0-1 64,0 1 64,1-1 0,1 1-32,-2-1 32,0 1 32,0 0-96,0-1 0,0 0 32,0 0 0,2 1 0,-2 0 0,1-1 0,0 0 0,-1 1 0,2 0-96,-2-1 64,0 0 32,1 0 64,-1 0-32,0 1-32,2-1 32,-2 0 32,0 1-96,0-1-64,0 0 64,2 0 64,-2 0 0,1 1 64,-1 0-64,1-1-32,-1 1 32,2-1-32,-2 0-96,1 1 224,-1 1 64,2-2-32,-1 0 0,-1 0-96,1 2-64,-1-2 32,1 0 32,1 1 32,-2-1 32,1 0-224,-1 1 0,1-1 32,1 0 96,-1 1 64,0-1-32,-1 0-64,1 0-64,-1 0-32,2 2 64,-2-2 0,1 0 32,0 1 64,-1-1-32,2 1 64,-1-1-128,-1 1 0,1-1 96,0 1 32,1-1-128,-1 0 32,1 0 0,-1 1 0,1-1-96,-1 0 64,-1 0 32,3 1 0,-1-1 0,1 0 0,-2 0 0,1 1 64,-1-1-96,2 0 0,-1 0 32,-1 1 64,0-1-96,0 0 0,2 0 32,-2 0 64,1 1-32,-1-1-32,1 1 32,1-1-32,-2 1 0,1-1 0,-1 0 0,1 1 0,-2-1 64,1 2-32,1-2-32,0 0 32,-1 0 32,0 0-32,1 0-32,-1-2 32,0 2-32,0 0 0,-1 0 0,2 0 0,-1 0 64,0 0-32,-1 0 64,2 0-128,-2 0 0,1 0 32,0 0 64,-1 0-32,1 0-32,-1 0 32,2 0 32,-2 0-32,0 0-32,1 0 96,1 2-128,-2-2 0,1 0 96,0 0 32,0 0-128,0 0 32,-1 0 0,2 0 0,-2 0 0,1 0 0,-1 0 64,0 0-32,0 0 64,0 0-64,2 0-32,-2 0 32,0 0-32,0 0 0,0 0 0,1 0 0,-1 0 64,0-2-96,0 2 0,0 0 96,1 0 32,-1 0-128,0 0-32,2 0 32,-2-1 0,0 1 96,0 0-32,0 0-32,0 0-64,0 0 32,0 0 32,0 0 0,2 0 0,-2 0 64,0 0-192,0 0 32,1 0 96,-1 0 64,0 0 0,0 0-64,0 0 32,0 0-32,2 0 0,-2 0 0,0 0 0,0 0 64,1 0-32,-1 0-32,0 0-64,0 1-32,1-1 64,-1 0 64,0 0 0,0 0-32,2-1 32,-2 1-32,1 0 64,-1 0 32,1-1-32,-1 1 32,1 0-64,-1 0-32,2-1-64,-1 1 32,1 0 32,-2 0 0,1 0 0,0 1 64,0-1-32,0 0-32,1 1-64,-2-1-32,3 0 64,-2 0 0,0-1 96,0 2 32,0-1-128,2 0 32,-1-1 0,-1 1 0,1 0-96,1-1 64,-2 1 32,2 0 64,-1 0-32,0 0-32,-1 0 32,1 0-32,-1-1-96,2 1 64,-3 0 96,2 0 96,-2-1-224,1 1 0,1-1 0,-1 1 96,1 0 0,-2 0 64,1-1-64,-1 1-32,1-1 32,-1 1-32,1 0 0,0-1 0,-1 1 0,2-1 0,-1 1 64,-1-1-192,2 1 32,-2 0 96,1 0 64,-1-1 0,1 1 32,-1 0-64,0 0-32,0 0 32,1 0-32,-1 0 0,0 0 0,0 0-96,0 0 64,0-2 32,1 2 64,-1 0-32,0 0-32,0 0 32,0 0-32,2 0 0,-2 0 0,0 0 0,0 0 0,0 0-96,1 0 64,-1 0 32,0 0 64,2 0-32,-2 0-32,0 0 32,0 0 32,1 0-96,-1 0-64,0 0 64,2 0 64,-2 0-64,0 0 0,1-1 96,-1 1 32,0 0-128,0 0 32,2 0-64,-2-1 0,1 0 128,-1 1-32,2-2-32,-1 2-64,-1-2 32,2 2 32,-2-1 64,1 0-32,-1 0-32,1 1 32,0-1-32,-1 1 0,1-1 64,1 1-96,-2-1 0,1 1-32,1-1 0,-1 0 64,0 1 64,-1-1-32,1 0-32,1 1 32,-1-1-32,0 1 0,-1-1 0,2 1 0,-1-1 0,1 1-96,-2-1 64,0 1 32,2-1 0,-1 1 0,0-1 0,1 1 64,-1-1 96,1 1 0,0 0 64,-1-2-128,0 2-64,1 0 0,-2-2-32,2 2 0,-1 0 64,0-1-96,0-1 0,0 2 32,-1-2 0,2 1 0,-2 1 0,1-1 64,1 0 96,-2 1-64,1 0-64,-1-2-96,1 2-32,-1-1 192,1 1 160,0-1-352,-1 1-64,2 0 64,-2-1 32,1 1 192,-1-1 64,2 1-224,-1-1-32,-1 1-64,2 0 64,-2-1 32,0 1 32,0-1 0,1 1 64,1-2-96,-1 2 0,1-1 32,-1 0 0,1 0 0,-1-1-96,-1 2 64,2 0 32,-1-2 64,-1 2 32,2-1 32,-2-1-160,1 2-32,1 0 32,-2 0 0,1-2 32,-1 1 64,0 1-32,2-1-32,0 0-64,-2 1 32,1 0 32,-1-2 64,1 1-32,-1 0-32,2 1 32,-1-1 32,-1 1-96,1-1 0,0 1 32,-1-1 0,2 1 0,-1-1 64,-1-2-32,1 3 128,-1-1-32,2 0-64,-2 0-32,0-1 0,0 2-32,1 0-96,-1-2 64,0 2 96,2 0 32,-2-2-128,0 1 32,0 1-224,0 0 0,0 0 224,0-2 160,2 2-64,-2-1 0,0 0-32,0 1-64,1-1 32,-1 1-32,0-2 0,1 1 64,-1 0-32,0 0-32,0-1 32,0 1-32,2 1 0,-2-1-96,0 0 0,0 0-96,0 1-32,0-2 320,0 2 160,0 0-320,0 0-160,1-1 352,-1-1 224,0 2-320,0 0-64,0-2 64,0 2 32,2 0-96,-2-2 32,0 1 0,0 1 64,0 0-96,0-2 0,0 2 32,0 0 64,0-2-32,2 2-32,-2-1 32,0 1-32,0-1-96,0 0 64,0 0-32,1 0 0,-1 0 128,0 0-96,0 0 0,0 0-192,2 0 0,-2 0 288,0 0 192,1 0-96,-1 0-96,0 1 32,0-1-128,0-1 0,0 2-32,1 0 0,-1-2 64,0 2 64,0-1-32,0-1-32,0 2-64,0-2 128,0 0 0,0 1-96,2 0-32,-2 0 96,0-1 32,0 1-96,0 0 32,1 0-64,-1-1 0,0 1 64,1 0 0,-1-1 64,0 1 32,0-1-192,0 2 0,0-2 96,0 0 64,0 1 0,0-1-64,0 0 32,0 1 32,0 0-96,0 0 0,0 0 32,0 0 0,0 0 0,0 0 64,0 0-96,0 0 0,0 0 32,0 0 0,0 1 0,0-3 0,0 2 64,0-1-32,0 0-96,0 2 32,0-2 32,-1 1 64,1 1 96,0-2 128,-1 2-192,1-2-128,0 1 64,0 0 32,0 0-96,-2 1 32,2-1 0,0 0 64,-1 0-32,1 0 64,0 1-128,0-1 0,-1 0 32,1 0 64,0 1-32,-2-1 64,2 1-64,0-1 64,0-1-128,-1 2 0,1 0 96,0-1-32,-2-1-32,2 2 32,0-2-128,0 2 64,-2 0 32,2-2 0,0 1 0,0 0 64,-1 1-32,1-1-32,-2 1 32,2 0-32,0-2-96,-1 2 64,1-1 32,-1 0 0,1 1 64,0-1 96,0 0-128,-2 0-32,2 0 0,0 0 0,0 0 0,-2 0 0,2 0 64,-1 0-32,-1 0-32,1-1-64,1 2 32,-1-2 96,-1 2 32,1 0-32,1-1 32,-1-1-128,1 2 0,-1 0 32,1-2 0,-2 2-96,2-1 64,0 0 32,-1 1 64,1-1-32,-1 1-32,1-2 32,0 2 32,-2-1-32,0 0-32,2 1 32,0-1 32,0 1-32,0-1-32,-1 1-64,1-1 32,0 1-32,-2-1 96,2 0-32,-1 0-64,1 0 32,0 0 96,-2 0-32,2 0-32,0-1 32,0 2 32,-1 0-96,1-2 0,-2 2 96,2 0 32,0-1-128,-1-1 32,1 2 64,-2 0 32,1 0-32,1-2-64,-2 2 32,2-1-32,-1 1 0,1-1 0,-2 0 64,1 1 32,1-1-128,0 0-32,0 0 32,-2 0 0,2 0 32,-1 1 0,-1-1 64,2 0 32,-1 0-32,-1 1 32,2-1-128,-1 0 0,0 1 32,1-1 0,-1 1 0,0-1 0,1 0 0,-2 1 64,1-1-32,1 1 64,-2-2-128,2 2 0,-1 0 32,0-1 64,0 1 32,0-1 32,-1 1-64,0 0-64,1-2 32,0 2-32,-1 0 64,2 0 32,0-1-33,-2 1-63,1 0 32,-1 0-32,1 0 0,0 0 0,-1 0 0,2 0 64,-2 0-32,1 0-32,-1 0 32,0 0 32,0 0-32,0 0-32,1 0 96,-1 0 64,1 0-128,-2 0-32,2 0 0,0 0 0,-2 0 0,2 0 0,-1 0 64,1 0 32,-1 0-32,2-2 32,-1 2-64,-1 0 64,1 0-128,-1 0-64,2 0 64,-1-1 0,1 1 32,-2 0 64,1 0-32,0-1-32,1 1 32,-1-1-32,0 0 0,-1 1 64,1 0 32,-1-1-128,2 1 32,-1-1 64,0 1 32,1 0-128,-1 0 32,0 0 0,-1-1 0,1 1 0,1-1 0,-2 1-96,1 0 64,0 0 32,0-1 0,1 1-96,-3 0 160,0 0 64,2-1-96,0 1-32,0 0 0,-1 0 64,1-1-32,-2 1-32,2 0-64,-1 0 32,2 0 32,-2-1 0,1 1-96,-1 0 64,1 0 96,-1 0 32,1 0-32,0 0-64,0 0 32,0 0-32,1 0 0,-2 0 0,1 0 0,-1-1 0,1 1 0,0 0 0,0 0 0,0 0 0,-1 0 0,1 0 64,-1 0-96,1 0 0,0 0 32,1 0 0,-1 0 64,-1 0 32,1 0-128,0 0 32,-1 0 0,1 0 0,-1 0-96,2 0 64,-2 0 32,1 0 64,0 0 32,-2 0 96,1 0-256,1 0 0,0 0-64,-1 0 64,0 0 96,1 0 128,-1 0-128,0 0-32,1 0 0,-2 0 0,2 1 0,-1-1 0,1 0 0,0 0 0,-2 0-96,2 0 64,0 0 96,-3 1 96,3-1-64,-1 1-64,-1-1 0,2 1-32,-2-1 0,1 1 0,1 0-96,-2 0 0,1-1 128,0 1 32,0 0 0,-1-1-64,0 2 32,1-2-32,-1 1 0,2 0 0,-2-1 0,1 2 64,1-2-96,-1 0 0,-1 1 96,2 1 96,-1-2-224,0 1 0,2-1 0,-1 1 32,-1-1 32,0 0 64,2 0-32,-3 0 64,2 2-64,0-2-32,-1 0 32,1 0-32,0 1-96,-1-1 0,1 0 64,0 1 0,0-1 32,-1 1 0,2-1 0,-1 1 64,-1-1-96,1 1 0,0 0-32,1-1 0,-2 1 0,2 0 0,-2 0 64,1-1 0,1 1-96,-2 0 64,0 0 96,0 0 96,2 0-64,-2-1-64,1 1 64,-1 0 0,1-1-128,0 1-32,-1 1 32,0-2 0,1 2 32,-1-1 0,1-1 0,-1 2 0,2-2 0,-1 0 0,0 2 64,0-1 32,0 0-32,-1 0-64,2 0 32,-1 0-128,-1-1 0,1 1 64,1-1 0,-2 1 32,2-1 0,0 1-96,-1 0 64,-1-1 96,2 1 96,-1-1-224,1 1 0,-2 0 64,1-1 64,1 2-160,0-2 0,-2 1 96,1-1 64,1 1 0,0 0-64,-1 1-64,1-2 32,0 0 32,-1 2 64,1-1-192,0-1 32,0 2 96,-1-2 64,1 0 0,-2 2 32,2-2-64,0 1-32,0 0 32,-1-1-32,1 1-96,0 0 64,-2-1-256,2 0-128,0 1-991,0-1-353,-1 0-1440,1 1-1792,-2 0 1472</inkml:trace>
  <inkml:trace contextRef="#ctx0" brushRef="#br0" timeOffset="17">838 110 2176,'-2'0'864,"2"1"-448,0-1-416,0 0 160,0 0-32,0 0 0,0 0-160,0 2 32,0-2 64,0 0 96,0 0 0,0 2 64,-1-1-64,1-1 64,0 1 0,0 0 32,0-1-64,-2 1 32,2 0-64,0 0 0,0 0-192,0 0 32,0 0 0,0 0 64,0-1-32,0 1-32,2 0-64,-2 0 32,0-1 32,0 1 64,0 0-32,0 0-32,0 1 160,0-1 128</inkml:trace>
  <inkml:trace contextRef="#ctx0" brushRef="#br0" timeOffset="18">835 135 6816,'0'1'224,"-1"0"-160,1 1 64,0-2-32,0 1-32,0 0 32,0 1-128,-2-1 0,2-1-32,0 2 0,0-1 128,0 1 32,-1-1-32,1 0-64,0 1 96,-1-1 0,1 0 96,0 1 32,0-1-32,-2 1-32,2-1-32,0 1 0,-1 0-160,1 0 32,0-2 0,0 3 64,0-3-32,0 2-32,0-1-64,0 0 32,0 0 96,0 0 32,0 0-128,0 0-32,0 0 32,0 0 0,0 0 96,0 0 32,0 0-128,0 0 32,0 1 0,0-2 0,0 1-160,0-1 32,0 1 128,1 0 64,-1 1 64,2-2-64,-2 0-64,1 2-64,-1-2-32,0 1 64,1 1 64,-1-2 0,0 2 64,0-1 0,0-1 32,0 1 64,0 0 32,0 0-96,0-1-32,0 1-32,0 0-64,0 0 96,0-1 0,0 1-128,0 0-32,0-1 32,0 1 0,0 0 96,0 0-32,0 1 64,0-2-64,0 0 64,0 2-64,0-2-32,0 0-64,0 1-32,0 1 128,0-2 32,0 0 64,0 0 0,0 2 0,0-2 0,0 0 0,0 2 0,0-2-160,0 1-32,0-1 96,0 0-96,0 2 32,0-2 32,0 1 64,0-1-32,-1 0-32,1 0 32,0 1-32,0-1 0,0 0 0,0 0-96,0 0 64,0-1 32,0 1 64,0 0-96,0 0 0,0 0 32,0 0 64,0 0-32,-1 0-32,1 0-64,0 0 32,0-1 32,0 2 0,0-1 0,0 0 0,0 0 0,-2 0 0,2 0 0,0 0 0,0 1 0,0-1 0,0 0 0,0 0 64,0 0-32,0 0-32,0 0 32,0 0-32,0 0-96,0 1 0,0-1 64,0 1-576,0-1-224</inkml:trace>
  <inkml:trace contextRef="#ctx0" brushRef="#br0" timeOffset="19">1212 281 1920,'0'0'768,"0"0"-384,-1 0-320,1 0 192,0 0 64,0 0 32,-2 1-96,2-1 0,-1 0-160,1 0-64,0 0 64,0 0 0,-1 0-32,1 0 32,0 0-128,0 0 0,1 0 32,-1 0 64,0 0 96,1-1 64,-1 1-32,2 0 32,-2 0-128,1 0 0,1 0-32,-1 0 32,0 0 64,1 1 64,0-1-96,-1 0-32,1 0 32,-1 1 0,0-1-64,0 0 32,2 0 0,-3 1-32,3-1-64,-3 0-64,1 0 32,0 0 32,2 1 64,-2-1-32,1 0 64,-1 0-128,2 1 0,-3-1 32,2 0 64,-1 0-32,2 0-32,-2 0-64,1 0 32,-2 0 32,2 1 0,-1-1 0,1 0 64,-1 0-32,2 1-32,-2-1 32,0 0-32,0 0 0,1 0 64,1 1-96,-2-1-64,1 0 128,1 0 96,-2 0 32,2 0 64,-1 0-128,0 1-64,-1-1 64,2 0 0,-2 0-32,1 2 32,-1-2-64,0 0-32,0 0 96,2 0 64,-2 0-128,1 0-32,-1 0 64,1 0 96,0 0-64,-1 0-64,-1 0 0,1 1-32,1-1-96,-1 0 64,0 0 32,0 0 0,1 0 0,-1 0 64,0 0-32,1 0 64,-1 0-128,1 0 0,-2 0 32,2 0 64,-1 0-96,-1 0-64,1 2 64,1-2 64,0 0 64,-1 0 32,1 0-64,-1 0-128,1 2-32,1-2 64,-2 0 0,-1 0 32,1 2 64,0-2 32,0 1 32,1-1-64,-1 0 32,1 0-64,-1 2 64,0-2-64,0 0-32,0 0 32,1 0 32,-1 2-32,1-2 64,-1 0-128,1 0 0,-2 0-32,1 0 0,1 0 64,-1 0 64,1 0-32,-1 0-32,1 0 32,-1 0 32,-1-2-96,4 2 0,-3-2 32,0 2 0,1 0 0,-1-1 64,0-1-32,0 2-32,1 0 32,0-2-32,1 2 0,-2 0 0,2-2-96,-1 1 64,0 1-32,0 0 0,-1-2 192,2 1 64,-1 1-160,0-1 0,0 0-96,0 0 0,-1 1 64,2-1-96,-2 1 64,1-1 96,-1 1 32,0 0-128,0 0 32,1 0 0,-2 0 0,1 0 0,-1 0 0,0 0 0,0 0 0,2 0 64,-2 0 32,0 0-32,0 0-64,0 0-64,0 0-32,0 1 128,0 0 96,0 0-96,0 0-32,-2 0 0,1 0 0,1 1 0,-2 1 64,0-1-32,1 0-96,-1-1 32,1 1 32,0 0 64,-1 0 32,1-1 32,-1 1-64,2-1 32,-2 1-128,1-1 0,0 1 32,-1-1 64,1 1-96,-1-2 0,1 1 96,0 1 32,0-2-128,-1 2-32,1-2 32,0 2 0,-1-2 32,1 1 64,1-1-96,-1 2 0,1-2 32,-1 0 64,-1 2-96,2-1 0,0 0 32,-1-1 0,1 1 64,-1 0 32,1 0-128,-2 0-32,1-1 96,1 2 32,-1-1-160,1 0 0,-1 0 96,1 0 128,-2 0-96,2 0-32,0 0-64,0 1-64,-1-2 160,1 0 32,0 2-96,0-2 32,0 0-64,0 0 0,0 0 64,0 0 0,1 2 0,-1-2 64,0 0-32,0 0 64,2 1-64,-2-1-32,0 1 32,1-1-32,-1 1 0,0-1 0,1 0 0,-1 0 64,1 2-32,-1-2-32,2 1 32,-2-1-32,1 0-96,0 0 0,-1 0 128,2 0 96,0 1-96,1 0-96,-2-1 32,0 0 0,1 1 96,-1-1-96,0 1 0,0 0 32,1-1 64,-1 1-32,1 0 64,-1-1-64,-1 1-32,1-1-64,1 1 32,-2-1 32,0 1 64,2-1-96,-1 1-64,-1-1 64,2 2 64,-1-2 0,0 0-32,2 1-64,-2 0 32,0 0 32,-1-1 64,2 2 32,-1-2 32,1 2-160,-1-1 32,0-1-64,-1 2 0,1-2 64,0 2 64,1-1 96,-1 1 64,1-1-96,-1 1-96,1-1 0,-2 0 32,0 0-96,3 0 0,-2 0 32,1-1 64,-1 1-96,1 1-64,0-2 128,-1 1 32,0 0-96,1-1 32,-1 1 0,1 1 64,-1-2-32,0 2-32,0-1-64,0 0 32,-1 0 32,2-1 64,-1 0-32,-1 2-32,2-1 32,-2 0-32,1 0 64,-1 0 32,0-1-128,0 1 32,0 0 0,0 0 64,0 0-32,0 0 64,0 0-128,0 0 0,0 0 32,0 0 64,0-1-32,0 1 64,0 1-64,0-2-32,0 1 32,-1 1 32,1-2-96,-2 0 64,2 3 64,0-2-32,-1-1-64,1 1-64,-2-1-32,2 0 128,0 2 32,-1-1 0,1-1-64,-1 1 32,1-1-32,0 1 0,-1-1 64,1 0-32,0 0-32,0 0 32,-1 0-32,-1 1 0,2-1-96,-1 0 64,1 0 96,-2 0-32,2 0-32,0 0 32,0 0-32,0 0-96,0 0 64,0 0 32,0 0 0,0 0 0,2 0-96,-1 1 64,-1-1 32,2 1 64,-2-1 96,1 1 64,-1-1-96,1 1-32,-1 0-96,1 0-32,-1 0 96,1 2 32,-1-3 32,0 1 0,2 0 0,-2 0-160,1 1-32,-1-2 32,0 2 64,2-1 0,-2-1 64,1 0 0,0 2-128,-1-2-32,1 0 32,1 2 0,-2-1 32,1 0 64,1 0-32,-1 0-32,-1 0-64,1 0 32,0-1-32,-1 1 0,1 0 64,1 0 0,-2 0 0,1 0 64,-1 0-32,2 1 64,-1-1-128,0 0-64,-1 2 64,2-3 0,-2 2 32,2-2 64,-1 2-32,-1-1-32,2-1 32,-1 0 32,1 2-32,-1-1-32,-1-1-64,2 1 32,-2 0-32,1-1 0,1 1 64,1-1 64,-2 1-32,1-1-32,-1 1-64,2 0 32,-1 0 96,-1 0 32,1-1-128,-2 1-32,2 0 32,-1 0 0,0 1 32,-1-2 64,2 0-96,-1 2 0,-1-2-192,2 0-96,-2 1 384,0 1 160,2-2-64,-1 0-96,0 2-32,-1-2 32,2 0-32,1 2-32,-2-2 32,-1 1 32,1-1-96,0 0 0,-1 0 32,0 2 0,1-2 0,-1 1 0,0-1 0,2 2 64,-2-1-32,0-1 64,0 1-64,0 0-32,1-1-64,-1 1 32,0 0 96,0 0 32,0 0-128,0-1-32,2 1 32,-2-1 0,0 1 32,0-1 0,0 0 64,0 2 32,0-2-192,0 0 64,0 0 0,0 1 32,0 0 64,0 0 32,0 1-32,-2-2-64,2 0 32,0 0 32,-1 0-32,1 2-32,0-2 96,-2 0 64,2 0-64,-1 1 0,1 1-96,-1-1-32,0-1-32,1 1 0,-1-1 64,-1 1 0,1-1 64,1 0 32,-2 0-128,2 0-32,-1 0 96,1 0 32,-1 0 0,1 0-64,-2 0 32,2 0-32,0 0-96,0 0 64,-2 0 32,1 0 0,1 0 0,-2-1 64,2 1-32,-1 0-32,0-1 32,1 1 32,-2 0-96,2-1 0,0 1 32,-2 0 0,1 0 0,-1 0 0,2 0 0,-1 0 0,1 0 0,-2-2 0,2 2-96,0 0 64,0 0-32,0 2 0,2-1 64,-1-1 0,-1 1 0,0-1 0,2 1 0,-1 0-96,-1 0 64,0 0 96,2 0 32,-2 0-128,0 0 32,0 1 0,0-1 0,0 1 64,0 0 32,0-1-128,0 0 32,0 2 0,0-1 0,0 0-96,0-1 64,0 2 96,2-1 96,-2-1-128,0 1-32,1-1 0,-1 1 0,0 0-96,0-1 64,1 1 32,-1 0 0,0-1 64,0 1 32,2 0-32,-2 0-64,0-1-64,0 2-32,0-1 128,0 0 32,0 0 0,0-1-64,0 1-64,1 0 32,-1 0 32,2 0 0,-2 1 0,0-3 64,0 2-96,0 0 0,0-1 32,2 0 0,-2 0 0,0 1 64,1-1-32,-1 1-32,0-1 32,0 1-32,0-1-96,0 1 64,0-1 32,0 1 0,0 0 0,1-1 64,-1 1-32,0 0-32,0-2-64,0 3 32,0-3 32,0 2 0,0-2 0,0 2 0,0-1 64,0 1 32,0-1-128,0 0-32,-1 0 96,1 1-96,0-1 32,-1 0 32,1 1 64,0 0-96,0-2 0,-2 0 32,2 1 0,0 1 0,0-2 64,0 0-32,0 0-32,-2 0 32,1 0-32,1 0 0,-2 0 64,1 0-32,0 0 64,-1 0-64,2-2 64,-2 2-128,-1-1 0,2 1 32,-1 0 0,0-2 0,1 1 64,0 0-32,1 0-32,-2 0 32,1 0-32,-1 1 0,1-1 0,-1 0 0,2 0 0,0 0 64,-1 0 32,-1 1-128,1-1 32,-1 0-64,2-1 0,-1 2 64,-1 0 0,2-2 0,0 2 64,0 0-32,-2-1 64,2 1-64,0-2-32,-1 2 32,1 0-32,-1 0-96,1-2 0,0 2-32,-2 0 96,2 0 0,0 0 32,0 0 0,0 0 0,0 0-96,0 0 64,0 0 32,0 0 0,2 0-96,-2 0 64,1 0 96,-1 0 32,1 2-128,-1-2 32,2 0 0,-2 2 0,0-1 0,2-1 64,-1 2-96,1-2-64,-1 2 64,1-1 64,-1 0-64,-1 1 0,0-1 32,2 1 64,-1 0-32,-1-1 64,2 0-64,-1 2-32,1-3 32,-2 1-32,1 1 0,0-2 0,-1 2 0,1-2 64,0 0-96,1 2 64,-1-1 0,1 1-32,-1-2-64,-1 2 32,2-1 32,-2 0 0,0 0 0,0 0 0,2 0 0,-1 0 64,-1 0-32,1-1-32,-1 1 32,2 0 32,-2 0-96,1 0 0,-1 0 32,2 0 0,-2 0 0,0 1 64,0-1-96,0-1 0,2 0-32,-2 2 0,1-2 64,0 0 0,-1 2 0,3-2 0,-1 2 0,-1-2 64,0 1-96,0-1 0,0 3 32,1-2 0,1 0 0,-2 0 0,0 0 0,0 0 64,1 0-96,-1-1 0,1 1 32,-1 0 0,0-1-96,0 1 64,0-1 32,1 1 0,1-1-96,-1 1 64,0 1 32,-2-2 64,3 0-32,-1 0 64,1 1-64,-2 1-32,-1-2 32,2 0-32,-2 0 0,1 0 0,1 0 0,-2 0 64,0 0-96,0 0 0,0 2 96,0-2 32,0 2-128,0-1 32,0-1 64,0 0-96,0 2 0,0-2 32,0 0 0,0 2 0,0-1 0,-2 0 64,2-1 32,0 1-128,0-1-32,-1 2 32,1-1 64,0 0-64,0 0 0,-2 0 32,2 0 64,0 0-32,0 0 64,0 1-64,0-2-32,0 0-64,-1 1 32,1 0 32,-2-1 0,1 0 64,-1 1 32,1-2-128,-1 2-32,2-1 96,-2 2 32,1-2-96,0 0 32,-1 0 0,1 2 0,1-2 0,-2 1 0,1-1 0,0 0 64,0 0-32,0 1-32,-1-1 32,2 0 32,-1 0-32,-1 0 64,1 0-64,0 0-32,1 0 32,-1 0 32,1 0-32,-3 0-32,3 0 32,-2 0 32,0 0-96,1 0 0,-2 0 96,0 0-96,2 0 0,0-1 32,-1 1 64,2 0-32,-2 0 64,1 0-64,-1 0-32,1 0-64,0 0-32,-1 0 64,0 0 64,1 0-64,-1-1 0,1 1 96,-1 0 32,0 0-32,2-2-64,-1 2-128,0 0 64,-1 0 96,1-2 0,-1 2 64,1-1-128,1 1-64,-2-1 64,2 1 64,-1 0 0,-1-1-32,1 1 32,-1 0 32,2 0-96,-1 0 0,-1 0-32,2 0 0,0-2 0,0 2 0,0 0 128,0 0 32,0 0-128,0 0 32,0 2 0,0-2 0,0 0-96,0 0 64,0 0 32,0 1 64,0 1-96,0 0 0,0-2 32,0 3 0,0-2 64,0 0-32,0-1-32,0 3-64,0-2 32,0 0 32,0 0 64,0 0-32,0 1 64,0-1-128,0 0 0,0 1 32,-2-1 0,2 0-96,0 0 64,0 1 32,0-2 0,0 1 64,0-1 32,0 2-32,0-2-64,-1 2-64,1-2 32,0 1-32,0-1 0,0 1 64,-1 0 64,1-1-32,0 0-32,0 2 32,0-1-32,0 0-96,0 0 64,0-1 96,0 1 32,-2 0-32,2 0-64,0 1-64,-1-1 32,1 1 32,0-1 0,0 1 0,-2-1 0,1 0 0,1 2 0,-1-3 0,1 2 0,-1-1 0,1 1 0,-1-1 0,1 0 64,-2 0 32,2 0-128,-1 1-32,-1-1 96,2 1-96,-1-1 32,1 0 32,0 0 0,-1 0 0,1 0 0,0 1 0,-1-2 64,1 1-96,-2 0 0,2 0-32,-1 1 0,1-2 64,-2 2 64,2-1-32,0 0-32,-1 0 32,1-1-32,0 2 0,-1-1 64,1 0-96,-1 0 0,1 0 96,-1 0 32,1-1-128,0 1-32,-2 0 32,1 0 0,1 0 32,-2 0 64,1 0-96,1 0 0,-1 0 32,1 0 64,-2-1-96,2 2 0,0-2 32,-2 0 0,2 1 0,-1 1 0,1 0 0,-2-2 0,1 2-96,1-1 64,-2 1 32,2-1 0,-1 0 0,1 0 0,0 0 0,-2 0 0,2 0-96,-1 0 64,1 0 32,-2 0 0,2 0 0,-1 0 0,-1-1 0,2 1 0,-1 1 0,0-2 0,1 0 0,-1 0 0,1 0 0,-1 1 64,1-1-96,-2 0-64,1 1 64,1-1 64,-2 1-64,1 1 0,0-2 96,0 2-32,-1-2-32,2 1 32,-1-1-32,0 0-96,-1 2 64,2-2 32,-1 0 0,-1 1-96,2-1 64,0 0 32,-2 0 64,2 0-96,-1-1 0,1 1 32,-1 0 0,1-2 0,-2 2 64,2 0-96,0-1-64,0 1 64,0 0 64,-1-2-64,1 2-64,0 0 64,0-2 0,0 1-64,0 0 64,0 0 32,0 1 64,0-2-96,1 1-64,-1 0 64,0 1 0,2-1-64,-1 0 0,-1 0-32,0 1 96,1-1 0,-1 1 96,0-1-96,0 1 0,0-1 32,0 1 0,0 0 0,0 0 64,0-1-32,0 1-32,0 0 32,0-1 32,-1 1-96,1 0 0,0-1-32,0 1 0,0 0 128,0-1 32,0 1-32,0 0-64,-1 0-64,1-2 32,0 2 32,0 0 64,0 0-32,0 0-32,0 0-64,0 0 32,0 0 32,-2 2 64,2-2-96,0 0 0,0 1 32,0-1 64,0 1-32,0-1-32,-1 1 32,1-1-32,0 1 0,-2 0 0,2 0-96,0-1 64,0 1 32,0 0 64,-1 0-32,0 0-32,1 0 32,-1 0 32,-1-1-32,2 2 64,-1-2-128,0 1-64,-1 0 64,2-1 0,-1 1 32,1 1 64,-1 0-96,0-2 0,1 1 96,-2 1-96,2-1 0,-1-1 32,1 1 64,0 0-32,-1 0-32,1 0 32,0-1-32,-2 1-96,2 0 0,-1 0 128,1-1 32,0 1-96,-1 0 32,1 0 0,-1-1 64,1 2-96,-2-1 0,2 1 96,0-1-96,-1 0-64,1 0 64,0 1 64,-1-2 0,1 2-32,0-2-64,0 0 32,-2 0 96,2 2 32,0-2-128,-2 1 32,2-1 0,0 0 64,0 0-32,0 0-32,0 0 32,0 2-32,-1-2-96,1 1 64,0-1 32,0 1 0,-2-1 0,2 1 64,0-1-96,0 1 0,-1-1 32,1 1 64,0-1-96,0 1 0,0 0 32,0-1 0,0 1 0,-2 0 64,2 0-96,0 0 0,-1 0 32,1 1 0,-2-2 0,2 2 64,-1-2-96,1 1-64,0 1 128,-2-2 96,2 2-96,0-2-32,-1 2 0,1-1 64,-2-1-32,2 2-32,0-1-64,-1 0-32,1 1 64,-2-1 64,2 0 0,-1 0 64,0 0-128,1 0-64,0 0 128,-1 0 32,1 0-96,-1 1-32,1-1 96,0 0 32,-2 0-96,2 1-32,-1 0 32,1-2 0,-2 1 32,2 2 64,-1-2-32,1-1 64,-1 2-64,0-1-32,1 1 32,-1-1-32,1 0-96,0 1 64,-2-1 32,2 0 0,0 0 0,0 0 0,-1 0 0,1 1 0,0-2 0,0 0 0,0 1 0,0 1 64,-2-2-32,2 0-32,0 2 32,-1 1-192,1-3 96,0 2 32,0 0 32,0-1 64,0 0-32,-2 0-32,2 0-64,0 0 32,0-1 96,0 1 32,0 0-128,0 0-32,0 0 96,0 0 32,0 1-96,-1-2 32,1 2 0,0-2 0,0 1 0,0 1 0,-2-2-96,2 0 64,0 2 32,0 0 0,-2-1 0,2 1 64,0-2 32,-1 2 32,1 0-224,0-2 0,0 2-32,-1-2 64,1 1 96,0 0 64,-2 0-32,2 0 32,0 0-128,0 0 0,0-1 32,0 1 0,0-1 0,-2 1 0,2-1-96,0 0 64,0 1 32,0-1 0,0 1 0,0-1 0,0 1 0,-1-1 0,1 2 64,0-2 32,-2 2-128,2-2-32,0 0 32,0 0 0,0 0 32,0 2 64,-1-2-96,1 0 0,0 0 32,0 1 0,-1-1 64,1 0 32,0 1-32,0-1-64,0 0-64,0 0 32,0 0-32,0 0 0,0 0 0,0 0 0,0 0 64,0 1 64,0-1-32,0 0-32,0 0 32,0 0-32,0 2 0,0-2 0,0 1 0,0-1 64,0 1-32,0-1-32,0 1-64,0-1 32,0 1 96,-2-1 32,2 0-128,0 0 32,-1 1 64,1-1 32,0 0-128,0 0-32,0 0-64,-1 0 96,1 0 0,0 0 32,0 0 0,0-1 64,-1 1-32,1 0-32,0 0 32,0-1 32,0 1-96,-2-1-64,2 1-32,-1-1 96,1 1 0,0-1 96,-1 1-32,1-2 64,-2 2-128,2 0 0,-1-1 32,1 1 0,-1-1-96,1 0 0,0 1 128,0-2-32,-1 2 0,1-2 32,0 2-32,0 0 0,-2-2 0,2 1 0,0 0 64,0 1-96,-1-1 0,1 0 32,0 1 0,0-1 0,0 0 0,-2 0 0,2 0 0,0 0 0,0 0 0,0 0 0,0-1 0,0 1-96,0 0 0,0-1 64,0 0 64,0 2 0,0-1-32,0-1 32,0 2 32,2-2-32,-2 2-32,0-2 32,0 2-32,0-1 0,0 1 0,0-2 0,0 1 0,0 0 0,0 0 0,0 1-576,0-1-256,-2 1-1248,2 0-576,0 0-384</inkml:trace>
  <inkml:trace contextRef="#ctx0" brushRef="#br0" timeOffset="20">1282 1001 1920,'0'0'768,"0"0"-384,0 0-448,0 0 192,0 0-160,0-2 0,0 2 160,0 0 160,0 0 192,0-1 384,0 1-128,0 0-224,-1 0-160,1 0-128,-2 0 0,1 0 0,1 0 32,0 0-128,0 0-224,-2 0-32,2 0 64,-1 1 96,1-1-64,0 0 0,0 2 160,-2-2 64,2 0 0,0 0-32,-1 2 96,1 1-256,0-3-96,0 2 128,0 0 96,0 0 32,0-1 64,-2 0-128,2 0-64,0 1 64,0-1 0,-1 0-128,1 0-32,-2 0 224,2 1-96,-1-1 0,1 2 32,-2-3 64,2 2 64,-1-2 32,0 2-64,1 0-32,-1-2-96,1 1 32,-2 1 0,1-2 32,0 1-160,1 0-32,-2 0 96,2 0 32,-1-1 0,1 1 32,-1 0-128,0 0-64,1 0 128,-2 0 32,2 1 0,-1-1-64,0 1 96,-1-2 64,1 1 0,0 1 0,0-2-192,-1 2 32,1-2 0,1 2 64,-2-2-32,1 1-32,0-1 32,-1 2-32,2-2 0,-2 2 0,1-1 0,-1-1 0,2 1 0,-1 0 0,0 0 64,-2 0-32,2-1-32,0 1-64,-1 0 32,1 0 32,-1 0 0,1 0 0,0 0 64,0 0-96,1-1 0,-1 2 32,-1-2 64,2 1-32,-1 0-32,-1-1 32,2 1 32,-1-1-32,-1 2 64,2-2 64,-1 0 64,-1 0-192,1 2-64,1-2-96,-2 1 96,1-1 0,1 1 96,-2-1-32,2 1-32,-3-1 32,2 0 32,-1 2-32,1-2 64,-1 1-128,0 0 0,1-1 32,0 1 0,-2 0 0,1 1 0,1-1 0,0 0 0,0 0-96,-2 0 0,1 0 64,0-1 64,1 1 0,0 0 64,-1-1-64,1 1 64,-1-1-128,1 0 0,0 2-32,-1-2-64,2 0 160,-2 0 32,1 0 0,-1 0-64,2 0-64,-1 0-32,-1 0 64,1 0 0,1-2 32,-2 2 0,1 0 0,1 0 64,-2 0-96,1 0 0,1-1 32,-2 1 64,1 0-96,1 0 0,-1 0 32,0-1-96,0 1 64,1 0 32,0 0 0,-2-1 0,2 0-96,2 0 0,-2 0 64,0 0 0,1 0 32,0 0 0,-1 1 0,0-1 64,1 0-32,-1 0-32,0 0-64,1 0 32,-1-1 32,0 2 64,2-1-96,-2 0 0,1 0 96,1-1 32,-2 0-128,1 1-32,-1-1 96,2 0 32,-2 1-96,0-1-32,1 1 32,-1-1 0,2 1 32,-1 0 0,-1-1 0,2 1 0,-2 0 0,1-1 0,-1 2 0,0-2 0,2 2 0,-2 0 0,0 0 0,0-1 0,0 1 0,0 0 64,0 0-32,0 0 64,0 1-64,-2-1-32,2 0 32,0 0-32,0 2 0,-1-2 0,1 0 0,-2 3 64,2-2-96,-1 0 0,1 1 32,-2-1 0,2 1 0,-1-1 64,1 0-32,0 1-32,-2-2-64,2 2 32,-1-1 32,1 0 0,-2 0 0,1 1 64,1-2-32,-2 2-32,2-1-64,-1 0 32,0 0 32,1-1 64,-1 0-32,0 2-32,-1-2-64,1 1 32,-1 0 96,1-1-32,1 1-32,-2 0-64,2 0 32,0 0 32,-2 0 64,1 0-96,1 0 0,-1-1 32,1 1 0,-2 0 0,2-1 64,-1 1-32,-1 0-32,2-1-64,0 1 32,0-1 32,-2 2 0,2-2 0,0 0 64,-1 1-32,1 1-32,-1-2-64,1 0 32,-2 2 32,1-2 0,1 1 0,-2-1 64,1 0-32,0 1-32,0 0 32,1-1-32,-1 2 0,-1 0 0,2-2 0,-2 1 0,2 0 64,-1 0 32,0-1-192,0 1 0,1-1 96,-1 1 128,-1-1-32,1 1-64,-1-1-96,1 1-32,0-1 128,0 1 32,0-1 0,-1 1 32,1 0-64,-1-1-32,1 2 32,0-2 32,-1 0-96,2 0 0,-2 1-32,-1-1 0,3 0 64,-1 1 64,-1-1-96,1 0 0,1 0 96,-2 1 32,1-1-128,-1 0 32,1 0 0,-1 0 0,1 0 64,0 0 32,0 0-128,-1 0 32,1 0-64,0 0 0,-1 2 64,1-2 0,0 0 0,1 0 0,-1 0 0,-1 0-96,1 0 64,1 0 32,-1 0 64,1 0 32,-2 0 32,1 0-224,1 0 0,-2 0 32,2 0 96,-2 2-64,2-2 0,-1 0 32,0 1 0,-1-1 0,1 0 64,-1 0-32,1 0 64,1 1-128,-1-1 0,0 1 32,1-1 0,-2 2 0,1-1-96,1 0 64,-2 0 32,2 0 64,-1-1-32,0 1-32,0 0-128,0-1 64,-1 0 96,1 1 0,-1-1 64,1 1 0,0-1 32,0 0-160,0 0-32,1 0 32,-2 1 0,1-1 32,-1 0 0,1 0-96,1 0 64,-2 0 32,2 0 64,0 1-32,-1-1-32,-1 0 32,1 0-32,-1 0 0,2 0 0,-1 0 0,-1 0 0,1 0 0,1 0-96,-2 0 64,1 0 32,-1-1 64,1 1-32,1 0-32,-2 0 32,1 0-32,0 0 0,0 0 64,-1 0-32,1 0-32,1 1-64,-1-1 32,-1 0 32,1 0 0,0 1 0,1-1 64,-1 0-96,-1 1 0,2-1 96,-1 2 32,1-2-128,-1 0 32,1 0-64,-2 0 0,1 2 192,-1-1-128,2 1 0,-2-2 0,-1 2 64,2-1-96,0 0 0,1 0 32,-2-1 0,2 2 192,-2-1 192,1-1-192,-1 1-32,1-1-96,1 1-64,-1-1-64,-1 1 32,1-1 32,-1 1 0,0-1 0,1 1 0,-2-1 0,1 0 64,2 1-96,-1-1 0,-2 0 96,1 0 32,1 0-128,-1 1-32,2-1 96,-1 0 32,-1 1 0,-1-1-64,2 0-64,-1 0-32,1 0-32,0 1 96,1-1 0,-1 0 96,0 0-192,-2 0 32,1 1 320,0-1-128,1 0-32,-2 0-128,2 1 32,-2-1 32,2 0 64,-2 0-96,2 2-64,-1-2 64,1 0 64,-2 0 0,1 0 64,-1 0-64,2 0-32,-2 0-64,1 0 32,1 0-192,-2 0 0,0 0 224,1 0 224,1 0-32,-2 0-32,1 0-160,0 0 0,0 0 0,0 0 64,-1 0-96,0 0-64,2 2 64,-2-2-64,1 0 32,-1 1 128,1-1 32,0 0-32,-1 2-64,0-2 32,1 0 32,-1 2-96,1-2-64,0 1 64,1-1 0,-2 0-192,2 1 0,-2-1 288,2 0 192,0 0-320,0 0-96,-1 0 192,1 0 128,-1 1-224,1-1-96,1 0 160,-1 0 32,1 0-64,0-1 32,-2 1 0,2-1 0,0 1 0,0-3-96,0 3 64,0-2 32,0 1 0,2-1 64,-2 2-96,0-2 0,0 0 32,0 1 64,0 0-96,0 0 0,0-1 32,0 1 0,1 0 0,-1 0 64,0 1-32,1-1-32,-1 0 32,0 1 32,2-2 32,-2 2-192,1-1 0,-1 1 32,2 0 32,-1-1-480,-1 1-128,1 1-544,-1-1-128,1 0-2880,-1-1 1408</inkml:trace>
  <inkml:trace contextRef="#ctx0" brushRef="#br0" timeOffset="21">406 246 2048,'0'0'864,"0"0"-448,0 0-288,0 0 256,0 0-96,0 0 0,0 0-96,-1 0 32,1 0-128,0 0 0,-2 2 32,2-2 0,0 0 64,0 0 96,-1 0 0,1 0 64,0 0-128,-2 0 96,2 2-64,0-2 96,-1 2-192,0-1-32,0-1 64,-1 2-32,1-1 64,0-1-192,1 1-32,-2-1-64,1 1 0,0-1 128,1 0 96,-1 0-128,1 0-32,-2 0 64,2 0 32,0 0 32,-1 0 0,1-1 64,0 1-32,-1-1 0,1 1-192,0-1 32,0 1-64,-2-2 0,2 2 128,0-1 32,-1 1 32,1-2 64,0 2-256,0 0 0,-2 0 64,2-2 128,0 2-96,0 0-32,0 0 0,-2-2 64,1 2 32,1-1 96,-2 1-96,1-1-64,1 1 0,-3-1 32,3 1 32,-2 0 32,1 0 0,-1-2 0,1 1 0,0 1 64,-1-1 32,1 0 32,0 0-128,0 0-96,-2 0 0,2 1-32,-1-1 64,1 0 32,0 0-32,0 1-64,-2-1-64,1 1 32,-1-1 32,2 0 64,-1 1-96,1-2-64,-2 2 128,1 0 32,1 0-96,-1 0 32,1 0 64,-1 0 32,-1-1-128,2 1 32,0 0 0,0 0 0,-2 0 0,2 0 0,-2-1-96,2 1 64,-1 0-32,0 0 0,0 0 128,0 0 32,1-1-128,0 1 32,-1 0 0,1 0 64,-1 0-32,1 0-32,0 0 32,-1 0-32,2 0 0,-2 0 0,1 1-96,1-1 0,-2 0 64,2 0 64,-1 0 0,0 0 64,1 1-128,-2-1-64,1 0 64,1 1 0,-1-1 32,1 2 0,0-1 0,0 0-96,0 0 64,0 0-32,0 1 0,1-2 64,-1 2 64,0-2-32,1 2-32,-1-1-64,2 0-32,-2 1 64,1-2 0,0 1 32,-1 0 0,2 0 0,-1-1 0,1 2 0,-2-2 64,0 0-96,2 0 0,-1 2 32,0-2 64,1 0-32,-1 0 64,-1 0-64,2 0-32,-2 0-64,1 0 32,0 0 32,-1 2 0,1-2 64,0 1-32,-1-1-32,2 0 32,0 2-32,-2-2 0,1 1 0,0-1 64,-1 0-192,1 0 32,-1 1 96,0-1 64,1 0 0,-1 0 32,0 0-128,0 0 0,0 1 32,0-1 64,0 0-32,0 1 64,-1-1-128,1 1 0,0-1 96,0 0 32,-1 0-32,0 1-64,1-1 32,-1 0-32,-1 0 0,2 0 0,-2 0 0,1 0 0,0 0 64,0 0 32,0 0-32,1 0 32,-2 0 0,1 0 32,-1 0-64,1 0-64,0 1 32,-1-1-32,2 0-96,-2 0 0,1 1 128,-1-1 32,1 1-96,0-1 32,-1 1 0,1-1 64,-1 1-32,0-1-32,1 0 32,-1 1-32,1-1 0,0 0 0,0 2 0,0-2 0,1 0-96,-2 0 64,1 0 96,-1 0-32,1 0-32,1 1 32,-1-1 32,0 0-32,0 0-32,-1 0 96,-1 0 0,2 0-32,-1 0-64,1 0 32,0 0-32,-1 0 0,0 0 0,1 1-96,-1-1 0,1 1 64,0-1 0,0 2 96,-2-2 32,2 2-192,-2-2 0,2 0 96,0 2 64,-2-1 0,0-1 32,2 1-64,-1-1-32,-1 1 32,2-1-32,-2 1-160,1 0 32,0-1 128,-1 1 128,2 0-32,-2 0-64,0-1-160,0 1 0,0-1 128,1 1 128,-1-1-192,0 0-96,2 1 96,-1-1 64,1 0 96,-1 1 32,-1-1-64,2 1 32,-1-1-224,2 1 32,-1-1 96,-1 1 128,2 1-96,-1-2-96,1 0 96,-2 2 32,1-1 0,-1 1-128,2-2 32,-1 0-32,1 2 0,-1-2 0,0 0 0,1 2 64,0-1 64,0-1-32,-2 0-32,2 2 32,0-2-128,0 1 64,2-1 32,-2 1 64,0-1-96,0 1-64,1-1 64,0 1 0,-1-1-64,1 0 64,1 0 32,-2 0 0,1 0 0,1 0 64,1 0-96,-2-1 0,-1 1 32,2 0 64,1 0-32,-2 0-32,1 0-64,-1 0 32,0 0 32,1 0 0,0 0 0,-1 1 64,1-1 96,-1 0 128,0 1-352,0-1-96,0 1 64,1-1 96,-2 1-32,1 0 0,1 0 32,-2 0 64,0-1-96,1 1 0,-1 0 32,0 1 0,1-2 0,-1 0 64,0 2-32,0-2-32,0 0 32,0 1-32,0-1 0,0 2 0,0-2 64,0 0 32,0 0-128,0 2-32,0-2 32,-1 0 0,1 0 32,-1 2 64,1-1-32,-2 0-32,1 0 32,-2 0-32,2-1 0,0 1 0,1 0 0,-1-1 0,-1 1-96,1 0 64,-1 0 160,0-1 160,1 1-96,0 0 64,-1 0-224,1 0-32,-1 0 0,1-1 64,-1 1-32,2 1-32,0-2-64,-1 0 32,-1 0 32,1 0 64,-1 0-32,1 2 64,-1-2 0,1 0 96,0 0-160,0 0-32,-2 0 0,2 0 0,-1 0 0,1 0 0,0 0 0,-2 0 0,2 0 0,0 0-96,-1 0 64,1 0 32,-1 0 64,0 0-32,0 0-32,0 0 32,1 0-32,-1 0-96,2 0 0,-2 0 64,1 0 64,-1 0 0,1 0-32,-1 0 32,2 0-32,-1 0 0,-1 0 64,1 0-32,-1 0-32,1 0 160,-2 0 32,2-2-224,0 2-128,-2 0 96,0-2 64,0 1-32,2 1 0,-2-1 32,0 1 64,1 0-32,-2 0-32,1 0-64,-1 0 32,1 0 32,-1 0 0,2 1 0,-1-1 64,1 1-96,-1-1 0,2 2 32,-2-2 0,2 0-96,-1 0 64,1 0 32,0 2 64,-1-2-96,2 0-64,-2 0 128,1 0 32,-1 0-96,1 2-32,0-2 96,-1 0 32,2 0-96,0 1 32,-2-1-64,2 0 0,-1 0 64,1 2 0,-2-2 0,2 0 0,0 2 0,-1-1 64,1-1-96,0 1-64,0 0 64,1-1 0,-1 2-64,2-1 64,-2 0-32,1 0 0,1 0 64,-2 1 0,0-1 64,2 0 32,-2 0-128,1 1 32,0-1 0,1 1 0,-2-2-96,1 2 64,-1-1 32,2-1 0,-2 2 64,2-2 32,-2 0-128,1 2-32,0-1 32,-1 0 0,2-1 32,-1 1 0,-1 0 0,2 0 0,-1 0 0,0 0 0,-1 0 0,1-1 0,1 1 0,-1 0 64,-1-1-32,1 1-32,1 0-64,-1-1 32,0 1 32,0 0 64,1-1-32,-1 1-32,0-1 32,-1 1-32,2-1 0,-2 1 64,0 1-96,0-2 0,1 1 96,-1 1 32,0-1-32,0 0-64,-1-1-64,1 2 32,-2-1 32,1 0 64,1 0-32,-1 0-32,-1 0 32,1 0-32,0 0 0,1 0 0,-1 0 0,-1 0 0,2 0 0,-1 0 64,0 0-96,1 0 0,-2 0 32,1 0 0,0 0 0,1 1 0,-1-2 0,-1 3 0,1-3-96,1 2 64,-2-2 32,1 3 64,1-3-32,-1 2 64,1-2-128,-2 2 0,2-1 32,0 0 0,-2 1 0,2-1 0,-1 1 0,1 0 0,-2 0-96,1-1 64,0 1 32,-1 1 64,2-3-96,-2 2 0,1 1 32,1-2 64,-2 1-32,1-1 64,1 1-128,-1 0-64,-1 0 64,1 1 0,0-2 32,1 1 0,-1 0 0,1 0 64,-2 1-32,1-3-32,1 3 32,-2-1-32,1 0-96,1 0 64,-1-1 32,1 1 64,-1-1-32,0 2 64,-1-1-64,1-1 64,-1 1-128,1 0-64,1-2-32,-2 3 96,2-3 0,0 2 96,0 0-32,-2 0-32,2 0 32,-1-1-32,0 1 0,1-1 0,-2 1-96,2 0 64,-1-1 32,1 0 64,-2 0-32,1 1-32,1 0-64,0-2 32,-1 3 32,1-2 64,-1 0-96,1 0 0,0 0 32,-1 0 0,1 0 0,-2 0 64,2 0-32,0 0-32,-1 1-64,-1-1 32,2 0 32,0 0 64,-1 1-32,1-1-32,0 0 32,-1 0-32,1 1-96,0-2 64,0 2 32,-1 0 64,1-1-32,0 1-96,-1-1 32,1 0 32,0 0 0,0 0 0,-2 0 0,2 0 0,0 0 0,0-1 0,0 1 64,0 0-96,0 0 0,0 0 32,0-1 0,0 1 0,0 1 0,0 0-96,0-2 160,0 1-64,0 1-64,0-2 32,2 2 32,-2-2 0,0 0 0,0 0-96,1 0 64,0 0-32,-1 0 0,1 0 64,0 0 0,-1 0 0,2 0 0,-1 0 0,1 0 0,-1-2 0,0 2 0,0-2 64,0 1 96,1 1-224,-2-2 0,1 0 0,1 1 96,-1 0-64,0 0 0,1 0 96,-2-1-32,2 0-32,-1 1 32,1 0-32,-1 0 64,1 0 32,-2 0-192,1 0 0,-1 0 96,1 1 128,-1-2-544,0 2-160,1 0-608,-1 0-128,1 0-352,-1 0-160,2 2-512</inkml:trace>
  <inkml:trace contextRef="#ctx0" brushRef="#br0" timeOffset="22">48 557 1024,'0'0'416,"0"0"-192,-2 0 160,2 0 256,0 0-64,0 2 64,0-2-224,0 0-96,0 0-32,0 3 32</inkml:trace>
  <inkml:trace contextRef="#ctx0" brushRef="#br0" timeOffset="23">44 561 5824,'0'0'320,"0"1"-64,0-1-32,-1 1-192,1 0-32,0-1 0,-1 1 64,1 0-32,0-1 64,0 1 0,-1 0-32,1 0-64,0 0 96,-2 0 64,2 1 0,0-1 0,0 1-32,-1 0 64,1 0-96,0-1 0,-2 1-96,2 0-32,0 0 32,0-1 64,-1 1-32,1 0 64,0 0-128,-1 0 0,1-1 96,0 1 32,0-1-32,0 1 32,0-1 64,0 2 64,0-3-192,0 1 0,-1 1-32,1 0 0,0-2 0,0 2 0,0-1 0,0 0 0,0 0 0,0-1 0,0 2 0,0 0 64,-1-1-32,1 0 64,0 0 0,-2 1 96,2-1-256,-1 0 0,1 1 64,0-1 128,-2 1-32,2 1 0,-1-3-96,1 2-32,-2 1 32,2-1 0,0-2 128,0 3 64,0-1-64,0 0-96,0 0 0,0 0 32,0-1-32,0 1-32,0 0-64,0 0 32,0-1 32,0-1 0,0 2 0,0 0 0,0 0 0,0 0 0,0-1 0,0 1 64,0 0-96,0-1 0,0 1 96,0-1 32,0 1-128,0-1 32,0 2 0,0-1 0,0-1 64,0 1 32,0 1-192,0-1 0,0 0 32,0 0 32,0 0 96,0 0 32,0-1-128,0 1-32,0-1 96,0 1 32,-2 0-96,2 0 32,0-1 0,0 1 64,0-2-96,0 3 0,0-2 32,0 0 0,0 1 0,0-1 64,0 0-96,0 0-64,0 1 64,0-1 64,0 0 0,0 1 64,0-2-64,0 1-32,0 0-64,0 0 32,-1 1 32,1 0-96,0 1 64,0-3-32,0 3 0,0-2 64,-1 0 0,1 0 64,0 0 32,0 0-32,0 0 32,-2 0-128,2 0-64,0 0 128,-1 1-32,1 0 0,0 0 32,0-1 32,-2 1-32,2-2-32,0 2 32,-1 0-32,1-1 0,0-1 0,-1 2 64,1-1 32,-1 0-128,1 0 32,0 0-64,-1 0 0,1 0 64,-2 0 0,2 0 0,0 0 64,-1 0-96,1-1 0,0 1 32,-2 0 0,2 1 0,0-2 64,0 0-32,-1 1-32,1 0 32,0-1-128,0 1 64,0 1-32,0-2 0,0 0 64,0 2 64,0-2-32,0 0-32,0 0-64,1 2 32,-1-1 32,0-1 0,0 2 0,2-1 64,-2 0-32,1-1-32,-1 1-64,2 0 32,-2 0 32,1 0 64,-1-1-96,0 1 0,1 0 32,0-1 0,-1 0-96,1 1 64,1-1 32,-1 0 64,1 0-96,-1 0 0,0 0 32,1-1 0,0 0 64,1 1-96,-2-1-64,1 0 64,-1 0 64,0 1 0,1-1 64,0 0-128,-1 0 0,-1 0 96,2-1 32,-1 2-32,0-1-64,0 1-64,1-2-32,-2 2-32,2-2 96,-2 2 0,3-2 32,-1 1 0,-2 0 64,2 1-32,-1-1 64,0 1-128,1 0 0,-2-2 96,1 1 96,1 1-128,-2-1-96,2 0-128,-1 0 32,0 0 96,1 0 96,-1-1 64,1 1 32,-1 0-64,0 0-64,-1 0 32,1-1-32,1 2 0,-1-3 64,0 1-96,1 0 0,-1 1 96,-1-1 32,1 1-128,0 0 32,-1-1-64,2 1 0,-1 0 64,0 0 64,-1 0-32,2 1-32,-2-1 32,0 0-32,1 1 0,-1-1 0,0 1 0,0 0 0,1 0 0,-1 0 64,0 0-32,0 0-32,0 0-64,0 1 32,0-1 32,0 1 64,0 0-96,0 0 0,-1 1 32,1-1 64,0 1-32,0-1-32,-1 2-64,1-2-32,-2 1 128,2 0 32,-1 1 0,1-1-64,-1 0 32,1 0-32,0 0-96,-2 0 64,2 0 32,0 0 0,0 0 0,-1 0 64,1 1-32,0-1-32,-1-2-64,1 3-32,0-3 128,0 3 96,1-2-192,-1 1 0,1 0 64,-1-1 64,0 1-160,0-1 0,2 0 96,-1 2 64,-1-3 0,1 2 32,-1-1-128,2 1 0,-2 0 32,1 0 0,-1 0 0,0-1 64,1 1-32,-1 0-32,1-1-64,-1 1 32,0 0 32,2 0 64,-2-1-96,1 1 0,-1 0 32,2-1 0,-2 1 0,1 0 0,1 1 0,-2-1 64,0-2-32,1 3 64,-1-1-128,0 0 0,0 0-32,0-1 0,2 1 64,-1-1 64,-1 0-32,0 1-32,2-1-64,-2 1 32,1-2-32,1 2 0,-2-2 128,1 2-32,-1-1-96,2 0-32,-1 0 128,-1 1-32,2 0 0,-1-1 32,-1 1 32,2-1-32,-1 0-32,-1 1 32,1-1-32,0 0 0,-1 2 0,1-3 0,1 3 64,-2-3-96,1 2-64,1-2 64,-2 2 0,1-1 32,1 0 64,-2 0-32,0-1 64,0 0-128,1 2 0,-1-1 32,2 0 0,-2 0 0,0 0 0,1 0 64,-1 0 32,0 0-128,0 0-32,2-1-64,-2 1 96,0 0 0,1 0 96,-1-1-32,0 1-32,2-1 32,-2 2-32,0-2 0,0 2 0,0-2 0,0 1 0,1-1 0,-1 0 64,0 2-32,0-2-32,2 0-64,-2 0-32,1 2 64,-1-2 0,0 1 32,2-1 64,-2 0-32,0 0-32,0 0 32,0 0-32,0 0 0,0 0 0,1 0 64,-1 0 32,2-1-128,-2 1-32,0-2 32,0 2 64,1-2 0,-1 2 64,0 0-128,1-1 0,-1-1-32,0 0 0,1 1 128,-1 0 32,0 0-32,2 0-64,-2 0 32,0 0 32,0 1-96,0 0-64,0 0 64,0 0 0,0 0 32,0 0 64,0 1-32,0-1 64,0 1-128,0 0 0,0-1 32,0 1 64,0 0-96,0 0-64,0 1 128,0-2 32,0 3 0,0-3-64,0 2-64,0-2 32,0 2 32,0-1 0,0 1 0,0-2 64,0 2-96,0 0 0,0-1 32,1 0 0,-1 0 0,0 1 0,1 0 0,-1-1 0,0 0 0,0 2 0,0-3 64,0 3-32,2-3-32,-2 2 32,0 1-32,1-1-96,-1-1 64,0 2 32,1-2 0,-1 1 0,1 0 64,-1 0-32,0-1-32,2 1-64,-1 0 32,-1-2 32,1 2 64,1-2-32,-2 1-32,1 1-64,0-2 32,-1 2 32,1-2 64,1 1-32,-2 0 64,1 0-128,-1-1 0,2 2 32,-2 0 0,1-1 64,0 0-96,-1 0 0,2 0-32,-2 0 0,0 1 64,0-2 64,2 1-32,-1 0-32,-1 0 32,2 1-32,-2-2 0,1 2 0,0-2 0,1 1 64,-2 1-32,0-2-32,0 0 32,2 2-32,-2-1 0,1 0 0,1 0 0,-1 0 0,1 0-96,-1 1 64,0-1 96,0 0 32,0 1-128,1-1-32,-1 0 96,1 0 32,-2 1-96,1-1-32,-1 1 32,1 0 0,0-2 32,-1 2 0,1-1 0,-1 1 64,2-1-32,-1 0 64,-1 0-64,2 0-32,-2 0 32,1 0-32,-1 0 0,2 0 0,-2 0-96,2 0 64,-1 0-32,2 0 0,-3 0 64,1 0 64,1 0-32,-1 0-32,0-1 32,-1 1-32,1-1 0,0 0 64,-1 2-32,2-2-32,-2 0-64,1 0 32,-1 0 32,0 0 64,2 0-96,-2-2 0,1 2-32,-1 0 0,0-1 64,1 1 64,-1-1-32,1 0 64,-1 1-64,2-1-32,-1 0-64,-1 0-32,1-1 128,1 1 96,-2-1-96,1 0-32,0 0 0,-1 1 0,1 0-96,-1-1 64,2 1 32,-2-1 64,1 2-32,-1-2-32,0 2 32,0 0-32,0 0 64,0-2 96,0 2-64,0-1-64,-1 0 0,1 0-32,-2-1 0,1 0 0,1 1 0,-1 0 0,1-1 0,0 1 0,-1 0 0,1 1-96,0-1 64,0 0-32,0 1 0,1 0 128,-1-1 32,0 1-32,0 0-64,1 1-64,-1-1 32,1 0-32,-1 1 0,2 0 128,-1 1 32,-1 0-32,1 0-64,2 0-64,-3-1 32,1 0 32,0 1 64,-1 1-32,2-3-32,-1 2-64,0 0-32,1-1 128,-2-1 32,2 2 0,-1-1-64,-1 1 32,0-1-32,2 0-96,-2 0 64,1 0-32,1 0 0,-1 0 128,-1 0 32,2 0-128,-1-1-32,0 1-64,0 0 96,2 0 0,-2 0 96,2 0-96,-2 0 0,0 1 32,0-2 0,2 2 0,-1-2 0,-1 2 0,1-2 0,-2 1 64,0-1 32,1 0-128,1 2 32,-1-1-64,-1 0 0,2-1 64,-1 1 0,-1 0 0,2 0 0,-2-1 0,1 1 64,-1-1-96,0 1 0,2-1 32,-2 1 64,1 0-32,1-1-32,-1 1-64,1 0 32,-1 0 96,0 1-32,0-2-32,1 1 32,-1 0-32,0 2 0,1-3 0,-1 2 0,-1-2 0,1 1 64,0 1 32,1-1-128,-1 0-32,0-1 32,1 2 0,-2-1 32,1 0 64,-1 0-32,1 0 64,0 0-64,1 0-32,-2 0-64,1 0-32,-1 0 128,2 0 96,-2 0-32,1 1-64,-1-1 0,1 0-32,-1 1-96,2 0 64,-2-2-32,0 0-64,2 2 96,-1-2 64,1 1 0,-2-1-32,1 0 32,0 0-32,-1 2 0,2-2 64,-1 0-32,-1 0-32,1 0 32,0 0-32,-1 0-96,2 0 64,-2 2 32,1-2 0,-1 0-96,1 0 64,-1 0 32,2 0 0,-1 0 64,-1 0 32,1 0-32,-1 0-64,1 0-64,-1 0 32,0 0 32,2 0 0,-2 0 0,1 0 0,-1 0 0,2 0 64,-2-2-32,1 2-32,-1 0-64,2 0 32,-2 0 96,0 0-32,0 0-32,1-2 32,1 2-32,-2 0 0,1 0 64,-1 0-96,2 0 0,-2-1 32,1-1 0,-1 2 0,0-2 64,2 2-32,-2-2-32,0 1-64,0 0 32,0 1-32,0-1 0,0 0 64,1 0 64,-1 1-32,0-1 64,2 0-128,-2 0 0,1 0 32,-1 1 0,0-1 0,0 0 64,0 0-96,2 1 0,-2-1 32,0 0 0,0 0 0,0-1 64,0 2-96,0-1-64,0 0 128,0-1 96,-2 2-96,2-1-32,0 1 0,0 0 64,0-2-96,2 2-64,-2 0-96,0 0 32,0 0-256,0 0-64,1 0-320,-1 0-128,2 0-640,-1 0-1248,0-2 512</inkml:trace>
  <inkml:trace contextRef="#ctx0" brushRef="#br0" timeOffset="24">376 1055 1024,'0'0'416,"0"0"-192,0 0-256,0 0 128,0 0-64,0 0 64,2 0 0,-1 2 160,-1-2 160,1 0-160,0 1 0,-1-1 64,1 1 32,-1-1-96,2 1 0,-2 0 32,1 1 64,1-1-96,-2 0-96,1 1-64,0 0 0,0 0-64,0-1 64,1 0-64,-1 0-32,1 1 32,-2 0 32,1-2-32,1 1-32,-2 1 32,2-1-32,-1 0-96,0 0 0,-1 0 192,2 0 160,-1 0-128,1-1 0,-2 1-128,3 0-32,-2 0 32,1 0 0,-1 0 64,1 0 96,0-1-224,1 2 0,-2-2 0,1 2 32,0-2 32,-1 2 64,0-2-96,2 1 0,-1 1 96,-1-2 96,0 2 0,0-2 64,0 2-128,1-1 0,-1 0-32,1 0-64,-2 0 96,3-1-128,-2 1 0,-1 0 32,3 0 0,-1-1 0,-1 2 64,1-1-32,-1 0 64,-1 1-64,0-1-32,2 0 32,-1 1-32,1-2 64,-1 2 96,-1-2-64,2 1-64,-1 1 0,0-2 32,-1 2-96,1-2 0,1 0 32,-2 2 0,1-2 0,0 1 0,-1-1 0,2 0 64,-1 0-32,-1 2-32,1-2 32,-1 1-32,1 0 0,-1 0 64,2 0-32,-1 0 64,0-1 0,1 1 32,-1 0-224,1 0 0,-2-1 32,3 1 96,-3-1 0,2 1-32,-1-1 96,0 0 0,1 0-128,-1 1-32,0-1 160,-1 0 96,1 0-96,1 0-64,-2 0 0,1 0-32,-1 0 0,2 0 0,-2 0 0,1 0 0,-1 0 0,0 0 0,1 0-96,0 0 64,-1 0 32,1 0 64,-1-1-96,2 1-64,-2 0 64,1 0 64,-1 0 0,2 0-32,-1 0 32,-1-1-32,0 1 0,2 0 0,-2 0 0,0 0 0,0-1 0,0 1-96,0-1 64,0 1 32,0-1 64,0 0-32,0 0-96,0 0 32,0 1 32,0-1 64,0 1-256,0-1-32,0 1 192,0-1 64,0-1 160,0 2 32,0 0-96,0 0-96,0-1 0,0 1-32,0-2 0,0 2 0,0 0 0,0-2 0,0 2-96,0 0 64,0-2 32,0 2 0,0-1 64,0 1 32,0 0-128,0 0 32,0-2-160,0 2 32,0 0 128,0 0 128,0 0-96,0 0-32,0 0-64,0 0-64,0 0 160,0 0 96,0 0-32,0 0 0,0 0-32,0 0-64,1 0-64,1 0 32,-2 0-32,1 2 0,-1-2 64,2 0 64,-2 0-32,1 1-32,-1-1-64,2 2 32,-2-2 96,0 0 32,0 2 32,1-2 64,-1 0-96,0 2 0,2-2-96,-1 1-32,-1-1 32,0 0 64,0 0-96,2 0 0,-1 0 32,-1 0 64,0 2-32,2-2-32,-2 0-64,0 1 32,1 0 96,-1-1 32,0 1 32,0 0 128,2 0-128,-2 0 0,2 0-128,-2 0-32,1-1 32,-1 1 0,1 0 0,1-1 0,-2 1 0,1 0 64,0-1-32,-1 2-32,1-2 32,-1 0-32,0 2 64,2-2-32,-2 0-32,1 0 96,-1 1 0,1-1-128,-1 2-32,0-2 32,2 0 64,-2 0 0,1 2-32,-1-2 32,0 0-32,1 2 64,-1-2-32,1 1-32,-1-1 32,2 1-32,-2-1 0,0 1 64,1-1-96,-1 0 0,0 1 32,1-1 64,1 1-32,-2 0-32,1-1 32,-1 1-32,2-1-96,-2 1 64,3-1 32,-3 1 0,3-1 0,-3 0 0,1 1 0,1-1 0,-2 0-96,2 0 0,1 0 128,-2 0 32,1 0 0,-1 1-64,0-1 32,0 0 32,0 0-32,2 0 64,-3 1-64,2-1-32,-1 0 32,1 0-32,-1 0 0,1 0 0,1 0 0,-2 2 0,1-2 0,-2 0 64,3 0-32,-2 0-32,1 0-64,-1 0-32,1 0 64,0 1 0,-1-1 96,3 0 32,-2 2 32,0-2-64,1 0-64,-2 0-64,2 2 32,-2-2 32,0 0 64,2 0-96,-2 0 0,2 0 32,-2 2 64,1-2-32,0 0-32,1 1 32,-1-1 32,0 0-32,1 0 64,0 2-64,0-2-32,-2 0 32,1 2-32,0-2 64,1 0 32,-2 1-32,0-1-64,0 1 96,2-1 0,-2 0-32,2 1-64,-1-1 32,-2 0-32,2 1 64,-1-1 32,2 0-128,-3 0 32,1 0 64,1 0 32,-1 1-32,0-1 32,0 0-64,0 0-32,-1 0 32,2 0 32,-1 0-96,1 0 0,-1 0 32,0 1 0,-1-1 0,1 0 64,1 0-96,-1 0-64,-1 0 64,2 1 64,-1-1 0,0 0-32,0 1-64,0-1 32,1 0 32,-1 0 0,1 0 0,0 1 64,-1-1-96,0 0 0,-1 1 32,3-1 64,-1 0-32,-1 0-32,1 0-64,-1 0 32,-1 0 32,2 0 64,1 0-96,-2 0 0,1 0 96,0 0 32,-1 0-192,2 0-64,-2 0 128,2 0 160,-2 0-64,2 0-32,-2 0 0,2 0-32,-2 0-96,1 0 64,0 0 32,-1 0 64,2 0-32,-2 0-32,1 0 32,1-1-32,-2 1-96,3 0 64,-3-1 32,0 1 64,0 0-32,0 0-32,1 0 32,-1-1-32,1 1-96,-1 0 64,0 0 96,0 0 32,0 0-128,1 0 32,1 0 64,-2 0-32,0 0 64,0 0-128,0 0-64,1 0 64,-1 0 0,-1-1 96,2 1 32,-1 0-128,1 0 32,-1 0-64,-1 0 0,0-1 64,2 1 64,-1 0-32,1-1-32,-1 1-64,1 0 32,-1 0 96,0-1 32,-1 1-32,1 0 32,1-1-128,-2 1-64,1 0 64,0 0 64,-1-1-64,2 1 0,-1 0 32,-1 0 64,1 0-32,0 0-32,-1 0-832,3 1-1856,-2 0-448</inkml:trace>
  <inkml:trace contextRef="#ctx0" brushRef="#br0" timeOffset="25">683 222 1792,'0'0'768,"0"-3"-384,0 6-320,0-3 192,0 0-64,0 0 32,0 0-64,0 0 64,0 0-128,0 0-64,0 0 0,0 0 32,0 0-32,0 0 64,0 0 0,0 0 96,0 0-32,0 0 0,0 0 32,0 0 32,0 0-32,0 0 32,0 0-128,0 0-64,0 0 64,0 0 0,0 0-32,0 0 32,0 0-64,0 0 64,0 0 0,0 0 96,0 0-32,0 0 0,0 0-96,0 0 96,0 0 128,0 0-224,0 0-96,-3 0-96,3 2 96,-3-2 0,3 0 96,0 0-32,0-2 64,0 2-128,0 0 0,0 0 32,0 0 0,0 0 0,0 0 0,0-3-96,0 3 64,0 0 32,0 0 64,0 0-32,0 0-32,0 0 32,-2 0-32,2-2 0,2 2 0,-2 0 64,0 0-96,0 0 0,0 0 96,0 0-320,-2 2-128,2 1-1664</inkml:trace>
  <inkml:trace contextRef="#ctx0" brushRef="#br0" timeOffset="26">686 230 640,'-3'0'256,"3"0"-128,3 5-96,-3-5 96,0 0-64,0 0 32,0 0-64,0 0-32,0 0 96,0-3 64,0 3 64,0 0 32,0 0 64,2-2 32,-2 2-96,0 0 0,0 0-96,0 0 0,0 0-32,0 0 192,0 0 64,0 0-64,0 0-32,0 0-160,0 0-32,0 0-96,0 0-96</inkml:trace>
  <inkml:trace contextRef="#ctx0" brushRef="#br0" timeOffset="27">687 240 5216,'0'0'64,"0"-2"64,0 0-160,0 2-32,0-2 32,0 2 64,0 0 64,0-2 32,0 2-160,0 0-32,0 0-64,0-2 96,0 2 64,0 0 64,0 0-32,0-2-64,0 2-64,0 0 32,0 0 32,0-2 0,0 2 0,0-2 0,0 2-96,0 0 64,0-2 32,0 2 64,0 0-32,0 0 64,0-3-128,0 3 0,0 0 32,0 0 0,0 0 0,0 0 0,0 0 64,0 0 32,0 0-128,0 0 32,0 0-64,0 0 0,0 0 128,0 3 32,0-3-128,0 0-32,0 0 32,0 0 0,0 0 32,0 0 0,-3 0 0,3 0 64,0 0-32,0 0-96,0 0-32,0 0 128,0 0 32,0 0 0,0 0-64,0 0 32,0 0-32</inkml:trace>
  <inkml:trace contextRef="#ctx0" brushRef="#br0" timeOffset="28">685 225 5408,'0'0'64,"-2"2"-64,2-2 96,0 2-64,-3 0-32,3 0-64,0-2 32,0 2 32,0 0 0,0-2-160,0 2 32,0-2 128,3 0-64,-1 0 96,-2 0 64,2-2-32,-2 0-64,3 0-64,-3 2-32,3-2 64,0 0 64,-3 0-64,2 0 0,-2-1 32,0 3 64,0-2 32,0 1 32,0 1-64,0 0-64,0 0-64,0 0 32,-2 0 96,2 0 32,0 0-192,0 0 0,-3 0 32,3 1 96,0-1-64,-3 0 0,3 0 32,0 0 64,0 0-32,-3 0-32,1 0 32,2 0-32,0 0-96,-2 0 64,2 0 32,0 0 64,-3 0-32,3 0-32</inkml:trace>
  <inkml:trace contextRef="#ctx0" brushRef="#br0" timeOffset="29">681 220 5376,'0'0'0,"0"0"0,-3 2 0,3-2-96,0 0 64,0 3-32,0-3 0,0 0 64,0 2 0,0-2 0,0 0 0,0 0 0,0 2 0,0-2 0,0 2 0</inkml:trace>
  <inkml:trace contextRef="#ctx0" brushRef="#br0" timeOffset="30">680 233 5120,'0'2'0,"0"-2"-96,3-2 64,-1 2 32,-2 0 0,2-2 0,1 2 64,0-2-192,0 0 32,-3 0-32,2-1 64,1 1-32,0 1 32</inkml:trace>
  <inkml:trace contextRef="#ctx0" brushRef="#br0" timeOffset="31">719 220 4480,'0'-2'64,"0"1"-32,0-2-32,0 3 32,0-2 32,-3 2-32,3 0-32,-2-2 32,2 2-32,-3 2 0,0-2 0,3 2-96,0-2 64,-2 3 32,2-2 64,0-1-32,-2 0-32,2 0-64,-3 2 32,3-2 32,-3 0 0,3 2 0,-2-2 64,2 0-32,0 0-32,-3 0-64,3 0 32,0 0 96,-3 0 32,3 0-128,0 0 32,-3 0 0,1 0 0,2 0-96,-2 0 64,2 0-32,-3 0-64,3 0 224,-3 0 96,3 0-96,-2 0 0,2 0-96,0 3-32,-3-3 32,3 0 64,-3 0-32,3 2 64,0-2-224,0 2 32,-2-2 32,2 2 96,0-2 0,0 1-32,0-1-64,0 3 32,0-3 32,2 2 64,-2-2 32,0 2 32,3-2-224,-3 2 0,3-2 32,-3 2-32,2 0 32,1-2 64,0 3 0,-1-3 0,-2 0 0,2 0 0,1 0 64,-3 0-32,3 0 64,0 0-128,-3 0 0</inkml:trace>
  <inkml:trace contextRef="#ctx0" brushRef="#br0" timeOffset="32">692 219 1664,'0'0'608,"0"0"-320,0 0-64,0 0 224,0 0-160,0 0-96,0 0-32,0 0 32,0 0-32,0 0 0,0 0-32,0 0 0,0 0 0,-2 0 64,2 0-32,0 0 0,0 0-32,0 0 0,0-1-64,0 1-64,0-1 160,0 1 32,0 0-160,-1 0 0,1-1-32,0 1 64,0 0 32,0-2 32,0 2 64,0 0 32,-2 0-32,2 0-32,0 0-192,0 0 32,0 0 0,0 0 0,0 0 0,-2 0 0,2 0 64,0 0 32,0 0 32,-1 0 0,1 0 0,0 0 64,-2-2-160,2 2-32,0 0 0,0 0 0,-1-1 0,1-1 0,0 2-96,0-1 64,0 0 96,1 0-32,-1 0-32,0 1-64,0-1-32,0 1 64,0 0 0,2 0 32,-2-1 64,0 1-32,0 0 64,0 0-64,0 0-32,0 0 32,0 0-32,0 0 0,0 0 64,0 0-96,0 0 0,0-1 32,0 1 0,0 0 64,0 0 32,0-1-128,0 1-32,0 0 160,-2 0 96,2 0 32,0 0 32,-1-1-128,1 1-96,-1 0 0,1 0-32,0 0 0,0-1 0,-2 1 64,2 0 96,-1 0 64,0 0-96,1 0-32,-1 0 32,1 0 0,-2 0-64,2 0 32,-1 0-64,0 0 64,1 0-64,-2 1 64,1-1-128,1 1 0,-1-1 32,1 1 64,-1-1-32,1 1-32,0-1 32,-2 0 32,2 0-96,0 1 0,0-1 32,0 0 0,-1 0 0,1 0 64,0 0-96,0 0 0,0 0 96,0 0 32,0 0-128,0 0-32,0 0 32,0 0 64,-1 1 0,1-1 64,0 0-128,-2 1 0,2-1 96,0 1-96,0-1 0,-2 1 32,2-1 0,0 0 0,0 0 0,0 0-96,0 1 64,0-1 32,0 2 64,0-2-96,0 1 0,0-1 32,0 0 0,0 0 0,0 2 64,0-2-96,0 0 0,0 0 32,0 2 64,0-1-32,0-1-32,-1 1 32,1 0 32,-2-1-32,4 0-32,-4 2 32,4-2-32,-2 1 0,0-1 0,0 1 0,0-1 0,1 1 0,-1 0 0,0-1-96,0 1 64,0 0 96,0 0-96,0-1 0,0 1 96,0 0 32,0 0-128,0-1 32,0 1 0,0 0 0,0 1-96,0-2 64,0 0 32,2 2 0,-2-1 0,0-1 0,0 0 0,2 0 0,-2 2-96,0-2 64,1 0 32,-1 2 64,0-2-96,1 0 0,-1 0 32,2 0 0,-2 1 0,1-1 0,-1 0 0,1 0 0,0 0 0,-1 0 64,2 0-96,-2 0 0,1 0 32,0 1 0,1-1 0,-1 0-96,1 0 64,0 0 32,-2 0 0,1 0 0,0 0 0,1 0 64,-1 0-96,1 0 0,-2-1 96,0 1 96,2-1 0,-1-1 0,1 2-96,-1-2-64,0 2 32,1 0 32,-2-1-32,0-1-32,2 0-64,-1 1 32,1 0 32,-2-1 64,1 1-32,-1 0-32,1 0-64,-1 0 32,2 0 32,-1 0 64,0 0 32,0 0-128,-1-1 32,2 2 0,-1-2 64,-1 2-32,2-1 64,-2-1-224,0 0 160,1 2-96,-1-1 32,0-1 32,0 1 64,0 0-32,1 0-32,-1 0 32,0 0 32,0-1-96,0 1 0,0 0 96,-1 0 32,1 0-32,-1 0 32,-1 0 0,2 1 32,-1-1-64,-1-1 32,2 2-64,-1 0 64,1-1-64,-1 1 64,1 0 0,-1-1 32,-1 1-160,2 0 32,-1 0 0,1-2 64,-1 2-32,-1 0 64,1 0-64,1 0 64,-2 0-64,2 0-32,-2 0-64,1 0 32,1 0 224,-1 0 192,-1 0-416,1 0-96,1 2 32,-2-2 32,2 0 64,-2 0 64,2 1 32,-1-1 32,-1 0-224,1 0 0,0 1 32,-1-1 32,1 0 160,0 0 64,1 2-224,-1-1-32,1-1-64,-2 0 64,2 1 32,-1 0 96,0-1-96,1 1 0,-2 0 32,2 0 0,-1-1 0,0 1 64,1 0 32,-1-1 96,1 1-256,0 0-96,-2-1 96,2 1 64,0 0-32,-1-1 0,1 1 32,0 0-96,0 1 64,0-1 32,0-1 0,0 2 0,0-2 0,0 3-96,0-2 64,0 0 96,0-1 32,0 2-32,0-1-64,1 0-64,-1 0 32,0 0 32,0 0 0,2 0 0,-2 0-96,0 0 64,1 0 32,-1 0 0,1-1 0,-1 1 0,1-1-96,-1 1 64,2-1 32,-2 2 0,2-2 0,-2 0 0,2 0 0,-1 0 64,0 0-96,0 2 0,1-2 32,-2 0 0,1 1 0,-1-1 64,1 0-96,-1 0 0,2 0 32,-1 0 0,1 0 0,-2 0 64,0 0-96,2 0 0,-1 0 32,-1-1 0,2 1 0,-1-2 0,0 2 0,1 0 64,-2 0-96,2-2 0,-1 1 32,1 0 0,-1 0 0,0-1 0,2 1 64,-1 0 32,0-1-128,-1 1-32,1-1 32,-1 0 64,0 0 0,0-1 64,-1 1-128,0 2-64,0-1 128,0-2 32,0 2-96,0 0 32,0 0 0,0 0 64,0 0-32,-1 0 64,1 0-64,-1-1-32,1 1 32,-1 0-32,-1 0 0,2 0 0,-1-1 0,-1 2 0,1-1 0,0 1 0,0-1 0,-1 1 64,2-2-96,-1 2 0,0-1 32,-1 1 64,1 0-32,-1 0 64,2-2-128,-2 2 0,1 0-32,1 0 0,-1 0 64,-1 0 64,1 0-96,-1 0 0,2 0 32,-2 0 64,1 0-96,-1 0 0,1 0 32,0 0 64,-1 0-32,1 0-32,0 2 96,0-2-128,-1 0 0,1 0 32,0 0 0,1 0 0,-2 0 0,1 1-96,1-1 64,-1 0 160,0 0 64,1 0-64,-2 2-96,1-2-160,1 0 0,-1 0 128,1 1 64,-2-1 0,0 1-64,2-1 32,-3 0-32,2 0-96,-1 2 0,1-1 64,-1-1 64,2 0 0,-1 1 64,1 0-64,0-1-32,-2 1-64,2-1-32,-1 1 64,1-1 0,0 1-64,-2-1 64,2 1 32,0 0 0,-1-1 0,1 1 0,0 0 0,0 0 64,-2 0-96,2 0 0,0 2 96,-1-2-96,1 1 0,0-2 32,0 2 64,0-1-96,0 0 0,0 0 32,0-1 0,0 0 0,0 2 0,0-1-96,1 0 64,-1-1 32,0 2 64,2-1-32,-2 0-32,0 0 32,1 0-32,-1 0-96,0 0 64,2 0 96,-2 0 32,0 1-128,0-2 32,0 2 0,0-1 64,1-1-32,-1 2-32,0-2-64,2 2-32,-2-1 128,0-1 32,0 1-96,1 0 32,-1-1-64,3 1 0,-1-1 128,-1 1-32,1-1-32,-1 1 32,-1-1-32,0 1 0,0-1 64,2 0-96,0 0 0,-2 1 32,1-1 64,0 0-32,1 0-32,-2 1 32,1-1-32,0 0 0,-1 0 0,1 0-96,1 0 0,-2-1 64,1 1 64,0 0 0,2 0-32,-2-1 96,0 1-64,-1 0 64,2-1-64,-1 1 64,-1-1-64,1 0-32,-1 0-64,2 0 32,-1 0 32,-1 0 64,2-1-96,-2 2 0,0-2 32,0 2 64,2-1-32,-1-1-32,-1 2 32,2-2 32,-2 1-96,1-1-64,-1 1 64,1 0 0,1 0-64,-2 0 64,0 0 96,0 0 96,0 0-64,0 0-64,0 0-96,2-1 32,-2 2-32,0-1-64,0 0 224,0-2 160,0 3-192,0-2-192,0 2-64,0-3 96,0 2 32,0 0 128,0 0 32,0 0-32,0 0 32,0 0-64,0 0-32,0 0 32,0 0 32,0 0-32,0 0-32,-2 1 32,2-1 32,0 0-96,0 0-64,0-1 128,0 2 32,0 0-96,-2-1 32,1 0 64,1 1 32,-1-2-32,1 1-64,-2 1-64,2 0 32,-1-2 32,1 2 64,-2-2-32,2 1-32,0 1-64,0-1 32,0 1 32,-2 0 0,2-1 0,0 1 64,-1 0-32,-1 0-32,2 0 32,-1 0-128,1 0 64,-1 0 32,-1 0 64,1 0-32,0 0-32,0 0-64,-1 0 32,2 0 32,-1 0 0,0 0 0,1 0 0,-2 0-96,1 1 64,1-1 32,-1 1 64,1-1-32,-1 1 64,-1-1-128,1 2 0,1-2 32,-1 0 0,-1 0 0,0 2 64,2-2-32,-1 1-32,-1-1 32,1 2-128,-1-1 0,2 0 64,-1-1 64,-1 2 0,2-1 64,-1 0-128,1 0 0,0 0 32,0 0 0,-2 0 0,1 0 0,1 1 0,-2-1 0,1 1-96,1 0 64,0 1 96,0-3-96,-2 2 0,2 0 96,-1-1 32,1 1-32,0-2-64,0 2-64,0-1 32,0 0 32,0 0 0,-2 0-96,2 0 64,0 1 96,0-1-96,0 0 0,0 0 32,2 1 0,-2 0 64,0-2 32,0 3-128,0-3 32,0 2-64,1-2-64,-1 2 160,2-1 32,-2 0-96,1-1-32,-1 1 96,2 0 32,-2 0-224,1-1-64,1 1 256,-2-1 128,0 1-160,1-1 32,2 0-32,-1 1 64,-1-1-32,1 0-32,-1 0 96,-1 1 64,0-1-224,2 1-96,-2-1 160,2 0 32,-1 1-64,-1 0 32,1-1 0,1 0 64,-2 1-96,1-1-64,0 0 64,0 0 64,1 0 128,-2 0-128,2 0-32,-2 0 0,2 0 64,-1-1-96,0 1-64,0 0 128,1 0 32,-1-1 0,0 0-64,-1 1 32,2-1-128,-1 0 64,1 1 32,-2-1 0,0 1 0,2-1 64,-1 0-32,-1 1 64,2-1-64,-1 0 64,0 1-64,1-1 64,-2 0-128,0 0 0,0-1 32,2 2 64,-2 0-96,1-2 0,1 2 32,-2-1 0,1-1 0,-1 2 0,1-2 0,1 1 0,-1 0-96,-1 0 64,1-1 96,0 1 32,1 0-32,-1 0-64,-1 0 32,0 0-32,2 0 64,-2 0-96,0-1 0,1 2 32,-1 0 0,0-1 0,0 1 0,0-1 0,0 1 64,0 0-96,0 0 0,0 0 32,0 0 0,0 0-96,0 0 64,0 0 32,0 0 0,0 0 0,1 0 64,-1 0-32,0 1-32,1 0-64,-1-1 32,0 0 32,0 2 64,0-1-32,0-1-32,0 1 32,0 0-32,0 0 0,0 0 0,0 0 64,-1 0 32,1 0-32,-1 0-64,1 0-64,-3 1 32,2 0 32,-1-2 64,1 3-96,0-3-64,0 2 128,-1 0 32,1-1-96,0 0-32,-2 0 96,1 0 32,2-1 0,-3 1-64,2 0 32,-1-1 32,1 0-32,-1 1-32,0-1 32,1 0-32,-1 0-96,0 0 64,0-1 32,1 1 0,0 0 64,0-1-32,-1 1-32,0 0 32,0-1-32,1 1 0,0-1 0,0 1-96,1 0 64,-2-1 32,1 0 0,1 1 0,-1-1 0,-1-1 0,2 2 64,-2-2-96,2 2 0,-1 0 32,-1-1 64,1-1-96,-1 2 0,1 0 32,-1-2 64,2 2-32,-1-2-32,1 1-64,-2 0 32,1 0 32,1 1 64,-2-1-192,2 0 32,-1 0 96,1 0 64,0 0-96,0 0 32,0 0-64,0-1 0,0 0 64,0-1 0,0 1 0,1 1 0,-1-1 0,0 0 64,0 0-96,2 0 0,-2 1 32,0 0 0,1-1-96,-1 1 64,2 0 96,-2 0 32,0 1-128,1-1-32,-1-1 32,2 2 0,-1-1 32,1 0 0,-1 1-96,-1-2 64,2 2-32,-1 0 0,-1 0 128,0-1 32,0 1-128,0 0-32,0 0 32,0 0 0,0 0-480,0 0-192,0 1-864,0-1-352,0 2-1024</inkml:trace>
  <inkml:trace contextRef="#ctx0" brushRef="#br0" timeOffset="33">975 167 1920,'-4'0'768,"4"0"-384,-3 0-448,3 0 128,-3 0-160,3 0 224,-2 0 64,2 0 320,0 0 160,0 0-160,-3 0-32,3 0-224,0-2-96,-3 2 0,3-2 32,0 2-96,0 0-64,-2-2 64,2 2 64,0 0-64,-2 0 0</inkml:trace>
  <inkml:trace contextRef="#ctx0" brushRef="#br0" timeOffset="34">953 162 6944,'-2'2'64,"1"-1"-64,0-1 32,-1 2-32,1 0 0,0-1 0,1 1 0,-1-1 0,1 1-96,-2-1 64,1 0 160,1 1 64,-2 0-160,2 0 0,0 1-32,0-3 0,2 2 0,-1-1 0,-1 2-96,2-2 0,-1-1 64,0 0 64,0 2 64,-1-2 32,2 0-64,-1 0-64,2 0 32,-2 0-32,1-2 0,0 2 64,0 0-32,0 0 64,-1-1-64,1 0 64,0-1-64,-1 1 64,1-1-64,-1 2 64,1-2-128,-1 0 0,-1 1 96,1 0 32,-1 0-128,1-1 32,-1 1 128,0-1 160,0-1-96,-1 1-96,1 0-64,0 0 64,-1-1 64,0 3-64,-1-2-64,2-1 0,-1 2 32,1 0-96,-2 0 0,1 0 32,-1 0 0,2 1 0,0-1 0,-2 0 0,1 1 0,-1-1 0,2 1 0,-1 0 0,0 0 64,-1 0-32,2 0 64,-2 0 0,1 0 32,-1 0-64,1 1 32,0-1-64,-1 1 64,1-1-64,0 1-32,1 0-64,-1 0 32,-1 0 32,1 0 64,-1 0-32,2-1 64,-1 1-224,-1 1 32,2-2 96,0 2 64,0-2 64,0 0-64,2 2-64,-2-1-64,1-1 32,-1 2 96,2-2 32,-2 2-128,1-1-32,-1 0 32,0 0 0,2 0 160,-2 1 160,0-1-96,1 0 64,-1 0-160,0 1 0,1-1-96,0 0-32,-1 1-32,0 0 0,2-2 64,-1 2 64,-1-2-96,1 1-64,1 1 128,-2-1 32,3 0 0,-1-1 32,-1 0-64,0 2-32,1-2 32,-1 0 32,1-2-96,0 2 0,-1 0 96,1 0 32,-1-1-32,1 0-64,-1-1 32,0 1-32,0-1 0,0 2 64,-1-3-32,2 2 64,-1 0-128,1 0 0,-1 0 32,0 0 0,0 0 0,-1-1 64,1 2-96,-1-2 0,2 0 32,-1 0 64,1 0-32,-2 0 64,0 1-128,1-1 0,-2 0 32,1 2 64,0-3-32,0 1-32,0 1-64,0-1 32,0 1 32,-2-1 64,2-1-96,0 1 0,0-1 96,-1 3 32,1-2-32,0-1 32,-2 1-128,1 2 0,1-2 32,-1 1 0,0 0 0,-2 0 0,2 0-96,-1 1 64,1-1 32,0 1 64,0 0-32,0 0-32,1 0 32,-2 0-32,1 0 0,-2 1 64,1-1-32,2 0-32,-3 1 32,1-1 32,1 0-32,0 1-32,-1-1-64,2 0-32,-2 1 64,1-1 0,-1 0 32,1 1 0,1 1 0,-1-2 0,-1 0 0,1 2 0,0-2 0,1 2 0,-1-1 0,-1-1 0,2 2 0,-1-2 0,-1 2 0,1-1 0,-1 0 64,2 0-96,0 0 0,-1 0 32,1 0 0,-2 1 0,2-1 0,-1 0 0,1 0 0,0 1 0,0-1 64,-2 2-32,2-1 64,0 0-64,-1-1-32,1 1-64,0 0 32,0-1-32,0 1 0,0-1 128,0 1 96,0-1-128,0 1-32,0-1 0,0 1 0,0 0 64,0-1-32,1 1-32,-1 0 32,0-2-32,2 1 0,-2 2 64,1-2-32,-1-1-32,2 3-64,-1-2 32,-1 0 96,2 0 32,-1 0-32,1-1 32,-2 1-64,1 0-32,-1 0 32,2-1-32,-1 1 0,-1-1 64,1 0-96,-1 1 0,1-1 32,-1 0 64,2 0-96,-1 0 0,-1 0 96,1 0 32,-1 0-32,2 0-64,-2 0 32,1 0 32,1 0-32,-2 0 64,2 0 0,-1-1-32,0 1 32,1-1 0,-1 1 32,-1-1-160,2 1 32,-2-1 0,0 1 0,0-1 0,2 1 0,-2-1 0,1 1 0,-1-1 0,2 1 0,-2-1-96,0 0 64,1 0 32,1-1 64,-2 2 32,0 0 32,1-1-160,0 1 32,-1-1-64,1-1 0,-1 1 64,1-1 64,-1 2-96,2-2 0,-1 1 32,-1 0 0,2 0 0,-2 0 0,1 0 0,-1 0 64,0 0-32,1 0-32,-1 0 32,0 0 32,0-1-32,0 1-32,1-1 32,-1 0-32,0 2-96,0-2 64,0 1 32,0-1 64,0 2-96,0-2-64,0 2 64,0-2 0,1 1 96,-1 0 32,0-1-128,0 1-32,0 0 96,-1 0 32,1 0 0,0 0-64,-1 0 32,1-1-32,-1 1 0,1 1 64,-1-1-32,-1 0 64,2-1-128,-1 2-64,-1-2 64,1 2 0,0 0 32,1-1 64,-1 1-32,0-2 64,1 2-64,-2 0-32,1 0 32,1 0 32,-2 0-96,1 0 0,1 0 32,-2 0 0,0 0-96,1 0 64,-1 0 32,1 0 64,0 0 32,-1 0-128,2 0 32,-2 2-64,1-1 0,1-1 64,-2 0 0,1 2 0,0-2 64,-1 0-96,2 2 0,-1-1 32,0 0 64,1-1-32,-1 1-32,-1 0-64,1 0-32,-1 0 128,-1-1 96,3 1-96,0 0-96,-1-1 32,-1 1 64,1-1 0,1 1-32,-2-1 32,2 1-32,-1-1-96,1 1 64,-2-1 32,2 1 0,0 0-96,0-1 64,0 0 96,-1 1 32,1 1-128,0-2 32,-2 0 0,2 0 64,0 2-96,0-2 0,-1 2 32,1-1 0,0-1 0,0 2 0,0 0 0,0-1-96,0 0 64,0 0 32,1 0 64,-1 0-96,0 0 0,0-1 32,2 1 0,-2 0 0,0 0 0,1-1 0,-1 1 0,0 0 0,0-1 0,2 1 0,-2 0 0,1 0 0,-1 0 64,0 1 32,2-2 32,-1 0-224,1 2 0,-2-2 32,1 0 32,-1 0 32,2 1 0,-2-1 0,1 0 64,1 2-96,-1-2 0,1 0 32,-2 1 0,1-1 0,0 0 0,0 1 0,-1-1 64,2 0-96,-1 0 0,-1 0 32,1 2 0,1-2 0,-2 0 0,1 1 0,-1-1 64,2 0-32,-2 0-32,0 0-64,2 0 32,-2 0 96,1 0 32,0 0-128,1 0-32,-1 0 32,1 0 64,-2 0 0,0 0-32,2 0-64,-1 0 32,1 0 32,-1 0 0,1 0 0,-1-1 0,0-1 64,0 2 96,0 0-64,2 0-64,-3-1-96,2 1-32,-1-1 64,0-1 0,0 1 96,0 1 32,1-2-32,-1 2-64,1-2 32,-1 2-32,1-1 0,-2 0 0,1 0 0,1 0 0,-1 1 0,-1-1 0,2 0 0,-1 0 0,-1 0 0,2 0 0,-2 0 0,1 0 64,-1 0-96,0 0 0,1-1 96,-1 0-32,0 2-32,1-2 32,-1 1-32,0-1 0,0 2 64,0 0-96,0-2 0,0 2 32,0-2 64,-1 1-96,1 0-64,0 0 64,0 1 64,0-1 0,0 0-32,0 0 32,0 1-32,0-1-96,0 1 64,0-1 32,0 1 64,0-1-96,0 1 0,0 0 32,0-1 64,0 1-96,0 0 0,0-1 32,0 1 0,0 0 0,0 0 0,0 0 0,0 0 64,0 0-32,0 0-32,0 0 32,0 0-32,0 1-96,0-1 64,0 1 32,1 0 64,-1-1-96,0 1 0,0 0 32,0 0 0,0 0 0,0 0 64,0 0-32,0 0-32,0 0-64,0 1 32,0 0 32,0 0 64,0-1-32,-1-1-32,1 2 32,0 0-32,-1-1 0,1 0 0,0 0 0,0 0 0,-1 0 64,1 0 32,0-1-128,-2 1-32,2 0 32,0 0 64,0 0 64,-1-1 32,-1 1-160,1 0-32,-1 1 32,1-1 64,1 1 0,0-2-32,-2 2-64,1-2-32,-1 1 128,1 1 32,1-1-96,-2 0 32,2-1 0,-1 3 0,1-3 64,-1 1 32,0 0-128,1 0 32,-1-1 0,1 1 64,-2-1-96,2 1-64,-1-1 64,-1 0 64,2 0 0,-1 1-32,1-1 32,-1 0-32,1 0 0,-1 0 64,0 0-32,1 0-32,-2 0-64,2 0 32,0 1 32,-1-1 0,1 0 0,0 0 0,-2 0 0,2 0 0,-1 0-96,1 0 64,-2 0 32,2 0 0,-2 0 64,1 0 32,-1 0-32,1 0-64,0 0-64,1 0 32,-2 0 32,2 0 0,-2 0 0,1 0 0,1 0 0,-2 0 0,1-1 64,1 1 32,-1 0-32,-1 0 32,2-1-64,-1 1-32,0-1 32,-2 1 32,2-1-96,-1 1 0,1-1 32,-1 0 64,2 0-32,-1 1-32,-1-1 32,1 1-32,1-2-96,-2 2 64,1 0 32,1-1 64,-2 1 32,2-1 96,0 1-256,0-2 0,-1 2 0,-1-1 32,2 1-64,0 0 64,-1-2 96,1 2 32,0-2-128,-2 1-32,2 1-64,0-1 96,0 1 0,0-1 96,0 1-32,0-1 64,0 1-128,0 0 0,0-1 32,0 1 0,0 0-96,0-1 64,0 1-32,0-1 0,0 1 64,2-1 64,-2 0-32,0 1 64,0-1-128,1 0-64,-1 1 64,0-1 64,0 0 64,2 0-32,-2 0-64,0-1-64,0 2-32,0-2 64,0 2 0,0-1 96,0 1-96,1-2 0,-1 2 32,0 0 64,0 0-96,0 0 0,0-2 32,0 2 64,0 0-32,0 0-32,0 0 32,0 0-32,0-2-96,0 2 64,2-1 32,-2 1 64,0-1-96,0 1 0,1-1 32,-1 1 0,0-1 64,2 1 32,-2-1-128,0 1-32,1-1-64,-1 1 96,2-1 0,-2 1 96,1-1 32,-1 0-128,0 1 32,2-1 0,-2 1 0,1-1 0,-1 1 64,0 0-96,0 0 0,2-1 32,-2 1 0,0 0 0,0 0 64,0 0-96,0 0 0,0 0-256,0 0-128,0 0-992,1 0-352,-1 1-1728</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3:37:07.858"/>
    </inkml:context>
    <inkml:brush xml:id="br0">
      <inkml:brushProperty name="width" value="0.05" units="cm"/>
      <inkml:brushProperty name="height" value="0.05" units="cm"/>
      <inkml:brushProperty name="color" value="#849398"/>
    </inkml:brush>
  </inkml:definitions>
  <inkml:trace contextRef="#ctx0" brushRef="#br0">7323 3704 128,'18'0'0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3:37:07.859"/>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55 49 2560,'-5'20'960,"5"-15"-512,0 0-544,0-5 192,0 0-96,0 0 0,0 0-96,0 0 64,0 0-1024,0 0-416</inkml:trace>
  <inkml:trace contextRef="#ctx0" brushRef="#br0" timeOffset="1">1326 1005 128,'-18'20'0</inkml:trace>
  <inkml:trace contextRef="#ctx0" brushRef="#br1" timeOffset="2">242 461 896,'5'3'352,"-5"-3"-192,3 5-256,-3-3 64,2-2 32,-2 3 0,2 0 0,-2-1 0,2 0 0,1 0 64,-1 1-32,1 0-32,-1-1 32,0 1-32,0-1 0,1 3 64,-1-3-96,0 1 0,2-1-32,-1 4 0,-1-4 64,3 0 64,-1 0 32,-1 4 96,1-4-160,-1 3-32,1-3-64,1 1 0,-3 2 64,0-2 0,3 2 128,-3-3 64,0 0-160,3 3 0,-3-2 32,0 2 96,1-3-64,-1 3 0,1 0-96,-1-2-96,3-1 64,-3 3 64,2-3 0,-2 3-32,3-2 96,-3 2 64,1-3 64,-1 3 32,0-2-128,0-1-32,1 1-32,-1-1 32,1 0-64,1 1-32,-1 2 32,-1-3 32,2 4-32,-1-4-32,-1 2-128,2-1 0,1 2 128,-1 0 64,1-3 0,0 3-64,0 0 32,-1-2-32,-2 2 0,3-3 0,-3 1 0,2 2 0,-1-3 64,1 1 96,1-1-224,0 3 0,-3-3 64,3 1 64,-3 2 0,3-3-64,-1 1 96,0-1 0,1 1-128,-1-1 32,-1 1-64,4 0 0,-2-1 64,1 2 64,-1-1-32,-1 2 64,3 0-128,-2 0-64,-1-3 64,3 4 0,-2-1 32,0-1 64,-1-1-96,1 2 0,-1 0-32,0-3 0,1 0 128,0 1 96,0-1-128,-1 1-32,3 0 0,-2-1 64,-1 0-192,1 1 32,-1-1 96,1 0 64,-1 4 0,1-4-64,-3 3 32,3-3-32,-2 1 0,1-1 0,0 1 0,1 0 64,-1-1-32,-1 0-32,1 1 32,1 2-32,-3 0 0,3-3 0,0 3 0,-1 0 0,1-2 0,-1 2 64,1-3-96,-3 0 0,2 1-32,-1-1 0,2-2 64,-1 3 0,1-3 0,0 0 0,-1 2-96,0 1 64,1 0 32,4 1 64,-2 1-448,0-2-160,0 2-352,-3-1-160</inkml:trace>
  <inkml:trace contextRef="#ctx0" brushRef="#br1" timeOffset="3">208 383 896,'3'2'352,"-1"1"-192,3-3-192,-3 0 128,0 2 0,1-2 32,1 2-64,-2-2-64,0 3 32,3-3-32,-1 2 64,1 1 32,0 0-128,-1-1 32,1 2-64,-2-1 0,3 2 128,-1 0 32,1 0-128,-1-3 32,2 3 0,-2-2 64,2 0-96,0-1 0,-3 0 32,3 1 0,-3-1 0,3 1 0,0-3 0,-2 2 64,2 1-32,-3-1-32,3 0 32,-3 3 32,3 1-32,-2-4-32,2 1 32,-2 1 32,2-1-96,-1-1 0,3 4 96,-2-4 32,0 2 32,0-1 0,2 2 0,-4-2 0,1-1 0,1 1 0,-2-1-64,0 0-64,2 1 32,-1 0-32,-1-1 64,-1 1 32,3-3-32,-2 4-64,2-1 32,0-1 32,0 1-32,-1 2 64,1-3-128,0 3 0,0 0 32,0 0 64,0 2-32,-1-2 64,1 1-128,1-4 0,-2 2 96,2-1 96,-2 0-64,1-1 0,0 1-32,2-1 32,-2 3-64,0-3 64,2 1-64,-3 2 64,2 0-64,1-3 64,0 0-128,-2 4 0,-1-1 32,4 0 64,-3-1-32,0-1 64,2 2-64,-5 0 64,3 0-128,0 2 0,0 1 32,0-1 64,-2-2-32,-1 0-32,1 0 32,-1-3 32,0 4-32,1-4-32,0 0-64,-3 0 32,3 1 32,0 0 64,-3-3-32,2 2 64,1 1-64,-3-1 64,2-2-64,1 3-32,0-1 32,-3 0-32,3 4-96,2-1 64,-3-1 32,1 1 64,-1-2-192,1 2 32,-1-3 96,3 3 128,-2-2-32,-3-1-64,3 1 0,0-1-32,-3-2-96,0 3 0</inkml:trace>
  <inkml:trace contextRef="#ctx0" brushRef="#br1" timeOffset="4">905 783 5280,'4'5'32,"1"-5"-64,-1 5 0,1 0 32,0-5 64,0 4 32,-5 1-128,4-5-32,-4 6-128,0-6-800,0 5-256,4-5 160,1 0 64</inkml:trace>
  <inkml:trace contextRef="#ctx0" brushRef="#br1" timeOffset="5">254 457 512,'10'7'256,"-6"-2"-128,1 5-32,-1-8 128,0 4-96,3 1-96,0-2 0,3 2 32,1 1-96,0-1 0,-2 3 32,3 0 64,-3 0-96,0 0 0,-2-1 32,2 2 64,-1-2 32,-2-1 32,1-1-160,-3 1-32,1-1 32,0-2 0,-1 0 96,1 0 32,0-3-128,-3 3-32,0-3 32,-2 1 0,3-3 32,-3 0 0,0 0 0,0 0 0,0 0 0,-3-3 64,1 1-96,0 0 0,-3-1-32,0-2 0,1 0 128,-3 0 32,2 1-32,-1-4-64,-1-2-64,0 0 32,-3 3 32,3 0 0,-4-1 0,2-2 0,-3 3 64,1 0 32,0-1-128,2 1-32,-3-4 32,0 4 0,4 0 32,-1-1 64,1 1-96,4-1-64,-1 4 64,-2-1 64,3 2 0,1-2-32,-1 3 32,0-1-32,1 1 0,1 0 0,0-1 0,-1 1 0,1-1 0,0 0 0,-1 3 64,1-2 96,2 0-224,-2 2 0,2 2 0,-3-2 32,6 2 32,-3 1 0,2 0-96,3-1 0,2 3 64,0 2 64,1 1 0,1 1-32,3 2 32,2-2-32,-1 4 0,1-1 64,0 0-96,0 1-64,-1 2 64,2-3 64,-4 0 0,0 1-32,3-3 32,-2 2-32,-4-2 0,2-1 64,-3-1-32,0-1-32,-3 1 96,-1-3 0,-1-3-192,0 1 0,-2-3 32,0-3 96,0 1-64,-2-1 0,0-2 96,-1 3 32,-1-5-128,-3-1-32,0 1 32,-3-1 64,2-4 64,-1-1 32,-6 1-64,2 0-64,-3-1 96,2 1 0,0 0-128,1 2 32,1-2 0,0 2 0,1 0 0,2-2 0,0 1-96,-1 5 64,1-5-32,3 2 0,-1 1 64,0 1 64,0 2-32,2 0-32,1 0 32,-1 0 32,3 3-192,-2-1 32,1 0 96,3 3 64,0-2-96,3 4-32,-3-2-64,4 3 96,0-3 0,1 3 96,2 1-96,0 1 0,2-2 32,0 5 0,0-4 64,3 4 32,0-1-32,1 3 32,1-2-128,-5-2 0,7 2 32,-2-1 64,-3 1-32,3-3 64,-1 2-64,-1-2-32,2 3 32,-3-1-32,1 1 0,2 4 64,-5-2-32,2 0-32,-2-3-64,-2 0 32,2 1 32,-4-3 64,-1-3-32,1 0-32,-5-2-64,2-2 32,-4 0 32,2-6 0,-2 3 64,-1-2 32,1 2-128,0-3 32,-5 4 64,0-4 32,-2 1-128,-3 2 32,-1-3 0,-1 3 64,-2-2-32,0-1-32,-3 1 32,2 2 32,0-5-96,1 3 0,3-1 32,-1 4 0,2-4 0,1 3 0,4 0 0,-2 3 0,4 0 0,-2-1 0,5 1-96,-3 2 0,3-3 64,0 3 64,0-3-64,2 3-64,-2-2-32,2 2 96,2-2 64,0 2 64,0 0-32,3 0-64,-1 2-64,3 0 32,2 1 32,-1 0 0,1 2-96,4 2 64,-1-2 96,-1 0 32,3 0 32,-1 2 0,2-2-64,-2 0 32,1 2-64,0-4-32,-1 2 32,1 0 32,0-1 32,-1 4 32,-1-3-160,0 2 32,1 1 0,-2-3 0,1 2 0,-3 1 0,0-4-96,0 2 64,1-1 32,-3-1 64,-3-1-96,1-3 0,0 2 32,-1-2 64,-2 0-32,2 0-32,-1 0 32,-1-2-32,-2-1 0,0-1 0,0 1 64,-2 1 96,-1-1-128,-1 0-96,-2 3-64,-4-2 96,1 2-512,-3 0-160,1 0 128,-3 0 96</inkml:trace>
  <inkml:trace contextRef="#ctx0" brushRef="#br1" timeOffset="6">506 652 896,'7'5'352,"-2"-5"-192,-1 2-128,-4-2 160,0 3 32,0-3 96,-4 2-96,2-2-64,-3 0-64,-2 0-96,2 0 32,-2-2-32,0 2-96,1-5 0,2 3 64,-4-3 64,4-1 64,-3 2 32,-3-1-160,2-3 32,-1 1 0,-3-3 0,2-2 0,-1-1 0,0 1 0,-1 0 64,-4 2-32,5 0-32,-3 0-64,2 3 32,1-1 32,2 3 64,0 0-32,0 0-32,4 3-64,1 2 32,-1-3 32,3 3 64,0 0-96,2 0-64,2 3 64,2-1 0,3 3-64,2 5 64,5 0 32,2 0 0,0 2 64,3 1 32,-4-1-128,2 0 32,-4-4-64,-4-1-64,3 0 160,-5-1 32,0-4-96,0 3-32,-5-5 96,2 2 96,-4-2-32,-2-2-64,-5 0 0,3-3 32,-5-5-32,-1 0-32,-1 0 32,0-3-32,-1 4 0,3 1 64,-5-1-96,3-2 0,-1 2-32,0 1 0,1-4 64,5 4 0,-1 1 0,0-1 0,2 4 0,3-1 64,-3 0-96,3 2 0,0 1 32,2 2 64,0 0-96,0 0-64,2 2 64,0 6 64,3-3-64,-1-1 0,3 4 32,0-3 64,2 2-32,0-2-32,-2-2 32,5 2-32,-3 2-96,0-2 64,0 2-32,3-2 0,-1 1 64,1-2 64,-1 1-32,1 0 64,-1 3-128,0-4-64,-2 4 128,1-3 32,-1 0 0,0 0 32,0-3-64,0 1 64,1-1-128,-1 1 0,0-1 96,0 0 32,0 1-32,1 2 32,-4-2-64,3-1-32,1 0 32,-1 3-32,0-2 64,-2-1 32,2 1-32,-2-1-64,0 3 32,0-3 32,2 1-32,0 0-32,-2 2-64,2-3 32,0 0 32,0 1 64,2 2-32,-1-3 64,-1 3-64,-2-2-32,0 1 96,-1 2 0,1-4-32,0 3-64,-2-3-64,0 3 32,-1 1 32,1-4 0,1 2 0,-1-1 0,-1 2 0,1-2 0,2-1 0,0 1 0,-2-1 0,1 0 0,-1 4 0,2-4 0,-3 3-96,1-3 64,4 3 96,-4-2 32,2 2-192,-1 0 0,-1-3 96,2 1 128,-2-1-96,-1 1-32,1-1 0,-3 1 64,1-3-96,-1 0 0,-2 0 32,2 0 64,-2 0-96,0 0 0</inkml:trace>
  <inkml:trace contextRef="#ctx0" brushRef="#br1" timeOffset="7">898 781 3840,'0'-3'0,"0"3"0,-2-2 0,2-1 0,-5 1 64,1-3 32,-1-3 32,-4 1 0,-1 2 0,-3-2-160,-1-3 32,0 2 0,1-2 0,-1 0 0,2 5 64,1-2-96,0 2 0,-1 2 32,0-1 0,1 1 0,0-2 0,-3 0 64,0 0 32,3 1-128,-5-4 32,2 3-64,3 0-64,-3 0 96,4 3 64,-1-4-64,0 2 0,2-1 96,-3 0 32,1 2-128,-1-1-32,1-1 96,-1-3 96,-1 3-32,-1-2-64,2 2-96,-1-2 32,-1 4-32,2-5 0,1 4 0,2-1 0,0 0 64,-1 0 64,4 2-32,-1-1-32,0-1 32,-2 2-32,-1-2-800,1 0-320,1 0 128,-4 3 192</inkml:trace>
  <inkml:trace contextRef="#ctx0" brushRef="#br1" timeOffset="8">2606 1321 1280,'0'-5'512,"0"5"-256,0-4-224,0 4 160,2-3-96,-2 3 0,0-3-32,0 1-64,3-1-64,-1 1 32,-2 0 96,0-3 32,2 2-128,0 1 32,-2 2 0,2-6 64,-2 4-32,2 0-32,-2-1 32,0 1 32,3-3-32,-3 2-32,2 1 32,-2 0-32,2-1 0,-2 1 0,3 2 0,-3-3 0,2 0 0,0 1 0,1 0 0,-1 2 0,0-3 0,-2 1 0,3-1 64,-1 3 32,0-2-32,1-1 32,-1 0 0,0 3 32,-2 0-64,2-2-64,0 2 32,-2-2-32,3 2 0,-1 0 0,0-2 0,1-1 0,-1 3 0,0-3 64,1 3-96,1-2 0,-1 2 32,1 0 0,-1-3 0,-1 3 0,2 0 0,-1 0 0,1 0 0,-2 0 0,3 0 0,-3-2 64,0 2 96,3-2 128,-3 2-128,3 0-96,-2-3-32,1 3-32,-2-2-96,3 2 64,-1-3 32,1 3 64,-1 0-32,1-3-32,0 3 32,-1-2-32,3-1 0,0 3 0,-3-2 0,3 0 0,0 2 0,-2-3 0,2 1 0,-2 2 0,1 0-96,-1-3 0,-1 3 128,1 0 32,2 0 0,-3 0-64,1 0 32,-3 0-32,3 0 0,0 0 0,-1 0-96,2 0 0,-1 0 128,0 0 32,0 0 0,2 0-64,-3 0 32,1 0 32,-1 0-32,3 0-32,-3-2-64,1 2 32,0 0 32,2 0 0,0-3 0,-3 3 0,1-2-96,1 2 64,1-2 32,-2-1 0,2 1 0,-2-1 64,2 3-32,-3-3-32,0 3 32,1 0-32,0 0 0,-1 0 0,1 3 0,0-3 64,-1 0-32,1 0-32,-1 0-64,1 0 32,-1-3 32,1 3 0,-1-2 0,3 2 64,-2-3-96,0 3 0,1 0 32,-1-2 0,-1 2 0,3 0 0,-2 0 0,2-2 0,0 2 64,-2 0 32,1-3-192,-1 3 0,1 0 32,-1-2 96,0-1 0,2 3-32,-2 0 32,-1 0-32,0-3 0,3 3 64,-2 0-32,-1 0-32,1 0 32,0 0-32,-1 0 64,1 0 32,-1 0-192,1-2 0,-1 2 32,1 0 96,0 0 0,-1 0-32,1 0 32,-3-2-32,3 2-96,-1 0 64,1 0 32,-1 0 64,1 0-32,0-2-32,-1 2 32,1 0 32,0 0-96,-1 0 0,1-3 32,-1 3 64,3 0-96,-3 0 0,1-3 32,2 3 0,-2 0 0,0 0 0,1 0 0,-1 0 64,-1-2-32,3 2 64,0 0-128,-2 0 0,2-3-32,-1 3 0,-1 0 64,1 0 0,-1-2 0,2 2 0,-2 0-96,0 0 64,-1 0 32,1 0 0,-1 0 0,0 0 64,1 0-32,-3 0 64,3 0-64,0 0 64,-1 0-128,1 0 0</inkml:trace>
  <inkml:trace contextRef="#ctx0" brushRef="#br1" timeOffset="9">3453 1121 4416,'2'0'32,"3"0"-96,-1 0 32,-1 0 32,-1 0 0,0 0 0,3 0 64,-3 0-32,1 0-32,-1 0 32,0 0 32,1 0-32,-1 0-32,0 0 32,0 2-32,1-2-96,-3 0 64,2 0 32,-2 0 0,0 0 64,2 3 32,-2-3-192,2 0 0,1 0 32,-3 2 96,0-2 64,2 0 96,-2 0-160,2 0-96,-2 0 32,0 0 64,0 0 0,0 0-32,0 0 32,0 0-32,-2 0 0,2 0 0,-2 0-96,-1 0 0,1-2 64,0 2 64,0 0 0,-1 0 64,-1-3-128,-1 3 0,1 0 32,-1 0 64,-2-2-96,2 2 0,-2 0 32,1 0 64,2-2-96,-4 2-64,4 0 64,-3 0 64,2-3 0,-2 3-32,1 0 32,1 0 32,-2 0-32,0 0 64,0 3-224,0-3 32,-2 0 96,0 0 64,2 0-96,-2 0 32,2 0 0,-2 0 0,2 0 0,-2 0 0,0 0 0,-1 2 0,4-2 0,-3 0 0,2 0 0,-2 0 64,-1 0-96,1 0-64,0 0 64,-2 0 64,1 0 0,-1 0-32,2 0-64,0 2 32,-1 1 32,3-3 64,-1 2-96,1 1-64,0-3 128,2 3 32,-4-3 0,4 0 32,-1 0-128,-1 2 0,0-2 32,2 0 0,-2 0-96,3 0 64,-1 0 32,1 2 0,-1-2 64,1 0 96,-1 0-128,0 0-96,1 0 32,-1 0 64,1 2-64,-1-2 0,0 0-32,-1 0 0,1 0 128,1 0 32,-1 3-128,0-3-32,1 0 32,-1 0 64,-2 0-64,3 0 0,-1 0 32,1 0 64,-1 0-32,0 3 64,1-3-128,-3 0-64,2 2 64,1-2 0,1 0 96,-3 0 32,1 3-192,0-3 0,1 0 96,-3 0 64,2 0-96,1 0 32,-3 0 0,0 0 0,3 0 0,-3 0 64,0 0-32,2 2-32,0-2 32,-1 0-32,-1 0 0,2 0 64,1 0-32,-3 2-32,2-2-64,-2 0 32,3 0 32,-1 0 0,-1 3 0,1-1 0,0-2 0,-2 3 64,2-3-192,1 2 32,-1 1 32,-1 0 32,1-1 96,-2-2 96,3 0-224,-1 2 0,0-2 0,1 0 32,-1 0 32,3 2 64,-2-2-32,1 0 64,-1 3-64,2-3-32,-3 3-64,0-3 32,0 2 32,3 1 64,-3-3-96,1 2 0,2-2 32,-3 2 64,1-2-96,-1 3-64,3-3 128,-3 2 32,3-2 0,-3 0 32,3 0-128,-3 3-64,3-3 64,0 0 0,-3 0 96,3 3 32,0-3-192,0 2 0,-1-2 32,1 3 96,0-1 0,-1 0-32,1-2 32,0 3-32,-1-3 0,3 2 0,-4-2 0,1 3 0,1 0-96,0-1 64,-1 0 32,1 0 64,0 1-96,0 2-64,2-2 64,-2 2 0,0-3 32,2 6 64,-3-1-32,1-3-32,-1 4-64,3-1 32,-4 1 32,4-3 64,-2 2-32,2-2-32,-3 0-64,3 0 32,0 0 96,0-3 32,0 1-128,0-1 32,0-2 0,3 3 0,-3 0 0,0-1 0,2 0 0,-2 1 0,0-1 64,0 1 32,2-1-128,-2-2-32,2 3 32,-2-1 0,0 0 32,0-2 64,0 5-96,3-2 0,-3 2-32,0 2 0,0-2 64,2 1 0,-2-2 64,0 1 32,0 0-32,3-2 32,-3 1-224,2-1 32,-2-1 32,0 1 96,0 0 0,0-3 64,0 0-64,2 2 64,-2-2-64,0 0-32,0-2 96,2-1-128,-2 0 0,2-2 32,-2-2 64,2-3-32,-2 0-32,3-2 32,-3 2-32,0 0-96,0 0 64,0 0 32,0 0 64,0 3-96,0-1-64,2 4 64,-2-1 64,0 2-64,0 1-64,2-1 64,1 1 0,-3 2 32,2-3 0,-2 3 0,2-2 64,1 2-32,-3 0-32,2-2-64,0-3 32,1 2 32,1-2 0,-1 3 0,1-3 64,0 3-32,1-4-32,0 2 32,2-1 32,-3 2-96,1 1 0,0-4-32,-1 6 0,1-2 0,-1 2 0,0-2 64,1 2 0,0 0 0,-1-2 64,1-1 32,2 3 32,-2-3-160,1 1-32,1-1 32,-2 1 0,2 2-64,0-2 64,0 2 32,-1-3 0,-1 3 0,-1 3 0,1-3 0,-1 2 64,1-2-32,-2 0-32,1 0 32,-1 0 32,-1 0-32,0 0 64,0-2-64,-2 2 64,0-3-224,0 3 32,-2-2 32,0 2 96,0 0 0,-1-3-32,-1 3 32,-4 3-32,1-3 0,3 0 64,-3 2-96,1 1 0,-1-3 32,-3 2 64,1 0-96,2 1 0,-4-1 32,2-2 0,-1 3-96,3 2 64,-1-3 32,1 0 0,0 4 0,2 1 0,-2-2 0,3 5 64,-1-1-32,0-1-32,-1 2 32,1 0-32,1-3 0,-1 1 0,3-3-96,-3-1 0,3 1 128,-3 0 32,0 1 0,3-2-64,-2 1 32,0 0-32,1-2-96,-2 1 64,3 1-32,0 3 0,0-3 64,-1 0 64,3-3 32,0 4 32,-2-4-160,2 0-32,0-2 32,0 2 64,0-2-64,0 0 0,0 0 96,0 0 32,2-2-32,-2 0-64,0-3-64,3 0 32,-1 0 32,2-2 64,-1 1-32,2-1-32,-1 0-64,0 2 32,1 0 32,-1-3 64,3 3-32,-2-4-32,2 1 32,0-4-32,2-1 0,-2 4 64,2-1-192,0 0 32,-2 3 32,0 2 32,-1 0 32,1 2 64,-2 0-96,2 1-64,-2 2 64,-1-2 0,1 2 32,1 0 0,-1 0 0,0-2 0,2 2 0,0-3 0,2 0 0,0-2 64,-3 3-32,4-3-32,2 0 96,-3 2 0,2-2-128,-2 1-32,0-1 32,3-1 0,-4 4 32,0 0 0,-1 0 0,0-1 0,-3 3-96,3 0 64,-3-3 32,-1 3 64,1 0-32,-2 0-32,1 3 32,-3-3-128,2 3 64,-2-1 96,-2-2 96,2 2-128,-5 0-96,3 1 32,-3 0 0,1-1 32,0 1 0,-3-3 0,0 2 0,0 0 0,-1-2 0,0 3 64,-4-1 32,3 1-128,0-3 32,-2 3 0,-1-1 0,0 1-96,1-1 0,2 0 64,0 1 64,0-1-64,-1 1 0,3-3 32,-1 5 0,1-3 0,0 0 64,-3 4-32,3-1-32,1 0-64,-1 2 32,0 1 32,-2 1 0,2-1 0,-2-1 0,2 0 0,-2 1 64,0-1-32,2-2-32,0 0-64,0 0 32,-2 0 32,4 0 0,-1 0 0,-2 0 64,4 0-32,1-3-32,1 3 32,0-3-32,0 3-96,2-2 64,0 0 32,0-1 0,2 0 0,0 3 0,-2-2-96,0-1 64,2 1-32,-2 0 0,3-3 128,-3 2 96,0-2-64,2 0-64,-2-2 0,2-4 32,1 1-32,-1 0-32,3-2-64,-3-1 32,3 1 32,0 2 0,-1 0 0,2-2 64,-1 2-96,0 0 0,-1-2 32,3 2 64,-2-1-96,2 0 0,-1 0 32,1-4 0,0 3 0,3-1 0,-1 2-96,0-2 64,0 3 32,0-2 64,3 2-96,-3-1 0,2 0 32,1 0 0,-1-1 0,0 2 0,-2 0 0,3 0 0,0 0 0,-1 3 0,0-3 0,-1-1 0,4 2 0,-6-1 0,4 2 0,-3 1 0,1-1-96,1-2 64,-5 3 32,4 0 64,-1-3-32,0-1-32,2 2-64,-1 2 32,-1-1 32,0 0 64,0 1-32,-2 2-32,0 0 32,2 0-32,-2-3-96,0 3 64,2 0 32,-2-2 0,2 0 0,1 2 0,-2-3 64,1 3 96,1-2-128,-1 2-32,0-3 0,0 3 0,2 0 0,-1-2 0,-3 2 0,2 0 0,0 0-160,0 0 32,1 0 128,-1 0 64,-3 2-96,1-2-32,2 0 96,-2 0 96,0 0-96,0 3-96,0-3 32,-1 0 64,2 0 0,-1 0-32,2 0 32,-2 0-32,-1 2 0,-1-2 0,2 0-96,0 0 64,-3 3 96,3-3 96,-2 0-64,2-3-64,-1 3-96,4 0 32,-3 0 96,2 0 32,0-2-128,-3 2-32,2 0 32,-2 0 0,2 0 96,-1 0 32,-3 0-128,2-3 32,-1 3-64,2 0 0,0-2 64,0 2 0,-2-3 0,-1 0 0,3 1-96,-3 2 64,1 0 32,0 0 64,-1 0-96,1 2 0,-3-2 32,3 0 0,-3 3 0,0-3 64,1 3-32,-1-3 64,-2 0 0,2 0 32,-2 0-224,0 0 0,0 0 32,0 0 32,2 0 32,-2 0 0,0 0 0,0 0 0,-2 2 0,2-2 64,0 0-32,-2 0-32,2 0 32,-2 0 32,-1 0-96,1 0 0,-2 0 32,1 0 64,-1 0-32,-1 3-32,3-3 32,-5 0-32,0 0 0,2 0 0,-1 2-96,-1-2 0,0-2 64,0 2 64,-3 0 0,2-3 64,-1 1-64,-1 2 64,-2-3-224,1 3 32,2-3 96,0 3 64,0 0-96,0 0 32,0 0 0,-1 0 64,1 0-32,0 3-32,2-3-64,1 3 32,1-3-32,0 2-64,3-2 96,0 0 64,2 0 0,0 0-32,2 0 32,0 0-32,5 0 0,0 3 64,-1-3-32,1 0-32,3 2-64,-1-2 32,0 0 32,0 3 64,3-3-32,-1 0-32,1 0 32,-1 2-32,-2-2-96,1 0 64,-1-2 32,-1 2 0,2-3 0,-1 3 0,-2 0 64,2 0 32,-5-2-128,6 2-32,-6 0-64,3 2 96,-2-2 0,0 3 96,-1-3-32,-2 2-32,3 0 32,-3-2-32,3 3 0,-1-3 0,-2 0-96,1 0 64,-1 2 32,1-2 64,-1 3-32,0-3-32,1 3-64,-1-1 32,0 0 32,-2 0 0,2 1 0,-2-3 64,3 3-32,-3-1-32,0-2-64,0 0 32,0 0 32,0 0 64,2 0 32,-2 0 32,0 0-64,2 0-64,-2 0 32,2 0 32,-2-2-192,0 2 32,2 0 96,-2-3 128,0 3-96,0 0-96,0 0 32,0 0 64,0 0-1280,-2-3-512</inkml:trace>
  <inkml:trace contextRef="#ctx0" brushRef="#br1" timeOffset="10">2869 1492 384,'9'-6'160,"-5"4"-64,6-3-192,-5 3 64,-1 2-32,1 0-64,1-3 160,1 3 32,0 0 0,2-2-64,-2 2 32,2-3 32,0 3-32,1-2-32,-3-1 32,2 1-32,-2 0 0,-1 2 0,1-3-96,-2 1 64,2-1 32,-3 3 64,1-3-32,0 1-32,-1-1 32,-2 1 32,3 0 32,-3 2 32,0-3-64,3 1-64,-3 2 96,1-3 64,-1 1-128,-2-1-96,2 1 32,1 0 0,-1-1-64,0 1 64,1 2 32,-1-3 64,2 3-32,-1 0-32,1-3 32,1 3-32,-3 0 0,2-2 0,-1 2 0,-3 0 0,0 0-96,0 0 64,0 2-32,-3-2 0,-1 3 64,-1 0 64,1-1-96,-1 1-64,1-1 64,-1 0 0,1-2 32,-3 5 64,2-2-32,0-1 64,1 1 0,-1-1 32,1-2-160,0 2-32,-4 1 32,4-3 0,-3 0 32,0 2 64,-2-2-32,2 0-32,-2 0 32,0 3 32,-1-3-96,-1 0 0,2 3 32,-3-3 64,1 0-32,0 0 64,-1 2-128,0-2 0,1 0 32,0 3 0,2-3-352,-3 0-96</inkml:trace>
  <inkml:trace contextRef="#ctx0" brushRef="#br1" timeOffset="11">1548 1407 384,'0'0'160,"2"0"-64,-2 0-128,0 0 64,0 0-32,2 0 0,-2 0 0,2 3 0,1-3 0,-3 0 0,2 0 0,1 0 0,-1 0 0,0 0 0,1 0 64,-1 0 32,0 0-128,-2 0-32,3 0-64,-1 0 96,-2 0-64,2 0 32,0 0 64,0 2 0,0-2 0,1 0 64,-1 0-32,3 2-32,-3-2 32,0 0-32,1 0 0,-1 3 64,1-6-32,-1 6-32,-2-3 32,2 0-32,-2 0-96,2 3 64,-2-1 96,0-2-32,0 0-32,0 3 32,3-3-32,-3 0 0,0 2 0,0-2 0,0 0 64,0 0-96,0 0 0,2 0 32,-2 0 0,0 0 0,0 0 0,0 2 0,0-2 64,0 0-32,0 0-32,0 0 32,0 0-32,0 0-96,0 3 64,0-3 96,0 0 96,-2 0-128,2 0-32,0 0 0,0-3 0,-3 3 0,3 0 64,0 0-96,0-2 0,0 2-32,-2 0 0,2 0 128,-2-2 96,2 2 64,-2-3 96,-1 3-160,1-2-96,-1-1-32,-1 3-32,1-3 0,-1 3 64,1-2-32,-1 2-32,2 0-64,0 0 32,0 0 32,-1 0 0,1 0 0,0 0 0,-1 0 0,1 0 64,0 0-32,-1 0-96,1 0 32,-1 0-32,1 2 0,-2-2 64,1 3 64,1-3-32,0 0-32,0 0 32,0 0-32,-1 3 0,1-3 64,0 0-96,-1 0 0,1 0 32,0 2 64,-1-2-96,3 0 0,-2 0 32,0 0 0,-1 0 0,1 3 0,2-3 0,-2 0 0,-1 2-96,3-2 64,0 0-32,-2 0 0,2 0 64,0 2 0,0 1 0,0-3 64,2 0-96,-2 2 0,0 1 96,3 0 32,-3-3-32,2 2-64,0 0-64,1-2-32,-1 2 128,0-2 32,3 3 0,-3-3-64,3 0 32,0 0-32,-3-3 0,4 3 64,-1 0-32,-3-2-32,3 2-64,0-2 32,-1 2 32,3 0 64,-2-2-32,-1 2-32,0-3-64,3 3 32,-2-3 32,0 3 0,2-2 0,-3 2 64,1-3-32,-1 3-32,3 0 32,-3 0-32,-1 0-512,-1 3-192</inkml:trace>
  <inkml:trace contextRef="#ctx0" brushRef="#br1" timeOffset="12">1374 1351 384,'0'0'256,"0"0"-128,2 0-160,-2 0 64,0 0-32,0 0 0,0 0 64,0 0 32,0-3-32,0 3-64,0 0 32,0 0-32,0 0 0,0-2 64,0 2-32,0 0 64,0 0-128,-2 0 0,2 0 160,0 0 160,-3-3-32,3 3 96,0 0-128,0 0 32,-2-2-224,0 2-32,2 0-64,-2 0-64,0 0 160,-3 0 32,2 2-96,1-2-32,2 0 96,-2 0 32,0 0 0,-1 0-64,3 0 32,-2 0-32,2 0 0,-3 0 0,3 0 0,-2 0 64,2 0-96,-2 3 0,0-3 32,2 0 0,-3 0 0,3 2 0,-2-2-96,2 3 0,0-1 64,-2-2 0,2 2 32,2 1 0,-2-1 64,2-2 32,1 3-32,1-3-64,-2 0 32,3 3-32,-2-1 0,1-2 0,-2 2 0,1 1 0,2 2 0,-3-5 64,2 0 160,-2 0 128,3 0-128,-3 0 32,3 0-160,-1 0 0,-1 0-96,1 0-32,-1 0 32,-1 2 0,0 1-352,-2 2-160,0-3-448,-2 3-192</inkml:trace>
  <inkml:trace contextRef="#ctx0" brushRef="#br1" timeOffset="13">1170 1637 128,'2'-2'160,"-2"2"-64,3-3-64,-1 3 160,-2 0-160,2 0-32,1 0 0,-1 0 64,0 0-32,1 0-32,-1 3-64,0-3 32,1 0-32,-1 0 0,0 2 128,0-2 32,0 0-32,3 0-64,-3 0 32,0 0-32,1 3-96,2-3 64,-3 0 96,2 0 32,-1 2-128,-1-2 32,1 0 64,-1 0 32,0 2-32,0-2-64,0 0 32,0 0 32,1 3 32,-1-3 32,3 0-64,-3 0-64,0 2-64,-2-2 32,3 0 32,-1 0 64,0 3-96,1-3 0,-1 3 32,-2-3 64,2 2-32,1-2 64,-1 2-128,0-2 0,0 2 32,1-2 64,-1 3-96,0-3 0,0 3 32,1-3 64,-1 2-96,0-2 0,3 3 32,-5-3 0,5 2 0,-5 1 0,4-1 0,-1 0 0,-1 1 0,0-1 64,1 1-96,-1 0 0,0-1 96,0 0 32,0-2-128,3 2 32,-3 1 0,1 0 0,-1-3 64,0 2 32,0-2-32,1 3 32,-1-3-64,1 2 64,-1-2-128,0 3 0,-2-1 32,3-2 0,-1 2 0,0-2 64,0 3-32,0-3-32,0 0 96,3 2 0,-2-2 320,1 0 192,-2 0-320,3 3-64,-3-3-160,3 0-64,-2 3-128,1-1 0,-2-2 64,0 2 96,1-2 64,-1 2 32,2-2-64,-1 3 32,1-3 0,-1 0 32,1 0 64,1 0 32,-2 0-96,1 0-96,0 0 0,1 3-32,-1-3 0,-1 0 64,1 0-96,-2 2 0,3-2 32,-2 0 64,-1 0-96,3 0 0,-3 0 32,3 0 64,-3 0-32,2 0 64,-2 0-128,1 0-64,1 3 64,-2-3 0,3 0 32,-2 0 0,1 0 0,1 0 64,0 2-96,-3-2 0,2 0 32,-2 3 0,3-3 0,-1 0 64,1 0-32,-3 0 64,3 0-64,-3 0-32,3 0 32,-3 0-32,1 0 0,-1 0 64,2 0-96,-1 0 0,-1 0 32,2 0 64,-1 0-32,-1 0-32,0 0-64,1 0 32,-1 0 32,0 0 64,1 0-96,-1 0 0,0 0 160,1 0 160,-1 0-32,0 0 32,-2 0-96,3 0-32,-1 0-192,0 0 32,0 2 0,0-2 0,0 0-96,1 2 64,-1-2 32,-2 0 64,3 0-32,1 3-32,-1-3 32,-1 0-32,0 0 0,1 0 0,-1 0 0,0 0 0,1 3 0,-1-3 0,0 0 0,0 0 0,0 2 64,0-2-32,1 0-32,-1 0 32,-2 0-32,2 0-96,1 0 64,1-2 96,-1 2 32,-1 0-128,3 0-32,-3 0 32,1 0 0,1 0 32,-2 0 0,3 0 64,-3 0 96,0 0-128,0 0-96,3 0 96,-3 0 32,1 0 0,1 0-64,1-3 32,0 3 32,-3 0-32,2-3-96,1 3 32,2 0 96,-3 0 96,1 0-128,2 3-96,0 0-1184,-2-1-1152</inkml:trace>
  <inkml:trace contextRef="#ctx0" brushRef="#br1" timeOffset="14">1376 114 384,'-7'9'256,"5"-6"-128,-4 2-96,3-2 96,-2-1-64,3 3-64,-3 0 32,3 0-32,-3-1 0,3-1 64,0 2-32,-3 0-32,1 0 32,0-3-32,-1 3-96,3 0 64,-3 0 32,0 0 64,1 0-32,-1 2-32,3-2 96,-3 0 0,1 1 448,1-4 192,-1 0-288,2 3-160,-3-2-192,0-1 0,1 1-64,1 1 64,-1-1-128,-1-1-64,0 1 128,3 2 32,-2-2 0,-3-1-64,2 0-64,1 1 32,-1-1 32,0 1 64,-2 2-32,3-3 64,0 3-64,-1-2-32,1 2-64,-3-1 32,2 1 32,0 3 64,1-3-32,-1 2-32,1-2 32,-1 0-32,1 2-96,-1-2 64,1 0 32,-4 2 64,4-1 256,-1-4 96,1 3-288,-1 0-32,1 0-96,-1 0 64,3 0-96,-3-3 0,3 3 32,-3 0 0,3 0 64,0 0 32,-1 0-128,1 2-32,0-2 32,-1 0 0,-1 3 96,2-4 32,0 2-128,-3-1-32,0 2 32,3-2 0,0 0 32,-3 0 0,3-1 0,-3 2 0,3 1 0,-3-2 64,3 0-32,-3 2-32,1 0 32,2 1-32,-3-3 0,3 2 0,-1-1 0,1 1 0,-3-2 0,3 2 64,0-2-96,-3 0-64,3 3 64,-3-4 64,3 1 0,-2 3-32,2-1-64,-1 1 32,1 1 32,0 1 0,-1-2 64,3-1 32,-2 1-32,0-1 32,-1-2-128,3 2 0,0 0 32,-2-1 0,2 1 0,0-2 0,-2 3-96,2-4 0,0 4 64,0-3 64,0 2 64,0 1 32,0-3-160,-3 2 32,6-2 0,-6 0 0,3 0 64,-2 2 32,2-2-128,-3 0 32,3 2-64,-2-1 0,0-2 64,0 1 0,0 3 0,0-1 0,-1 0 0,1 1 0,0-1 0,-1 1 64,1-3-96,0 2 0,-1 1 96,1-2 32,2 2-128,-5-3-32,3 2 32,0-1 0,2-1 32,-3 2 0,1-2 64,0 0 32,0-1-128,0 4 32,2 0 0,-5-1 64,3-2-96,0 0-64,-1 2 64,1-2 0,0 0 32,-1 2 64,1 1-32,0-3-32,-1 2 32,1-2-32,2 0 0,-3 0 0,3 2-96,-2-2 64,2 3 32,0-1 64,0 0-32,-2 1-32,0-1 96,2-2 0,-3 3-192,1-1 0,0 1 32,0-2 96,2 0 0,-2 1 64,2 0-64,-3 1 64,3-1-64,0 3-32,0 0 32,0-3-32,3 1 0,-3-1 64,2 3-32,-2-3-32,0 1 32,2-1-32,-2 1 0,0-1 64,2 1-96,-2-1 0,0 3 32,2 0 64,-2-3-32,3 3-32,-3-3-64,0 4 32,0-2 32,0 1 0,0-3 64,0 4 32,2-4-128,-2 5-32,0-2 32,2-3 0,-2 1 32,2 0 64,-2-2-96,3 2 0,-1-1 96,1-2 32,-1 3-128,0-3-32,1 2 32,-1-2 0,3 2 32,-3 1 64,0 2-96,0 0 0,3-3 96,-3 0 32,2 1 32,1-1 0,-3 1-160,3-1 32,0 1 64,-3-3 32,0 2-32,1-2-64,-1 3-64,3-4 32,-3 1 96,0 3 32,2-1-32,-2 1-64,1-1-64,2-2-32,-3 0 128,0 0 32,3-1 0,-5 1-64,5 3-64,-5-3 32,4 0 32,-4 0 64,5 0-32,-5-1-32,4-1 32,-4 2-32,5 0 0,-5-1 0,2 2 0,0-4 0,0 3-96,1 2 64,-1-1 32,0-1 64,1-1-32,1 1-32,1 0-64,-2-2 32,1 2 32,-2-3 64,0 1 32,3 2 96,-3-3-256,0 1 0,1 1 0,-1-1 96,3-1-64,-1 1 0,1 2 32,-3-3 64,3 1-96,-3 2 0,1-3 32,1 1 0,-2 2-96,0-1 64,3-1 32,-3 5 64,3-4-32,-3 4-32,1-3 32,-1 0-32,0-1-96,1-1 64,-1 2 32,0-2 64,1 1-32,-1-2-32,2 4 32,-2-1 32,1-3-32,1 3-32,-2-3 32,1 4 32,-1-4-96,-2 3 0,2 0-32,1 0 0,-1 0 64,1-3 0,-1 3 0,0 0 64,-2 3-96,2-4 0,1 2 32,-1-1 0,0-1 0,0 1 0,1-2 64,-1-1 32,0 3-128,3-2 32,-3-1 0,0 0 0,1-2 0,-1 3 0,0 2 0,1-5 0,-1 3 0,0-1 0,3 0 0,-3 0 64,1-2-32,-1 3 64,2-3-64,-2 0-32,3 3 32,-1-3-32,-1 0 0,-1 0 0,3 2 0,-3-2 0,0 3 64,3-3-96,-2 2 0,-1 1 32,-2-3 0,2 2 0,0 0 0,0 1 0,0-1 64,-2-2-32,3 3-32,-3-3-64,2 3 32,-2-3 32,2 2 64,1-2-96,-1 2 0,0-2 32,1 3 64,-1-1-32,0-2-32,1 0 32,-3 5-32,2-2 0,0-1 64,1-4-32,-1 4-32,0-2 32,0 2 32,1-2-32,-1 0-32,0 0 32,0 3-32,1-1 0,1 1 64,-1 0-96,-1-3 0,0 2 32,1-2 64,1 0-32,1 0 64,-3 0 0,3 0-128,-1 0-32,-2 0 32,3 0 0,-3 0 32,0 0 0,3 0 0,-3 3 64,1-3-32,1 0-32,1 0 32,-2 0 32,-1 0-96,2 0-64,-2 0 128,0 0 96,1 0-96,-1 0-32,0 0 0,1 0 0,1 0 0,-1 0 64,1 0-96,-1 0 0,1 0 32,-1 0 64,-1 0-32,2 0-32,1 0-64,-1 0 32,-1 2 32,1-2 64,-2 2-96,1 1-64,2-1 64,-3 1 64,0-3 0,3 3-32,-3-1 32,0-2-32,1 2 0,-1-2 64,0 0-32,2 0-32,-1 2-64,-1-2 32,0 0 32,1 3 64,-1 0-96,3-3 0,-3 2 32,1 1 0,-1-3 0,2 2 0,-1-2 0,1 3 0,-2-3 0,0 0 0,3 2 0,-1 0 64,1-2-96,0 0 0,0 0 96,-1 0 96,1 0-128,-1 0-96,1 0 32,-1 0 0,1 0 32,2 0 0,-2-2 0,-1 2 0,1 2-96,-1-2 64,1 0 32,-1 0 64,1 0-32,-1 0-32,1-2 96,2 2 0,-2 0-128,-1-2-32,1 2 32,-1-3 0,1 3 32,-3 0 0,3 0-96,-3 0 64,3 3 32,-3-3 64,0 0-32,3 2-32,0-2-64,-1 2 32,0-2 32,1 0 64,-3 0-32,0 0-32,3 0 32,-2 0-32,1 0 0,-2 0 64,3 0-96,-3 0 0,1-2 32,1 2 0,-1-2 0,1 2 0,0 0 64,-1 0 32,1 0-128,1 0-32,0 0 32,-1 0 0,-1 0 32,1 0 0,1-3 0,1 1 64,-1-1-32,0 1-32,-1-1 32,3 0-32,-2 3 0,2-2 64,-3 0-32,3 0-32,2 2 32,-2-3 32,3 0-96,-5 1 0,3 2 32,-1-3 0,-1 1 0,2 2 64,-2-5-32,1 3-32,0-4 32,0 4-32,-3-1 0,3-1 64,0 1-96,2 3 0,-2-2 32,0-1 0,-2 1 0,2-1 0,-3 3 0,3-2 0,-1 0 0,-1-1 64,0 0-32,2 3-32,0-2 32,-2-1 32,1 1-96,-2 2-64,3-2 64,0-1 0,0 3 96,-2-2 32,2 2-128,-1-3-32,-1 1 96,2-1 32,2 0-96,-2-1-32,0 2 32,0-1 0,0 1 32,-3-1 0,5 0 0,-1 1 0,-2 0 0,1-1 64,0 1-32,0-1 64,0 1-128,-3-1 0,3-2-32,0 1 0,-3-1 128,1-1 32,2 2-32,-2 1-64,-1 1 32,1-1 32,0-2-96,-1 2 0,1 1 32,1 0 0,1-3 0,-2 2 0,2 1 0,-3 2 0,1-3-96,0 1 64,-1 0 32,2-1 64,-1-2-96,0 2-64,0 1 128,-1-3 32,1 3-96,0-1 32,-1-2 0,0 2 64,1 1-32,-1 0-32,-1-3 32,2 0-32,-1 0 0,1-2 64,2 4-96,-3-2-64,1 0 128,-1 1 32,-2 1-96,3-2 32,0 2 0,-3-1 0,3 1 0,-1 1 64,1-3 32,0 2 96,-1-2-96,-2 1 0,3-2-32,-1 4-64,-1-3 32,1 3-32,-1-3 64,1 0 32,-1 0-192,-1-3 0,0 1 96,1 0 128,1 2 32,-2-3 0,0 3-32,3-2 64,-1 1-160,-1 2-32,1 2 0,-1-4 0,-1 4 0,3-3 0,-3 0 0,0 3 64,3-3-96,-3 0 0,0 0 32,3 0 64,-3 0-32,3-2-32,-3-1 32,3 3 32,-3 0-96,0 1-64,-2-2 64,3 1 64,-1 1-64,0 1 0,1-2 32,-1 2 0,0 1 0,1 0 0,-1 0-160,-2 2 32,2-3 128,0 3 128,-2-3-32,2 3 0,-2-2-96,2 2-96,1 0-32,-3-3 96,2 3 64,0 0 64,-2 0-128,3 0 32,-1-2-64,1 2-64,-1 0 160,0-3 32,1 3 0,-1 0-64,0-2 32,-2 2-32,5-2 0,-3 2 0,0-3 64,0 3-96,-2-2 0,3-1 32,-1 3 0,0 0 0,0-3 0,-2 3-96,3-2 64,-1 2-32,0 0 0,-2-2 128,3 2 96,-1 0-128,0-3-96,-2 3 32,3-2 0,-1 2 32,0-3 0,-2 3 64,3-2 32,-3-1-32,0 1-64,2 2 224,-2-3 96,0 3-256,2-2 0,-2 2-64,0-2 64,0 2-96,2 0 0,-2 0 32,0-3 0,0 3 0,0-3 0,3 1 0,-3 2 64,0-3-96,2 3 0,-2 0 32,2 0 0,-2 0-160,2 3 32,1-1 64,-1-2 32,0 3 32,1 0 0,-1-1 0,0-2 64,1 0-32,-1 2 64,3-2-128,-3 0 0,0 0 32,3 0 0,-3 0 0,2 0 64,-2 3-96,3-3 0,0 2 32,-3-2 64,0 3-192,3-3 32,-3 2 96,3 1 64,0-3 0,-1 0-64,0 2 32,-1 1-32,-1-3-160,3 0 32,-3 0 192,0 0 128,1 4-192,-1-4-32,0 3 64,1 0 32,1-1-96,-1 1 32,-1-1 0,0-2 64,0 0-96,1 2 0,1-2-32,-2 0 0,3-2 128,-1 2 32,-1 0-128,2 0 32,-3 0 0,3 0 0,-1 0 0,-2 0 0,3 2 0,-1-2 0,1 0 0,-1 0 64,1 0-96,-3 0 0,3 0 32,0 0 0,-1 0 0,1 0 0,-3 0 0,2 3 0,1-3 0,-3 0 0,3 0 64,-3 2 32,3-2-128,-3 0-32,3 0 32,-3 0 0,3 0 32,-3 3 64,0-3-96,1 0 0,-1 0 32,0 0 0,0 2 0,3-2 64,-3 0-32,0 0-32,1 0 32,-1 0-32,3 0 0,-1 0 0,-1 0 0,-1 0 0,3 0 0,-3 0 0,2 0-96,-2 3 64,3-3 32,0 3 0,-3-3 0,3 2 0,-3-2 0,3 2 0,-3-2 0,0 2 64,1-2-96,1 0 0,0 0 96,-1 0 96,1 0-128,1 0-96,-3 0 96,3-2 32,-3 2-160,1 0 0,1 0 96,1-2 64,-1 2 0,1-2-64,-1 2 32,1-3-32,0 3 0,1-3 0,-1 3-96,0-2 0,-1 2 64,1 0 64,-1 0 0,3-3 64,-2 3-64,-1 0-32,1-2-64,0 2 32,-1 0 96,1 0 32,-3 0-32,2-3-64,1 1-64,0 2-32,-1-2 64,1 2 0,0-3 32,2 1 64,-3 2-96,0-3 0,1 0 32,2 1 0,-3 2 0,1-2 64,2-1-32,0 1-32,-2-1 32,1 1-32,-1-1-96,-1 1 64,3-1 96,-2 1 32,2 0-128,-2-1-32,-1 0-64,0-2 0,1 3 160,-1 0 96,1-3-32,0 5-64,0-5 0,-1 2-32,1 1 0,-1 0 64,1-1-32,-1 1-32,-2-1-64,3 3 32,0-3-32,-3 1 0,3-1 64,-3 3 64,0-2-32,3 0-32,-3-1 32,3 1-32,-1-1 0,0-2 0,1 1 0,-2 1 64,1-2-32,1 2 64,0-2-128,-3 3-64,3-3 64,-1 0 64,0 0 0,1-2-32,-1 2 32,1-3-32,0 4-96,2-2 0,-2 1 64,-1 3 64,0-3 0,-1 3-32,1-1 32,1 1-32,-1-1 0,1 1 0,0 0 0,-1-1 64,1-2-32,-1 0-32,3 0 32,-3 0-32,4 3-96,-4-4 0,1 4 64,2 0 0,-2 0 96,1-4 32,-2 4-128,1-1 32,0 1-64,2-3 0,-3 0 128,4 0 32,-2 0-128,1 1 32,0 1 0,0-2 64,0 0-32,0 3-32,-3-1-64,3-2 32,0 3 32,-3 2 64,3-3-96,-2 0-64,0 3 64,-1-2 64,1 0 0,1 2 64,-1-2-64,2-1-32,-3 0-64,1 1 32,0-1 32,-1-1 0,1 1 0,-1 1 64,1-1-32,-3 0 64,2 1-128,-1-1 0,-1-1 32,3 1 64,-3-2-96,1-2-64,1 2 64,-1 0 0,-1-3 96,2 4 32,-1-1-128,-1-1 32,0 2-64,0-1 0,0 0 128,1 0 96,-3-2-128,4 2-96,-4-1 96,0 2 32,3-1 0,-3 0 32,0 2-224,0-1 32,0-4-32,0 3 64,-3 0 32,3 0 32,-2 0 64,0 0 32,2 1-128,-5-1 32,3 2 0,0-2 0,-3 0-96,1 3 64,-1-1 32,1 1 64,-1-1-96,-2 1 0,0 0 32,0-1 0,3 1 0,-5-1 0,2-2 0,2 3 0,-2 0 0,2 2 64,-1-3-96,-1 0 0,0 3-32,3-2 0,-4-1 128,2 3 32,-1 0-192,0 0 0,0 0 32,3 0 96,-3 0-64,0 0 0,0 0 32,0 0 64,1 0-32,-2 0 64,1 0-64,3 0-32,-3 0-64,0 0 32,1 0-32,-1 0 0,-1 0 128,2 0 32,-4 0-128,1 0-32,3 0 32,-4 3 64,3-3-64,-2 0 0,2 0 32,1 2 64,-4-2-96,4 3-64,-2 0 64,1-1 64,1-2 0,-1 2-32,-2-2 32,2 0-32,0 0 0,2 0 64,-1-2-96,-1 2 0,2-2 32,-2 2 0,0-3 64,3 3 32,-3 0-128,0-3-32,3 3 32,-3 0 64,2 0 0,-2 3-32,0-3-64,0 0 32,1 0 32,-1 0 64,0 0-32,2 0 64,-4 0-128,2 0-64,-2 0 64,3 0 64,-4 0 0,1 0-32,2 0-64,-2 3 32,0-3 32,2 0 0,-2 2 64,2-2 32,0 0-128,0-2-32,0 4 32,-2-4 0,2 2 32,0 0 64,1-3-32,-1 3 64,0 0-64,0 0-32,0-3-64,0 3 32,2 0-32,-1 0 0,1 0 64,-2 0 0,0 0 0,0 0 64,3 0-32,-1 0-32,-1 0 32,-1 0 32,2 0-96,-2 0-64,2-2 64,-2 2 0,3-3 32,-3 3 64,0 0-32,3-2 64,-1 2-128,0-2 0,-2 2 32,3-3 0,0 3-96,-1 0 64,1-2 32,-1 2 0,0-3 64,1 1 32,-1 2-128,0-3 32,3 0 0,-3 1 64,1-2-96,2-2 0,-3 4 32,3-1 64,-2 1-32,1 0 64,-2-1-128,1 1 0,1-1-32,1 3 0,-3-2 128,1-1 32,2 0-128,0 1-32,-3 0 32,3 0 64,-3-1 0,3 0-32,-3 1-64,3-1 32,-1 1 32,1-3 64,0 0-96,-3 0 64,5 0 64,-2 0-128,0 3 32,2-4 0,-2 2 64,-1-4-32,3 1 64,0 0-128,0 1 0,0-1 32,0 2 0,0 0-96,3-2 64,-1 2 32,-2 0 0,2 2-96,0-2 64,1 1 96,-1-4 32,0 3-128,0-2 32,3 2-64,-2-5 0,-1 3 128,0-3 32,1 3-128,-1 1 32,0-1 0,0 2 64,-2-3-32,3 6-32,-3-2 32,0-4-32,2 3 0,-2 0 0,0 0 0,0-2 0,0 2-96,0-3 64,0 1 32,0 0 0,0-1 0,-2 1 64,2-1-32,0 3 64,-3-2-128,1 2 0,2 0-32,-2 0 0,0 0 64,-1 0 0,1 0 0,-3-2 64,3-1-96,-3 1 0,3-3 32,0 1 64,-1-2-96,-1 4-64,2-3 128,-3 3 32,3 2 0,-3 0-64,1-2-64,1-1 32,1 3 96,-3-2 32,1-1-128,-1 1 32,0-3-64,3 1 0,-2-2 64,2 2 64,-3 1-32,3 1 64,-3-1-128,3 3-64,-1-2 64,-1-1 64,-1 1-64,0 2 0,1-3 32,0 1 64,-1-3-96,1 3-64,-1-3 128,0 1 32,1 1 0,-3 0 32,2 4-128,-2-7 0,3 5 32,-3-2 0,0 1-96,0-1 64,2 0 32,-1-1 0,-1-1 0,0 2 0,0 1 0,0 0 0,-2-1 0,2 3 0,3 0 0,-5 0 0,2 3 0,0-3 0,0 0-96,0 0 0,-2 0 128,2 2 32,-2-1 0,2-1-64,0 0 32,-2 2 32,2-1-96,-2 1 0,0 1 32,2-4 0,-2 4-96,0-3 0,-1 0 64,1 3 64,0-1 0,0-2 64,-3 3-128,3 0-64,0-1 128,0 1 96,-2-1-32,-1-2-64,0 2-160,1 1 0,2 0 128,-3 2 128,1-3-96,2 1-96,0 2 96,-3-3 32,3 0-96,0 1-32,0 2 32,0-2 0,-3 2 32,3-2 0,0 2 0,0-3 64,-1 3-96,1 0-64,0-3 64,0 1 0,0 2 32,0-3 64,-3 1-96,4 0 0,-4 2 96,0-3 32,1 1-128,0-1-32,-1 0 32,-2 1 0,5 2 96,-5-3 32,3 1-128,-1 0 32,3 2-64,-2-3 0,1-2 64,1 3 0,1-3 0,-4 3 0,0-1 0,3 1 64,-2 2-96,2-3 0,0 3 32,-2 3 64,1-3-32,1 0-32,0 2-64,0 1 32,0-1-32,2 0 0,-3 1 64,1-3 64,0 2-96,2 1 0,0-1 32,-2-2 64,0 3-32,0-1-32,2 0 32,-2 1 32,2-1-96,-2 1-64,2 0 64,-2 2 64,0-3-64,2 3 0,-3-5 32,2 5 64,-2-2-32,1-3-32,0 2 32,0 0-32,0 0 0,0 1 0,-3 0 0,3-1 0,-2 1 0,2 1 0,1-1-96,-1-1 64,2 1 32,1 2 0,1 0-96,-2-3 64,0 6 32,0-3 64,3-3-96,-1 3 0,-2 0 32,3 0 64,-3 2-32,0 1 64,-2-1-64,-1 0-32,0 3-64,-7 8 32,-3-1-832,-6 1-352,-3 1-1248</inkml:trace>
  <inkml:trace contextRef="#ctx0" brushRef="#br1" timeOffset="15">1111 351 640,'-5'2'352,"5"-2"-192,-2 2-192,0-2 64,2 3-32,-2-3 64,-1 3-32,-2-1 64,3 1-64,0-1-32,-3 0 32,3 1 32,-5-3-32,5 2 64,-3 1-64,3-3-32,-2 2 96,1 1 0,-1-3-32,-1 2-64,2-2 96,1 3 0,-2-3 32,1 2 0,1-2 0,-3 3 0,1-3-64,2 2-64,-3-2 96,3 0 64,-3 0 0,3 0 0,0 0 32,-3 0 96,0 0-64,1 0-64,1 0-64,-1 0 0,0 0-64,-1 0-32,-2 3 96,2-3 0,1 0-32,-1 0-64,0 0 32,1 0 32,-3 0 32,1 0 32,1 0 0,-2 0 64,0 0-160,0 0-96,0 0 32,3 0 0,-3 0 32,0 0 0,0 0 0,0-3 64,2 3 32,1 0 32,-2 0-64,1-2-64,0 2 32,-2 0-32,0 0 0,2 0 0,-1 0 0,-1 0 0,0 0 0,0 0 64,3 0-32,-4 0-32,2-3 32,-1 3 32,0 0-32,3 0 64,-3-2 0,2 2 32,-4 0-64,4-3-64,-1 3 32,-1 0 32,0 0-96,0 0-64,0 0 64,0 0 0,3-2 32,-5 2 64,4 0-32,-2 0-32,0-3 32,2 3-32,1-2 64,-3 2 32,1-3-128,-2 3 32,1-2-64,0 2 0,1 0 64,-1-3 64,0 1-32,-2 2-32,0-2 32,1-1-32,0 1 0,1 2 0,-2-3 0,2 0 0,-3 3-96,1-2 64,0 2 32,3-2 64,-4 2-96,1 0 0,0-3 32,2 3 64,0-2-32,0-1-32,0 1-64,0-1-32,-1 3 64,1-2 64,0-1 0,-3 1 64,3 0-64,1 2-32,-3-3-64,0 1-32,-1 2 128,1-3 96,0 3-96,0-3-32,0 3-64,-1-2-64,3 2 160,-1-2 32,-2 2-96,3-2 32,-2 2-64,2-3 0,-2 3 64,3-3 64,-4 3-32,3-2 64,-2 2-64,0-3 64,0 3-128,0 0 0,-1 0-32,1-2 0,1 2 64,-2 0 64,1 0-96,-1 0 0,2-3 32,-1 3 0,2 0 0,-3 0 64,3-2-96,-2 2 0,3 0 32,-4-2 64,3 2-96,0 0 0,0 0 32,1 0 0,1-3 0,1 3 0,-1 0 0,0 0 0,1 0 0,-1 0 0,0 3 0,3-3 64,-2 0-96,2 2-64,-3-2 128,3 2 32,-3-2-96,3 3-32,0-1 32,2 1 0,-3-3-64,1 2 64,2 4 32,0-4 0,2 5 0,-2-4 0,3 2 0,-1-1 0,3 1 0,-3-2 0,2 2 0,1-3 64,-1 3-96,1-3 0,-1 4 32,1-1 0,0-3 0,0 3 0,-1 0 0,1 0 0,-1-3-96,-2 3 0,0 0 128,1-2 96,1 2-96,-1-3-96,-1 5 96,3-1 32,-3 1 0,0-2-64,3 0-64,-3 0 32,3-1-32,-3-1 0,3 2 64,-3 0 64,2 0-96,1 0-64,0 0 128,-1 0 32,1-3 0,0 3-64,-1 0 32,1 0 32,-1-3-192,3 3 32,-3 0 32,1 0 96,2 0-64,-2 0 0,2 3 32,-3-1 64,0-2-32,1 0 64,2 2-128,-2-2 0,2 0-32,-3 2 0,1-1 128,-1-1 32,1-1-32,-1-1-64,3 2 32,-2 0-32,2 0 0,-2-1 0,-1 2 0,3-4 64,-1 3-32,-1 2 64,2 1-64,0-6-32,0 5-64,0-1 32,-1-1 32,-1-1 0,2-1 64,-2 4 32,-1-2-32,3 0-64,-2 0 32,-1 0-32,3-2 0,-2 1 0,-1-1 0,1 2 0,2-2 0,-2 1 0,1 1-96,1-2 0,0 2 128,0 0 96,0-1-32,0 2-64,0 1-96,-1-2 32,3 2 96,-2-2 32,0 0-128,-2 0 32,2 3 64,-1-4 32,-1 1-128,-1 1 32,1-2-64,2 1 0,-2 0 128,2 0 32,-3 0-128,1 0 32,-3 0-64,5 2 0,-3 0 128,-1-1 32,1-1-32,1-1-64,0 1-64,-1-2 32,1 2-32,-1-3 0,0 0 64,4 1 0,-1 0 64,-3 2 32,3-3-32,0 1-64,0-1-64,-3 0 32,3 4 32,0-4 64,-2 1 32,2 1-32,-1-1-64,1 2-64,0-2 32,0 1 32,0-2 0,0 4 0,0-4 0,2 3 0,-3 0 64,1 2-192,1-4 32,-1 2 96,-3-1 128,2 2-96,1-4-32,-2 3 0,2-2 0,0-1 0,-2 0 0,-1 1 0,1-1 64,1 4-32,-1-6-32,0 2 96,2-4 0,0 2 32,-3 0 64,3 2-96,-3-2-64,3 0 0,-2 0-32,0 2-96,-1-2 64,1 0 96,2 2 32,-5 1-192,2 0 0,-2-3 32,1 2 32,1-2 96,-1 3 32,1-1-1024,-1-2-1536,1 0 288</inkml:trace>
  <inkml:trace contextRef="#ctx0" brushRef="#br1" timeOffset="16">1919 1220 1152,'-3'-3'512,"3"3"-256,0 0-320,0 3 192,0-3-96,0 0-32,-2 0 96,2 0 0,0 0-32,0 0-64,-2 0 32,2 0-32,0 0 64,-3-3 160,3 3 128,0 0-128,-2-3-64,2 3-64,-2 0 0,2 0-224,-2 0 32,2 3 96,-3-3 128,3 0-192,-2 0 0,2 0 64,-2 0 64,0 0-96,2 0-32,-2 3 32,2-3 0,-3 0 32,3 0 0,-2 0 64,0 2 32,2-2-32,-3 0-64,1 3 32,2-3-32,-2 0 0,-1 2 0,3-2 0,-2 2 0,2-2 0,-2 3 0,2-3 0,0 2 0,-3 1 0,3-3 64,0 3-32,-2-1-32,2 1 32,0-1-32</inkml:trace>
  <inkml:trace contextRef="#ctx0" brushRef="#br1" timeOffset="17">1866 1259 3584,'0'5'0,"0"0"-96,0 0 64,0-2 32,0-1 0,0 3 0,0-3 64,2 1-32,-2-3-32,0 2 96,3 1 0,-3-3-32,2 3-64,0-3 32,1 0-32,-1 2 0,0-2 0,1 2 0,-3-2 0,2 0 0,0 0 64,1 0-96,-1 0 0,0 2-32,0-2-64,-2 0 224,2 0 96,1 0-192,-1-2 32,0 2 32,1 0 32,-1 0-128,0 0-32,0 0 32,-2-2 0,3 2 32,-1 0 64,1-2 32,-3 2-128,2-3-32,0 3 96,-2-3 96,3 1-32,-3-1-64,2 1 64,-2-3 0,0 0 96,2 0 96,-2 2-128,2-1-32,-2 1-64,0 1-64,2-1 32,-2 1 32,3-3-32,-3 3 64,0-1-128,0 1-64,2-1 128,-2 0 32,0 1-96,0-1 32,-2 3 0,2-2 64,0 0-32,0 2-32,-3-3-64,3 1 32,-2-1 32,2 3 0,0-3-96,-2 1 64,0 2 32,2-2 0,-2 2 0,2-2 0,-3 2 0,1 0 0,0-3 0,-1 3 0,3 0 0,-2 0 64,-1-3-96,1 3 0,0 0 32,0 3 0,-1-3 0,1 0 64,0 3-192,-1-1-32,1-2 128,-2 2 160,2 0-128,-3 1 0,3-3-64,-1 3 0,1-1 64,-3 1 0,5-3 0,-4 2 0,4 0 0,-3 1 0,1-1 0,2 1 0,-3 0 0,3-1 0,0 3 0,0 0 0,0-3-96,0 3 64,0 0 96,3-3 32,-3 3-32,2-2-64,1 0 32,-3-1-32,4-2 0,-1 0 64,-1 2-32,3-2 64,-3 0-64,3 0-32,-3 0 32,2-2-32,-2 0 0,1-1 0,1 0 0,-1-2 0,-1 3 0,2 0 64,-1-1-32,-1 1-32,1-3-64,-1 2 32,0 1 96,-2-3 32,0 3-128,0-1 32,0 0-64,0 1 0,0-1 64,-2 1 64,2 2-96,-2-2 0,-1 2 32,1-3 0,-1 3 0,1 0 64,-2-2-32,1 2-32,-1-3-64,1 3 32,1-3 32,-2 3 64,2 0-96,-3 0 0,3-2 32,-3 4 0,3-2-96,-1 3 64,-1-3-32,1 0-64,-2 3 96,3-1 0,0 1-64,0 1 64,2 1 32,0 1 0,0-4 0,2 3 0,0 2 64,0-2 32,1 0-32,-1-5-64,3 0 96,0 0 0,-1-2-32,1 2-64,0-3 96,-3 1 0,2-1-128,-2 1 32,1-3 0,-3 3 64,2-1-96,-2-2 0,0 2 32,0 1 64,0-1-96,-2 1 0,2 0 32,-3 2 0,3-3-96,-2 3 64,0 0-32,0-2 0,2 2 64,-5 0 0,3 0 0,0 0 0,-1 2-96,1 1 64,0-3 32,-1 2 64,1 0-96,2 3-64,-2-2 64,2 0 64,0 2-64,2-3 0,0 3 32,1-3 0,-1 1 0,3-1 64,-1-2 32,1 0 32,-1 0-64,1-2-64,-1 2 32,1-3 32,-3 1-32,0-1-32,1 1 32,-1-3-32,-2 3 0,-2-1 0,-1-2 0,1 2 0,0 3 0,0-2 0,-1 0-96,-1 2 64,1 0 32,1 0 0,0 0 0,0 0 0,0 0-96,-1 2 64,1 0-32,0-2 0,-1 5 0,1-2 0,2 0 128,-2-1 32,2 3-128,0-3 32,0 1 64,2-1 96,-2-2-128,2 3-32,1-3 0,1 0 64,-1 0-96,1-3 0,-2 3 32,3-2 64,-3-1-96,0 1 0,1-3 32,-1 3 0,-2-1 0,2 0 64,-2-2-32,0 5 64,-2-4-64,0 1-32,2 1-64,-3-1-32,1 0-32,0 3 96,-3 3-64,3-3 32,0 3 0,0-1 0,-1 1 64,1 1 0,2 1 0,0-2 0,0 2 64,2 0 32,1 2-32,-1-4-64,0 2 32,0-3 32,0-2-96,1 0 0,-1-2 32,0-1 64,1 1 32,-1-1 32,0 1-160,-2-3 32,0 3 0,0-3 0,0 2 0,-2 0 64,2 1-96,0-1-64,-2 1 64,-1 0 64,1 2-64,0 0-64,-1 0-32,1 0 0,0 0 160,-2 2 32,1 0 0,1 3-64,0-2 32,-1 2-32,1-2 0,2 1 0,0 4 0,0-6 0,2 3 0,3-3 64,-3 1-32,3-3-32,-1 0 32,-2-3-32,3 1 0,-3 2 64,3-2-32,-3-1-32,0 1 32,-2-1-32,3-2 64,-3 3 32,-3 0-32,3-3-64,0 2 32,-2 0-32,0 1-160,2-1 32,-2 1 64,-1 2 32,1 0-128,0 0 32,-1 2 64,3 1 32,-2 2 32,2-2 0,-2 4 0,2 0 64,0-2-96,0 0 0,2-3 96,-2 3 96,2-2-128,1-3-32,-3 0 0,2-5 64,0 2-32,1 1 64,1 0-64,-2-3-32,1 2 96,-3-2 0,0 1-128,0-1 32,0 2 0,-3 0 0,3-2-96,-2 3 0,0 0 64,-3-1 64,3 3-64,0-2 0,-3 2-128,3 2 32,0-2 64,0 3 96,-1-1 0,1 0-32,2 3 32,0 1 32,2-1-32,1-1-32,-1 4 32,0-3 32,0-3-96,0 3 0,3-3 32,-3 1 64,3-6-32,-1 1 64,-1-1-64,-1-1 64,1-1-128,-3 0 0,2 0 32,-2 0 64,-2 0-32,-1 0-32,3-2 96,-5 4 0,3 1-192,0-1-64,-3 3-32,3 0 128,0 0 32,-3 0 96,3 3-96,0 2-64,0-3-32,-1 0 96,3 3 64,0 1 128,0-4-128,0 1-32,3 1 0,-1-1 0,-2-3 0,4 0 64,-2 0-32,1 0 64,-1 0-128,0-3 0,-2 1 32,3 0 64,-1-3-32,-2 2-32,0 0 96,0-2 0,0 5-128,0-4 32,-2 1-64,-1 1 0,3 2 0,-4 0-64,1 0 0,1 0 96,0 2-64,0 1-32,0 1 96,2 1 0,-3-2 96,6 2 32,-3 0-32,2-3-64,0 3 32,0-2 32,0-1 32,1 1 32,1-3-160,-1 0-32,1 0 32,-2-3 64,1 1 0,-1-1 64,1 1-64,-3-1 64,2-1-128,-2 1 0,0-2 32,-2 2 64,2 1-96,-3-1-64,1 3 64,-1-2 0,1 2-64,0 0 64,-3 0-32,5 2 0,-2 1 0,0-1 0,2 4 64,0-4 64,0 5-32,2-2-32,-2 0 32,2 0 32,1 0-32,-1-3-32,2 1 96,-1 0 0,-1-3-128,1 0-32,-1 0 96,0-3 32,1 0 0,-3 1 32,2-1-128,-2-1-64,-2 1 64,2 1 64,-3-1-64,3 1 0,-2-1-32,0 1-64,-1 2 96,3 2 0,0 1-64,0-1 64,0 3 96,3 0 32,-3-3-192,4 3-64,-1-2-1280,-1 0-480</inkml:trace>
  <inkml:trace contextRef="#ctx0" brushRef="#br1" timeOffset="18">1152 1034 896,'0'5'416,"-2"-5"-192,4 5-256,-2-5 128,2 3-128,-2-1 0,2 0 96,3-4 32,-3 2 32,3 0-64,-3-2 32,0-1-64,3 1-32,-2-1 96,-1-2 64,0 3 0,0 0 0,1-3-96,-1 2 32,-2 1 0,0-1 96,2 1-96,-2-3 0,-2 3 32,2-4 0,0 4-64,-2 0-64,-1-1-64,1 3 32,0 0 32,-3 0 0,0 3 0,3-1 0,0 3 0,-3-2 0,5 2 0,0-1 64,0 1-32,2 0 64,1-2-64,-1-1 64,0 0 64,1-2 128,-1-2-192,1 2-128,-1-2 64,-2-1 96,2 1 32,0-3 0,-2 2-192,0 1 32,0-3 64,0 0 96,-2 2-224,2 1 0,-2 2 0,0 0 32,-1 2-64,-2 1 64,1 0 32,-1 2 64,3-3 32,0 3 32,-1 0-160,1-3-32,0 1 32,2 1 0,0-1 32,0-1 0,2-2 64,3 0 32,-3 3-32,2-6-64,-1 3 32,1-2 32,-1-1-32,-1 1-32,3-3 160,-5 3 32,2-3 128,-2 2 128,0-1-256,-2-1-96,2-1-64,-2 2 32,-1 1-96,-2-2-64,1 5-32,-1-2 96,3-1-64,0 6-32,-1-3 96,1 5 64,2-3 0,-2 5-32,2-1-64,2-1 32,-2 2 32,2-2 0,3 0 0,-3-1 64,0-1 32,1-1 32,-1-2-64,0 0-64,-2 0 32,3-2-32,-1-3 0,-2 3 64,0-3 32,0 0 32,0 0-224,0 0 0,0 0 96,0 0 64,-2 0-160,-1 5 0</inkml:trace>
  <inkml:trace contextRef="#ctx0" brushRef="#br1" timeOffset="19">1168 991 6240,'-5'0'-64,"3"2"32,0 1 32,-1-1 0,1 3 64,2-3-96,-2 4-64,2-2 64,0-1 0,0 2 32,2-3 64,0 1-32,1-1 64,1-2-64,-2 0-32,1-2 32,2 2-32,-1-3-96,-1 1 64,1-3 96,-1 2 32,-1-1 32,-2-2 0,0 1-160,0 1-32,-2-1-64,2 5 96,-3-3 0,1 0 32,-3 3 0,1 0 0,1 3-96,-2 0 64,3 2 32,0-1 0,0 1-96,2 1 64,0-2 32,0 1 0,0 0 0,2-2 0,-2-1 64,2 0 32,0 1-32,1-3-64,-3 0 32,2 0-32,1-3 0,-1 1 0,0 0 0,-2-1 0,3-2 0,-3 0 64,0 1-32,0-2-32,-3 1-64,3 3-32,0 0-32,-2-1 96,0 3 0,2 3 32,-3-3 0,1 4 64,-1-1-96,1 2-64,0 0 64,2 0 64,2 0 0,-2 0-32,0 2 32,2-2-32,1 0 0,-3-5 0,2 0 0,-2 0 0,3 0 64,-1 0 32,0-2-32,-2-1-64,3-2-64,-1 2-32,-2 1 64,0-3 64,0 3 64,0-1 32,0-2-224,-2 1 0,-1 1-192,-1 0 32,-1 1 128,0 2 128,3 2-32,0 1 0,-3 0-32,3 1 0,0 1 64,2 0 64,-2 2-32,2-2-32,0 3 32,0-6-32,0 1 64,2-1 96,-2-4-128,4 2-96,1-3 96,-3 1 32,2 2-96,1-5-32,-2 5 32,1-5 64,1 2-64,-3 1 0,1 0 32,-1-1 0,0 1 0,-2 2 64,0-3-32,0 1 64,-2 2-128,0-3 0,-1 3 32,1 0 0,2 0-96,-2 0 64,-1 0 32,3 0 0,0 3-96,-2-1 64,2 1 32,2-1 0,-2 1 0,3 1 64,-1 1-32,3 1 64,-3-4-128,0 5 0,3-7 32,-3 3 64,0-6 32,0 3 32,1-2-64,1-3-64,-4 0-64,0 2 32,0-2 96,0 1 32,0-1-128,-2 0-32,0 0-64,-3 0 96,1 0 0,-1 2 96,3 1-96,-3 2-64,3 0 64,-3 2 0,3 1-64,0-1 64,-1 4 32,1-4 0,2 3-96,0-3 64,0 1 96,0-1 96,0 1-64,0-1 0,2-2-96,-2 0-32,3 0 32,-3 0 64,2-2-32,-2 2-32,2-3 32,-2 1-32,3-3 0,-1 0 0,-2 3 0,0-4 0,0 1 0,0 1 0,0-1 0,-2-1 64,-1 2-96,-1 1-64,-1 1 64,2 2 0,-1 0-64,2 2 64,-1 1 32,1 1 64,0 4-96,2-1 0,0 1-32,0-3-64,0 2 160,0-2 32,0-2 64,2 1 0,0-4-64,3 0 32,-3-2 0,3 0-128,-3-1-32,1 1 32,1-1 0,-1 1 96,-1-1-32,-2-1-96,0-2-32,0 4 64,0-1 0,-2 1 96,-3 2 32,0-2 32,3 2-224,-3 0-64,1 0 64,1 2 32,1 0 64,0 1 0,0 2-96,2 0 64,0 0 96,0 0 32,2 0-32,0-3-64,0 3 32,1-3 32,1-2-32,-2 0-32,1 0-64,-1-2 32,1-1-32,-1 1 0,0 0 64,1-3 64,-3 2-32,0 1-32,0-3 32,0 0 32,-3 2-96,1 1 0,0-1 32,-3 1 0,0 4 0,3-2 0,-3 3-96,3 2 64,-2-2-32,2 1-64,-1 1 96,3 0 64,-2 0-64,2 0-64,0 3 128,0-4 96,2 1-32,1 0-64,-1-2 64,2-3 0,1 0-32,-1-3-64,1 1-64,0-1 32,-1 1 32,1-3 0,-3 3 0,1-1 0,-1-2 0,-2 0 64,-2 3-96,2-1-64,-5 1 64,0-3 0,1 2 32,-4 1 64,4 0-96,2 2-64,-3 2 64,3-2 0,0 2 32,2 1 64,-2 2-32,2-3-32,2 1 32,-2-1-32,2 0 0,2-2 64,-1 0-32,1-2-32,-2 0 32,1-1-32,2 1 0,-5-1 0,2 1-96,-2-1 64,0-1 32,0 1 64,-2 0-192,-1 1-32,1 2 64,-3 0 32,5 2-32,-2 1 0,0 0-32,2 1 96,0-1 64,0 2 128,2 0-128,0-3-32,3 0-1344,0-4-608</inkml:trace>
  <inkml:trace contextRef="#ctx0" brushRef="#br2" timeOffset="20">1777 1232 512,'3'-3'256,"-3"3"-128,2 0-160,0 0 128,-2-2-64,2 2-32,0 0 32,-2-2 32,3 2-96,-3 0 0,2 0 32,-2 0 64,2 0-32,1 0-32,-3 0-64,2 0 32,-2 0 32,2 0 64,0 0-32,1 0 64,-3-2-128,2 2 0,1 0 32,-1 0 0,0-3 0,1 3 0,-2 0 0,-1 0 0,2 0 0,1-3 0,-1 3 0,0 0 0,1 0 0,-1 0 64,0 0-96,1-2 0,-3 2 32,2 0 0,0 0 0,1 0 64,-1-3-96,0 3 0,1 0 32,-1-2 64,0 2-96,0-2 0,0 2 32,0-3 0,1 3 0,-1 0 0,1-2 0,-3 2 64,2 0-32,0 0-32,1 0-64,-1 0-32,3 0 64,-3 0 64,0 0 0,1 0 64,1-3-128,-2 3 0,0 0-32,1 0 0,-1 0 64,0 0 0,3 0 64,-3 0 96,0 0-128,1 0-96,-1 0 32,0 0 0,3 0 32,-2 0 0,-1 0-96,0 0 64,2 0 32,-1 0 64,-1 0-96,2 0 0,-1 0 32,-1 3 0,0-3 0,1 0 64,-1 0-96,0 2 0,1 1-32,-1-1 0,0-2 128,-2 2 32,3-2-32,-1 3-64,0-3-64,1 2 32,-1-2 32,0 0 0,-2 0 0,4 3 0,-2-3 0,1 0 64,-1 0-32,0 3-32,1-3 32,-1 0-32,3 2-96,-3-2 64,1 0 32,1 0 0,-1 0 0,-1 2 64,-2-2-32,2 2-32,0-2-64,-2 3 32,2-3 96,0 3 96,1-1-64,-1-2-64,-2 3 0,2-1-32,1 1 0,-1-1 0,0 0 0,1 1 0,-1 2 0,-2-2 64,2 1-32,1-1-32,-1 2 96,0-3-64,-2 3 64,3-3-64,-1 1-32,0 2 32,0-2-32,1-1 0,1 1 64,-2-3-32,3 2 64,2 0 64,-5 3 64,3-2-800,-3-1-352</inkml:trace>
  <inkml:trace contextRef="#ctx0" brushRef="#br2" timeOffset="21">1793 1284 1536,'2'0'608,"1"0"-320,-1 0-352,-2 0 128,2 3-160,-2-3 64,3 2-32,-1-2-64,-2 3 96,3-3 0,-3 2 96,2-2 96,0 3 64,0-3 32,2 0-64,-1 2-32,-1-2-192,0 2 32,1-2 0,-1 0 0,0 3 0,1-3 0,-1 2 0,0 1 0,1 0 0,-1-1 0,0 0 64,0 0-32,1-2-32,-1 3 32,0 0-32,0-3 0,0 2 64,1-2-96,-1 3-64,1-3 128,-1 2 96,0-2-96,0 3-96,3-3 32,-2 2 64,-1 0-64,2-2 0,-1 3 32,1-3 64,-2 3-32,3-3 64,-1 2 64,-1-2 64,1 0 32,1 3 64,0-3-160,-3 0-96,3 0-32,-1 2-32,-2-2 0,3 0 0,-1 0 0,1 2 0,0-2 0,-1 0 64,-1 3-32,1-3-32,1 0 32,-1 0 32,1 0 32,-3-3 32,3 3-160,-1 0 32,1 0 0,0 0 0,-3 0 0,3 0 0,-1 0 0,-2 0 0,3 0-96,-1 0 64,-2 0 32,3 0 64,0 0-32,-3-2-32,3 2 32,0 0 32,-1 0-32,-2-2-32,3 2 96,-1-3 0,-2 3-32,1-2-64,1-1 288,-1 3 128,-1-3-128,3 3-96,-3 0-192,0-2 0,3 2 0,-3 0 64,1 0-32,1-2-32,-2 2 96,0 0-128,3-3 0,-3 1 32,3 2 0,-3 0 0,1-3 64,-1 3-32,0 0-32,1 0-64,-1-2 32,0 2 32,-2 0 64,3 0-96,-1 0 0,0-3-32,0 3 0,1 0 64,-1-3 64,0 3-32,0 0-32,0 0 32,1-2-32,-1 2 0,0 0 0,1-2 0,-3 2 0,2-2 0,-2 2 64,0-3-96,2 3 0,-2 0 32,0 0 0,0 0 64,0-3 96,0 3-128,0 0-96,0 0 32,0 0 0,0 0 32,0 0 0,0 0 0,0 0 0,0 0 0,0 0 0,0 0 0,0 0 0,0 0 0,0 0 64,0 0-32,0 0 64,-2 0-128,2 3 0,0 0 32,-2-1 0,2-2-1152,-3 2-1184,1-2 416</inkml:trace>
  <inkml:trace contextRef="#ctx0" brushRef="#br2" timeOffset="22">2074 1252 640,'3'0'256,"-3"3"-128,2-3-160,-2 2 64,2 1-32,-2-1 64,5 3-32,-3-3-32,1 3 32,-1-2 32,0-1-96,3 3-64,-3-2 64,0-1 64,1 3 64,-1-2 32,2-1-224,-2 3 0,1-3 32,2 1 96,-3 2-64,0-3 0,-2 0 32,3 1 64,-1-1-32,0 1-32,1 0 32,-1 2-32,-2-3 64,5 0 32,-5 1 32,2 2 0,0-3 0,0 1 0,0 1-576,-2 4-224</inkml:trace>
  <inkml:trace contextRef="#ctx0" brushRef="#br2" timeOffset="23">1037 1032 384,'0'2'256,"0"1"-128,0 0-160,0-3 128,0 0-128,0 2-64,0 1 64,0-3 0,0 4 96,3-1 32,-3-1 32,2 1-64,0-1 32,-2 1-64,3-1-32,-1 0-64,-2-2 32,3 3 32,-1 0 64,0-1-96,1-2 0,-1 3 864,0-3 480,0 0-672,0 2-256,1-2-256,1 0-128,-2 0 32,3 0 32,-3 0-96,3 3-64,-3-3 64,1 2 0,1-2 32,-1 2 0,1 1-96,-2-3 64,1 2 96,-1 1 32,0-3-32,0 3 32,3-1-128,-3 0-64,3-2 64,-3 3 64,3-1 0,-3-2 64,3 3-128,0-3 0,-1 2 32,0-2 0,1 0 0,-1 0 0,1 0 0,0 0 0,-1 3 0,1-3 0,0 0 0,-1 0 0,1 0 0,-1 0 64,1 0-96,-1 0 0,1 0 160,0 0 64,-1 0-160,1 0 0,-1 0-32,1 0 0,-3 0 0,2 0 0,1 0 0,-2 2 0,1-2 0,-2 0 64,3 0-32,-3 0 64,3 0-64,-2 0-32,1 0 32,0 0-32,1 0 0,-1 0 0,1 0 0,0 0 0,-1 0 0,1-2 0,-3 2 0,1 0 64,1 0-32,-2 0-32,3 0 32,-3 0 32,0 0-96,1 0-64,-1 0 64,0 0 0,3 0 32,-3 0 64,1-3-32,-1 3-32,0 0 32,1 0 32,-1 0-32,0 0-32,0 0-64,1 0 32,-1 0 32,-2 0 64,2 0-32,0-2 64,-2 2-64,0 0-32,0 0 32,0 0-32,0 0 0,0-3 0,0 3 0,0 0 0,2 0 0,-2 0 0,0-2 0,3 2 64,-3-3-32,0 3-32,2 0 32,-2 0 32,0 3-736,0-3-352,0 2-320,0 1-64</inkml:trace>
  <inkml:trace contextRef="#ctx0" brushRef="#br2" timeOffset="24">1347 1045 896,'-3'0'352,"3"0"-192,0-3 160,0 3 288,-2-2-256,2 2-96,-2 0 96,2-3 160,-3 1-192,1-1-96,0 1-64,-1 0-32,1-1-224,-2 3 0,2-2 32,-3-1 96,0 1 0,1 2 64,-1-3 64,1 1 128,-1 2 0,0-2 64,1-1-128,1 0-64,-1 1-64,2-1 0,-3-1-128,0 4 0,3-5 32,-2 5 64,-1-5-32,2 2 64,1 1-224,-3 2 32,3-3 32,-2 1 32,2 2 32,-3-3 0,3 3 0,0 0 64,-3 0-32,0 3-32,1-3-64,-1 0 32,0 0-32,1 0 0,0 0 64,-1 0 64,0 0-32,1-3 64,-1 3-64,0-2-32,1-1 32,-1 3 32,1-2-96,-1 2 0,1-3 32,-1 3 0,1 0-96,-1 3 64,0-3 32,0 0 0,3 2 0,-2-2 64,-1 3-96,1-3 0,-1 2 32,1 1 0,-1-3-96,0 2 64,1 1 96,-1-1 32,0-2-128,3 3-32,0-3 32,-2 2 64,1 1 0,1-3-32,-3 2 32,3 1-32,0-3-96,-1 2 64,-1-2 32,1 2 64,1-2-32,0 3-32,-1-3 32,1 0-32,0 0 0,2 2 0,-2-2 0,-1 0 0,1 0 0,0 3 0,2-3-96,-2 3 64,2-3 32,-2 0 0,2 0-96,-3 2 64,1-2 32,2 0 64,-3 0-32,3 2 64,0-2-64,-2 0-32,2 0 32,0 3 32,0-3-32,-2 0-32,2 0-64,0 0 32,0 0 32,0 0 0,0 0 0,0 0 64,0 0-32,2 0-32,-2 0-64,0 0 32,2 0 32,-2 0 0,0 0 0,3 0 64,-3 0-32,2 0-32,-2-3 32,3 3-32,-3 0 0,2 0 0,-2 0 0,2-2 64,-2 2-96,0 0-64,0 0 128,0 0 32,0 0-96,2 0-32,-2 0 32,0 0 64,0 0 64,0 0 96,0 0-160,0 0-32,0 0 0,0 0-1760,-2 2-736</inkml:trace>
  <inkml:trace contextRef="#ctx0" brushRef="#br2" timeOffset="25">1505 1116 256,'-3'0'160,"1"3"-64,-3-3-128,5 2 128,-2-2 0,0 2 96,0-2-32,-3 3 64,3 0-128,0-1 0,-1 1 32,1 1 0,0-1-160,-3 2-32,3-2 96,-3 1 32,0-2 0,1 4-64,-1-1-64,3-3 32,-4 3 320,-1-3 96,-1 3-96,4 0-32,-3-2-192,0 1-64,3 1 64,-3 1 96,2-1-128,1-3-96,-1 0 32,0 3 0,-2-2 32,3 0 64,0-1-32,-1 2-32,3-1 32,-3 0-32,0 2 0,3-3 0,0 1-96,-1-1 64,1 0 32,2 1 64,0 0-32,-2-3 64,2 0-64,0 0 64,2 0-64,-2 0-32,2 0-64,1-3 32,1 0 32,1-1 0,0 1 0,-1-2 64,3 0-32,-3-2 64,3 2-128,0-3-64,-2-1 128,2-4 32,-2 1 0,1 2-64,1 0-64,-2 1 32,-1 1 32,1 1 0,0-1-96,-1 3 64,-1 0 32,1-2 0,3 2-352,-3 2-96,-2-1-352,3-2-128</inkml:trace>
  <inkml:trace contextRef="#ctx0" brushRef="#br2" timeOffset="26">1667 1119 640,'0'2'256,"0"0"-128,0 3-224,-2-2 64,2 2 32,0 2 0,0 1 64,0 1 32,2 2-128,-2-2 32,2-1-64,1 1 0,1-1 128,-1 2 32,-1 0 32,3-1 0,-5 4 416,2-3 192,0-1-288,-2 4-160,3-6-192,-3 3-96,2-3 32,-2 1 32,2-1 32,0 3 32,3 3-64,-1-1-64,3 1-64,0 1-32,3 1-928,-1-3-384</inkml:trace>
  <inkml:trace contextRef="#ctx0" brushRef="#br2" timeOffset="27">1193 1405 1152,'-4'2'416,"1"-2"-192,-1 3-256,4-1 128,-2 1-64,-3 2-32,0-2 160,0 1 32,-1-1 0,1 2-32,-1 0-96,-1-1 32,0 4 0,-1 0 32,2 1-64,-3-1-64,0 2 32,-3-3 32,0 0 32,4 1 32,-4-1-160,3-2-32,-1 0 32,6 0 0,-1 0-832,3-3-352</inkml:trace>
  <inkml:trace contextRef="#ctx0" brushRef="#br2" timeOffset="28">1081 1709 1152,'2'-2'512,"-2"2"-256,0-5-160,0 2 224,3 1-64,-1-3 96,-2 0 0,2 0 96,1 0-160,-1 0-96,0-2-96,1 1 0,-1 4 0,2-3 96,1 0-96,-1 3-64,1-3 0,0 3-32,-3-3-96,3 2 64,-1-2 96,1 0 96,0 3-64,-1-3-64,0 2 64,-4 0 0,2 1-128,-2 2 32,0 0-160,-2 0 32,2 2 128,-2 1 64,0 0 0,0-1-64,0 1 32,-3 1 32,3-1-32,-1-1-32,-1 1-64,1 0 32,-1-1 32,-1 1 64,0-1-32,1 3 64,-1-3-128,1 1-64,-1 2 128,1-1 32,-1 4-96,3 0 32,-3-1 0,3-2 0,-1 0 0,3 0 0,-2-3 0,2 1 64,0-1-320,2-2-64,1 0-1056,-1 0-448</inkml:trace>
  <inkml:trace contextRef="#ctx0" brushRef="#br2" timeOffset="29">1259 494 384,'7'0'160,"-4"0"-64,-1 0-192,0 0 64,3 0 32,-1 0 0,1 0 0,-1 0 64,3 2-96,0-2-64,0 0 64,0 3 0,0-3 32,-1 2 64,4-2-96,-3 0 0,2 0 96,-2 0 32,2 0-32,0 0 32,0 3 576,1-3 256,-1 0-544,0 2-160,0-2-192,0 3-32,0-3 0,0 2 64,3 1-32,-3-1-32,0 0 32,0 1-32,-2 2 0,2 0 0,-2-3 0,0 3 0,2-2 0,-2 2 64,0-3-32,-3 1-32,6-1-64,-3 3 32,0-2 32,-1 2 0,1-1 0,0-1 64,2 2-32,-2-2-32,2 1 96,0-1 0,3 2-128,0-3-32,-1 1 96,3 2 32,-3-3 0,3 0-64,-1 1-64,1 0 32,0-1 32,2 1 64,-2-1-96,-1 3-64,1 3 128,0-1 32,-1 0 0,-1 3-64,0-2-64,-2 1 32,2-4 32,0 3 64,-1-3-32,0 2-32,1-4 32,0 2 32,1-3-32,1 0-32,0 3 32,1-2-32,2 2-96,-1 0 64,2 2 96,1 1 32,-1-1-128,0 1-32,-2-1 96,0 0 32,0-2-96,-2 2 32,0-2-64,-3 1 0,1-2 0,-1 1-64,-2 3 160,0-3 96,1 2-96,-4 3-32,3-3 0,-4-1 64,2 1-96,-5-2 0,3 0 32,0 0 0,-1-1-96,-2 2 64,3 1 32,-1-2 0,1-3 0,4 4 0,1-1 0,-2-1 0,6 1 64,3 3 32,0-1-672,2 5-256,4-2 64,2 2 32</inkml:trace>
  <inkml:trace contextRef="#ctx0" brushRef="#br2" timeOffset="30">1571 343 128,'21'-2'160,"-14"2"-64,4 0-64,-6 0 96,1 0-160,3 0 32,1 2 0,-1-2 64,0 0-32,0 3-32,0-3 32,1 3 32,-1-1 384,0-2 192,-2 2-320,0 3-192,-1-2-160,4 2 0,-3-3 32,1 3 64,-1 0-32,0 0-32,3 0 32,-1 2-32,2 1 64,1-1 96,-1 1-64,2-1-64,4-2 0,1 0 32,0-2-32,0-1-32,3 0 32,0-2-32,-3 0-96,1 0 0,-2 2 128,2-2 32,-1 3 128,1-3 96,-3 3-64,0-1 32,-2 3-224,1 0-32,-1 0 64,-2 0 32,1-2-128,-1 1 32,2 4 0,-1-3 64,1 2-32,2-2-32,-2 2 32,0 3-32,2-2-96,-3-1 64,1 1 96,0-1 32,-1-2-192,1 3-64,1-2 128,-4 2 64,0-1 32,3 3-64,-2 0 32,-2 5 32,4-2 32,3-4 32,-2-1-1216,6 4-512</inkml:trace>
  <inkml:trace contextRef="#ctx0" brushRef="#br3" timeOffset="31">1333 759 256,'0'0'160,"0"0"-64,0-6-128</inkml:trace>
  <inkml:trace contextRef="#ctx0" brushRef="#br3" timeOffset="32">1736 1097 384,'2'-3'256,"1"3"-128,-3 0-160,2 0 64,0 0-128,-2 0 64,2 0 32,-2 0 0,2 0 0,-2 0 0,5 0 0,-5 0 0,5 0 64,-3-3 96,0 3 0,1-2 64,-1 2 0,-2 0 96,2 0-160,1 0-96,-1-3-128,0 3 32,1 0 32,-3 0 0,4-2 0,-2 2 0,0 0 352,1 0 160,-1-2-256,0 2-128,1 0-32,-3 0 0,2-3-32,0 3-64,0 0 32,1 0-32,-1 0 0,1 0 64,-3-2-96,4 2 0,-1 0 32,-2 0 0,-1 0-96,2 0 64,1-3 32,-1 3 0,0 0 0,1 0 64,-1 0-32,-2 0-32,2 0 32,1 0-32,-1 0 0,0 0 0,1 0-96,-1-2 64,0 2 32,1 0 64,-1 0-32,0 0 64,0 0-128,0 0 0,0 0 32,1 0 0,-1-3 0,1 3 64,1 0-192,-1 0 32,-1 0 32,0 0 96,1 0 0,1 0 64,-1 0-64,-1 0-32,0 0 32,2 0-32,-1 0 0,-1 0 0,2 0 0,1 0 0,-3 0 0,3 0 0,-3 0-96,1 0 64,-1 3 96,3-3 32,-3 0-128,0 0 32,3 2-64,-3-2-64,2 0 96,-1 0 64,1 3 0,1-3 64,0 0-64,-1 0-32,1 0 32,0 2-32,-1-2 0,0 0 0,-2 3 0,3-3 64,0 0-96,-1 2 0,-1-2 32,2 2 0,-3-2-96,0 3 64,3-3 32,-3 0 0,0 0 0,0 2 64,0-2-32,3 3 64,-3-3-128,1 0-64,-1 3-32,3-1 0,-1 0 96,1 0 64,-3 1 0,3 0-32,-1-1 32,1-2 32,-1 3 32,3-1 32,0-2-1056,0 3-416</inkml:trace>
  <inkml:trace contextRef="#ctx0" brushRef="#br3" timeOffset="33">1397 936 1152,'-2'-2'416,"2"2"-192,-2 0-256,2-3 128,0 3 128,0 0 192,-2-3-96,2 1 64,0 2-96,-3-2 0,1 0-160,2-1-96,-3 0 64,3 3 64,-2-2-128,2 2-32,-2-3 128,-1 3 64,3-2 0,-2 2 32,2-2-288,-2-1 0,-1 3 64,1-5 64,0 2 0,0 1 32,-3 2-224,3-2 32,0-1 96,0 3 128,-1-2-96,1-1-32,0 1 0,-1 2 0,1-3 64,-1 1 32,1-1-32,0 1-64,0 0 32,-1 2-32,1-3 0,-2 1 64,1 2-96,1-3-64,0 0 64,-3 1 0,3 0-64,-3-3 64,3 2 96,-3 1 96,1 2-128,1-3-32,-1 0 0,-1 1 0,3 0 0,-2 2 64,-1-2 32,3 2 32,-3-3-224,3 3 0,-3-3 32,3 3 32,-3-2 32,3 2 64,-1-3-96,1 1 0,-2 0 448,2-1 192,-3 1-288,3-1-192,-3 3-160,3-2 0,0-1 32,-3 3 64,3-3 96,-3 3-128,3-2-96,-3 2-64,3 0 96,0 0 0,-3 0 32,3 0 0,-3 0 0,3 0 0,0 0 64,-3-2-32,3 2-32,-3 0-64,3 0 32,-3-2 32,3 2 64,-3 0-32,1 0-32,2 0-64,-3 0 32,3 0 32,-3 0 64,1 0-32,1 0 64,-2 0-128,3 0-64,-3 0 64,1 0 64,0 0 0,-1 0-32,1 0 32,-1 0 32,0 0-96,1 0-64,-1 0 64,3 0 64,-3 0 0,1 0 64,-1 0-128,1 0-64,2 0 64,-1 0 64,-1 0 0,1 0-32,-2 0 32,1 0-32,1 0 0,-1 2 0,-1-2 0,3 0 0,-2 0 0,-1 0 0,1 0 0,1 0 64,-1 2 32,-3-2 32,0 0-416,-2 2-128,0 1-1440</inkml:trace>
  <inkml:trace contextRef="#ctx0" brushRef="#br3" timeOffset="34">1395 1286 896,'-10'0'352,"6"5"-192,-1 0-256,5-5 0,-5 0 64,1 5 0,4-5 32,-4 4 64,-1 2-96,0-6 0,1 5 32,4 0 0,-5-1 0,5-4 0,-4 6-96,4-6 64,-5 0 32,5 0 64,-5 0-96,5-6 0,-4 6-256,0 0-64</inkml:trace>
  <inkml:trace contextRef="#ctx0" brushRef="#br3" timeOffset="35">1447 1066 640,'-4'13'256,"2"-6"-128,0 1-160,-1-3 128,1 0 0,0 0 32,-3 2-64,3-2 32,-3 3-128,3-3 0,-3 2 32,0 1 64,1-2 32,0 0 32,-1 1-160,1-2-32,-4 0 32,4 3 0,-3-1 32,2-2 64,-4 2-96,3 1 0,-2-1 32,-1 8 64,2-3-448,1 1-224</inkml:trace>
  <inkml:trace contextRef="#ctx0" brushRef="#br3" timeOffset="36">3492 1084 896,'9'0'416,"-4"0"-192,-1 0-256,-4 0 64,5 0-32,0 0 0,4 5 0,-5-5 0,1 5 0,-1-5 0,1 0 0,0 0 0,-1 0 64,-4 5 32,5-5-32,-5 0 32,0 0-224,0 0 32,0 0 96,0 0 64,0 0 0,0-5 32,0 5-128,0 0 0,0 0 32,-5 0 64,5 0-32,0 0 64,0 0-128,-4 0-64,-1 0 64,0 0 64,1 0-512,4 0-192</inkml:trace>
  <inkml:trace contextRef="#ctx0" brushRef="#br3" timeOffset="37">3219 1092 256,'7'-3'160,"-4"3"-64,1 0-128,-4 0 128,5 0-64,-3 0 64,3 0-128,-1 0 0,0 0 32,1 0 64,0 0-32,2 0 64,-3-2-128,3 2-64,0 0 128,-3-3 32,3 3 128,-2 0 96,0-2 64,-1 2 96,1 0-224,0 0-128,-1-3-64,1 3-32,-1 0 0,3 0 0,-3 0 0,1 0 64,0 0-96,-1 3 0,1-3 32,0 0 0,1 0 0,-1 0 0,-1 0 0,1-3 64,0 3-96,-1 0 0,1 0 32,-3 0 64,3 3-96,-1-3 0,-2 0 96,3 2 32,0-2-32,-1 0-64,-2 3-64,3-3 32,0 2 32,0-2 0,-1 0 0,0 0 0,3 0-96,-2 0 64,2 0 32,-3 0 64,1 0-96,0 0 0,-1 0 96,1 0 32,-3 0-32,2 0-64,-1 0-64,1 0 32,-2 3 32,3-3 64,-2 0-96,-1 0 0,0 0 32,1 0 64,-3 0-96,2 0 0</inkml:trace>
  <inkml:trace contextRef="#ctx0" brushRef="#br3" timeOffset="38">3533 1094 2624,'3'0'96,"-1"0"-128,-2 0 32,2 2-64,-2-2 0,0 0 128,0 0 32,0 0-32,0 0-64,0 0-64,-2 3-32,2-3 64,-2 2 64,-1 0 0,1 1-32,0-1 32,-3-2 32,3 3-192,-3-1 32,0-2 96,3 3 64,-2 0 0,-1-1-64,1-2 32,-1 2-32,-2 3 0,3-2 0,-1 2-96,-2-1 64,0 7 96,0-4 32,1 0-32,-1 1-64,2-1 96,-2 1 0,0-1-32,0 1-64,-1-3 32,1-1-32,-3 1-96,3-2 64,-2 2-32,2-1 0,-2 4 128,2 0 32,-2 1-128,2 1-32,-2 5-768,0-3-224</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3T03:37:07.898"/>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13T03:37:07.899"/>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523 170 1152,'-8'-2'512,"4"2"-256,0-3-384,2 3 128,-2 0 0,2 0 0,-2-2 0,0 2 0,0 0-512,0 0-128</inkml:trace>
  <inkml:trace contextRef="#ctx1" brushRef="#br1">1380 424,'0'0,"1"1,1 2,1 1,1 1,1 0,0-1,1 1,2 1,1 0,1 2,2 1,1-1,0 1,1-1,0-1,-1 0,1-2,-2 0,-1-1,0 0,0-2,0 1,-1-1,1 0,-1-1,0 0,-1-1,0 0,-1 0,-1-1,-1 1,0-1,-1 1,0-1,-1 1,0 0,0 0,-1 0,1 0,0 0,-1 0,2 1,-2-1,1 1,0-1,-2 0,0 1,-1-1,0 1,-2-1,1 0,-2 0,0 0,0 0,-3-1,-1-2,-1 0</inkml:trace>
  <inkml:trace contextRef="#ctx0" brushRef="#br0" timeOffset="2">1433 421 3968,'4'-3'1568,"2"3"-832,6 5-864,-5-5 320,2 5-160,4-1-32,1 1-1664,0 0-800,0 0 1152,-1-1 672</inkml:trace>
  <inkml:trace contextRef="#ctx0" brushRef="#br0" timeOffset="3">1490 461 2304,'2'2'960,"0"3"-512,6 2-608,-2-2 192,2-1-96,3 3 0,3 5-864,2 3-320,2-4 544,1 3 352</inkml:trace>
  <inkml:trace contextRef="#ctx0" brushRef="#br0" timeOffset="4">1007 701 128,'0'0'64,"0"3"0,0-3-96,0 0 64,0 2-32,3-2 0,-3 3 0,0-3 64,0 2-96,0-2 0,0 2 96,1-2 96,-1 3-128,0-3-96,0 2 96,2-2 32,-2 0-96,0 2 32,3-2 64,-3 3 32,0-3-128,0 0 32,2 2 0,-2-2 128,0 5 0</inkml:trace>
  <inkml:trace contextRef="#ctx0" brushRef="#br0" timeOffset="5">1018 735 896,'0'2'-64,"0"3"32,0-3 0,0 1 96,0-1 32,0 0-128,0 1 32,0-1 0,0-2 64,0 2-32,0 0 64,-2 1-64,2-3-32,0 2 32,0 1 32,0-1 32,0-2 96,0 3-32,0-1 0,0 0-96,-3 0-64,3-2 32,0 3 32,0-1-32,-2 1-96,2-3 32,0 2 32,-1 0 64,1-2-32,-2 3-32,2-3 32,-3 2-32,3 0 0,-2-2 0,2 3 0,0-1 0,-2 1 0,2-3 64,-1 2-32,1 0-32,0-2-64,-3 3 32,3-1 32,-2 0 0,2 1 64,0-3 32,0 2-128,-2 1-32,2-1 32,-2 0 0,2 3 32,0 0 64,-2-3-96,2 0 0,0 1 32,-2-1 0,2 0 0,0 1 0,-2-1 64,2-2 32,0 2-192,-2 1 0,2-1 96,0-2 64,0 3-96,-2-1 32,0-2 64,2 2 32,0 1-128,-2-3 32,2 2 0,0-2 64,-2 2-96,2 1-64,-2-1 64,2 0 64,-2 1 128,2-3-224,-2 2 0,0 1 64,2-1 128,-2-2-32,2 2 0,-2-2-32,2 3-64,0-1 32,-2 1 32,2-3-32,-2 2-32,2 0 32,-2 1-32,0-3 64,2 2 32,-2 0-128,2 1 32,-2-1 0,2-2 64,-2 3-32,0-1 64,2 0-128,-2-2 0,0 5-32,0-3 0,0 0 64,2 4 64,-3-5-32,1 2-32,1 0 32,-1-1 32,2 0-96,-3 0 0,3 1 32,-2-3 64,2 2-32,-2 0-32,0-2-64,2 3-32,-2-1 64,2-2 0,-2 3 96,2-3 32,-2 2-128,0-2 32,2 2 64,-2-2 32,0 3-128,2-3 32,-2 0 0,0 2 0,2 0-96,-2 1 64,2-3 32,-2 2 64,2 1-32,-2-3-32,0 2-64,2 0-32,-2-2 64,0 0 0,2 3 96,-2-3 32,0 0-32,2 2-128,-2-2-32,0 0 128,0 2 32,2-2 0,-2 0-64,2 3 32,-2-3-32,2 2-96,-2-2 0,0 0 64,2 0 0,-2 3 96,2-1 32,-2-2-128,2 0 32,-3 0 0,1 2 0,2 1 0,-1-3 64,-1 0-32,2 2 64,-3-2-128,3 2-64,-2-2 64,0 3 64,1-3 0,-2 0-32,1 2 32,0-2 32,0 0-32,0 0-32,0 3-64,0-3 32,2 0 32,-2 0 0,2 0-96,-2 0 64,0 2 96,2-2 32,-2 0-128,0 0 32,2 2 0,-2-2 0,2 0 0,-2 0 64,2 3-32,-2-3-32,0 0-64,2 2 32,-2-2 32,2 2 0,-2 0 0,2-2 64,-2 0-32,0 3-96,2-1 32,-2-2 32,2 3 64,-2-1-32,2 0 64,-3-2-128,2 3-64,-1-3 64,2 2 0,-2-2 32,-1 0 64,2 0-32,1 0-32,-2 2 32,0-2-32,-1 0 0,3 0 0,-2 3 0,2-3 0,-1 0 64,-1 0 32,2 0-128,-3 0-32,3 0 32,-2-3 0,2 3 32,-2 0 0,0 0 0,2 0 0,0 0 0,-2 0 64,2 0-96,-2 0 0,2 0 32,0 0 0,-2 0 64,0 3 32,2-3-192,-2 0 0,0 0 32,0 2 96,0-2-64,0 0 0,0 3 96,0-3 32,2 0-128,-2 0 32,2 0 64,-2 0 96,2 0-128,-2 0-32,0 0 0,2 0 64,-2 0-96,0 0 0,0 0 32,2 0 0,-2 0 0,0 0 0,2 0 0,-2 0 64,2 0-32,-2 0-32,-1-3 288,3 3 192,-1 0-288,1 0-128,-2 0-32,2-2-32,-2 2 0,-1 0 0,3 0 0,-1 0 0,1 0 0,-2 0 64</inkml:trace>
  <inkml:trace contextRef="#ctx0" brushRef="#br0" timeOffset="6">715 1061 4704,'-4'2'96,"2"-2"-128,0 0 0</inkml:trace>
  <inkml:trace contextRef="#ctx0" brushRef="#br0" timeOffset="7">703 1063 4736,'-1'0'0,"-2"3"0,1-3 0,0 0 0,0 0 0,0 0 0,0 0 0,2 0-96,-2 2 64,0-2 32,2 0 64,-2 0-32,0 0-32,0 0 32,0 0 32,2 0-32,-2 0-32,0 0-64,2 0 32,-2-2-32,0 2 0,2 0 64,-2 0 0,2 0 64,-2 0 32,2-3-128,-2 3 32,0 0-64,2 0 0,-2 0 128,-1-2 32,3 2-32,-2 0-64,1 0 32,-1-3-32,-1 3-96,1 0 64,2-2 32,-1 2 0,1 0 0,-3 0 64,1 0-32,2 0-32,-2-2-64,2 2 32,-2 0 96,2-3 32,-1 0-32,1 3 32,-3-1-128,3 1 0,0-3 96,0 3 32,-2 0-192,2 0 0,-2 0 96,2 0 64,-2 0-96,0 0 32</inkml:trace>
  <inkml:trace contextRef="#ctx0" brushRef="#br0" timeOffset="8">624 1044 4992,'-2'0'0,"0"0"-96,2 0 0,-2 0 64,2 0 64,-2 3 0,2-6 64,-2 3-64,2 0 64</inkml:trace>
  <inkml:trace contextRef="#ctx0" brushRef="#br0" timeOffset="9">612 1045 5024,'-2'0'-32,"2"0"32,-2 0 0,2 0-96,-2 0 64,0 0 96,2 0 32,-2 0-128,0 0 32,2 0-64,-2-3 0,2 1 64,-2 2 64,2-3-96,-2 3 0,2-2 32,0 2 64,-2-2-32,2-1-32,-2 3 96,0-2 0,2 0-128,-2-1-32,2 3 32,-2-2 64,2 2-64,-2-3-64,2 1 64,0 2 0,-3-2 96,3 2 32,0-3-128,0 3 32,-2-2 0,2 2 0,0-2 0,-1-1 0,1 3-96,0 0 64,-2-2 32,-1-1 64,3 3-32,0 0 64,0-2-64,-2 2-32,2 0-64,0-2 32</inkml:trace>
  <inkml:trace contextRef="#ctx0" brushRef="#br0" timeOffset="10">569 992 4992,'0'0'0,"0"-3"0,-1 1-96,1 0 0,0-1 128,-2 1 96,2 0-192,0-1 0,0 1 0,-2 0 96,2-3 0,0 3 64,0-1-128,0-1 0,-3-1 32,3 3 64,0-3-32,-2 2-32,2-1 32,-1 1-32,1-1 0,-3 1 0,1 1 0,2-1 0,-2 1-96,2 0 64,0-1 32,-2 1 64,2 0-32,0-1-32,0 3 32,0-2-32,0-1 0,0 1 0,0 2-96,0-2 64,0 0 96,-2 2 32</inkml:trace>
  <inkml:trace contextRef="#ctx0" brushRef="#br0" timeOffset="11">547 891 4992,'-2'-5'0,"2"2"0,0 1 0,0 0-96,-2-3 64,2 3 32,0-1 64,-2 1-32,2-1 64,0 1-224,0 0 32,-2-3 96,2 0 64,0 0-96,0 3-32,0-3 96,0 3 32,0 0 0,0-3-64,0 3-64,0 0 32,0-4 32,0 4 64,0 0-32,0-1-32,0-1 32,0 2-32,0-1 0,0 1 0,0 2 0,0-3 0,0 1 0,0 2 0,0-2-96,0-1 64,0 1 96,0-3-32,0 3-32,0-1 32,0 1-32,0 0-96,0-1 64,0 1 32,0 0 0,0-1 0,0 1 0</inkml:trace>
  <inkml:trace contextRef="#ctx0" brushRef="#br0" timeOffset="12">539 760 4768,'0'-2'64,"0"-2"-64,0 1 0,0-1 32,0 1-32,0-2 0,0 3 64,0 0-96,0-1 0,2 1 32,-2 0 0,0-1 0,0 3 64,0-2-96,0-1 0,2 1-32,-2 2 0,0-2 64,2-1 64,-2 3-32,2-2-32,0 2-64,-2-2 32,2 2 32,-2-3 0,2 1 64,-2 2 32,2-3-128,1 3-32,-3-2 32,1 0 0,1 2 32,-2-3 0,3 3 0,-1-2 0,0 0 64,-1 2 32,1-3-128,-2 1-32,3 2-64,-1-3 96,-1 2 0,1-2 96,1 3-96,-1-3 0,0 1 32,0 0 64,0 2-96,0-2 0,2 2 32,-2-3 64,0 3-32,0-2-32,0 2-64,0 0 32,0 0 32,-2-2 64,2 2-96,0 0 0,0-3 32,0 3 0,0 0 0,0 3 0,0-3 0,-2 0 64,2 0-32,0 0-32,0 0 32,-2 0 32,2 0-96,0 0 0,1 0 32,-2 0 0,1 0-96,1 0 64,1 0 32,-3 0 64,2 0-96,-1 0 0,2 0 32,-2 0 0,0 0 0,0 0 64,2-3-96,-2 3 0,0 0 32,2-2 0,-2 2 64,2-3 96,0 3-128,-2-2-96,2 0 32,-2-1 0,2 1 32,-2 2 0,3-2 0,-4 2 0,1-3-96,1 1 64,-1 2 96,0-3 32,-1 3-32,2 0 32,-1-2-128,0 2-64,2 0 128,-2 0 32,0-2 0,2 2-64,-2 0 32,2 0-32,-2-3 0,2 3 0,-2 0-96,0 0 64,2 0 32,-2 0 64,2 0-96,-2 0-64,0 0 64,2 0 64,-1 0 0,-2 0 64,1 0-64,3 0-32,-3 0-64,-1 3 32,1-3 32,3 0 64,-3 0-32,-1 0-32,4-3 96,-3 3 0,0 0-128,2 0-32,-2 0 32,2-2 64,-2 2 0,2 0-32,0 0 32,0-2-32,-2 2 0,0 0 64,2 0-96,-2 0-64,0 2 128,2-2 32,-4 0 0,4 0 32,-4 2-128,4-2-64,-2 0 64,1 0 64,-1 3 0,0-3-32,-1 0 32,2 0 32,-3 0-96,2 0 0,0 0-32,0 0 0,0 0 64,0 0 0,0 0 64,-2 0 32,2 0-32,0 0-128,0 0 32,0 0 32,2 0 64,-2 0-96,0 0 0,-2 0 32,2 0 64,0 0-32,0 0 64,0 0-128,0 0-64,2 0 64,-2 0 64,0 0 0,0 0 64,1 0-128,-1 0 0,1 0 32,0-3 0,-1 3 0,0 0 0,-1 0 0,2 0 64,-1 0-96,0 0-64,0 0 64,-1 0 64,-1 3 0,3-3 64,-1 0-64,0 0-32,-2 2 32,2-2-32,0 0 0,-2 2 0,2 1-96,0-3 64,0 2 32,-2 1 0,2-3 64,0 2 32,0 0-128,0-2-32,0 0 32,-2 0 64,2 3 0,0-3-32,0 0-64,-2 0 32,2 0 96,1 0 32,-2 0-128,1 0 32,0 0 0,1 0 64,-3-3-96,1 3 0,1-2 96,0 0 96,3-1 288,-4 1 160,1 2-352,1 0-160,1-3-64,-2 3 32,0-2-32,2 2-32,-2 0 96,0 0-64,0 0-32,0-2 32,0 2-32,0 0 0,0 0 0,0 2-96,0-2 0,0 0 128,0 0 32,0 0 0,0 2-64,0 1 32,0-3-32,0 0-96,0 2 0,-2-2 128,2 0 32,0 3 0,1-3-64,-2 0-64,1 0 32,-2 0 32,3 0 64,-1 0-32,-1 0 64,1 0-128,1 0 0,-3 0 32,2 2 0,0-2 0,0 0 0,0 2 0,0-4 0,0 4 64,-2-4-96,2 4 0,0-2 32,2 0 0,-2 0 0,0 0 64,0 0-32,0 0-32,0 0-64,0 0 32,2 0 32,-2-2 0,0 2 0,-2-2 64,2 2-32,0 0-32,0-3-64,0 1 32,0 2 32,1-3 0,-2 3 64,1 0 96,-2-2-224,2 2 0,0 0 0,0 0 32,-1-2 32,1 2 0,1 0 0,-3 0 0,2-3 0,-1 3 0,1 0 0,-2 0 0,3 0 0,-1 0 0,0-2 64,0 2 96,0 0-224,0 0 0,-2 0 0,2 0 32,0 0 32,0 2 0,0-2 0,0 0 0,0 0 0,0 0 0,0 0 0,2 0 0,-2 0 0,0 0 0,2 0 64,-2 0 32,2 0-128,-2 0-32,0-2 32,0 2 0,2 0 32,-2 0 0,1 0 0,1 0 0,-3 0 0,2 0 0,-1 0 0,0 0 64,0 0-32,2 0-32,-2 0 96,0 0 0,0-2-192,0 2 0,2 0 32,-2-3 32,2 3-64,-2 0 0,0 0 128,0 0 32,0 0 0,0 0-64,2 0 32,-2 0 32,0 0-32,0 0-32,0 0 32,2 0 32,-2 0-96,1 0 0,1 0 32,-3-2 0,2 2-96,-1 0 64,0 0 32,2 0 0,-2 0-96,0 0 64,2 0 96,-2 0 32,0 0-32,0 0-64,0 0 32,2 0-32,-2 0 0,0 0 0,0 0 0,0-3 0,0 3 0,2 0 0,-2 0-96,2-2 64,-2 2 32,2 0 0,-2 0 0,3-2 0,-3 2 0,-1 0 64,1 0 32,1 0 32,-1 0-224,0 0 0,-1 0 32,4 0 96,-3 0-64,0 0 0,0 0 32,0 0 64,0 0-32,0 0-32,2 0-64,-2 0 32,0 0 32,0 0 64,2 0-32,-2 0-32,0 0 32,0 0 32,0 0-96,0 0 0,0 0 32,0 0 0,0 0-96,0 0 64,2 0 32,-1 0 0,-2 0-96,4 0 64,-3 0 32,0 0 64,2 0 32,-2 0 32,0 0-160,0 0-32,0 0 32,0 2 0,0-2 32,-2 0 64,2 2-96,0-2-64,0 3 128,0-3 32,0 2-160,0 1 0,-2-1 96,2 0 64,0 3 0,0 0 32,0 0-128,-2-3 0,2 0-32,0 3 0,-2-3 128,2 1 96,-2-1-128,2 1-96,-2-1 32,2 0 0,1 1 32,-3-3 64,1 2-96,1 0-64,0 0 128,-2 1 96,3 0-96,-2-2-96,1 2 32,1-3 0,-1 2 32,0 1 0,-2-1 0,1 0 0,2 1-96,-1-1 0,0 0 128,0 3 32,-1-2 0,-1-1 32,3 0-128,-3 1 0,2 1 32,-2-1 0,2-1 0,0 3 0,-2 0 0,2-3 0,-2 3-96,2 0 0,-2-3 128,0 3 32,2-3 0,-2 0-64,0 3 32,2-3-32,-2 1 0,0-1 64,0 0-192,0 5 96,-2-4 64,2-1 0,0 1-32,-2-1 32,2 0-32,-2 1 0,2-1 0,-2 0 0,2 1 0,-2-1 0,2 1 64,0-1-32,-2 0-32,2 1-64,0-1 32,0 3 32,0-3 0,-2 3 0,2 2 64,0-2-96,0-1 0,0 1 32,0-3 0,0 3 0,0-3 0,0 1 0,0-1 64,2 3-32,-2-3-32,0 3-64,0-3-32,0 3 128,0-3 32,0 3 0,0-2-64,0-1 32,0 0-32,0 3 0,0-2 0,0-1 0,0 0 0,0 1 0,0 1 0,0-4 0,0 5 64,-2-3-32,2 0-32,-3 1 32,3-3 32,-1 5-96,-1-3-64,2 3 64,-2-3 0,2 3 32,-2-3 0,2 1 0,-3 1 64,2-1-96,-1-1 0,0 0 96,-1-2 96,1 3-128,2-1-96,-4 1 96,2-1-32,0-2 0,1 2 32,-2 1-32,1-3 0,0 2 0,0 0 0,0 1 0,0-1 0,2 1 0,-4-1 0,2-2 64,0 2-96,0-2 0,0 3 32,2-3 0,-2 0 64,0 2 32,0-2-128,0 0-32,0 0 32,0 2 64,0-2-64,0 0 0,0 0 32,0 0 64,-2 3 32,2-3 32,0 0-160,-1 2-32,1-2-64,1 0 96,-2 0 0,-1 2 96,2-2-96,0 3 0,-2-3 32,2 0 64,0 2-96,-2-2 0,2 0 32,0 2 64,-2-2-32,2 0-32,0 3 32,-2-3-32,2 0 0,0 2 0,-2-2 0,2 0 0,0 0-96,0 2 64,-1-2 32,2 0 0,-1 0 64,-3 0 32,3 0-32,1 0-64,-1 0-64,-1 3 32,1-3 32,0 0 0,1 0 0,-4 2 0,3-2 64,0 0 32,0 0-192,0 0 0,0 0 32,-2-2 96,2 2-64,-2 0 0,2-3 32,-2 3 64,0 0-32,2-2-32,-2 2 32,0 0-32,2 0 0,-2 0 0,2 0 0,-2 0 0,2-2 0,0 2 0,-3 0 0,4 0 0,-2-3 0,1 3 64,0-2 448,0 0 224,-2-1-288,2 1-160,-2 2-288,2-2-64,-2-1-64,2 3 96,0-2 0,0 2 32,0-2 0,0 2 64,2-3-32,-2 3 64,0-2-128,0 0 0,0-1 32,0 1 0,0-1 0,2 1 64,-4 0-96,4-1 0,-2 1 32,-1 0 0,2-1 0,-1-2 0,0 5 0,2-2 64,-3 0-32,1-3-32,1 3 32,-2-3-32,3 2 0,-4-1 0,2 1 64,0-1 32,-2-1-192,2 2 0,0-1 96,-2 2 64,2-3-96,0 3 32,-2-3-64,4 3 0,-2-1 64,0 1 0,-2-1 0,2 1 0,0 0 0,0-3 64,0 2 32,0 1 32,0-3-160,0 3-32,-1 0 32,1-3 0,2 2-64,-1 1 64,-1 0 32,-1-3 0,1 3 64,2-1 32,-1-1-32,1 1-64,-2 1-64,2-3 32,-2 3-32,2-1-64,-2 1 160,2 0 32,-2 0-96,2-1-32,-1 1 32,1-1 64,0 1-64,0 2 0,-3-2 32,3-1 0,0 1 0,-2 2 0,2-2 0,0-1 0,0 1 0,-2 2 64,2-3-32,0 1-32,-2 2-64,2-2-32,0 2 128,0-3 32,0 3-96,0-2-32,0 0 32,0 2 64,0-3 0,0 1 64,0-1-128,0 3 0,0-2 96,0 0 32,0 2-128,0-3-32,0 1 32,0 0 0,0 2 32,0-3 0,0 1 0,0-1 0,0 1 0,0 0 64,0 0-96,-2-1 0,2-1 32,0 1 0,-2 1 0,2-3 64,0 3-96,0-1-64,0 1 64,0 0 0,0-1 96,0 1 32,0-1-128,0 1 32,0 0-64,0-1 0,0-1 128,0 1 32,0 1-128,0-1-32,0 3 32,0-2 64,0 0-64,2 2 0,-2-3 32,0 3 0,0-2 0,0 2 64,2-2-96,-2 2-64,0 0 64,0-3 64,0 3 0,2-2-96,-2-1 32,0 2 96,2-2 32,-2 0-32,0 3-64,0-2-64,0 2-32,0-2 64,2 2 0,-2-2 96,0 2 32,3-3-128,-3 3 32,0-2 0,1 2 0,-1-2 0,2 2 0,-2-3-96,2 3 64,0-2 32,0 2 0,-1-3 64,-1 3 32,2-2-128,-2 2 32,3-2 0,-3-1 0,0 1 64,0 0 32,2-1-32,-2-2-64,1 1-960,1-1-416,1 0-1056</inkml:trace>
  <inkml:trace contextRef="#ctx0" brushRef="#br0" timeOffset="13">1039 716 128,'3'0'0</inkml:trace>
  <inkml:trace contextRef="#ctx0" brushRef="#br0" timeOffset="14">1060 718 128,'2'0'0,"0"3"0,1-1 64,-3 0-96,1 3 0,1 0 32,1-1 64,-1 4-32,1-4-32,0 1 32,1 0-32,-2 0 64,2-3 32,0 3-192,0 0 0</inkml:trace>
  <inkml:trace contextRef="#ctx0" brushRef="#br0" timeOffset="15">1234 1396 1312,'2'2'896,"0"-2"-448,0 3-160,0-3-192,-2 2 0,2-2-64,-2 0 64,0 0-64,0 3 64,2-3-64,-2 0 64,2 2-352,-2-2-64,2 2-544,0-2-256</inkml:trace>
  <inkml:trace contextRef="#ctx0" brushRef="#br0" timeOffset="16">681 1621 1792,'2'2'768,"0"-2"-384,0 0-448,0 2 192,-2-2-160,2 3-64,0-3 64,0 2 0,0-2 96,-2 2 32,2 0-32,1 1-64,-2-1-64,1-2 32,0 3 32,-2-1 0,3 0 0,-3 1 64,2-1-32,-2 0-32,1-2-64,2 3 32,-3-1 32,2-2 64,0 3-32,-2-3 64,2 2-128,0 0 0,0 1 32,0-3 64,0 2-96,0 0 0,0 1 32,0-3 0,-2 2 0,2-2 64,0 3-32,0-3-32,0 2-64,0-2 32,0 2 32,-2 1 0,2-3 0,0 2 0,0-2 64,0 2 32,0-2-128,0 0 32,0 3 0,-2-3 0,2 0 0,0 0 64,1 0-32,-2 0-32,-1 2-64,2-2 32,0 0 32,-2 2 0,3-2 0,-1 3 0,-2-1 0,1-2 0,-1 2 0,2-2 0,-2 3 0,3-3 64,-1 2-96,-2-2-64,2 0 64,-1 0 0,-1 2 32,3-2 0,-1 0 0,0 0 0,0 3 0,-2-3 64,2 2-32,0-2-32,0 2-64,0 1 32,0-3 32,0 2 0,0-2 0,0 3 64,0-3-96,0 2 0,0-2 32,0 0 0,-2 0 0,2 2 64,-2-2-96,2 3 0,-2-3 32,2 0 0,0 2 0,0-2 64,0 0-32,0 2-32,-2-2-64,2 3 32,0-3 32,0 2 0,1 1 0,-2-1 64,1 0-96,0 1 0,1-1 32,-1 0 0,2 1 0,-2-1 64,0 1-96,0-1 0,0-2 32,0 2 0,2-2 0,-2 3 0,2-3 0,-2 0 64,0 0-96,0 2 0,0-2 32,2 0 64,-2 3-96,0-3 0,2 0 32,-2 1 64,0-1-96,0 3 0,0-3-32,0 0 0,2 0 64,-2 3 64,0-3-32,1 0-32,-1 2 32,-2-2 32,4 2-32,-2-2-32,0 2-64,0-2 32,-1 0 96,2 3 32,-1-3-128,2 0 32,-2 0-64,0 2 0,2-2 64,-2 0 64,0 0-32,2 2-32,-2-2-64,0 0 32,2 0 32,-2 3 0,0-3 0,2 0 64,-2 0-32,1 0 64,-2 0-128,1 0 0,0 0 32,0 2 0,1-2 0,-2 0 64,-1 0-96,2 3 0,0-3 32,1 0 0,-1 0 0,-1 2 64,2-2-32,-1 0-32,0 0 32,-2 0 32,2 0-32,0 0-32,-2 2 32,2-2 32,0 0-96,0 0-64,0 0 64,0 3 64,0-3 0,2 2 64,-2-2-128,2 2 0,-2-2 32,2 0 64,-2 3-32,2-3 64,0 0-64,-2-3-32,0 3 32,2 0 32,-2 0 32,0-2 96,1 2-160,-1 0-32,2 0 0,-2 0 0,2 0 64,-2 0 96,2 0 128,0-2 160,0 2-64,-2-3 32,2 3-320,0-2-96,0 2-32,0-2 64,-2 2 0,2 0-32,0 0 32,0-3 32,-2 3-32,1 0-32,2 0 32,-4-2-32,4 2 0,-1-3 64,0 3-32,-2-2-32,0 0 32,0-1-32,0 1 0,2 2 0,-2-2 0,2 0 64,-2 2-96,0-3 0,2 3 32,-2-3 0,0 2 0,2 1 0,-2 0 0,0-3 0,0 1 0,0-1 64,1 3-32,-2-2-32,1-3 32,2 3-32,-1-1-96,0 1 64,0 0 32,-1-1 64,2 1-32,-2 0-32,0-1 32,0 1-32,2-1 0,-2 1 0,0 0 0,2-3 0,-2 5 0,0-5 0,0 3-96,0-1 64,2 1 32,-2 0 64,2-1-32,-2 1-32,2 2 32,-2-2 32,0-1 160,0 1 192,0 2-224,3-2-96,-4-1-64,1 1-32,1 0 0,-1-1 0,0 1 64,0 0-96,0-1 0,0 1 32,-2 0 0,2-1 0,0 1 64,-2-1-32,2 1 64,-2-3-64,2 3 64,0 0-128,-2-3 0,2 2 32,-2 1 64,2-3-96,-2 3-64,2 0 64,-2-1 0,2 1 32,0-1 0,-2 1 0,2 0 64,-2 0-96,2-3 0,-2 3 96,2-1 32,0 0-192,-2 1 0,2 0 96,0 0 64,-2-1-96,2 3 32,0-2 0,0 0 64,0-1-96,0 1 0,0-3 32,0 3 64,0-1-96,-2-1 0,3-1 32,-2 0 0,1 0 0,3 1 0,-3-4 0,-1 4 64,1-1-32,1 0 64,-1 1-128,0 2 0,-1-3 32,2 2 0,-3-1 0,2 1 0,0 1 0,-2 0 64,2-3-96,-2 2 0,2 1 32,-2 0 64,2-1-32,0 1 64,0-3-128,-2 3 0,2-1 32,0 1 0,0-3 0,-2 3 0,2 0 0,-2-3 64,2 0-96,-2 1 0,2-1-32,-2 0-64,2 0 160,-2 1 32,2-1 0,-2 0-64,2 0 32,-2 3-32,2-3-96,0 3 64,-2 0 32,0-3 64,2 2-32,-2 1-32,0 0-64,2-1-32,-2 3 128,0-2 32,0 0 0,0-1-64,2 3 32,-2-2-128,0-1 64,0 1 32,0 0 64,2-1-32,-2 3-32,0-2 32,0 0-32,0-1 0,2 1 0,-2 0 0,0-3 0,0 2 0,0 1 0,0-2 64,0 1 32,0-1-128,0-1 32,0 2-64,0-1 0,0 1 64,2-1 64,-2 1-96,0-2 0,0 3 32,2-3 0,-2 3 0,3 0 64,-3-1-96,0 1 0,1-1 32,-1 1 0,2 0-96,-2-1 0,0 3 128,3-2 32,-3-1 0,0-1-64,2 2 32,-2-1-32,0-1 0,0 1 64,0 1-96,0 0 0,0-3 32,0 2 0,2-1 0,-2-1 64,0 0-96,1 0 0,-1 3 32,0-3 0,0 1 0,3 1 64,-3-2-96,0 3 0,2 0 32,-2-3 0,0 3-96,0 0 64,2-1 32,0 0 64,-2 2-32,2-2 64,-2 1-64,2-1-32,-2 3-64,2-2 32,0 0 32,-2-1 0,2 3 0,-2-2 0,2 0 0,-2-3 64,2 5-96,-2-3-64,0 1 64,2 2 64,-2-2 0,0-1 64,0 3-128,2-2-64,-2 0 64,0 2 64,2-3 0,-2 1-32,0 2 32,0-3-32,2 1-96,-2 0 64,0 2 32,2-5 0,-2 2 64,0-1 32,0 1-128,2-1-32,-2 1 32,0-1 64,0 4 0,0-5-32,0 3-64,0-1-32,0 3 64,2-2 64,-2 0 64,0-1 32,0 3-160,0-2-32,0 0 32,2 2 64,-2-3 0,0 3-32,0-2-64,0 2 32,0-3 32,0 3 0,0-2 0,0 2 64,0 0-32,0-2-32,0 2 32,0-3-32,0 3 0,0-2 0,0 2 0,0-2 0,0 2 0,0-3 0,0 3 0,2 0 64,-2-2-96,0 2 0,0 0-32,0-3 0,0 1 128,2 0-32,-2 2 64,0-3-128,0 1-64,0 2 64,0-2 64,0 2-64,0-3 0,0 1 96,2-1 32,-2 3-192,0-2 0,0 0 32,0 2 96,2-2 0,-2-1-32,0 1 32,0 0 32,2-1-32,-2 0-32,0 2 32,0-2 32,0 1-96,0-1 0,0 1 32,0 0 0,0-1-96,0 3 64,0-2 32,0 2 64,0-2-96,0 2 0,0-3 32,0 3 64,-2-2-96,2 2 0,0-3 32,0 3 64,-2-2-96,2 0 0,0-1 32,0 3 64,0-2-96,0-1 0,0 1 32,-2 2 64,2-2-32,0 2 64,0 0-128,0 0-64,0-3 64,0 3 64,0 0 0,0 0-32,0 0-608,2 3-256,0-3-1120</inkml:trace>
  <inkml:trace contextRef="#ctx0" brushRef="#br0" timeOffset="17">497 1257 128,'0'4'0,"-5"1"0,5-5 0</inkml:trace>
  <inkml:trace contextRef="#ctx0" brushRef="#br0" timeOffset="18">491 1280 128,'0'5'64,"0"-3"0,0-2-160,0 3 64,0-1 32,0-2 0</inkml:trace>
  <inkml:trace contextRef="#ctx0" brushRef="#br0" timeOffset="19">482 1316 128,'-1'0'64,"1"2"0,0 1-160,0-3 64,0 2 32,0-2 0,0 2 0,-3-2 0</inkml:trace>
  <inkml:trace contextRef="#ctx0" brushRef="#br0" timeOffset="20">474 1335 128,'0'0'0,"0"2"64,0 1-32,-2-3 64,2 0-128,0 0 0,0 2 32,-1-2 64,1 0-32,0 0-32,-2 2 32,2 1-32,0-1 0,-2 1 64,2-3 32,-3 2-32,3-2-64,-2 2-64,1-2 32,1 2-32,-2-2 0,2 3 64,0-3 0,-3 0 0,3 2 0,0-2-96,-2 0 64,2 0 96,-2 2 96,2-2-64,-2 0-64,0 0 544,0 0 256,0 0-416,2 0-224,-2-2-128,0 2 0,0 0-32,0-2 64,0-1-128,0 3 0,0-4 32,0 2 0,0-1-96,0 1 64,0-3 160,2 3 64,-2-1-224,0 1-32,0-3 64,0 0 64,0 3 0,0-3-64,-2 1 32,2 1-32,0-2 0,2 1 0,-2-1 0,-1 0 0,1 3 0,2-3 64,-1 3-96,1-1 0,-2-1 32,-1 4 64,3-5-32,-2 3 64,2-3-128,-2 0 0,2 1 32,-2-1 64,0 0-32,0 0 64,2 1-64,-4-1-32,4 0-64,-2 0-32,2 1 64,-2 1 64,2 1 0,-2-3 64,2 3-128,-2-3-64,2 1 64,0-1 0,-2 0 32,2 2 0,0-1 64,-2-1 32,0 1-128,0-1 32,0 0-64,0-2 0,0 2 64,0 0 64,2 1-96,-2-1 0,2 3-32,-2-3 0,0 1 64,2-2 64,-2 4-32,2-3-32,0 1 32,-2 2-32,2-3 0,0-2 0,-2 2 0,2 3 0,0-3 64,-2 0 32,2 0-32,0 1-64,0-1-64,-2 0-32,2 0 64,0 1 0,-2-1 32,2-2 0,0 2 0,-2 3 0,2-3 0,-3 3 0,3-3-96,0 3 64,0-3 32,-1 3 64,1-1-32,0 1-32,-2-1 32,2 1-32,-3 0 0,1-3 0,2 3 0,-2-1 64,2 1-96,-1-1 0,1 1 32,-3 0 64,3-1-96,0 1-64,0 0 64,0 2 64,0-3-64,0 1 0,3-1 32,-3 3 64,0-1-96,0-2 0,1 3-32,1 0 0,0 0 0,1 0 0,-1 0 64,-1 3 64,2-2-96,-1-1-64,0 3 128,0-1 96,2 3-192,-2-3 0,0 1 0,0-3 96,2 4-64,-2-1 0,2-1 32,-2 1 64,0-1-96,0 0 0,0 1 32,0-1 64,2-2-96,-2 2 0,0 1 96,2-1 32,-2 1-128,0-1-32,2 0 32,-2 1 0,1-1 32,-1 3 64,-1-3-32,1 3-32,3 2 32,-3-3-32,0-1 0,0-1 64,0 3-800,0-5-384</inkml:trace>
  <inkml:trace contextRef="#ctx0" brushRef="#br0" timeOffset="21">456 1200 1152,'0'-4'416,"0"-1"-192,-2 0-128,2 2 128,-2 1-32,2-2 32,-1 1-64,-4 1 0,3-3-192,0 3-32,0-1-64,0 1 96,2 2 0,-2 0 96,2-2-736,-2 2-352</inkml:trace>
  <inkml:trace contextRef="#ctx0" brushRef="#br0" timeOffset="22">1516 718 2560,'3'5'960,"0"2"-512,4 5-544,-3-7 256,2 4-416,2-2-64,-2 3-704,4 2-288</inkml:trace>
  <inkml:trace contextRef="#ctx0" brushRef="#br0" timeOffset="23">544 1618 896,'0'5'352,"0"-5"-192,0 5-192,2-3 64,-2 1-32,0 1 64,0 1 32,2 2 32,-2-3-64,0 6 32,0-3-64,0-2 64,0 2 0,0 2 96,0-1 32,0 1 32,0 1-64,0-1-32,2 0-96,-2 1-64,2-1 96,0 1 64,0-3-64,-2 0 0,2 2-96,-2-1-96,2 1 128,0-2 96,-2 5-32,2-3-64,-2 3 64,2-3 64,-2 1-64,2-1-64,-2-1 64,2-1 0,-2-1-128,2 4 32,-2-3 64,0 3 32,2-1-128,-2 1 32,0-3-64,0 2 0,0 0 128,0 1 32,2-3-32,-2 0-64,0 0 32,2 0-32,0 3 0,2-1 64,-1 3-32,-2-2-32,1-1 96,1-2 0,1 2-32,-4 1-64,1-3-64,2 0 32,-3 3 32,2-3 64,-2 0-32,0 2-32,2 1 32,-2 1 32,0-1-96,0-1 0,0 1 32,1-1 64,2 1-192,-1-3 32,2-2-1248,2-3-512</inkml:trace>
  <inkml:trace contextRef="#ctx0" brushRef="#br0" timeOffset="24">1388 1580 1152,'0'7'512,"0"-2"-256,3-3-320,-1 1 192,-2 2-32,1-1 32,1 3-160,-2 1 32,3 1 64,-1 1 96,0-1 128,-2 1 160,2-4-192,-2 1 0,2-2-64,0 2 32,0 0-128,-2-2-64,2 2 0,0-2-32,-2 5 0,2-3 0,-2 2-96,2 0 64,0 1 32,-2-1 64,0 1-32,2-1-32,0 1-64,-2-1 32,2 0 96,-2 3 32,2 0-32,-2-2 32,2 1 0,0-1 96,-2-1-96,0 3 0,2-3-32,-2 3-64,2 3 32,-2-4-32,2-1 0,-2 2 0,2-3 0,0 1 64,0-1-32,0-2 64,1 0-64,-1 3 64,-1-3-64,1 5-32,1-3 32,-1 1-32,-2-1 0,2 1 64,-1-4-32,2 4 64,-1-5-64,0 2-32,-1-3 32,-1 1-32,3 2 64,-1-2 32,-2 0-32,2 0-64,0 2 96,-2-3 0,2 3 32,-2-2 0,2 0 0,-2-1 64,2 1-32,-2 0 0,2-3-192,-2 3-32,2-3 32,-2 3 0,2 0 96,-2 0-32,0-1-32,0-1 32,2 1-32,-2-1 64,0-1 32,2 3-128,-2-3 32,0 3 0,2-1 0,0 2 0,-2-4 0,2 0-96,0 3 64,0-1-32,0 1 0,0 0 128,0 0 32,0-1-32,0 1-64,0 0 32,2 0-32,-2-3-96,3 0 64,-4 3 32,1-1 0,1-1 0,-1 2 64,0-3-32,0 1-32,0 1 32,2-2-32,-2 1 0,2 2 0,-2-1-96,2 1 64,-2 0 32,2 0 64,0 2-32,-2 0 64,0-2-128,2 2 0,-2-3 32,2 1 64,0 0-32,0 2-32,-1-3-128,0 4 0,2-4-1056,-1 1-1216,0 0 576</inkml:trace>
  <inkml:trace contextRef="#ctx0" brushRef="#br0" timeOffset="25">1429 1587 640,'2'0'352,"-2"0"-192,2 3-64,-2-3 128,2 2-32,0-2 32,0 2-64,0-2 0,0 3 96,2-3 160,-2 2-160,2-2 0,1 3-128,-1-3-32,0 2-32,0 3 32,-1-3-64,2 3 64,1-3-128,-2 3 0,0 0 160,2 2 64,0-2 0,-2 1 32,4 0-64,-2-2 64,1 1-64,1-1 0,-2 1-32,2-3 64,0 3-160,0 0-32,-2 0-64,2-3 0,0 0 64,2 1 0,-2 2 0,1-1 64,-3 1-96,0 0 0,2 0 32,0 2 64,-2 0-32,0-1 64,2 0-64,-1 0 64,-2-1-64,3 0 64,1 0 0,-3-1 32,0 1-160,0 0 32,2 0 64,-2-1 32,2-1-128,-1 2 32,1-1 0,0 1 0,-2 0 192,2 0 128,0 1-96,0 1 32,-2 1-224,2-1-96,-1 2 32,1-2 0,0 0 96,-2 0-32,2-2-32,-2 0 32,2 0 32,0-1-32,0-1-32,0 2 32,1-1-32,-1 3 0,0-2 0,0 2 0,0 0 0,0 0 0,-2 0 0,2 0 0,0 3 64,0-3-192,0 0 32,-1 0 96,1 0 128,-2-2-96,2 2-32,-2 0 0,0-2 0,2 2 0,1-2 64,-3 2-32,-1 0-32,3 0 32,-1 0-32,1-2 64,-2 2 32,0-2-192,2 4 0,-2-2 96,1-2 64,-4-1-96,2 1 32,-2 0 0,2 0 0,-2-3 0,2 0 0,-1 3 0,0-2 64,-2-1-32,2 0-32,-2 1 32,0-1-32,2 0-96,0 3 64,0-2 32,0 1 64,0 1-32,-2 0-32,2 0 32,0-3 32,-1 3-32,0-3-32,2 0 32,-3 0-32,2 3-96,0-3 0,-2 1 128,2 2 32,-2-3-96,2 0 32,-2 1 0,0 1 64,0-1-96,0-1-64,0 1 64,0-1 0,0 0 96,2 1 96,-2-1-128,0 0-32,-2 1 0,2 2 0,0-5 0,0 4 0,0-4-96,0 5 64,0-3 96,1 3 32,-3 0-128,2-3 32,-2 3 0,1-2 64,1-1-96,1 0 0,-3 0 32,2 1 0,-2 1-96,2-1 64,-2 1 96,-2-1 32,2 2-128,-2-3-32,-1 3 160,1-3 96,-1 0-192,0 1-32,-1-1 0,0-2 64,0 3-64,0-1 0,0 0 96,0-2 32,0 3-128,-2-1 32,2-2 0,-2 2 64,2-2-32,-2 0-32,-1 0 32,4 0-32,-4 0 64,1 3 32,2-3-128,0 0-32,0 2 32,0-2 0,0 0 32,0 0 0,0 0 0,0 0 0,0 0 0,2 0 0,-3 0 0,2 0 0,-2 0 0,2 0 64,-2 0-96,2 0-64,-4 3 64,3-3 64,-2 2 0,2-2-32,0 2 32,-2-2-32,2 3 64,0-1 32,-2-2-192,2 2-64,0 0 128,-1 1 64,-1-3 32,3 3-64,-2-1 96,1 0 0,0-2-128,0 2-32,0 1 32,0-1 0,0 0-64,-2 1 0,2-1 128,0 0 96,0-2-192,0 3 0,0-1 64,0 1 64,-1-1 64,1-2 64,0 2-256,0-2-96,2 3 96,0-3 64,0 0 32,0 2-32,2-2 32,-2 0 32,2 0-32,0 0-32,-2 0-64,2 0 32,0 0 32,0 0 0,0 3 64,0-3 32,0 2-128,-2 0-96,2 1-32,0-1 96,0-2 96,0 2 0,2 1-32,-2-3 32,2 0 32,0 2-96,0-2 0,0 3 32,2-1 64,-2-2-96,3 2-64,-2-2 64,2 3 64,-2-1-64,2 0 0,-1 1 32,2-1 0,-2 1 0,0-1 0,2 0 0,0-2 0,0 3 192,0-1 128,0 3-160,2-1-96,3 3-32,-1 3-32,0 4 0,4-2 0,-4 2-448,2 2-160,1 1-480,-1 0-1376,0 2 192</inkml:trace>
  <inkml:trace contextRef="#ctx0" brushRef="#br0" timeOffset="26">461 1708 896,'-5'2'352,"5"-2"-192,-2 5-64,0-5 128,0 3-32,0 1-32,0-1 32,-2-1 96,0 3-64,0-1-64,0 1 0,-2 0 32,2-3-96,0 3-64,-2-3 0,2 3-32,-2-3 0,0 3 0,1-3 0,-1 3 0,2 0 0,-4 0 0,2-3 0,2 3 0,-2-3 0,2 1 64,-2-1-32,0 3-32,0-3 96,1 3 0,-1 0-32,1-1 32,-2 3-64,1 0-32,0 0 32,2 3-32,-2-3 0,0 0 0,-2 2 0,2-4 0,-1 2 0,2-2 0,-3 2-96,1-3 64,1 6 32,0-3 64,0 3-32,-2-1 64,4-2-128,-2 3-64,-2 2 64,2-3 64,-2 0 0,1 1-32,1-1-64,0 1-32,0-3 64,0 2 64,0 1 64,0-1 32,0-2-160,0 1 32,2-2 0,-3 4 64,2-5-96,0 2 0,-1-3 96,1 4 32,0-1-128,1 0 32,0 0-64,0 0 0,0 3 0,0 1 0,0 3 0,-2 0 0,2 5 0,0 3 0,-2 1 128,2-1 96,-2 4 0,-1-3 0,3 1-192,0-3 32,0 1-64,-2-1-64,0-2-960,0-3-416</inkml:trace>
  <inkml:trace contextRef="#ctx0" brushRef="#br0" timeOffset="27">588 1935 128,'-5'5'64,"2"-1"0,0 3 192,3-2 160,-2 0-128,-1-3-32,1 3-128,-1 2-32,0 0-32,-1-2 32,2 2-128,-2 0 0,2 2 96,0 1 32,0-1 32,0 1 0,0-1-64,0 3 32,-2-3-64,2 1 64,0-1 0,2 3 32,-2-2-160,0 2 32,2-1 0,0-1 64,-2 1-32,0-1 64,2-1-128,0 1 0,0 2 96,-2-3 32,2 3-32,-2 2-64,0-2 32,0 2 32,2-2 160,-2 0 192,-1 2-96,1 0 0,1-2-288,1 2 0,0-2-32,0 0 64,0 0-32,0 0 64,1-1-64,1 3-32,3-2 32,-1 0-32,0 2 0,2-2 64,0-1-256,2 1-96,0 3-992,2 4-352</inkml:trace>
  <inkml:trace contextRef="#ctx0" brushRef="#br0" timeOffset="28">361 529 896,'-4'0'416,"2"2"-192,2 3-352,-2-3 128,2 3-64,0 0 0,-2 4 0,2 1 0,-2-1-224,0 3-128</inkml:trace>
  <inkml:trace contextRef="#ctx0" brushRef="#br0" timeOffset="29">420 385 896,'-2'-5'352,"-2"5"-192,2 0-256,0 3 0,0-1 64,-2 0 64,-2 5-352,0 1-96</inkml:trace>
  <inkml:trace contextRef="#ctx0" brushRef="#br0" timeOffset="30">501 220 128,'-14'0'160,"2"0"-64,-4 2-192,9-2 64,-5 0-32,0-5 0</inkml:trace>
  <inkml:trace contextRef="#ctx0" brushRef="#br0" timeOffset="31">698 115 1792,'-2'-7'768,"2"5"-384,0-3-512,0 5 128,2-2 64,0-1 32,0 1-832,2-3-288,-2-1 448,2-1 192</inkml:trace>
  <inkml:trace contextRef="#ctx0" brushRef="#br0" timeOffset="32">631 191 896,'-6'-4'352,"4"1"-192,0 3 96,2-2 160,-2 2-128,2-2-96,-3-4 32,2 2 0,-1-1-32,0-2-32,2 0-96,-5 0 32,2 2-1056,0-2-384</inkml:trace>
  <inkml:trace contextRef="#ctx0" brushRef="#br0" timeOffset="33">950 95 896,'0'-3'416,"2"3"-192,-1 0-256,1 0 64,1 0-32,3-2 0,0 2 0,0-3 64,2 1-96,4 0 0,-2-3 32,4 0 0,-2 0-448,3-4-96</inkml:trace>
  <inkml:trace contextRef="#ctx0" brushRef="#br0" timeOffset="34">1047 116 3072,'0'-2'1216,"2"2"-640,0 0-736,2 0 192,-2 0 32,4-3 32,-2 1-192,4-1 0,-2 1-608,5 0-256,-1-3-128,0 0 0</inkml:trace>
  <inkml:trace contextRef="#ctx0" brushRef="#br0" timeOffset="35">1135 59 1152,'2'-12'416,"5"3"-192,1 0-256,-5 4 64,4 0-128,3 0 64,2 1-384,0-6-224</inkml:trace>
  <inkml:trace contextRef="#ctx0" brushRef="#br0" timeOffset="36">1263 139 2304,'-2'-14'864,"2"10"-448,0 1-576,2 1 192,0 0-32,0-1 64,2 3-96,0-2 0,0 2 32,2 0 0,0-3-928,2 3-416</inkml:trace>
  <inkml:trace contextRef="#ctx0" brushRef="#br0" timeOffset="37">1229 201 2560,'2'-7'960,"6"5"-512,-2 0-544,-1-3 256,2 2-128,3-1 64,2 1-1184,2-2-544</inkml:trace>
  <inkml:trace contextRef="#ctx0" brushRef="#br0" timeOffset="38">1316 190 2304,'0'-3'960,"6"3"-512,2-2-544,-2-3 192,4 0-32,4 1 96,2-8-1184,5 0-512</inkml:trace>
  <inkml:trace contextRef="#ctx0" brushRef="#br0" timeOffset="39">1423 218 640,'16'16'352,"-5"-4"-192,5 4-192,-10-6 64,4-1-32,2 1 64</inkml:trace>
  <inkml:trace contextRef="#ctx0" brushRef="#br0" timeOffset="40">795 114 128,'0'2'64,"2"0"0,-2-2-96,2 0 64,-2 0 32,2-2 96,3 0-128,-3-3-32,4-2-160,-2 0 32</inkml:trace>
  <inkml:trace contextRef="#ctx0" brushRef="#br0" timeOffset="41">803 173 2816,'0'-14'1120,"5"9"-576,1-2-576,-2 2 288,4 0-224,2 1-96,4-4-1248,0-1-480</inkml:trace>
  <inkml:trace contextRef="#ctx0" brushRef="#br0" timeOffset="42">888 154 5376,'2'-5'2112,"1"3"-1152,0-5-1184,4 2 256,-3 0-416,2-2-96,0 0-32,2 0 64,0 2-512,-2-4-256</inkml:trace>
  <inkml:trace contextRef="#ctx0" brushRef="#br0" timeOffset="43">968 149 5760,'-2'2'2176,"4"-2"-1152,0 0-1280,0 0 384,2-2-480,2-1-96,2-1-640,0-3-160,4-3-640,-2 0-224</inkml:trace>
  <inkml:trace contextRef="#ctx0" brushRef="#br0" timeOffset="44">1020 163 7040,'2'0'2624,"0"-2"-1408,11-3-2048,-10 5 160,6-5-736,1 0-224,0-2-544,0-2-160</inkml:trace>
  <inkml:trace contextRef="#ctx0" brushRef="#br0" timeOffset="45">1099 154 7552,'0'0'2816,"2"0"-1536,4-2-2144,-1-1 160,3 1-1600,-1-5-512,5-3 704,0 1 384</inkml:trace>
  <inkml:trace contextRef="#ctx0" brushRef="#br0" timeOffset="46">1155 132 7296,'2'0'2816,"1"-2"-1536,7 0-2688,-4-1-64,0-4-1344,4 0-384</inkml:trace>
  <inkml:trace contextRef="#ctx0" brushRef="#br0" timeOffset="47">1273 206 4864,'4'0'1824,"0"0"-960,4-3-1376,-2 1 160,0 2-768,5-2-224,-1-3-160,0-2-32</inkml:trace>
  <inkml:trace contextRef="#ctx0" brushRef="#br0" timeOffset="48">1334 191 7168,'2'-2'2720,"6"0"-1472,4-5-2592,-8 1-32,7 0-1376,1-4-416</inkml:trace>
  <inkml:trace contextRef="#ctx0" brushRef="#br0" timeOffset="49">1271 161 7040,'0'-5'2720,"2"5"-1472,2-2-1536,2-1 384,4-2-480,5 1-160,3-6-1632,0 1-704,4 0 768,-1-1 448</inkml:trace>
  <inkml:trace contextRef="#ctx0" brushRef="#br0" timeOffset="50">1340 246 5376,'2'0'2112,"2"0"-1152,6 0-1472,-3 3 224,1-3-448,2-3-64,0 3-1088,2-5-416</inkml:trace>
  <inkml:trace contextRef="#ctx0" brushRef="#br0" timeOffset="51">1340 314 6656,'4'12'2464,"6"-10"-1344,-1 3-1536,-6 0 384,7 0-960,0 2-224,1 2-1184,3-2-480</inkml:trace>
  <inkml:trace contextRef="#ctx0" brushRef="#br0" timeOffset="52">1396 352 5888,'-5'3'2176,"5"4"-1152,3 5-1408,-1-8 320,5 5-64,1 6 128,2 1-736,0 1-320,6-1-1088,1 1-384</inkml:trace>
  <inkml:trace contextRef="#ctx0" brushRef="#br0" timeOffset="53">1403 453 5632,'10'27'2176,"-2"-13"-1152,8 14-1888,-10-9 0,7 5-1216,-3-1-416,2 1 1152,2-1 576</inkml:trace>
  <inkml:trace contextRef="#ctx0" brushRef="#br0" timeOffset="54">1494 610 6272,'0'18'2368,"2"-11"-1280,2 17-1984,-2-14 128,2 4-352,2 3 32,1-1-800,-1-2-320</inkml:trace>
  <inkml:trace contextRef="#ctx0" brushRef="#br0" timeOffset="55">1522 839 6144,'7'30'2272,"-3"-20"-1216,0 2-2368,-2-5-160,2 0-832,-2-2-160</inkml:trace>
  <inkml:trace contextRef="#ctx0" brushRef="#br0" timeOffset="56">1535 952 5888,'6'38'2176,"-2"-24"-1152,0 8-2816,0-11-416,2 1 192,0-3 192</inkml:trace>
  <inkml:trace contextRef="#ctx0" brushRef="#br0" timeOffset="57">456 380 5248,'-10'3'2016,"8"-1"-1088,-2 6-1088,4-4 384,-2 3-352,0 2-32,-2 8-640,-2 0-224,0-1-928,2 3-384</inkml:trace>
  <inkml:trace contextRef="#ctx0" brushRef="#br0" timeOffset="58">454 402 5888,'-3'0'2176,"1"0"-1152,-4 2-1120,3 1 416,-3 1-512,-2 6-160,-2 4-192,-2 2 0,-4 4-288,0 6-96,-3-1-896,1 6-448</inkml:trace>
  <inkml:trace contextRef="#ctx0" brushRef="#br0" timeOffset="59">933 1420 2176,'0'0'64,"0"2"-96,-2-2-64,2 2 64,-2-2 64,2 3 0,-2-1-32,0 1 32,0-3 32,-2 4-384,2-1-192,-2-1 0,2 3 32</inkml:trace>
  <inkml:trace contextRef="#ctx0" brushRef="#br0" timeOffset="60">529 1257 512,'0'2'256,"0"0"-128,-1 1 64,1-1 192,0 0 0,0 1 96,0-1-192,0 3-96,0 2-32,0-2-32,0 0-64,0 2 32,0-3 0,0 1 96,0 0-96,0 0-64,1-1 0,-1 1-32,0-2 64,2 1 32,-2 1-192,0-1 0,3 1 160,-3 2 192,0 3-352,2-1-64,-2-2 192,0 3 192,2-3-96,0 3-64,0-3-32,0 0-32,0-3-1152,2 1-480</inkml:trace>
  <inkml:trace contextRef="#ctx0" brushRef="#br0" timeOffset="61">534 1337 1152,'2'7'416,"-2"-7"-192,0 3-64,0-1 192,2 1-288,-2 1 0,0 1 0,2-1 32,-2 1 32,2 5 0,-2-3-160,2-2 32,-2 2 64,2 0 96,0-2-128,0 2-32,0-3 0,0 3 64,2-2-96,-2 2 0,2 0 32,-2 0 64,2 0-32,-2 3-32,2 2 32,0-3-32,3 1 0,-1-1 0,-1 0 0,3 1 0,5 2 64,-1 2 96,2-2-1056,0 0-416</inkml:trace>
  <inkml:trace contextRef="#ctx0" brushRef="#br0" timeOffset="62">560 1602 512,'8'38'256,"-4"-22"-128,2 15-384,-1-17-32</inkml:trace>
  <inkml:trace contextRef="#ctx0" brushRef="#br0" timeOffset="63">554 1469 128,'-2'5'0,"2"5"64,0-6 32,0 4-32,0-2-64,0 1 32,0 3-32,0-3 0,0 3 64,0 4-32,0-2 64,-2 2-64,0 2-32,0-1-128,0 1-64</inkml:trace>
  <inkml:trace contextRef="#ctx0" brushRef="#br0" timeOffset="64">448 1722 384,'2'-2'256,"0"0"-128,0 2-96,0 0 160,1 0-96,0-3-64,2 3 64,1 0 0,0-2-128,2-3-32,0-2-256,6-3-128</inkml:trace>
  <inkml:trace contextRef="#ctx0" brushRef="#br0" timeOffset="65">532 671 1152,'-4'0'416,"4"0"-192,-2-2-352,2 2 64,-2 0 32,2 0 64,-3 0 64,3 0 96,-1 0-32,1-3 0,-4 3-96,4-2 32,-5 2-64,4-2-32,-4 2 32,3-3 32,-2 3-96,2-2-64,-2 2 128,2 0 32,-2 0 0,2-3-64,0 3 32,-2 0-32,2 0 0,0-2 0,-2 2-96,0 0 64,-1-2 160,2-1 64,-4 1-160,1-3-64,3 3 0,-2-1 0,1-1-64,-2 4 64,4-2 32,0-1 64,0 3-32,0-2-32,0 2-64,2-2 32,-2 2-32,2-3-64,-2 3 160,0-3 96,2 3-32,-2 0-64,2 0-96,-2-1-32,2 1 128,0 0 32,0 0 0,0 0-64,0 0 32,0 0-32,2 0 0,0 1 64,0-1-32,2 3-32,2 2 32,-2 0-32,4-1 0,-1 1 0,-2 0 0,3 2 64,-2-5-96,1 3 0,-1 0 32,0-1 0,2-1 0,-2-1 64,0 3-96,0-3 0,3 3 96,-4-3 32,0 1-128,1-3-32,-4 2 32,2 0 64,-2 1-64,0-1 0,-2-2-480,2 3-128,-2-1 32,0 0 32</inkml:trace>
  <inkml:trace contextRef="#ctx0" brushRef="#br0" timeOffset="66">369 666 1152,'2'3'512,"2"-3"-256,0 2-224,-1-2 160,-1 2-32,1-2 0,2 2-192,-2 1 32,4-3 64,-1 3 32,0-2-32,0 4 32,2-2-128,0 1 0,0-1 160,0 1 64,1-1-224,-3-1-32,2 3 0,-4-3 96,2 1-64,0-1 0,-2 3 96,0-3 32,-2 3-32,0-3-64,2 3 32,-1-3-32,-2 1 0,1-1 0,1 1-160,-1-3 32,0 2-640,-1-2-288</inkml:trace>
  <inkml:trace contextRef="#ctx0" brushRef="#br0" timeOffset="67">382 595 384,'5'-7'256,"-2"5"-128,-1 0-96,0-1 160,-1 3-96,4-2-64,-1-1-96,0 1 32,0 2 96,0-2 96,0 2-128,0 0-96,0 0-256,0 0-128</inkml:trace>
  <inkml:trace contextRef="#ctx0" brushRef="#br0" timeOffset="68">357 600 896,'4'-3'416,"-2"3"-192,4-7-352,-4 5 128,2 2 128,0-5 64,2 3-64,1-1-96,-4 1 0,6-3-32,-5 3-512,4 0-192</inkml:trace>
  <inkml:trace contextRef="#ctx0" brushRef="#br0" timeOffset="69">438 735 1152,'-2'0'416,"2"2"-192,0 0-256,0-2 64,0 0-128,0 3 64,0-3 32,0 2 0,0 1 0,0-1 64,0 0-32,0 3 64,0-1-64,0 1 64,0 0-64,0 2-32,0 0-64,0 0 32,0 0-32,0 3 0,0-3 64,0 0 64,0 0-32,0 0 64,0 0-64,0 0-32,0 3 32,0-1-32,0 1 0,0-3 64,0 2-96,0-1 0,-2 1 32,0-2 0,2 0 0,-2 0 0,2 1-96,-2-1 64,2-1 32,0-1 64,0 2-32,-2 3-32,2-3 96,0 0 64,2-2-128,-2 2-96,0-2 32,2 2 0,-2-3-64,2 3 64,0-2 32,-2-2 64,2 1-96,-2 1 0,0-3 96,2 3 32,-2 0-384,0-1-128,0 1-96,2 5 0</inkml:trace>
  <inkml:trace contextRef="#ctx0" brushRef="#br0" timeOffset="70">412 765 256,'0'14'160,"0"-4"-64,0 2-128,2-5 128,0 0-128,-2 3-64,0 1 128,0 3 96,0 0-192,-2 1 0,2-1 0,-2 0 32,0 2 32,0-1 0,2-1 64,-2 0 32,0 0-32,-2 1-64,2-1 32,-2-3-32,0 4-96,-2-1 64,1 0-128,1-2 32</inkml:trace>
  <inkml:trace contextRef="#ctx0" brushRef="#br0" timeOffset="71">1022 1356 2048,'5'0'768,"-5"0"-384,2 0-384,-2 0 160,1 0-192,1 0-32,-2-2 32,3 2 64,-1 0-64,0 0 0,-2-3 32,1 3 0,2 0 0,-1 0 0,0 0 0,0-2 0,0 2 64,0 0 32,0 0-32,0-3-64,2 3 32,-2 0-32,0 0-96,0 0 64,0 0 32,0 0 0,0 0 64,2 0 32,-2 0-192,0 0 0,0 0 32,0 0 96,0 0 0,2 0 64,-2 0-64,2 0-32,1 0 32,-3 0-32,1 0 0,2 0 0,-1 0-96,0 0 0,-1 0 64,1 0 0,0 0 32,0 0 0,0 0-96,0 0 64,0 0 32,0 0 0,0 0 0,0 0 0,-1 3 0,0-1 64,0-2-32,-1 0-32,0 3-64,-1-1 32,4-2 32,-3 2 64,1 1-96,0-1 0,-1 0 32,2 1 0,-2-1 64,2 1 32,-2-3-32,2 2-64,-2-2-64,2 2 32,0-2 32,-2 0 0,2 0 0,0 0 0,-2 3 0,0-3 0,2 2 0,-2-2 0,0 2 0,1-2 0,-2 3 0,1-1 64,0 1-96,1-1-64,-1 0 64,-1 0 64,-1 1 0,3-1-32,-1 0-64,0 1 32,-2-1 32,2 0 64,-2-2-32,0 3-32,2-1 32,-2-2-32,0 3 64,2-3 32,-2 2-128,0-2 32,2 2 64,-2-2 96,0 3-224,2-1 0,-2 0-928,0 1-288</inkml:trace>
  <inkml:trace contextRef="#ctx0" brushRef="#br0" timeOffset="72">953 1418 1408,'0'2'608,"0"-2"-320,-1 2-352,1-2 192,0 3-160,-2-3 0,2 2 32,-2-2 64,-1 3-96,1-1 0,1 0 32,-2 1 0,1-3 0,0 2 64,0 0-32,-2-2-32,2 3 32,-2-1-32,2-2 64,-2 3 32,2-1-32,0-2-64,-2 2 32,2-2-32,-1 3 0,3-3 0,0 0-704,0 0-320</inkml:trace>
  <inkml:trace contextRef="#ctx0" brushRef="#br0" timeOffset="73">1006 1387 640,'-4'5'352,"0"-3"-192,2 3-256,0-3 64,0 0 32,0 3 64,-2-2-32,-2 1 64,2 1-128,-2 0 0,1-1 32,-1-1 64,2 2-32,0-3-32,0 0 32,2 1 32,0-1-384,0-2-192</inkml:trace>
  <inkml:trace contextRef="#ctx0" brushRef="#br2" timeOffset="74">716 402 1536,'0'-15'608,"0"25"-320,0-5-480,0-5 96,0 0-256,0 0-32,0 4-64,5-4-32</inkml:trace>
  <inkml:trace contextRef="#ctx0" brushRef="#br2" timeOffset="75">1259 1460 1792,'0'-2'704,"0"2"-384,-2 0-320,2 0 224,0 0-128,0 0 0,0 0-32,-2 0 32,2 0 64,0 2 64,-2-2-256,0 0-32,2 0 128,-2 0 192,0 0-128,0 0 0,0 0-128,-1 0-32,2-2 32,-1 2 0,-1 0 0,0 0 64,1 0-32,-1 0 64,1 0 128,-1 0 192,-2 0-160,1 0 0,2-3 0,0 3 0,-2 0-128,0 0-96,2-2 0,-2 2 32,2 0-96,-2-3 0,0 3 32,2 0 0,0 0 0,-2 0 0,0 0 0,0 0 0,-1 0 0,2 0 64,-2 0-96,2 0-64,-2 0 64,1 3 64,0-3 0,2 2 64,-2-2-128,0 3 0,0-3-32,2 2 0,-1-2 64,-1 0 64,0 2-32,0-2-32,2 0 32,-2 0 32,1 0-96,1 0 0,-1 0 32,0 0 64,-1 0-32,2 0 64,-2 0-64,0 0-32,0 0-64,0 3 32,0-3 32,0 0 64,2 0-96,-2 2 0,0-2 32,2 0 0,-2 0 0,0 0 0,0 0 64,-1 0-32,3 0-32,-1 0-64,-2 0 32,2 0 32,-2 0 0,1 2 0,2-2 64,0 0-96,-2 0 0,2-2 96,0 2 32,0 0-128,0 0-32,0-2-64,0 2 96,0 0 0,0 2 96,-2-2-96,2 0-64,-2 2 64,0 1 64,2-3-64,-2 2 0,0 1-256,0-1-128,-2-2-480,1 2-256,1-2-64,0 0 0</inkml:trace>
  <inkml:trace contextRef="#ctx0" brushRef="#br2" timeOffset="76">952 1479 384,'-11'5'256,"5"-1"-128,0 4-96,2-6 96,2 3-160,-2-3 32,2 1-224,0-1-96</inkml:trace>
  <inkml:trace contextRef="#ctx0" brushRef="#br2" timeOffset="77">941 1411 128,'2'-5'64,"2"5"0,-2-3-96,0-1 64,0 1-32,0 1 64,0 0 32,3-3 32,-4 2-160,4 1-32,-3 0 32,2-3 0,0 3 448,0 0 192,-2-1-288,2 0-96,0 2-224,-2-2-32,2 3 32,0-3 64,0 3-96,-2-2 0,0 2-480,2 0-192</inkml:trace>
  <inkml:trace contextRef="#ctx0" brushRef="#br2" timeOffset="78">945 1392 256,'0'-3'160,"3"1"-64,-3-1-64,2 3 96,-2 0-64,0-2-64,2 2 32,-1-2-32,-1 2 0,0-3 0,3 3 0,-1-2 0,-2 0 0,2-1 64,-2 1 32,2 2 96,-2-3-32,1 1 64,-1 0-128,3 2 0,-3-3-32,2 1-64,-2 2 32,0 0-32,2 0 0,-2-2 0,0 2 0,0 0 0,2-2 0,-2 2 0,2 0 64,-2 0 96,2 0-224,0-3 0,-2 3 0,2 0 32,-2-2 32,2 2 0,-2 0 0,2-3 0,0 3 0,-2-2 64,2 2-96,-2 0 0,2-2 32,-2-1 64,2 3-32,0-2 64,-2 0-128,2 2 0,-2-3 32,2 3 0,-2-2 0,2 2 0,0-3-96,-2 3 64,2 0 32,0-2 64,-2 0-32,2 2 64,0-3-64,-2 1-32,2 2-64,0-2 32,0-1 32,-2 3 0,3-2 0,-2-1 64</inkml:trace>
  <inkml:trace contextRef="#ctx0" brushRef="#br2" timeOffset="79">1022 1304 1952,'4'0'32</inkml:trace>
  <inkml:trace contextRef="#ctx0" brushRef="#br2" timeOffset="80">1029 1299 1952,'1'0'32,"4"-2"-64,-3 2 0,0 0 96,0 0 96,-2-2-128,2 2-96,0 0 32,-2 0 0,2 0 32,0 0 0,-2 0 0,0 2 0,2-2 0,-2 2 0,0-2 64,2 3-96,-2-1 0,2-2 32,-2 0 64,2 0-96,0 0 0,0 0 32,-2-2 64,2 2-32,0-3 64</inkml:trace>
  <inkml:trace contextRef="#ctx0" brushRef="#br2" timeOffset="81">1067 1301 1984,'0'5'-320,"0"0"-192,0 0-96</inkml:trace>
  <inkml:trace contextRef="#ctx0" brushRef="#br2" timeOffset="82">1141 1278 128,'2'0'64,"0"0"0,0-2-96,0 2 64,0 0-32,-2 0 64,2 0-96,0 0 0,0 0 32,0 0 64,0 2-32,0-2-32,-2 0-64,2 0 32,0 2 96,0-2 32,1 0-128,-2 3-32,1-3 32,1 2 64,-1 0 0,0 1-32,-1-1-64,2 1 32,-1-1 32,0 0 64,0 1-96,0-1 0,0-2 32,2 2 64,-4 1 32,4-3 32,-2 2-224,0-2 0,0 3 32,0-1 96,2-2 0,-4 2-32,2 1 32,0-1-32,0 3 0,0-3 64,0 1-96,-2 1 0,2-1 32,-2-1 0,3 0 64,-3 0 32,1 3-128,1 0-32,3 2 96,-2-2 32,2 4 0,1 1 32,2-3-288,-2 0-32</inkml:trace>
  <inkml:trace contextRef="#ctx0" brushRef="#br0" timeOffset="83">980 923 384,'-2'3'160,"2"0"-64,0-3-128,0 2 64,0-2-32,0 2 0,-2 0-96,2-2 64,0 3 32,-2-3 0,2 2-96,-2-2 64,0 2 32,2 1 64,-2-1 32,2 1 32,0-1-160,-2 0 32,2 1-64,0-1 0,0 0 128,-3 1 32,3-1-32,0 1-64,0-3-64,0 2 32,-1 0 32,1 1 64,0 1-96,0 1-64,0 0 128,0-3 96,0 3-192,0 2 0,-2-5 0,2 3 96,0 0 0,0-1 64,0 1-128,0-2 0,-2 1 32,2-1 0,0 1 0,0-1 0,-2 2 0,-1-3 0,3 3 0,-1-1 64,-1-1-96,-1 4 0,3-2 32,-2 1 64,2 0-32,0 1-32,0-3 32,-2 1 32,2-1-96,0 4 0,-2-4 96,2 1 96,-2 0-128,0 0-32,0 2 64,0-3 96,0 1-128,2 2-96,-2-2-256,2 2-128</inkml:trace>
  <inkml:trace contextRef="#ctx0" brushRef="#br0" timeOffset="84">1163 945 640,'0'0'352,"0"3"-192,0-3-128,0 0 160,2 2 32,-2-2 96,0 2-96,0-2-64,0 2 0,0-2-32,0 3-64,0 0 32,0-2-64,0 2-32,0-1 96,0-2 64,0 3-224,0-1 0,0 0 64,0-2 128,0 3-32,0-1-64,0 0 64,0-2 0,3 3 32,-3 2 0,0-3-64,0 0 32,0 3-64,0-3 64,0 1-64,0-1-32,0 1 96,0-1 64,0 0-64,0-2-64,0 3 0,0-1 32</inkml:trace>
  <inkml:trace contextRef="#ctx0" brushRef="#br0" timeOffset="85">1170 1020 4384,'2'3'32,"-2"-1"0,1 1 64,2 1-128,-3-1 0,2-1 32,0 0 64,-2 1-32,2-1 64,-1 1 64,-1-2 64,3 5-192,-3-4-64,2 0 0,-2 1 64,2 1 0,-2-2 64,2 1-64,-2 0-32,0-3 32,2 2-32,-2 0 64,0 0 32,2-2-128,-2 5-32,0-5 32,2 2 64,-2 1 0,0-1-96,0 1 32,0-1 32,0-2 0,0 2-96,2 1 160,-2-1 64,0 0-96,0 1-32,0 2 0,0-3 64,2 0-32,-2 3-32,0 2 32,2-2 32,-2 2-96,4 0-64,-2-2-1440,0 2-544</inkml:trace>
  <inkml:trace contextRef="#ctx0" brushRef="#br0" timeOffset="86">1025 1184 128,'0'0'0,"2"-3"64,-2 3 32,2 0-128,-2 0 32,1 0 64,-1-2 32,0 2-32,3 0 32,-3 0 64,0 0-64,2-2 0,-2 2-32,0 0-64,0-3 32,2 3-32,-2 0 0,0 0 64,2 0-96,-2-2 0,0 2 32,0-2 0,2 2 0,-2-3 0,2 3 64,-2-2 32,2 2-128,0 0-32,-2 0 32,2-3 0,-2 3 32,0 0 64,2 0-96,-2-2 0,2 2 32,-2 0 64,2 0-96,0 0 0,-2 0 32,2 0 0,-2 0 0,2 0 64,-2 0-96,2 0-64,0 0 128,-2 0 32,2 0 0,-2 0-64,0 2-64,0-2 32,2 0 32,-2 0 64,0 0 32,0 3 32,0-3-224,0 2 0,0-2-256,0 3-32</inkml:trace>
  <inkml:trace contextRef="#ctx0" brushRef="#br0" timeOffset="87">1135 1176 1152,'0'0'416,"0"3"-192,0-3-128,0 0 224,0 0-192,0 0 0,0 0 64,0 0 32,0 0 32,0 0 64,0 0-160,0 0-32,0-3-64,0 3 32,0 0 0,0 0 32,0-2 128,0 2 96,0 0-64,0 0 64,0 0-192,0-2-32,0 2 0,0 0 0,0 0-64,0-3-64,0 3 32,0 0-32,0 0 64,0 0 32,0 0-32,0 0 32,0 0 0,0 0 32,0 0-64,0 0 32,0 0 0,0 0 96,0-2-96,2 2-64,-2 0 64,0 0-64,0-2 64,0 2-128,0 0 0,2 0 32,-2 0 64,0-3-32,0 3-32,0 0 32,0 0-32,0 0 64,0 0 32,2 0 32,-2 0 0,0 0-64,0 0-64,0 0 96,2 0 0,-2 0-128,0 0-32,0 0 96,0 0 32,2 0-96,-2 0-32,0-2 96,2 2 32,-2 0-160,0 0 0,0 0 96,0 0 128,2 0-32,-2 0-64,0-2 0,0 2-32,2 0-96,-2 0 64,0 0 96,0 0 96,2 0-224,-2 0 0,0 0 64,0 0 64,2 0-96,-2 0 32,0 0 64,0 0 32,0 0-32,0 0-64,0 0-64,0 2-32,0-2 64,2 0 64,-2 0-64,0 0 0,0 0 32,0 0 64,2 0-32,-2 0-32,0 0-64,0 0-32,0 0 64,0 0 0,0 0 32,0 0 64,0 0-32,0 0 64,0 0-128,0 0 0,0 0 32,0 2 0,0-2 0,0 0 0,0 0 64,3 0 32,-3 0-256,0 0-64,0 0-1984,0 0-928,-3 0 1600</inkml:trace>
  <inkml:trace contextRef="#ctx0" brushRef="#br3" timeOffset="88">1204 1956 256,'0'14'160,"0"1"-64,0-1-128,0-9 128,4 4-64,-4 1 64,0-1-64,4 10 64,0-5-288,-4 0-96</inkml:trace>
  <inkml:trace contextRef="#ctx0" brushRef="#br3" timeOffset="89">868 1980 640,'0'23'352,"0"-18"-192,0 9-192,0-9 128,0 9-64,0 0 64,0 5-64,4-4 64,-4-1-64,4 5-32,0-10-416,4 1-128</inkml:trace>
  <inkml:trace contextRef="#ctx0" brushRef="#br3" timeOffset="90">698 430 640,'8'0'352,"0"0"-192,0 0-128,-4 0 96,4 0-160,0 0 32,1 0-64,3 0 0,0 0 64,0 0 64,4 0-32,-3 0 64,-1 0-64,0 0-32,4 0 32,-4 0 32,1 5-96,-1-5 0,0 0 32,-4 0 0,4 5 0,-4-5 64,1 0-96,-1 0-64,0 0 64,0 0 64,0 0 0,-4 0-32,4 0 32,-4 0-32,0 0 0,4 0 64,-4 0 32,4 0 32,-3-5-64,3 5 32,0 0-64,-4 0-32,4 0 32,-4 0-32,4 0 0,-4 0 64,4 5-96,0-5 0,-3 4 32,-2-4 64,6 5-96,-5-5 0,4 5 32,-4 0 0,4-1 0,-1-4 0,1 5 0,1-5 64,2 0-32,2 0-32,3 0-64,-4 0 32,4 0-480,-3-5-192</inkml:trace>
  <inkml:trace contextRef="#ctx0" brushRef="#br3" timeOffset="91">1229 2027 128,'0'14'64,"0"-4"0,0 8-96,3-3 64,-3-1-32,0 0 64,0 0-96,0 5-64</inkml:trace>
  <inkml:trace contextRef="#ctx0" brushRef="#br3" timeOffset="92">990 1663 768,'4'-9'352,"0"9"-192,0-5-128,-4 5 160,0-5-160,4 5-32,0-4 0,0 4 0,0-5 64,0 5 96,1-5-224,3 5-96,-4 0 96,0 0 64,4-5-32,0 5 0,0 0 32,0 0 0,4 0-96,-3 5 64,2-5-320,-2 0-96</inkml:trace>
  <inkml:trace contextRef="#ctx0" brushRef="#br3" timeOffset="93">1188 1980 128,'4'9'160,"-4"0"-64,4-4-64,0 0 96,-4 0-64,8-1-64,-4 6-64,0-1 32,4 1-128,-3 4 32</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8T02:10:48.552"/>
    </inkml:context>
    <inkml:brush xml:id="br0">
      <inkml:brushProperty name="width" value="0.10583" units="cm"/>
      <inkml:brushProperty name="height" value="0.10583" units="cm"/>
    </inkml:brush>
  </inkml:definitions>
  <inkml:trace contextRef="#ctx0" brushRef="#br0">1490 269 1152,'0'-2'512,"0"2"-256,2 0-320,-2 0 128,0 0-160,2 0 64,-1 2 32,1-2 0,0 0-96,0 1 64,1-1 96,-2 2 96,3-2 416,-1 0 192,1 0-256,1-2-128,0 1-160,-2-1-64,3 0-96,-3 0-64,2 1 32,-2-3-32,3 2 0,-1 2 64,-2-1-96,2-1 0,-1 0 32,1 2 64,0-1-96,0 1 0,2 0 32,0 0 0,-1 1 0,-1 1 0,4 1-96,-2 1 0,0 3 64,-1-2 64,1 0 0,0 0 64,0 2-128,0-2-64,1 0-448,-1 0-128,0 0-352,0-1-160</inkml:trace>
  <inkml:trace contextRef="#ctx0" brushRef="#br0" timeOffset="1">1625 386 2048,'0'0'768,"2"0"-384,-2 0-256,0 0 256,2 0-160,-2 0-64,1 0-64,-1 0 0,2 0-128,1 0 0,1 2 32,-3-1 0,3-1 128,-2 0 64,1 2 128,0-2 32,1 0-32,1 0 32,0 0-192,0 0-32,0 0-64,0-2 32,-1 2-64,1 0-32,0-1-64,2 1 32,-2 1 32,0-1 0,0 2 0,2-2 0,-2 2 0,2-2 64,0 0-96,-2 1 0,0 1 32,2-2 0,-2 4-96,0-3 64,2 1 96,-2 1 96,0-1-128,0 3-96,2 0 32,-2 0 0,0 1-416,0-1-160,0-2-960,0 1-416</inkml:trace>
  <inkml:trace contextRef="#ctx0" brushRef="#br0" timeOffset="2">1630 435 3072,'-1'0'1216,"2"0"-640,-1 0-736,0 0 192,2 0 96,-2 0 64,3 0-160,-1 2 0,1-2-32,-1 0 64,2 2-32,-1-2-32,0 1 32,1 1-32,1 0-96,2-1 0,-1 1 128,1 1 32,0 1 0,0-1-64,0 1 96,0-1 0,-2 0 96,1 1 32,1-1-96,-2 1-32,2 1-32,0-2 32,0 2-128,-2 1 0,0-1 32,2-2 0,-2 2 0,0 0 64,0 0-32,0 0-32,0-1 32,1 1-32,-3-1 0,2-1 0,2 2-96,-2-2 0,0 1-576,0 1-224,0 0-576,-1 0-224</inkml:trace>
  <inkml:trace contextRef="#ctx0" brushRef="#br0" timeOffset="3">1654 570 1920,'1'0'768,"1"0"-384,1 4-320,-3-4 192,4 1-64,-1-1-32,1 0-32,1 0 64,0 2-96,-2-2-64,4 1 0,0-1 32,-2 2-96,2 0 0,0 1 96,0-1 32,1 2-128,-1-3 32,1 4 64,-1-1 32,-2-1 96,2-1 32,0 1-96,0 1-96,-2-3 0,0 3 32,0-1-32,0-1 64,-1 1-64,1 1 64,-2-1-224,2 2 32,-1-1-608,-1 1-192,1 0-288,-1 2-160</inkml:trace>
  <inkml:trace contextRef="#ctx0" brushRef="#br0" timeOffset="4">1651 612 1280,'0'-1'512,"1"1"-256,-1 1-160,2-1 224,0 0-128,-1 2-32,1 0 0,0-1-32,1 1 0,2 0 0,0 1-64,-1 1-64,1 1 96,0-2 64,2 2 0,-2 0 64,0-1-64,2 3 0,-2-3-96,0 2 32,0 1 64,0-2 64,2 0-32,-2 1 32,0 1-192,-1 0-32,1-2 64,-2 0 32,1 0-32,1 2-64,-2-2 32,0 2-32,3 0 0,-3 0 0,0 0 0,1 1 0,-3 1 64,3-1 96,-1 0-224,-1-1-96,1 2 160,-1-2 32,1-1-64,-1 1 32,0 0 0,1 0 0,1-1-96,-1 1 64,-1 0 32,1 0 0,-1 0 0,-1-1 0,1 1 0,0-2 0,0 2 0,-1-2 0,1 2 0,-2-2 64,2 2-32,-2 0-32,2-2-64,-1 2 32,-1 0 32,0-1 0,0 1 0,2 0 64,-2 0-96,0 1-64,0 1 64,0-3 0,0 1 32,0 2 64,0-3-32,0 3-32,0-2-64,-2 1 32,2 1 32,0-1 0,0 1 0,0-1 0,-1-1-96,1 2 64,0-1-128,0-1 32,-2 1 64,2 1 96,0-2 0,0 1-32,0-1 32,-2 2-32,2-3 0,-2 1 0,1 0 0,-1-2 0,0 2 0,-1-2 0,0 2 64,1-2 32,-2 2-128,3-1-32,-3-2 32,1 3 64,-1-1 0,1-1-32,0 2 32,-1-1-32,-1-3 0,2 2 64,-1-2-96,-1 1 0,0-1-32,2 1 0,-2 1 64,-2-2 64,0 2-32,0 0-32,2-1 32,-3-3-32,-1 1-160,1 0 32,-4-2-640,0-2-224,-2 2-128,2-3 32</inkml:trace>
  <inkml:trace contextRef="#ctx0" brushRef="#br0" timeOffset="5">1834 1173 2048,'-1'2'768,"-1"-2"-384,0 3-96,2-1 352,-1 0-352,1 0-160,-2-1-160,2 3-64,-2-2 128,1-1 32,-1 1-96,0 1-32,0-1 96,2 1 32,-3-1 0,1 3-64,1-1 32,-1 1-32,0 0 64,1-2 96,-3 1 288,1-3 160,-1 1-160,1 0-32,-1-1-160,0-1 0,-2 0-160,-1 0-64,1 0 0,-1 0-192,0 2 32,2-2 64,0 2 96,0 0-160,-2-1 32,2 3-128,0-1 64,1 0-64,-1 1 64,2-1-608,-2-3-1216,-2 2 128</inkml:trace>
  <inkml:trace contextRef="#ctx0" brushRef="#br0" timeOffset="6">1868 830 1792,'0'0'704,"-3"0"-384,5 2-256,-2-2 288,1 2-160,-1-2 64,2 1-160,0 1-64,-1-1-96,1 3-32,2-1 256,-1 3 128,2-1-64,0 0-64,0 2-64,1-1 0,0-1-64,-1 2 64,2 0-64,-2 1 64,0 3-64,0-3-32,1 2 160,-1 0 32,-2 3-64,2-3-96,-1 2 128,2-1 128,-2 1-224,1 0-32,-2-2-32,-1 1 64,1-1-32,-1 0 64,0-2-64,-1 1 64,-1-1-128,2-1 0,-2 2 32,0-2 0,-2-1 0,2 1 64,-1-2-32,1 2-32,-2 0 32,-1 0-32,1-2-96,0 2 64,1-2 32,-3 1 64,2 0-32,1 0-32,1-1 32,-2 2-32,0-1 0,-1-2 0,1 5 0,1-2 0,-1-2-96,0 2 64,-1-2 32,-1 2 64,1-2-96,0 0 0,-3 0 32,3 2 64,0-4-32,-1 2-32,1 0 32,-2 2-32,0-2-160,1 0-32,-1 0 96,2 0 96,-2 1-32,1 0 0,1 1 32,-2-2 0,0 2 0,-1-2 0,3 2-96,-2 2 64,0-3 32,0-1 64,0 2-32,-2 0 64,0 0-128,0 0 0,1-1 32,-5 1 0,3 0-160,-3 0 32,1 0-160,-2-1 32,2 1-448,-2-2-160,2 0-352,0 1-32</inkml:trace>
  <inkml:trace contextRef="#ctx0" brushRef="#br0" timeOffset="7">1884 1105 1152,'0'5'416,"0"-2"-192,1 1-192,-1-2 96,0-1 0,0 1 0,-1 1-160,1 1-32,-2 1 32,2 0 64,-2 0-64,1 2 0,-1-2 224,-1 2 128,-1 0 32,1-1 96,-1 3-96,1-1 32,0 1-96,-1-1 64,1 1-128,-1 1 32,1-1-160,-2-1-64,0-1 0,1 3 32,-1-1-96,2-1 0,-2-1 32,-1 0 64,2 1-32,-2-1-32,1 0 32,0-2-32,2 2-96,-2 0 64,1-2 32,-1 1 0,-2 1-96,2-2 0,0 0-96,-2 1-32,2-1-96,-2-2-32,1 0-736,-1 1-320,0-2 576,2-1 384</inkml:trace>
  <inkml:trace contextRef="#ctx0" brushRef="#br0" timeOffset="8">1673 801 128,'3'6'0</inkml:trace>
  <inkml:trace contextRef="#ctx0" brushRef="#br0" timeOffset="9">1671 877 1024,'0'5'416,"0"-3"-192,0 5-256,0-6 64,0 3 96,0-2 64,0 1 0,0 2-32,0-2-96,0 3-64,0 0 32,0-1-32,0 1 0,0-1 0,0 1 64,0-1 32,0 2 32,0-3 0,0 1-64,-2 0 32,2-2-64,0 3 64,-1-3 0,1 2 32,0 0-64,0 0 32,-2 0-128,2 0 0,0 0 32,-2 1 0,2-1 128,0 0 64,0 0-160,-1-2-64,-1 3-96,2-3 96,-2 0 0,2 1 96,-2-1 32,2 0 32,-1 1-64,1 1 32,0-2-64,-2 2 64,2 1-64,0-3-32,-2 2-64,2-2 32,0 4 32,-1-3 64,1 2-32,-2 0 64,0-3-128,1 2 0,-1-2 32,0 2 64,-1 1 32,1-1 32,0 0-160,2 0 32,-2 0 0,1-1 64,1-1-32,-2 2-32,2-2-64,-1 3 32,1-3 32,-2 0 64,0 1-96,2-1 0,-2 0 32,2 1 64,-1-1-32,1 1-32,0 1 32,0 0 32,-2 0-32,2-2-32,0 2-64,-2-1 32,2 1 32,0 0 0,-1-2 0,1 3 0,0-1-96,-2 0 64,2 0-32,0 0 0,0 0 64,-2 2 0,0-2 64,-1 0 96,1 0-64,1-1-64,-1-1-96,0 0 32,1 3 32,1-1 64,-2 0-96,2 0 0,-2-2 32,0 2 64,2-1-96,-1 1-64,1-2-32,-2 2 96,2 0 64,-1 0 64,-1-1-32,2 1-64,-2-2-64,2 1-32,-2-3 128,1 3 32,-1 1 0,2-2-64,-2 3-64,2-3 32,-2 0 32,2 1 0,-1-1 64,-1 1 32,2-1-128,-2 0-32,1 1 32,-3-1 64,3 2 0,-1-1-32,0 1 32,2-2 32,-2 1-32,1 1-32,-1-2 96,0 0 0,1 2 32,1-1 64,-2-1-96,0 1 0,1-1-96,-1 0-96,2 1 128,-2-1 32,-1 1 0,1-1-64,-1 0 96,1 1 64,-1 1-64,1-2 0,0 3-32,-1-3 32,1 0-128,0 1 0,1-1 96,-1 1 32,2 1-128,-2-2 32,0 0 0,1 1 0,1-1-96,-2 1 64,2-3 32,-1 3 64,-1-3-32,2 3-32,-2-2 32,0 1 32,2 0-96,0 2 0,-1-1 96,1-1 32,0 1-128,-2-1 32,0 2 64,1-3 96,-1 1 0,0 1 0,0-1-96,1 2 32,-1-2-64,0 1-96,1-2-32,1 1 64,-2 1 0,0-1 32,2-1 64,-1 1-32,1 0-32,-2 1 96,0-1 0,0 1-32,2-1 32,-1 0-64,-1 1 64,2-3-64,-2 3 64,1-1-128,1 1 0,-2-3-32,0 3-64,1 1 96,-1-2 64,0 1 64,0-1 32,-1 0-160,1 1-32,1-1 96,-1 1 32,0-1-96,1 1 32,-1-1 0,0 2 0,0-2-96,1 1 0,-1-1 128,0 1 32,1-1-96,-1 0 32,0 1 0,2-1 64,-1 2 32,-3-1-32,3-1 32,-1 1-64,0-1 64,0-1-128,1 1 0,1-1-32,-2 1 0,0-1 64,2-1 0,-1 1 64,-1 2 32,2-3 32,-2 1 0,2 1-160,-1 1-32,1-3 96,-2 3 96,2-2-32,-2-1-64,2 3 0,-2-2-32,1-1 0,1 1 0,-2-1 64,0 3 32,0-2-32,1 1-64,-1 0-64,1 1 32,-1-2 32,0 1 64,0 0-32,-1 1-32,1-1-128,1-1 0,1 1 128,-2-1 128,0 1-192,0-1 0,1 1 64,-1 1 64,0-1 0,2 1-64,-1-1 32,-1 0 32,0-1-32,1 2-32,1-3 96,-2 1 0,0 0-192,2-1-64,-2 3 128,1-3 160,1 4-128,-2-1 0,0-2 0,1 1 64,-1-1-192,2 1 32,-3-1 96,1 1 128,0-1-32,0 1-64,1-1 0,1 2 32,-2-3-32,0 2-32,1 1 96,-1-2 0,2 1-128,-2 1-32,1-3 32,1 1 64,-2 1-64,0-1 0,0 0 32,1-1 0,1 3 64,-4-3 32,3 1-32,-1 0 32,-1 0 0,1-1 32,0 1-64,-1 1-64,1 1-64,0-3 32,1 1 32,-1 0 64,0 0-32,1-1-32,-1 1 32,0 0 32,-1-1-32,3 1-32,-2 0 32,0-1-32,1 1 0,-1 0 64,0 0-96,0-1 0,1 1 32,-1-2 0,1 2 128,-3-2-64,2 1-32,1-1 0,-1 2 32,0 0-32,2-1-32,-2 1 32,1 0 32,-1 0-32,0-1-32,1 1 32,-1 0 32,0-1-96,1 1 0,1-2 32,-2 2 0,0-1 0,-1 1 64,1-2-32,0 0-32,1 2 32,-1-2 32,-1 1-96,1-1 0,0 2 32,1-2 64,-1 2-32,0-2 64,0 2-128,1-1 0,-1-1 32,0 0 0,1 2 0,-1 0 64,0 0-32,2-2-32,-1 1 96,-1-1 0,0 0-32,0 0-64,1 2 32,-3-2 32,3 0 32,-1 0 32,-1 1-160,1-1 32,0 0-64,0 2 0,-1-2 128,1 2 32,1-2-128,-3 2 32,3-2-64,-1 1 0,-1-1 128,-1 2 96,1-2-64,1 0 0,-2 2-32,1-2 32,0 0-128,1 0 0,-1 0 32,1 0 64,-2 0-32,3 0-32,-3 0 32,3 0-32,-3 0-96,1-2 64,0 2 96,-1 0-96,1-2 0,1 2 32,-1 0 64,1-1-32,-1 1-32,1-2-64,-2 2-32,1-2 64,0 2 0,-1-2 32,1 2 0,1 0 0,-1 0 0,-1 0-96,3 0 64,-3 0 32,1 0 0,-1 2 0,3-2 64,-1 0-96,-1 2 0,1-2 32,0 0 64,-1 0-96,0 0 0,-1 0 32,1 0 64,1 0-96,0 0 0,-1-2 32,0 2 0,-1-2 0,1 2 64,-1-1-32,1-1-32,-1 1-64,1-1 32,1 2 32,-1-2 0,0 0 0,-1 1 0,2-1 0,-1 2 64,0-2-32,-1 0-32,3 1 32,-3-1-32,1 0 0,-1 1 64,1-1-96,0 2 0,-1-2 32,1 1 0,-1-1-96,1 0 64,0 2 96,-3-1 96,1-1-128,0 0-96,0 0 32,2 1 0,-2 1 32,1-2 64,1 0-96,0 2 0,-1-1 96,1 1 32,-1-2-128,-1 0-32,2 1 32,-1-1 0,1 0 32,0 0 64,-1-1-32,-1 1-32,2 1 32,-2-1-32,1 0-96,-1 1 64,2-1 32,-1-2 64,1 3-32,-1-1 64,1-1-128,1 1 0,-1 0 32,0 1 64,-1-1-96,1 0 0,-1 0 32,1 1 64,-1-3-32,1 3-32,0-1 32,-1 0-32,1-1 0,-2 0 0,1-1 0,-1 2 64,2-1-96,-2-1-64,0 1 64,1 0 64,1 1 0,-1-1-32,1 1 32,-2-2-32,0-1 0,2 2 0,-1 0-96,1-1 0,-1 2 64,1-1 0,-2 0 96,0 1 32,1-1-32,-1 1-64,2 0-64,-2-1 32,0-1 32,1 1 64,1 0-32,-1-1-32,1 1 32,-2-1-32,0 1-96,1 0 64,1-1 32,0 1 64,-1-1-32,1-1-32,-1 2-64,-1-2-32,2 1 64,-2-1 0,1 2 32,1-2 0,0 0 0,-1 0 0,1-1 0,-1 1 0,1 0 0,1 0 0,-1 0 0,1 0 0,-1-2 0,1 2 0,-1 0-96,-1 0 64,2 0 32,1-2 0,-2 0 0,1 0 0,0 2 0,0-1 64,1-1-32,-3 2-32,3-2 32,-1 2-32,-2-2 0,1 2 0,0-2 0,-1 0 0,3 0 0,-3 2 0,2-2 0,-1 2 0,1 0 0,1 0 0,-3-2-96,1 2 64,1 0 32,0 0 64,-1 0-32,1 0-32,1-2-64,-3 2 32,1-2 96,1 2 32,-1 0-128,1 0 32,0-2 0,-1 2 0,1 0 0,-1-2 0,1 2-96,1-2 64,-1 0 32,-2 1 64,3-1-96,-1 0 0,-1 0 32,-1 0 64,3 0-32,-1 1-32,2-1-64,-2-2 32,0 3 32,1-3 64,-1 2-96,2 1 0,-2-1 32,0 0 0,2 0 0,-1 0 0,1 2 0,-2-2 64,1 1-96,-1-1 0,2 0 96,-2 0 32,0 0-128,2 2-32,-1-2 32,1 2 0,-2 0 32,2-2 0,-2 2 0,0-1 0,2-3 0,-1 2 64,-1 1-32,2-1-32,-2 0-64,1 2 32,-1-2 32,2 2 0,-2 0 0,1 0 0,1 0 0,-2-1 0,2 1 0,0 0 0,-2 0 0,2-2 0,-1 2 0,1 0 0,0 0 0,-2 0 0,0 0 0,2 1 64,0-1-32,-2 0-32,1 2 32,1-2-32,0 1-96,-2 1 0,2-2 64,0 2 64,-2-3 0,2 3-32,0-2 32,0 0-32,-1 1 0,1-1 0,-2 2-96,2-1 64,-2-1 96,1 2 32,1-2-32,-2 1-64,2-1-64,0 2-32,-2-2 64,2 0 64,0 0 0,0 0 64,0-1-128,0 0 0,0 1-32,0-1 0,0 1 64,-2 0 64,1 2-32,1-2 64,-2 0-64,2 1-32,-2 1 32,1-1-32,1 1-96,0-2 64,-2 1 32,2-1 64,2 2-96,-2 0 0,0-2 32,1 1 0,-1-1 0,2 2 0,-2-1 0,0 1 0,0-1 0,0 3 0,0-3 0,0 1 0,0 1 0,0-1 0,0 1-96,0-1 64,0 1 32,0-2 64,2 1-32,-2 1-32,1-1-64,1 0 32,0-1 96,-2 3 32,2-3-128,-2 2 32,1-1-64,-1 0 0,2 1 128,-2 0 32,0 1-128,0-1 32,0 0 0,0 0 64,0 1-96,0-1 0,0 0 32,0 1 64,0 1 32,0-2 32,0 0-160,0 2-32,0 0 32,0-1 64,0 1-64,0 0-64,0 0 64,0 0 0,0 0-64,0 1 0,0-1 64,2 4 64,-2-3-64,0 1 0,0 1-32,0 1 0,0-1 64,0 1 0,0-1 64,-2 2 32,2 0-128,0-1 32,0 1 0,0-2 0,-2 2 64,2 0 32,0 1-128,0-3-32,0 2 32,0-2 0,0 3-64,0-3 64,0 0-256,0-1-128,0 1-768,0-3-352,0 0-832</inkml:trace>
  <inkml:trace contextRef="#ctx0" brushRef="#br0" timeOffset="10">1134 150 1408,'1'-2'608,"-1"0"-320,2 1-352,0-1 128,-2 0 128,1-1 192,1 1-128,-2 1-64,2-1-96,-1 0-96,1 0 32,0 1-32,0-3 64,-2 3 96,1-1-128,1 0-96,1-1 32,1 1 0,-1 0 32,-1 1 0,1-3 0,1 3 64,-3-1-96,1-1 0,1 1 96,-1-2 32,1 3-32,1-1-64,-2 0 32,1 1-32,-1-1 0,0 0 64,-1 1-32,1-1-32,-1 0 160,1 1 128,2-1-96,-3 0 64,1-1-96,0 1 0,-1 0-32,1-1 0,0 1-64,0 1 32,-1 1-128,1-2 0,0 0 32,-1 2 0,1-2-96,0 1 64,-1-1 96,3 2 32,-2-2-32,1 0-64,-1 1 32,1-1-32,-1-1 0,-1 1 64,3 0-32,-2 1 64,1-1-128,0 0-64,-1 2 64,1-2 64,1 1-64,-2-1 0,-1 0 96,3 2 32,-3-1-32,3-1 32,-3 0-64,1 1-32,1 1-64,-1-2 32,2 2 32,-3 0 0,3 0 0,-3 0 64,1 0-32,1-2 64,1 2 0,-1 0 32,-1 0 0,2 0 0,-1-2-64,0 2 32,1-1-64,-3 1-32,3-2 32,-1 0-32,1 2 64,-1-2-96,0 2 0,-1-1 32,1 1 0,1-2 0,-1 1 0,1 1-96,-3 0 64,3 0 96,-1 0 32,1-2-32,-3 2 32,3 0-128,-1 0-64,0 0 64,-1-2 0,2 2 32,-3 0 64,1 0-32,0 0-32,1 0 32,-1 0 32,-1 0-32,1 0 64,0 0-64,1 2-32,-1-2 32,0 0 32,1 2-96,-1-2 0,-1 1 32,1-1 0,0 0 0,-1 2 0,1-2 64,2 0 32,-3 0-128,1 1-32,2-1 32,-3 0 64,1 0 0,-1 0 64,3 0-64,-2 0-32,-1 0 32,1 0-32,0 0 0,1 0 64,-1 0-32,1 0-32,-1 0 32,0 0-32,-1 0 64,1 2 32,0-2-128,1 0-32,-1 2 32,0-2 0,1 2 32,-1-2 0,1 1 0,0-1 64,-1 2-32,2 0 64,-3 0-64,3-2-32,-3 1 32,3 1-32,-1-2 0,1 2 64,-1-2 32,0 1 32,1 1 0,-1-2 0,1 0-64,1 0-64,0 2-64,-2-2-32,0 1 64,1-1 0,1 2 32,-1-2 64,-1 2-32,0-2-32,1 2 32,-1-2-32,1 0 0,-1 0 0,2 1 0,-2-1 0,1 2 0,1 0 0,0-2 0,-2 0 0,2 1-96,-1 1 64,1-2 32,0 2 64,-2-2-32,3 1-32,-3 1-64,0 0 32,2-2 32,-1 3 0,-1 1 0,2-2 0,-1 1 0,1 0 64,0 1-32,0-3-32,0 3 32,0-4 32,0 2-192,1-1 32,-3-1-1536,-1 2-1280,-1-2 864</inkml:trace>
  <inkml:trace contextRef="#ctx0" brushRef="#br0" timeOffset="11">1292 145 640,'-2'-2'256,"2"-1"-128,0-3-96,0 5 160,0-1 32,2 0 32,0-1-128,-2 1-32,3-1-32,-1-1 32,0 1-128,3-1 0,-2 3 96,2-3 96,-1 3 0,1-3 0,0 1-32,-2 1 0,2 0-64,1 1 32,-3-1-64,4 0 64,-2 1-64,0-1-32,2 2-64,-2-2 32,2 2 96,-1-2 32,-1 2-128,2 0 32,-1-1 0,0 1 0,-1 0 192,1 0 128,-1-2-160,0 2-96,0 0 32,0 0 64,0 0-64,0 0-64,0 0 0,0 0 32,0 2-96,-1-2 0,1 1 96,0-1 32,0 2-32,-2-2-64,3 0 32,-3 2 32,2-2 32,-2 0 32,3 2-160,-1-2 32,0 0 0,2 0 0,-2 0 64,0 0 32,-2 0-32,2 0-64,-1 0-64,1 0 32,-2 0 32,2 0 0,-1 0 0,-1 1 64,1-1-32,1 0-32,-2 2-64,2 0 32,0-1 32,0-1 64,2 2-32,-2 0-32,2-1 32,0-1-32,0 2 0,0 0 64,1 0-1440,2-1-672</inkml:trace>
  <inkml:trace contextRef="#ctx0" brushRef="#br0" timeOffset="12">1022 153 2688,'-7'-1'1056,"4"-1"-576,-1 0-512,4-1 224,-3-1-128,1 1 32,-1 0-64,-3-1 64,3-1-128,0 0-64,-1-2 64,-1 0 64,2 2 0,-2-1-32,0-1 32,-1-2 32,1 2 96,-1 2 64,0-1-32,0 1 32,1-1 64,-1-1 64,0 3-256,-1-2-32,-2 1-64,2 0 64,-1 2-320,-1-1-128,1 1-448,-1 1-192,-1 1-320,0-1-32</inkml:trace>
  <inkml:trace contextRef="#ctx0" brushRef="#br0" timeOffset="13">857 194 2432,'-2'-3'960,"0"1"-512,1-1-448,1 3 160,-2-2-192,0 0-32,0 1-64,-1-3 96,-1 1 64,1-1 128,-2-1-128,0 2-96,2-1 32,-3-2 0,0 0 32,-1 0 64,0 1-32,-1-1-32,1 1 32,0 2-32,0 0 64,0-3 96,1 1 64,-3 0 32,1 2-64,-1-2-32,1 1-32,1-1 0,-2 2-64,1-2-64,1-1 96,-1 3 0,-3 0-128,1 1 32,2-1 0,-3 1 0,3 0 0,-2 0 64,0 1-32,-1 1 64,1-2-128,0 0 0,0 2 32,0 0 64,0 0-96,-1 0-64,1 0-32,-2 2 96,2-2 0,0 2 96,-6-1-96,5 3 0,-5-1-192,3 1 0,-1 1-64,0-2 32,3 2 64,-1 2 64,0-2-288,0-1-128,2 1-416,1 0-192</inkml:trace>
  <inkml:trace contextRef="#ctx0" brushRef="#br0" timeOffset="14">670 184 1152,'-3'0'512,"-1"-2"-256,1 2-224,1 0 160,-1 0-32,-2 0 64,0 0-192,-1 0-32,1 0 64,-1 0 96,-1 0 224,0 0 64,-1-2 128,-1 0 32,-1-1-128,-1-1 32,0 3-224,-1-2-96,2-1-96,-2 2-96,-2-1 32,2 3-32,-2-2-288,1 2-64,-1 0 192,1 2 128,-1-2 0,2 2 0,0-1 96,2-1 32,-2 2 32,0-2 0,2 2-64,-2 0-64,2 1 32,0-2-32,-1 5-352,1-1-96,-2 3-1120,1 3-416</inkml:trace>
  <inkml:trace contextRef="#ctx0" brushRef="#br0" timeOffset="15">498 344 384,'-3'-4'256,"1"4"-128,-1-2-32,3 2 224,-2 0-128,-1-1 64,1 1-160,-1 0-64,-1 0 0,-1 1-32,0-1 0,0 0 64,-2 2 320,0-2 128,1 0 32,-3 0 0,1 0-32,-1 0 96,1 2-288,-3-2-96,3 0 0,-2 0 64,-1 2-128,1-2-96,0 0 96,1 1 32,-1 1-160,2-1 0,-2-1-96,-1 4 0,3-2 64,-2 1 0,1-1 64,1 0-32,-1-2-32,1 1 32,1 3 32,0-3-96,-1 1 0,-1 1-32,2 2-64,0-1 96,1 1 64,-1 0 0,2 0-32,-4 2-64,2 0-32,1 0 64,-3-1 0,-1 1 32,1 2 0,1-3 0,-1 1 64,3 0-96,-1 1 0,0-1-32,2 2 0,0-1 64,0 1 64,1-1-32,1 1-32,-1-1-64,1 1 32,-2-1 32,1 2 0,0-1 0,0-1 64,1 3-32,-3-3-32,1 2 32,0-1 32,2 1-192,-2 0 32,0-1-128,0 1 64,-1-2-832,3 1-928,-2-2 352</inkml:trace>
  <inkml:trace contextRef="#ctx0" brushRef="#br0" timeOffset="16">216 472 128,'3'-4'0,"1"2"64,-1 0 32,1 1-32,2-3-64,0 3-64,1-1-32</inkml:trace>
  <inkml:trace contextRef="#ctx0" brushRef="#br0" timeOffset="17">402 559 3456,'-5'0'1312,"3"0"-704,0 0-448,0 0 352,1 0-160,-3 0-32,3 0-192,-3 2-32,1-2-96,0 1-32,-1 1 32,-1 0 0,0 0 64,0-2-32,-2 1-32,2 1 32,-2 0-32,0 1-288,1 0-128,-3 1-64,-1 1-32,1 2 352,-1-2 0,2 2 128,-1-1 32,2 1 64,-1 2 32,-1-1 96,1-1 256,-2 0 160,1 0-160,-1 0-96,0-1-128,-1-1 0,1 1-128,0-1-64,-2 1 0,0 3-128,2-2 64,2 0-32,-1 1-64,2 0 96,-1 1 0,3-1 32,-1 3 0,2-1-96,0 0 0,1 2 128,-1 0 32,1 5-96,-1-2-32,3 1 32,-3-1 0,1-1-64,1-3 64,1 3 32,-1-2 64,0 2-32,2-3-32,0 3-64,-2 0 32,2-1 32,0 3 64,0-3-192,0 2 32,0 1-256,2-1-96,0 2-32,-2-2-96,2 2 288,-4 0 96,2-1 64,-2-1 96,2 0 0,2-1-64,0 1 0,-1-1-1088,1 0-384</inkml:trace>
  <inkml:trace contextRef="#ctx0" brushRef="#br0" timeOffset="18">169 1125 128,'3'-10'64,"-1"3"0,3-3-96,-4 3 128,1 1 128,2-3 128,1-1 64,0-2 160,-2 0-256,2 0-96,-1-1-128,1 1 0,0-4-128,0 3 0,0-1 32,2 0 0,0-1 0,1 0 64,3 0-192,-3-1 32,1 1-608,-1 0-192</inkml:trace>
  <inkml:trace contextRef="#ctx0" brushRef="#br0" timeOffset="19">380 629 1536,'-9'2'608,"7"-1"-320,-3 6-416,4-3 128,-4-1-64,-1 2-64,0 0-192,-1 2-128,-2 2-32,1-2 32</inkml:trace>
  <inkml:trace contextRef="#ctx0" brushRef="#br0" timeOffset="20">309 925 2304,'0'0'864,"2"0"-448,0 0-224,-2 0 288,0 0-128,0 0-32,0 0-64,0 0 0,2 0-64,-2 0 32,1 0-64,-1 0 0,2 0-32,-2 0 64,2 0-96,-2 1-64,1 1 0,1-2-32,0 2 0,-1-1 0,1 1 0,0 0 64,0-1 96,-1-1 64,3 2 32,-3 0-224,1-2 0,1 2-32,1-1 64,-2-1-32,1 2-32,-1 0 32,-1-1-32,1 1 0,1 0 0,-1-2 0,0 3 64,0-1-32,-1-1-32,1 1 32,0 2-32,-1-3 0,1 1 0,0 0 0,-1-1 64,1 1-32,-2 1-32,2-1 32,-1 0-32,1 0 0,0-1 64,-2 3-96,2-4 0,-2 3 32,1-3 64,1 3-32,0-1 64,-2 0-64,1 1 64,1-1-128,-2 1-64,2-1 128,-1 1 32,-1-1-96,2 0 32,0-1 0,-2 3 64,2-2 32,-1-1 32,-1 1-64,2 2-64,-2-3 32,2 2-32,-2 1 0,2-2 64,-1 1 32,-1 1-128,2-3 32,-1 3-64,-1-1-64,2 0 160,0 1 32,0-1-96,-1 2 32,-1-1-64,2 1-64,-2-2 160,2 2 96,-2-1-96,1 1-96,-1-2 32,0 2 64,0-1 64,2 1 32,-2-2-64,0 2-64,0-1-64,0 1-32,0-2 64,0 2 64,0-1 0,0 1-32,0-2 32,0 0-32,0 1-96,0-1 64,0 1 32,0-1 0,0 2 64,2-1 32,-2-1-128,0 0 32,0-1 0,0 2 0,0-1-96,0-1 0,2 1-160,-2-1 0,0 1-576,1-1-192,-1 1-864</inkml:trace>
  <inkml:trace contextRef="#ctx0" brushRef="#br0" timeOffset="21">373 1027 2688,'-3'0'1056,"3"0"-576,0 0-576,0 0 256,0 0-64,0 0 32,0 0-64,-4 0-64,4 0 32,0 0 32</inkml:trace>
  <inkml:trace contextRef="#ctx0" brushRef="#br0" timeOffset="22">364 1027 5472,'-1'0'576,"1"0"-192,-2 0-64,2 0-160,-2 0 64,1 0-128,-1 1-64,0-1 0,2 0-32,-2 2 64,2 0-96,-1 0 0,-1 1-32,0-1 0,2-1 64,-1 3 0,1-3 64,-2 3 32,2-2-32,-2-1-64,1 1 32,1 1-32,-2-1 0,0 0 0,2 0 0,-2-1 0,2 1 0,-1-2 0,1 3-96,0-1 0,0 1 64,0-1 64,0 2-64,0-3 0,0 3 32,0-3 64,0 3-32,0-3-32,0 3 32,-2-1-32,2 1 0,0-3 64,-2 3-32,2-1-32,0-1 32,0 1-32,-2-1 0,2 0 0,0 1 0,0 0 0,0-1 0,2 0 0,-2 0-96,0 1 0,2-1 64,0-1 64,-2 3 0,1-1-32,1 1 32,-2-1 32,2 0-96,0-1-64,1 2 128,0-3 32,-1 3 0,0-3 32,-1 3-224,1-3 32,0 3 96,0-1 64,1-1 0,-1 0 32,-1 1-64,-1-1-32,2-1 96,0 1 64,-1 0-64,-1 0-64,2-2 0,-2 1 32,2-1 32,-2 2 32,2-2-160,-2 0 32,0 0 64,1 2 32,-1-2-32,0 0 32,2 0-64,-2 0-32,2-2 32,-2 2-192,1 0-32,1 0-960,0-2-1568,-1 2 288</inkml:trace>
  <inkml:trace contextRef="#ctx0" brushRef="#br0" timeOffset="23">396 1064 1536,'-2'0'608,"1"0"-320,1 0-64,0 2 224,0-2-96,0 0-32,-2 0 64,2 0 160,0 2-224,-2-2-32,2 0-32,-1 0 0,-1 1-64,-2-1 32,4 2-128,-1 0-64,-1 0 64,0-1 0,2 3-128,-1-3-32,1 1 32,0 1 0,0 1 96,0-1 96,0 2-224,0-1 0,1 1-64,1 2 64,-2-2 96,2 2 64,-1-1-32,1 0-64,0-2-192,-2 2-32,2-1-1536,-1-2-576</inkml:trace>
  <inkml:trace contextRef="#ctx0" brushRef="#br0" timeOffset="24">431 1263 2048,'-2'2'768,"2"-2"-384,0 2-448,0-2 128,0 1-64,0 1 0,0 0 64,0-1 32,0 1-128,2 2 32,-2-1-64,0 0 0,0 2 64,0-1 0,0 1 64,0-2 96,0 1 64,0-1 32,-2 2-128,2-1-96,-2-1 64,2 2 0,-1-2-32,-1 1-64,0-1-192,1 1-128,1 1 192,-2-2 32,2 0 224,-2 3 160,2-3 32,-2 0 128,1 1-160,-1-3-96,0 3-32,0-2-32,1-1-160,-1-1 32,1 2 0,-1 0 0,0-1 0,-1 1 0,1 0 0,0-1 0,0-1-96,1 2 0,-1-2 64,0 2 64,-1-2 192,1 0 128,1 0-128,-3 0-64,1-2 0,-1 0-32,1 2-64,-2-1-64,0-3 32,1 3-32,1-3 0,0 1-96,1-1 64,-1 1 32,1 1 64,0-1-448,0 0-1632,1-1-256</inkml:trace>
  <inkml:trace contextRef="#ctx0" brushRef="#br0" timeOffset="25">274 937 1664,'-2'0'608,"2"0"-320,0 0-352,0 0 384,-1 2-96,1-2-128,-2 0 32,2 0-96,-2 0 64,2 1 128,-1-1 128,1 0-128,-2 0-64,2 2-64,-2 0-96,2-2 32,-2 1 32,2 3-32,0-1-32,0 2-64,-1 0 32,1 1 32,-2 0 0,2 1 0,0 2 64,0-1-96,0 1-64,0-1 64,0-1 0,0 2 32,2-3 64,-2 1-96,1 0 0,-1 0-320,2 1-160,0-1-608,0 2-160</inkml:trace>
  <inkml:trace contextRef="#ctx0" brushRef="#br0" timeOffset="26">288 1118 2560,'0'2'960,"-2"-2"-512,2 0-320,0 0 256,0 2-320,0-2 0,0 0-64,0 1 64,0 1-96,0 0 0,0-1 32,0 1 0,2 1 0,-1-1 64,-1 3-96,2-1 0,0 1 32,-1-2 64,1 1 96,0-1 128,1 1-192,-1-3-64,0 3-32,1-3 0,-1 3 64,-1-1 32,1-1-128,0-1 32,-1 3 0,3-2 64,-2-1-32,1 1 64,-1 0-128,-1-1 0,1 3 32,0-3 64,0 1-32,-1 2-32,3-3 32,-3 3-32,1-3 0,0 3 0,0-1 0,-1 1 64,1-1-96,-2-1 0,0 1 96,0 0 96,0-1-128,-2 1-32,1 1 0,-1-1 0,2 3-96,-2-3 64,0 2-32,1-2 0,-1 1 64,0 1 0,1-2 64,-1-1 32,0 1-128,2 1 32,-2-1 0,1 1 64,-1-1-32,2 0-32,-2 1-64,2-1-32,0 1 64,-1-1 64,1 2-64,0 0 0,0-1 32,0 1 64,0-2-96,0 2 0,0-1 32,1-1 64,1 2-32,0 0-32,-1 0 32,3 0-32,-1 1-96,2-2 0,1 2 64,-1-3 0,-2 2 32,2-1 0,0-3-576,-1 1-256,1-2-480,2 0-224</inkml:trace>
  <inkml:trace contextRef="#ctx0" brushRef="#br0" timeOffset="27">1034 1047 768,'0'0'352,"0"-1"-192,0 1-128,0-2 96,0 2-160,0 0 32,0-2 192,0 2 128,0 0 32,0 0 32,0 0-64,0 0 32,0 0 0,0 0 32,0 2-128,0-2 0,0 0-32,0 0 32,0 0-64,0 2-32,0-2-192,0 0 32,-2 0 64,2 1 96,0-1-128,-1 2-96,1-2 32,0 2 0,0-2 32,-2 2 64,0-1 32,2-1 96,-2 2-96,2 0 0,-3-2 32,0 0-64,1 1-64,-1 1 32,1-2-32,0 2 0,0-2 0,1 1-96,-1-1 0,2 2 128,-2-2 32,1 2-96,1-2 32,-2 1 0,0 1 0,1 0 64,-1 0 32,0-1-128,0 1 32,2 0 64,-1-1 96,-1 1-64,2 0-64,-2-2-96,2 1-32,-1 1 128,1 0 96,-2 0-32,0-1-64,2 1 0,-1 0-32,1-1 0,-2 3-96,0-1 64,0-1 32,1 1 0,-1-1 0,2 0 64,-2-1-96,1 1 0,1 0 32,0 1 0,-2-3 0,2 2 0,0 0-160,0-1 32,0 1 128,0-2 64,0 2-96,2-1 32,-2 1-64,1 0 0,1 0 128,-2-2 96,2 3-224,-1-2 128,1 1 0,0-2-96,0 4-32,-1-1-64,-1-3 160,2 2 32,0 0 0,-1-2 32,1 0-64,0 0-32,-1-2 32,1 2 32,0-2-32,0 2 64,-1 0-128,1 0 0,0 0 32,-2-2 0,1 1 64,3 1 32,-3 0 96,3 0 32,-2 0-96,1-2-32,-1 2-32,-1 0-64,3 0 160,-3 0-160,1 0 0,0 2 0,0-2 0,-2 0 0,1 0 0,1 1 0,0-1 0,-1 0 0,1 0 64,-2 2-32,2-2-32,1 0 32,-1 2-32,-1-2 0,1 0 0,0 2-96,-2-2 64,2 1 32,-1-1 0,1 0 0,0 0 0,-2 2 0,2-2 64,-1 0 96,-1 0 64,2 0-256,0 2-32,-1-2-64,1 0 64,-2 0 32,2 1 32,-1-1 64,-1 0 32,2 0 32,0 0 64,-2 2-320,2-2-64,-2 0 96,1 0 32,-1 2 64,2-2 0,0 0 0,-2 1 0,1-1-96,1 0 64,0 2 160,-1 0-128,1-2 0,0 2 0,0-2 0,-1 0 0,1 1 0,0-1 0,-2 2 0,1-2 0,1 0 0,-2 2-96,2-2 64,-2 1 96,1 1-32,-1 0 64,0-1-64,0 1-32,2-2-64,-2 2 32,0-1 32,0 1 0,2 0 0,-2-2 0,0 2 0,0-1 0,0-1 64,2 2 32,-2-2-128,0 2-32,0-2 96,1 1 32,-1-1-96,0 2-32,0-2 32,0 0 0,2 2-64,-2-2 64,0 0 32,0 0 64,2 1-96,-2-1 0,0 0 32,0 0 0,1 2 64,1-2-32,-2 0 64,2 0-128,-2 2 0,1-2-32,1 0 0,-2 2 128,2-2-32,-2 0 64,1 0-128,-1 1 0,0-1 32,2 0 0,-2 0 0,0 2 64,2-2-96,-2 0 0,0 0 96,0 0 32,0 0-128,0 2-32,2-2 32,-2 0 64,1 1 64,-1 1-128,0-2 32,2 0-64,-2 2 0,2-2 64,-2 1 64,0-1-32,2 0-32,-1 0 32,-1 0-32,2 0-96,-2 0 64,1 0 32,-1 0 0,2 0 0,0 2 0,-2 0 0,2-2 0,-2 0 0,1 0 0,-1 0 0,2 0 0,0-2 0,-2 2 64,2 0-96,-1 0 0,-1-2 32,2 2 0,0 0 0,-1 0 0,1-1-96,0 1 64,-1 0 96,-1-2 32,2 2-32,0 0-64,-2 0 96,2-2 0,-2 2-128,1-1-32,1 1 32,-2 0 0,2-2 32,-1 2 0,-1-2 0,2 2 0,0-1 0,-2 1 64,1 0-192,1-2 96,-2 2 64,2-2 0,0 2-32,-1 0 32,1-2-32,1 2-96,-3 0 64,2 0 32,0 0 0,-2 0 0,1 0 0,1-1 0,-2 1 0,2 0 0,-2-2 0,1 2 64,-1-2 32,2 2 32,0 0 0,-2-1-224,2 1 0,-1 0 32,-1-2 32,2 2 96,0 0 96,-2 0-64,2-2 0,-1 2-32,-1 0-64,2 0 32,-1-1 32,-1 1-32,2-2 64,-2 2-64,2 0 64,0-2 0,-1 2 32,1 0-160,-2 0-32,2-2-64,1 2 160,-3 0 96,2 0-96,0 0-32,-1 0-64,-1 0 0,2 0 128,-2 0 32,2 0-32,-1 0-64,-1 0-64,2 0 32,0 0 32,-2 0 0,2 0 0,-1 0 64,-1 0-96,2 0 0,0 0-32,-2-1 0,1 1 64,-1 0 0,2-2 0,0 2 64,-1 0 96,1 0 64,0 0-96,0-2-32,-1 1 32,-1 1-160,2-2 32,0 2 0,-1-2 0,-1 2 64,2 0-96,-2 0 0,2-1 32,-1 1 0,-1 0 0,2 0 64,-2 0-96,2 0 0,-2 1 96,1-1-32,-1 2-160,2 0 128,0-2 64,-2 1-96,2 1 32,-2-2 0,1 2 64,1-2-32,-2 0 64,2 1-128,-2-1 0,1 0-32,1 0 0,-2 2 64,0-2 64,2 0-32,-2 0 64,0 0-128,0 2 0,1-2 96,-1 0-96,0 0-64,2 0 128,-2 0-32,2 0 96,-2 0-64,0 0-96,0 0 32,0 0 96,0 0-96,0 0 0,0 0 32,0 0 64,0 0-96,0 0 0,2 0 32,-2 0 0,0 0 64,1 0-96,-1 0 0,0 0 32,0-2 0,0 2-96,0 0 64,0 0-320,0-2-96,2 1-3360,0-1 992</inkml:trace>
  <inkml:trace contextRef="#ctx0" brushRef="#br0" timeOffset="28">1005 1187 1664,'0'0'704,"0"0"-384,0 0-384,0-4 320,4 4-160,-4-4-32,0 4-32,3-3-32,-3 3 0,0 0 0,0 0 64,3 0 32,1 3 96</inkml:trace>
  <inkml:trace contextRef="#ctx0" brushRef="#br0" timeOffset="29">1014 1179 3936,'0'2'384,"0"0"-192,2 0-64,-2-1 0,0 1 0,1-2 0,1 2-64,0-1-64,-2 1 96,1-2 0,-1 2-128,2 0-32,0-2 32,-2 1 0,1 1 32,-1 0 0,2-2 64,0 1 32,-2-1-32,2 2-64,-2-2 96,1 2 0,-1-2-128,2 0 32,0 1 0,-2-1 64,1 0-96,-1 0 0,0 2 32,2-2 0,-2 0 64,0 0 32,2 2 32,-1-2 0,-1 0-64,2 0-64,-2 2-64,2-2 32,0 0 32,-1 0 0,-1 0 0,2 0 64,0 0-32,-2 0-32,2 1-64,-2-1 32,1 0 32,1 2 64,-1-2-32,1 2-32,0-2 32,-2 2-32,2-2 0,-1 1 0,1-1 0,0 0 0,0 0 64,-1 0 32,-1 0-192,2 0 0,1 0 96,-1 0 0,1 0 0,-1 0 32,2 0 32,-3 0-32,3 2-32,-3-2-64,1 2 32,0-1 32,-1 1 64,1-2-96,0 0 0,0 2 32,-2-2 0,1 0-800,1 0-320,-2 0-288,2 0-96</inkml:trace>
  <inkml:trace contextRef="#ctx0" brushRef="#br0" timeOffset="30">1202 1226 1280,'0'-4'512,"0"8"-256,2-6-32,-2 2 224,0 0-32,0 0 64,0 0-192,0 0-96,0 0-96,2 2 0,0-1 64,-2-1-128,0 2-96,1-2 96,-1 0 96,0 0 32,2 0 64,-2 2-128,2-2-64,-2 0 0,2 0 32,-2 0-32,1 1-32,1-1 32,0 0 32,-1 0 32,-1 0 32,2 2-224,0-2 0,-1 0 96,1 0 128,0-2 32,-1 2 64,1-1-128,2-1 0,-3-1 32,3-1 0,-3 1-160,1 1 32,1 0-160,-1 1-32,0-1-1184,0 0-512,1 2 672,0 0 352</inkml:trace>
  <inkml:trace contextRef="#ctx0" brushRef="#br0" timeOffset="31">918 1241 1024,'-1'2'416,"-1"-1"-192,0-1 0,2 2 224,-2-2-96,2 4 32,-1-4-32,-1 1 96,0 1-32,1 0 64,-3 0-192,3-1-32,-3 1-128,2-1-32,-1 1-32,0 0-64,-1 1 32,1 1-32,0-2 0,-1 1 0,2 2-96,-1 0 64,0 2 32,1 1 0,0 1-224,1-2-96,1 1-1088,0-1-512</inkml:trace>
  <inkml:trace contextRef="#ctx0" brushRef="#br0" timeOffset="32">905 1239 1408,'0'0'608,"-2"0"-320,0 0-288,2 2 160,0-2-192,-2 2-32,1 1-256,1 0-64,-2 3 160,0 0 32,2 1 128,-1 2 32,1 1 32,-2 0 64,2 0-96,0 0-64,2-3-224</inkml:trace>
  <inkml:trace contextRef="#ctx0" brushRef="#br0" timeOffset="33">995 1258 2688,'-2'3'1056,"4"-1"-576,-2 2-512,0-3 224,2 3-128,-1-1 32,-1 2-128,2 0 0,0 2-480,-2-2-192,1 1-352,3-1-160</inkml:trace>
  <inkml:trace contextRef="#ctx0" brushRef="#br0" timeOffset="34">997 1260 2176,'0'5'864,"2"-2"-448,-1 4-576,1-2 192,-2 2-96,1 1 0,-1 2-224,2 2-64,2 0-448,-3-1-128</inkml:trace>
  <inkml:trace contextRef="#ctx0" brushRef="#br0" timeOffset="35">964 1273 2944,'-3'2'1120,"3"-1"-576,-2 1-640,2 0 256,0 0-128,0 1 64,-2 0-224,2 2-32,0 1-1152,2 2-416</inkml:trace>
  <inkml:trace contextRef="#ctx0" brushRef="#br0" timeOffset="36">959 1282 1152,'0'10'512,"0"-3"-256,0 0-320,0-4 128,0 2-160,0 0 64,0 0-480,0-1-128</inkml:trace>
  <inkml:trace contextRef="#ctx0" brushRef="#br0" timeOffset="37">990 1260 2944,'1'5'1120,"1"-2"-576,3 4-576,-3-4 288,1 2-160,1 0 0,-1 1-32,2-1-64,-3-2-128,2 0-64,-1-1-1184,0-2-448</inkml:trace>
  <inkml:trace contextRef="#ctx0" brushRef="#br0" timeOffset="38">1040 1282 2688,'0'5'1056,"2"0"-576,-2 2-640,2-5 128,1 1 64,-1 2 32,0 0-1152,0 1-512</inkml:trace>
  <inkml:trace contextRef="#ctx0" brushRef="#br0" timeOffset="39">1099 1273 1920,'0'5'768,"1"-2"-384,1 3-448,0-1 192,-1 0-160,1 0 0,0 0 32,0 2 0,1-4-864,-1 1-288</inkml:trace>
  <inkml:trace contextRef="#ctx0" brushRef="#br0" timeOffset="40">1138 1275 2048,'0'9'768,"1"-3"-384,3 3-384,-3-6 160,-1 2-96,4 1 32,-2-1-128,-1-2 0,3 0-832,-1-1-352,1-2 512,-1-2 320</inkml:trace>
  <inkml:trace contextRef="#ctx0" brushRef="#br0" timeOffset="41">1204 1263 2688,'-2'2'1056,"2"0"-576,0-2-512,0 1 224,0-1-224,2 2 32,-2 0 0,2 0 0,1 1-96,1 0 64,-1 2 32,2 0 0,2 1 0,0 0 0,-2 1-576,2 2-256,0-3-128,-1 1-64</inkml:trace>
  <inkml:trace contextRef="#ctx0" brushRef="#br0" timeOffset="42">1243 1297 2688,'-7'7'1056,"7"-7"-576,0 3-640,0-3 192,0 4-96,3-1 0,1 1 0,0-1-64,-1 4-896,0 3-448</inkml:trace>
  <inkml:trace contextRef="#ctx0" brushRef="#br0" timeOffset="43">1298 1249 2304,'0'0'960,"3"4"-512,0-1-384,-3-3 192,4 4-128,-1-1-96,4 4-288,0-4-96,-1 7-736,-2-3-256</inkml:trace>
  <inkml:trace contextRef="#ctx0" brushRef="#br0" timeOffset="44">1340 1307 2816,'5'7'1056,"-1"-3"-576,-2 4-576,-1-4 192,1-1-256,1 4 32</inkml:trace>
  <inkml:trace contextRef="#ctx0" brushRef="#br0" timeOffset="45">1376 1344 2816,'0'0'1120,"0"0"-576,0 2-576,0-2 288,0 0-160,0 2 0,0-1-256,0 1-128,0 3-128,0 1-64,0-1 256,3 1 96,-1 3-32,1-1-32,1 1-128,-2 0-32,-1-2-320,1-1-128</inkml:trace>
  <inkml:trace contextRef="#ctx0" brushRef="#br0" timeOffset="46">1248 1273 512,'-1'2'256,"1"-2"-128,0 1-288,1-1 32,-1 2 64,0 2 96,2-1 0,0 2-32,1-2-64,-1 3-32,1 0 64,2 1 0,-1 0 32,-2 0 64,1 0-32,-1 0-32</inkml:trace>
  <inkml:trace contextRef="#ctx0" brushRef="#br0" timeOffset="47">1184 1305 1920,'-2'6'768,"0"-5"-384,2 4-96,-2-1 288,2-1-192,0 0 32,-1 3-256,1 1-32,0-2-128,-2 1-32,2 0-320,0-3-160,-2 2-736,2-3-320</inkml:trace>
  <inkml:trace contextRef="#ctx0" brushRef="#br0" timeOffset="48">1119 1312 2816,'-3'10'1056,"-1"-7"-576,4 11-576,0-11 256,0 1-192,0 0 0,0-1-544,-3 0-256,3 0-192,-4-3-32</inkml:trace>
  <inkml:trace contextRef="#ctx0" brushRef="#br0" timeOffset="49">1048 1251 2688,'-3'3'1056,"3"-1"-576,-2 0-224,2-1 352,0 1-352,-2 2-64,2-1-128,0 2-64,0 0-64,-2 0 32,2-1-960,-1-1-384,1-1 128,-2-4 160</inkml:trace>
  <inkml:trace contextRef="#ctx0" brushRef="#br0" timeOffset="50">1007 1248 2432,'0'5'960,"0"0"-512,0 0-608,0-3 192,0 1-96,0 0 0,0 1-704,0-2-384,-2-1 384,2-1 256</inkml:trace>
  <inkml:trace contextRef="#ctx0" brushRef="#br0" timeOffset="51">971 1229 3584,'-3'6'1408,"3"-2"-768,0 5-608,0-6 256,-2 2-160,2 0-32,-2 0-32,2 0 32,-1 0-128,1 0-1472,-2-5-512,-1-1 704,1-1 416</inkml:trace>
  <inkml:trace contextRef="#ctx0" brushRef="#br0" timeOffset="52">911 1226 2688,'-1'3'1056,"1"-3"-576,0 2-352,0-1 256,0 1-224,-2 0-96,2 0-32,-2 3-32,1 0-96,-1 0 64,0 2-256,-1-2-64,1 0-800,0-1-352,1-3 672,-1 1 384</inkml:trace>
  <inkml:trace contextRef="#ctx0" brushRef="#br0" timeOffset="53">891 1200 2944,'-2'4'1120,"1"-3"-576,1 3-416,0-3 256,-2 3-320,0-1-64,2 2-32,-3-1 64,1-1 0,1-1 64,-5 1-128,3 1 0,0-3 32,-1 3 64,1-1-32,-1 0-32,1-1-64,0 2-32,1-3-32,-1 3 0,1-3-1248,0 1-544</inkml:trace>
  <inkml:trace contextRef="#ctx0" brushRef="#br0" timeOffset="54">857 1391 896,'0'0'416,"3"0"-192,-3-4-128,0 4 128,0 0-32,4 0 32,-4 0-192,0 0-32,3 0 192,-3 0 192,0 0-64,3 0 64,-3 0-160,0 4 32,0-4-96,4 3 0</inkml:trace>
  <inkml:trace contextRef="#ctx0" brushRef="#br0" timeOffset="55">867 1392 4576,'0'0'96,"4"3"0,-4-3 32,3 4-64,1-4 32</inkml:trace>
  <inkml:trace contextRef="#ctx0" brushRef="#br0" timeOffset="56">874 1399 5216,'0'0'224,"1"2"32,-1-1 0,2 1-64,-2 0 32,2-1-128,0 1 0,-2 0-32,1-2 32,-1 3-64,2-3-32,-2 2 32,0 0-32,2-1 0,-2-1 0,2 2 0,-2 0 0,0-1 0,1-1 0,-1 2 64,2-2-96,-2 2 0,2-2 32,-1 1 64,1 1-32,0 0-32,-1 1-64,1-1 32,0 0 32,0 0 64,-2-1-32,1 2 64,1-1 128,-2-2 128,2 2-192,-2 0-96,1-1-32,1-1 32,-2 2-32,2 0-32,-2-2-64,1 1 32,-1-1 96,2 2 32,0-2-32,-1 2-64,1 0 96,-2-1 0,2 1-32,0-1-64,-1 1 32,-1 0 32,2 0-32,0-2 64,-1 1-64,1-1 64,0 2 0,1-2 32,-1 0-64,0 0-64,-1 2 32,1-2-32,0 1 0,-1-1 0,1 2 0,0-2 64,-1 2-32,1-2-32,-2 2-64,2-2 32,0 0 96,-1 1 96,-1-1 0,2 0 0,0 0-96,-2 2 32,1-2-64,1 2-32,0-2-64,-1 1 32,1-1 32,-2 2 0,2-2 0,0 2 0,-1-2 64,-1 1 32,2-1 32,0 2 64,-1-2-96,-1 2-64,2-2 0,-2 2-32,2-2 0,-2 1 0,2 1 0,-1-2 64,1 2-96,-1-1 0,-1 1 32,2 0 64,0-1-96,0 1 0,-1 0 160,-1-1 64,2 1 0,0-2 32,-2 2-128,2-2 0,-1 0-32,1 2 32,0-2-64,-1 1-32,1-1 32,0 0-32,-2 2 0,1 0 64,1-2-96,0 1 0,0 1 32,-2-2 64,1 2-32,1-1-32,-2-1 96,2 2 0,-2-2-32,1 2-64,-1 0 96,2-2-128,0 0 0,-2 1 32,1-1 0,1 2 0,-2-2 0,2 0 0,-2 2 64,1-2-32,-1 0-32,2 1 160,0-1 128,0 0-160,-1 2-64,1-2-32,0 0-32,-1 0 0,1 0 0,-2 0 0,2 0-96,-1 0 64,1 0 32,0 2 0,0-2 0,-1 0 64,1 0-32,0 0 64,-1 0-64,1 0-32,0 0 32,-1 0-32,1 0 0,0 0 0,0 0 0,-1 0 0,1 0 0,0 0 128,1 0 64,-1 0-160,-1 0 0,1 0-96,0 0-64,0 0 160,-1 0 32,1 0 0,0 0 32,-1 0-128,1 0 0,0 0 32,0 0 64,-2 0-32,1 0 64,1 0 64,-2 0 64,1 0-96,-1 0-96,2 0-96,0 0 32,0 0-32,-1 0 96,1 0 32,0 0-96,0 0-32,-1 0 96,1 0 32,0 0 0,-1 0 32,1 0-64,0 0 64,-1 0-64,-1 0 64,2 0-64,0 0-32,0 0 32,-1 0 32,-1 0-96,2 0-64,0 0 64,-1 0 64,1 0 0,0 0 64,-1 0-128,1 0 0,0 0-32,-2 0-64,2 0 160,-1 0 96,3-2-96,-4 2-32,1 0 0,1 0 64,0-2-32,-1 2-32,1 0-64,0 0 32,-1 0 32,1 0 64,0 0 32,0-1 32,-1 1-64,1-2-64,0 2 32,-1-2 32,3 1-32,-3 1 64,1-2-128,0 0 0,-2 2 32,2-2 0,-1 2 0,1-1 0,-2 1 0,2 0 0,0-2 0,-1 2 0,1-2-96,-1 2 64,-1 0 32,2 0 0,0-1 64,0 1 32,-1 0-128,1 0 32,0-2 0,-2 2 0,1 0 0,1 0 64,-2-2-32,2 2-32,0 0 32,-2-1-32,1 1-96,1 0 64,1-2 32,-1 2 64,0-2-32,-1 2-32,1 0-64,2-2 32,-3 1 32,1-1 0,0 2 0,-1-2 0,1 1 64,0-1 32,-1 0-128,1 1 32,-2 1 0,2-2 0,0 0-96,1 1 64,-1 1 96,-1-2 32,1 0-128,0 0 32,-2 1 0,1-1 64,1 2-32,-2-2-32,2 1 32,0-1-32,-2 0 0,1 2 0,1-1-96,-2-1 64,2 0 32,-1 2 64,1-2-32,-2 2-32,2-1-64,-1-1 32,1 2 32,0-2 0,-1 1 0,1-1 0,-2 0-96,2 2 64,0-2 32,-2 1 0,1 1 0,-1-2 64,2 2-32,0-1 64,-1 1-64,-1-2 64,4 2-128,-4-2 0,1 0-32,1 2 0,-2-1 64,2-1 0,0 2 0,-2-2 0,1 1 0,-1-1 64,0 0-32,0 2-32,2-3 32,-2 1-480,0 2-96,2-3-1536,-2 1-384,2 0-1536,-1 1 864</inkml:trace>
  <inkml:trace contextRef="#ctx0" brushRef="#br0" timeOffset="57">854 1428 384,'0'0'256,"0"3"-128,-4-3-96,4 0 160,0 0-96,0 0 0,0 0-96,0 0-32,0 3 32,0 0 0</inkml:trace>
  <inkml:trace contextRef="#ctx0" brushRef="#br0" timeOffset="58">852 1436 1696,'0'2'480,"1"0"-224,-1 0-160,0-2 0,0 1 0,0 1-32,0-1-64,0 1 96,0-2 64,2 4 128,-2-3 64,0-1-96,2 2 0,-2 0-32,0 0 32,2-1-128,-1-1-96,1 2 0,0 0 32,-1-1 32,1 1 96,0 0-160,0-1-32,1 1 0,-2 0 64,1 0-32,0-1 64,0 1-64,-1 1 64,1-1-64,0 0-32,0 1 32,1-1-32,-1 0 64,-1-1 96,1 1-64,0 0-64,1 1 64,-3-1 0,2 1-128,0-1-32,-1 1 96,1-1 32,0 0 0,-2-1 32,1 1-64,1 0-32,1-1 96,-1 1 0,0 0-32,0 0 32,-1-2 0,3 1 32,-1 1-64,-1-2-64,1 2 96,0-1-64,-1-1-32,2 2 96,-3-2-64,3 2 64,-3 0-128,1-2-64,0 1 128,-1 1 96,1-2-32,2 2-64,-4-1 0,1 1-32,1-2 64,0 2 32,0-1-128,-1 1-32,1-2 96,1 2 32,-3 0-96,2-2 32,0 1 128,-2 1 64,1-2-64,1 2-96,-2-1 0,2-1-32,0 2 64,-1-2 32,1 2 32,-2-2 0,2 1-64,-1-1 32,1 2-64,0-2-32,-2 2 32,1-2 32,1 2-32,0-2-32,0 1 32,-1-1-32,1 2 0,-2-2 0,2 0 128,-1 2 160,1-2-160,0 0-64,-1 1-128,3-1 32,-3 0 96,1 0-32,0 2 64,0-2-128,-1 0 0,1 0 32,-2 2 64,2-2-96,-1 1 0,1-1 96,0 2 32,-1-2-32,1 0 32,-2 0-64,2 0 64,0 0 0,1 0 32,-1 0-160,-1 0-32,1-2-64,0 2 96,-1 0 64,1 0 128,0 0-128,0 2-96,-1-2 32,1 2 0,2-2 32,-3 0 0,1 0 64,-2 0 96,3 0 0,-3 0 0,2 0-96,0-2-64,-1 2 32,1 0-32,0 0 0,-1-2 64,3 2-96,-2 2 0,-1-2 32,1 0 64,1 0-32,-1 2-32,0-2-64,-1 0 32,1 2 96,0-2 32,1 0-32,-1 0-64,0 0 32,-1 0 32,1 0-32,0 0-32,-1 0-64,3 0 32,-2 1 32,-1-1 64,1 0-96,0 0 0,-1 0 32,1 0 64,0 0 32,-1 0 96,1 0-160,0 0-32,0 0 0,-2 0 0,1 0 0,1 0 0,1 0 0,-3 0 0,4 0 0,-3 0 64,1 0-32,-2 0-32,4 0-64,-3-1 32,1 1 32,1 0 64,-1 0-32,0 0-32,-1 0 96,1 0 0,1 0-32,-1 0-64,0 0 32,0 0-32,-1 0 0,1-2 0,0 2 0,0 0 64,-1 0-96,1-2 0,1 4 32,-1-4 64,0 2-96,-1 0 0,1 0 32,0-2 64,0 2-32,-1 0-32,1 2 32,0-2-32,-1-2 0,-1 2 0,2 0 0,0 0 0,1 0 0,-1 0 0,0 0 64,-1 0 32,1 0 32,-2 0 64,2-1-96,-1 1 0,1-2-32,0 2 32,-1 0-64,1 0 64,2-2-64,-3 2-32,1 0 32,0-1 32,-1 1-96,1-2 0,0 2 32,-1 0 64,1-2-32,0 2-32,-1-1-64,-1 1 32,2-2 32,0 2 0,0-2 64,-2 2 32,1-2-192,-1 2 0,2-1 96,0 1 64,-2-2-96,2 2 32,-1-2-64,1 2 0,-1-1 128,1 1 96,0-2-64,0 2-64,-1-2 0,-1 2-32,2-1 64,0 1 32,-2-2-32,2 2 32,-2-2-128,1 2 0,-1 0 32,2-2 64,-2 1 32,1 1 96,-1-2-256,2 0 0,-2 1 0,2-1 96,-2 0-64,2 1 0,-2 1 96,1-2 32,1 2-32,-2-2-64,2 0 32,-2 2-32,2-1-96,-2 1 64,1-2 32,1 2 64,-2-2-32,2 1 64,-1-1-64,1 2-32,0-2-64,-2 0 32,1 1 32,1-3 0,0 4 0,-1-3 0,-1 3 0,2-2 64,-2 1-96,2-1 0,-2 2 32,2-2 64,-2 2-96,0-2 0,1 2 32,-1-1 64,0 1-96,0-2 0,2 2 32,-2-2 64,2 2-96,-2-1 0,0 1 32,0-2 64,1 2-32,-1-2-32,0 2 96,2-1 0,-2-1-192,0 2 0,0-2 96,0 0 64,2 2 0,-2-1 32,0 1-128,0-2-64,1 0 64,-1 2 0,0-1 32,0-1 0,2 2 0,-2-2 0,2 1-96,-2-1 64,2 0 96,-1 0-96,-1 1 0,2-1 32,0 0 64,-1 1-32,1-1-32,-2-1-128,2 1-64,-1 0-480,-1-1-128,2-3-928,-2 3-416,2-2-704</inkml:trace>
  <inkml:trace contextRef="#ctx0" brushRef="#br0" timeOffset="59">971 1060 8256,'-2'1'32,"-1"1"0,-1-1 32,3 3-32,-4-3-32,1 3 32,1-1-32,-1 1 0,1-1 64,0-1-96,-1 2 0,1-3 96,-1 1 32,1 1-32,1-1 32,-1 1-64,0-1-32,1-1 32,0 3-32,-1-2 64,-1-1 32,3 3-32,-3-3 32,1 1-128,1 0 0,-1 1 32,1-1 64,-1 0-96,1 1 0,0 1 32,-1-3 0,0 3 0,-1 0 64,1 0-32,-1 1-32,1 0 32,0-2-32,-1 3 0,0-1 0,1-2 0,0 2 0,1-1-96,-1 1 64,1-2 32,-2 2 0,1-2 0,1 3 0,-1-1-96,2 2 64,-3-2 32,2 1 64,0-1-96,-1 1 0,1-1 32,1 0 0,-1 0-96,0 0 0,1 0 64,-1-2 0,2 2 32,-1-1 64,1 1-32,-3 0 64,3 0-64,0 1 64,0-1-64,0-1-32,0 4-128,-1-3 0,1 0 128,0 0 128,-2 2-96,2-2-96,-2 0 32,2 0 64,-1 0 0,1 0-32,0 0-128,-2 0 0,2 0 64,0 0 96,2 1 0,-4-1 64,2 0 0,0-2 32,0 2-64,0-1-64,0 1 32,0 0-32,-2-1-160,2-1 32,0 2 128,-1 0 128,1 0-32,0 2-64,0-1 0,0 2 32,0-3-96,0-2 0,0 2 32,1 0 64,-1-2-96,0 2 0,2-1 32,-2 0 0,2-1-96,-1 0 0,-1 2 128,2-1 32,0 1 0,-1 0 32,-1 0-128,4 0-64,-4 2 64,3-2 64,-1 2-64,0 0 0,1-1-32,2 3 0,-1 1-224,1-1-64,1 2-1152,5 0-1376,-3 2 736</inkml:trace>
  <inkml:trace contextRef="#ctx0" brushRef="#br0" timeOffset="60">1281 1028 1920,'0'0'768,"0"0"-384,0 2-448,0 0 384,0-2-96,0 3 0,0-1 96,0 0-96,1-1-64,-1 3 0,2-3 32,-2 3 32,1-3 32,-1 3 64,2-2 32,0-1-96,0 3-96,-2-2 0,1-1-32,1 1 0,0-2 0,0 1-64,-1 1-64,1 2 32,-2-3 32,3 1 96,-1 2 0,1-3 0,-1 1-32,2 0 0,-3 1-64,1-1 32,1-1-64,1 3 64,-3-3-64,1 1-32,2 2 160,-1-3 32,-1 2-64,1 1-96,-1-2 64,1 1 0,-1 1-32,1-1 32,-1 0 0,1 2 32,1-1-160,-1-1 32,-1 1 0,1 1 0,1-2 64,-1 2 32,1-1-32,-1-1-64,0 2 32,1-2-32,-1 3 0,1-1 0,-3 0 0,3 0 0,-3 0 0,3 0 0,-3 2 0,3-2 64,-2 2-96,1 0 0,0-1 32,-1 1 64,0-2-32,1 2-32,-1 0 32,1 0 32,-1-1-96,2 3 0,-3-2 32,1 0 0,-1 0 0,3-1 0,-4 1 0,2 0 0,-1-1 0,-1 0 0,2 1 0,-2-1 0,0 1 64,0 0 32,0-2-32,0 2-64,0 0 32,0-1 32,0-1 32,0 2 96,-2-2-96,2 0-64,0 2-96,0-2 32,0 2 96,-1-2 32,1 0-128,0 1-32,-2 0 96,2-1 32,0 2 0,0-2-64,-2 0 32,2-1 32,0 1-32,-2 0-32,2 0 32,0-2 32,0 3-32,-1-1-32,1 0 32,-2 0-32,2-2-96,-1 1 0,1-1 64,-2 0 64,0 1 64,2-1 32,-2 2-160,1-1 32,1 1 64,-2-2 32,0 1-128,0 1 32,1-2 0,-3 0 64,4 1-32,-1-1-32,-1 3-64,0-3 32,2 2-32,-1-2 0,-1 1 128,0 1 32,0-2-192,1 1 0,1-1-320,-2 0-64,0-1-512,1 0-256,-1 1-1184</inkml:trace>
  <inkml:trace contextRef="#ctx0" brushRef="#br0" timeOffset="61">687 1377 640,'0'2'352,"0"-1"-192,0 1-64,0 0 224,0-2-192,2 1-64,-2 4 96,2-1 32,-1-1 0,1 2 32,0-1 0,1 1 32,-1 2 0,1-1 64,1 1-96,-3 0 32,3 0 32,-1 1 64,-1-2-32,1 0-32,-1 1-160,0 0-96,-1 0 64,1 1 64,0-1-64,0 0 0,-2 0 32,1 1 0,1-1 0,-2 0 64,2-1-96,0-1 0,-1 2-32,1-1-64,1 0 32,-1-1 32,1 2 32,-1-2-32,0 2 32,1 0-128,-1 0-64,1-1 64,1 3 64,-3-2 0,3 1-32,-1 1 32,-1-1 32,1-1-96,-1 0 0,0 0 96,-1 0 96,-1-1-64,2-1 0,0 0-96,-2 1-32,2-1 32,-1 0 64,3 0-32,-3 2-32,1-2-64,1 2 32,-1-2 32,0 0 64,0 0-32,-1-2-32,1 2 32,0-1 32,-1 1-96,-1-2 0,2 2 32,0-1 64,1 1-96,1 2 0,-3-2-32,3 1 0,-3 0 64,3 0 64,-2 1-32,-1 0-32,1-2 32,0 2-32,-2-2 0,1 0 0,1 4 0,-2-4 0,0 1-160,2 0 32,-2-1 0,0 0 64,0 0-192,0 0-64,0 0-384,1 0-1312,-1-1-64</inkml:trace>
  <inkml:trace contextRef="#ctx0" brushRef="#br0" timeOffset="62">1281 731 5056,'-2'-3'-128,"-2"-2"96,1 1-352,1-1-128,0 2-736,-1-2-256</inkml:trace>
  <inkml:trace contextRef="#ctx0" brushRef="#br0" timeOffset="63">852 1353 896,'0'0'416,"0"0"-192,0 0-256,0 0 64,0 0-128,0 0 64,0 0 160,1 0 64,-1 2 128,0-2 32,0 2-32,2-2 32,-2 1-64,0 1 0,2 0-32,-2-2 0,2 1-128,-2-1-96,1 0 0,1 2-32,0-2 0,0 0 64,-1 0-32,-1 0 64,2 0-128,0 0-64,-1 2 64,1 0 0,0-2 32,-1 1 0,1-1 0,0 2 64,-2-2-32,2 2-32,-1-2-64,1 0 32,0 0 96,-2 0 32,1 0-128,1 0 32,1 0 0,-1 0 0,0 0-96,1 0 64,-1 0 32,0 0 64,-1 0-96,1 0 0,0 0-32,1 0 0,-1 0 128,0 0 32,-2 0-32,1 0-64,1 0-64,0 0 32,0-2 32,-1 2 64,1-2-96,-1 1 0,3 1 32,-2-2 0,1 2 0,1 0 0,-1 2 0,-1-2 0,1 1 0,-1 1 0,1 0 0,-1-2 0,0 2 0,-1-2 0,1 0 0,0 0 0,1 0 0,-1 0 64,1 0-32,-1-2 64</inkml:trace>
  <inkml:trace contextRef="#ctx0" brushRef="#br0" timeOffset="64">978 1368 4512,'2'-1'-96,"-1"-1"64,3 0 64,-3 2-64,1-2 0,1 2-32,-1 0 0,0 0 64,0 2 64,-1-2-96,3 2-64,-3 0 64,3-1 0,-3-1 96,3 2-32,-1 0-96,-1-2 32,2 1 32,-3-1 64,1 2-32,0-2-32,-1 2 32,3-2-32,-2 2 0,-1-1 0,1-1 0,0 0 64</inkml:trace>
  <inkml:trace contextRef="#ctx0" brushRef="#br0" timeOffset="65">1043 1380 4320,'3'0'0,"-2"0"-64,3-1 32,-2 1 32,-1 0 0,1-2 0,0 2 64,1 0-32,-1-2-32,0 2-64,-1 0 32,1 0 32,1 0 0,-1 2 0,0-2 0,1 2 0,-1-1 0,1-1 0,-1 2 0,1 0 0,-1-1 64,0-1-96,-1 0 0,1 0 32,0 0 0,0 0-96,-1 0 0,1 0 64,-2-1 0,2 1-64,-1 0 0,1 0 64,0 0 64,-1 0-64,1 1 0,-2-1 32,2 2 64,0-2-32,-1 2-32</inkml:trace>
  <inkml:trace contextRef="#ctx0" brushRef="#br0" timeOffset="66">1122 1389 3840,'2'0'64,"0"0"-32,-1 0 64,3 0-128,-2 0 0,-1 2 32,1-2 0,0 0-96,1 0 64,-1 0 32,-1 0 64,1 0-32,0 0-32,1 0 32,-1 0 32,0 0-96,-1 0 0,3 0 32,-2 0 0,-1 0 64,1 0 96,1-2-128,-1 2-96,0 0 32,-2-2 0,1 2 32,1 0 64,0-1-192,0 1 32,-1 0 96,1 1 64,0-1 0,-1 0-64,4 2 32,-3-2-128,1 4 0,-1-3 64,2-1 64,-3 2 0,1 0-32,1-1 32,-1 1-32,0 0 0,-1-2 64,1 1-32,-2-1 64,2 2-64,0-2 64,-1 0-128,-1 0 0,2 0-32,-2 0 0,2 0 64,-1 2 0,-1-2 0,2 0 64,-2 2-96,2-1 0,-1 1 32,3 0 64,-2-2-32,1 1 64,-1 1 0,0-2 32,-1 0-160,1 0-32,1 0 96,-1-2 96,0 2-96,-2-1-96,1 1 32,3-2 64,-3 2 0,-1-2-32,4 2 32,-2 0-32,1 0 64,-2 0-32,3 0-32,-2 2 32,1-2-32,-1 2 0,0-2 0,-1 1 0,1-1 64,1 2-32,-1-2 64,0-2-64,-2 2-32,1-1 96,1 1 64,0-2-128,-2 0-32,2 1 0,-2-1 0,1 0 0,1 0 0,-2 2-96,0-1 64,2 2 32,-2-1 64,1 2 32,1-2-128,0 0-32</inkml:trace>
  <inkml:trace contextRef="#ctx0" brushRef="#br0" timeOffset="67">1311 1408 5216,'3'0'64,"1"0"0,-4 0 32,3 0-128,0 0 0,1 3 32,-1-3 0,-3 0-96,4 0 64,-4 0 32,3 4 0,-3-4 64,3 0 32,-3 0-32,4 0-64,-4 3-64,3-3-32,1 0-32,-4 0 0,3 0-1248,-3 0-608</inkml:trace>
  <inkml:trace contextRef="#ctx0" brushRef="#br0" timeOffset="68">637 1011 6016,'-3'3'-96,"1"1"64,-1 0-32,0-1 0,1 0-864,-2 1-416,1 1 64,0 0 32</inkml:trace>
  <inkml:trace contextRef="#ctx0" brushRef="#br0" timeOffset="69">779 880 1152,'-3'0'512,"3"3"-256,0-3-320,0 0 128,0 0-64,0 0 64,0 4 160,0-4 128,0 0 64,0 0 96,0 0-224,0 0-96,0 0 32,0 0 64,0-4-128,3 4-96,-3 0-32,0 0 32</inkml:trace>
  <inkml:trace contextRef="#ctx0" brushRef="#br0" timeOffset="70">779 880 4960,'0'-2'160,"0"1"64,2 1 64,-2-2-64,0 0 32,1 1-32,-1-1 96,0 0-160,2 2-32,-2-1-64,0 1 32,2 0-64,-2-2-32,1 2 32,1 0-32,-2 0 0,2-2 0,-2 2 0,1 0 64,1 0 32,0-2-32,0 2 32,-2-1 0,1 1 96,-1-2-32,2 2 64,0-2-64,-2 2 64,2-1-64,-1-1 0,1 2-192,-1-2 32,-1 2 0,2-1 0,0 1 64,0 0 96,-2-2-64,1 2-64,1 0-96,0 0 32,-1-2 96,3 2 32,-2 0-192,-1 0 0,1-1 32,0 1 32,-1 0 32,3 0 64,-3 0-32,1 0-32,0 0 160,0 0 32,-1-2 64,1 2 0,0 0-64,-1-2-32,-1 2-96,2 0 32,0 0-128,-1 0 0,1-2 32,0 2 0,0-1-96,-1 1 64,1 0 96,0-2 32,-1 2-128,3-2 32,-3 2 0,1-1 0,0 1 0,0 0 64,1-2-32,-1 2-32,-1 0 32,1-2-32,0 2 0,-1 0 64,1 0-96,1-1-64,1 1 64,-2 0 0,-1-2 96,1 2 32,0-2-32,-1 2 32,1-1-64,0 1 64,1-2-64,-1 2-32,1-2 32,-1 2-32,0-2 0,0 2 0,-1 0 0,1 0 0,1-1-96,-1 1 0,0 0 64,-1 0 0,3 0 160,-2 1-64,1-1-32,-1 0-96,-1 0-32,1 0 128,0 0 32,-1 2-96,1-2 32,-2 0 0,2 0 64,-1 0-32,1 0 64,0 0-64,-2 0-32,2 0 32,-1 0-32,1 2-96,-2-2 64,2 0 96,-1 0-96,1 2 0,0-2 32,-1 0 64,1 0-96,0 1 0,-2-1 32,2 0 64,-1 0-32,-1 2-32,2-2 32,-2 0-32,2 0 0,-2 0 0,1 2 0,1-2 64,-2 0-32,2 0-32,-2 1 32,1-1-32,-1 2-96,2-2 0,0 0 64,-2 2 64,2-2-64,-1 1 0,1-1 32,0 2 64,-1 0-32,1-2-32,0 0-64,-1 0 32,3 1-32,-1-1-1056,-1 2-352,0 0-1184</inkml:trace>
  <inkml:trace contextRef="#ctx0" brushRef="#br0" timeOffset="71">1294 856 1280,'1'0'512,"-1"0"-256,2 0-96,-2 2 192,2-2-128,-2 0 32,2 0-160,-1 0-64,1 0 128,0 0 128,-1-2 32,1 2 64,0 0 0,1 0 64,-1-1-32,0 1 0,-1 0-160,1 0 0,0 0-224,0 0-32,-1 0 64,1 0 32,-1 0-32,1 0-64,0 0 32,0-2 96,-1 2 160,1 0-96,1-2 64,-1 2-160,0-1 0,1 1-96,-1 0-32,0 0 32,1-2 64,-1 2-96,-1 0 0,3 0 160,-1 0 160,-1 0-320,0 2-32,1-2 32,0 0 64,-1 0-64,0 0 0,1 0 224,-1 1 128,0-1-160,1 0-32,-1 0-128,-1 2-32,1-2 96,0 0 32,0 2-128,-1-2 32,1 1 0,0-1 64,-1 2-96,1-2 0,0 2-32,-1-2 0,1 2 64,1-1 64,-1-1 32,0 0 32,0 2-160,-1 0 32,1 0 0,0-2 64,0 1-32,-1 1-96,2 1 32,-1-3 32,0 4 0,0-4 64,-1 1 32,-1 1 32,2-2 64,0 2-96,0-2 0,-1 2-32,1-2 32,-1 1-128,1 1 0,0-2 32,1 2 0,-1-2 0,0 1 64,-1-1 32,1 2 32,0-2-160,0 2 96,1-2 32,-3 1-128,2-1 32,-1 2-64,1-2 0,0 2 0,-1 0 0,1-2 128,-2 1 32,2 1-32,0-2 32,-1 2-64,1-1-32,0-1 32,-1 0-32,3 2 0,-3 0 0,1-1 0,0 1-96,0-2 64,-1 2 32,-1-2 64,2 2-96,0-2 0,-1 1 32,1-1 0,-2 2 64,2-2 32,-1 0-128,1 2-32,-2-2 96,2 0 32,-2 0-96,2 1 32,-1-1 0,-1 0 0,2 2-96,-2-2 64,0 2 96,2-2 32,-2 0-128,0 0-32,0 1 96,1-1 96,-1 0-96,0 0-96,0 0 32,0 0 0,0 0 32,0 0 0,0 0 0,0 0 0,0 0-576,0 0-256,0 0-1824</inkml:trace>
  <inkml:trace contextRef="#ctx0" brushRef="#br0" timeOffset="72">1262 753 1664,'-2'-2'704,"0"2"-384,2-1-384,0 1 192,0 0 192,0 0 224,0-2-128,2 2 160,0 0 0,0-3 64,1 3 64,-2-5-192,3 1 32,-1-1-128,1-2 0,-1 2-224,-1-3-128,3-1-32,-2 2-32,3-3 0,-1 0-96,1 0 64,1 1 32,2-1 0,1 2-640,0 1-288,0 0-1216</inkml:trace>
  <inkml:trace contextRef="#ctx0" brushRef="#br0" timeOffset="73">1321 761 1792,'2'-5'704,"-2"2"-384,3-2-320,-1 3 160,0 0-192,0-3-32,3-2 32,-2 2 0,2 0-64,2 0 64,-2 2-192,4-4-96,-2 2-320,1 1-160</inkml:trace>
  <inkml:trace contextRef="#ctx0" brushRef="#br0" timeOffset="74">1376 741 1792,'0'-1'704,"1"-1"-384,3 0-384,-2 2 128,1-1-64,0-1 0,2-2-160,-1 1-32,3 0-544,-1-1-160</inkml:trace>
  <inkml:trace contextRef="#ctx0" brushRef="#br0" timeOffset="75">1423 774 3072,'2'0'1120,"0"-2"-576,1 0-704,-1 2 192,2 0-192,0-2 32,3 1-1056,0-3-512</inkml:trace>
  <inkml:trace contextRef="#ctx0" brushRef="#br0" timeOffset="76">1491 796 2304,'-3'-4'864,"4"4"-448,-1-1-352,0 1 192,4 0 0,-1-2 0,1 2-128,1 0-96,3 0 64,1-2 0,-2 2-960,3 0-384,0-2 224,0 2 96</inkml:trace>
  <inkml:trace contextRef="#ctx0" brushRef="#br0" timeOffset="77">1033 752 3328,'0'-2'1312,"0"2"-704,0-2-352,0 0 352,0 1-96,0 1 32,-2-4-32,2 3 0,-2-4-256,0 1-32,1 1 0,-3-2 32,1 0 0,-2-4 0,0 1 0,-1 1-64,0-3-32,-1 1-32,0 0 0,0 3-288,0-1-64,-1 3-736,3 1-320</inkml:trace>
  <inkml:trace contextRef="#ctx0" brushRef="#br0" timeOffset="78">966 710 3200,'-7'7'1216,"4"-7"-640,3 7-480,0-7 384,-3 3-96,3-3 32</inkml:trace>
  <inkml:trace contextRef="#ctx0" brushRef="#br0" timeOffset="79">949 719 7520,'-3'-1'896,"1"-1"-448,-1 0-128,-1-1 0,-1-2-64,2 0 32,-2-1-32,-2 1 64,2 0-160,-2 0-96,0-2-32,0 2 32,-1-2-192,1 2-32,0 0-512,2 2-192,0-1-352,0 1-96,0-1-864</inkml:trace>
  <inkml:trace contextRef="#ctx0" brushRef="#br0" timeOffset="80">911 697 5376,'-5'2'2016,"2"-2"-1088,-2-2-608,3 2 544,-1 0-416,1 0-96,-1-2-160,-3 1-32,1-1-96,0 0-128,0 0-32,-2-1-32,2 1 96,0 1-512,-2-1-96,0-2-256,1 1-64,1 0-1344</inkml:trace>
  <inkml:trace contextRef="#ctx0" brushRef="#br0" timeOffset="81">839 692 3072,'-4'3'1120,"1"-3"-576,-1 0-512,3 2 256,-3-2-32,1 2 64,0-1 32,-4 1 32,0-2-192,0 2-128,0-2-32,-3 2-32,2-2-640,-1 1-224,-1-1-768,1 2-320</inkml:trace>
  <inkml:trace contextRef="#ctx0" brushRef="#br0" timeOffset="82">772 736 2816,'-3'0'1056,"1"0"-576,0 1-512,1-1 224,1 2-224,-3 0 32,-1 0-64,1-1-64,-3 3-128,3 1 0,-4-2-32,0 2 32,1-1 64,-3 1 64,1 0-32,-3 0 128,3 0-512,-1 0-160,-1-1 128,2-1 96</inkml:trace>
  <inkml:trace contextRef="#ctx0" brushRef="#br0" timeOffset="83">745 883 2176,'0'0'864,"3"-3"-448,-3 3-352,0 0 192,0 0-224,0 0 0,0 0-96,0 0-64,0 3 160,0-3 96,0 4-96,0 0-96,0-4 96,0 3 96</inkml:trace>
  <inkml:trace contextRef="#ctx0" brushRef="#br0" timeOffset="84">747 891 4512,'0'3'352,"0"-3"-96,0 3-96,-4-3-96,4 0 32</inkml:trace>
  <inkml:trace contextRef="#ctx0" brushRef="#br0" timeOffset="85">742 896 5408,'-2'0'32,"0"1"0,0-1 64,1 0 0,1 0 96,-2 2 96,0-2 64,-1 0-96,1 0-96,-1 0 64,1 0 0,-1 0-96,1-2-96,0 2 0,-1 0-32,0 0 0,-1 0-160,2 0 32,-1 0 128,1 0 128,-1 0-96,-1 0-32,1 0 64,0 0 96,1 0 0,-2 0 0,3 0 32,-3-1 32,1 1-192,1-2 0,1 2-32,-3-2 64,2 1-96,-1-1-64,0 2 64,-1-2 64,1 2-64,1-1 0,-1 1 96,1-2 32,0 2-32,-1-2-64,1 0 32,-1 1 32,1-3-192,1 2 32,-3 1 96,2 1 64,1-2-96,-3 1 32,2 1-64,-1-2 0,2 2 64,-3 0 0,2 0 64,1-2-32,-1 2 64,0 0-64,-1-2 64,1 2-224,-1-1 32,1-1-544,-3 2-128,0 0-608,0 0-1024,0 0 576</inkml:trace>
  <inkml:trace contextRef="#ctx0" brushRef="#br0" timeOffset="86">740 932 2048,'-11'0'768,"8"0"-384,0 0-320,3 0 288,-4-4-160,1 4 64,0 0-160,-1-3 0,1 3 32,-1-4 64,1 4-32,0 0 192,-4-3-32</inkml:trace>
  <inkml:trace contextRef="#ctx0" brushRef="#br0" timeOffset="87">683 917 5952,'-3'0'480,"1"-1"-192,1 1 0,-3 0-128,3 0 0,-3 0-96,3 0-64,-3 0 32,1 0-32,-1 0 64,-1 1-32,2-1 64,-1 0-128,1 2 0,-1-2-32,3 2 0,-3 0 64,3-1 0,-3 1 0,3 0 0,-1-1-96,0 1 0,0 0 64,2 1 64,-1 0 0,-1 1 64,2-2-64,0-1-32,0 1-64,-2 0 32,2 0-32,0-1-64,-1-1 96,1 2 64,0-1-64,-2 1 0,0 0 32,2 0 64,-1-1-96,1 1 0,-2 2 32,2-1 0,-2 0 0,1 1 0,-1-3-96,0 3 0,2-1 64,-2-1 64,1 1 0,1-1-32,-2 0-64,0 1-32,1-3 64,-1 3 0,0-3-128,1 2 32,-3 0-96,1-2 64,-1 0-256,1 2-1408,0-2-192</inkml:trace>
  <inkml:trace contextRef="#ctx0" brushRef="#br0" timeOffset="88">752 913 2816,'-5'0'1120,"3"0"-576,2 0-640,0 1 192,0-1-192,-2 2 0,1-2 128,1 2 32,-2-1-96,2 1-32,-2 0 32,0 0 64,1-2 416,1 1 192,-2 1 32,-1-2-32,-1 2-192,1-2-32,1 1-320,-1-1-128,-1 2 0,1 0 0,0 3 32,-1-3 0,1 1 64,-1 0-32,1 1-32,-1-3-64,1 3 32,0-1 32,-1 2 0,3-1 0,-1 1 0,-2-2 0,3 2 0,-1-1 0,0-1 0,1 0 64,1 3 32,-2-1-128,0 0-32,1 0 32,-1-2 0,2 2 32,-2-1 0,0-1 64,2 1 32,-1-1-192,-1 0 0,0 1 32,-1-2-384,1 1-128,1-1-1312</inkml:trace>
  <inkml:trace contextRef="#ctx0" brushRef="#br0" timeOffset="89">1525 957 2048,'-1'0'768,"1"2"-384,0-2-160,0 0 224,0 0-32,-2 2 0,2-2-224,0 0-64,-2 0-64,2 1 32,-1-1-128,1 0-64,0 2 64,0 0 0,0-2 32,1 0 0,1 1 0,0 1 0,-1 1 192,3-1 128,-1 0-160,-1 1-32,1-1-64,-1 0 32,1-1-64,-1 3-32,2-3 32,-3 3-32,1-1-96,2 1 64,-1 2 32,0-2 64,1 3-32,-2-4-32,-1 2 32,1 0-32,0 2 0,-2-2 64,1 0-32,-1 0-32,0 0-64,-1 1 32,-1-2-128,0 2-32,1-1-64,-1 0 64,0 0-96,0-3-32,2 1-544,-1-1-192,-1-1 64,2-1 64</inkml:trace>
  <inkml:trace contextRef="#ctx0" brushRef="#br0" timeOffset="90">1554 966 1024,'0'-2'416,"0"0"-192,0 1-352,0 1 128,0 0 64,0-2 32,0 2-32,2-2-64,-2 2-64,0 2-32,1-2 192,1 2 160,-2-1 64,4 1 128,-3 0-32,3-1 0,-3 1-224,1 1-128,1 1 32,1-3 64,-1 3 64,1-2 32,-1-1-64,0 1 32,3 0-64,-1-1 0,-2 1-192,1-2-32,1 2 32,-2-2 64,-1 0-1408,1 0-672</inkml:trace>
  <inkml:trace contextRef="#ctx0" brushRef="#br0" timeOffset="91">1547 921 3072,'-1'2'1120,"1"-2"-576,0 0-576,0 0 224,0 0-128,1 0-64,-1 0-64,2 0 32,0 0 96,0-2 32,-1 2-32,1 0 32,1 0 128,1 0 128,-1-2-128,0 2-64,3 0 128,-3 0 64,2-1-64,2-1 0,-2 0 32,2-1 128,-2 0-256,0-3 32,0 3 0,0-1-32,0-2-32,-1 1-448,-1-1-128,1 3-864,-3-2-1504,3 1 352</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8T02:10:48.644"/>
    </inkml:context>
    <inkml:brush xml:id="br0">
      <inkml:brushProperty name="width" value="0.13229" units="cm"/>
      <inkml:brushProperty name="height" value="0.13229" units="cm"/>
      <inkml:brushProperty name="color" value="#7F7F7F"/>
    </inkml:brush>
    <inkml:brush xml:id="br1">
      <inkml:brushProperty name="width" value="0.025" units="cm"/>
      <inkml:brushProperty name="height" value="0.025" units="cm"/>
      <inkml:brushProperty name="color" value="#7F7F7F"/>
    </inkml:brush>
    <inkml:brush xml:id="br2">
      <inkml:brushProperty name="width" value="0.05" units="cm"/>
      <inkml:brushProperty name="height" value="0.05" units="cm"/>
      <inkml:brushProperty name="color" value="#7F7F7F"/>
    </inkml:brush>
  </inkml:definitions>
  <inkml:trace contextRef="#ctx0" brushRef="#br0">674 857 896,'2'-2'352,"-2"2"-192,0 0 224,0 0 320,0 0-64,0 0 0,0 2-160,0-2-32,0 4-192,0-4 0,0 4-96,0-1 64,0 1-64,0 1 0,0-1-96,0 0-64,0 1 96,0-1 0,0 1-128,0-1-32,0-1 96,0 1 96,1-2-96,-1 1-96,0-1 32,0 2 64,2-2-64,-2-1 0,2 1 32,-2 2 0,2-2-96,-2-1 64,0 1 32,2 0 64,-2 2-32,0-1 64,0 1-64,0-1 64,0 1-64,0 0 64,-2-1 0,2 1 32,-2 1 0,0-1 0,2 0-64,-2-1-64,2 1 32,-1 0-32,-1-1 64,2 1-96,-2-1 0,2 1 96,-2 0 32,2-1-128,0-1 32,0 2-64,0 1 0,0-1 64,0 0 64,0 1-32,0-1-32,0-1-64,-2 1 32,2 0 32,0-1 0,0 1 0,0-1 64,-2-1-32,2 2-32,0-1 32,-1 1 32,1 0-96,-2-3 0,2 3-32,-2 0 0,0-1 64,2-1 0,-2-1 0,0 3 64,-1-1-32,1 1-32,0-1 32,0 1-32,1 0 0,1-3 64,-2 3-32,0 0 64,0-1-224,2 1 32,-2 0 32,2-1 96,-2 1 0,1 0-32,1-3 32,-2 3-32,2 0 0,-2-3 0,2 3 0,-2-2 0,2 2 0,-2-3 64,0 1-96,2 0 0,-1 0 32,-1 1 0,2-1 64,-2 2 32,2-2-128,-2 1 32,2-1 0,-2 0 0,2 0 0,-1 0 0,1-1 0,-2 1 64,0 0-96,2 0 0,-2 0 96,2-1 32,0 1-128,-2 0 32,1 2 0,1-3 0,-2 3 0,2-2 0,-2 2-96,2-3 64,-2 3 32,0-2 64,2 1-32,-1-1-32,1 0 32,-2 2-32,2-3 0,0 3 64,0-2-96,-2 0-64,2 1 64,0 1 64,-2-2-64,2 1 0,0-1 32,0 2 64,-2-2-192,2 1 32,-2 1 96,2-1 128,-1 1-32,1-2-64,-2 2 0,2-1-32,-2-1-96,2 2 64,0-2 32,-2 1 64,2-1-32,0 2 64,0-3-128,0 1-64,0 2 64,0-2 64,2 0 0,-2-1-32,2 3-64,-2-2 32,0 1 32,2-1 0,-1 2 0,-1-1 64,2-1-96,0 2 0,0-2 32,0 1 64,0-1-32,-1 2-32,3-2-64,-2-1-32,0 1 64,-1 0 64,1 2 64,0-3-32,0 1 32,-2 0-128,2 0 0,1 0 32,-3-2 0,2 1 0,0 1 64,1-2-32,-3 2 64,2-2-64,0 2-32,0-2-64,0 2 32,0-2 96,-2 1 32,1-1-32,1 2 32,-2-2 0,2 2 32,0-2-160,0 2 32,0-2 0,-1 2 0,1-2 64,0 2-32,0-2-32,0 1-64,-1-1-32,-1 2 128,2-2 32,0 0 0,0 0 32,-2 2-128,2-2 0,-2 0 32,2 0 64,-1 0 32,-1 0 32,0 0 64,2 0 32,-2 0-192,0 0 0,2 0 32,-2 0 32,0 0-128,0 0-32,2-2 96,-2 2 32,0 0-96,0 0 32,2 0-160,-2 0 32,0 0 128,0 0 128,0 0-96,0 0-32,0 0 0,0 0 0,2 0 0,-2 0 64,0 0-96,1 0-64,-1 0 64,0 0 64,2 0 64,0 0-896,0 0-320,0 2-1152</inkml:trace>
  <inkml:trace contextRef="#ctx0" brushRef="#br0" timeOffset="1">742 1364 640,'0'0'352,"0"-2"-192,0 2-128,0 0 160,2 0 32,-2 0 32,0 0 0,2 0 64,0 0-32,-2 0 64,2 0 0,-2 0 32,1 0-64,-1 0 32,2 0-128,0 0-64,-2-2 0,2 2-32,0 0-64,0 0-64,-1-1 32,1 1 32,0 0 32,2 0-32,-2-2-64,-1 2 32,1 0 32,0 0 96,0-2 128,0 2-128,1 0-32,-1-2-64,0 2-64,0-2 32,0 2 32,-2 0-32,1 0 64,3 0-128,0 0-64,-2 0 128,1 0 32,1 2-96,-1-2 32,-1 2 0,2 0 64,-1-2-32,-1 2-32,0-2 96,0 1-64,0-1-32,-1 2-64,1-2 32,-2 0 32,2 2 64,0-2-32,-2 0-32,2 0 32,-1 0 32,-1 0-96,2 0-64,-2 0 64,2 0 64,-2 0 128,0 0-128,2 0-96,-2 2 32,0-2 0,2 0 32,-2 2 0,2 0 64,-2-1 32,1 1-128,1 0-32,0 0-320,-2 0-96,2-2-1216,0 2-576,-1-4 1088</inkml:trace>
  <inkml:trace contextRef="#ctx0" brushRef="#br0" timeOffset="2">835 1201 1664,'2'0'704,"-2"2"-384,2-2-256,-1 0 192,1 0 0,0 1 0,-2-1-64,2 0 32,0 2-64,1 0 0,-1 0-96,0 1 32,2 1 0,-1-2 96,-1 2 32,3 1 32,-1-1-64,1 1 32,-1-1-64,0-1 64,1 1-64,-1-1 0,-1 1-192,1 0 32,0-3 64,-2 3 32,1-2-128,1 0 32,-2 0 0,1-1 0,-1 1 0,0 2 0,0-2 0,0-1 64,0 1-96,-2 2 0,1-1 32,-1 1 0,0-2 64,0 1 32,0-1-128,0 2 32,0-1 0,0 1 64,0 0-96,0 1-64,-1 1 64,1 1 64,0-2 0,-2 1-32,2-1-128,-2 1-64,-2-1-480,2 1-192,1-3-608,-1 1-288</inkml:trace>
  <inkml:trace contextRef="#ctx0" brushRef="#br0" timeOffset="3">474 1575 384,'0'2'256,"2"0"-128</inkml:trace>
  <inkml:trace contextRef="#ctx0" brushRef="#br0" timeOffset="4">477 1580 640,'1'1'128,"-1"-1"-96,0 4 96,4-4-160,-4 0 32,0 3 0,3-3 0,1 4-96,-4-4 64</inkml:trace>
  <inkml:trace contextRef="#ctx0" brushRef="#br0" timeOffset="5">485 1585 832,'3'0'96,"-1"2"-128,0-2-32,0 1 32,0-1 0,0 2 96,-1-2 32,1 2-192,0-2 0,0 2 32,0-2 96,-1 2 0,1-2 64,0 1-128,0-1 0,-2 2 96,2-2 32,0 2 32,-2 0 0,1 0-160,1-2 32,0 1 0,0 1 0,0 0 0,-1-2 0,1 2 128,-2-2 64,2 0-64,0 0-96,-2 2 0,2-2 32,0 0-32,-1 0-32,1 0 96,0 0 64,0 0-64,-2 0 0,2 0 32,-1 0 64,1 0-96,0 0-64,0 0 0,0 0 32,-2 0-96,2 0 0,-1 1 96,-1-1 32,2 2-32,0 0-64,2 0 32,-3 0 32,1 0-32,0-1 64,0 1-64,0 0 64,-2-2-128,1 2 0,-1-2 96,2 0 96,-2 0 0,2 0 64,-2 0-128,0 0-64,2 0 0,-2 0-32,2 0 0,-1 0 0,-1 0 0,2 0 0,-2 0 0,2 0 0,-2 2-96,2-2 64,0 0 96,-2 0 96,2 1-128,-1-1-32,1 0 64,0 0 32,0 0-32,0 0-64,-1 3 32,1-3 32,-2 0-96,2 0 0,0 0 96,0 0 96,-2 0-64,1 0 0,1 0-32,0 0 32,0 0 0,1 0 32,-1 0 0,0 0 0,0 0 0,0-3 0,1 3 0,-1 0 0,2 0 0,-1-1 64,1 1-96,-2-2-64,1 2-96,-1-2 32,0 2 32,0 0 64,2 0-32,-3-2-32,1 2 32,0 0 32,2 0-96,-3 0-64,3 0 64,-2 0 0,0 0 32,0 0 64,1 0 32,-3 0 32,2 0-160,0 0 32,0 0 0,-1 0 64,1 0-96,0 0-64,0 0 64,0 0 64,0 0 0,-1 0 64,1-2 0,0 2 96,0 0-96,0 0-64,-1-1 64,1 1 0,-2 0 32,4 0-160,0 0-32,-1 0 32,1 1 64,-1 1 0,1 2 64,0-1-128,-1 2-64,-1-3 64,2 1 64,-1 1 0,1-2-32,-2 0-64,1-1 32,-1 1 96,0 0 32,-2-2-32,2 0-64,0 0 32,-2 0-32,1 0-96,1-2 64,-2 0 32,2 1 64,0-1-32,-2 2-32,2-2-64,-1 0 32,1 0 32,0 2 0,0-1 0,0 1 64,-2-2-32,1 2-32,1-2 160,0 0 32,0-1-160,0 3 0,-1-1-32,3-1 0,-2 2 0,2-2 0,-3 2 0,3-2 64,-2 2-96,1 0 0,-1 0 32,2-2 0,-2 2 0,1 0 0,1 0 0,-2-1 64,1 1-32,-1 0-32,2 0 32,-2-2-32,0 2-96,1 0 64,-1 0 32,2 0 0,-3 0 0,3 0 64,-2-2 32,2 2 32,-3 0-64,3 0 32,0 0-64,-1 0 64,1 0-64,-1 0-32,1 0 96,-2 0 0,0 0-128,1 0-32,1 0 32,-2 0 64,1 0 0,-1 0 64,2 0-128,-1 0-64,-1 0 64,2 0 64,-2-2 64,1 2 96,-1 0-160,0-2-96,0 2 32,1 0 64,-1 0 0,0-2 64,-2 2-128,2 0-64,0 0 128,-1-1 32,1 1-96,0 0 32,0 0 0,-2 0 0,3-2 0,-1 2 0,2 0 0,-2 0 0,1 0-96,-1 0 0,0 0 64,0 0 64,0 0 0,-1 2-32,1-2 32,0 0 32,-2 0-32,2 1-32,0-1 32,-2 2-32,1-2-96,-1 0 64,2 2 96,0-2 32,-2 2-32,2-2 32,-2 0-128,2 2-64,-2-2 64,2 0 64,-2 2 128,1-2-128,-1 0-32,2 0-64,-2 1 0,0-1 192,0 0-128,-2 0 0,2 2-160,0-2 32,0 0 128,0 2 128,0-2-192,0 2 0,0-2 64,2 2 64,-2-2 0,0 1-128,2 2-32,-2-1 128,0 0 32,2 0 0,-2-1-128,0 3-32,0-2 128,0 0-32,0 1 96,2-1-224,-1 2 32,-1-2 96,0-1 128,0 1-96,-1 0-96,1 0 96,0-2 96,-2 2-192,2 1-96,-2-1-64,0 0 32,2 1 128,-2-1 96,1 0-224,-1 0-32,0 0 64,2-1 64,-2 1 64,2 0 32,-2 0-96,2 0 64,-2-1 96,2 1 32,-1-2-256,1 2-128,0-2-64,0 2 32,-2 0-32,0 0 64,2-2 96,-2 1 32,0 1-192,-1-2-576,-1 2 0,2 0-256,-1 0 32</inkml:trace>
  <inkml:trace contextRef="#ctx0" brushRef="#br0" timeOffset="6">944 1658 1280,'0'0'512,"-2"0"-256,2 0-320,-2 0 192,2 0-32,0 0 96,-2 0-32,2 0 0,-2 0 160,2 0 128,-2 0 32,1 0 32,1 2-64,-2-2 32,2 2-320,-2-2-192,2 2 32,-2-1 32,2 1 0,-2 0 64,2 2-128,0-1 0,0-1 96,-1 2 32,1-1 32,0 1 64,1-2-32,-1 1 64,0 1-128,0 0-64,0-1 64,0 1 0,0-1-32,0 3-64,0-2 96,-1-3-64,1 3-32,0 0-64,-2-3 32,2 3 32,-2 0 0,0-3 0,2 3 64,-2-2-32,2 1 64,-1 1-128,1 0 0,-2-2-32,2 1 0,-2-1 64,2 2 64,-2-3-32,2 3-32,-2 0-64,1-1-32,1-1 64,-2 2 64,2-1 0,-2 1 64,0 0-64,2-1-32,-2 1-64,2 0-32,-1-3 64,-1 3 64,2 0 0,0-3 64,0 3-64,-2-2-32,2 2-64,-2-1 32,2-1 32,-2 2 0,2-3 0,-2 3 0,2 0 0,-1-1 64,-1-1-96,2 2-64,-2-2 128,0 1 32,2-1 0,-2 0-64,2 1-64,-1 1 32,1 0 32,-2-3 64,0 3-96,2 0 0,-2-3 32,2 3 64,-2-2-32,2 0 64,-1 1-128,1-1 0,-2 2-32,2-1 0,-2-1 64,2 2 0,-2-2 0,2 1 64,-2-1-32,1 0 64,1 0-128,-2 1-64,2-1 64,0 0 0,-2 0 32,2-1 0,0 1 0,0 0 0,-2 0 0,2-2 64,0 2-32,-2 0-32,2-1 32,-1 1-32,1 0 0,-2 0 0,2 1 0,-2 1 0,0-2 0,0 1 0,2-1 0,-2 0 0,2 2 0,-1-3 0,-1 1 0,2 0 0,-2 0 0,2 0 0,-2 0 0,2-1 0,-2 3 0,2-2 0,-1 0 0,1-1-96,-2 1 64,0 0 96,2 0 32,-2 0-32,2 0-64,-2-1 32,2-1-32,-2 2 0,1 0 0,1 0-96,-4 0 64,2-1 32,0-1 0,1 2 64,-1 0 32,0 0 32,0-2-64,0 2 32,0 0-64,1-1-32,-1 1 32,0 0 32,2 2-96,-2-3-64,0 1 64,2 2 0,-1-2 32,-1 0 64,2-1-32,-2 1-32,0 0 96,2-2 64,-2 2-64,0-2 0,2 2-96,-1-2-32,1 1-32,-2-1 0,2 2 64,-2 0 64,0-2-96,2 2 0,-2-2-32,-1 2 160,1-2 160,0 0-64,-2 1-32,3-1 64,-3 0 0,2 0-96,0 0-96,-1 0-160,1 0 0,-2 2 64,3-2 96,-1 0 0,-2 0-32,2 0 32,1 2-128,-1 0 64,-2-2 32,2 2 0,1 0 0,1-1 0,-2 1 0,0 0 0,0-2 64,0 0-96,2 2 0,-2-2 96,1 0 96,-1 0-64,0 0-64,0 0 64,0 0 0,2 0-128,-1 0 32,-1 0 64,2 0 96,-2 0-128,2 0-96,-2 0 32,0 0 0,2 0 96,-1 0 32,-1-2-32,0 2 32,-2-2-64,3 0-32,-1 1 32,0-1 32,2 0-32,-2 2-32,0-2 32,1 0-32,-1 0-96,0 1 64,2-3-32,-2 2 0,0 0 128,0-1 32,2 1 32,-1-2 0,-1 1-64,0 1-64,2-2 96,-2 2 0,-1-1-128,1 1-32,0-2 96,-2 1 96,3 1-192,-1-2-96,0 2 160,0-1 32,0 1 32,0-2 32,-1 1-128,1-1 0,0 2 32,0-1 0,2-1 0,-1 2 0,-1-1 0,0-1 64,0-3-32,0 3 64,0-1-128,1 1-64,-1-1 128,0 1 32,0 0 0,2 1-64,-2-1-64,1 0 32,-1 1 96,0-1 32,0 1-32,0-1-64,0 0-64,2 1 32,-1-1 96,-1-1 32,0 1-128,0 1 32,-1-3 0,1 1 0,0 1 0,0-1 0,-2-1 0,3 3 64,-3-3-96,2 3-64,0-1 64,2 0 0,-1-1 32,1 1 64,0 1-32,-2-3 64,4 3-128,-4-1-64,2-2 64,0 1 0,0 1 32,0-1 0,0 1-96,0 1 64,0-1 96,0-1 96,0 1-128,0 0-96,0 3-64,0-3 96,2-2 0,-2 3 96,0-1-32,1 1 64,-1-1-128,0 0-64,0 1 64,0-3 0,0 3 96,-1-3 96,1 3-128,0-1-32,0-1 0,0 1 64,1 0-96,-1 1-64,2-1 64,-2 0 64,2 3-64,-2-3 0,2 0 32,-2 3 64,2-3-32,-2 0 64,0 3-128,0-3 0,0 2 32,0-1 0,0-1-96,1 2 64,-1-2 96,0 3 32,0-3-128,2 2 32,-2-1 0,0-1 0,0 2 0,0-1 0,2 1 0,-2-2 64,0 2-32,2-2-32,-2 2 32,0-2-32,2 1-96,0-1 64,-2-1-544,1 1-160,1-1-2048</inkml:trace>
  <inkml:trace contextRef="#ctx0" brushRef="#br0" timeOffset="7">741 1767 1408,'-2'0'608,"0"0"-320,2 0 0,0 2 352,0-2-160,0 0 0,-2 0-288,2 0-64,-2 1 64,1-1-160,1 2-32,-2-2 0,2 2 64,-2 0 32,2 0 32,-2 0 0,2-1 64,0 3 32,0 0 32,0-3 0,0 5 64,0-3-160,0 1-32,2 2 0,-2-3 0,2 3-64,0-1-64,-2-1 32,1-1-128,-1 3 64,2-3 32,-2 1 64,0 2-32,0-3 64,0 1 0,0-1 96,0 3 32,0-3 32,0 3-224,0-3 0,0 1-32,0 1 0,0-1 0,0 0 64,0-1-32,0 1 64,0 0-64,0-1-32,0-1 32,-2 2-32,2-1 0,0 1 0,-1-2 0,-1 1 64,2 1-96,0-1 0,-2 1 32,2 0 0,-2-1 0,2 1 0,-2 1-96,2-1 0,0-2 128,-1 1 32,1 1 0,0-2-64,0 0 32,-2-1-32,2 1 0,0-2 64,-2 2-96,2-2 0,0 2 32,0-2 0,0 0 0,0 0 0,0 0-96,0 0 64,0 0-32,0 0 0,0 0-512,0 0-256,0 0-1184</inkml:trace>
  <inkml:trace contextRef="#ctx0" brushRef="#br0" timeOffset="8">1011 1647 2176,'0'-7'864,"-4"14"-448,4-7-416,0 0 160,0 0-192,0-4 32,0 8 0,0-4 0</inkml:trace>
  <inkml:trace contextRef="#ctx0" brushRef="#br0" timeOffset="9">1007 1648 3488,'2'1'-32,"0"3"32,-2-2 0,2 1 0,-2 1 0,1-2 192,-1 1 128,2 1-32,-2 0 0,0-1-32,0 1 0,0 0-224,0-1 0,0 1-32,-2 0 64,2-1-96,-1 1 0,1 1 96,-2 1 32,2-1 32,0-1 64,-2 1-160,2-1-32,-2 1 0,0-1 0,0 1 64,1-1 32,-1 1-128,0-1-32,0 0 32,2 1 0,-2-1 96,0-1 32,1 1-32,-1-1 32,2 1-128,-2 2 0,0-3-32,0 1-64,0 1 96,2-1 64,-1 1 0,-1-1-32,0 1 32,0-1 32,-1 1-96,-1-1 0,2-1-32,0-1 0,-1 0 128,-1 2 96,1-2-128,-1-1-96,2 1 32,-1 0 0,-1 2-64,2-3 0,0 1 128,-1 0 32,1 0 0,0 2-64,0-3-64,0 1-32,1 2-32,-1-2 96,0 1-512,0-1-160,0-2-640,2 2-192</inkml:trace>
  <inkml:trace contextRef="#ctx0" brushRef="#br0" timeOffset="10">923 1756 1152,'2'-3'416,"0"3"-192,-2-2-256,2 2 64,-1-2 96,1 0 160,0 1-160,0-3-64,2-2 32,-3 1 64,3 0-224,0-3-96,1 3-544,1-2-192</inkml:trace>
  <inkml:trace contextRef="#ctx0" brushRef="#br0" timeOffset="11">469 1623 896,'2'4'-32,"0"-4"128,-1 1 128,0 0 192</inkml:trace>
  <inkml:trace contextRef="#ctx0" brushRef="#br0" timeOffset="12">480 1634 1856,'2'3'256,"-1"-2"-64,3 1 32,0 2-128,-2-2 0,1 0 32,1-1 64,-2 1-96,1 0-64,-1 1 0,2-1-32,-1 2 0,-1-2 0,2 0 0,-2-1 0,-1 3 64,3-2 96,-2 2 128,-1-2 64,-1 1-96,3-1-96,-2 0 0,-1-1 32,2 1-160,0 0-96,-2 2 32,2-2 0,-2-1 32,1 1 0,-1 0 0,3 0 64,-2 0-96,1 1 0,0-1 32,0 0 0,-1 0-448,1 0-160,3 1-544,1 1-224</inkml:trace>
  <inkml:trace contextRef="#ctx0" brushRef="#br0" timeOffset="13">459 416 1920,'-3'4'768,"3"-4"-384,-2 2-96,2-2 288,-1 0-256,-2 0-32,2 1-160,-1-1-32,0 0-32,-1 3 32,0-3-128,2 1 0,-3-1 32,2 2 64,1 0-96,-3 0 0,0-1 32,1 2 64,-1 0-32,0 1 64,1-3-64,-1 3 64,1-2 0,1 2 32,-2-1-64,2 1-64,0 1 32,-1-1-32,1 1 0,-1 0 0,0 3 0,2-3 64,-1 1-96,-1-1 0,-2 3 32,2-3 0,0 2 0,-1-1 0,0 1 64,1-2 96,-1 3-64,0-2-64,3 1 0,-3-1 32,2-1-96,-2 1 0,3 1 32,-1-2 0,0 1-96,1-1 64,-2 1 32,3-1 0,-2 2 64,2 0 32,0-1-32,-1 1-64,1-2 32,0 3-32,0-3 0,-2 3 64,2-3-32,0 2-32,0-1-64,0 1 32,-2-2 96,2 4 32,-1-3 96,1 1 32,-3 0-96,3-1-96,-1 1 64,1-2 64,-2 2-64,0-1-64,2-1 0,0 1-32,0 1 0,-2 0-96,2 1 64,0-3 32,0 2 64,0-1-96,-1 1 0,1-1 32,0 1 64,0 0-32,0-2-32,0 2 32,0 3-32,0-3 0,0 0 0,0 1-96,1-3 64,-1 2 32,0-1 64,0 1-32,0-2-32,0 1-64,0 1 32,2-2 96,-2 4 96,0 0-128,0-1-96,0-1 32,0 0 0,2 0 32,-2-1 64,0-1-32,0 3-32,0-3 32,0 0-32,0 1-96,0 3 64,0-2 32,0-2 0,-2 3 64,2-3 32,0 3-128,0-3-32,0 1 96,-2-3 32,2 2-96,0-1 32,-1 2 0,1-3 64,0 2 32,0 0 96,-2 0-96,2 1 0,0-1-32,-2 1 32,2-1-128,0 2 0,0-1 32,0-1 0,0 1 64,-2-1 32,2 2-128,0-1-32,-2 1 96,2 0 32,0 1-96,0-1-32,-2 0 32,2 0 64,-1 0-64,1-1 0,-2-1 32,0 1 0,2-1 64,-2 1 32,0-1-32,2 1-64,-2 1-64,2-2-32,-1 2 128,1-1 32,-2 1 0,2-2 32,0 3-224,-1-2 32,1 1 32,0-2 32,-3 2 32,3 0 0,0 0 64,0 1 32,0-2-32,0 1-64,0 0-128,0-2 0,0 2 128,3 1 64,-3-3-96,0 1 32,1-1 0,-1 2 0,0-1 0,2-1 64,-2 1-32,1-1 64,1 1-128,-2-1 0,2 0 32,-2 3 64,2-3-32,-2 1-32,2-1-64,0 1 32,-2 1 32,0 0 64,1 0 32,-1-2 32,2 3-64,-2-1 32,2-1-64,-2 1-32,2-2 32,-2 1 32,0 1-32,2-2 64,-2 2-224,2 1 32,-2-3 32,1 3 96,1-3 0,-2 2 64,2 0-64,0-1-32,-1 1-64,2-2 32,-3 1 32,1 1 0,1 0 0,1 0 64,-1-2-32,2 2 64,-2-1-64,1 1-32,-1-1-64,0-3-32,2 3 192,-2-3 96,-1 3-192,3-3-32,-2 3 0,0-2 64,1 1 0,1 1 64,-2-1-128,1-2 0,1 3 96,-3-1 96,0-4-224</inkml:trace>
  <inkml:trace contextRef="#ctx0" brushRef="#br0" timeOffset="14">373 1738 9184,'2'2'-64,"-1"4"0,1-2 0,1 2 96,0-1 0,0-1 64,-1 2-64,1-1 64,-1-1-64,0-1-32,0 1 96,2 3 0,-1-1-128,-1-3-32,2 3 96,-2-3 32</inkml:trace>
  <inkml:trace contextRef="#ctx0" brushRef="#br0" timeOffset="15">415 1816 9504,'1'3'64,"2"0"-64</inkml:trace>
  <inkml:trace contextRef="#ctx0" brushRef="#br0" timeOffset="16">421 1827 9568,'1'2'32,"1"0"-32</inkml:trace>
  <inkml:trace contextRef="#ctx0" brushRef="#br0" timeOffset="17">426 1836 9600,'1'2'0,"0"0"0</inkml:trace>
  <inkml:trace contextRef="#ctx0" brushRef="#br0" timeOffset="18">431 1846 9600,'0'0'0</inkml:trace>
  <inkml:trace contextRef="#ctx0" brushRef="#br0" timeOffset="19">445 1868 9632,'2'6'-32,"0"-1"32,-1-1 64,1-2-32,-2 1 64,2 1-64,0-2 64,0 2-64,-1-3-32,-1 3 32,2 0-32,0-1-96,0 1 64,0-1 32,0-1 64,-1 2-32,1-2-32,0 1 96,0-1 64,0 2-128,-1-2-96,1 1-64,2 1 0,-1-2 96,-1 0 64,0 1 0,2-1 64,-2 2-128,-1-1-64,3 1 64,-2 0 64,0-3-64,-1 3 0,3 0 96,-2-1 96,2-1-128,-3 2-96,3-1 96,-2 1 32,0-2 0,1 1-64,-1-1 32,0 2 32,0-3-96,-1 1 0,3 2 32,0-2 64,-2 1-32,1-1-32,3 0 32,-1 2-32,1-3-96,-3 1 64,3 2 32,-3-2 64,1 1-96,-1-1 0,1 0 32,0 1 0,-1-1 0,1 0 0,0 0 0,-3 1 0,1-1 0,2 2 64,-2-1-32,-1 1-32,1-2-64,0 2 32,0-3 96,1 3 32,-1-2-128,0 0-32,0 1 32,0-1 0,-1 0 32,3 0 0,-4 1 0,4-1 64,-2 0-96,-1 2 0,3-3 32,-2 1 64,0 0 32,-2 0 32,1 0-160,1 0-32,0-2 96,0 1 32,-2 1 0,3 0-128,-1 0 32,0 0-32,0-1 0,0 3 128,-1-2 96,1 0-128,2 0-32,-2-1 0,0-1 0,-1 2 0,3 0 0,-2 2-160,0-3 160,-2 1 64,3 0 0,-3 0-64,2 0-64,0-1 32,0 1 96,0 0 32,-1-2 32,-1 0 0,2 0-64,-2 0 32,2 0-128,0 0 0,-2 0 32,0 0 64,0 0-96,2 0 0,-2 0 32,1 0 0,-1 2 0,2-2 0,0 0 0,-2 0 64,2 0-96,0 0 0,0 0 32,-1 0 0,1 2 0,0-2 0,2 0 0,-3 0 0,1 2 0,0-2 64,0 1-32,0-1-32,-1 0-64,1 2 32,0-2 96,0 0 96,0 0 0,-2 0 64,2 0-192,-1 0-96,-1 0 32,2 0 64,-2 2 0,2-2 64,-2 0-128,2 0 0,0 0 96,-2 0-32,1 0-32,-1 0 32,2 0-32,-2 0 0,2 0 0,-2 0 0,2 2-96,-2-2 64,2 0 32,0 2 64,-2-2-32,1 1-32,-1-1-64,2 2 32,-2 0 32,2-2 0,-2 2 0,2-2 64,-2 2-32,2-2-32,-2 0 32,0 0-32,1 1 0,-1-1 0,2 0-96,0 0 64,-2 0-32,2 2 0,-2-2 64,2 0 64,-2 0-32,1 0 64,1 0-128,-2 0 0,2 0-32,-2 0 0,2 0 64,-2-2 0,2 2 64,-2 0 32,1 0-128,1 0-32,0 0 32,0 0 0,1 0 32,-1 0 0,2 0 0,-2 0 0,0 0-96,-1 0 64,3 0 96,-2 0 32,0-1-128,-1 1 32,3 0 64,-2-2 32,1 2-128,1 0-32,0 0 32,-1 0 64,-1 0 0,2 0 64,-1-2-128,1 2-64,0 0 64,-1-2 64,1 2 0,-1-2-32,1 1-64,0-1 32,-1 0 32,-1 0 0,2 0 0,-1 1 64,1 1-32,-2-2-32,2 0 32,-3 0-32,3 0-96,0-1 0,-1 1 128,1 0 32,0 0 0,-1 2 32,1-2-128,-1 2 0,1-1-32,0-1-64,-1 2 96,1-2 64,0 0 0,1 0-32,-1 1 96,-1-1 0,1 0-128,-1-2-32,1 2 96,0-1 32,-3-1 0,5 2-64,-2 1-64,-1-3-32,1 2 64,1 2 64,-1-2 0,-1 0 64,1 1-128,1-1-64,-1 0 128,0 0 32,-1 0 0,3 1-64,-3-3 32,3 2 32,-3 0-32,1-1-32,-2 1 96,1-2 0,1 1-32,0 1-64,-1-2 32,-1 2-32,2 0 0,-1-1 64,1 1-32,-2 0-32,2 0-64,-1 1 32,-1-1 32,2 0 64,-3 2-32,3-2 64,-2 0-64,2-1-32,-3 1-64,1 2 32,2-2 32,-1 0 64,1 1-32,0 1-32,-2-2-64,-1 2 32,3-2 32,-2 0 0,0 0 0,-1 2 0,1-1 192,0-1 192,0 0-256,0 0-64,-1 0-64,-1 0 64,4 1-96,-2-1 0,0 0-32,-1 0-64,1 0 160,2 1 32,-2-1-96,0 0 32,-1-2 0,1 3 0,2-3 0,-2 2 0,-1-1-96,1 1 64,0 0 32,2-2 0,-3 3 0,1-1 0,0-2 64,2 1 32,-3-1-128,3 2 32,-2-2 0,1 3 64,-1-3-32,0 2 64,0-1 0,0 1 32,-1 0-160,-1-2-32,2 2 32,-2 1 0,2-3 32,0 2 0,-2 0 0,0 1 0,2-1 0,-2 0 0,2 0 0,-2-2 0,1 3 0,-1-3 64,2 2-32,-2-1 64,2 1-128,-2-2 0,2 2-32,0 1 0,-1-5 64,1 4 0,0-3 0,0 3 0,0-2-96,-1 1 64,1 1 32,-2-2 64,2 2-32,0-1-32,-2 1 32,2-2-32,0 3 0,1-1 0,-1 0-96,0 0 0,0 0-32,-1 1 96,1-1 128,0 0 96,0-2-160,-2 2 0,2-1-192,-2 1 32,2 0 0,-2-1 64,0 1 160,1-2 192,-1 2-160,0-1-64,2 1-128,0-3 32,0 1 32,0 2 0,-1 0 0,1-1 0,0 1 0,0 0-96,0 0 0,-2-1-32,2 1 96,-2-2 128,1 2 96,1 1-224,-2-1-128,2 0 224,-2 0 160,2 0-160,0 1-96,-2-1 64,1 0 32,1 0-96,-2-1 32,2 1 0,-2-2 64,2 2-96,0 1-64,-2-3 64,2 2 64,-1-2 0,1 3-32,-2-3-64,4 0 32,-4-1 96,2 1 32,-1 1-128,1-1-32,0 0-64,0 1 96,0-1-64,-2 0-32,1 1 0,1 1 96,0-3 0,0-1 96,0 2-32,0-1-32,-1 1 32,1-1-32,0 1 64,0-1 96,0-1 0,-1 1 0,1 0-320,0-3-64,0 2 192,0-1 160,-2 0-64,1-1 32,1 1-192,0-2-64,-2 2-224,2 0-96,-2-1-288,0 3-160,2 1-704,-2 1-224,1-1-512</inkml:trace>
  <inkml:trace contextRef="#ctx0" brushRef="#br0" timeOffset="20">1280 1858 1920,'0'-2'768,"2"0"-384,0 0-320,0 2 192,-2-2-64,2 2 32,0-1-64,-1-1 64,1 2-64,2-4 64,-2 2 64,-1-1 64,3 1 96,0-2 64,-1 1-224,1-1-32,-2 0-64,1 1 32,1-3-128,-2 3 0,0-3 32,1 3 0,1-3 64,-2 3-32,1-1 0,-1 0-96,2-1-64,-1 1 32,1-1-32,0 1 64,-1 1 96,1-1-64,-1 0 0,1 1-32,-2-1-64,1 0 96,-1-1 64,0 0 0,2-1 64,-1 2-192,-1 1-96,2-3 32,-1 3 64,-1-1 0,2 0-32,0 3 32,-1-3-32,1-1 0,-1 1 0,1 0 0,0 1 0,-1 1 0,1-2 0,0 1 0,-1-1 64,-1 0-96,2 1 0,-2-1 32,1 1 64,-1-1-32,0 2-32,0-1 32,-1 1-32,1-2-96,0 1 0,0-2 128,-2 1 96,2 1-96,0-1-32,-1-1-64,1 1 0,-2 0 0,2 1 0,2-1 128,-4 2 96,1-1-128,1 1-32,0-2 0,0 3 64,0-3-96,-2 0 0,1 1 32,1 1 0,0-2 0,0 1 0,0 1 0,-1-2 64,-1 2-32,2 1-32,0-3-64,0 2 32,-2 0 32,2-1 64,-2 3-96,1-4 0,1 2 96,-2 1 32,2 1-32,-2-2-64,2 0-64,0-2-32,0 1 128,-2 1 32,1 0 0,-1 0-64,2 1 32,-2-1-128,2 0 64,0 0-128,-2 0 32,2 0-992,-1 1-448,-1-1-704</inkml:trace>
  <inkml:trace contextRef="#ctx0" brushRef="#br0" timeOffset="21">1529 1199 1792,'2'0'704,"0"0"-384,-2 0-320,2 0 160,-2 0 96,1 0 96,-1-2 0,2 1 32,-2-1-128,2-2 0,0 0 32,-2 1 64,2-1-32,-2 1-32,2-3-160,-2 2-32,0-1 32,0 1 64,1-1-160,1 0-32,-2 1 0,2-1 64,-2-1-32,2-1-32,-2 1 32,0-1 32,2 2 96,-1-1 0,-1 1 64,2 1-64,-2 2 64,2-2-64,0 1 0,0 1-96,-1-2-64,3 0 32,-2 1-32,1 1 0,1 0 64,0-1 32,-1 1 32,1 0 0,0-2 0,-1 2-160,1 1-32,-1 1 32,1-2 0,0 2 32,-1-2 64,3 2-32,-3-2-32,1 2 32,1 0-32,1 0 0,-2 0 0,1 2 0,-1-2 0,1 0 64,-1 2 96,-1 0-64,3-1-64,-3 1-160,-1 0 0,2 2 128,0-1 64,-3 1-96,1 0 32,2-1 64,-2 3 96,-1-1-224,3 0-96,0 0 96,-3 0 0,1 1 64,2-1 64,-1 2-32,-1 1-32,0-1 32,0-2 32,0 1-32,-2-1 64,2 1-128,-2-1-64,0 2 64,0-1 0,-2 1-64,2-2 0,-2-1-32,0 3 96,0-1 64,0 1 64,1-1-192,-1-1-64,2 0 64,-2 1 96,0 3 96,0-4 96,1 3-256,-1-1-96,2 0 160,-2 0 128,0 2-128,0-3-64,2 1 32,-1-1 64,-1-1 64,2 0 32,-2 3-160,0-3 32,0 2 0,1 0 0,-1-1-96,-2-2 64,2 1 96,0 0 32,1 1-128,-3-1-32,2 1 32,0-1 64,-1 1 0,1-3-32,0 3 32,0 1 32,0 0-96,1-1 0,-1-1 32,-2 1 64,2-1-96,1 1-64,-3-1 64,0 0 64,2-1-160,1 1 32,-3-1 96,2 0 64,-1-1-160,1 1-64,-2 1-32,0 1 128,3-1 32,-3 1 32,0-3-96,1 3 0,-1-3 64,2 1 64,1-1 0,-1 3-32,0-1 32,0-3-32,0 2 0,0-1 64,1-1-32,1 0-32,-2 2 32,0-2 32,2-1-96,-2-1 0,0 2 32,1 0 0,-1 0-96,2 0 64,-2-2 32,0 1 0,2 1 0,-2-2 0,1 2 0,1-2 0,-2 0 0,-2 0 0,2 0 0,-1 0-160,-1 0-32,2-2 160,-1-1 64,-1-1 32,-1 0 32,1 1-128,-3-3 0,3 1-32,1 1-64,-1 2 0,2-1 0,0 1-128,2 0 0,-1 2-160,1 0-64,-2 0 0,2 0-32,0 0 288,0 0-256,0 0-32,0 0-544,0 0-192</inkml:trace>
  <inkml:trace contextRef="#ctx0" brushRef="#br0" timeOffset="22">1556 1306 3328,'-3'2'1312,"-1"-2"-704,2 0-704,2 0 256,0 0-64,0 0 32,0 0-64,0 0-64,-1 0 160,1 0 128,0-2 192,0-1 96,0-1-224,-2 0-64,2 1-160,0-3-96,-2 1 0,2-3-128,0 3 64,0-1 32,0 1 64,0-2-96,2 3 0,-2-1 32,2-3 64,1 3-96,-1 0 0,0 1 32,0 0 0,-1 1 0,3-1 0,-2 0-96,1 3 64,1-1-32,0 2 0,1 0 64,2 0 64,-1 2-96,-1-1-64,1 5 128,-1-3 32,-1 3-160,-1-1 0,-1 1-128,0-3 0,0 3-224,0 1-64,-2-2-704,0-1-896,-2 1 640</inkml:trace>
  <inkml:trace contextRef="#ctx0" brushRef="#br0" timeOffset="23">458 484 256,'4'-8'160,"-1"7"-64,3-3-64,-4 2 96,-1 0 0,5 0 0,-1 1-64,1-1 32,-1 2-128,2-2 0,1 2 96,-3-2 96,2 2-64,0 0-64,1 0 128,-1 0 32,2 0 128,-2 0 32,0 0 32,1-2 0,1 2-128,-2-2-96,2-1 0,-1 1-32,1-2 0,0 1 0,0 1-64,0-4 32,-2 5-64,2-5 64,0 2-64,-2 1 64,2-1 64,2 2 64,0-1-32,-2 1 32,2 0-128,-2-1 0,2 3-32,-2-2 32,2 0-64,0 2-32,-2 0 32,2-2-32,-2 2 0,2 0 0,-2 0 0,2-2 0,-2 2-96,2 0 64,1-1 32,-1 1 64,0 0-32,-2-2-32,0 2 32,0 0-32,0 0 0,-1 0 64,3 2-96,-2-1-64,0 1 64,0 2 0,0 1 32,0-1 64,-2 1-32,2-3-32,0 2 32,0-3 32,0 3-96,-2-2 0,1-2 32,1 2 64,0 0-32,-2-1-32,-1-1 32,1 2-32,0 0 0,0 0 0,1-2 0,-3 4 0,1-4 0,-1 1 64,-1 1-192,1 0 32,-1 0 96,-1 0 64,3-1 64,-1 1 0,1 0-160,-1 4-32,2-1-192,2 2-64,2 4-992,-2-2-320,4 2 544,-2 0 288</inkml:trace>
  <inkml:trace contextRef="#ctx0" brushRef="#br0" timeOffset="24">396 659 2816,'2'-2'1056,"0"0"-576,0-2-352,1 2 256,-1-1-224,2-1-96,-3 0-32,3 1-32,0-1 0,-1 0 0,1 3 0,1-3 0,1 2 0,-3 0 0,5 1-96,-3 1 64,0 0 32,3 0 0,-1 1 0,0-1 0,0 0 0,-1 0 0,-1 0 0,1-1 64,-1 1-608,1-2-192,-3 0-480,1 0-192</inkml:trace>
  <inkml:trace contextRef="#ctx0" brushRef="#br0" timeOffset="25">590 490 640,'4'-1'256,"-2"1"-128,3 0 192,-3 1 224,0 1-96,1 0 64,1 0-224,-1-2-32,1 2-192,1-1-64,-1-1 64,3 2 96,-1 0-64,1-2-64,1 0-96,1 2 32,-2-2-32,0 2-64,0-2-704,4 1-320,0 3 448,0 0 224</inkml:trace>
  <inkml:trace contextRef="#ctx0" brushRef="#br0" timeOffset="26">991 503 1536,'1'-2'608,"3"2"-320,1 0-352,-3 0 192,0 2-96,2-2 64,-1 0-64,1 2-32,1-2 32,-1 2 32,1-2-96,3 1 0,-3 1 32,-1-2 0,1 2 64,1 0 96,1-2 64,-3 2 96,1-1 32,0 1 96,-1 2-224,2-2-64,-1 0-32,0 1 0,3-1-160,-1 2 32,-2-1 0,1 1 0,1 0 0,-2-2 0,1 0 64,-1 0 96,1-2-128,-3 2-32,3-2 0,-3 2 64,3-2-32,1 1-32,0 3 32,1 2-32,-3-3-160,4 3 32,0 3-576,0-2-192,0 0 256,-1 1 128,1-1-192,-2 0-96</inkml:trace>
  <inkml:trace contextRef="#ctx0" brushRef="#br0" timeOffset="27">632 373 640,'5'-4'256,"-3"4"-128,5-2-160,-5 2 64,2-1-32,-1 1 64,3-2-32,-1 2-32,-1 0 224,1 0 96,1 0-32,-3 0 64,3 0-128,-1 0-64,1 0-64,1 0 0,-2 2 64,3-2 64,-3 1-96,2-1-32,-1 0 32,1 4 0,-2-4-160,3 2-32,-1-2 32,0 2 0,0-2 32,2 2 0,-1-2 64,1 1 32,0 1-128,-2 0 32,2-2 64,0 0 32,-2 0-192,4 0-64,-2 0 128,0-2 160,0 2 0,0 0 32,-1-2 32,-1 1 32,2-3-192,-2 2-64,1 0 0,1 0 0,0-1 32,0 1 64,-2 2-32,2-2 64,2 0-64,-2 2-32,2-1-64,-2 1 32,0 0 32,2 1 64,-4-1-32,2 0-32,0 2 32,0 0-32,0 0 0,-1 1 0,2-1 0,0 2 0,0-2-96,1 1 64,-2 1 32,2 0 64,-2-3-32,0 3 64,4 0-64,-2 1-32,-2 2-64,2-1 32,0-3 32,-1 3 0,1-1 0,2 1 0,-2-1 0,0 0 0,0 1-96,0 1 64,0-2 32,-2 3 64,1-1-32,1 0-32,0 0-832,-2 1-320,4 1 160,-2-2 64</inkml:trace>
  <inkml:trace contextRef="#ctx0" brushRef="#br0" timeOffset="28">982 250 2432,'0'-2'960,"0"2"-512,2-2-448,-2 2 224,2-1 64,-2-1 64,1 0-160,1-2-64,2 1 0,-1-3 0,1 1-64,1-1 32,1-1-128,1-2 0,2 0 32,0 0 0,2-2 0,2 2 64,-2-2-96,3-1 0,1-1 32,-1 2 0,-1 2 0,1 2 0,3 0 0,-1 1 64,0 1-96,-1 3 0,-1 0-128,2 0 32,-1 4-160,-1 0-32,1 0-64,-2 0 0,-1-2-480,1 0-256,-2 0 384,0 0 160</inkml:trace>
  <inkml:trace contextRef="#ctx0" brushRef="#br0" timeOffset="29">1107 275 768,'0'-2'352,"0"2"-192,1-1-192,1-3 128,2 0-64,0-1-32,1 0 32,0-3-32,4 1 64,-1-2 96,1 0-128,0-2-96,4 0-64,-3 0 96,3 0 0,-2 1 32,4 0-96,-1 1 64,1 0 32,-1 2 64,2-2-32,1 5-32,2 3-128,0 1 0,1 1 64,1 5 32,-1 1-64,0 0 0,0 4 64,-2-2 64,-1 0 416,-3-3 192,-1-1-256,-1-1-128,-1 0-864,-2-3-416</inkml:trace>
  <inkml:trace contextRef="#ctx0" brushRef="#br0" timeOffset="30">1214 315 3200,'2'-3'1216,"-1"1"-640,5-4-608,-4 4 224,3-3-128,0 0 32,3-3-64,3 1-32,-1-2-64,3 0-32,2 2 64,1 0 64,0-1-64,1 1-64,1 2 64,0-1 0,0 3 96,2 1 32,0 0-128,1 4-32,1 1 32,-2 1 0,0 2 32,2 1 0,-2 2 0,0-2 64,-2 2-32,0 0-32,-2-2 160,1 2 128,-3 0-96,-1-1-32,0 3-64,-4-2-96,0-2 32,0 4-32,-2-2 0,-1-2 0,-1 2-448,-1 0-160,1 0-896,-3 0-384</inkml:trace>
  <inkml:trace contextRef="#ctx0" brushRef="#br0" timeOffset="31">1375 270 2688,'-4'-2'1056,"6"4"-576,0-2-640,-2 0 192,2 2-32,1 0 64,1-2-32,2 2-32,1-1 32,0 1-32,2 0 0,0 0 0,2 1-96,2 1 0,-3 2 64,5-3 64,-1 3-64,1 3 0,1 0 32,-1 3 0,3-1 64,-3 2 32,-1 1-128,1 3 32,-3-3 0,1 1 64,-4-3-96,0 5 0,-2-5 96,0 1 32,-1-2-32,-3 0-64,1 0 32,-4-2-32,2 0 0,-2-2 64,0 0-96,0 3 0,0-2 32,0-3 0,0 0-96,0 1 64,2-1 32,1 1 0,3-1-96,-2 1 64,1-1 32,0 1 64,1-1-32,1 2 64,-1 1-128,1-1 0,0 0 32,0-1 0,1 1 0,1 0 0,-2 0 64,0 1 96,2-3 0,0 2 64,-2-1-128,1-1-64,1 2 64,0-1 0,-2-1-128,0 2 32,1-1-64,1-1-64,0 2-128,-2-1 0,4 1-512,-2 0-128,2-1-128,-2 1 64</inkml:trace>
  <inkml:trace contextRef="#ctx0" brushRef="#br0" timeOffset="32">1484 677 4992,'-2'-4'1824,"2"4"-960,2 0-1088,0 0 256,1 0-64,3 0 64,3 0 0,0 0-32,4 0 32,-1 2-128,3-2 64,1 4-128,0-3-32,1 3-256,-3 1-128,1-1 320,-1 3 128,-3 0 96,0 1 32,0-1 0,-2 0 0,0 2-96,-2-1 0,-1-1 128,-1 2 96,1 0-32,-3 2-64,1-2 64,-2 0 0,1 0-192,-1 0 0,0 0 32,1 2 32,1 0 32,0 2 0,1-1 0,0 1 0,1-2 0,3 2 0,-2-2 0,0 0 0,1-2-96,1 0 64,0 0 96,0 0 96,0-2-640,2 0-1344,-2 0-32</inkml:trace>
  <inkml:trace contextRef="#ctx0" brushRef="#br0" timeOffset="33">1487 861 128,'4'0'64,"-2"0"0,1 2-96,-1-2 64,2 2 320,1-2 160,1 2-256,-1 0-128,0 0-32,4-2 0,0 3-32,0-1-64,4 0 288,-2 0 192,0 1-224,1-1-64,1 2-128,-2-3-64,0 3 32,0-2-32,-2 2 0,0-1 64,0 1-32,-2-2-32,1 1 96,-1 1 64,0-2-64,0 1-64,1 1-96,1 1 32,-2 1 32,2 1 64,-2 0-32,0 0-32,1 3-64,-1-1 32,0-2 32,0 2 64,1 2 256,-1 0 160,2-2-160,-2 0-32,2 0-224,-2 0-64,1-2 0,3 2 0,-4 0 0,2 0 0,0 0 0,-2 0 0,2 2-96,0 0 0,-1-2 128,-3 0 32,1-2 0,-1 2-64,-1 0-64,-1 0 32,1 0-320,-2 2-160,-1 0-736,1 2-256</inkml:trace>
  <inkml:trace contextRef="#ctx0" brushRef="#br0" timeOffset="34">1759 1138 5120,'-2'3'1920,"1"-3"-1024,-1 4-1120,4-4 320,-1 2-96,1-1 0,2 1-160,0 2 32,3-1-352,0 1-96,0 3-576,3 1-128,-1 1-96,0 0 32,-2 1 736,0-2 352,-1-1 256,-3 0 160,-1 1-288,0-1-64</inkml:trace>
  <inkml:trace contextRef="#ctx0" brushRef="#br0" timeOffset="35">1741 1281 3072,'2'2'1216,"-1"0"-640,7 0-672,-7 0 256,3-1-192,1 3 0,3 1-32,-1-1-64,0 3 0,2 0 96,-1 1-352,1-1-64,-2 2-128,-1-2-64,-3 1-192,1 1-32</inkml:trace>
  <inkml:trace contextRef="#ctx0" brushRef="#br0" timeOffset="36">1736 1397 384,'4'3'256,"-1"4"-128,1 1-384,0-1 64</inkml:trace>
  <inkml:trace contextRef="#ctx0" brushRef="#br0" timeOffset="37">1951 965 2176,'4'4'864,"-2"-3"-448,1 3-352,-1-2 288,2 2-224,-1 1 0,3 2-64,-1 4 32,3-2-64,-1 2-32,2 2-64,0-2 32,0 0 32,0 1 64,-2 1-192,2 1 32,-1 0-544,-3 1-128,1 1-192,-3 0 32</inkml:trace>
  <inkml:trace contextRef="#ctx0" brushRef="#br0" timeOffset="38">895 221 1920,'0'-5'768,"3"1"-384,1-3-448,-2 5 128,0-2-64,1-3 0,1 2 0,-1-1 0,1-1 64,1 2 32,-1-3-128,1 1 32,1 0 64,1 0 96,0-3 64,1 0 96,1 1-160,0-1-32,0 1-64,2-1 32,-2 1-224,2-1 32,0 0-32,0 1 64,-1 1-384,1 1-192,-2 2-288,0-3-160</inkml:trace>
  <inkml:trace contextRef="#ctx0" brushRef="#br0" timeOffset="39">813 221 3968,'-7'-5'1472,"5"1"-768,0 0-672,0 2 256,2-1-160,0-3-96,2-1 0,0 0 32,-2 0-32,2-1-96,0-1 32,0-2 96,-1-1 96,3-1-128,-2 0-96,0 1-64,1 1 96,1 0 0,0-2 96,1 1-96,0 1 0,-1 2-128,2 2-32,-1-2-1312,0 1-896,3 1 1024</inkml:trace>
  <inkml:trace contextRef="#ctx0" brushRef="#br0" timeOffset="40">705 201 3072,'-5'-3'1216,"3"1"-640,0 0-480,0 2 320,-2-4-192,3 1-64,-5-1-64,3 1-96,-3-3-64,-1 2 32,0-1 224,-2-2 128,0 1-32,-1-1 0,0 0-160,-1 2-32,-2-3-32,2 1-128,-2 0 32,1 1-256,-1 1-64,-1-1-384,-1 3-864,2-1 64,-3 1 448,-1-1 256</inkml:trace>
  <inkml:trace contextRef="#ctx0" brushRef="#br0" timeOffset="41">608 268 3200,'-9'-2'1216,"6"2"-640,-3 0-480,4 0 384,-3 0-160,-1 0 0,1 2-192,-2-2-96,1 0 64,-3 0 0,0 0-32,0 0 32,0 0 0,-2-2 96,-1 1-96,1-1 0,-2 2 32,1 0-64,-3 0-64,0 2-128,-1-2-64,0 1-608,-1 1-1472,1 2 64</inkml:trace>
  <inkml:trace contextRef="#ctx0" brushRef="#br0" timeOffset="42">417 381 3328,'-13'1'1312,"9"1"-704,-1-2-640,3 2 288,-2 0-96,-3-2 64,2 2 64,-2-2 64,-3 1-160,0-1-128,-1 2 32,2 0 0,-4 0-32,2 2-128,-2 3-32,-1-2 64,1 2 0,-1 1 32,-1 1 0,-1 2 0,-1 0 0,-1 0 0,2 0 0,-4 1 0,2-1 64,0-2-96,2 0 0,1 0-480,2 2-1536,1 1-256</inkml:trace>
  <inkml:trace contextRef="#ctx0" brushRef="#br0" timeOffset="43">331 489 1792,'-5'2'768,"3"1"-384,2-1-320,-2-2 288,0 2-224,0 0-64,1-2 96,-3 2 32,2 0 128,0-2 128,-1 1-192,-1 1 0,1 0 0,-1 0 0,0 1-128,1 1-32,-1 0-32,1-1-64,-3 1 96,-1 1 64,1-1 0,-1-1 64,0 2 0,-2-1 96,0-1-32,0 1 0,-2 0-160,0-1-32,0 1 32,2 0 0,-2-3 64,2 3-160,0 0-96,0 1 32,0 1 0,0-1 32,2 1 64,-2-1-96,0 0 0,1 3-32,1-1 0,-2 0 64,2-1 64,-1-1-96,1 0 0,2 1-32,-3-1 0,3 1 64,1-1 0,1 2 0,-1 1 0,2 1-160,2 1-32,-2 1-128,4 0 32,-2 0-192,0 0-96,2 2 96,-4-2 192,2-2 224,-3-2 128,3-2 64,-2 1-64,0-2-64,0-3-544,0 3-192,-1-2-640,-1 0-160</inkml:trace>
  <inkml:trace contextRef="#ctx0" brushRef="#br0" timeOffset="44">281 605 1920,'-4'3'768,"2"-1"-384,-1 2-384,1-2 224,-2 1 0,0 3 32,1-1 64,-3 2 32,3-1 32,-1-1 0,1 1-128,-3 1-96,3 0-64,-1-1-96,-1-1 32,-1 2 32,2 0-96,-1 1 0,0 1-32,1-2-64,-1 2 96,-1 0 64,1 0-64,1 0-64,1-2 64,-3 4 64,2 0 64,1 0 32,-1 0-160,1-2 32,-1 4 0,0-1 0,-1 1 0,-1 0 0,3-1-96,-3 1 64,3 0 32,-1-1 0,0 1 0,3 0 0,-1-1-96,2 3 0,0-2-96,0 3 32,2-2-192,-1 1-96,1-1 256,2 1 64,-2-3 128,-1-1 64,-1 2-32,-1-5-32,1 1 32,0-3-32,-2-1 0,2 0 0,0-1 0,0 0 0,0 1 0,-2-1 0,2 1 0,0-1 0,0 1-96,-2 1 64,2 3 32,-2-4 64,1 2-32,-1 1 64,-2-1-64,0 0-32,-3 0-64,2 2 32,-1 0-384,-1 4-224,0 0-288,-2 1-96,0 1 512,0-1 256</inkml:trace>
  <inkml:trace contextRef="#ctx0" brushRef="#br0" timeOffset="45">294 675 2176,'-4'11'864,"2"-9"-448,1 3-352,-1-1 192,2 0-64,-2 3 32,0-2-128,0 3 0,0 1-32,-1-2-64,1 0 32,-2 0-32,1 2-96,-1-1 64,1 3 32,-1-2 0,2 2 0,0-2 64,2 1-32,0 1-32,0 2 32,4 0 32,-2-1-32,1 1 64,1 2 0,-2-1 96,1-1-160,-1 1-32,0-1 0,0-1 64,-2 1-32,2 0 64,-2-2-64,-2 1-32,2-1 32,-2-2-32,0 2-96,0-2 64,1 1 32,-1-1 0,-2 1 0,1-1 0,-1 0-96,-1 3 0,1-1-32,0 0 96,-1 1 0,1-1 32,1 0 0,-1 0 0,-2 4-928,3-1-416,-3 1 352,3 1 128</inkml:trace>
  <inkml:trace contextRef="#ctx0" brushRef="#br0" timeOffset="46">210 1382 3072,'-7'4'1120,"3"0"-576,1-1-512,3 1 352,-4-4-192,0 4 64</inkml:trace>
  <inkml:trace contextRef="#ctx0" brushRef="#br0" timeOffset="47">183 1393 5632,'-3'2'0,"1"0"-64,-2 0 0,3 0 64,-1 1 0,0 3-96,-2-3 64,3 5 32,-1-3 0,-2 1 0,2 1 64,0 0-96,-1-1 0,-3 1 96,1-2 32,-1 1 160,-3-1 160,0 1-224,-2-1-32,-1-1-96,-1-1 32,-2-1-64,1 0-32,-1 0 32,3 0-544,-1-2-1536,2 1-256</inkml:trace>
  <inkml:trace contextRef="#ctx0" brushRef="#br0" timeOffset="48">970 1599 1504,'1'3'-768</inkml:trace>
  <inkml:trace contextRef="#ctx0" brushRef="#br0" timeOffset="49">908 972 1408,'2'-2'608,"-2"2"-320,0-2-192,1 2 128,-1-2-192,2 2 0,-2-1-32,2 1 0,-2-4 0,2 4 0,0-4 0,0 3 64,-1-1 160,1-2 128,0 2-64,-2 0 64,2-1-192,0 1-32,-1-2-128,1 3-32,2-1 32,-2-2 64,-1 2-32,1 1 64,0-1-128,2 2 0,-2-2-32,-1 2-64,3-2 160,0 2 32,-3-2 0,3 2 32,0-1-128,-2 1-64,-1-2 192,3 2 96,-2-2-256,0 2 0,-1-2 0,1 0 32,2 2 32,-2-1 64,0 1-96,1-2 0,-1 2 32,0-2 0,1 2-96,-1 0 64,0 0 32,0-2 64,0 2 32,0 0 32,-1 0-160,1 0-32,0 0 32,-2 0 0,2 0 32,0 0 0,-1 0 0,1 0 64,0 0-32,0 0-32,-2 0 96,2 0 64,-1 0-64,1 2-64,2-2-96,-2 0-32,1 0 64,-1 0 0,0 0 32,2 2 0,-3-2 0,1 0 0,0 0 0,2 0 0,-3 0 0,3 0 64,-2 0-96,0 0 0,1 0 32,1 0 0,-1 0 0,-1 0 64,2 2-96,-2-2 0,-1 1 32,1-1 0,0 0 0,2 2 64,-2 0-96,-1-2 0,1 2 32,0-2 0,0 2 0,1-1 0,-1 1 0,0-2 64,2 2-32,-1 0-32,1-2-64,-2 2 32,1-1 32,-1 1 0,0 0 0,0-2 0,0 2 0,-1 0 0,1-1-288,0 1-128,0 0-768,-2 0-288</inkml:trace>
  <inkml:trace contextRef="#ctx0" brushRef="#br0" timeOffset="50">1062 918 1152,'-2'0'416,"2"0"-192,-1 0-256,1 0 192,-2 2-32,2-2 96,-2 0 0,0 2 96,0-2 32,0 0-32,1 0 32,-1 1-64,0-1-64,0 0-64,0 0-96,0 0-64,2 0-64,-1 0 32,1 0 32,-2 0 64,0 0-32,2 0-32,-2 2 32,2-2-32,-1 0 0,1 0 0,0 0 128,-2 2 64,0-2 0,2 0-32,-2 2-96,2-2 32,-2 0-64,2 2 64,-2-2-64,2 2 64,0-2-128,-1 1-64,1-1 64,0 2 64,0 0-64,-2 0 0,2-1 32,0 3 0,-2-2 0,2 0 64,0 1-32,0-1-96,0 2-32,0-2 128,0-1 32,0 1-96,0 0 32,0 0-64,2 0 0,-2-1 64,0-1 64,0 2-96,0 0 0,2 0 32,-2 0 64,0 1-32,0-1-32,1 2 32,-1-2-32,0-2 0</inkml:trace>
  <inkml:trace contextRef="#ctx0" brushRef="#br0" timeOffset="51">1082 968 6944,'0'-1'-96,"2"-1"128,-1-2 32,-1 1 0,0-1-64,0 2 96,0-1-128,0 1 0,0 0 32,-1-2 64,-1 3-32,2-1-32,-2-2 96,2 3 0,-2-1-32,1 0-64,1 2 32,-2-2-32,0 0 0,2 2 0,-2-2 0,2 2 64,-1-1-96,1 1-64,-3 0 64,2 0 64,1 0-64,-2 0 0,2 0 32,-2 0 64,2 0-96,-2 0 0,1 0 32,-1 0 64,0 0-32,0 0-32,0 0 32,0 1-32,1 1-160,-1-2 32,0 2 64,2 0 32,-2 0 32,0 0 64,2-1-32,-2-1-32,1 2 32,1 0-32,-2-2 0,2 2 0,-2-1 0,0-1 0,2 2 0,-1-2 0,1 0 0,-2 2 0,2-2-96,-2 0 64,2 2 32,0 0 0,0 0 0,0 1 0,0 1 0,0-1 0,0-1-96,2 2 64,-2-1 96,2-1 32,-2 2-128,1-2 32,1 1-64,0-1 0,0-2 64,-2 1 64</inkml:trace>
  <inkml:trace contextRef="#ctx0" brushRef="#br0" timeOffset="52">1054 982 6816,'1'-1'-32,"-1"0"32,2 1 0,0-2-96,-1 0 64,1 0 32,-2-2 64,2 3-32,-2-1-32,0 0 32,0-2-32,0 1 64,0 1-96,-2 0-64,2 0 128,-2 1 96,1-1-96,-1 0-32,2 2-64,-2-2 0,2 2 64,0-2 0,-2 2-96,2 0 64,0 0 32,-2 0 0,0 2 0,2-2 0,-1 0 0,1 2 0,-2 0 0,0-2 64,0 3-96,2-1-64,-2 0 64,2 0 64,0 0 0,0-1-32,0 1 32,2 0-128,0 2 64,0-3-32,0-1 0,-1 2 128,1 0 96,0-2-128,0 2-32,-2-2 0,2 0 0,0-2 0,-1 2 0,-1-2 64,2 2-32,-2-2-32,0 1 32,0 1-32,0-2 0,0 2 64,0-2-96,0 2 0,0-2 32,-2 0 64,2 1-96,0-1 0,-1 2 32,1-2 0,0 2-96,0 0 64,-2 0-32,2 2 0,-2 0 0,2-1 0,-2 3 0,2-2 0,0 1-288,-2-1-1504</inkml:trace>
  <inkml:trace contextRef="#ctx0" brushRef="#br0" timeOffset="53">1064 938 128,'0'0'160,"0"0"-64,4 3-128,-4-3 64,0 4-32,0-4 0,0 4 0,0-1 0,0 1 64,3 0-96,-3-4 0,0 3 96,0 1-32,4-4 64,-4 3-128,0 0 0</inkml:trace>
  <inkml:trace contextRef="#ctx0" brushRef="#br0" timeOffset="54">1070 956 1024,'-4'0'0,"4"-4"0,0 4 64,0 0 32,-4 0 32,4 0-64,0 0-64</inkml:trace>
  <inkml:trace contextRef="#ctx0" brushRef="#br0" timeOffset="55">1066 952 1408,'0'0'0,"4"0"-96,-4 0 64,3 0 32,1 0 0,-4 0 0,7 0 0,-3 4-352,-2-1-96</inkml:trace>
  <inkml:trace contextRef="#ctx0" brushRef="#br0" timeOffset="56">622 958 5024,'-2'-2'128,"2"2"0,0 0 0</inkml:trace>
  <inkml:trace contextRef="#ctx0" brushRef="#br0" timeOffset="57">618 954 5664,'-2'0'256,"2"-2"-32,-1 1-160,-1 1 64,0-2-32,0 2 96,0-2-96,1 2-64,-1-2 64,0 2 0,2-2-32,-1 0 32,-2 1 0,2-1-32,-1 2 32,0-2-64,0 0 64,1 2 0,-2-1 32,2 1-64,-1-2-64,-2 2 32,3-2 32,-2 2-32,0-2-32,1 0 32,0 2 32,1 0 96,-3-2 64,2 2-96,0-1-32,-1 1 96,0 0 32,0 0-96,2-2-32,-1 2-32,0-2 32,-2 2-64,2-2 64,1 2-64,-1 0-32,0-2 32,0 2-32,-2 0 0,3 0 0,-1 0 64,0 0-32,0-2 64,1 2 64,-3-1 64,2 1-96,0 0-96,-1-2 0,0 2-32,0 0 0,1 0 0,-1-2-96,-1 2 64,2 0 96,-1 0 32,-1-2-32,2 2 32,-1 0-64,1 0 64,-2 2-128,2-2 0,0 2-32,1-2-64,-1 2 160,2-1 96,-2 1-192,1-2 0,1 2 64,-3 0 64,1-2 0,2 2-64,0-2 32,-1 2-32,-1-2 0,2 0 0,-2 0 0,1 1 64,-2-1-32,2 2 64,-1-2 0,0 2-128,-1-2-32,3 2 32,-2-2 0,0 2 32,0 0 64,0-2-32,0 1-32,1-1 32,-1 2 32,0 0-32,0-2 64,0 2-64,1-1-32,-1-1 32,-1 2-32,0-2 0,1 4 0,1-2 0,-1 0 0,2-1-96,-2 3 64,1-2 32,-2 0 0,2-1 0,-1 1 64,0 0-32,2 0-32,-2 0-64,2-1 32,-1-1 32,1 2 64,-3 0-96,3-2 0,-1 2 32,1-2 64,0 2-96,-2 0 0,2-2-32,0 3 0,0-1 128,0 0-32,0 0-32,0-1 32,0 1 32,0 0-96,0-2 0,0 0-32,0 2 0,0-2 0,0 0-64,0 0-608,0 0-256,-2 0-416</inkml:trace>
  <inkml:trace contextRef="#ctx0" brushRef="#br0" timeOffset="58">393 996 640,'0'0'352,"0"0"-192,0 0-64,0 0 224,0 0-64,2 0 96,-2 0-128,2 0 32,-2 0-160,2 0 0,0 0 32,-2 1 0</inkml:trace>
  <inkml:trace contextRef="#ctx0" brushRef="#br0" timeOffset="59">404 998 3296,'4'0'224,"-2"0"-32,1 0-32,1 0-96,-3 0-64</inkml:trace>
  <inkml:trace contextRef="#ctx0" brushRef="#br0" timeOffset="60">422 1001 4032,'2'0'160,"1"2"-224,-2-1 0</inkml:trace>
  <inkml:trace contextRef="#ctx0" brushRef="#br0" timeOffset="61">562 838 384,'-1'-4'256,"1"4"-128,0-1 128,-2-1 160,2 0-64,-2 0 32,0 0 64,0 1 32,0-3-192,1 2-32,-3-1 0,2-3 0,-2 3 0,1-1 64,-1 2-224,1 0-64,-1 1-192,0-1-32,1 0-704,-1 2-256,-1 0 128,-1 2 224</inkml:trace>
  <inkml:trace contextRef="#ctx0" brushRef="#br0" timeOffset="62">531 741 2560,'-3'-2'960,"1"0"-512,0 0-192,0 1 352,2-3-288,-2 0-96,1-1-128,-1-1-96,-2-1 32,2 2-32,-1-3 0,-1 1 64,0 2-192,-1-1 32,-1 2-608,3 1-192,-3-1-384,3 2-64</inkml:trace>
  <inkml:trace contextRef="#ctx0" brushRef="#br0" timeOffset="63">501 753 1536,'0'0'608,"0"0"-320,-2 0-128,2 0 256,-2 0-32,0-2 32,0 2-32,-1-1 0,-1 1-64,0-2 32,1-2-256,-1 2-64,-1-1-32,-1-3 64,1 3-32,1-3-32,0 3-64,1 1 32,-1 0-1184,2 2-448,1 0 544,-1 4 288</inkml:trace>
  <inkml:trace contextRef="#ctx0" brushRef="#br0" timeOffset="64">469 753 2816,'-5'-2'1120,"3"4"-576,-2-2-416,2 0 320,-1 0-128,-1 0 0,1-2-192,-1 2-96,-1 0 64,-1 0 0,3-2-192,-3 2 0,3 0 32,-3 0 32,3 0-320,1 2-96,-2-2-1056,1 0-384</inkml:trace>
  <inkml:trace contextRef="#ctx0" brushRef="#br0" timeOffset="65">431 785 2432,'-3'2'960,"1"-2"-512,0 0-320,0 0 256,-1 0-96,-1 0 0,0 0-96,-1 0 32,0 0-192,-1 0-32,1 0-160,-3 0 32,5 2-512,-1-2-128</inkml:trace>
  <inkml:trace contextRef="#ctx0" brushRef="#br0" timeOffset="66">390 817 2176,'-5'3'864,"3"-1"-448,-2-2-288,4 0 256,-4 2-224,2-2-32,-1 0-128,-1 2-32,2-2-1088,-1 0-544</inkml:trace>
  <inkml:trace contextRef="#ctx0" brushRef="#br0" timeOffset="67">957 691 1536,'1'-2'608,"1"1"-320,0 1-352,2 0 128,-2 0-64,1 0 0,-1 0-96,2 0 64,-1 0 96,3-2 32,-3 0-32,3-2-64,-3 3-480,3-3-224,-2 0 128,-1 1 160</inkml:trace>
  <inkml:trace contextRef="#ctx0" brushRef="#br0" timeOffset="68">1060 708 1920,'6'-2'768,"-5"0"-384,5 1-320,-2-1 288,-2 0-160,1 0-32,1 0-224,1-1-32,1-1-960,-3 0-352</inkml:trace>
  <inkml:trace contextRef="#ctx0" brushRef="#br0" timeOffset="69">1118 743 1664,'7'0'608,"-7"0"-320,8-11-352,-5 11 192,1-4-256,3 1 32,-3-1-608,3 0-192</inkml:trace>
  <inkml:trace contextRef="#ctx0" brushRef="#br0" timeOffset="70">1153 735 1920,'0'0'768,"2"0"-384,3 0-448,-3 2 192,0-2-160,0 0 0,1 0-608,1-2-288,0 2 256,1 0 192</inkml:trace>
  <inkml:trace contextRef="#ctx0" brushRef="#br0" timeOffset="71">946 753 2560,'2'-4'960,"-2"2"-512,2-1-448,-2 1 224,2 0-64,0-2 0,-1 1-96,3-3-64,0 1 32,1-1-32,-1 3-224,1-3 0,0 3-960,3-4-416</inkml:trace>
  <inkml:trace contextRef="#ctx0" brushRef="#br0" timeOffset="72">908 710 2048,'0'-2'864,"0"2"-448,0-3-352,2 1 192,-2 0-224,1-2 0,1 1-32,0-1 0,0-2-96,2 1 0,-1 0-384,3-3-160,1 1-160,2 0-64</inkml:trace>
  <inkml:trace contextRef="#ctx0" brushRef="#br0" timeOffset="73">890 900 1536,'3'-2'608,"-3"2"-320,2-3-192,0 3 224,0 0-192,0-2 0,-1 0-64,1-2-64,0 3 96,0-3 0,0 2-192,1-2 0,-1 3 32,2-1 32,-1 2 32,-1-2 0,2 0 0,-2 0 64,1 2-32,1-2-32,-1 0 32,-1 1-32,2 1 64,-2-4 96,1 4-128,1-2-32,0 2 0,-1-2 0,-1 2 0,2 0 0,-1 0 0,-1 0 0,2 0 0,-2 0 64,1 0-96,1 0 0,0 0 32,-1 0 64,1-1-96,-2 1 0,-1-2 32,3 2 0,-2-2 0,2 2 0,-3 0-96,3-2 0,0 2 128,-1 2 32,1-2 0,1 0-64,1 0-64,-3 2-32,1-2 128,0 0 96,-1 0 32,1 2 0,-1-2-32,1 0 0,0 0-160,-1 0 32,1 0 0,-1 0 0,1 0-96,1 0 64,-1 0 32,0 0 64,-1 0-32,3 1-32,-3-1 32,3 0-32,-3 0 0,3 0 0,-3 0 0,1 2 0,-2-2 0,2 2 64,-1 0-608,1 1-256,1 3-160,1 0 0</inkml:trace>
  <inkml:trace contextRef="#ctx0" brushRef="#br0" timeOffset="74">622 842 1280,'0'0'512,"0"0"-256,-2-2-96,2 2 192,0-2-128,0 2-64,0-2-64,-2 1-96,2-1 32,0 0-32,0 2 0,-2 0 0,2-2 64,0 2-32,-2 0-32,2-2 224,-2 2 160,1 0-64,-1-2 64,0 2-160,0 0-64,0 0-64,-1 0 0,1 0-64,-2 2 64,2-2-128,1 0 0</inkml:trace>
  <inkml:trace contextRef="#ctx0" brushRef="#br0" timeOffset="75">584 829 5120,'-6'0'0,"3"0"128,-1 0 64,1 0-64,-1 0-96,0 0 0,-1-2 32,1 2-32,1 0 64,-1-2-64,-1 2-32,1 0-64,0 0 32,1 0 32,1 0 0,-2 0 0,1 2 0,1-2 0,-2 2 64,0 0-96,1-2 0,-1 2-32,0-1 0,1-1 64,-1 2 64,-1 0-32,1 0-32,1 0 96,-1-1 64,0 1-224,1 0-96,-1 2 96,0-1 0,1 1-32,-3 0 64,3-1 32,-3 1 0,3 0-96,-3-2 64,1 1 32,-1 1 64,1-2-96,1 1 0,-1 1-320,-1 0-96,1 3-640,1-2-224,-1 1 384,-1 1 192</inkml:trace>
  <inkml:trace contextRef="#ctx0" brushRef="#br0" timeOffset="76">930 1284 128,'1'2'160,"2"0"-64,-2-2-64,-1 2 96,2 0-64,0 0-64,0-1 32,-2 1-32,1 0 0,2 0 64,0 0 256,-1 0 96,1-1-192,1 1-128,-1 2-64,1-3-32,0 3 0,-1 0 64,1-1-32,0 3 64,1-3-64,-1 3-32,0-2-64,-1-1 32,1 1 224,-3-2 192,3 1-128,-2 1-64,2 0-192,-3-1 0,1 0 64,0 2 32,2-2-128,-3 0 32,1 1 0,0 0 0,0-1 0,2 1 0,-3-2 0,3 2 64,-1 1-32,1-1-32,0-1 32,-2 3 32,1-1-192,1 1-32,0 1-736,-3-3-192</inkml:trace>
  <inkml:trace contextRef="#ctx0" brushRef="#br0" timeOffset="77">1198 1614 2304,'-5'0'864,"5"0"-448,-2 0-480,2 0 128,-2 0-64,2 0 0,-2 0-96,2 0 0,-2 2 64,2-2 64,0 2-64,-2 2 0,2-3 32,0 3 64,0-2-32,0 3-32,0 2 96,2-2 0,-2 2 32,0 1 0,0-1-64,0 0-64,0 0 32,0 0-32,0 4-96,2-2 64,-2 0 96,0 2 32,0-2-128,0 0 32,0 2-64,0-3-64,0 1 160,0 0 96,0 2-96,-2-2-32,2 0 0,-2 0 0,2 0-352,-1 0-160,-1 2-448,0-2-192</inkml:trace>
  <inkml:trace contextRef="#ctx0" brushRef="#br0" timeOffset="78">499 1868 4768,'1'3'-32,"-1"1"32,2-1-64,0 1 0,-2 0 64,0-1 64,2-1-32,-2 2-32,0-2 96,0 1 0,0-1-32,0 1-64,-2 1 32,2 0-32,0-2-96,0 1 0,0-1 64,0 0 64,2 0-64,-1-1-64,2 1 64,-2 0 0,1 0-960,0 0-448,1 0 448,3-1 288</inkml:trace>
  <inkml:trace contextRef="#ctx0" brushRef="#br0" timeOffset="79">1247 1088 256,'2'0'160,"0"0"-64,0 0-192,-1 0 64,1 2 32,0-2 0,2 1-96,-1 5 64,1-1 32,1-1 64,1 3-96,-3 0-64</inkml:trace>
  <inkml:trace contextRef="#ctx0" brushRef="#br0" timeOffset="80">1236 996 384,'6'2'256,"-5"-2"-128,1-2 256,0 2 256,2 0-320,-3 0-192,5 0-64,-3-2-64,5 0 0,-1 0 0,2 1 0,0-3 0,2 2-352,-2-1-160,2-1-32,-2-2 64</inkml:trace>
  <inkml:trace contextRef="#ctx0" brushRef="#br0" timeOffset="81">1276 1056 1536,'4'0'608,"-1"0"-320,-1 0-128,-2 0 192,2 0-128,0 0 32,0-2-224,-1 2-32,1-2 0,2 2 0,0-2 0,-1 2 0,4-1-96,-1 1 64,-1 0 96,4 1 32,0-1-128,0 0-32,2 0-64,0-1 0,-2-3-544,2-1-288,-4-3 288,4 1 192</inkml:trace>
  <inkml:trace contextRef="#ctx0" brushRef="#br0" timeOffset="82">375 1060 2176,'-2'3'-64,"0"1"-288,-1-1 0,1 1-96,0 0-32</inkml:trace>
  <inkml:trace contextRef="#ctx0" brushRef="#br0" timeOffset="83">364 992 1408,'-2'-2'608,"1"2"-320,1-1-352,0 1 192,-2-2-32,0 2 32,0 0 128,0-2 96,1 2-64,-3-2 0,0 0-32,1 1 0,-1-1-224,-1 0-64,1-2-640,-1-1-288,-1-1 0,1 3 32</inkml:trace>
  <inkml:trace contextRef="#ctx0" brushRef="#br0" timeOffset="84">533 943 1408,'0'0'512,"0"0"-256,0 0-160,0 0 128,0 0-96,0 0-32,0 0 32,0 0 0,0 0 0,0 0 0,0-2 64,0 2 32,0 0 32,0 0 0,-2 0-224,2-2 0,0 2 32,0 0 32,0 0-32,0 0 32,0 0-128,0-1-64,0 1 128,0 0 32,0 0-96,0 0 32,-2 0 0,2 0 0,0 0 0,0 0 64,0 0-32,0 0 64,0 0-64,0 0-32,0 0 32,0 0 32,-2 0-32,2 0 64,0 0-64,-1 0 64,1 0-64,0 0-32,0 0 32,-2 0 32,2 1-32,0-1 64,-2 0-64,2 0 64,0 0-128,0 0 0,-2 0 32,2 0 64,0 0-32,0 0 128,0 0-32,-2 0-64,2 0-32,-1 0-96,1 0-32,-2 0-32,2 0 96,0 0 0,0 0 32,0 2 64,-2-2 32,2 0-128,-2 2 32,2-2 0,-2 2 0,2-2-96,-2 2 64,2-2 32,0 1 64,0-1-32,-2 2 64,2 0-64,0-2 64,-1 2-128,1 0 0,0-2 32,0 2 0</inkml:trace>
  <inkml:trace contextRef="#ctx0" brushRef="#br0" timeOffset="85">502 961 5664,'0'2'-32,"-2"0"96,2 0-32,0 0 64,0 1-128,-2-3 0,2 2 32,0 0 0,0-2 0,0 2 64,0-2-32,0 2-32,0-2 32,0 1 32,0-1-96,0 2 0,0-2 32,0 2 64,0-2-32,0 2-32,0-2 32,0 0-32,0 2-96,0-2 64,0 0 96,0 1 32,0-1-128,0 0 32,0 2 0,0-2 64,0 0-32,0 0-32,2 2 32,-2-2-32,0 2 0,0 0-96,0 0 0,0-2 128,0 1 32,0-1 0,0 2-64,0-2-64,0 0 32,0 0 32,0 0 64,0 0-96,0 0-64,2 2 128,-2 0 32,0-2 0,0 1-64,0-1 32,0 0 32,2 0-96,-2 0 0,0 0 32,0 2 0,0-2 0,0 0 64,0 0-96,0 0 0,0 0 32,0 0 0,0 0 0,0 0 0,0 1 0</inkml:trace>
  <inkml:trace contextRef="#ctx0" brushRef="#br1" timeOffset="86">418 1035 128,'1'0'160,"1"0"-64,0 1-128,0-1 64,0 0-128,-2 0 64,1 0-32,1 2 0,-2-2 64,2 0 0,0 0 0,-2 2 64,2-2-32,-1 0-32,-1 0 96,2 2 0,0-2-128,-2 0-32,2 0 32,-2 0 0,2 0 32,0 0 64,-2 0 32,1 2 32</inkml:trace>
  <inkml:trace contextRef="#ctx0" brushRef="#br1" timeOffset="87">450 1043 512,'1'0'64</inkml:trace>
  <inkml:trace contextRef="#ctx0" brushRef="#br1" timeOffset="88">455 1043 480,'2'0'64,"0"0"-160,-2 0 0,2 0-32,-2 2 64,1-2 32,1 0 32</inkml:trace>
  <inkml:trace contextRef="#ctx0" brushRef="#br1" timeOffset="89">470 1049 128,'0'0'64,"2"2"0,-2-2-96,0 0 64,2 0 32,-2 0 96,2-2-224,-2 2 0,2 0 0,-1 0 32,1-2 32,-2 2 64,2 0-96,0 0 0,0 0 32,-2-1 64,2 1-32,-1 0-32,1 0-64,0 0 32</inkml:trace>
  <inkml:trace contextRef="#ctx0" brushRef="#br1" timeOffset="90">498 1046 192,'1'0'-64</inkml:trace>
  <inkml:trace contextRef="#ctx0" brushRef="#br1" timeOffset="91">421 1009 1408,'3'4'352</inkml:trace>
  <inkml:trace contextRef="#ctx0" brushRef="#br1" timeOffset="92">425 1013 2688,'2'2'672,"-2"0"-352,1-1-192,1-1 32,-2 2 32,0 0-64,0-2-32,2 2 32,-2-2 64,0 0-32,2 0 0,-2 2-192,0-2 32,0 0 0,2 0 0,-2 0 0,0 0 0,1 0 0,-1 0 0,2 0 0,-2 0 64,0 0-32,0 0-32,2 0 96,-2 0 0,2 0-32,-2 0 32,0 0 0,2 0 32,-2 0-64,2 0 32,-2 0 0,1 0 32</inkml:trace>
  <inkml:trace contextRef="#ctx0" brushRef="#br1" timeOffset="93">450 1026 6016,'1'1'0,"2"-1"0,-2 0 64,1 3-32,-2-3 64,2 0-64,0 1 64,-1-1 0,2 0 32,-3 2-64,1-2-64,1 0 32,-2 2 32,2-2-32,0 0-32,-1 0 32,1 1-128,0-1 64,0 0 96,-2 0 96,2 0 0,0 0 0,-1 0-192,1 0 32,0 0 0,-2 0 64,3 0 32,-1 0-32,0 0 32,2 0-128,-2-1 0,-1 1 32,1 0 64,0 0 32,2 0 32,-2-2-64,-1 2-64,-1 0-64,2 0 32,0 0 32,0 0 64,0 0-32,-1 0-32,1 0 96,0 0 0,0 0-128,1 0 32,-1 0 0,0 0 0,0 0 64,0 0 32,-2 0 96,1-2-160,1 2-96,0 0 32,0 0 64,-2 0 64,2 0 32,0 0-64,-2 0-64,1 0 32,-1 0-32,4 0 0,-4 0 64,2 0-32,-2 0-32,2 0-64,0-1 32,-2 1 32,1 0 64,1 0 32,-2-3 96,2 3-96,0 0-64,-1 0-96,1 0-32,2-1 64,0 1 0,-3 0 96,1 0-32,0-2 64,0 2-128,-1 0 0,2 0 96,-3-2 32,1 2-128,1 0 32,0-2 0,0 1 64,-2 1-96,1-2 0,2 0 32,-2 2 64,-1-2 96,2 0 0,-2 2 0,1-2-192,2 2 32,-3-1 64,0 0 32</inkml:trace>
  <inkml:trace contextRef="#ctx0" brushRef="#br2" timeOffset="94">421 1033 896,'0'2'416,"0"-2"-192,0 0-256,1 0 320,-1 0-64,2-2-128,-2 2-64,2 0-96,-2 0 32,2-2 224,-2 2 128,2 0-160,-2 0-32,0-2 0,2 2 0,-2 0-64,0 0-64,1-2 32,-1 2-32,2 0 0,0 0 0,-2-2 0,2 2 0,-2 0 0,2 0 64,-2 0 32,2 0 32,-1 0 0,-1 0 0,2 2 64,-2-2 32,2 2-96,0-2-32,0 2 32,0-2 0,-2 2-64,1-2 32,1 0-128,-2 2 0,2-2 32,0 0 64,-2 1-96,2-1-64,-2 0 64,2 0 64,-2 0 0,1 0-32,1 0 32,-2 0 32,2 0-192,-2-1 32,2 1 32,-2 0 96,2 0 64,-1-2 32,-1 2-160,2 0 32,0 0 0,0 0 64,0-2-32,-1 2 64,-1 0-128,2 0 0,0 0 32,-2 0 0,2 0-96,0 0 0</inkml:trace>
  <inkml:trace contextRef="#ctx0" brushRef="#br2" timeOffset="95">546 995 1408,'0'3'512,"0"-3"-256,0 4-160,0-4 224,0 0-128,0 0 64,0 0-160,0 0-64,-4 0 0,4 4-32,0-4-96,-3 0 64,3 3 32,-4-3 0,4 0 64,-4 0 96,4 4-64,-3-4 0,-1 0 32,4 0 0,-3 0-64,3 0 32,-4 0-64,4 0 64,-4 0-128,4 0 0,-3 4-32,3-4 0,0 0 64,0 0 64,0 0-32,0 0-32,0 0-64,0 0 32,0 0 96,0 0 96,0 3-64,3-3-64,1 0 0,-4 0 32,0 4-32,4-4-32,-1 0 32,-3 3 32,4-3-32,-4 4-32,3 0 160,-3-4 32,4 0 64,-4 0 64,4 3-160,-4-3-32,0 0-64,3-3-64,-3 3 96,4 0 0,-4-4-128,0 4 32,4-4 0,-1 4 64,1-3 96,0 3 64,-4-4-32,3 4-32</inkml:trace>
  <inkml:trace contextRef="#ctx0" brushRef="#br2" timeOffset="96">539 939 1536,'1'0'608,"-1"0"-320,2 0-288,-2 0 224,0 0-128,0 0 0,0 0 32,0 0 0,2 0-64,-2 0 32,2 0 0,-2 0 96,2 0-32,-2 0 0,0 0 32,1 2-32,-1-1 64,0-1-128,2 0 0,-2 2-32,0-2 32,0 2 0,2-2 32,-2 0-64,2 2-64,-2 0 32,0 0-32,0-2 64,2 1 32,-2 1-32,0-2 32,2 2 0,-2-2 32,0 2-160,0-2-32,1 2 32,-1-2 0,0 1 32,0-1 64,2 2-96,-2-2 0,0 0 32,0 2 0,2-2 0,-2 0 0,0 0 0,0 2 64,0 0-32,0-2 64,0 0-128,0 1 0,0-1 32,0 2 0,0 0 0,0 2 0,0-3 0,0 1 64,0 2-96,0-2 0,0-1 32,-2 1 0,2 0 64,0 0 32,0 0-128,0 0 32,0-2 0,0 1 0,0-1-96,0 2 64,0-2 32,0 0 64,0 2-32,0-2-32,0 0 32,0 0 32,0 0-96,0 2-64,0-2 64,0 0 64</inkml:trace>
  <inkml:trace contextRef="#ctx0" brushRef="#br2" timeOffset="97">566 1006 5728,'0'3'0,"0"-3"32,0 0 32,0 0-32,-4 4-32,4-4-64,0 4 32,0-4 32,-3 3 64</inkml:trace>
  <inkml:trace contextRef="#ctx0" brushRef="#br2" timeOffset="98">559 1015 5792,'0'2'32,"0"-1"0,-2-1-32,2 2 32,0-2-32,-2 2 0,2-2 0,0 0 64,-1 0 32,-1 2 32,2-2 0,-2 0-64,2 0 32,-2 0-64,2 0 64,-2 0-128,0 0-64,2 0 64,0 0 0,-2 0 32,1 0 0,1 0 0,-2 0-96,2 0 64,0 0 32,-2 0 64,2 0-96,0 0 0,0 0-32,0 0 0,0 0 128,0 2 32,0-2-32,0 0-64,2 1 32,-2-1-32,2 2-96,-1-2 64,-1 2-32,2-2-64,-2 2 160,2-2 32,0 2 0,0-2 32,0 0-64,0-2-32,-1 2-64,3 0 32,-4-2 32,2 2 0,0-2 0,-1 0 0,1 2 0,-2-3 0</inkml:trace>
  <inkml:trace contextRef="#ctx0" brushRef="#br2" timeOffset="99">568 1018 6272,'2'-1'64,"-2"-1"-32,0-2 64,0 2 64,0-1-64,0 1-64,-2 0 64,2-1 0,-2 1-32,2 0-128,-2 0-32,2-2 64,-2 1 0,0-1 32,2 2 0,-1 1 0,1-3 0,0 2 0,0 0 0,-2 1 0,2-3 64,0 2 32,-2 0-192,2 0 0,0 1 32,0-1 96,0 0 0,0 0-32,-2 0 32,2 0 32,0 2-32,-2-1-32,2-1 32,0 2-32,0-2-96,-2 0 64,2 2 96,0-2 32,-1 1-192,1-1 128,0 0 32,0 2-96,-2-2-32,2 2 32,0 0 0,-2 0 96,2 2-32,0-2 64,-2 4-128,2-3 0,-2 1 96,2-2-96,-1 2-64,1 0 64,0 0 0,-2-1 32,0 1 0,0 0 0,2 0 0,-2 2-96,2-3 64,-1 1 32,1 0 64,0-2-32,-2 2 64,2 0-64,0 0 64,0-1-128,0 1 0,0 0-32,0-2 0,0 4 64,0-3 0,0 1 0,0-2 0,0 2 64,2 0 32,-1 1-192,3-1 0,-2 0 96,0 0 64,-2 0-96,1-2 32,1 2 0,0-2 0,-2 0 0,2 0 0,0-2 0,-2 2 0,0 0 0,0-2 64,1 0-96,-1-2 0,0 1 32,0-1 64,-1 1 32,1 1-32,0 0-64,-2-2-64,2 3 32,-2-1 32,0 0 64,0 2-32,1-2-32,-1 2 32,0-2 32,0 2-96,0 0 0,2 0 32,-1 0 64,1 0-96,-2 2 0,2 0-32,-2-2 0,2 4 64,0-3 0,0 3-96,0 0 64,0-1 96,2 1 32,-2-1-128,0 1-32,2 0 32,-1-1 0,-1 1 32,4 0 64,-4-1 32,2 1-128,0-2 32,-1-1-64,1-1 0,0 0 64,0-1 0,0-1 0,-2 0 0,1 0 0,1-1 0,-2-1 0,2 0 0,-2-1 0,0 1 0,0-1 64,-2 1 32,2-1-128,0 1 32,-2 1 0,1-1 64,1 0-32,-2 2 64,2-1-128,-2 1 0,0 2-32,0-2 0,2 2 64,-1-2 0,1 4-96,0-2 64,-2 2 96,2 0 32,0 1-128,2 1 32,-2 2-64,0-3 0,1 3 64,-1-1 0,0-1 0,2 1 64,-2 1-96,2-1 0,0-1 32,0-1 0,-1 1 0,1-2 0,0-1 64,0-1 32,0 0-128,0 0-32,-1-1 32,1-3 0,0 0 32,0 1 0,0-3 64,-2 1 32,0-1-128,0-1-32,0 2 32,0-1 64,-2 1 0,2-1 64,-2 3-64,0-3-32,0 1 32,1 1-32,-1 1 0,0 1 0,2 0 0,-2 0 0,0 0 0,2 2 0,0-2-96,-2 2 64,2 0-32,0-1 0,0 1 128,0 0 32,0 0-32,0-2-64,0 2-64,0 0 32,0 0 32,0 0 0,0 0-96,0-2 64,0 2 32,0 0 64,2 0-32,-2 0 64,0 0-64,0 0-32,0 0-64,0-2 32,0 2 96,0 0 96,0 0-128,-2 0-96,2 0 32,0 0 0,0 0 32,0 0 0,0 0 0,0 0 64,0 0-96,0 0 0,0 2 32,0-2 0,0 2 64,0-2 32,2 3 32,-2-1 0,0 0-160,2 2 32,0-2 0,-2 1 0,2-1 0,-2 2 0,2-1 0,-2 1 64,0-2-32,0 1-32,1-1 32,-1 0-32,0 0 64,0 2 32,2 1-32,-2-1-128,0-3 32,0 1 96,0 2-32,0-2-32,0-1 32,0 1-32,0-2-96,0 2 64,-2 0 96,2-2 32,0 2-128,-1-2 32,1 2 0,-2-2 64,2 1-96,-2-1 0,0 0 32,0 0 64,0 2-32,1-2-32,-1 0 32,0 0-32,-2 0 0,3 2 0,-1-2 0,0 0 0,0-2 0,0 2 0,1 0 0,-1-2 0,2 2 0,-2-1-96,2 1 64,-2-2-32,2 0-64,0 0 160,0 2 32,0-2 0,0 0-128,0 1 32,0-1 32,0-2 0,0 2 0,0 1 64,0-1-96,0 0-64,0 0 128,0 2 96,-2-2-96,2 2-32,0 0-64,-1 0 0,1 0 0,0 2 0,0 2 128,0-2 32,0 1-32,0 1-64,1-1-64,-1-1-32,2 2 64,-2 0 64,2-3 0,0 1 64,-2 0-64,2 0-96,-1-2 32,-1-2 32,2 2 64,-4-2-96,4-1 0,-4 1-32,2-2 0,0 0 128,0 1 96,-1-1-128,-1 1-32,2 1 0,-2-2 64,2 2-96,-2 1 0,2-1 32,-2 2 0,1 0 64,-1 0-32,0 0-32,2 2-64,0-1-32,-2 3 128,2 0 96,0-3-96,2 3-96,-2-2-64,2 1 0,-2-1 96,2 0 64,-1 0-64,-1 0 0,2-2 32,-2 2 0,2-2 0,0-2 64,-2 2 32,0-2 32,0-2-160,0 1 32,0-1 0,0 2 0,0-1 0,-2-1 0,2 2 0,-2-1 0,2 1 0,-2 0 0,1 2 0,-1 0 0,2 0 0,-2 2 0,2 0 0,0-1 0,0 1 0,0 2 0,0-2-96,2 1 0,0-1 64,-1 2 0,1-3-320,2 1-160,-1-2-800,1-2-992,0-3 576</inkml:trace>
  <inkml:trace contextRef="#ctx0" brushRef="#br2" timeOffset="100">930 1000 1024,'0'0'416,"0"2"-192,0-2-64,0 0 256,0 0-32,0 0 32,0 0-96,2 0-32,-2 0-320,0 0 32,0 0 96,2 0-32,-2 2 32,0-2-32,2 0 32,-2 2 0,0-2 96,0 0 32,0 0 32,2 0-128,-2 0-96,0 0 64,0 0 64,0 2-64,2-2 0,-2 0-96,1 0-32,-1 0 32,0 0 0,2 0 64,-2 0 32,2 0-32,-2 1-64,0-1 32,2 0-32,-2 0 64,2 0 32,-2 0 32,1-1 64,-1 1-160,2 0-32,-2 0-64,0 0 0,2 0 64,-2 0 0,2 0 0,-2 0 0,0 0 0,2 0 0,-2 0 0,1 0 0,-1 1-96,0 1 160,2-2 0</inkml:trace>
  <inkml:trace contextRef="#ctx0" brushRef="#br2" timeOffset="101">963 1015 6016,'1'0'160,"-1"1"-128,0 1 0,2-2 64,0 2 0,0-2-128,-2 2 32,3-2 0,-1 0 64,0 2 32,-2-2-32,2 0-64,0 0-64,-2 0 32,1 0-32,1 0 0,-2 0 192,2 0 64,0 0-64,-2 0-32,2 0-32,-1 0 32,-1 0-64,2 0-32,-2 0 32,2 0-32,-2 0 0,2 0 0,-2 0 64,2 0-96,-2 0 0,0 0 96,1 0 32,-1 0-32,0 0 32,2 0-64,0 0 64,0 0 64,0 0-128,0 0-96,-1 0-64,1 0 160,0 0 96,-2 2-96,2-2-96,0 0 96,-1 0 32,-1 0 0,2 0-64,-2 0 32,2 0-32,0 0 64,-2 0 96,2 0-128,-2-2-32,2 2 0,-2 0 0,1 0 64,-1 0 32,2-2-32,-2 2-64,0 0 32,2 0-32,-2 0 64,0 0 32,2 0-128,-2 0 32,0 0 0,0 0 192,2 0 64,-2 0-160,0 0 32,1 0-64,-1-2 32,0 2-64,2 0 64,0 0-64,-2-2-32,2 2 32,0 0 32,0 0-96,-1 0 0,1-2 96,0 2 96,0-1-64,-2 1-64,2-2 0,-2 2 32,1-2-32,1 2-32,-2-2-64,2 2 32,-2 0 32,2-2 64,-2 2-32,2 0-32,0 0 32,-2 0-32,1-2 0,-1 2 0,2 0 0,-2-1 0,2 1 0,-2-2 0,2 2 0,-2 0 64,2 0-96,-2-2 0,0 2 32,1 0 0,1-2 0,0 2 0,-2 0 64,2 0 32,0 0-192,0-2 64,-1 2 0,1 0 32,-2 0 0,2 0-96,-2-2 64,2 2 32,0 0 0,-2 0 0,1 0 64,1-1-96,-2 1 0,2 0 32,-2 0 0,2-2 64,-2 2 96,2 0-128,-2-2-96,1 0 32,-1 2 64,2-2 0,0 1-32,-2-1-64,2 2 32,-2-4 96,2 4-96,-2-2 0,1 1 32,1 1 0,-2-2-96,0 2 64,2-2-32,-2 2 0,0 0 128,2-2 96,-2 2-128,2 0-32,-1-2 0,-1 2 0,2-2-96,-2 2 0,2 0 192,0-1-128,-2 1 32,2-2 0,0 2 64,-2 0-32,0-2-32,1 0-128,1 2 128,-2-2 64,2 2-96,-2-1-32,2 1-64,-2 0 0,2 0-256,-2 0-160,1 0-512,-1 0-128,2 0-928</inkml:trace>
  <inkml:trace contextRef="#ctx0" brushRef="#br1" timeOffset="102">727 1470 3200,'-3'0'1216,"3"0"-640,-2 0-544,2 0 256,0 0-96,-2 0 32,0 0-128,2 0-64,-2 0-96,0 0-32,2 2-160,-1 0-64,-1 1-128,0-1 32,0 2 64,0 1 160,-1-1 96,-1 3 128,1 1 64,-1-3 32,0 2 128,-1-1 96,1-1 0,1 3 32,-5-3-192,5-1-64,-3-1-480,1 1-192,0-2-832,-1-1-416</inkml:trace>
  <inkml:trace contextRef="#ctx0" brushRef="#br1" timeOffset="103">736 1494 3712,'-7'2'1408,"7"-1"-768,-2 3-544,2-4 384,-2 2-288,2 1-96,-2-1-64,1 4-32,-1-3-224,0 1-96,-2 1-512,3 1-224,-3 1-352,-1 1-160</inkml:trace>
  <inkml:trace contextRef="#ctx0" brushRef="#br1" timeOffset="104">664 1434 2816,'-1'4'1056,"-1"-6"-576,0 4-64,0-2 352,2 0-256,-2 1-64,0-1-128,1 2 32,-1 0-608,0 2-288,-2-1-672,2 3-192,-1 1 32,-1 2 32</inkml:trace>
  <inkml:trace contextRef="#ctx0" brushRef="#br1" timeOffset="105">597 1551 3328,'-7'10'1216,"2"-9"-640,-3 3-672,5 0 192,-3-4-544,-1 3-160,0-3-672,-1 2-256</inkml:trace>
  <inkml:trace contextRef="#ctx0" brushRef="#br1" timeOffset="106">605 1495 3456,'-2'0'1312,"2"0"-704,-2 0-640,2 2 224,-2-2-480,0 4-128,-1 1-1024,-1 0-384</inkml:trace>
  <inkml:trace contextRef="#ctx0" brushRef="#br1" timeOffset="107">577 1452 3328,'-7'4'1216,"5"-1"-640,-2 1-832,3 1 224,-1 1-384,-2-1-64,-1 3-160,-3 1-96,3 0 416,-1 0 160,1-2-32,-2 1 0,-1-3-352,1 0-32</inkml:trace>
  <inkml:trace contextRef="#ctx0" brushRef="#br1" timeOffset="108">528 1458 4992,'-1'1'1824,"1"1"-960,-2 4-1280,0-3 192,0 3-640,-5-1-256,1 4-544,-3 0-224</inkml:trace>
  <inkml:trace contextRef="#ctx0" brushRef="#br1" timeOffset="109">764 1506 4096,'-4'4'1568,"4"0"-832,0-1-800,2-1 352,-2 0-192,2 0-64,-2-1-160,1 1 0,3 0-576,0 0-192,1 0-640,1-1-320</inkml:trace>
  <inkml:trace contextRef="#ctx0" brushRef="#br1" timeOffset="110">749 1501 1664,'4'9'704,"-1"0"-384,6 2-448,-3-6 128,-1 3 0,4-1 64,2 0-672,0-2-224,0 1 256,2-1 256</inkml:trace>
  <inkml:trace contextRef="#ctx0" brushRef="#br1" timeOffset="111">738 1534 2816,'-3'4'1056,"3"-3"-576,2 1-576,-2 0 256,1 0-128,1 0 64,2 1-352,-1 3-128,1-3-800,4 3-288</inkml:trace>
  <inkml:trace contextRef="#ctx0" brushRef="#br1" timeOffset="112">836 1439 3456,'0'6'1408,"0"-4"-768,0 1-480,0-1 352,2 0-224,-2 0-96,2 1-96,-2 1 0,1 1-224,3 3-32,0 1-864,3 2-352,-1-1-160,3 3 64</inkml:trace>
  <inkml:trace contextRef="#ctx0" brushRef="#br1" timeOffset="113">772 1483 4480,'0'7'1760,"0"-5"-960,4 3-928,-2-3 256,-1 2-224,1 1 0,2 1-576,1 1-288,1-2-704,1 2-288</inkml:trace>
  <inkml:trace contextRef="#ctx0" brushRef="#br1" timeOffset="114">738 1438 896,'11'16'352,"-8"-9"-192,5 9-480,-3-10 0,2 5 0,2 1 128</inkml:trace>
  <inkml:trace contextRef="#ctx0" brushRef="#br1" timeOffset="115">839 1481 1536,'6'13'608,"1"-8"-320,0 4-352,-3-3 128,0-1-704,3 4-288</inkml:trace>
  <inkml:trace contextRef="#ctx0" brushRef="#br1" timeOffset="116">776 1430 1920,'-4'2'768,"1"5"-384,3 1-672,0-3 128,0 2-480,1 2-64,-1 2 384,2 2 160,-2-2 480,0 1 256,0-1 352,-2 0 128,-1-2-416,1-2-128,-2-1-1024,1-3-384,-3-1-256,1-2-128</inkml:trace>
  <inkml:trace contextRef="#ctx0" brushRef="#br1" timeOffset="117">698 1519 4736,'-4'9'1824,"4"-5"-960,4 1-928,-4 1 352,2-1-416,-2 2-64,2 0-1824,-2 4-736,2-2 1344,-2 0 608</inkml:trace>
  <inkml:trace contextRef="#ctx0" brushRef="#br1" timeOffset="118">649 1472 3712,'0'4'1408,"0"-4"-768,0 5-608,0-3 256,0 0-512,0 1-192,0 3-1184,0 1-480</inkml:trace>
  <inkml:trace contextRef="#ctx0" brushRef="#br1" timeOffset="119">624 1467 3200,'-2'10'1216,"2"-4"-640,-2 3-384,2-4 288,-2 1-416,0 1-96,1 0-928,-1 2-384,0 0 32,-2-1 128</inkml:trace>
  <inkml:trace contextRef="#ctx0" brushRef="#br1" timeOffset="120">586 1465 1792,'-2'3'704,"-2"1"-384,-1 3-864,5-3-64,-4-1 0,1 3 32</inkml:trace>
  <inkml:trace contextRef="#ctx0" brushRef="#br1" timeOffset="121">836 1496 6272,'-4'5'2368,"4"-3"-1280,-2 0-1120,2-1 384,0 1-320,2 2 0,0-1-544,1 3-128,3-1-800,-1 4-288,1-1-320,-1-1-64</inkml:trace>
  <inkml:trace contextRef="#ctx0" brushRef="#br1" timeOffset="122">785 1467 3072,'2'9'1216,"1"-2"-640,3 0-672,-3-3 192,3 3-192,3 0 64,0-1-128,2 1 32,0 0-1152,1 0-416</inkml:trace>
  <inkml:trace contextRef="#ctx0" brushRef="#br1" timeOffset="123">901 1501 3328,'9'9'1312,"-3"-2"-704,1 2-704,-2-5 192,1-1-608,-1 5-128,2-3-672,0-1-224</inkml:trace>
  <inkml:trace contextRef="#ctx0" brushRef="#br1" timeOffset="124">881 1463 2304,'6'13'864,"1"-6"-448,2 4-288,-5-8 256,1 5-384,0-1-64,3 0 32,-1 2 64,0 0-928,-2-3-416,3-1 448,-5-1 288</inkml:trace>
  <inkml:trace contextRef="#ctx0" brushRef="#br1" timeOffset="125">937 1477 1792,'6'11'704,"-3"-5"-384,4 1-256,-1-3 288,1-1-224,0 3 0,-1-1-704,3 0-256,-2 1 64,0-3 32</inkml:trace>
  <inkml:trace contextRef="#ctx0" brushRef="#br1" timeOffset="126">959 1452 3072,'5'9'1120,"1"-3"-576,1 3-416,-3-6 256,-1 1-224,1 1-32,1-1-64,1 1-64,-1 3-608,1-3-256,-1 0-480,0-3-192</inkml:trace>
  <inkml:trace contextRef="#ctx0" brushRef="#br1" timeOffset="127">1011 1476 640,'8'10'256,"-7"-6"-128,5 3-224,-4-3 64,1 1-192,3 1-96</inkml:trace>
  <inkml:trace contextRef="#ctx0" brushRef="#br1" timeOffset="128">916 1463 4352,'0'5'1664,"1"-1"-896,5 3-896,-3-3 256,3-1-352,-1 5 0,4 1-1600,0 0-608</inkml:trace>
  <inkml:trace contextRef="#ctx0" brushRef="#br1" timeOffset="129">890 1519 2560,'9'14'1056,"-5"-8"-576,2 3-576,-3-5 256,1 1-1248,0 0-544</inkml:trace>
  <inkml:trace contextRef="#ctx0" brushRef="#br1" timeOffset="130">825 1474 1280,'9'18'512,"-3"-11"-256,3 10-384,-6-12 128,3 4-512,-1 2-192</inkml:trace>
  <inkml:trace contextRef="#ctx0" brushRef="#br1" timeOffset="131">784 1484 3712,'1'9'1408,"3"-3"-768,1 3-768,-3-4 256,4 1-1184,-1 3-480,-1 0 256,-1 0 192</inkml:trace>
  <inkml:trace contextRef="#ctx0" brushRef="#br1" timeOffset="132">789 1546 1536,'11'20'608,"-7"-12"-320,5 6-352,-7-8 128,0-1-704,-1 1-288</inkml:trace>
  <inkml:trace contextRef="#ctx0" brushRef="#br1" timeOffset="133">686 1487 4480,'0'7'1760,"-2"-3"-960,4-1-864,-2 1 352,0-1-768,0 3-224,0 1-1120,0 0-512</inkml:trace>
  <inkml:trace contextRef="#ctx0" brushRef="#br1" timeOffset="134">670 1458 4992,'0'7'1920,"0"-5"-1024,0 5-768,0-4 480,0 1-512,-2 1-160,0 3-1344,-1-1-512,-1 0-32,-2 4 64</inkml:trace>
  <inkml:trace contextRef="#ctx0" brushRef="#br1" timeOffset="135">608 1465 3328,'-2'3'1312,"2"1"-704,-2 3-800,1-3 256,-1 1-224,0 1-32,0 3-416,-3-2-160,-1 4-224,1-2-32,-1 0 384,1-1 224</inkml:trace>
  <inkml:trace contextRef="#ctx0" brushRef="#br1" timeOffset="136">594 1452 5632,'0'4'2176,"0"-4"-1152,0 2-992,0-2 512,0 1-512,-2 1-64,-4 2-928,3 1-384,-5-1-384,1 2-96,0-1 384,-2 2 224</inkml:trace>
  <inkml:trace contextRef="#ctx0" brushRef="#br1" timeOffset="137">602 1398 3840,'0'4'1472,"-1"-4"-768,1 3-480,0-1 416,0 0-320,-2 1-96,0 1-128,0 0-96,-1 3 32,-3-2-32,2 1 0,1 1-96,-3-3 64,1 1-256,1 1-64,-1-1-672,-2 1-1184,1-3 224</inkml:trace>
  <inkml:trace contextRef="#ctx0" brushRef="#br1" timeOffset="138">555 1439 4480,'-7'11'1664,"5"-9"-896,-3 2-480,3-2 448,-2 1-416,3 1-96,-3 0-160,0 0-64,-1-1-768,-1 1-288,1-1-1088,-3 1-384</inkml:trace>
  <inkml:trace contextRef="#ctx0" brushRef="#br1" timeOffset="139">559 1450 3968,'-2'4'1472,"2"-2"-768,0 1-608,0-1 384,0 4-288,0-1-32,-2 3-1088,1 3-480,-3-1-288,2-1-32</inkml:trace>
  <inkml:trace contextRef="#ctx0" brushRef="#br1" timeOffset="140">609 1492 4480,'6'6'1760,"-3"-1"-960,3 2-928,-3-3 256,1 1-128,2 1 64,1 1-1664,-2 0-672,3 1 800,-3-3 384</inkml:trace>
  <inkml:trace contextRef="#ctx0" brushRef="#br1" timeOffset="141">682 1468 3968,'0'4'1568,"2"2"-832,4 1-864,-3-3 256,1 3-288,1 0 32,1 0-1568,3 4-608</inkml:trace>
  <inkml:trace contextRef="#ctx0" brushRef="#br1" timeOffset="142">755 1494 1152,'5'11'512,"1"-4"-256,3 4-384,-4-5 128,1 1-512,3 2-128</inkml:trace>
  <inkml:trace contextRef="#ctx0" brushRef="#br1" timeOffset="143">834 1557 1408,'9'17'608,"-5"-12"-320,5 2-416,-7-3 128,1-2-576,1 1-256</inkml:trace>
  <inkml:trace contextRef="#ctx0" brushRef="#br1" timeOffset="144">919 1517 3200,'4'13'1216,"0"-10"-640,3 5-672,-3-5 192,-1 3-96,5-2 64,-1 1-256,0-1-32,2 0-736,-2-1-320,2-1 320,-1-2 128</inkml:trace>
  <inkml:trace contextRef="#ctx0" brushRef="#br1" timeOffset="145">829 1494 2176,'4'7'864,"0"-5"-448,-1 1-480,-3-3 128,4 2-992,-2-2-416</inkml:trace>
  <inkml:trace contextRef="#ctx0" brushRef="#br1" timeOffset="146">829 1421 3968,'-4'0'1568,"6"0"-832,-2 0-800,0 0 352,2 0-192,0 2-64,1 0-288,3 0-160,-1 3-640,4 1-192,0-1-64,2 0 0</inkml:trace>
  <inkml:trace contextRef="#ctx0" brushRef="#br1" timeOffset="147">784 1476 3456,'-2'9'1312,"4"-8"-704,-2 3-448,1-4 352,1 2-288,0 0-128,2 1-160,1-1-32,2 4-864,2-3-384,-1 3-128,3 1 96</inkml:trace>
  <inkml:trace contextRef="#ctx0" brushRef="#br1" timeOffset="148">911 1535 2176,'1'9'864,"1"-3"-448,2 3-576,1-6 128,-1 1-288,3 1-64,0 3-416,2-3-128</inkml:trace>
  <inkml:trace contextRef="#ctx0" brushRef="#br1" timeOffset="149">975 1487 4608,'6'9'1760,"-5"-7"-960,5 3-928,-4-3 256,3 2-224,1 1 64,1-1-960,0-1-384,-1 1-288,1-2-32</inkml:trace>
  <inkml:trace contextRef="#ctx0" brushRef="#br1" timeOffset="150">988 1452 4224,'8'9'1568,"-5"-3"-832,8 3-928,-7-6 256,1 1-768,3 0-320,-1 1-544,0-3-160</inkml:trace>
  <inkml:trace contextRef="#ctx0" brushRef="#br1" timeOffset="151">1019 1434 3456,'15'15'1408,"-10"-10"-768,8 4-832,-7-4 256,1 1-1536,0-1-640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9T18:50:40.008"/>
    </inkml:context>
    <inkml:brush xml:id="br0">
      <inkml:brushProperty name="width" value="0.13229" units="cm"/>
      <inkml:brushProperty name="height" value="0.13229" units="cm"/>
      <inkml:brushProperty name="color" value="#7F7F7F"/>
    </inkml:brush>
    <inkml:brush xml:id="br1">
      <inkml:brushProperty name="width" value="0.025" units="cm"/>
      <inkml:brushProperty name="height" value="0.025" units="cm"/>
      <inkml:brushProperty name="color" value="#7F7F7F"/>
    </inkml:brush>
    <inkml:brush xml:id="br2">
      <inkml:brushProperty name="width" value="0.05" units="cm"/>
      <inkml:brushProperty name="height" value="0.05" units="cm"/>
      <inkml:brushProperty name="color" value="#7F7F7F"/>
    </inkml:brush>
  </inkml:definitions>
  <inkml:trace contextRef="#ctx0" brushRef="#br0">825 1169 896,'3'-3'352,"-3"3"-192,0 0 224,0 0 320,0 0-64,0 0 0,0 3-160,0-3-32,0 6-192,0-6 0,0 5-96,0-1 64,0 2-64,0 0 0,0 0-96,0-1-64,0 2 96,0-1 0,0 0-128,0 0-32,0-2 96,0 1 96,1-2-96,-1 1-96,0-1 32,0 3 64,2-4-64,-2 0 0,3 0 32,-3 4 0,2-3-96,-2-2 64,0 2 32,3-1 64,-3 4-32,0-2 64,0 1-64,0-1 64,0 2-64,0-1 64,-3-1 0,3 2 32,-2 1 0,-1-2 0,3 1-64,-2-2-64,2 1 32,-1 1-32,-2-2 64,3 1-96,-2-1 0,2 2 96,-3-1 32,3-1-128,0-1 32,0 3-64,0 0 0,0 0 64,0-1 64,0 2-32,0-1-32,0-2-64,-2 1 32,2 1 32,0-2 0,0 1 0,0-1 64,-3-1-32,3 2-32,0-1 32,-1 2 32,1-1-96,-2-3 0,2 3-32,-3 1 0,1-2 64,2-1 0,-3-2 0,1 4 64,-2-1-32,2 2-32,-1-2 32,1 1-32,1 1 0,1-5 64,-3 5-32,1-1 64,-1-1-224,3 2 32,-2-1 32,2-1 96,-3 2 0,2-1-32,1-3 32,-2 3-32,2 0 0,-3-3 0,3 3 0,-2-2 0,2 2 0,-3-3 64,1 1-96,2-1 0,-1 1 32,-2 1 0,3-1 64,-2 2 32,2-2-128,-3 1 32,3-1 0,-2 0 0,2-1 0,-1 1 0,1-2 0,-3 2 64,1 0-96,2 0 0,-3-1 96,3 0 32,0 0-128,-2 1 32,0 3 0,2-5 0,-2 4 0,2-2 0,-2 3-96,2-5 64,-3 4 32,1-2 64,2 1-32,-2-1-32,2 0 32,-2 2-32,2-3 0,0 3 64,0-2-96,-2-1-64,2 3 64,0 0 64,-3-2-64,3 1 0,0-1 32,0 2 64,-2-2-192,2 1 32,-3 1 96,3-1 128,-1 2-32,1-3-64,-2 2 0,2-1-32,-3-1-96,3 2 64,0-2 32,-2 1 64,2-1-32,0 2 64,0-3-128,0 0-64,0 4 64,0-3 64,2-1 0,-2 0-32,3 3-64,-3-2 32,0 1 32,2-1 0,-1 2 0,-1-1 64,3-1-96,-1 2 0,1-2 32,-1 1 64,0-1-32,0 3-32,3-4-64,-3 0-32,0 0 64,0 1 64,0 3 64,1-5-32,-1 2 32,-2-1-128,3 1 0,0 0 32,-3-3 0,3 1 0,-1 2 64,2-3-32,-4 3 64,2-3-64,1 2-32,-1-2-64,1 3 32,-1-3 96,-2 1 32,1-1-32,2 3 32,-3-3 0,2 3 32,1-3-160,-1 3 32,1-3 0,-2 2 0,1-2 64,1 3-32,-1-3-32,1 1-64,-2-1-32,-1 3 128,2-3 32,1 0 0,-1 0 32,-2 3-128,3-3 0,-3 0 32,2 0 64,-1 0 32,-1 0 32,0 0 64,3 0 32,-3 0-192,0 0 0,2 0 32,-2 0 32,0 0-128,0 0-32,3-3 96,-3 3 32,0 0-96,0 0 32,2 0-160,-2 0 32,0 0 128,0 0 128,0 0-96,0 0-32,0 0 0,0 0 0,3 0 0,-3 0 64,0 0-96,1 0-64,-1 0 64,0 0 64,2 0 64,1 0-896,-1 0-320,1 3-1152</inkml:trace>
  <inkml:trace contextRef="#ctx0" brushRef="#br0" timeOffset="1">908 1861 640,'0'0'352,"0"-3"-192,0 3-128,0 0 160,3 0 32,-3 0 32,0 0 0,2 0 64,1 0-32,-3 0 64,2 0 0,-2 0 32,1 0-64,-1 0 32,3 0-128,-1 0-64,-2-2 0,3 2-32,-1 0-64,1 0-64,-2-2 32,1 2 32,1 0 32,2 0-32,-3-2-64,-1 2 32,2 0 32,-1 0 96,1-3 128,-1 3-128,2 0-32,-2-3-64,1 3-64,-1-3 32,1 3 32,-3 0-32,1 0 64,4 0-128,0 0-64,-3 0 128,2 0 32,1 3-96,-2-3 32,0 3 0,2 0 64,-2-3-32,0 2-32,-1-2 96,1 2-64,-1-2-32,-1 2-64,2-2 32,-3 0 32,2 3 64,1-3-32,-3 0-32,2 0 32,0 0 32,-2 0-96,2 0-64,-2 0 64,2 0 64,-2 0 128,0 0-128,3 0-96,-3 3 32,0-3 0,2 0 32,-2 3 0,3-1 64,-3 0 32,1 0-128,1 1-32,1 0-320,-3 0-96,2-3-1216,1 2-576,-2-4 1088</inkml:trace>
  <inkml:trace contextRef="#ctx0" brushRef="#br0" timeOffset="2">1022 1639 1664,'3'0'704,"-3"2"-384,2-2-256,0 0 192,0 0 0,0 2 0,-2-2-64,3 0 32,-1 2-64,2 1 0,-2 0-96,1 1 32,2 1 0,-2-2 96,0 3 32,3 0 32,-1 0-64,1 1 32,-1-2-64,0-1 64,1 2-64,-1-2 0,-1 1-192,0 1 32,1-5 64,-2 5 32,1-4-128,0 1 32,-1 0 0,1-2 0,-2 2 0,0 2 0,1-2 0,-1-2 64,1 2-96,-3 3 0,1-2 32,-1 1 0,0-2 64,0 1 32,0-1-128,0 2 32,0-1 0,0 2 64,0-1-96,0 2-64,-1 1 64,1 2 64,0-3 0,-3 1-32,3-1-128,-2 1-64,-3-1-480,3 1-192,0-4-608,0 1-288</inkml:trace>
  <inkml:trace contextRef="#ctx0" brushRef="#br0" timeOffset="3">580 2149 384,'0'3'256,"2"-1"-128</inkml:trace>
  <inkml:trace contextRef="#ctx0" brushRef="#br0" timeOffset="4">584 2156 640,'1'1'128,"-1"-1"-96,0 6 96,5-6-160,-5 0 32,0 4 0,3-4 0,2 5-96,-5-5 64</inkml:trace>
  <inkml:trace contextRef="#ctx0" brushRef="#br0" timeOffset="5">593 2163 832,'4'0'96,"-1"2"-128,-1-2-32,0 2 32,1-2 0,-1 2 96,0-2 32,0 3-192,0-3 0,1 3 32,-1-3 96,0 3 0,0-3 64,1 1-128,-1-1 0,-2 3 96,2-3 32,1 2 32,-3 1 0,1 0-160,2-3 32,-1 1 0,0 2 0,1 0 0,-2-3 0,2 2 128,-3-2 64,2 0-64,0 0-96,-2 3 0,3-3 32,-1 0-32,0 0-32,0 0 96,1 0 64,-1 0-64,-2 0 0,2 0 32,0 0 64,0 0-96,1 0-64,-1 0 0,0 0 32,-2 0-96,3 0 0,-2 2 96,-1-2 32,3 2-32,-1 1-64,3 0 32,-4 0 32,2-1-32,-1 0 64,0 0-64,1 1 64,-3-3-128,1 3 0,-1-3 96,3 0 96,-3 0 0,2 0 64,-2 0-128,0 0-64,3 0 0,-3 0-32,2 0 0,-1 0 0,-1 0 0,3 0 0,-3 0 0,2 0 0,-2 3-96,3-3 64,-1 0 96,-2 0 96,2 2-128,0-2-32,0 0 64,1 0 32,-1 0-32,0 0-64,0 3 32,0-3 32,-2 0-96,3 0 0,-1 0 96,1 0 96,-3 0-64,1 0 0,1 0-32,1 0 32,-1 0 0,2 0 32,-2 0 0,1 0 0,-1 0 0,1-3 0,0 3 0,0 0 0,2 0 0,-2-2 64,2 2-96,-2-3-64,0 3-96,0-3 32,-1 3 32,1 0 64,2 0-32,-4-3-32,1 3 32,1 0 32,2 0-96,-4 0-64,4 0 64,-3 0 0,1 0 32,-1 0 64,2 0 32,-4 0 32,2 0-160,1 0 32,-1 0 0,-1 0 64,2 0-96,-1 0-64,1 0 64,-1 0 64,1 0 0,-2 0 64,1-2 0,1 2 96,-1 0-96,1 0-64,-2-2 64,1 2 0,-2 0 32,5 0-160,0 0-32,-1 0 32,1 2 64,-2 0 0,2 4 64,0-1-128,-1 0-64,-2-2 64,3 1 64,-1 2 0,1-4-32,-3 1-64,2-2 32,-2 2 96,1 0 32,-3-3-32,2 0-64,1 0 32,-3 0-32,1 0-96,1-3 64,-2 0 32,3 2 64,-1-2-32,-2 3-32,3-2-64,-2-1 32,1 0 32,1 3 0,-1-1 0,1 1 64,-3-3-32,1 3-32,1-3 160,1 1 32,-1-1-160,1 3 0,-2-2-32,4-1 0,-3 3 0,3-3 0,-3 3 0,2-3 64,-1 3-96,1 0 0,-2 0 32,3-2 0,-3 2 0,2 0 0,1 0 0,-3-2 64,2 2-32,-1 0-32,1 0 32,-1-2-32,-1 2-96,2 0 64,-2 0 32,3 0 0,-3 0 0,2 0 64,-1-3 32,2 3 32,-4 0-64,4 0 32,0 0-64,-1 0 64,0 0-64,0 0-32,1 0 96,-3 0 0,1 0-128,1 0-32,0 0 32,-1 0 64,1 0 0,-2 0 64,3 0-128,-1 0-64,-2 0 64,3 0 64,-3-3 64,2 3 96,-1 0-160,-1-3-96,0 3 32,2 0 64,-1 0 0,-1-2 64,-2 2-128,3 0-64,-1 0 128,-1-2 32,2 2-96,-1 0 32,1 0 0,-3 0 0,3-3 0,0 3 0,2 0 0,-3 0 0,2 0-96,-2 0 0,1 0 64,-1 0 64,1 0 0,-2 3-32,1-3 32,1 0 32,-3 0-32,2 2-32,1-2 32,-3 2-32,1-2-96,-1 0 64,2 3 96,1-3 32,-3 3-32,2-3 32,-2 0-128,3 3-64,-3-3 64,2 0 64,-2 2 128,1-2-128,-1 0-32,3 0-64,-3 2 0,0-2 192,0 0-128,-3 0 0,3 2-160,0-2 32,0 0 128,0 3 128,0-3-192,0 3 0,0-3 64,3 3 64,-3-3 0,0 2-128,2 1-32,-2-1 128,0 1 32,3 0 0,-3-2-128,0 5-32,0-4 128,0 1-32,0 1 96,2-1-224,-1 2 32,-1-2 96,0-2 128,0 2-96,-1 0-96,1 0 96,0-3 96,-2 2-192,2 2-96,-3-1-64,1 0 32,2 1 128,-3-1 96,2-1-224,-1 1-32,-1 0 64,3-2 64,-2 2 64,2 0 32,-3-1-96,3 1 64,-2-1 96,2 0 32,-1-2-256,1 3-128,0-3-64,0 3 32,-3 0-32,1-1 64,2-2 96,-3 2 32,1 0-192,-2-2-576,-1 3 0,3 0-256,-2 0 32</inkml:trace>
  <inkml:trace contextRef="#ctx0" brushRef="#br0" timeOffset="6">1156 2262 1280,'0'0'512,"-2"0"-256,2 0-320,-3 0 192,3 0-32,0 0 96,-2 0-32,2 0 0,-3 0 160,3 0 128,-2 0 32,0 0 32,2 3-64,-2-3 32,2 2-320,-2-2-192,2 3 32,-3-2 32,3 2 0,-2 0 64,2 2-128,0-1 0,0-1 96,-2 3 32,2-2 32,0 1 64,2-2-32,-2 1 64,0 1-128,0 1-64,0-2 64,0 2 0,0-2-32,0 4-64,0-3 96,-2-3-64,2 3-32,0 1-64,-2-5 32,2 4 32,-2 1 0,-1-5 0,3 5 64,-2-4-32,2 2 64,-2 2-128,2-1 0,-2-2-32,2 1 0,-2-1 64,2 2 64,-3-3-32,3 3-32,-2 1-64,0-2-32,2-2 64,-2 4 64,2-2 0,-3 2 64,1-1-64,2-1-32,-2 2-64,2-1-32,-2-4 64,0 5 64,2-1 0,0-3 64,0 3-64,-3-2-32,3 2-64,-2-1 32,2-1 32,-2 3 0,2-5 0,-3 4 0,3 1 0,-1-2 64,-2-1-96,3 2-64,-2-2 128,0 1 32,2-1 0,-3-1-64,3 2-64,-1 2 32,1-1 32,-3-3 64,1 3-96,2 1 0,-2-5 32,2 5 64,-3-4-32,3 1 64,-1 1-128,1-1 0,-3 2-32,3-1 0,-2-1 64,2 3 0,-3-4 0,3 2 64,-2-1-32,1 0 64,1 0-128,-3 1-64,3-2 64,0 1 0,-2 0 32,2-2 0,0 2 0,0 0 0,-3-1 0,3-2 64,0 3-32,-2 0-32,2-2 32,-1 2-32,1 0 0,-3-1 0,3 2 0,-2 2 0,-1-3 0,1 1 0,2-1 0,-2-1 0,2 4 0,-2-5 0,0 2 0,2 0 0,-3-1 0,3 1 0,-2 0 0,2-2 0,-3 5 0,3-4 0,-1 1 0,1-2-96,-2 2 64,-1 0 96,3 0 32,-2-1-32,2 1-64,-3-2 32,3-1-32,-2 3 0,1 0 0,1 0-96,-5-1 64,2 0 32,1-2 0,1 2 64,-2 1 32,1 0 32,-1-3-64,1 3 32,-1-1-64,2 0-32,-1 0 32,-1 1 32,3 3-96,-2-5-64,-1 2 64,3 2 0,-1-2 32,-1 0 64,2-2-32,-3 2-32,1-1 96,2-2 64,-3 3-64,1-3 0,2 3-96,-1-3-32,1 1-32,-3-1 0,3 3 64,-2 0 64,-1-3-96,3 2 0,-2-2-32,-2 3 160,2-3 160,-1 0-64,-2 2-32,4-2 64,-4 0 0,3 0-96,-1 0-96,0 0-160,0 0 0,-2 2 64,4-2 96,-1 0 0,-3 0-32,2 0 32,2 3-128,-1 0 64,-3-3 32,2 2 0,2 1 0,1-1 0,-2 0 0,-1 1 0,1-3 64,-1 0-96,3 3 0,-2-3 96,1 0 96,-2 0-64,1 0-64,-1 0 64,1 0 0,2 0-128,-1 0 32,-2 0 64,3 0 96,-2 0-128,2 0-96,-3 0 32,1 0 0,2 0 96,-1 0 32,-2-3-32,1 3 32,-3-3-64,4 1-32,-2 0 32,1-1 32,2 1-32,-3 2-32,1-3 32,1 0-32,-2 1-96,1 0 64,2-3-32,-3 2 0,1 0 128,-1-1 32,3 1 32,-1-2 0,-1 1-64,-1 1-64,3-2 96,-2 2 0,-2-1-128,2 1-32,-1-2 96,-2 1 96,4 1-192,-1-3-96,-1 4 160,1-2 32,-1 1 32,1-3 32,-2 2-128,2-1 0,-1 2 32,1-1 0,2-1 0,-2 2 0,0-1 0,0-2 64,-1-3-32,1 3 64,-1-1-128,2 2-64,-1-2 128,-1 2 32,1-1 0,2 2-64,-3-1-64,2-1 32,-2 2 96,1-1 32,0 1-32,-1-2-64,1 1-64,2 1 32,-2-2 96,0-1 32,0 2-128,-1 1 32,-1-4 0,2 1 0,0 1 0,-1-1 0,-2-1 0,4 4 64,-4-4-96,3 4-64,-1-2 64,3 1 0,-1-2 32,1 2 64,0 1-32,-3-5 64,6 5-128,-6-1-64,3-3 64,0 1 0,0 1 32,0 0 0,0 0-96,0 2 64,0-1 96,0-2 96,0 1-128,0 1-96,0 3-64,0-3 96,3-3 0,-3 4 96,0-2-32,1 2 64,-1-1-128,0-1-64,0 2 64,0-4 0,0 4 96,-1-4 96,1 4-128,0-2-32,0-1 0,0 2 64,1-1-96,-1 2-64,3-1 64,-3-1 64,2 5-64,-2-5 0,2 1 32,-2 4 64,3-5-32,-3 1 64,0 3-128,0-3 0,0 2 32,0-1 0,0-1-96,1 2 64,-1-3 96,0 5 32,0-4-128,3 2 32,-3-1 0,0-2 0,0 4 0,0-2 0,2 1 0,-2-3 64,0 4-32,3-3-32,-3 2 32,0-3-32,2 2-96,0-1 64,-2-2-544,2 1-160,0 0-2048</inkml:trace>
  <inkml:trace contextRef="#ctx0" brushRef="#br0" timeOffset="7">907 2411 1408,'-2'0'608,"-1"0"-320,3 0 0,0 2 352,0-2-160,0 0 0,-2 0-288,2 0-64,-3 2 64,2-2-160,1 2-32,-2-2 0,2 3 64,-3 0 32,3 0 32,-2-1 0,2 0 64,0 3 32,0 1 32,0-5 0,0 7 64,0-4-160,0 2-32,2 2 0,-2-4 0,3 4-64,-1-1-64,-2-1 32,1-2-128,-1 4 64,3-4 32,-3 1 64,0 4-32,0-5 64,0 1 0,0-1 96,0 4 32,0-4 32,0 5-224,0-5 0,0 1-32,0 2 0,0-1 0,0-1 64,0-1-32,0 2 64,0-1-64,0-1-32,0-1 32,-3 2-32,3-1 0,0 2 0,-1-3 0,-1 1 64,2 1-96,0-1 0,-3 2 32,3-1 0,-2-1 0,2 2 0,-3 0-96,3 0 0,0-3 128,-1 1 32,1 1 0,0-2-64,0 0 32,-2-2-32,2 2 0,0-3 64,-3 3-96,3-3 0,0 2 32,0-2 0,0 0 0,0 0 0,0 0-96,0 0 64,0 0-32,0 0 0,0 0-512,0 0-256,0 0-1184</inkml:trace>
  <inkml:trace contextRef="#ctx0" brushRef="#br0" timeOffset="8">1238 2247 2176,'0'-10'864,"-5"20"-448,5-10-416,0 0 160,0 0-192,0-6 32,0 12 0,0-6 0</inkml:trace>
  <inkml:trace contextRef="#ctx0" brushRef="#br0" timeOffset="9">1233 2248 3488,'3'2'-32,"-1"3"32,-2-2 0,3 1 0,-3 1 0,1-2 192,-1 1 128,2 2-32,-2-1 0,0-1-32,0 2 0,0-1-224,0-1 0,0 2-32,-2-1 64,2-1-96,-1 2 0,1 1 96,-3 1 32,3-1 32,0-2 64,-2 2-160,2-2-32,-3 2 0,1-1 0,-1 0 64,2 0 32,-1 1-128,-1-2-32,1 1 32,2 0 0,-3 0 96,1-2 32,1 1-32,-2-1 32,3 2-128,-2 2 0,-1-4-32,1 2-64,-1 1 96,3-2 64,-1 2 0,-1-2-32,-1 2 32,1-1 32,-2 0-96,-1 0 0,3-2-32,-1-1 0,0-1 128,-2 4 96,1-3-128,-1-2-96,3 2 32,-2-1 0,-1 4-64,3-5 0,-1 2 128,-1 0 32,2-1 0,0 4-64,-1-5-64,1 2-32,0 2-32,0-2 96,0 1-512,-1-1-160,1-3-640,2 3-192</inkml:trace>
  <inkml:trace contextRef="#ctx0" brushRef="#br0" timeOffset="10">1130 2396 1152,'3'-4'416,"-1"4"-192,-2-3-256,3 3 64,-2-3 96,1 0 160,1 2-160,-1-4-64,3-4 32,-4 3 64,4-1-224,0-4-96,1 4-544,2-3-192</inkml:trace>
  <inkml:trace contextRef="#ctx0" brushRef="#br0" timeOffset="11">574 2215 896,'2'5'-32,"1"-5"128,-2 1 128,0 1 192</inkml:trace>
  <inkml:trace contextRef="#ctx0" brushRef="#br0" timeOffset="12">587 2230 1856,'3'3'256,"-2"-1"-64,4 0 32,0 4-128,-3-3 0,2-1 32,1 0 64,-3 0-96,2 1-64,-2 1 0,3-1-32,-1 2 0,-2-2 0,3 0 0,-2-2 0,-2 5 64,4-4 96,-3 4 128,0-3 64,-2 1-96,3-2-96,-2 1 0,-1-2 32,3 2-160,-1 0-96,-2 2 32,3-2 0,-3-2 32,1 2 0,-1 0 0,4 0 64,-3-1-96,1 3 0,1-3 32,-1 1 0,0 0-448,0-1-160,4 3-544,1 0-224</inkml:trace>
  <inkml:trace contextRef="#ctx0" brushRef="#br0" timeOffset="13">562 568 1920,'-4'5'768,"4"-5"-384,-3 3-96,3-3 288,-1 0-256,-2 0-32,1 1-160,0-1-32,-1 0-32,0 4 32,-1-4-128,3 2 0,-4-2 32,2 2 64,2 1-96,-4 0 0,0-2 32,2 3 64,-2 0-32,0 2 64,1-5-64,-1 5 64,2-4 0,0 4 32,-2-2-64,3 1-64,-1 2 32,0-1-32,0 1 0,0-1 0,-1 5 0,3-4 64,-2 1-96,0-1 0,-4 4 32,4-4 0,-1 2 0,-1 0 0,0 0 64,2-2 96,-2 4-64,0-3-64,4 1 0,-4 0 32,2-3-96,-2 3 0,4 0 32,-1-2 0,-1 1-96,2-1 64,-3 1 32,4-1 0,-2 2 64,2 1 32,0-2-32,-1 2-64,1-3 32,0 4-32,0-5 0,-3 5 64,3-4-32,0 3-32,0-2-64,0 1 32,-2-2 96,2 5 32,-1-3 96,1 0 32,-4 1-96,4-2-96,-1 1 64,1-2 64,-3 3-64,1-2-64,2-1 0,0 1-32,0 2 0,-3-1-96,3 2 64,0-4 32,0 2 64,0 0-96,-1 0 0,1-1 32,0 2 64,0 0-32,0-4-32,0 4 32,0 4-32,0-5 0,0 1 0,0 1-96,1-5 64,-1 4 32,0-2 64,0 2-32,0-4-32,0 3-64,0 0 32,3-2 96,-3 5 96,0 1-128,0-2-96,0-2 32,0 1 0,2-1 32,-2-1 64,0-1-32,0 4-32,0-4 32,0 0-32,0 1-96,0 4 64,0-2 32,0-3 0,-2 4 64,2-5 32,0 5-128,0-4-32,0 1 96,-3-4 32,3 3-96,0-1 32,-1 2 0,1-4 64,0 3 32,0 0 96,-2-1-96,2 3 0,0-3-32,-3 3 32,3-3-128,0 4 0,0-2 32,0-1 0,0 1 64,-2-1 32,2 3-128,0-2-32,-3 1 96,3 1 32,0 1-96,0-2-32,-2 1 32,2-1 64,-1 1-64,1-2 0,-3-1 32,1 1 0,2-1 64,-3 1 32,1-1-32,2 1-64,-3 2-64,3-3-32,-1 2 128,1-1 32,-2 2 0,2-3 32,0 4-224,-2-3 32,2 1 32,0-2 32,-3 3 32,3-1 0,0 1 64,0 1 32,0-3-32,0 2-64,0-1-128,0-2 0,0 2 128,3 2 64,-3-4-96,0 1 32,2-1 0,-2 3 0,0-2 0,2-1 64,-2 1-32,1-1 64,2 1-128,-3-1 0,2 0 32,-2 4 64,3-5-32,-3 3-32,2-3-64,1 3 32,-3 0 32,0 1 64,1-1 32,-1-2 32,2 4-64,-2-2 32,3 0-64,-3 0-32,2-2 32,-2 1 32,0 2-32,3-3 64,-3 2-224,2 2 32,-2-4 32,1 4 96,2-4 0,-3 2 64,2 1-64,1-2-32,-2 1-64,3-2 32,-4 2 32,1 0 0,1 0 0,2 1 64,-2-3-32,3 2 64,-2-1-64,0 2-32,0-2-64,-1-4-32,3 4 192,-2-4 96,-2 5-192,4-5-32,-3 4 0,1-3 64,0 2 0,2 1 64,-2-1-128,0-3 0,2 5 96,-4-3 96,1-4-224</inkml:trace>
  <inkml:trace contextRef="#ctx0" brushRef="#br0" timeOffset="14">456 2371 9184,'3'3'-64,"-2"5"0,1-3 0,2 4 96,0-3 0,-1 0 64,0 2-64,0-1 64,0-2-64,-1-1-32,1 2 96,2 4 0,-2-2-128,0-4-32,2 4 96,-3-4 32</inkml:trace>
  <inkml:trace contextRef="#ctx0" brushRef="#br0" timeOffset="15">508 2478 9504,'1'4'64,"3"0"-64</inkml:trace>
  <inkml:trace contextRef="#ctx0" brushRef="#br0" timeOffset="16">515 2493 9568,'1'2'32,"2"1"-32</inkml:trace>
  <inkml:trace contextRef="#ctx0" brushRef="#br0" timeOffset="17">521 2505 9600,'1'3'0,"1"-1"0</inkml:trace>
  <inkml:trace contextRef="#ctx0" brushRef="#br0" timeOffset="18">527 2518 9600,'0'0'0</inkml:trace>
  <inkml:trace contextRef="#ctx0" brushRef="#br0" timeOffset="19">544 2548 9632,'3'9'-32,"-1"-2"32,0-2 64,0-2-32,-2 1 64,2 1-64,1-2 64,-1 2-64,0-3-32,-2 3 32,2 1-32,0-2-96,1 1 64,-1-1 32,1-1 64,-2 3-32,1-4-32,1 2 96,-1-1 64,1 3-128,-2-4-96,2 2-64,1 2 0,0-3 96,-1-1 64,-1 2 0,3-1 64,-3 3-128,0-2-64,2 1 64,-1 1 64,-1-5-64,0 4 0,3 1 96,-3-2 96,3-1-128,-4 2-96,4-1 96,-3 2 32,1-4 0,1 3-64,-2-3 32,0 4 32,1-5-96,-2 2 0,4 2 32,0-2 64,-3 1-32,2-1-32,3 0 32,0 2-32,0-4-96,-3 2 64,3 3 32,-3-4 64,1 2-96,-2-1 0,2 0 32,0 1 0,-1-1 0,1-1 0,-1 1 0,-2 1 0,0-1 0,3 2 64,-2 0-32,-2 0-32,1-2-64,1 2 32,-1-3 96,2 3 32,-2-2-128,1-1-32,-1 3 32,1-3 0,-2 1 32,4 0 0,-5 1 0,5-1 64,-3-1-96,-1 4 0,4-5 32,-2 2 64,-1 0 32,-2-1 32,1 1-160,2 0-32,-1-3 96,1 1 32,-3 2 0,3 0-128,0-1 32,-1 1-32,1-2 0,-1 5 128,-1-3 96,2-1-128,2 1-32,-3-2 0,1-1 0,-2 3 0,4 0 0,-3 2-160,1-3 160,-3 0 64,3 1 0,-3 0-64,3 0-64,-1-2 32,1 2 96,-1-1 32,-1-2 32,-1 0 0,3 0-64,-3 0 32,2 0-128,1 0 0,-3 0 32,0 0 64,0 0-96,2 0 0,-2 0 32,1 0 0,-1 3 0,3-3 0,-1 0 0,-2 0 64,3 0-96,-1 0 0,1 0 32,-2 0 0,1 3 0,1-3 0,2 0 0,-4 0 0,1 3 0,1-3 64,-1 1-32,1-1-32,-2 0-64,1 3 32,1-3 96,-1 0 96,1 0 0,-3 0 64,2 0-192,-1 0-96,-1 0 32,3 0 64,-3 2 0,2-2 64,-2 0-128,3 0 0,-1 0 96,-2 0-32,1 0-32,-1 0 32,3 0-32,-3 0 0,2 0 0,-2 0 0,3 3-96,-3-3 64,2 0 32,1 3 64,-3-3-32,1 1-32,-1-1-64,2 3 32,-2 0 32,3-3 0,-3 2 0,2-2 64,-2 3-32,3-3-32,-3 0 32,0 0-32,1 2 0,-1-2 0,2 0-96,1 0 64,-3 0-32,2 2 0,-2-2 64,3 0 64,-3 0-32,1 0 64,1 0-128,-2 0 0,3 0-32,-3 0 0,2 0 64,-2-2 0,3 2 64,-3 0 32,1 0-128,1 0-32,1 0 32,-1 0 0,2 0 32,-1 0 0,1 0 0,-1 0 0,-1 0-96,0 0 64,2 0 96,-1 0 32,-1-2-128,0 2 32,2 0 64,-1-3 32,1 3-128,1 0-32,-1 0 32,0 0 64,-1 0 0,1 0 64,0-2-128,1 2-64,0 0 64,-1-3 64,1 3 0,-2-3-32,2 2-64,0-2 32,-1 0 32,-2 1 0,3-1 0,-1 2 64,1 1-32,-3-3-32,3 0 32,-4 0-32,4 1-96,0-2 0,-1 1 128,1 0 32,-1 0 0,0 3 32,1-2-128,-1 2 0,1-2-32,0 0-64,-2 2 96,2-3 64,0 0 0,1 0-32,-1 2 96,-1-2 0,1 1-128,-2-4-32,2 3 96,0-1 32,-4-1 0,7 2-64,-3 2-64,-2-5-32,2 4 64,1 2 64,-1-3 0,-1 0 64,1 2-128,1-2-64,-1 0 128,0 1 32,-2-1 0,5 1-64,-5-3 32,5 2 32,-5 1-32,2-3-32,-2 3 96,0-4 0,2 2-32,0 1-64,-1-2 32,-2 2-32,3 1 0,-1-3 64,1 3-32,-3-1-32,3 0-64,-1 2 32,-2-2 32,3 0 64,-4 3-32,4-2 64,-2-1-64,2-1-32,-4 1-64,1 3 32,3-3 32,-1 1 64,1 0-32,0 2-32,-3-2-64,-1 2 32,4-3 32,-2 0 0,-1 0 0,0 3 0,0-1 192,0-2 192,1 1-256,-1-1-64,0 0-64,-2 0 64,4 2-96,-1-2 0,-1 1-32,0-1-64,0 0 160,3 2 32,-3-2-96,1 0 32,-2-2 0,2 3 0,1-3 0,-1 2 0,-2-1-96,2 1 64,-1 1 32,3-4 0,-4 5 0,2-2 0,-1-2 64,3 1 32,-4-2-128,4 3 32,-3-2 0,2 4 64,-1-5-32,-1 3 64,1-1 0,-1 2 32,-1-1-160,-1-3-32,3 4 32,-3 0 0,2-3 32,1 2 0,-3 0 0,0 2 0,2-2 0,-2 1 0,2-1 0,-2-3 0,2 5 0,-2-4 64,2 2-32,-2-1 64,3 1-128,-3-2 0,2 2-32,0 1 0,0-6 64,0 6 0,1-5 0,-1 4 0,1-2-96,-2 0 64,1 3 32,-2-4 64,3 3-32,-1-1-32,-2 2 32,3-4-32,-1 5 0,2-2 0,-2 0-96,1 1 0,-1-1-32,-1 2 96,2-2 128,-1 0 96,1-2-160,-3 2 0,2-1-192,-2 1 32,3 0 0,-3-1 64,0 2 160,1-4 192,-1 3-160,0-1-64,2 2-128,1-5 32,-1 1 32,1 4 0,-2-1 0,1-1 0,1 1 0,-1 0-96,1 1 0,-3-3-32,2 3 96,-2-4 128,1 3 96,2 2-224,-3-2-128,2 1 224,-2-1 160,3 0-160,-1 2-96,-2-2 64,1 0 32,2 1-96,-3-2 32,2 1 0,-2-3 64,3 4-96,-1 0-64,-2-3 64,3 2 64,-2-2 0,1 3-32,-2-3-64,5-1 32,-5 0 96,3 0 32,-2 2-128,1-1-32,1-1-64,-1 2 96,1-1-64,-3-1-32,1 2 0,1 1 96,1-4 0,-1-1 96,1 3-32,-1-2-32,-1 1 32,2 0-32,-1 0 64,1-1 96,-1-1 0,-1 1 0,2 1-320,-1-5-64,1 3 192,-1-2 160,-2 1-64,1-2 32,2 1-192,-1-2-64,-2 2-224,3 1-96,-3-2-288,0 4-160,2 2-704,-2 1-224,1-2-512</inkml:trace>
  <inkml:trace contextRef="#ctx0" brushRef="#br0" timeOffset="20">1568 2535 1920,'0'-3'768,"2"0"-384,1 1-320,-1 2 192,-2-3-64,3 3 32,-1-1-64,-1-2 64,2 3-64,2-6 64,-3 4 64,-1-2 64,4 1 96,0-3 64,-1 2-224,1-1-32,-3-1-64,2 2 32,1-4-128,-3 4 0,1-4 32,0 4 0,2-4 64,-2 3-32,0 0 0,0-1-96,2 0-64,-2 0 32,2-1-32,0 2 64,-1 1 96,1-2-64,-2 1 0,2 1-32,-2-2-64,0 1 96,0-2 64,-1 0 0,3-1 64,-1 3-192,-2 1-96,3-5 32,-1 5 64,-2-1 0,3-1-32,0 5 32,-1-5-32,1 0 0,-2 0 0,2 1 0,0 1 0,-1 1 0,1-3 0,0 2 0,-2-1 64,0-1-96,2 2 0,-3-1 32,2 1 64,-2-2-32,1 4-32,-1-2 32,-1 1-32,2-3-96,-1 2 0,1-2 128,-3 0 96,2 2-96,1-1-32,-2-2-64,1 1 0,-2 1 0,3 1 0,2-2 128,-5 4 96,1-2-128,1 1-32,1-3 0,-1 5 64,1-4-96,-3-1 0,1 2 32,1 1 0,1-2 0,-1 1 0,1 1 0,-2-2 64,-1 2-32,3 2-32,-1-5-64,0 3 32,-2 1 32,3-2 64,-3 4-96,1-6 0,2 3 96,-3 2 32,2 1-32,-2-3-64,2 1-64,1-4-32,-1 2 128,-2 1 32,2 1 0,-2-1-64,2 1 32,-2 0-128,2-1 64,1 0-128,-3 0 32,2 1-992,0 0-448,-2 0-704</inkml:trace>
  <inkml:trace contextRef="#ctx0" brushRef="#br0" timeOffset="21">1873 1636 1792,'2'0'704,"1"0"-384,-3 0-320,2 0 160,-2 0 96,2 0 96,-2-3 0,2 2 32,-2-2-128,2-2 0,1-1 32,-3 2 64,2-1-32,-2 0-32,3-3-160,-3 3-32,0-2 32,0 2 64,1-2-160,1 0-32,-2 1 0,3 0 64,-3-3-32,2 0-32,-2 1 32,0-2 32,3 3 96,-2-1 0,-1 1 64,2 2-64,-2 2 64,3-2-64,-1 1 0,1 1-96,-2-3-64,4 1 32,-3 1-32,2 1 0,1 0 64,0-1 32,-1 2 32,0-1 0,1-3 0,-1 4-160,1 0-32,-1 2 32,1-2 0,-1 2 32,0-3 64,3 3-32,-3-3-32,1 3 32,1 0-32,2 0 0,-4 0 0,3 3 0,-3-3 0,3 0 64,-2 3 96,-2-1-64,5 0-64,-5 0-160,0 1 0,2 3 128,-1-2 64,-2 1-96,0 1 32,3-2 64,-3 4 96,0-1-224,3 0-96,0-1 96,-4 1 0,1 1 64,3-1 64,-1 3-32,-2 1-32,1-2 32,-1-2 32,1 1-32,-3-1 64,2 1-128,-2-1-64,0 3 64,0-2 0,-2 1-64,2-2 0,-3-1-32,1 3 96,-1-1 64,1 2 64,1-2-192,-2-1-64,3 0 64,-2 1 96,-1 4 96,1-5 96,1 4-256,-2-2-96,3 1 160,-2 0 128,-1 2-128,1-4-64,2 2 32,-2-2 64,0-1 64,2-1 32,-2 5-160,-1-4 32,1 3 0,0-1 0,0-1-96,-3-2 64,3 1 96,-1 0 32,2 1-128,-4-1-32,3 1 32,-1-1 64,0 1 0,0-4-32,1 4 32,-1 2 32,1-1-96,0-1 0,0-1 32,-3 1 64,3-1-96,0 1-64,-2-1 64,-1 0 64,2-1-160,2 0 32,-4 0 96,3-1 64,-2-1-160,1 2-64,-1 1-32,-1 1 128,3-1 32,-2 1 32,-1-4-96,1 4 0,-1-4 64,3 2 64,0-2 0,0 4-32,-1-1 32,1-4-32,0 2 0,-1-1 64,2-1-32,1 0-32,-3 2 32,1-2 32,2-2-96,-2-1 0,-1 3 32,2 0 0,-2-1-96,3 1 64,-2-3 32,0 1 0,2 2 0,-3-3 0,2 3 0,1-3 0,-3 0 0,-2 0 0,3 0 0,-2 0-160,-1 0-32,3-3 160,-2-1 64,-1-1 32,-1-1 32,1 2-128,-3-4 0,3 1-32,1 2-64,-1 2 0,3-1 0,-1 1-128,3 0 0,-1 3-160,1 0-64,-2 0 0,2 0-32,0 0 288,0 0-256,0 0-32,0 0-544,0 0-192</inkml:trace>
  <inkml:trace contextRef="#ctx0" brushRef="#br0" timeOffset="22">1906 1782 3328,'-4'3'1312,"-1"-3"-704,3 0-704,2 0 256,0 0-64,0 0 32,0 0-64,0 0-64,-1 0 160,1 0 128,0-3 192,0-1 96,0-2-224,-3 1-64,3 1-160,0-4-96,-2 1 0,2-4-128,0 4 64,0-1 32,0 1 64,0-3-96,2 5 0,-2-2 32,3-4 64,0 4-96,0 1 0,-1 0 32,1 1 0,-2 1 0,4-2 0,-3 1-96,2 3 64,1 0-32,0 2 0,1 0 64,3 0 64,-2 2-96,-1 0-64,1 6 128,0-4 32,-3 4-160,0-1 0,-1 1-128,-1-4 0,0 4-224,1 2-64,-3-3-704,0-2-896,-3 2 640</inkml:trace>
  <inkml:trace contextRef="#ctx0" brushRef="#br0" timeOffset="23">560 661 256,'5'-11'160,"-1"9"-64,3-3-64,-4 2 96,-2 0 0,6 1 0,-1 0-64,2-1 32,-2 3-128,2-2 0,2 2 96,-4-3 96,3 3-64,0 0-64,0 0 128,0 0 32,2 0 128,-2 0 32,-1 0 32,2-3 0,1 3-128,-2-2-96,2-3 0,-2 3-32,2-4 0,0 2 0,0 1-64,1-5 32,-4 7-64,3-7 64,0 2-64,-2 2 64,2-1 64,2 2 64,1-1-32,-3 1 32,2 0-128,-2-1 0,3 4-32,-3-2 32,2-1-64,1 3-32,-3 0 32,2-3-32,-2 3 0,3 0 0,-3 0 0,2-3 0,-2 3-96,3 0 64,1-1 32,-2 1 64,0 0-32,-2-3-32,1 3 32,-1 0-32,0 0 0,-2 0 64,5 3-96,-3-2-64,0 2 64,0 3 0,0 0 32,0 0 64,-2 1-32,2-5-32,0 4 32,0-5 32,0 5-96,-3-4 0,2-2 32,1 3 64,0 0-32,-2-2-32,-2-1 32,2 3-32,-1 0 0,1-1 0,1-2 0,-4 6 0,1-6 0,-1 1 64,-1 2-192,1 0 32,-1-1 96,-1 1 64,3-1 64,-1 0 0,2 1-160,-2 5-32,2-1-192,3 3-64,3 5-992,-3-3-320,5 3 544,-3 0 288</inkml:trace>
  <inkml:trace contextRef="#ctx0" brushRef="#br0" timeOffset="24">484 899 2816,'3'-3'1056,"-1"1"-576,1-4-352,0 3 256,0-1-224,2-1-96,-4-1-32,4 2-32,0-1 0,-2-1 0,2 5 0,1-5 0,2 4 0,-5-1 0,7 2-96,-4 1 64,1 0 32,2 0 0,0 1 0,0-1 0,-1 0 0,-1 0 0,0 0 0,0-1 64,-1 1-608,1-3-192,-3 0-480,1 0-192</inkml:trace>
  <inkml:trace contextRef="#ctx0" brushRef="#br0" timeOffset="25">722 669 640,'5'-2'256,"-3"2"-128,5 0 192,-5 2 224,0 0-96,2 1 64,1 0-224,-1-3-32,1 3-192,1-2-64,-1-1 64,3 3 96,0-1-64,0-2-64,2 0-96,1 3 32,-2-3-32,-1 3-64,1-3-704,4 1-320,1 5 448,-1-1 224</inkml:trace>
  <inkml:trace contextRef="#ctx0" brushRef="#br0" timeOffset="26">1214 686 1536,'1'-2'608,"4"2"-320,1 0-352,-4 0 192,1 2-96,2-2 64,-2 0-64,2 3-32,1-3 32,-1 3 32,1-3-96,4 1 0,-4 2 32,-1-3 0,1 3 64,2-1 96,0-2 64,-3 3 96,1-1 32,0 0 96,-1 4-224,3-4-64,-2 1-32,0 1 0,4-1-160,-2 2 32,-2 0 0,2 0 0,0 0 0,-1-2 0,0 0 64,-1-1 96,1-2-128,-3 3-32,3-3 0,-3 3 64,3-3-32,2 1-32,0 5 32,0 2-32,-3-4-160,6 4 32,-1 4-576,0-2-192,0-1 256,-2 2 128,2-1-192,-2-1-96</inkml:trace>
  <inkml:trace contextRef="#ctx0" brushRef="#br0" timeOffset="27">774 509 640,'6'-5'256,"-4"5"-128,7-3-160,-7 3 64,3-2-32,-1 2 64,3-2-32,-1 2-32,-1 0 224,1 0 96,2 0-32,-5 0 64,5 0-128,-2 0-64,1 0-64,2 0 0,-3 2 64,4-2 64,-4 2-96,2-2-32,0 0 32,0 5 0,-2-5-160,4 3-32,-1-3 32,-1 3 0,1-3 32,2 2 0,-1-2 64,1 2 32,0 1-128,-3-1 32,3-2 64,1 0 32,-4 0-192,6 0-64,-3 0 128,0-2 160,0 2 0,0 0 32,-2-3 32,0 1 32,2-3-192,-2 2-64,0 1 0,3-1 0,-1-1 32,0 1 64,-3 3-32,3-3 64,3 1-64,-3 2-32,2-2-64,-2 2 32,0 0 32,3 2 64,-6-2-32,3 0-32,0 2 32,0 1-32,0 0 0,-1 1 0,2-1 0,1 2 0,-1-2-96,1 1 64,-1 1 32,1 1 64,-2-5-32,0 5 64,5-1-64,-3 2-32,-2 2-64,3 0 32,-1-5 32,0 4 0,0-1 0,3 1 0,-2-1 0,-1 0 0,1 1-96,-1 1 64,1-2 32,-3 4 64,1-1-32,1-1-32,1 1-832,-3 1-320,5 1 160,-3-3 64</inkml:trace>
  <inkml:trace contextRef="#ctx0" brushRef="#br0" timeOffset="28">1203 341 2432,'0'-3'960,"0"3"-512,2-2-448,-2 2 224,2-2 64,-2 0 64,2-1-160,0-3-64,3 2 0,-1-4 0,1 1-64,1-1 32,1-1-128,2-4 0,2 1 32,0 0 0,2-3 0,3 2 64,-2-2-96,3-1 0,1-2 32,-1 3 0,-1 3 0,1 2 0,4 1 0,-1 1 64,-1 1-96,0 4 0,-2 0-128,3 1 32,-2 4-160,-1 1-32,2 0-64,-4 0 0,0-3-480,1 0-256,-2 0 384,-1 0 160</inkml:trace>
  <inkml:trace contextRef="#ctx0" brushRef="#br0" timeOffset="29">1356 375 768,'0'-2'352,"0"2"-192,1-2-192,1-3 128,3-1-64,0-1-32,1 1 32,0-5-32,6 1 64,-3-2 96,2 0-128,0-3-96,5 0-64,-3 0 96,2 0 0,-1 1 32,4 0-96,0 2 64,0 0 32,-1 2 64,3-2-32,1 6-32,2 5-128,0 1 0,2 1 64,0 8 32,0 0-64,-1 1 0,1 5 64,-3-3 64,-1 0 416,-4-4 192,-1-1-256,-1-1-128,-2-1-864,-2-3-416</inkml:trace>
  <inkml:trace contextRef="#ctx0" brushRef="#br0" timeOffset="30">1487 430 3200,'2'-4'1216,"0"1"-640,5-5-608,-5 5 224,4-4-128,1 0 32,2-3-64,5 0-32,-2-2-64,4-1-32,2 4 64,2-1 64,0-1-64,1 2-64,1 2 64,0-1 0,0 4 96,2 1 32,1 0-128,0 6-32,2 1 32,-2 2 0,-1 2 32,3 1 0,-2 4 0,-1-4 64,-1 3-32,-1 1-32,-3-4 160,2 4 128,-4-1-96,-1-1-32,0 4-64,-5-3-96,0-2 32,0 5-32,-2-3 0,-2-3 0,-1 4-448,-1-1-160,1 0-896,-3 1-384</inkml:trace>
  <inkml:trace contextRef="#ctx0" brushRef="#br0" timeOffset="31">1684 368 2688,'-5'-2'1056,"8"4"-576,-1-2-640,-2 0 192,3 3-32,0 0 64,2-3-32,3 3-32,0-2 32,1 2-32,2-1 0,0 1 0,2 1-96,3 2 0,-4 2 64,7-4 64,-2 4-64,1 5 0,2-1 32,-2 4 0,4-1 64,-3 3 32,-2 1-128,1 4 32,-3-4 0,1 2 64,-5-5-96,0 7 0,-2-6 96,-1 0 32,0-1-32,-5-1-64,2 0 32,-5-3-32,3 0 0,-3-2 64,0-1-96,0 4 0,0-2 32,0-4 0,0 0-96,0 1 64,2-1 32,2 1 0,3-1-96,-2 1 64,1-1 32,0 1 64,2-1-32,0 3 64,0 1-128,0-2 0,1 1 32,-1-2 0,2 1 0,1 1 0,-2 0 64,-1 0 96,3-3 0,0 3 64,-2-2-128,1-1-64,1 2 64,0 0 0,-3-3-128,1 4 32,1-2-64,1-1-64,0 2-128,-3 0 0,6 0-512,-3 1-128,2-2-128,-2 2 64</inkml:trace>
  <inkml:trace contextRef="#ctx0" brushRef="#br0" timeOffset="32">1818 924 4992,'-3'-6'1824,"3"6"-960,3 0-1088,-1 0 256,2 0-64,3 0 64,4 0 0,0 0-32,5 0 32,-1 3-128,3-3 64,2 5-128,0-3-32,0 3-256,-2 2-128,0-2 320,-1 5 128,-3-1 96,-1 2 32,1-1 0,-3-1 0,0 4-96,-3-2 0,0-2 128,-2 4 96,1-1-32,-3 3-64,1-3 64,-3 0 0,2 1-192,-2-1 0,1 0 32,0 3 32,2 0 32,0 3 0,1-2 0,0 2 0,2-3 0,3 3 0,-3-3 0,1 0 0,1-3-96,1 0 64,0 1 96,0-1 96,0-2-640,2-1-1344,-2 1-32</inkml:trace>
  <inkml:trace contextRef="#ctx0" brushRef="#br0" timeOffset="33">1821 1175 128,'5'0'64,"-2"0"0,1 2-96,-2-2 64,3 3 320,1-3 160,1 3-256,-1 0-128,1-1-32,4-2 0,0 4-32,0-1-64,5 0 288,-3 0 192,1 1-224,0-2-64,2 4-128,-2-5-64,-1 5 32,1-4-32,-3 4 0,0-2 64,0 1-32,-3-2-32,2 1 96,-1 2 64,-1-4-64,1 3-64,1 0-96,1 2 32,-3 1 32,3 2 64,-2-1-32,-1 1-32,2 3-64,-1 0 32,-1-4 32,1 3 64,1 3 256,-2 0 160,3-2-160,-2-1-32,2 0-224,-2 1-64,0-4 0,5 3 0,-6 1 0,4-1 0,-1 0 0,-3 1 0,3 2-96,0 0 0,-1-3 128,-4 0 32,1-2 0,0 2-64,-2 0-64,-2 0 32,2 1-320,-2 2-160,-2 0-736,1 3-256</inkml:trace>
  <inkml:trace contextRef="#ctx0" brushRef="#br0" timeOffset="34">2155 1553 5120,'-3'4'1920,"2"-4"-1024,-1 5-1120,4-5 320,-1 3-96,2-2 0,2 2-160,0 2 32,3 0-352,1 0-96,-1 5-576,5 0-128,-2 3-96,0-1 32,-3 2 736,1-3 352,-2-2 256,-3 1 160,-2 1-288,1-2-64</inkml:trace>
  <inkml:trace contextRef="#ctx0" brushRef="#br0" timeOffset="35">2133 1748 3072,'2'3'1216,"-1"-1"-640,9 1-672,-9 0 256,4-2-192,2 5 0,2 0-32,0 0-64,-1 3 0,4 1 96,-3 1-352,2-2-64,-2 4-128,-2-4-64,-3 2-192,1 1-32</inkml:trace>
  <inkml:trace contextRef="#ctx0" brushRef="#br0" timeOffset="36">2127 1906 384,'5'4'256,"-2"6"-128,2 1-384,0-2 64</inkml:trace>
  <inkml:trace contextRef="#ctx0" brushRef="#br0" timeOffset="37">2390 1317 2176,'5'5'864,"-2"-4"-448,0 5-352,0-3 288,2 2-224,-2 2 0,5 2-64,-2 6 32,4-2-64,-2 2-32,3 2-64,0-2 32,0 0 32,0 2 64,-2 1-192,2 1 32,-1 0-544,-4 1-128,1 2-192,-3 0 32</inkml:trace>
  <inkml:trace contextRef="#ctx0" brushRef="#br0" timeOffset="38">1096 302 1920,'0'-7'768,"4"1"-384,0-3-448,-1 6 128,-1-2-64,2-5 0,1 3 0,-1-1 0,1-2 64,1 4 32,-1-5-128,1 1 32,1 1 64,2-1 96,-1-4 64,2 1 96,1 0-160,0 0-32,0 1-64,3-2 32,-3 2-224,2-2 32,1 0-32,-1 2 64,-1 1-384,2 2-192,-3 2-288,0-4-160</inkml:trace>
  <inkml:trace contextRef="#ctx0" brushRef="#br0" timeOffset="39">995 302 3968,'-8'-7'1472,"5"1"-768,1 1-672,-1 2 256,3-1-160,0-4-96,3-2 0,-1 1 32,-2-1-32,3-1-96,-1-1 32,1-3 96,-2-1 96,4-2-128,-3 0-96,1 2-64,0 1 96,2 0 0,0-3 96,1 2-96,1 1 0,-3 2-128,4 4-32,-2-4-1312,0 3-896,4 0 1024</inkml:trace>
  <inkml:trace contextRef="#ctx0" brushRef="#br0" timeOffset="40">863 274 3072,'-6'-4'1216,"3"1"-640,1 1-480,0 2 320,-3-6-192,3 2-64,-5-1-64,3 1-96,-3-5-64,-2 4 32,1-2 224,-3-2 128,0 0-32,-1 0 0,-1-1-160,0 4-32,-3-5-32,2 1-128,-2 0 32,2 2-256,-2 1-64,-1-1-384,-2 4-864,3-1 64,-3 1 448,-2-2 256</inkml:trace>
  <inkml:trace contextRef="#ctx0" brushRef="#br0" timeOffset="41">744 366 3200,'-11'-3'1216,"7"3"-640,-3 0-480,5 0 384,-4 0-160,-2 0 0,2 3-192,-3-3-96,2 0 64,-4 0 0,0 0-32,0 0 32,0 0 0,-2-3 96,-2 2-96,1-2 0,-2 3 32,2 0-64,-5 0-64,1 3-128,-2-3-64,1 1-608,-2 2-1472,1 2 64</inkml:trace>
  <inkml:trace contextRef="#ctx0" brushRef="#br0" timeOffset="42">510 520 3328,'-16'1'1312,"11"2"-704,-1-3-640,4 3 288,-3-1-96,-4-2 64,3 3 64,-3-3 64,-3 2-160,0-2-128,-2 2 32,3 1 0,-4 0-32,1 2-128,-2 5-32,-1-3 64,1 2 0,-1 2 32,-2 1 0,0 3 0,-2 0 0,-1 0 0,2 0 0,-4 2 0,2-2 64,0-3-96,2 0 0,2 1-480,2 2-1536,1 1-256</inkml:trace>
  <inkml:trace contextRef="#ctx0" brushRef="#br0" timeOffset="43">405 667 1792,'-6'3'768,"3"1"-384,3-1-320,-2-3 288,-1 3-224,1-1-64,1-2 96,-4 3 32,2 0 128,1-3 128,-2 1-192,-1 2 0,1 0 0,0-1 0,-1 2-128,1 2-32,-1-1-32,1-1-64,-3 2 96,-2 1 64,2-2 0,-1-1 64,-1 3 0,-2-2 96,0-1-32,0 2 0,-3-1-160,1-1-32,-1 2 32,3-1 0,-2-3 64,2 3-160,0 1-96,0 0 32,0 3 0,0-3 32,2 3 64,-2-3-96,0 1 0,1 4-32,2-1 0,-3-1 64,2-1 64,-1-1-96,2 0 0,2 1-32,-4-1 0,4 1 64,1-1 0,1 3 0,-1 1 0,3 1-160,2 1-32,-3 2-128,6 0 32,-3 0-192,0 1-96,2 1 96,-4-2 192,2-2 224,-4-4 128,4-2 64,-2 1-64,-1-2-64,1-5-544,-1 4-192,0-2-640,-2 0-160</inkml:trace>
  <inkml:trace contextRef="#ctx0" brushRef="#br0" timeOffset="44">343 825 1920,'-5'4'768,"3"-1"-384,-2 3-384,2-4 224,-3 2 0,0 5 32,1-3 64,-3 4 32,3-2 32,-1-1 0,2 1-128,-5 2-96,5-1-64,-2-1-96,-1-1 32,-2 3 32,4-1-96,-3 2 0,1 2-32,1-4-64,-1 3 96,-1 1 64,1-1-64,1 0-64,1-2 64,-3 5 64,2 0 64,1 0 32,-1 0-160,2-3 32,-2 6 0,0-2 0,-1 2 0,-2 0 0,5-2-96,-5 2 64,5 0 32,-2-2 0,0 2 0,4-1 0,-2 0-96,3 3 0,0-2-96,0 4 32,3-3-192,-2 1-96,1 0 256,3 0 64,-2-4 128,-2-1 64,-1 3-32,-1-7-32,1 1 32,0-3-32,-3-3 0,3 1 0,0-1 0,0-1 0,0 2 0,-2-2 0,2 2 0,0-1 0,0 0-96,-3 3 64,3 3 32,-2-5 64,1 2-32,-2 2 64,-2-1-64,0-1-32,-3 1-64,2 2 32,-2 0-384,0 6-224,-1 0-288,-2 1-96,0 2 512,0-2 256</inkml:trace>
  <inkml:trace contextRef="#ctx0" brushRef="#br0" timeOffset="45">359 921 2176,'-5'15'864,"3"-12"-448,1 3-352,-2 0 192,3-1-64,-2 5 32,-1-3-128,1 4 0,-1 1-32,0-3-64,0 1 32,-2 0-32,2 2-96,-2-1 64,1 4 32,-1-3 0,3 3 0,-1-3 64,3 2-32,0 1-32,0 3 32,5-1 32,-2 0-32,0 1 64,2 2 0,-2-1 96,0-1-160,0 1-32,-1-1 0,1-2 64,-3 2-32,2 0 64,-2-3-64,-2 1-32,2-1 32,-3-3-32,1 3-96,-1-2 64,2 0 32,-1-1 0,-3 2 0,1-2 0,-1 1-96,-1 3 0,1-1-32,0 0 96,-1 1 0,1-1 32,2 0 0,-2 0 0,-3 6-928,5-2-416,-5 2 352,5 0 128</inkml:trace>
  <inkml:trace contextRef="#ctx0" brushRef="#br0" timeOffset="46">256 1886 3072,'-8'5'1120,"3"1"-576,1-2-512,4 1 352,-5-5-192,0 6 64</inkml:trace>
  <inkml:trace contextRef="#ctx0" brushRef="#br0" timeOffset="47">223 1901 5632,'-3'2'0,"0"1"-64,-2 0 0,4 0 64,-1 1 0,-1 4-96,-2-4 64,4 7 32,-1-4 0,-3 1 0,2 1 64,1 1-96,-2-2 0,-3 2 96,1-3 32,-2 1 160,-3-1 160,0 1-224,-2-1-32,-2-2-96,-1-1 32,-2-1-64,1 0-32,-2-1 32,4 1-544,-1-3-1536,3 1-256</inkml:trace>
  <inkml:trace contextRef="#ctx0" brushRef="#br0" timeOffset="48">1188 2182 1504,'1'4'-768</inkml:trace>
  <inkml:trace contextRef="#ctx0" brushRef="#br0" timeOffset="49">1112 1326 1408,'2'-3'608,"-2"3"-320,0-2-192,2 2 128,-2-3-192,2 3 0,-2-1-32,2 1 0,-2-6 0,3 6 0,-1-5 0,1 3 64,-2 0 160,1-4 128,1 3-64,-3 1 64,2-2-192,1 1-32,-2-3-128,1 5-32,3-2 32,-2-2 64,-2 2-32,2 2 64,-1-2-128,3 3 0,-3-3-32,0 3-64,2-2 160,1 2 32,-3-3 0,2 3 32,1-2-128,-2 2-64,-2-2 192,4 2 96,-3-3-256,1 3 0,-2-3 0,2 0 32,1 3 32,-1-1 64,-1 1-96,2-3 0,-2 3 32,1-2 0,1 2-96,-2 0 64,1 0 32,-1-3 64,0 3 32,1 0 32,-2 0-160,2 0-32,-1 0 32,-2 0 0,2 0 32,1 0 0,-2 0 0,2 0 64,-1 0-32,0 0-32,-2 0 96,3 0 64,-2 0-64,2 3-64,1-3-96,-1 0-32,1 0 64,-2 0 0,1 0 32,1 2 0,-2-2 0,0 0 0,1 0 0,1 0 0,-2 0 0,3 0 64,-3 0-96,0 0 0,2 0 32,1 0 0,-1 0 0,-2 0 64,3 3-96,-2-3 0,-2 1 32,1-1 0,1 0 0,2 3 64,-3 0-96,-1-3 0,2 3 32,-1-3 0,1 2 0,0 0 0,0 1 0,-1-3 64,3 2-32,-1 1-32,1-3-64,-3 3 32,2-2 32,-2 2 0,1 0 0,-1-3 0,1 2 0,-2 1 0,1-2-288,1 2-128,-1 0-768,-2 0-288</inkml:trace>
  <inkml:trace contextRef="#ctx0" brushRef="#br0" timeOffset="50">1301 1252 1152,'-3'0'416,"3"0"-192,-1 0-256,1 0 192,-3 3-32,3-3 96,-2 0 0,0 3 96,-1-3 32,1 0-32,0 0 32,0 1-64,0-1-64,-1 0-64,1 0-96,-1 0-64,3 0-64,-1 0 32,1 0 32,-3 0 64,1 0-32,2 0-32,-2 3 32,2-3-32,-2 0 0,2 0 0,0 0 128,-2 3 64,-1-3 0,3 0-32,-2 2-96,2-2 32,-2 0-64,2 3 64,-3-3-64,3 3 64,0-3-128,-1 1-64,1-1 64,0 3 64,0 0-64,-3-1 0,3 0 32,0 3 0,-2-2 0,2 0 64,0 1-32,0-1-96,0 2-32,0-2 128,0-2 32,0 2-96,0 0 32,0-1-64,2 1 0,-2-2 64,0-1 64,0 3-96,0 0 0,3 0 32,-3-1 64,0 2-32,0-1-32,1 3 32,-1-4-32,0-2 0</inkml:trace>
  <inkml:trace contextRef="#ctx0" brushRef="#br0" timeOffset="51">1325 1321 6944,'0'-2'-96,"3"0"128,-2-4 32,-1 2 0,0-1-64,0 2 96,0-1-128,0 1 0,0 0 32,-1-2 64,-2 3-32,3 0-32,-2-4 96,2 5 0,-3-2-32,2 0-64,1 3 32,-2-2-32,-1-1 0,3 3 0,-2-3 0,2 3 64,-2-1-96,2 1-64,-3 0 64,1 0 64,2 0-64,-2 0 0,2 0 32,-2 0 64,2 0-96,-3 0 0,2 0 32,-2 0 64,1 0-32,0 0-32,-1 0 32,1 1-32,0 2-160,0-3 32,0 3 64,2-1 32,-3 1 32,1 0 64,2-2-32,-3-1-32,2 3 32,1 0-32,-3-3 0,3 2 0,-2 0 0,0-2 0,2 3 0,-2-3 0,2 0 0,-2 2 0,2-2-96,-3 0 64,3 3 32,0 0 0,0-1 0,0 3 0,0 0 0,0-1 0,0-1-96,3 2 64,-3-1 96,2-1 32,-2 3-128,2-4 32,0 2-64,0-1 0,1-3 64,-3 1 64</inkml:trace>
  <inkml:trace contextRef="#ctx0" brushRef="#br0" timeOffset="52">1291 1340 6816,'1'-2'-32,"-1"1"32,2 1 0,1-3-96,-2 1 64,2-1 32,-3-3 64,2 5-32,-2-2-32,0 1 32,0-4-32,0 2 64,0 1-96,-2 1-64,2-1 128,-3 1 96,2 0-96,-2-1-32,3 3-64,-2-3 0,2 3 64,0-2 0,-2 2-96,2 0 64,0 0 32,-3 0 0,1 2 0,2-2 0,-2 0 0,2 3 0,-2 0 0,0-3 64,-1 4-96,3-1-64,-2-1 64,2 1 64,0 0 0,0-2-32,0 2 32,2 0-128,1 2 64,-1-4-32,0-1 0,0 3 128,0 0 96,1-3-128,-1 3-32,-2-3 0,2 0 0,1-3 0,-2 3 0,-1-3 64,3 3-32,-3-3-32,0 2 32,0 1-32,0-3 0,0 3 64,0-2-96,0 2 0,0-3 32,-3 0 64,3 2-96,0-2 0,-1 3 32,1-3 0,0 3-96,0 0 64,-3 0-32,3 3 0,-2 0 0,2-2 0,-2 5 0,2-4 0,0 2-288,-3-1-1504</inkml:trace>
  <inkml:trace contextRef="#ctx0" brushRef="#br0" timeOffset="53">1303 1280 128,'0'0'160,"0"0"-64,5 4-128,-5-4 64,0 5-32,0-5 0,0 6 0,0-2 0,0 1 64,4 1-96,-4-6 0,0 4 96,0 1-32,5-5 64,-5 4-128,0 0 0</inkml:trace>
  <inkml:trace contextRef="#ctx0" brushRef="#br0" timeOffset="54">1310 1304 1024,'-5'0'0,"5"-5"0,0 5 64,0 0 32,-4 0 32,4 0-64,0 0-64</inkml:trace>
  <inkml:trace contextRef="#ctx0" brushRef="#br0" timeOffset="55">1305 1299 1408,'0'0'0,"5"0"-96,-5 0 64,4 0 32,1 0 0,-5 0 0,9 0 0,-5 5-352,-1-1-96</inkml:trace>
  <inkml:trace contextRef="#ctx0" brushRef="#br0" timeOffset="56">761 1307 5024,'-2'-3'128,"2"3"0,0 0 0</inkml:trace>
  <inkml:trace contextRef="#ctx0" brushRef="#br0" timeOffset="57">756 1302 5664,'-2'0'256,"2"-3"-32,-1 1-160,-2 2 64,1-2-32,-1 2 96,1-3-96,1 3-64,-2-3 64,1 3 0,2-2-32,-1-1 32,-3 1 0,3 0-32,-2 2 32,1-3-64,-1 0 64,2 3 0,-3-1 32,3 1-64,-1-3-64,-3 3 32,4-3 32,-3 3-32,0-2-32,2-1 32,-1 3 32,2 0 96,-4-3 64,3 3-96,-1-1-32,0 1 96,-1 0 32,0 0-96,3-3-32,-1 3-32,-1-3 32,-2 3-64,3-2 64,1 2-64,-2 0-32,1-3 32,-1 3-32,-2 0 0,4 0 0,-1 0 64,-1 0-32,1-3 64,1 3 64,-4-1 64,2 1-96,1 0-96,-2-3 0,0 3-32,1 0 0,0 0 0,0-3-96,-2 3 64,2 0 96,0 0 32,-2-2-32,2 2 32,0 0-64,0 0 64,-2 2-128,3-2 0,-1 3-32,2-3-64,-1 3 160,2-2 96,-3 2-192,2-3 0,1 3 64,-4-1 64,2-2 0,2 3-64,0-3 32,-1 3-32,-2-3 0,3 0 0,-2 0 0,0 1 64,-1-1-32,2 3 64,-2-3 0,1 3-128,-2-3-32,4 2 32,-3-2 0,1 3 32,0 0 64,-1-3-32,1 1-32,0-1 32,0 3 32,0 0-32,-1-3 64,1 2-64,0 0-32,0-2 32,-2 3-32,1-3 0,0 5 0,2-2 0,-2-1 0,3 0-96,-2 3 64,1-2 32,-3 0 0,3-2 0,-2 2 64,1 0-32,2-1-32,-2 1-64,2-2 32,-2-1 32,2 3 64,-3 0-96,3-3 0,-2 3 32,2-3 64,0 2-96,-2 1 0,2-3-32,0 4 0,0-1 128,0 0-32,0-1-32,0 0 32,0 0 32,0 1-96,0-3 0,0 0-32,0 3 0,0-3 0,0 0-64,0 0-608,0 0-256,-2 0-416</inkml:trace>
  <inkml:trace contextRef="#ctx0" brushRef="#br0" timeOffset="58">481 1359 640,'0'0'352,"0"0"-192,0 0-64,0 0 224,0 0-64,2 0 96,-2 0-128,3 0 32,-3 0-160,2 0 0,0 0 32,-2 1 0</inkml:trace>
  <inkml:trace contextRef="#ctx0" brushRef="#br0" timeOffset="59">494 1362 3296,'5'0'224,"-3"0"-32,2 0-32,1 0-96,-4 0-64</inkml:trace>
  <inkml:trace contextRef="#ctx0" brushRef="#br0" timeOffset="60">516 1366 4032,'3'0'160,"0"2"-224,-1 0 0</inkml:trace>
  <inkml:trace contextRef="#ctx0" brushRef="#br0" timeOffset="61">688 1143 384,'-1'-5'256,"1"5"-128,0-2 128,-3 0 160,3-1-64,-2 0 32,-1 0 64,1 2 32,-1-4-192,2 2-32,-4-1 0,3-4 0,-3 4 0,1-2 64,-1 3-224,2 1-64,-2 0-192,0 0-32,1-1-704,-1 3-256,-1 0 128,-1 3 224</inkml:trace>
  <inkml:trace contextRef="#ctx0" brushRef="#br0" timeOffset="62">650 1011 2560,'-4'-3'960,"2"0"-512,-1 1-192,1 0 352,2-3-288,-3-1-96,2 0-128,-1-3-96,-3 0 32,2 2-32,0-4 0,-2 2 64,0 2-192,-1-1 32,-2 2-608,5 2-192,-5-1-384,5 2-64</inkml:trace>
  <inkml:trace contextRef="#ctx0" brushRef="#br0" timeOffset="63">613 1027 1536,'0'0'608,"0"0"-320,-2 0-128,2 0 256,-3 0-32,1-2 32,-1 2-32,0-2 0,-2 2-64,0-3 32,1-2-256,-1 2-64,-1-1-32,-1-4 64,1 4-32,1-4-32,0 4-64,1 1 32,-1 0-1184,3 3-448,0 0 544,0 6 288</inkml:trace>
  <inkml:trace contextRef="#ctx0" brushRef="#br0" timeOffset="64">574 1027 2816,'-6'-2'1120,"3"4"-576,-2-2-416,3 0 320,-2 0-128,-1 0 0,2-2-192,-2 2-96,-1 0 64,-2 0 0,5-3-192,-5 3 0,5 0 32,-5 0 32,4 0-320,2 3-96,-3-3-1056,1 0-384</inkml:trace>
  <inkml:trace contextRef="#ctx0" brushRef="#br0" timeOffset="65">527 1071 2432,'-3'3'960,"0"-3"-512,1 0-320,-1 0 256,0 0-96,-2 0 0,0 0-96,-1 0 32,-1 0-192,0 0-32,1 0-160,-4 0 32,7 2-512,-2-2-128</inkml:trace>
  <inkml:trace contextRef="#ctx0" brushRef="#br0" timeOffset="66">477 1115 2176,'-6'4'864,"3"-2"-448,-1-2-288,4 0 256,-5 3-224,2-3-32,-1 0-128,0 3-32,1-3-1088,-1 0-544</inkml:trace>
  <inkml:trace contextRef="#ctx0" brushRef="#br0" timeOffset="67">1172 943 1536,'1'-3'608,"2"2"-320,-1 1-352,3 0 128,-3 0-64,2 0 0,-1 0-96,1 0 64,0 0 96,3-3 32,-3 0-32,3-2-64,-3 3-480,4-3-224,-4-1 128,0 2 160</inkml:trace>
  <inkml:trace contextRef="#ctx0" brushRef="#br0" timeOffset="68">1298 966 1920,'7'-3'768,"-5"0"-384,5 2-320,-2-2 288,-3 1-160,2-1-32,1 0-224,1-1-32,1-1-960,-3-1-352</inkml:trace>
  <inkml:trace contextRef="#ctx0" brushRef="#br0" timeOffset="69">1369 1014 1664,'9'0'608,"-9"0"-320,10-15-352,-7 15 192,2-6-256,4 2 32,-4-1-608,3-1-192</inkml:trace>
  <inkml:trace contextRef="#ctx0" brushRef="#br0" timeOffset="70">1412 1003 1920,'0'0'768,"3"0"-384,3 0-448,-4 2 192,1-2-160,-1 0 0,2 0-608,1-2-288,0 2 256,1 0 192</inkml:trace>
  <inkml:trace contextRef="#ctx0" brushRef="#br0" timeOffset="71">1158 1027 2560,'3'-5'960,"-3"2"-512,2-1-448,-2 1 224,3 0-64,-1-2 0,-1 1-96,4-4-64,0 1 32,1-1-32,-1 4-224,1-5 0,1 5-960,2-5-416</inkml:trace>
  <inkml:trace contextRef="#ctx0" brushRef="#br0" timeOffset="72">1112 969 2048,'0'-3'864,"0"3"-448,0-4-352,2 1 192,-2 0-224,2-2 0,0 1-32,0-2 0,1-2-96,2 1 0,-2 0-384,5-3-160,0 0-160,3 0-64</inkml:trace>
  <inkml:trace contextRef="#ctx0" brushRef="#br0" timeOffset="73">1090 1228 1536,'3'-3'608,"-3"3"-320,3-4-192,-1 4 224,1 0-192,-1-3 0,-1 1-64,2-4-64,-1 5 96,1-5 0,-1 4-192,2-4 0,-2 5 32,3-2 32,-1 3 32,-2-3 0,3 1 0,-2-1 64,0 3-32,2-3-32,-1 0 32,-1 2-32,1 1 64,-1-5 96,1 5-128,0-3-32,1 3 0,-1-3 0,-2 3 0,3 0 0,-1 0 0,-1 0 0,1 0 0,-1 0 64,1 0-96,0 0 0,1 0 32,-1 0 64,1-1-96,-3 1 0,0-3 32,3 3 0,-3-3 0,3 3 0,-4 0-96,4-2 0,0 2 128,-1 2 32,0-2 0,3 0-64,0 0-64,-3 3-32,1-3 128,-1 0 96,0 0 32,1 3 0,-1-3-32,1 0 0,-1 0-160,0 0 32,1 0 0,-1 0 0,1 0-96,1 0 64,-1 0 32,0 0 64,-2 0-32,5 1-32,-5-1 32,5 0-32,-5 0 0,5 0 0,-5 0 0,2 3 0,-2-3 0,2 3 64,-2-1-608,2 2-256,1 5-160,2-1 0</inkml:trace>
  <inkml:trace contextRef="#ctx0" brushRef="#br0" timeOffset="74">761 1149 1280,'0'0'512,"0"0"-256,-2-3-96,2 3 192,0-3-128,0 3-64,0-2-64,-3 0-96,3-1 32,0 1-32,0 2 0,-2 0 0,2-3 64,0 3-32,-2 0-32,2-3 224,-3 3 160,2 0-64,-2-3 64,1 3-160,-1 0-64,1 0-64,-2 0 0,2 0-64,-3 3 64,3-3-128,0 0 0</inkml:trace>
  <inkml:trace contextRef="#ctx0" brushRef="#br0" timeOffset="75">715 1131 5120,'-8'0'0,"5"0"128,-2 0 64,1 0-64,-1 0-96,0 0 0,-1-3 32,1 3-32,2 0 64,-2-3-64,-1 3-32,1 0-64,0 0 32,1 0 32,2 0 0,-3 0 0,1 3 0,2-3 0,-3 3 64,0 0-96,1-3 0,-1 2-32,0 0 0,2-2 64,-2 3 64,-1-1-32,1 1-32,1 0 96,-1-2 64,0 2-224,2 0-96,-2 2 96,0-1 0,1 2-32,-3-1 64,3-1 32,-3 2 0,3-1-96,-3-2 64,1 1 32,-2 1 64,2-2-96,1 1 0,-1 2-320,-1-1-96,1 5-640,1-4-224,-1 3 384,-2 0 192</inkml:trace>
  <inkml:trace contextRef="#ctx0" brushRef="#br0" timeOffset="76">1139 1752 128,'1'3'160,"3"-1"-64,-3-2-64,-1 3 96,2 0-64,1 0-64,-1-2 32,-2 2-32,2-1 0,1 1 64,1 0 256,-2 0 96,2-2-192,1 2-128,-1 2-64,0-4-32,1 5 0,-1-1 64,1-1-32,0 5 64,1-5-64,-1 4-32,0-3-64,-2-1 32,2 2 224,-3-3 192,3 1-128,-3 1-64,3 1-192,-4-2 0,2 0 64,-1 3 32,3-3-128,-4 0 32,2 1 0,-1 1 0,0-2 0,3 1 0,-3-2 0,2 3 64,0 0-32,1 0-32,0-2 32,-3 4 32,2-1-192,1 1-32,0 2-736,-4-5-192</inkml:trace>
  <inkml:trace contextRef="#ctx0" brushRef="#br0" timeOffset="77">1467 2202 2304,'-6'0'864,"6"0"-448,-2 0-480,2 0 128,-3 0-64,3 0 0,-2 0-96,2 0 0,-3 3 64,3-3 64,0 3-64,-2 2 0,2-3 32,0 3 64,0-2-32,0 4-32,0 2 96,2-2 0,-2 2 32,0 2 0,0-1-64,0-1-64,0 1 32,0-1-32,0 6-96,3-2 64,-3-1 96,0 3 32,0-3-128,0 0 32,0 3-64,0-4-64,0 2 160,0-1 96,0 3-96,-3-3-32,3 0 0,-2 1 0,2-1-352,-1 0-160,-2 3-448,1-2-192</inkml:trace>
  <inkml:trace contextRef="#ctx0" brushRef="#br0" timeOffset="78">611 2548 4768,'1'5'-32,"-1"0"32,2-1-64,1 2 0,-3-1 64,0-1 64,2-1-32,-2 2-32,0-2 96,0 1 0,0-1-32,0 1-64,-2 1 32,2 1-32,0-3-96,0 1 0,0-2 64,0 1 64,2 0-64,-1-2-64,3 2 64,-3 0 0,2-1-960,-1 1-448,2 0 448,3-2 288</inkml:trace>
  <inkml:trace contextRef="#ctx0" brushRef="#br0" timeOffset="79">1527 1484 256,'3'0'160,"-1"0"-64,1 0-192,-2 0 64,1 3 32,1-3 0,2 2-96,-2 6 64,2-1 32,1-2 64,2 5-96,-5-1-64</inkml:trace>
  <inkml:trace contextRef="#ctx0" brushRef="#br0" timeOffset="80">1514 1359 384,'7'3'256,"-6"-3"-128,2-3 256,-1 3 256,3 0-320,-4 0-192,7 0-64,-5-3-64,7 0 0,-1 1 0,2 0 0,0-3 0,2 2-352,-2-1-160,3-1-32,-3-4 64</inkml:trace>
  <inkml:trace contextRef="#ctx0" brushRef="#br0" timeOffset="81">1563 1441 1536,'5'0'608,"-2"0"-320,0 0-128,-3 0 192,2 0-128,1 0 32,-1-3-224,-1 3-32,2-3 0,2 3 0,0-2 0,-2 2 0,6-2-96,-2 2 64,-1 0 96,6 2 32,-1-2-128,0 0-32,2 0-64,1-2 0,-3-3-544,2-2-288,-4-4 288,4 1 192</inkml:trace>
  <inkml:trace contextRef="#ctx0" brushRef="#br0" timeOffset="82">459 1446 2176,'-3'4'-64,"1"2"-288,-2-2 0,2 1-96,-1 1-32</inkml:trace>
  <inkml:trace contextRef="#ctx0" brushRef="#br0" timeOffset="83">445 1353 1408,'-2'-2'608,"0"2"-320,2-2-352,0 2 192,-2-2-32,0 2 32,-1 0 128,1-3 96,0 3-64,-2-3 0,-1 0-32,1 2 0,-1-2-224,-1 1-64,1-4-640,-1-1-288,-1-1 0,0 4 32</inkml:trace>
  <inkml:trace contextRef="#ctx0" brushRef="#br0" timeOffset="84">652 1287 1408,'0'0'512,"0"0"-256,0 0-160,0 0 128,0 0-96,0 0-32,0 0 32,0 0 0,0 0 0,0 0 0,0-3 64,0 3 32,0 0 32,0 0 0,-2 0-224,2-3 0,0 3 32,0 0 32,0 0-32,0 0 32,0 0-128,0-1-64,0 1 128,0 0 32,0 0-96,0 0 32,-3 0 0,3 0 0,0 0 0,0 0 64,0 0-32,0 0 64,0 0-64,0 0-32,0 0 32,0 0 32,-2 0-32,2 0 64,0 0-64,-1 0 64,1 0-64,0 0-32,0 0 32,-3 0 32,3 1-32,0-1 64,-2 0-64,2 0 64,0 0-128,0 0 0,-3 0 32,3 0 64,0 0-32,0 0 128,0 0-32,-2 0-64,2 0-32,-1 0-96,1 0-32,-3 0-32,3 0 96,0 0 0,0 0 32,0 3 64,-2-3 32,2 0-128,-3 3 32,3-3 0,-2 2 0,2-2-96,-3 3 64,3-3 32,0 1 64,0-1-32,-2 3 64,2 0-64,0-3 64,-1 3-128,1-1 0,0-2 32,0 3 0</inkml:trace>
  <inkml:trace contextRef="#ctx0" brushRef="#br0" timeOffset="85">614 1311 5664,'0'3'-32,"-2"0"96,2-1-32,0 1 64,0 1-128,-3-4 0,3 3 32,0 0 0,0-3 0,0 2 64,0-2-32,0 3-32,0-3 32,0 1 32,0-1-96,0 3 0,0-3 32,0 3 64,0-3-32,0 3-32,0-3 32,0 0-32,0 2-96,0-2 64,0 0 96,0 2 32,0-2-128,0 0 32,0 2 0,0-2 64,0 0-32,0 0-32,3 3 32,-3-3-32,0 3 0,0 0-96,0-1 0,0-2 128,0 2 32,0-2 0,0 2-64,0-2-64,0 0 32,0 0 32,0 0 64,0 0-96,0 0-64,2 3 128,-2 0 32,0-3 0,0 1-64,0-1 32,0 0 32,3 0-96,-3 0 0,0 0 32,0 3 0,0-3 0,0 0 64,0 0-96,0 0 0,0 0 32,0 0 0,0 0 0,0 0 0,0 1 0</inkml:trace>
  <inkml:trace contextRef="#ctx0" brushRef="#br1" timeOffset="86">511 1412 128,'2'0'160,"0"0"-64,0 1-128,1-1 64,-1 0-128,-2 0 64,2 0-32,0 3 0,-2-3 64,2 0 0,1 0 0,-3 3 64,2-3-32,0 0-32,-2 0 96,2 3 0,0-3-128,-2 0-32,3 0 32,-3 0 0,2 0 32,1 0 64,-3 0 32,1 2 32</inkml:trace>
  <inkml:trace contextRef="#ctx0" brushRef="#br1" timeOffset="87">551 1423 512,'1'0'64</inkml:trace>
  <inkml:trace contextRef="#ctx0" brushRef="#br1" timeOffset="88">557 1423 480,'2'0'64,"1"0"-160,-3 0 0,2 0-32,-2 3 64,1-3 32,2 0 32</inkml:trace>
  <inkml:trace contextRef="#ctx0" brushRef="#br1" timeOffset="89">575 1431 128,'0'0'64,"2"3"0,-2-3-96,0 0 64,3 0 32,-3 0 96,2-3-224,-2 3 0,3 0 0,-2 0 32,2-3 32,-3 3 64,2 0-96,0 0 0,1 0 32,-3-1 64,2 1-32,0 0-32,0 0-64,0 0 32</inkml:trace>
  <inkml:trace contextRef="#ctx0" brushRef="#br1" timeOffset="90">609 1427 192,'2'0'-64</inkml:trace>
  <inkml:trace contextRef="#ctx0" brushRef="#br1" timeOffset="91">515 1377 1408,'4'5'352</inkml:trace>
  <inkml:trace contextRef="#ctx0" brushRef="#br1" timeOffset="92">520 1382 2688,'2'3'672,"-2"0"-352,2-2-192,0-1 32,-2 3 32,0-1-64,0-2-32,2 3 32,-2-3 64,0 0-32,3 0 0,-3 3-192,0-3 32,0 0 0,2 0 0,-2 0 0,0 0 0,2 0 0,-2 0 0,2 0 0,-2 0 64,0 0-32,0 0-32,2 0 96,-2 0 0,3 0-32,-3 0 32,0 0 0,2 0 32,-2 0-64,3 0 32,-3 0 0,1 0 32</inkml:trace>
  <inkml:trace contextRef="#ctx0" brushRef="#br1" timeOffset="93">551 1400 6016,'1'1'0,"2"-1"0,-1 0 64,0 4-32,-2-4 64,3 0-64,-1 2 64,-1-2 0,3 0 32,-4 2-64,1-2-64,2 0 32,-3 3 32,2-3-32,0 0-32,0 0 32,0 1-128,1-1 64,-1 0 96,-2 0 96,3 0 0,-1 0 0,-1 0-192,2 0 32,-1 0 0,-2 0 64,4 0 32,-2 0-32,1 0 32,2 0-128,-3-1 0,-1 1 32,2 0 64,-1 0 32,3 0 32,-2-3-64,-2 3-64,-1 0-64,2 0 32,1 0 32,-1 0 64,1 0-32,-2 0-32,1 0 96,1 0 0,-1 0-128,2 0 32,-2 0 0,1 0 0,-1 0 64,1 0 32,-3 0 96,1-2-160,1 2-96,1 0 32,-1 0 64,-2 0 64,3 0 32,-1 0-64,-2 0-64,1 0 32,-1 0-32,5 0 0,-5 0 64,3 0-32,-3 0-32,2 0-64,1-2 32,-3 2 32,1 0 64,1 0 32,-2-4 96,3 4-96,-1 0-64,-1 0-96,2 0-32,2-1 64,0 1 0,-4 0 96,1 0-32,1-3 64,-1 3-128,-1 0 0,3 0 96,-4-3 32,1 3-128,2 0 32,-1-2 0,1 0 64,-3 2-96,1-2 0,3-1 32,-3 3 64,-1-3 96,2 0 0,-2 3 0,1-2-192,3 2 32,-4-2 64,0 1 32</inkml:trace>
  <inkml:trace contextRef="#ctx0" brushRef="#br2" timeOffset="94">515 1409 896,'0'3'416,"0"-3"-192,0 0-256,1 0 320,-1 0-64,3-3-128,-3 3-64,2 0-96,-2 0 32,3-2 224,-3 2 128,2 0-160,-2 0-32,0-3 0,2 3 0,-2 0-64,0 0-64,2-3 32,-2 3-32,2 0 0,1 0 0,-3-3 0,2 3 0,-2 0 0,2 0 64,-2 0 32,3 0 32,-2 0 0,-1 0 0,3 3 64,-3-3 32,2 3-96,1-3-32,-1 3 32,0-3 0,-2 2-64,2-2 32,0 0-128,-2 3 0,3-3 32,-1 0 64,-2 1-96,2-1-64,-2 0 64,3 0 64,-3 0 0,1 0-32,2 0 32,-3 0 32,2 0-192,-2-1 32,2 1 32,-2 0 96,3 0 64,-2-3 32,-1 3-160,3 0 32,-1 0 0,1 0 64,-1-2-32,-1 2 64,-1 0-128,3 0 0,-1 0 32,-2 0 0,3 0-96,-1 0 0</inkml:trace>
  <inkml:trace contextRef="#ctx0" brushRef="#br2" timeOffset="95">668 1357 1408,'0'5'512,"0"-5"-256,0 5-160,0-5 224,0 0-128,0 0 64,0 0-160,0 0-64,-5 0 0,5 6-32,0-6-96,-3 0 64,3 4 32,-5-4 0,5 0 64,-5 0 96,5 5-64,-4-5 0,-1 0 32,5 0 0,-3 0-64,3 0 32,-5 0-64,5 0 64,-5 0-128,5 0 0,-4 6-32,4-6 0,0 0 64,0 0 64,0 0-32,0 0-32,0 0-64,0 0 32,0 0 96,0 0 96,0 4-64,4-4-64,1 0 0,-5 0 32,0 5-32,5-5-32,-2 0 32,-3 4 32,5-4-32,-5 6-32,4-1 160,-4-5 32,5 0 64,-5 0 64,5 4-160,-5-4-32,0 0-64,3-4-64,-3 4 96,5 0 0,-5-5-128,0 5 32,5-6 0,-1 6 64,1-4 96,0 4 64,-5-5-32,3 5-32</inkml:trace>
  <inkml:trace contextRef="#ctx0" brushRef="#br2" timeOffset="96">660 1281 1536,'1'0'608,"-1"0"-320,2 0-288,-2 0 224,0 0-128,0 0 0,0 0 32,0 0 0,3 0-64,-3 0 32,2 0 0,-2 0 96,3 0-32,-3 0 0,0 0 32,1 3-32,-1-2 64,0-1-128,2 0 0,-2 3-32,0-3 32,0 3 0,3-3 32,-3 0-64,2 2-64,-2 1 32,0 0-32,0-3 64,3 1 32,-3 2-32,0-3 32,2 3 0,-2-3 32,0 2-160,0-2-32,1 3 32,-1-3 0,0 1 32,0-1 64,3 3-96,-3-3 0,0 0 32,0 3 0,2-3 0,-2 0 0,0 0 0,0 3 64,0-1-32,0-2 64,0 0-128,0 2 0,0-2 32,0 2 0,0 1 0,0 3 0,0-5 0,0 2 64,0 2-96,0-2 0,0-2 32,-2 2 0,2 0 64,0-1 32,0 1-128,0 0 32,0-3 0,0 1 0,0-1-96,0 3 64,0-3 32,0 0 64,0 3-32,0-3-32,0 0 32,0 0 32,0 0-96,0 3-64,0-3 64,0 0 64</inkml:trace>
  <inkml:trace contextRef="#ctx0" brushRef="#br2" timeOffset="97">693 1373 5728,'0'4'0,"0"-4"32,0 0 32,0 0-32,-5 5-32,5-5-64,0 6 32,0-6 32,-4 4 64</inkml:trace>
  <inkml:trace contextRef="#ctx0" brushRef="#br2" timeOffset="98">684 1385 5792,'0'3'32,"0"-2"0,-2-1-32,2 3 32,0-3-32,-3 2 0,3-2 0,0 0 64,-1 0 32,-1 3 32,2-3 0,-3 0-64,3 0 32,-2 0-64,2 0 64,-3 0-128,1 0-64,2 0 64,0 0 0,-3 0 32,2 0 0,1 0 0,-2 0-96,2 0 64,0 0 32,-3 0 64,3 0-96,0 0 0,0 0-32,0 0 0,0 0 128,0 3 32,0-3-32,0 0-64,3 1 32,-3-1-32,2 3-96,-1-3 64,-1 3-32,3-3-64,-3 2 160,2-2 32,1 3 0,-1-3 32,1 0-64,-1-3-32,-1 3-64,4 0 32,-5-2 32,3 2 0,-1-3 0,-1 0 0,2 3 0,-3-4 0</inkml:trace>
  <inkml:trace contextRef="#ctx0" brushRef="#br2" timeOffset="99">695 1389 6272,'3'-1'64,"-3"-2"-32,0-3 64,0 4 64,0-2-64,0 1-64,-3 0 64,3-1 0,-2 1-32,2 0-128,-3 1-32,3-4 64,-2 2 0,-1-1 32,3 2 0,-1 2 0,1-5 0,0 3 0,0 1 0,-2 0 0,2-3 64,0 2 32,-3 0-192,3 1 0,0 0 32,0 0 96,0-1 0,0 0-32,-2 0 32,2 1 32,0 2-32,-3-2-32,3 0 32,0 2-32,0-3-96,-2 0 64,2 3 96,0-3 32,-1 2-192,1-2 128,0 1 32,0 2-96,-3-3-32,3 3 32,0 0 0,-2 0 96,2 3-32,0-3 64,-3 5-128,3-4 0,-2 2 96,2-3-96,-1 3-64,1 0 64,0-1 0,-3 0 32,1 0 0,-1 1 0,3 0 0,-2 2-96,2-3 64,-1 0 32,1 1 64,0-3-32,-3 3 64,3 0-64,0-1 64,0 0-128,0 0 0,0 1-32,0-3 0,0 6 64,0-5 0,0 2 0,0-3 0,0 2 64,3 1 32,-2 1-192,4-1 0,-3 0 96,1-1 64,-3 1-96,1-3 32,1 3 0,1-3 0,-3 0 0,2 0 0,1-3 0,-3 3 0,0 0 0,0-3 64,1 1-96,-1-4 0,0 2 32,0-1 64,-1 1 32,1 1-32,0 0-64,-3-2-64,3 3 32,-2 0 32,-1-1 64,1 3-32,1-3-32,-2 3 32,1-3 32,-1 3-96,1 0 0,2 0 32,-1 0 64,1 0-96,-3 3 0,3 0-32,-2-3 0,2 5 64,0-3 0,0 3-96,0 1 64,0-2 96,2 1 32,-2-1-128,0 2-32,3-1 32,-2-1 0,-1 2 32,5-1 64,-5-1 32,2 2-128,1-3 32,-2-2-64,1-1 0,1 0 64,-1-1 0,1-2 0,-3 0 0,1 0 0,1-1 0,-2-1 0,3-1 0,-3-1 0,0 2 0,0-2 64,-3 2 32,3-2-128,0 1 32,-2 2 0,1-1 64,1-1-32,-3 4 64,3-2-128,-2 1 0,-1 3-32,1-3 0,2 3 64,-1-3 0,1 6-96,0-3 64,-3 3 96,3 0 32,0 1-128,3 1 32,-3 3-64,0-4 0,1 5 64,-1-3 0,0 0 0,2 1 64,-2 1-96,3-1 0,-1-2 32,1-1 0,-2 2 0,1-3 0,1-2 64,-1-1 32,1 0-128,-1 0-32,-1-1 32,2-5 0,-1 1 32,1 1 0,-1-5 64,-2 2 32,0-1-128,0-1-32,0 2 32,0-1 64,-2 1 0,2-1 64,-3 4-64,1-5-32,-1 3 32,2 0-32,-1 2 0,-1 1 0,3 1 0,-2-1 0,-1 0 0,3 3 0,0-3-96,-2 3 64,2 0-32,0-1 0,0 1 128,0 0 32,0 0-32,0-3-64,0 3-64,0 0 32,0 0 32,0 0 0,0 0-96,0-2 64,0 2 32,0 0 64,2 0-32,-2 0 64,0 0-64,0 0-32,0 0-64,0-3 32,0 3 96,0 0 96,0 0-128,-2 0-96,2 0 32,0 0 0,0 0 32,0 0 0,0 0 0,0 0 64,0 0-96,0 0 0,0 3 32,0-3 0,0 2 64,0-2 32,2 4 32,-2-1 0,0 0-160,3 2 32,-1-2 0,-2 1 0,3-1 0,-3 2 0,2-1 0,-2 2 64,0-3-32,0 1-32,1-2 32,-1 1-32,0 0 64,0 2 32,3 2-32,-3-1-128,0-5 32,0 2 96,0 2-32,0-2-32,0-2 32,0 2-32,0-3-96,0 3 64,-3-1 96,3-2 32,0 3-128,-1-3 32,1 3 0,-2-3 64,2 1-96,-3-1 0,1 0 32,-1 0 64,1 3-32,1-3-32,-2 0 32,1 0-32,-3 0 0,4 3 0,-2-3 0,1 0 0,-1-3 0,1 3 0,1 0 0,-2-3 0,3 3 0,-2-1-96,2 1 64,-3-3-32,3 0-64,0 1 160,0 2 32,0-3 0,0 0-128,0 2 32,0-2 32,0-2 0,0 2 0,0 2 64,0-2-96,0 0-64,0 0 128,0 3 96,-2-2-96,2 2-32,0 0-64,-1 0 0,1 0 0,0 2 0,0 4 128,0-3 32,0 1-32,0 1-64,1-1-64,-1-1-32,2 2 64,-2 1 64,3-5 0,-1 2 64,-2 0-64,3 0-96,-2-3 32,-1-3 32,2 3 64,-4-3-96,4-1 0,-4 1-32,2-2 0,0-1 128,0 2 96,-1-1-128,-2 1-32,3 1 0,-2-3 64,2 4-96,-3 0 0,3 0 32,-2 2 0,1 0 64,-2 0-32,1 0-32,2 2-64,0 0-32,-3 3 128,3 1 96,0-5-96,3 4-96,-3-2-64,2 1 0,-2-1 96,3 0 64,-2-1-64,-1 1 0,2-3 32,-2 3 0,3-3 0,-1-3 64,-2 3 32,0-3 32,0-2-160,0 1 32,0-2 0,0 4 0,0-2 0,-2-2 0,2 3 0,-3-1 0,3 2 0,-2-1 0,1 3 0,-2 0 0,3 0 0,-2 3 0,2-1 0,0 0 0,0 0 0,0 4 0,0-3-96,2 1 0,1-2 64,-2 4 0,1-5-320,3 2-160,-1-3-800,1-3-992,0-4 576</inkml:trace>
  <inkml:trace contextRef="#ctx0" brushRef="#br2" timeOffset="100">1139 1364 1024,'0'0'416,"0"3"-192,0-3-64,0 0 256,0 0-32,0 0 32,0 0-96,2 0-32,-2 0-320,0 0 32,0 0 96,3 0-32,-3 3 32,0-3-32,2 0 32,-2 3 0,0-3 96,0 0 32,0 0 32,3 0-128,-3 0-96,0 0 64,0 0 64,0 2-64,2-2 0,-2 0-96,1 0-32,-1 0 32,0 0 0,3 0 64,-3 0 32,2 0-32,-2 2-64,0-2 32,3 0-32,-3 0 64,2 0 32,-2 0 32,1-2 64,-1 2-160,3 0-32,-3 0-64,0 0 0,2 0 64,-2 0 0,3 0 0,-3 0 0,0 0 0,2 0 0,-2 0 0,1 0 0,-1 2-96,0 0 160,3-2 0</inkml:trace>
  <inkml:trace contextRef="#ctx0" brushRef="#br2" timeOffset="101">1179 1385 6016,'1'0'160,"-1"1"-128,0 2 0,3-3 64,-1 3 0,1-3-128,-3 2 32,4-2 0,-2 0 64,0 3 32,-2-3-32,3 0-64,-1 0-64,-2 0 32,2 0-32,0 0 0,-2 0 192,2 0 64,1 0-64,-3 0-32,2 0-32,0 0 32,-2 0-64,2 0-32,-2 0 32,2 0-32,-2 0 0,3 0 0,-3 0 64,2 0-96,-2 0 0,0 0 96,2 0 32,-2 0-32,0 0 32,2 0-64,1 0 64,-1 0 64,0 0-128,1 0-96,-2 0-64,2 0 160,-1 0 96,-2 3-96,2-3-96,1 0 96,-2 0 32,-1 0 0,3 0-64,-3 0 32,2 0-32,0 0 64,-2 0 96,3 0-128,-3-3-32,2 3 0,-2 0 0,2 0 64,-2 0 32,2-3-32,-2 3-64,0 0 32,2 0-32,-2 0 64,0 0 32,3 0-128,-3 0 32,0 0 0,0 0 192,2 0 64,-2 0-160,0 0 32,2 0-64,-2-2 32,0 2-64,2 0 64,1 0-64,-3-3-32,2 3 32,0 0 32,1 0-96,-2 0 0,2-3 96,-1 3 96,0-1-64,-2 1-64,3-3 0,-3 3 32,1-3-32,2 3-32,-3-2-64,2 2 32,-2 0 32,2-3 64,-2 3-32,3 0-32,-1 0 32,-2 0-32,2-3 0,-2 3 0,2 0 0,-2-1 0,3 1 0,-3-3 0,2 3 0,-2 0 64,2 0-96,-2-3 0,0 3 32,2 0 0,0-2 0,1 2 0,-3 0 64,2 0 32,0 0-192,1-3 64,-2 3 0,2 0 32,-3 0 0,2 0-96,-2-3 64,2 3 32,1 0 0,-3 0 0,1 0 64,2-1-96,-3 1 0,2 0 32,-2 0 0,3-3 64,-3 3 96,2 0-128,-2-3-96,1 1 32,-1 2 64,3-3 0,-1 1-32,-2 0-64,3 2 32,-3-6 96,2 6-96,-2-2 0,1 0 32,2 2 0,-3-3-96,0 3 64,2-2-32,-2 2 0,0 0 128,3-3 96,-3 3-128,2 0-32,-1-3 0,-1 3 0,3-2-96,-3 2 0,2 0 192,1-2-128,-3 2 32,2-3 0,1 3 64,-3 0-32,0-2-32,1-1-128,1 3 128,-2-3 64,3 3-96,-3-1-32,2 1-64,-2 0 0,3 0-256,-3 0-160,1 0-512,-1 0-128,2 0-928</inkml:trace>
  <inkml:trace contextRef="#ctx0" brushRef="#br1" timeOffset="102">890 2006 3200,'-4'0'1216,"4"0"-640,-2 0-544,2 0 256,0 0-96,-3 0 32,1 0-128,2 0-64,-2 0-96,-1 0-32,3 2-160,-1 1-64,-2 1-128,1-1 32,0 2 64,-1 2 160,-1-1 96,-1 3 128,2 2 64,-2-4 32,0 3 128,-1-2 96,1-1 0,1 4 32,-6-5-192,7 0-64,-5-2-480,2 1-192,0-2-832,-1-2-416</inkml:trace>
  <inkml:trace contextRef="#ctx0" brushRef="#br1" timeOffset="103">901 2038 3712,'-9'3'1408,"9"-1"-768,-2 3-544,2-5 384,-2 3-288,2 1-96,-3-1-64,2 5-32,-2-4-224,1 1-96,-3 2-512,4 1-224,-4 2-352,-1 1-160</inkml:trace>
  <inkml:trace contextRef="#ctx0" brushRef="#br1" timeOffset="104">813 1957 2816,'-1'5'1056,"-2"-8"-576,1 6-64,-1-3 352,3 0-256,-2 1-64,-1-1-128,2 3 32,-1 0-608,-1 2-288,-2-1-672,3 5-192,-2 0 32,-1 3 32</inkml:trace>
  <inkml:trace contextRef="#ctx0" brushRef="#br1" timeOffset="105">731 2116 3328,'-9'14'1216,"3"-13"-640,-4 5-672,6-1 192,-3-5-544,-1 4-160,-1-4-672,-1 3-256</inkml:trace>
  <inkml:trace contextRef="#ctx0" brushRef="#br1" timeOffset="106">740 2040 3456,'-2'0'1312,"2"0"-704,-2 0-640,2 3 224,-3-3-480,1 5-128,-2 2-1024,-1 0-384</inkml:trace>
  <inkml:trace contextRef="#ctx0" brushRef="#br1" timeOffset="107">706 1981 3328,'-8'6'1216,"5"-2"-640,-2 1-832,4 2 224,-1 1-384,-3-1-64,-1 4-160,-4 1-96,4 0 416,-2 1 160,2-4-32,-2 2 0,-2-4-352,1 0-32</inkml:trace>
  <inkml:trace contextRef="#ctx0" brushRef="#br1" timeOffset="108">646 1989 4992,'-1'2'1824,"1"0"-960,-3 7-1280,1-5 192,0 4-640,-7-1-256,2 5-544,-4 0-224</inkml:trace>
  <inkml:trace contextRef="#ctx0" brushRef="#br1" timeOffset="109">935 2055 4096,'-5'5'1568,"5"1"-832,0-2-800,3-1 352,-3-1-192,2 1-64,-2-2-160,2 2 0,2 0-576,1 0-192,2-1-640,0 0-320</inkml:trace>
  <inkml:trace contextRef="#ctx0" brushRef="#br1" timeOffset="110">917 2048 1664,'5'12'704,"-1"1"-384,7 2-448,-4-9 128,-1 5 0,5-1 64,3-1-672,-1-2-224,1 1 256,1-1 256</inkml:trace>
  <inkml:trace contextRef="#ctx0" brushRef="#br1" timeOffset="111">903 2093 2816,'-3'6'1056,"3"-5"-576,2 2-576,-2-1 256,1 1-128,2 0 64,2 1-352,-1 4-128,0-4-800,6 4-288</inkml:trace>
  <inkml:trace contextRef="#ctx0" brushRef="#br1" timeOffset="112">1024 1963 3456,'0'9'1408,"0"-7"-768,0 2-480,0-1 352,2 0-224,-2 0-96,3 1-96,-3 1 0,1 2-224,4 4-32,0 1-864,3 3-352,-1-1-160,5 4 64</inkml:trace>
  <inkml:trace contextRef="#ctx0" brushRef="#br1" timeOffset="113">945 2023 4480,'0'10'1760,"0"-7"-960,5 4-928,-2-5 256,-2 4-224,1 1 0,3 1-576,1 1-288,2-2-704,0 3-288</inkml:trace>
  <inkml:trace contextRef="#ctx0" brushRef="#br1" timeOffset="114">903 1962 896,'14'22'352,"-10"-13"-192,5 13-480,-2-14 0,1 7 0,3 2 128</inkml:trace>
  <inkml:trace contextRef="#ctx0" brushRef="#br1" timeOffset="115">1027 2021 1536,'8'17'608,"0"-10"-320,1 6-352,-4-5 128,0-1-704,3 5-288</inkml:trace>
  <inkml:trace contextRef="#ctx0" brushRef="#br1" timeOffset="116">950 1951 1920,'-5'3'768,"1"6"-384,4 2-672,0-4 128,0 3-480,2 2-64,-2 3 384,2 3 160,-2-3 480,0 1 256,0-1 352,-2 0 128,-2-3-416,2-2-128,-3-2-1024,1-4-384,-3-1-256,1-3-128</inkml:trace>
  <inkml:trace contextRef="#ctx0" brushRef="#br1" timeOffset="117">854 2073 4736,'-4'12'1824,"4"-7"-960,4 2-928,-4 1 352,3-1-416,-3 3-64,2-1-1824,-2 6-736,3-2 1344,-3-1 608</inkml:trace>
  <inkml:trace contextRef="#ctx0" brushRef="#br1" timeOffset="118">794 2008 3712,'0'6'1408,"0"-6"-768,0 7-608,0-5 256,0 1-512,0 1-192,0 4-1184,0 2-480</inkml:trace>
  <inkml:trace contextRef="#ctx0" brushRef="#br1" timeOffset="119">764 2002 3200,'-3'13'1216,"3"-5"-640,-2 5-384,2-6 288,-3 1-416,1 1-96,1 1-928,-2 2-384,1 0 32,-3-1 128</inkml:trace>
  <inkml:trace contextRef="#ctx0" brushRef="#br1" timeOffset="120">717 1999 1792,'-2'4'704,"-3"1"-384,-1 5-864,6-5-64,-5 0 0,1 3 32</inkml:trace>
  <inkml:trace contextRef="#ctx0" brushRef="#br1" timeOffset="121">1024 2041 6272,'-5'7'2368,"5"-4"-1280,-3-1-1120,3 0 384,0 1-320,3 2 0,-1-1-544,2 4-128,3-1-800,-1 5-288,2-1-320,-2-1-64</inkml:trace>
  <inkml:trace contextRef="#ctx0" brushRef="#br1" timeOffset="122">961 2002 3072,'3'12'1216,"0"-3"-640,5 1-672,-5-5 192,5 5-192,3 0 64,0-2-128,2 1 32,1 1-1152,0-1-416</inkml:trace>
  <inkml:trace contextRef="#ctx0" brushRef="#br1" timeOffset="123">1103 2048 3328,'11'12'1312,"-3"-2"-704,0 2-704,-2-6 192,2-2-608,-2 7-128,2-5-672,1 0-224</inkml:trace>
  <inkml:trace contextRef="#ctx0" brushRef="#br1" timeOffset="124">1079 1996 2304,'7'18'864,"2"-9"-448,2 6-288,-6-10 256,1 5-384,0 0-64,4 0 32,-2 2 64,1 0-928,-3-4-416,4-1 448,-7-1 288</inkml:trace>
  <inkml:trace contextRef="#ctx0" brushRef="#br1" timeOffset="125">1147 2015 1792,'8'15'704,"-5"-7"-384,6 2-256,-2-5 288,2 0-224,0 3 0,-2-1-704,4-1-256,-3 3 64,1-5 32</inkml:trace>
  <inkml:trace contextRef="#ctx0" brushRef="#br1" timeOffset="126">1174 1981 3072,'6'12'1120,"2"-3"-576,0 3-416,-3-8 256,-1 1-224,1 2-32,1-1-64,1 1-64,0 3-608,0-3-256,-1 0-480,0-4-192</inkml:trace>
  <inkml:trace contextRef="#ctx0" brushRef="#br1" timeOffset="127">1238 2014 640,'10'14'256,"-9"-9"-128,6 5-224,-4-5 64,1 2-192,3 1-96</inkml:trace>
  <inkml:trace contextRef="#ctx0" brushRef="#br1" timeOffset="128">1122 1996 4352,'0'7'1664,"1"-2"-896,6 5-896,-3-5 256,3 0-352,-1 5 0,5 3-1600,0-1-608</inkml:trace>
  <inkml:trace contextRef="#ctx0" brushRef="#br1" timeOffset="129">1090 2073 2560,'11'19'1056,"-6"-11"-576,2 4-576,-3-6 256,1 0-1248,0 1-544</inkml:trace>
  <inkml:trace contextRef="#ctx0" brushRef="#br1" timeOffset="130">1010 2011 1280,'11'25'512,"-3"-16"-256,3 14-384,-8-16 128,5 6-512,-2 2-192</inkml:trace>
  <inkml:trace contextRef="#ctx0" brushRef="#br1" timeOffset="131">960 2025 3712,'1'12'1408,"4"-4"-768,1 5-768,-3-7 256,4 3-1184,-1 3-480,-1 0 256,-1 0 192</inkml:trace>
  <inkml:trace contextRef="#ctx0" brushRef="#br1" timeOffset="132">966 2109 1536,'13'28'608,"-8"-17"-320,6 8-352,-8-11 128,-1-1-704,0 1-288</inkml:trace>
  <inkml:trace contextRef="#ctx0" brushRef="#br1" timeOffset="133">840 2029 4480,'0'9'1760,"-3"-3"-960,6-2-864,-3 1 352,0 0-768,0 3-224,0 1-1120,0 1-512</inkml:trace>
  <inkml:trace contextRef="#ctx0" brushRef="#br1" timeOffset="134">820 1989 4992,'0'10'1920,"0"-7"-1024,0 6-768,0-5 480,0 2-512,-2 1-160,-1 3-1344,0 0-512,-2 0-32,-3 5 64</inkml:trace>
  <inkml:trace contextRef="#ctx0" brushRef="#br1" timeOffset="135">744 1999 3328,'-2'4'1312,"2"1"-704,-3 5-800,2-5 256,-1 2-224,-1 1-32,1 5-416,-4-4-160,-2 6-224,2-2-32,-1-1 384,1-1 224</inkml:trace>
  <inkml:trace contextRef="#ctx0" brushRef="#br1" timeOffset="136">727 1981 5632,'0'6'2176,"0"-6"-1152,0 2-992,0-2 512,0 2-512,-2 0-64,-6 4-928,5 1-384,-7-2-384,1 3-96,1-1 384,-3 3 224</inkml:trace>
  <inkml:trace contextRef="#ctx0" brushRef="#br1" timeOffset="137">737 1907 3840,'0'6'1472,"-1"-6"-768,1 4-480,0-1 416,0-1-320,-3 3-96,1 0-128,-1 0-96,0 5 32,-5-3-32,3 1 0,2 2-96,-5-5 64,2 2-256,1 1-64,-1-1-672,-2 1-1184,0-4 224</inkml:trace>
  <inkml:trace contextRef="#ctx0" brushRef="#br1" timeOffset="138">679 1963 4480,'-8'15'1664,"5"-12"-896,-3 3-480,4-4 448,-3 2-416,3 2-96,-2-1-160,-1 1-64,-1-2-768,-2 1-288,2-1-1088,-4 2-384</inkml:trace>
  <inkml:trace contextRef="#ctx0" brushRef="#br1" timeOffset="139">684 1978 3968,'-2'6'1472,"2"-3"-768,0 1-608,0-2 384,0 7-288,0-3-32,-3 5-1088,2 4-480,-4-1-288,3-2-32</inkml:trace>
  <inkml:trace contextRef="#ctx0" brushRef="#br1" timeOffset="140">745 2036 4480,'8'8'1760,"-5"-1"-960,5 2-928,-5-3 256,2 1-128,3 1 64,0 1-1664,-2 1-672,4 1 800,-4-4 384</inkml:trace>
  <inkml:trace contextRef="#ctx0" brushRef="#br1" timeOffset="141">835 2003 3968,'0'5'1568,"2"4"-832,6 0-864,-5-3 256,2 3-288,1 1 32,2-1-1568,3 6-608</inkml:trace>
  <inkml:trace contextRef="#ctx0" brushRef="#br1" timeOffset="142">924 2038 1152,'6'15'512,"2"-5"-256,3 5-384,-5-7 128,1 2-512,4 2-128</inkml:trace>
  <inkml:trace contextRef="#ctx0" brushRef="#br1" timeOffset="143">1021 2124 1408,'11'24'608,"-6"-18"-320,6 4-416,-8-5 128,0-2-576,2 1-256</inkml:trace>
  <inkml:trace contextRef="#ctx0" brushRef="#br1" timeOffset="144">1125 2070 3200,'5'18'1216,"0"-14"-640,4 7-672,-4-7 192,-2 4-96,7-3 64,-1 2-256,-1-1-32,3-1-736,-2-1-320,2-1 320,-1-3 128</inkml:trace>
  <inkml:trace contextRef="#ctx0" brushRef="#br1" timeOffset="145">1015 2038 2176,'5'10'864,"0"-7"-448,-1 1-480,-4-4 128,4 3-992,-1-3-416</inkml:trace>
  <inkml:trace contextRef="#ctx0" brushRef="#br1" timeOffset="146">1015 1939 3968,'-5'0'1568,"8"0"-832,-3 0-800,0 0 352,2 0-192,0 3-64,2-1-288,4 1-160,-2 4-640,5 1-192,0-1-64,2 0 0</inkml:trace>
  <inkml:trace contextRef="#ctx0" brushRef="#br1" timeOffset="147">960 2014 3456,'-3'12'1312,"6"-10"-704,-3 3-448,1-5 352,2 3-288,-1-1-128,3 3-160,1-3-32,3 6-864,2-3-384,-2 3-128,5 1 96</inkml:trace>
  <inkml:trace contextRef="#ctx0" brushRef="#br1" timeOffset="148">1116 2094 2176,'1'13'864,"1"-5"-448,3 4-576,1-8 128,-1 2-288,4 1-64,-1 3-416,3-3-128</inkml:trace>
  <inkml:trace contextRef="#ctx0" brushRef="#br1" timeOffset="149">1194 2029 4608,'7'12'1760,"-5"-9"-960,5 4-928,-5-5 256,4 4-224,2 1 64,0-2-960,1-1-384,-2 2-288,2-3-32</inkml:trace>
  <inkml:trace contextRef="#ctx0" brushRef="#br1" timeOffset="150">1210 1981 4224,'10'12'1568,"-7"-3"-832,11 3-928,-9-8 256,1 1-768,4 1-320,-2 1-544,1-5-160</inkml:trace>
  <inkml:trace contextRef="#ctx0" brushRef="#br1" timeOffset="151">1248 1957 3456,'18'20'1408,"-12"-13"-768,10 5-832,-8-5 256,0 1-1536,1-1-640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26:45.532"/>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32 29 2560,'-3'12'960,"3"-10"-512,0 1-544,0-3 192,0 0-96,0 0 0,0 0-96,0 0 64,0 0-1024,0 0-416</inkml:trace>
  <inkml:trace contextRef="#ctx0" brushRef="#br0" timeOffset="1">779 590 128,'-11'12'0</inkml:trace>
  <inkml:trace contextRef="#ctx0" brushRef="#br1" timeOffset="2">142 271 896,'3'2'352,"-3"-2"-192,2 2-256,-2 0 64,1-2 32,-1 1 0,1 1 0,-1-1 0,1 1 0,1-1 64,-1 0-32,1 1-32,-1-1 32,0 1-32,1-1 0,-1 2 64,0-2-96,1 1 0,0-1-32,0 2 0,-1-1 64,2-1 64,-1 1 32,0 1 96,0-2-160,0 2-32,1-2-64,-1 1 0,-1 1 64,1-2 0,1 2 128,-2-2 64,0 1-160,2 1 0,-2-2 32,0 2 96,1-1-64,-1 1 0,1-1-96,-1 0-96,2-1 64,-2 3 64,2-3 0,-2 2-32,2-2 96,-2 2 64,1-1 64,-1 0 32,0 0-128,0-1-32,1 1-32,-1-1 32,1 1-64,0-1-32,0 2 32,-1-2 32,1 2-32,0-1-32,-1 0-128,2 0 0,0 1 128,-1 0 64,1-2 0,0 2-64,0 0 32,-1-1-32,-1 0 0,2 0 0,-1 0 0,0 0 0,0 0 64,0-1 96,1 1-224,0 1 0,-2-2 64,2 0 64,-2 2 0,2-1-64,-1-1 96,1 1 0,0-1-128,-1 1 32,0-1-64,2 1 0,-1-1 64,0 2 64,0-2-32,0 2 64,1 0-128,-1 0-64,-1-2 64,2 3 0,-1-2 32,0 1 64,-1-1-96,1 1 0,0-1-32,-1 0 0,1-1 128,0 1 96,0-1-128,-1 1-32,2-1 0,-1 1 64,0-1-192,-1 0 32,1 1 96,0-1 64,-1 2 0,1-1-64,-2 0 32,2 0-32,-1 0 0,0-1 0,1 0 0,0 1 64,-1-1-32,0 1-32,0-1 32,1 2-32,-2 0 0,2-2 0,0 3 0,-1-2 0,1 0 0,0 1 64,0-2-96,-2 1 0,1-1-32,0 0 0,1-1 64,-1 2 0,1-2 0,0 0 0,-1 1-96,1 1 64,0-1 32,2 2 64,-1 0-448,0-1-160,0 0-352,-1 1-160</inkml:trace>
  <inkml:trace contextRef="#ctx0" brushRef="#br1" timeOffset="3">122 225 896,'2'1'352,"-1"1"-192,2-2-192,-2 0 128,0 1 0,1-1 32,0 1-64,0-1-64,-1 2 32,2-2-32,-1 1 64,1 1 32,0-1-128,-1 1 32,1 0-64,-1 0 0,2 1 128,-2 0 32,2 0-128,-1-2 32,1 2 0,-1-2 64,1 1-96,0-1 0,-2 1 32,2 0 0,-1-1 0,1 0 0,0-1 0,-1 2 64,1-1-32,-1 1-32,1-1 32,-2 2 32,2 0-32,-1-2-32,1 1 32,-1 1 32,1-2-96,0 0 0,1 3 96,-1-3 32,0 2 32,0-2 0,2 2 0,-3-1 0,0-1 0,1 0 0,-1 1-64,0-1-64,1 1 32,0 0-32,-1-1 64,-1 0 32,2-1-32,-1 3-64,1-1 32,0-1 32,0 1-32,0 0 64,0 0-128,0 1 0,0 0 32,0-1 64,0 3-32,0-2 64,0 0-128,1-2 0,-2 2 96,2-1 96,-1-1-64,-1 0 0,2 1-32,0-1 32,-1 2-64,0-1 64,1-1-64,-1 2 64,1 0-64,0-2 64,0 1-128,-1 1 0,0 0 32,2-1 64,-2 1-32,0-1 64,1 1-64,-2 0 64,1 0-128,0 1 0,0 0 32,0 1 64,-1-3-32,-1 2-32,1-2 32,0 0 32,-1 1-32,1-2-32,0 1-64,-2-1 32,2 0 32,0 1 64,-2-2-32,1 1 64,1 1-64,-1-1 64,0-1-64,1 2-32,0-1 32,-2 1-32,2 1-96,1 0 64,-2-1 32,1 1 64,0-1-192,0 1 32,-1-2 96,2 2 128,-1-1-32,-2-1-64,2 0 0,0 1-32,-2-2-96,0 1 0</inkml:trace>
  <inkml:trace contextRef="#ctx0" brushRef="#br1" timeOffset="4">531 460 5280,'3'3'32,"0"-3"-64,-1 3 0,1-1 32,0-2 64,-1 3 32,-2 0-128,3-3-32,-3 3-128,0-3-800,0 3-256,3-3 160,-1 0 64</inkml:trace>
  <inkml:trace contextRef="#ctx0" brushRef="#br1" timeOffset="5">149 268 512,'6'5'256,"-4"-3"-128,1 4-32,-1-4 128,1 1-96,1 1-96,0-1 0,2 1 32,0 0-96,1 1 0,-2 1 32,2 0 64,-1-1-96,-1 1 0,-1 0 32,1 0 64,0 0 32,-2-2 32,2 0-160,-3 1-32,1-1 32,0-1 0,-1 0 96,1 0 32,0-2-128,-2 2-32,0-2 32,-1 1 0,2-2 32,-2 0 0,0 0 0,0 0 0,0 0 0,-2-2 64,1 1-96,0-1 0,-2 1-32,0-2 0,1 0 128,-2 0 32,1 1-32,-1-3-64,0 0-64,0-1 32,-2 1 32,2 1 0,-2 0 0,0-2 0,-1 1 64,1 1 32,-1 0-128,2-1-32,-2-1 32,0 2 0,2 0 32,0-1 64,0 1-96,3 0-64,-1 1 64,-1 0 64,1 1 0,2 0-32,-2 0 32,1 1-32,0-1 0,1 1 0,0-1 0,-1 1 0,1 0 0,0-1 0,-1 2 64,1-1 96,1-1-224,-1 2 0,1 2 0,-2-2 32,4 1 32,-2 1 0,1-1-96,2 0 0,1 2 64,0 2 64,1-1 0,0 2-32,2 0 32,1-1-32,0 2 0,0 1 64,1-1-96,-2 0-64,1 2 64,1-2 64,-3 1 0,1-1-32,1-1 32,-1 1-32,-2-1 0,1-1 64,-2 0-32,0-1-32,-2 1 96,0-3 0,-1 0-192,0-1 0,-1-1 32,0-1 96,0-1-64,-1 1 0,0-2 96,-1 2 32,0-4-128,-2 1-32,0-1 32,-2 1 64,1-3 64,0 0 32,-4-1-64,1 1-64,-1 0 96,1 0 0,0-1-128,0 3 32,1-2 0,0 0 0,1 2 0,0-2 0,1 1-96,-1 2 64,1-2-32,1 0 0,0 2 64,0-1 64,0 2-32,1 0-32,0 1 32,1-2 32,1 3-192,-2 0 32,1-1 96,2 2 64,0-1-96,2 2-32,-2-1-64,3 2 96,-1-2 0,1 1 96,1 2-96,0 0 0,1-2 32,1 4 0,-1-2 64,2 1 32,0 0-32,0 2 32,2-1-128,-4-1 0,4 0 32,0 0 64,-3 1-32,2-2 64,0 1-64,-1-1-32,1 1 32,-1 1-32,0-1 0,1 3 64,-3-1-32,2 0-32,-2-2-64,-1 1 32,1-1 32,-2-1 64,0-2-32,0 1-32,-3-2-64,1-2 32,-2 1 32,1-4 0,-2 3 64,1-3 32,0 2-128,-1-1 32,-2 1 64,0-1 32,-1-1-128,-2 2 32,-1-1 0,0 1 64,-1-1-32,-1-1-32,-1 1 32,1 1 32,0-3-96,1 2 0,1 0 32,0 1 0,1-2 0,0 3 0,3-1 0,-1 1 0,2 1 0,-1-1 0,3 1-96,-2 1 0,2-1 64,-1 1 64,1-2-64,1 2-64,-1-1-32,1 1 96,1-2 64,0 2 64,1 0-32,0 0-64,1 2-64,1-1 32,1 1 32,0-1 0,0 2-96,3 1 64,-1-1 96,0 0 32,0 0 32,1 1 0,1-1-64,-1 0 32,0 1-64,0-2-32,0 1 32,0-1 32,0 1 32,0 2 32,-1-2-160,0 1 32,1 0 0,-2-1 0,1 2 0,-2-1 0,1-1-96,-1 0 64,1 0 32,-2 0 64,-2-2-96,1-1 0,0 2 32,-1-2 64,0 0-32,0 0-32,0 0 32,-1-2-32,-1 1 0,0-2 0,0 1 64,-1 1 96,-1-1-128,0 1-96,-2 1-64,-2-1 96,1 1-512,-2 0-160,0 0 128,-1 0 96</inkml:trace>
  <inkml:trace contextRef="#ctx0" brushRef="#br1" timeOffset="6">297 383 896,'4'3'352,"-1"-3"-192,0 1-128,-3-1 160,0 2 32,0-2 96,-3 1-96,2-1-64,-2 0-64,-1 0-96,1 0 32,-1-1-32,0 1-96,0-3 0,2 1 64,-3-1 64,3 0 64,-2 0 32,-2 1-160,1-3 32,0 1 0,-2-2 0,1-1 0,0 0 0,-1-1 0,0 1 64,-2 1-32,2 1-32,-1-1-64,1 2 32,1-1 32,0 2 64,1 0-32,0 0-32,2 2-64,0 1 32,0-2 32,2 2 64,0 0-96,1 0-64,1 2 64,2-1 0,1 2-64,1 3 64,3 0 32,2 0 0,-1 1 64,2 0 32,-2 0-128,1 1 32,-2-4-64,-3 1-64,2-1 160,-3-1 32,0-2-96,0 2-32,-3-3 96,2 1 96,-3-1-32,-1-1-64,-3 0 0,1-2 32,-2-3-32,-1 0-32,0 0 32,-1-1-32,0 1 0,2 2 64,-3-2-96,1 0 0,0 1-32,0 0 0,1-2 64,2 2 0,0 1 0,0 0 0,1 1 0,2 0 64,-2 0-96,1 2 0,1-1 32,1 2 64,0 0-96,0 0-64,1 2 64,1 2 64,1-1-64,-1 0 0,2 1 32,0-1 64,2 1-32,-1-1-32,-1-1 32,3 0-32,-2 3-96,1-2 64,-1 1-32,2-1 0,-1 0 64,1 0 64,0 0-32,0 0 64,-1 1-128,1-1-64,-2 1 128,1-1 32,-1 0 0,1 0 32,-1-2-64,0 1 64,1 0-128,-1-1 0,0 0 96,1 1 32,-1-1-32,1 2 32,-2-1-64,1-1-32,0 0 32,1 2-32,-1-1 64,-1-1 32,2 1-32,-2-1-64,0 2 32,0-2 32,1 1-32,0-1-32,-1 2-64,2-1 32,-1-1 32,1 1 64,0 1-32,0-2 64,-1 2-64,-1-2-32,0 2 96,0 0 0,0-2-32,0 3-64,-1-3-64,0 2 32,-1 0 32,1-2 0,1 2 0,-1-2 0,-1 2 0,1-1 0,1-1 0,0 1 0,-1-1 0,1 1 0,-1 1 0,1-2 0,-2 2-96,1-2 64,2 2 96,-2-1 32,1 1-192,0-1 0,-1 0 96,1 0 128,-1-1-96,-1 0-32,1 1 0,-2-1 64,1-1-96,-1 0 0,-1 0 32,1 0 64,-1 0-96,0 0 0</inkml:trace>
  <inkml:trace contextRef="#ctx0" brushRef="#br1" timeOffset="7">527 458 3840,'0'-1'0,"0"1"0,-1-2 0,1 1 0,-3 0 64,1-3 32,-1 0 32,-3 0 0,1 1 0,-3-1-160,0-2 32,0 1 0,0 0 0,0-1 0,1 3 64,0-2-96,1 3 0,-1 0 32,0-1 0,0 2 0,1-2 0,-2 0 64,0 0 32,1 0-128,-3-1 32,2 1-64,2 0-64,-2 0 96,2 2 64,0-2-64,-1 0 0,1 0 96,0 0 32,-1 2-128,0-2-32,1 0 96,-1-1 96,-1 1-32,0-2-64,1 2-96,-1-1 32,0 2-32,1-2 0,0 1 0,2 0 0,0 1 64,-1-1 64,2 1-32,0-1-32,0 1 32,-1 0-32,-1-1-800,1 0-320,0 0 128,-2 2 192</inkml:trace>
  <inkml:trace contextRef="#ctx0" brushRef="#br1" timeOffset="8">1530 776 1280,'0'-3'512,"0"3"-256,0-2-224,0 2 160,1-2-96,-1 2 0,0-2-32,0 1-64,2 0-64,-1-1 32,-1 1 96,0-2 32,1 1-128,1 1 32,-2 1 0,1-3 64,-1 2-32,1-1-32,-1 1 32,0-1 32,2-1-32,-2 2-32,1-1 32,-1 1-32,2-1 0,-2 1 0,1 1 0,-1-1 0,1-1 0,1 1 0,-1-1 0,0 2 0,1-1 0,-2-1 0,1 1 64,0 1 32,1-1-32,-1-1 32,0 0 0,1 2 32,-2 0-64,1-1-64,0 1 32,-1-1-32,2 1 0,-1 0 0,0-2 0,1 1 0,-1 1 0,0-2 64,1 2-96,0-1 0,0 1 32,0 0 0,0-2 0,-1 2 0,2 0 0,-2 0 0,2 0 0,-2 0 0,2 0 0,-2-1 64,1 1 96,0-1 128,0 1-128,0 0-96,0-2-32,0 2-32,0-1-96,0 1 64,1-2 32,0 2 64,-1 0-32,1-2-32,0 2 32,0-1-32,1 0 0,0 1 0,-2-2 0,2 1 0,0 1 0,-1-2 0,1 1 0,-1 1 0,1 0-96,-2-2 0,1 2 128,0 0 32,1 0 0,-1 0-64,-1 0 32,0 0-32,0 0 0,1 0 0,0 0-96,1 0 0,-2 0 128,1 0 32,0 0 0,1 0-64,-2 0 32,1 0 32,0 0-32,1 0-32,-1-1-64,-1 1 32,1 0 32,1 0 0,0-1 0,-1 1 0,-1-2-96,2 2 64,0-1 32,-1-1 0,1 1 0,-1-1 64,1 2-32,-1-1-32,-1 1 32,1 0-32,0 0 0,-1 0 0,1 1 0,0-1 64,-1 0-32,1 0-32,0 0-64,-1 0 32,1-1 32,0 1 0,0-1 0,1 1 64,-2-2-96,1 2 0,1 0 32,-1-2 0,-1 2 0,2 0 0,-1 0 0,1-1 0,0 1 64,-1 0 32,1-1-192,-1 1 0,1 0 32,-2-2 96,1 1 0,1 1-32,-1 0 32,-1 0-32,1-2 0,1 2 64,-1 0-32,-1 0-32,1 0 32,0 0-32,0 0 64,-1 0 32,1 0-192,0-1 0,-1 1 32,1 0 96,0 0 0,-1 0-32,1 0 32,-2-2-32,2 2-96,0 0 64,0 0 32,-1 0 64,1 0-32,0-1-32,-1 1 32,1 0 32,0 0-96,-1 0 0,1-2 32,0 2 64,1 0-96,-2 0 0,1-1 32,1 1 0,-1 0 0,0 0 0,1 0 0,-2 0 64,1-1-32,1 1 64,0 0-128,-1 0 0,1-2-32,0 2 0,-2 0 64,2 0 0,-1-1 0,1 1 0,-1 0-96,0 0 64,-1 0 32,1 0 0,0 0 0,-1 0 64,1 0-32,-2 0 64,2 0-64,0 0 64,-1 0-128,1 0 0</inkml:trace>
  <inkml:trace contextRef="#ctx0" brushRef="#br1" timeOffset="9">2027 659 4416,'2'0'32,"1"0"-96,-1 0 32,0 0 32,-1 0 0,0 0 0,2 0 64,-2 0-32,1 0-32,-1 0 32,0 0 32,1 0-32,-1 0-32,0 0 32,1 1-32,-1-1-96,-1 0 64,1 0 32,-1 0 0,0 0 64,2 2 32,-2-2-192,1 0 0,1 0 32,-2 1 96,0-1 64,1 0 96,-1 0-160,1 0-96,-1 0 32,0 0 64,0 0 0,0 0-32,0 0 32,0 0-32,-1 0 0,1 0 0,-1 0-96,-1 0 0,1-1 64,-1 1 64,1 0 0,0 0 64,-2-2-128,0 2 0,1 0 32,-1 0 64,-1-1-96,1 1 0,-1 0 32,0 0 64,2-2-96,-3 2-64,3 0 64,-2 0 64,1-1 0,-1 1-32,0 0 32,1 0 32,-1 0-32,0 0 64,0 1-224,0-1 32,-1 0 96,-1 0 64,2 0-96,-1 0 32,1 0 0,-1 0 0,0 0 0,0 0 0,0 0 0,-1 2 0,2-2 0,-1 0 0,1 0 0,-1 0 64,-1 0-96,1 0-64,-1 0 64,0 0 64,0 0 0,0 0-32,0 0-64,1 1 32,-1 1 32,2-2 64,-1 1-96,1 0-64,0-1 128,1 2 32,-2-2 0,2 0 32,-1 0-128,0 1 0,0-1 32,1 0 0,-1 0-96,2 0 64,-1 0 32,0 2 0,1-2 64,-1 0 96,0 0-128,1 0-96,-1 0 32,0 0 64,1 1-64,-1-1 0,0 0-32,-1 0 0,1 0 128,1 0 32,-1 2-128,0-2-32,1 0 32,-1 0 64,-1 0-64,1 0 0,1 0 32,-1 0 64,0 0-32,0 1 64,1-1-128,-2 0-64,1 2 64,0-2 0,2 0 96,-3 0 32,1 1-192,1-1 0,-1 0 96,-1 0 64,1 0-96,1 0 32,-2 0 0,-1 0 0,3 0 0,-2 0 64,0 0-32,1 1-32,0-1 32,-1 0-32,0 0 0,2 0 64,-1 0-32,-1 2-32,1-2-64,-1 0 32,1 0 32,1 0 0,-2 2 0,1-1 0,0-1 0,-1 1 64,2-1-192,-1 2 32,0-1 32,-1 1 32,2-1 96,-2-1 96,1 0-224,0 2 0,0-2 0,1 0 32,-1 0 32,2 1 64,-2-1-32,2 0 64,-2 1-64,2-1-32,-2 2-64,0-2 32,1 1 32,0 1 64,0-2-96,-1 1 0,2-1 32,-2 2 64,0-2-96,0 1-64,2-1 128,-2 1 32,2-1 0,-2 0 32,2 0-128,-2 2-64,2-2 64,0 0 0,-2 0 96,2 2 32,-1-2-192,1 1 0,0-1 32,-1 2 96,1-1 0,0 0-32,-1-1 32,1 2-32,0-2 0,1 1 0,-3-1 0,2 2 0,-1-1-96,1 1 64,-1-1 32,1 0 64,0 1-96,-1 1-64,2-2 64,-1 2 0,0-1 32,1 2 64,-2 0-32,1-1-32,0 2-64,1-1 32,-3 0 32,3-1 64,-1 2-32,1-3-32,-2 1-64,2 0 32,0 0 96,0-2 32,0 1-128,0-1 32,0-1 0,2 2 0,-2-1 0,0 1 0,1-1 0,-1 1 0,0-1 64,0 1 32,1-1-128,-1-1-32,2 2 32,-2-1 0,0 0 32,0-1 64,0 3-96,1-1 0,-1 1-32,0 1 0,0-1 64,1 0 0,-1 0 64,0 0 32,0-1-32,2 0 32,-2 1-224,1-1 32,-1-1 32,0 0 96,0 1 0,0-2 64,0 0-64,1 1 64,-1-1-64,0 0-32,0-1 96,2-1-128,-2 1 0,1-2 32,-1-2 64,1 0-32,-1-1-32,2-1 32,-2 1-32,0 0-96,0 0 64,0 0 32,0 1 64,0 0-96,0 1-64,1 1 64,-1 0 64,0 2-64,0-1-64,2 1 64,-1 0 0,-1 1 32,1-2 0,-1 2 0,2-2 64,-1 2-32,-1 0-32,1-1-64,1-2 32,-1 2 32,2-2 0,-2 1 0,2-1 64,-1 2-32,1-2-32,0 0 32,1 0 32,-2 2-96,1 0 0,0-3-32,-1 4 0,1-1 0,0 1 0,0-1 64,-1 1 0,1 0 0,0-2 64,-1 1 32,2 1 32,-1-2-160,1 1-32,0-1 32,-1 1 0,1 1-64,0-1 64,0 1 32,0-2 0,-1 2 0,-1 2 0,1-2 0,0 1 64,-1-1-32,0 0-32,0 0 32,0 0 32,-1 0-32,0 0 64,1-1-64,-2 1 64,0-2-224,0 2 32,-2-1 32,1 1 96,0 0 0,-1-2-32,0 2 32,-2 2-32,0-2 0,1 0 64,-1 1-96,0 1 0,0-2 32,-2 1 64,1 0-96,1 1 0,-3-1 32,2-1 0,0 2-96,1 1 64,-2-2 32,2 0 0,0 3 0,1 0 0,-1-1 0,2 2 64,-1 1-32,0-1-32,-1 1 32,2-1-32,-1 0 0,0-1 0,2-1-96,-2 0 0,2-1 128,-2 1 32,0 0 0,2 0-64,-2 0 32,1 0-32,0-1-96,0 0 64,0 1-32,1 2 0,0-2 64,-1 0 64,2-2 32,0 2 32,-1-2-160,1 1-32,0-2 32,0 1 64,0-1-64,0 0 0,0 0 96,0 0 32,1-1-32,-1-1-64,0-1-64,2 1 32,-1-1 32,2-2 64,-2 2-32,2-1-32,-1 0-64,1 1 32,0 0 32,0-2 64,1 2-32,-2-2-32,2 0 32,0-2-32,2 0 0,-2 1 64,1 0-192,0 1 32,-1 0 32,1 2 32,-1 1 32,0 0 64,-2 0-96,2 1-64,-1 1 64,0-1 0,-1 1 32,2 0 0,-1 0 0,0-2 0,1 2 0,0-1 0,1-1 0,1-1 64,-2 2-32,1-2-32,2 0 96,-2 1 0,2 0-128,-2-1-32,1 0 32,0 0 0,0 2 32,-2-1 0,0 1 0,0-1 0,-2 2-96,3 0 64,-3-1 32,0 1 64,0 0-32,0 0-32,-1 1 32,-1-1-128,1 2 64,-1-1 96,-1-1 96,1 2-128,-3-1-96,2 0 32,-2 1 0,1-1 32,-1 1 0,-1-2 0,0 1 0,0 1 0,0-2 0,-2 1 64,0 0 32,0 1-128,1-2 32,-2 2 0,0-1 0,1 1-96,-1-1 0,2 0 64,-1 1 64,1-1-64,-1 1 0,2-2 32,-1 3 0,1-2 0,0 0 64,-1 3-32,1-2-32,0 1-64,-1 2 32,1-1 32,-1 2 0,1-2 0,-1 1 0,1-1 0,-2 0 64,1 0-32,1-1-32,0 0-64,0 0 32,-2 0 32,4 0 0,-2 0 0,0 0 64,1 0-32,2-2-32,-1 2 32,1-2-32,0 2-96,1-1 64,0-1 32,0 1 0,1-1 0,0 2 0,-1-1-96,0-1 64,2 0-32,-2 1 0,1-2 128,-1 1 96,0-1-64,1 0-64,-1-1 0,2-2 32,-1 0-32,0 0-32,2-1-64,-2-1 32,2 1 32,0 1 0,-1 0 0,2-1 64,-1 1-96,0 0 0,0-1 32,1 1 64,-2 0-96,2-1 0,0 1 32,0-3 0,0 2 0,2-1 0,-1 1-96,1 0 64,-1 1 32,0-2 64,2 3-96,-2-2 0,2 0 32,0 1 0,0-1 0,-1 1 0,0 0 0,0 0 0,1 0 0,0 2 0,0-2 0,-2 0 0,3 0 0,-3 0 0,2 2 0,-2-1 0,1 1-96,1-2 64,-3 1 32,1 1 64,0-2-32,1 0-32,0 0-64,0 2 32,-1-1 32,1 1 64,-1 0-32,-1 1-32,0 0 32,1 0-32,-1-2-96,0 2 64,2 0 32,-2-1 0,1-1 0,1 2 0,-1-1 64,0 1 96,1-2-128,-1 2-32,0-1 0,1 1 0,1 0 0,-2-1 0,-1 1 0,1 0 0,1 0-160,-1 0 32,1 0 128,-1 0 64,-1 1-96,0-1-32,1 0 96,-1 0 96,0 0-96,0 1-96,1-1 32,-2 0 64,2 0 0,-1 0-32,1 0 32,-1 0-32,0 2 0,-1-2 0,1 0-96,0 0 64,-2 1 96,2-1 96,-1 0-64,1-1-64,0 1-96,2 0 32,-2 0 96,1 0 32,0-2-128,-1 2-32,1 0 32,-2 0 0,2 0 96,-1 0 32,-2 0-128,2-1 32,-1 1-64,1 0 0,0-1 64,0 1 0,-1-2 0,-1 0 0,3 1-96,-3 1 64,1 0 32,0 0 64,-1 0-96,1 1 0,-2-1 32,2 0 0,-2 2 0,1-2 64,-1 2-32,0-2 64,-1 0 0,2 0 32,-2 0-224,0 0 0,0 0 32,0 0 32,1 0 32,-1 0 0,0 0 0,0 0 0,-1 1 0,1-1 64,0 0-32,-2 0-32,2 0 32,-1 0 32,0 0-96,-1 0 0,0 0 32,0 0 64,0 0-32,-1 1-32,2-1 32,-3 0-32,0 0 0,1 0 0,-1 2-96,0-2 0,0-2 64,0 2 64,-2 0 0,1-1 64,0 0-64,-1 1 64,-1-2-224,1 2 32,0-2 96,1 2 64,0 0-96,-1 0 32,1 0 0,-1 0 64,1 0-32,0 2-32,1-2-64,0 2 32,1-2-32,0 1-64,2-1 96,0 0 64,1 0 0,0 0-32,1 0 32,0 0-32,3 0 0,0 1 64,0-1-32,0 0-32,2 2-64,-1-2 32,1 0 32,-1 1 64,2-1-32,-1 0-32,1 0 32,0 2-32,-2-2-96,1 0 64,-1-2 32,0 2 0,1-1 0,-1 1 0,-1 0 64,1 0 32,-2-2-128,3 2-32,-4 0-64,2 2 96,-1-2 0,0 1 96,-1-1-32,0 2-32,0-1 32,0-1-32,1 2 0,-1-2 0,-1 0-96,1 0 64,-1 1 32,1-1 64,-1 1-32,0-1-32,1 2-64,-1-1 32,0 1 32,-1-1 0,2 1 0,-2-2 64,1 1-32,-1 1-32,0-2-64,0 0 32,0 0 32,0 0 64,1 0 32,-1 0 32,0 0-64,2 0-64,-2 0 32,1 0 32,-1-2-192,0 2 32,1 0 96,-1-1 128,0 1-96,0 0-96,0 0 32,0 0 64,0 0-1280,-1-2-512</inkml:trace>
  <inkml:trace contextRef="#ctx0" brushRef="#br1" timeOffset="10">1685 876 384,'5'-3'160,"-2"2"-64,2-2-192,-2 2 64,-1 1-32,1 0-64,1-2 160,0 2 32,0 0 0,2-1-64,-2 1 32,1-2 32,0 2-32,1-1-32,-2-1 32,1 1-32,-1-1 0,0 2 0,0-1-96,-1 0 64,1-1 32,-1 2 64,-1-2-32,1 1-32,0 0 32,-2-1 32,2 1 32,-2 1 32,1-2-64,0 1-64,0 1 96,-1-2 64,0 1-128,-1 0-96,2-1 32,-1 1 0,0-1-64,1 1 64,-1 1 32,0-2 64,2 2-32,-2 0-32,2-1 32,0 1-32,-2 0 0,2-1 0,-2 1 0,-1 0 0,0 0-96,0 0 64,0 1-32,-1-1 0,-2 1 64,0 1 64,1-1-96,-1 1-64,0-1 64,1 1 0,-1-2 32,-1 2 64,1 0-32,1-1 64,-1 1 0,0-1 32,0-1-160,1 2-32,-2-1 32,1-1 0,-1 0 32,0 1 64,-1-1-32,1 0-32,-2 0 32,1 2 32,-1-2-96,0 0 0,0 2 32,0-2 64,-1 0-32,0 0 64,0 1-128,1-1 0,-1 0 32,0 1 0,2-1-352,-2 0-96</inkml:trace>
  <inkml:trace contextRef="#ctx0" brushRef="#br1" timeOffset="11">909 827 384,'0'0'160,"1"0"-64,-1 0-128,0 0 64,0 0-32,1 0 0,-1 0 0,1 1 0,1-1 0,-2 0 0,1 0 0,1 0 0,-1 0 0,0 0 0,1 0 64,-1 0 32,0 0-128,-1 0-32,2 0-64,-1 0 96,-1 0-64,1 0 32,1 0 64,-1 2 0,0-2 0,1 0 64,-1 0-32,2 1-32,-2-1 32,0 0-32,1 0 0,-1 2 64,1-4-32,-1 4-32,-1-2 32,1 0-32,-1 0-96,1 1 64,-1 0 96,0-1-32,0 0-32,0 2 32,2-2-32,-2 0 0,0 2 0,0-2 0,0 0 64,0 0-96,0 0 0,1 0 32,-1 0 0,0 0 0,0 0 0,0 1 0,0-1 64,0 0-32,0 0-32,0 0 32,0 0-32,0 0-96,0 1 64,0-1 96,0 0 96,-1 0-128,1 0-32,0 0 0,0-1 0,-2 1 0,2 0 64,0 0-96,0-1 0,0 1-32,-1 0 0,1 0 128,-1-2 96,1 2 64,-1-2 96,-1 2-160,1-1-96,-1 0-32,0 1-32,0-2 0,0 2 64,0-1-32,0 1-32,0 0-64,1 0 32,0 0 32,-1 0 0,1 0 0,0 0 0,-1 0 0,1 0 64,0 0-32,-1 0-96,1 0 32,-1 0-32,1 1 0,-1-1 64,0 2 64,1-2-32,-1 0-32,1 0 32,0 0-32,-1 1 0,1-1 64,0 0-96,-1 0 0,1 0 32,0 1 64,-1-1-96,2 0 0,-1 0 32,0 0 0,-1 0 0,1 2 0,1-2 0,-1 0 0,-1 2-96,2-2 64,0 0-32,-1 0 0,1 0 64,0 1 0,0 0 0,0-1 64,1 0-96,-1 2 0,0-1 96,2 1 32,-2-2-32,1 1-64,0 1-64,1-2-32,-1 1 128,0-1 32,2 1 0,-2-1-64,2 0 32,0 0-32,-2-1 0,3 1 64,-1 0-32,-2-1-32,2 1-64,0-2 32,-1 2 32,2 0 64,-1-1-32,0 1-32,-1-2-64,2 2 32,-1-1 32,0 1 0,1-2 0,-2 2 64,1-1-32,0 1-32,1 0 32,-2 0-32,0 0-512,-1 1-192</inkml:trace>
  <inkml:trace contextRef="#ctx0" brushRef="#br1" timeOffset="12">806 794 384,'0'0'256,"0"0"-128,2 0-160,-2 0 64,0 0-32,0 0 0,0 0 64,0 0 32,0-2-32,0 2-64,0 0 32,0 0-32,0 0 0,0-1 64,0 1-32,0 0 64,0 0-128,-2 0 0,2 0 160,0 0 160,-1-2-32,1 2 96,0 0-128,0 0 32,-1-1-224,-1 1-32,2 0-64,-1 0-64,0 0 160,-2 0 32,1 1-96,1-1-32,1 0 96,-1 0 32,0 0 0,-1 0-64,2 0 32,-1 0-32,1 0 0,-2 0 0,2 0 0,-1 0 64,1 0-96,-1 2 0,-1-2 32,2 0 0,-1 0 0,1 1 0,-1-1-96,1 2 0,0-1 64,-1-1 0,1 1 32,1 1 0,-1-1 64,1-1 32,0 2-32,2-2-64,-2 0 32,2 1-32,-1 1 0,0-2 0,-1 1 0,1 1 0,1 1 0,-2-3 64,2 0 160,-2 0 128,2 0-128,-2 0 32,2 0-160,-1 0 0,0 0-96,0 0-32,0 0 32,-1 1 0,0 0-352,-1 2-160,0-1-448,-1 1-192</inkml:trace>
  <inkml:trace contextRef="#ctx0" brushRef="#br1" timeOffset="13">687 962 128,'1'-2'160,"-1"2"-64,2-1-64,-1 1 160,-1 0-160,1 0-32,1 0 0,-1 0 64,0 0-32,1 0-32,-1 1-64,0-1 32,1 0-32,-1 0 0,0 2 128,1-2 32,-1 0-32,2 0-64,-2 0 32,0 0-32,1 1-96,1-1 64,-2 0 96,1 0 32,0 2-128,-1-2 32,1 0 64,-1 0 32,0 1-32,1-1-64,-1 0 32,0 0 32,1 2 32,-1-2 32,2 0-64,-2 0-64,0 1-64,-1-1 32,2 0 32,-1 0 64,0 1-96,1-1 0,-1 2 32,-1-2 64,1 1-32,1-1 64,-1 2-128,1-2 0,-1 1 32,0-1 64,0 2-96,1-2 0,-1 1 32,1-1 64,-1 1-96,0-1 0,2 2 32,-3-2 0,3 1 0,-3 1 0,2-1 0,0 1 0,-1-1 0,0 1 64,1-1-96,-1 1 0,0-1 96,1 1 32,-1-2-128,2 1 32,-2 0 0,1 1 0,-1-2 64,0 1 32,0-1-32,1 2 32,-1-2-64,1 1 64,-1-1-128,0 2 0,-1-1 32,2-1 0,-1 1 0,0-1 64,1 2-32,-1-2-32,0 0 96,2 1 0,-1-1 320,0 0 192,-1 0-320,2 2-64,-2-2-160,2 0-64,-1 1-128,0 1 0,-1-2 64,1 1 96,-1-1 64,1 1 32,0-1-64,0 2 32,0-2 0,0 0 32,0 0 64,1 0 32,-1 0-96,0 0-96,1 0 0,0 2-32,-1-2 0,0 0 64,0 0-96,-1 1 0,2-1 32,-1 0 64,-1 0-96,2 0 0,-2 0 32,2 0 64,-2 0-32,2 0 64,-2 0-128,0 0-64,2 1 64,-2-1 0,2 0 32,-1 0 0,0 0 0,1 0 64,0 2-96,-2-2 0,2 0 32,-2 1 0,2-1 0,-1 0 64,1 0-32,-2 0 64,2 0-64,-2 0-32,2 0 32,-2 0-32,1 0 0,-1 0 64,2 0-96,-2 0 0,1 0 32,0 0 64,0 0-32,-1 0-32,0 0-64,1 0 32,-1 0 32,0 0 64,1 0-96,-1 0 0,0 0 160,1 0 160,-1 0-32,0 0 32,-1 0-96,2 0-32,-1 0-192,0 0 32,1 2 0,-1-2 0,0 0-96,1 1 64,-1-1 32,-1 0 64,1 0-32,2 2-32,-2-2 32,1 0-32,-1 0 0,0 0 0,1 0 0,-1 0 0,1 1 0,-1-1 0,0 0 0,1 0 0,-1 2 64,0-2-32,1 0-32,-1 0 32,-1 0-32,1 0-96,1 0 64,0-2 96,0 2 32,-1 0-128,2 0-32,-2 0 32,0 0 0,2 0 32,-2 0 0,2 0 64,-2 0 96,1 0-128,-1 0-96,2 0 96,-2 0 32,1 0 0,0 0-64,1-1 32,0 1 32,-2 0-32,2-2-96,-1 2 32,2 0 96,-1 0 96,0 0-128,1 2-96,0-1-1184,-2 1-1152</inkml:trace>
  <inkml:trace contextRef="#ctx0" brushRef="#br1" timeOffset="14">808 67 384,'-4'5'256,"2"-3"-128,-1 1-96,1-2 96,-1 1-64,2 1-64,-2 0 32,2-1-32,-2 1 0,2-1 64,0 1-32,-2-1-32,0 1 32,1-1-32,-1 1-96,2 0 64,-2 0 32,0 0 64,1-1-32,-1 3-32,2-2 96,-2-1 0,0 2 448,2-3 192,-2 0-288,2 2-160,-2-1-192,0-1 0,1 1-64,0 1 64,0-2-128,-1 0-64,0 1 128,2 1 32,-2-2 0,-1 1-64,1-1-64,1 1 32,-1-1 32,0 1 64,-1 0-32,2 0 64,-1 1-64,0-2-32,1 2-64,-2 0 32,1 0 32,0 1 64,1-1-32,-1 2-32,0-3 32,0 1-32,1 2-96,-1-3 64,1 1 32,-3 2 64,3-2 256,-1-2 96,0 2-288,1 0-32,-1 0-96,0 0 64,2 0-96,-2-2 0,2 2 32,-2 0 0,2 0 64,0 0 32,-1 0-128,1 1-32,0-1 32,-1 0 0,-1 1 96,2-1 32,0 0-128,-2 0-32,0 1 32,2-1 0,0 0 32,-2 0 0,2 0 0,-2 0 0,2 1 0,-2-1 64,2 0-32,-2 1-32,0 0 32,2 1-32,-2-2 0,2 1 0,-1-1 0,1 1 0,-2-1 0,2 1 64,0 0-96,-2-2-64,2 3 64,-2-2 64,2 0 0,-2 1-32,2 0-64,-1 1 32,1 0 32,0 1 0,-1-2 64,2 1 32,-1-1-32,0 1 32,-1-2-128,2 1 0,0 0 32,-1-1 0,1 2 0,0-3 0,-1 3-96,1-2 0,0 1 64,0-1 64,0 1 64,0 1 32,0-2-160,-2 1 32,4-1 0,-4 0 0,2-1 64,-1 3 32,1-2-128,-2 0 32,2 1-64,-1-1 0,0 0 64,0 0 0,-1 1 0,1 0 0,0 1 0,-1-1 0,1 0 0,-1 1 64,1-2-96,0 1 0,-1 1 96,1-1 32,1 0-128,-3-1-32,2 1 32,0-1 0,1 0 32,-2 2 0,1-3 64,0 1 32,-1 0-128,1 2 32,1-1 0,-3 0 64,2-1-96,0 0-64,-1 1 64,1-1 0,0 0 32,-1 1 64,1 1-32,0-2-32,-1 1 32,1-1-32,1 0 0,-2 0 0,2 1-96,-1 0 64,1 0 32,0 0 64,0 0-32,-1 1-32,0-1 96,1-1 0,-2 2-192,1-1 0,-1 0 32,1 0 96,1 0 0,-1 0 64,1 0-64,-2 0 64,2 1-64,0 1-32,0 0 32,0-2-32,2 0 0,-2 0 64,1 2-32,-1-2-32,0 1 32,1-1-32,-1 1 0,0-1 64,2 1-96,-2-1 0,0 2 32,1-1 64,-1 0-32,2 0-32,-2 0-64,0 1 32,0-1 32,0 1 0,0-2 64,0 2 32,1-1-128,-1 2-32,0-1 32,1-2 0,-1 1 32,1-1 64,-1 0-96,2 0 0,-1 1 96,1-2 32,-1 1-128,0-1-32,1 1 32,-1-1 0,2 2 32,-2-1 64,0 2-96,1 0 0,0-2 96,0 0 32,0 1 32,1-1 0,-2 0-160,2 1 32,0-1 64,-2-1 32,0 1-32,1-1-64,-1 2-64,2-2 32,-2-1 96,1 3 32,0-1-32,-1 1-64,1-1-64,1-1-32,-2 0 128,0-1 32,2 1 0,-3 0-64,3 2-64,-3-3 32,2 2 32,-2-2 64,3 1-32,-3 0-32,3-1 32,-3 0-32,2 1 0,-2 0 0,2 0 0,-1-2 0,0 2-96,1 2 64,-1-2 32,0 0 64,1 0-32,0-1-32,1 1-64,-1-1 32,0 1 32,0-2 64,-1 1 32,2 1 96,-2-2-256,0 0 0,1 2 0,-1-1 96,2-1-64,-1 1 0,1 0 32,-2 0 64,2-1-96,-2 3 0,1-3 32,0 0 0,0 2-96,-1 0 64,2-1 32,-2 2 64,2-1-32,-2 1-32,1-1 32,-1 0-32,0 0-96,1-2 64,-1 2 32,0-1 64,1 1-32,-1-2-32,2 2 32,-2 0 32,0-2-32,2 2-32,-2-2 32,1 3 32,-1-3-96,-1 2 0,1 0-32,1 0 0,-1-1 64,1 0 0,-1 1 0,0 0 64,-1 1-96,1-1 0,1 0 32,-1 0 0,0 0 0,1 0 0,-1-2 64,1 0 32,-1 3-128,2-3 32,-2 0 0,0 1 0,1-2 0,-1 1 0,0 2 0,1-3 0,-1 2 0,0-1 0,2 0 0,-2 1 64,1-2-32,-1 1 64,2-1-64,-2 0-32,2 2 32,-1-2-32,0 0 0,-1 0 0,2 1 0,-2-1 0,0 2 64,2-2-96,-1 1 0,-1 1 32,-1-2 0,1 1 0,1 0 0,-1 1 0,0-1 64,-1-1-32,2 2-32,-2-2-64,1 1 32,-1-1 32,1 2 64,1-2-96,-1 1 0,0-1 32,1 2 64,-1-1-32,0-1-32,1 0 32,-2 3-32,1-2 0,0 1 64,1-4-32,-1 4-32,1-2 32,-1 1 32,0-1-32,0 0-32,1 0 32,-1 2-32,1-1 0,0 1 64,0-1-96,-1-1 0,0 1 32,1-1 64,0 0-32,1 0 64,-2 0 0,2 0-128,0 0-32,-2 0 32,2 0 0,-2 0 32,0 0 0,2 0 0,-2 2 64,1-2-32,0 0-32,1 0 32,-1 0 32,-1 0-96,1 0-64,0 0 128,-1 0 96,1 0-96,-1 0-32,0 0 0,1 0 0,0 0 0,0 0 64,0 0-96,0 0 0,0 0 32,0 0 64,-1 0-32,2 0-32,-1 0-64,1 0 32,-1 2 32,0-2 64,-1 1-96,1 0-64,1 1 64,-2-1 64,0-1 0,2 2-32,-2-1 32,1-1-32,-1 2 0,0-2 64,1 0-32,0 0-32,0 1-64,-1-1 32,0 0 32,1 2 64,-1-1-96,2-1 0,-2 1 32,1 1 0,-1-2 0,1 2 0,0-2 0,0 1 0,0-1 0,-1 0 0,2 1 0,-1 1 64,1-2-96,0 0 0,0 0 96,-1 0 96,1 0-128,0 0-96,-1 0 32,1 0 0,0 0 32,1 0 0,-1-2 0,-1 2 0,1 2-96,0-2 64,-1 0 32,1 0 64,0 0-32,-1 0-32,1-2 96,1 2 0,-1 0-128,-1-1-32,1 1 32,0-1 0,-1 1 32,0 0 0,1 0-96,-2 0 64,2 1 32,-2-1 64,0 0-32,2 1-32,0-1-64,-1 2 32,1-2 32,0 0 64,-2 0-32,0 0-32,2 0 32,-1 0-32,0 0 0,-1 0 64,2 0-96,-2 0 0,1-2 32,1 2 0,-2-1 0,1 1 0,1 0 64,-1 0 32,0 0-128,1 0-32,0 0 32,-1 0 0,0 0 32,0 0 0,1-1 0,1-1 64,-1 0-32,0 1-32,-1 0 32,2-1-32,-1 2 0,1-1 64,-1-1-32,1 1-32,1 1 32,-1-2 32,2 1-96,-2-1 0,0 2 32,0-1 0,0 0 0,0 1 64,0-4-32,0 3-32,0-2 32,0 2-32,-1-1 0,1-1 64,0 2-96,1 1 0,-1-1 32,0-1 0,-1 1 0,1-1 0,-1 2 0,1-1 0,0-1 0,-2 1 64,1-1-32,1 2-32,0-1 32,-1-1 32,1 1-96,-2 1-64,3-1 64,-1-1 0,0 2 96,-2-1 32,2 1-128,0-2-32,-1 1 96,1-1 32,1 1-96,-1-2-32,0 2 32,1-1 0,-1 1 32,-2-1 0,4 1 0,-2-1 0,0 1 0,0 0 64,0-1-32,0 0 64,0 1-128,-1 0 0,1-2-32,0 0 0,-2 0 128,1 0 32,1 0-32,-1 2-64,-1-1 32,1 1 32,0-2-96,-1 1 0,1 1 32,1-1 0,0 0 0,-1 0 0,1 1 0,-1 1 0,-1-2-96,1 1 64,0-1 32,1 1 64,-2-2-96,1 1-64,0 1 128,-1-2 32,1 2-96,0-1 32,0-1 0,-1 2 64,1 0-32,0-1-32,-2-1 32,2 0-32,-1 0 0,1-1 64,1 2-96,-1 0-64,-1-1 128,1 0 32,-2 1-96,2 0 32,0 0 0,-2-1 0,2 2 0,0-1 64,-1 0 32,1 0 96,0-1-96,-2 0 0,2 0-32,-1 2-64,0-2 32,0 1-32,0 0 64,0-1 32,0 0-192,-1-2 0,0 1 96,1 0 128,0 1 32,0-2 0,-1 2-32,2-1 64,0 1-160,-2 0-32,2 2 0,-2-2 0,0 2 0,2-2 0,-2 0 0,1 1 64,0 0-96,0-2 0,-1 2 32,2-1 64,-2 0-32,2-2-32,-2 1 32,2 1 32,-2 0-96,0 1-64,-1-2 64,2 2 64,-1-1-64,0 1 0,1-1 32,-1 2 0,0 0 0,1-1 0,-1 1-160,-1 1 32,2-2 128,-1 2 128,-1-2-32,1 2 0,-1-1-96,2 1-96,-1 0-32,-1-1 96,1 1 64,1 0 64,-2 0-128,1 0 32,0-2-64,1 2-64,-1 0 160,0-1 32,1 1 0,-1 0-64,0-2 32,-1 2-32,3-1 0,-2 1 0,1-2 64,-1 2-96,-1-1 0,1 0 32,1 1 0,-1 0 0,0-2 0,-1 2-96,2-1 64,-1 1-32,0 0 0,-1-2 128,2 2 96,-1 0-128,0-1-96,-1 1 32,2-2 0,-1 2 32,1-1 0,-2 1 64,1-1 32,-1-1-32,0 0-64,1 2 224,-1-1 96,0 1-256,2-1 0,-2 1-64,0-2 64,0 2-96,1 0 0,-1 0 32,0-1 0,0 1 0,0-2 0,1 1 0,-1 1 64,0-2-96,2 2 0,-2 0 32,1 0 0,-1 0-160,1 2 32,1-1 64,-1-1 32,0 2 32,1-1 0,-1 1 0,0-2 64,1 0-32,-1 1 64,2-1-128,-2 0 0,0 0 32,2 0 0,-2 0 0,2 0 64,-2 1-96,2-1 0,0 2 32,-2-2 64,1 2-192,0-2 32,0 1 96,0 0 64,1-1 0,0 0-64,-1 2 32,0-1-32,-1-1-160,2 0 32,-2 0 192,0 0 128,1 3-192,-1-3-32,0 2 64,1-1 32,0 0-96,0 1 32,-1-1 0,0-1 64,1 0-96,-1 2 0,2-2-32,-2 0 0,2-2 128,0 2 32,-2 0-128,2 0 32,-2 0 0,2 0 0,-1 0 0,0 0 0,0 2 0,1-2 0,0 0 0,-1 0 64,1 0-96,-2 0 0,2 0 32,0 0 0,0 0 0,-1 0 0,0 0 0,0 1 0,1-1 0,-2 0 0,2 0 64,-2 2 32,2-2-128,-2 0-32,2 0 32,-2 0 0,2 0 32,-2 1 64,1-1-96,-1 0 0,1 0 32,-1 0 0,0 1 0,2-1 64,-2 0-32,1 0-32,-1 0 32,0 0-32,2 0 0,0 0 0,-2 0 0,0 0 0,2 0 0,-2 0 0,2 0-96,-2 2 64,2-2 32,0 2 0,-2-2 0,2 1 0,-2-1 0,2 2 0,-2-2 0,0 1 64,1-1-96,1 0 0,-1 0 96,0 0 96,0 0-128,1 0-96,-2 0 96,2-1 32,-2 1-160,1 0 0,0 0 96,1-2 64,0 2 0,-1-1-64,1 1 32,0-2-32,0 2 0,0-2 0,0 2-96,0-1 0,0 1 64,-1 0 64,1 0 0,1-1 64,-1 1-64,-1 0-32,1-2-64,0 2 32,-1 0 96,1 0 32,-2 0-32,2-1-64,0-1-64,0 2-32,-1-1 64,1 1 0,0-2 32,1 1 64,-2 1-96,1-1 0,0-1 32,1 1 0,-2 1 0,1-2 64,1 1-32,0-1-32,-1 1 32,1 0-32,-1-1-96,-1 0 64,2 1 96,-1 0 32,1-1-128,-1 1-32,-1-1-64,1-1 0,0 2 160,-1 0 96,1-2-32,0 3-64,0-3 0,-1 1-32,1 1 0,0-1 64,-1 1-32,1 0-32,-2-1-64,2 2 32,0-2-32,-2 1 0,2 0 64,-2 1 64,0-2-32,2 1-32,-2-1 32,2 1-32,0-1 0,-1 0 0,1-1 0,-1 1 64,0-1-32,1 2 64,0-2-128,-2 2-64,2-3 64,-1 2 64,1-1 0,0-2-32,-1 3 32,1-3-32,0 2-96,1 0 0,-1 0 64,-1 2 64,1-2 0,-2 2-32,2-1 32,0 1-32,-1-1 0,1 1 0,0-1 0,-1 1 64,1-2-32,0 0-32,1 0 32,-2 0-32,3 2-96,-3-2 0,1 2 64,1-1 0,-1 1 96,1-2 32,-2 1-128,1 1 32,0 0-64,1-3 0,-2 2 128,3-1 32,-2 0-128,2 0 32,-1 1 0,0 0 64,0-1-32,0 1-32,-2 1-64,2-2 32,1 2 32,-3 1 64,2-2-96,-1 0-64,0 2 64,-1-1 64,1 0 0,1 1 64,-1-2-64,1 1-32,-2-1-64,1 1 32,0-1 32,-1 0 0,1 0 0,0 1 64,0-1-32,-2 0 64,1 1-128,0 0 0,-1-2 32,2 1 64,-2-1-96,1-1-64,0 1 64,0 0 0,-1-1 96,2 1 32,-2 0-128,0 0 32,1 0-64,-1 0 0,0 1 128,1-1 96,-2-2-128,2 3-96,-2-2 96,0 2 32,2-1 0,-2 0 32,0 1-224,0 0 32,0-3-32,0 2 64,-2 1 32,2-2 32,-1 1 64,0 1 32,1-1-128,-3 0 32,2 1 0,-1 0 0,0-2-96,-1 3 64,0-1 32,1 1 64,-1-1-96,-1 1 0,0 0 32,0-1 0,1 1 0,-2-1 0,1-1 0,1 2 0,-1-1 0,1 2 64,-1-1-96,0-1 0,0 2-32,2-1 0,-3-1 128,2 2 32,-2 0-192,1 0 0,0 0 32,2 0 96,-2 0-64,0 0 0,0 0 32,-1 0 64,2 0-32,-2 0 64,1 0-64,2 0-32,-2 0-64,0 0 32,0 0-32,0 0 0,-1 0 128,2 0 32,-3 0-128,1 0-32,1 0 32,-2 2 64,2-2-64,-1 0 0,1 0 32,0 1 64,-2-1-96,3 2-64,-2-1 64,1 1 64,0-2 0,0 1-32,-1-1 32,1 0-32,0 0 0,1 0 64,-1-1-96,0 1 0,1-2 32,-1 2 0,0-1 64,2 1 32,-2 0-128,0-2-32,1 2 32,-1 0 64,1 0 0,-1 2-32,0-2-64,0 0 32,0 0 32,0 0 64,0 0-32,1 0 64,-2 0-128,1 0-64,-2 0 64,3 0 64,-3 0 0,1 0-32,1 0-64,-2 1 32,1-1 32,1 0 0,-1 2 64,0-2 32,1 0-128,0-2-32,0 4 32,-1-4 0,1 2 32,0 0 64,0-1-32,0 1 64,0 0-64,0 0-32,0-2-64,0 2 32,1 0-32,-1 0 0,1 0 64,-1 0 0,0 0 0,0 0 64,2 0-32,-1 0-32,-1 0 32,0 0 32,1 0-96,-1 0-64,1-1 64,-1 1 0,2-2 32,-2 2 64,0 0-32,1-1 64,0 1-128,1-1 0,-3 1 32,3-2 0,-1 2-96,0 0 64,1-1 32,-1 1 0,0-2 64,1 1 32,-1 1-128,0-2 32,2 1 0,-2 0 64,1-2-96,0 0 0,0 1 32,0 1 64,0 0-32,0-1 64,-1 0-128,1 1 0,0 0-32,1 1 0,-2-2 128,1 1 32,0-1-128,1 1-32,-2-1 32,2 1 64,-2-1 0,2 1-32,-2 0-64,2-1 32,0 0 32,-1 0 64,1-1-96,-2 0 64,3 0 64,-1 0-128,0 2 32,1-2 0,-2 0 64,1-2-32,1 1 64,0 0-128,0 1 0,0-1 32,0 0 0,0 2-96,1-3 64,1 2 32,-2 1 0,1 0-96,0-1 64,1 0 96,-1-1 32,0 1-128,1-1 32,0 1-64,0-3 0,-1 2 128,0-2 32,1 2-128,-1 1 32,0-2 0,1 2 64,-2-1-32,1 3-32,-1-2 32,0-2-32,1 3 0,-1-2 0,0 2 0,0-3 0,0 2-96,0-1 64,0 0 32,0-1 0,0 1 0,-1 0 64,1-1-32,0 2 64,-1-1-128,-1 1 0,2 0-32,-1 1 0,0-2 64,-1 2 0,1-1 0,-2-2 64,2 1-96,-2-1 0,2 0 32,0-1 64,-1 0-96,0 2-64,0-2 128,-1 2 32,2 1 0,-2 0-64,1-1-64,0-1 32,1 2 96,-2-1 32,1 0-128,-1-1 32,0 0-64,2-1 0,-2 0 64,2 0 64,-2 2-32,2-1 64,-2 1-128,2 1-64,0-1 64,-2-1 64,0 1-64,0 1 0,1-1 32,-1-1 64,0 0-96,1 0-64,-1 0 128,0-1 32,1 1 0,-2 1 32,1 1-128,-1-3 0,1 2 32,-1 0 0,0-1-96,0 1 64,1 0 32,-1-2 0,0 0 0,0 1 0,0 1 0,0 0 0,-1 0 0,1 1 0,1 0 0,-2 0 0,1 2 0,0-3 0,0 1-96,0 1 0,-2-1 128,2 1 32,-1-1 0,1 1-64,0-1 32,-2 1 32,2-1-96,-1 2 0,0 0 32,1-3 0,-2 3-96,1-2 0,-1 0 64,1 2 64,0-1 0,-1-1 64,0 2-128,0 0-64,1-1 128,0 1 96,-2-1-32,0-1-64,0 2-160,1-1 0,0 1 128,0 1 128,-1-2-96,1 1-96,1 1 96,-2-1 32,2-1-96,0 1-32,-1 1 32,1-2 0,-2 2 32,2-1 0,-1 1 0,1-2 64,0 2-96,-1 0-64,1-1 64,-1 0 0,1 1 32,0-2 64,-2 0-96,2 1 0,-2 1 96,0-1 32,0-1-128,1 1-32,-1-1 32,-1 1 0,3 1 96,-4-2 32,3 1-128,-1-1 32,2 2-64,-2-1 0,2-2 64,-1 2 0,1-2 0,-2 1 0,0 1 0,2 0 64,-2 1-96,2-2 0,-1 2 32,0 2 64,0-2-32,1 0-32,-1 1-64,1 0 32,0 1-32,1-1 0,-2 1 64,1-2 64,0 1-96,0 1 0,1-1 32,-1-1 64,0 1-32,-1 1-32,2-1 32,-1 1 32,1-1-96,-2 1-64,3-1 64,-3 2 64,1-2-64,1 3 0,-2-4 32,1 2 64,-1 0-32,1-2-32,0 1 32,-1 1-32,1-1 0,0 1 0,-2-1 0,2 0 0,-2 1 0,2 1 0,0-2-96,0 1 64,1-1 32,0 2 0,1 0-96,-1-2 64,0 4 32,0-2 64,2-2-96,-1 2 0,-1 0 32,1 0 64,-1 1-32,0 1 64,-1-1-64,-1 0-32,0 2-64,-4 4 32,-2 0-832,-3 1-352,-2 0-1248</inkml:trace>
  <inkml:trace contextRef="#ctx0" brushRef="#br1" timeOffset="15">652 206 640,'-3'1'352,"3"-1"-192,-1 2-192,0-2 64,1 1-32,-1-1 64,-1 2-32,-1-1 64,2 1-64,0-1-32,-2 0 32,2 1 32,-3-2-32,2 1 64,0 1-64,0-2-32,0 1 96,0 1 0,0-2-32,-1 1-64,1-1 96,1 2 0,-1-2 32,0 1 0,1-1 0,-2 2 0,0-2-64,2 1-64,-2-1 96,2 0 64,-2 0 0,2 0 0,0 0 32,-2 0 96,0 0-64,1 0-64,0 0-64,-1 0 0,1 0-64,-1 0-32,-1 2 96,1-2 0,1 0-32,-1 0-64,0 0 32,1 0 32,-2 0 32,0 0 32,1 0 0,-1 0 64,0 0-160,0 0-96,0 0 32,1 0 0,-1 0 32,0 0 0,0 0 0,0-2 64,1 2 32,1 0 32,-2 0-64,1-1-64,0 1 32,-1 0-32,0 0 0,1 0 0,-1 0 0,0 0 0,0 0 0,0 0 64,2 0-32,-3 0-32,2-2 32,-2 2 32,1 0-32,2 0 64,-2-1 0,1 1 32,-2 0-64,2-2-64,-1 2 32,0 0 32,0 0-96,0 0-64,0 0 64,0 0 0,1-1 32,-2 1 64,2 0-32,-1 0-32,0-2 32,1 2-32,1-1 64,-2 1 32,0-2-128,-1 2 32,1-1-64,0 1 0,0 0 64,0-2 64,0 1-32,-1 1-32,0-1 32,0-1-32,0 1 0,1 1 0,-1-2 0,1 1 0,-2 1-96,1-2 64,-1 2 32,3-1 64,-3 1-96,1 0 0,-1-2 32,2 2 64,0-1-32,0-1-32,0 1-64,0 0-32,-1 1 64,1-2 64,0 1 0,-2-1 64,2 1-64,0 1-32,-1-2-64,0 1-32,-1 1 128,1-1 96,-1 1-96,1-2-32,0 2-64,-1-1-64,2 1 160,-1-2 32,-1 2-96,2-1 32,-1 1-64,1-2 0,-1 2 64,1-1 64,-2 1-32,2-2 64,-1 2-64,0-1 64,-1 1-128,1 0 0,-1 0-32,1-1 0,0 1 64,-1 0 64,1 0-96,-1 0 0,1-2 32,0 2 0,1 0 0,-2 0 64,2-2-96,-1 2 0,1 0 32,-2-1 64,2 1-96,0 0 0,0 0 32,0 0 0,1-1 0,1 1 0,-1 0 0,0 0 0,1 0 0,-1 0 0,0 1 0,2-1 64,-2 0-96,2 1-64,-2-1 128,2 2 32,-2-2-96,2 2-32,0-1 32,1 0 0,-2-1-64,1 2 64,1 1 32,0-2 0,1 4 0,-1-4 0,2 2 0,-1 0 0,2 0 0,-2-2 0,2 2 0,-1-2 64,1 2-96,0-1 0,-1 1 32,1 0 0,0-2 0,0 2 0,-1 0 0,1 0 0,0-2-96,-2 2 0,0 0 128,1-1 96,0 0-96,0 0-96,-1 2 96,2-1 32,-2 2 0,0-3-64,2 1-64,-2 0 32,2 0-32,-2-1 0,2 0 64,-1 1 64,0 0-96,1 0-64,0 0 128,-1 0 32,1-2 0,0 2-64,-1 0 32,1 0 32,0-2-192,1 2 32,-2 0 32,1 0 96,1 0-64,-1 0 0,1 1 32,-1 1 64,-1-2-32,1-1 64,1 3-128,-1-2 0,1-1-32,-2 3 0,1-2 128,0 0 32,-1 0-32,1-2-64,1 2 32,-1 0-32,1 0 0,-1 0 0,-1 0 0,2-2 64,0 2-32,-1 1 64,1 1-64,0-4-32,0 3-64,0-1 32,0 0 32,-1 0 0,1-1 64,-1 2 32,-1-1-32,2 0-64,-1 0 32,0-1-32,1 0 0,-1 1 0,-1-2 0,1 2 0,1-1 0,-1 1 0,1-1-96,0 0 0,0 1 128,0 0 96,0 0-32,0 0-64,0 1-96,0-1 32,1 1 96,-1-1 32,0 0-128,-1 0 32,1 1 64,0-1 32,-1 0-128,-1 0 32,1 0-64,1 0 0,-1 0 128,1-1 32,-1 1-128,-1 0 32,0 0-64,2 2 0,-2-1 128,0-1 32,0 0-32,1 0-64,0-1-64,-1 0 32,1 1-32,0-2 0,-1 1 64,3-1 0,-1 1 64,-2 1 32,2-2-32,0 0-64,0 1-64,-1-1 32,1 2 32,0-1 64,-1-1 32,1 2-32,0-1-64,0 0-64,0 0 32,0 1 32,0-2 0,0 2 0,0-1 0,2 0 0,-3 2 64,1 0-192,1-3 32,-1 2 96,-2 0 128,2 0-96,0-2-32,-1 2 0,1-1 0,0-1 0,-1 0 0,-1 1 0,1-1 64,1 2-32,-1-3-32,0 2 96,1-4 0,0 2 32,-2 0 64,2 2-96,-1-2-64,1 0 0,-1 0-32,0 1-96,-1-1 64,1 0 96,1 2 32,-3-1-192,2 1 0,-2-2 32,1 1 32,0-1 96,0 2 32,0-1-1024,0-1-1536,0 0 288</inkml:trace>
  <inkml:trace contextRef="#ctx0" brushRef="#br1" timeOffset="16">1127 717 1152,'-2'-2'512,"2"2"-256,0 0-320,0 2 192,0-2-96,0 0-32,-1 0 96,1 0 0,0 0-32,0 0-64,-1 0 32,1 0-32,0 0 64,-2-2 160,2 2 128,0 0-128,-1-1-64,1 1-64,-1 0 0,1 0-224,-2 0 32,2 1 96,-1-1 128,1 0-192,-1 0 0,1 0 64,-2 0 64,1 0-96,1 0-32,-1 2 32,1-2 0,-2 0 32,2 0 0,-1 0 64,0 1 32,1-1-32,-2 0-64,1 2 32,1-2-32,-1 0 0,-1 1 0,2-1 0,-1 1 0,1-1 0,-1 2 0,1-2 0,0 1 0,-2 1 0,2-2 64,0 1-32,-1 1-32,1-1 32,0 1-32</inkml:trace>
  <inkml:trace contextRef="#ctx0" brushRef="#br1" timeOffset="17">1096 740 3584,'0'3'0,"0"0"-96,0 0 64,0-2 32,0 0 0,0 3 0,0-3 64,1 0-32,-1-1-32,0 2 96,2-1 0,-2-1-32,1 2-64,0-2 32,1 0-32,-1 1 0,0-1 0,1 2 0,-2-2 0,1 0 0,0 0 64,1 0-96,-1 0 0,0 1-32,1-1-64,-2 0 224,1 0 96,0 0-192,1-1 32,-1 1 32,1 0 32,-1 0-128,0 0-32,0 0 32,-1-2 0,2 2 32,-1 0 64,1-1 32,-2 1-128,1-2-32,0 2 96,-1-1 96,2-1-32,-2 1-64,1 0 64,-1-3 0,0 2 96,1-1 96,-1 1-128,2-1-32,-2 2-64,0-1-64,1 1 32,-1 0 32,1-3-32,-1 3 64,0 0-128,0-1-64,2 1 128,-2-1 32,0 1-96,0-1 32,-2 2 0,2-1 64,0 0-32,0 1-32,-1-2-64,1 1 32,-1-1 32,1 2 0,0-1-96,-2-1 64,1 2 32,1-1 0,-1 1 0,1-1 0,-2 1 0,1 0 0,0-2 0,-1 2 0,2 0 0,-1 0 64,-1-2-96,1 2 0,0 0 32,0 2 0,-1-2 0,1 0 64,-1 2-192,1-1-32,0-1 128,-2 1 160,2 1-128,-2-1 0,2-1-64,-1 2 0,1-1 64,-2 1 0,3-2 0,-2 1 0,2 0 0,-2 1 0,1-1 0,1 1 0,-1-1 0,1 1 0,0 0 0,0 2 0,0-3-96,0 2 64,0 0 96,1-2 32,-1 2-32,1-1-64,1-1 32,-2 0-32,2-1 0,0 0 64,-1 2-32,2-2 64,-2 0-64,2 0-32,-2 0 32,2-2-32,-2 1 0,0 0 0,2-1 0,-1-1 0,-1 2 0,1-1 64,0 1-32,-1-1-32,1 0-64,-1 0 32,0 0 96,-1 0 32,0 0-128,0 1 32,0-1-64,0 1 0,0-1 64,-1 1 64,1 1-96,-1-1 0,-1 1 32,1-2 0,-1 2 0,1 0 64,-1-1-32,0 1-32,-1-2-64,2 2 32,0-1 32,-2 1 64,2 0-96,-2 0 0,2-2 32,-2 4 0,2-2-96,-1 1 64,0-1-32,0 0-64,0 2 96,0-1 0,1 1-64,0 0 64,1 1 32,0 0 0,0-1 0,1 0 0,0 3 64,1-2 32,-1 0-32,0-3-64,2 0 96,0 0 0,-1-2-32,1 2-64,0-1 96,-2-1 0,2 1-128,-2 0 32,0-3 0,-1 3 64,2 0-96,-2-2 0,0 1 32,0 1 64,0-1-96,-2 1 0,2 0 32,-1 1 0,1-2-96,-1 2 64,-1 0-32,1-1 0,1 1 64,-3 0 0,2 0 0,0 0 0,-1 1-96,1 1 64,0-2 32,-1 1 64,1 0-96,1 2-64,-1-1 64,1-1 64,0 2-64,1-2 0,0 3 32,1-3 0,-1 0 0,2 1 64,-1-2 32,1 0 32,0 0-64,-1-2-64,1 2 32,0-1 32,-2 0-32,0-1-32,1 0 32,-1 0-32,-1 0 0,-1 1 0,-1-2 0,1 1 0,0 2 0,0-1 0,-1 0-96,-1 1 64,2 0 32,0 0 0,-1 0 0,1 0 0,0 0-96,-1 1 64,1 0-32,0-1 0,-1 3 0,1-1 0,1-1 128,-1 1 32,1 0-128,0 0 32,0 0 64,1-1 96,-1-1-128,1 1-32,1-1 0,0 0 64,0 0-96,0-1 0,0 1 32,0-1 64,0-1-96,-1 0 0,1 0 32,-1 0 0,-1 1 0,1-1 64,-1-1-32,0 3 64,-1-2-64,0 0-32,1 1-64,-2-1-32,1 1-32,-1 1 96,0 1-64,0-1 32,1 2 0,0-1 0,-1 1 64,1 0 0,1 1 0,0-1 0,0 1 64,1-1 32,1 3-32,-1-4-64,0 2 32,1-1 32,-1-2-96,0 0 0,1-2 32,-1 1 64,1-1 32,-1 1 32,0 0-160,-1-3 32,0 3 0,0-2 0,0 2 0,-1-1 64,1 1-96,0-1-64,-1 1 64,-1 0 64,1 1-64,-1 0-64,1 0-32,0 0 0,-1 0 160,0 1 32,0 0 0,1 2-64,0-1 32,-1 1-32,1-2 0,1 2 0,0 1 0,0-2 0,1 1 0,2-2 64,-2 1-32,2-2-32,0 0 32,-2-2-32,2 1 0,-2 1 64,2-2-32,-2 1-32,0-1 32,-1 1-32,2-2 64,-2 1 32,-2 1-32,2-2-64,0 2 32,-1-1-32,0 1-160,1-1 32,-1 1 64,-1 1 32,1 0-128,-1 0 32,1 1 64,1 1 32,-1 1 32,1-2 0,-2 3 0,2 1 64,0-2-96,0 0 0,2-2 96,-2 2 96,1-1-128,0-2-32,-1 0 0,2-3 64,-1 1-32,1 1 64,0-1-64,-1-1-32,1 2 96,-2-2 0,0 0-128,0 0 32,0 2 0,-2-1 0,2-1-96,-1 2 0,0 0 64,-2-1 64,2 2-64,-1-1 0,0 1-128,0 1 32,1-1 64,0 2 96,-1-1 0,1 0-32,1 2 32,0 0 32,1 0-32,1 0-32,-1 1 32,0-1 32,1-1-96,-1 1 0,2-2 32,-2 1 64,2-4-32,-1 1 64,0-1-64,-1-1 64,1 0-128,-2 1 0,1-2 32,-1 2 64,-1-1-32,-1 0-32,2-1 96,-3 2 0,2 1-192,0-1-64,-2 2-32,2 0 128,-1 0 32,0 0 96,0 2-96,1 1-64,0-2-32,-1 0 96,2 2 64,0 0 128,0-1-128,0-1-32,2 2 0,-1-1 0,-1-2 0,3 0 64,-2 0-32,0 0 64,1 0-128,-1-2 0,-1 0 32,2 1 64,-1-2-32,-1 2-32,0-1 96,0-1 0,0 3-128,0-2 32,-1 0-64,-1 1 0,2 1 0,-3 0-64,2 0 0,0 0 96,-1 1-64,1 1-32,0 0 96,1 1 0,-2-1 96,4 1 32,-2-1-32,1 0-64,0 1 32,1-2 32,-1 1 32,0-1 32,2-1-160,-1 0-32,0 0 32,-1-1 64,1-1 0,-1 1 64,1 0-64,-2-1 64,1-1-128,-1 2 0,0-2 32,-1 1 64,1 1-96,-2-1-64,1 2 64,-1-1 0,1 1-64,0 0 64,-2 0-32,3 1 0,-1 1 0,-1-1 0,2 2 64,0-1 64,0 2-32,2-1-32,-2 0 32,1 0 32,1 0-32,-1-2-32,1 1 96,0-1 0,-1-1-128,1 0-32,-1 0 96,0-1 32,1-1 0,-2 1 32,1-1-128,-1-1-64,-1 2 64,1-1 64,-2 1-64,2 0 0,-1-1-32,0 0-64,-1 2 96,2 2 0,0 0-64,0-1 64,0 2 96,2 0 32,-2-2-192,2 2-64,0-1-1280,-1-1-480</inkml:trace>
  <inkml:trace contextRef="#ctx0" brushRef="#br1" timeOffset="18">676 608 896,'0'3'416,"-1"-3"-192,2 2-256,-1-2 128,2 2-128,-2 0 0,1-1 96,2-2 32,-2 1 32,2 0-64,-2-2 32,0 0-64,2 1-32,-1 0 96,-1-2 64,0 1 0,0 1 0,1-2-96,-1 1 32,-1 1 0,0-1 96,2 1-96,-2-2 0,-2 2 32,2-2 0,0 1-64,-1 1-64,-1-1-64,1 2 32,0 0 32,-2 0 0,0 2 0,2-1 0,0 2 0,-2-1 0,3 1 0,0-1 64,0 1-32,1 0 64,1-1-64,-1-1 64,0 1 64,1-2 128,-1-2-192,1 2-128,-1-1 64,-1-1 96,1 1 32,0-2 0,-1 1-192,0 1 32,0-2 64,0 0 96,-1 2-224,1-1 0,-1 2 0,0 0 32,-1 2-64,-1-1 64,1 1 32,-1 1 64,2-2 32,0 2 32,-1 0-160,1-2-32,-1 1 32,2 1 0,0-2 32,0 1 0,2-2 64,1 0 32,-2 1-32,1-2-64,0 1 32,0-2 32,0 1-32,-1-1-32,2-1 160,-3 2 32,1-2 128,-1 1 128,0 0-256,-1-1-96,1 0-64,-1 0 32,-1 1-96,-1-1-64,1 3-32,-1-1 96,2-1-64,0 4-32,-1-2 96,1 3 64,1-2 0,-2 4-32,2-2-64,2 0 32,-2 1 32,1-1 0,2 0 0,-2 0 64,0-2 32,1 1 32,-1-2-64,0 0-64,-1 0 32,2-2-32,-1-1 0,-1 2 64,0-2 32,0 0 32,0 0-224,0 0 0,0 0 96,0 0 64,-1 0-160,-1 3 0</inkml:trace>
  <inkml:trace contextRef="#ctx0" brushRef="#br1" timeOffset="19">686 582 6240,'-3'0'-64,"2"1"32,0 0 32,-1 1 0,1 1 64,1-2-96,-2 2-64,2 0 64,0-1 0,0 1 32,2-2 64,-1 0-32,1 1 64,0-2-64,-1 0-32,1-2 32,1 2-32,-1-1-96,0 0 64,0-2 96,0 1 32,-1-1 32,-1 0 0,0 0-160,0 0-32,-1 1-64,1 2 96,-2-2 0,1 0 32,-2 2 0,1 0 0,0 2-96,-1 0 64,2 0 32,0 1 0,0 0-96,1 0 64,0 0 32,0 0 0,0 0 0,1-2 0,-1 1 64,1 0 32,0-1-32,1-1-64,-2 0 32,1 0-32,1-1 0,-1-1 0,0 0 0,-1 1 0,2-2 0,-2 0 64,0 0-32,0 0-32,-2 0-64,2 2-32,0-1-32,-1 1 96,0 1 0,1 1 32,-2-1 0,1 3 64,-1-1-96,1 1-64,0 0 64,1 0 64,1 0 0,-1-1-32,0 3 32,1-2-32,1 0 0,-2-3 0,1 0 0,-1 0 0,2 0 64,-1 0 32,0-1-32,-1-1-64,2-1-64,-1 2-32,-1-1 64,0-1 64,0 2 64,0-1 32,0-1-224,-1 0 0,-1 2-192,0-1 32,-1 1 128,0 1 128,2 1-32,0 1 0,-2-1-32,1 2 0,1 0 64,1 0 64,-1 2-32,1-3-32,0 3 32,0-4-32,0 1 64,1-1 96,-1-2-128,3 1-96,0-2 96,-2 1 32,1 1-96,1-3-32,-1 3 32,0-3 64,1 2-64,-2-1 0,1 0 32,-1 1 0,0 0 0,-1 1 64,0-2-32,0 1 64,-1 1-128,0-2 0,-1 2 32,1 0 0,1 0-96,-1 0 64,-1 0 32,2 0 0,0 2-96,-1-1 64,1 1 32,1-1 0,-1 0 0,2 3 64,-1-2-32,2 2 64,-2-3-128,0 3 0,2-4 32,-2 2 64,1-4 32,-1 2 32,0-1-64,2-2-64,-3 0-64,0 1 32,0 0 96,0-2 32,0 2-128,-1-1-32,-1 0-64,0 0 96,-1 0 0,0 1 96,2 1-96,-2 1-64,2 0 64,-2 1 0,2 1-64,0-1 64,-1 2 32,1-1 0,1 1-96,0-2 64,0 1 96,0-1 96,0 0-64,0 1 0,1-2-96,-1 0-32,2 0 32,-2 0 64,1-2-32,-1 2-32,1-1 32,-1 0-32,2-2 0,-1 0 0,-1 1 0,0-1 0,0 0 0,0 0 0,0 1 0,-1-2 64,-1 2-96,0 0-64,-1 1 64,1 1 0,0 0-64,1 1 64,-1 1 32,1 0 64,-1 3-96,2-1 0,0 1-32,0-2-64,0 1 160,0-1 32,0-2 64,2 3 0,-1-4-64,2 0 32,-2-2 0,2 0-128,-2 1-32,1 0 32,0-1 0,0 1 96,-1-1-32,-1-1-96,0 0-32,0 2 64,0-1 0,-1 1 96,-2 1 32,0-2 32,2 2-224,-2 0-64,1 0 64,0 2 32,1-1 64,-1 1 0,1 1-96,1 0 64,0 0 96,0 0 32,1-1-32,1 0-64,-1 1 32,1-2 32,0-1-32,-1 0-32,1 0-64,-1-1 32,1 0-32,-1-1 0,0 0 64,1 0 64,-2 0-32,0 1-32,0-2 32,0 0 32,-2 1-96,1 1 0,0-1 32,-2 1 0,0 2 0,2-1 0,-2 2-96,2 1 64,-2-2-32,2 2-64,-1 0 96,2 0 64,-1 0-64,1 0-64,0 2 128,0-3 96,1 1-32,1 0-64,-1-1 64,2-2 0,0 0-32,-1-2-64,1 1-64,0-1 32,-1 1 32,1-2 0,-2 2 0,1-1 0,-1-1 0,-1 0 64,-1 1-96,1 1-64,-3 0 64,0-2 0,1 1 32,-3 1 64,3-1-96,1 2-64,-2 2 64,1-2 0,1 1 32,1 1 64,-1 1-32,1-2-32,1 0 32,-1 1-32,1 0 0,2-2 64,-1 0-32,0-2-32,-1 0 32,1 1-32,1 0 0,-3-1 0,1 1-96,-1-1 64,0-1 32,0 2 64,-1-1-192,-1 1-32,1 1 64,-2 0 32,3 1-32,-1 1 0,0-1-32,1 2 96,0-1 64,0 1 128,1-1-128,0 0-32,2 0-1344,0-4-608</inkml:trace>
  <inkml:trace contextRef="#ctx0" brushRef="#br2" timeOffset="20">1043 724 512,'2'-2'256,"-2"2"-128,1 0-160,0 0 128,-1-1-64,2 1-32,-1 0 32,-1-1 32,2 1-96,-2 0 0,1 0 32,-1 0 64,1 0-32,1 0-32,-2 0-64,1 0 32,-1 0 32,1 0 64,0 0-32,1 0 64,-2-2-128,1 2 0,1 0 32,-1 0 0,0-1 0,1 1 0,-1 0 0,-1 0 0,1 0 0,1-2 0,-1 2 0,0 0 0,1 0 0,-1 0 64,0 0-96,1-1 0,-2 1 32,1 0 0,0 0 0,1 0 64,-1-2-96,0 2 0,1 0 32,-1-1 64,1 1-96,-1-1 0,0 1 32,1-2 0,-1 2 0,0 0 0,1-1 0,-2 1 64,1 0-32,0 0-32,1 0-64,-1 0-32,2 0 64,-2 0 64,0 0 0,1 0 64,0-2-128,0 2 0,-1 0-32,0 0 0,1 0 64,-1 0 0,2 0 64,-2 0 96,0 0-128,1 0-96,-1 0 32,0 0 0,2 0 32,-1 0 0,-1 0-96,0 0 64,2 0 32,-2 0 64,1 0-96,0 0 0,0 0 32,-1 2 0,0-2 0,1 0 64,-1 0-96,0 1 0,1 1-32,-1-1 0,0-1 128,-1 1 32,2-1-32,-1 2-64,0-2-64,1 1 32,-1-1 32,0 0 0,-1 0 0,3 2 0,-2-2 0,1 0 64,-1 0-32,1 1-32,-1-1 32,0 0-32,2 2-96,-2-2 64,1 0 32,0 0 0,0 0 0,-1 1 64,-1-1-32,1 1-32,1-1-64,-2 2 32,1-2 96,0 2 96,1-1-64,-1-1-64,-1 1 0,1 1-32,1-1 0,-1 1 0,0-1 0,1 1 0,-1 0 0,-1 0 64,1 1-32,1-2-32,-1 2 96,0-1-64,-1 1 64,2-2-64,-1 1-32,0 0 32,1 0-32,-1-1 0,2 1 64,-2-2-32,2 1 64,1 1 64,-3 0 64,2 0-800,-2-1-352</inkml:trace>
  <inkml:trace contextRef="#ctx0" brushRef="#br2" timeOffset="21">1053 755 1536,'1'0'608,"1"0"-320,-1 0-352,-1 0 128,1 1-160,-1-1 64,2 1-32,-1-1-64,-1 2 96,1-2 0,-1 1 96,2-1 96,-1 2 64,0-2 32,2 0-64,-1 1-32,-1-1-192,0 2 32,1-2 0,-1 0 0,0 1 0,1-1 0,-1 1 0,0 1 0,1 0 0,-1-1 0,0 0 64,1 1-32,-1-2-32,0 1 32,1 1-32,-1-2 0,0 1 64,1-1-96,-1 2-64,1-2 128,-1 1 96,0-1-96,0 1-96,2-1 32,-1 2 64,-1-1-64,2-1 0,-2 2 32,2-2 64,-2 2-32,2-2 64,-1 1 64,0-1 64,0 0 32,1 1 64,0-1-160,-2 0-96,2 0-32,-1 2-32,0-2 0,1 0 0,-1 0 0,1 1 0,0-1 0,-1 0 64,0 2-32,0-2-32,1 0 32,0 0 32,-1 0 32,0-2 32,1 2-160,-1 0 32,1 0 0,0 0 0,-2 0 0,2 0 0,-1 0 0,0 0 0,0 0-96,1 0 64,-2 0 32,2 0 64,0 0-32,-2-1-32,2 1 32,0 0 32,-1 0-32,-1-2-32,2 2 96,0-1 0,-2 1-32,1-1-64,0-1 288,0 2 128,-1-2-128,2 2-96,-2 0-192,0-1 0,2 1 0,-2 0 64,1 0-32,0-2-32,0 2 96,-1 0-128,2-1 0,-2 0 32,2 1 0,-2 0 0,1-2 64,-1 2-32,0 0-32,1 0-64,-1-1 32,0 1 32,-1 0 64,2 0-96,-1 0 0,0-2-32,1 2 0,-1 0 64,0-1 64,1 1-32,-1 0-32,0 0 32,1-2-32,-1 2 0,0 0 0,1-1 0,-2 1 0,1-1 0,-1 1 64,0-2-96,1 2 0,-1 0 32,0 0 0,0 0 64,0-2 96,0 2-128,0 0-96,0 0 32,0 0 0,0 0 32,0 0 0,0 0 0,0 0 0,0 0 0,0 0 0,0 0 0,0 0 0,0 0 0,0 0 64,0 0-32,0 0 64,-1 0-128,1 2 0,0 0 32,-1-1 0,1-1-1152,-2 1-1184,1-1 416</inkml:trace>
  <inkml:trace contextRef="#ctx0" brushRef="#br2" timeOffset="22">1218 736 640,'2'0'256,"-2"1"-128,1-1-160,-1 1 64,1 1-32,-1-1 64,3 2-32,-2-1-32,1 1 32,-1-2 32,0 1-96,2 1-64,-2-2 64,1 0 64,-1 2 64,1-1 32,0-1-224,-1 2 0,1-2 32,1 1 96,-2 1-64,0-2 0,-1 1 32,2-1 64,-1 0-32,0 1-32,1 0 32,-1 0-32,-1 0 64,3-1 32,-3 1 32,1 1 0,1-2 0,-1 1 0,0 0-576,-1 3-224</inkml:trace>
  <inkml:trace contextRef="#ctx0" brushRef="#br2" timeOffset="23">609 607 384,'0'1'256,"0"0"-128,0 1-160,0-2 128,0 0-128,0 1-64,0 1 64,0-2 0,0 3 96,2-2 32,-2 0 32,1 1-64,0-1 32,-1 1-64,2 0-32,-1-1-64,-1-1 32,1 1 32,1 1 64,-1-1-96,0-1 0,1 2 864,-1-2 480,0 0-672,1 1-256,-1-1-256,2 0-128,-2 0 32,2 0 32,-2 0-96,2 2-64,-2-2 64,1 1 0,0-1 32,0 1 0,0 1-96,0-2 64,-1 1 96,0 1 32,1-2-32,-1 1 32,2 1-128,-2-1-64,2-1 64,-2 2 64,2-1 0,-2-1 64,2 2-128,-1-2 0,1 1 32,0-1 0,0 0 0,-1 0 0,1 0 0,0 0 0,-1 1 0,1-1 0,0 0 0,-1 0 0,1 0 0,0 0 64,-1 0-96,1 0 0,0 0 160,-1 0 64,1 0-160,0 0 0,0 0-32,-1 0 0,0 0 0,0 0 0,1 0 0,-2 2 0,2-2 0,-2 0 64,2 0-32,-2 0 64,2 0-64,-2 0-32,2 0 32,0 0-32,-1 0 0,1 0 0,0 0 0,0 0 0,-1 0 0,1-2 0,-2 2 0,1 0 64,0 0-32,0 0-32,0 0 32,0 0 32,-1 0-96,0 0-64,1 0 64,-1 0 0,2 0 32,-2 0 64,0-1-32,1 1-32,-1 0 32,0 0 32,1 0-32,-1 0-32,0 0-64,1 0 32,-1 0 32,-1 0 64,1 0-32,1-1 64,-2 1-64,0 0-32,0 0 32,0 0-32,0 0 0,0-2 0,0 2 0,0 0 0,1 0 0,-1 0 0,0-1 0,2 1 64,-2-2-32,0 2-32,1 0 32,-1 0 32,0 2-736,0-2-352,0 1-320,0 1-64</inkml:trace>
  <inkml:trace contextRef="#ctx0" brushRef="#br2" timeOffset="24">791 614 896,'-2'0'352,"2"0"-192,0-2 160,0 2 288,-1-1-256,1 1-96,-1 0 96,1-2 160,-2 1-192,1 0-96,0-1-64,-1 0-32,1 1-224,-2 1 0,2-1 32,-2-1 96,0 1 0,1 1 64,-1-2 64,1 1 128,-1 1 0,0-2 64,0 1-128,2-1-64,-2 1-64,2-1 0,-2-1-128,0 3 0,2-2 32,-1 2 64,-1-3-32,1 1 64,1 1-224,-2 1 32,2-2 32,-2 1 32,2 1 32,-2-2 0,2 2 0,0 0 64,-2 0-32,0 2-32,1-2-64,-1 0 32,0 0-32,1 0 0,-1 0 64,0 0 64,0 0-32,1-2 64,-1 2-64,0-1-32,1-1 32,-1 2 32,0-1-96,1 1 0,-1-1 32,0 1 0,1 0-96,-1 1 64,0-1 32,0 0 0,2 1 0,-2-1 64,1 2-96,-1-2 0,0 1 32,1 1 0,-1-2-96,0 1 64,1 1 96,-1-1 32,0-1-128,2 2-32,-1-2 32,0 1 64,0 1 0,1-2-32,-2 1 32,2 0-32,0-1-96,-1 2 64,0-2 32,0 1 64,1-1-32,0 2-32,-1-2 32,1 0-32,0 0 0,1 1 0,-2-1 0,1 0 0,0 0 0,-1 2 0,2-2-96,-1 1 64,1-1 32,-1 0 0,1 0-96,-2 2 64,1-2 32,1 0 64,-2 0-32,2 1 64,0-1-64,-1 0-32,1 0 32,0 2 32,0-2-32,-1 0-32,1 0-64,0 0 32,0 0 32,0 0 0,0 0 0,0 0 64,0 0-32,1 0-32,-1 0-64,0 0 32,1 0 32,-1 0 0,0 0 0,2 0 64,-2 0-32,1 0-32,-1-2 32,2 2-32,-2 0 0,1 0 0,-1 0 0,1-1 64,-1 1-96,0 0-64,0 0 128,0 0 32,0 0-96,2 0-32,-2 0 32,0 0 64,0 0 64,0 0 96,0 0-160,0 0-32,0 0 0,0 0-1760,-2 1-736</inkml:trace>
  <inkml:trace contextRef="#ctx0" brushRef="#br2" timeOffset="25">883 656 256,'-1'0'160,"0"1"-64,-2-1-128,3 2 128,-1-2 0,-1 1 96,1-1-32,-2 2 64,2-1-128,0 0 0,-1 1 32,1 1 0,0-1-160,-2 0-32,2 0 96,-2 1 32,0-2 0,1 2-64,-1 0-64,2-2 32,-3 2 320,-1-1 96,1 0-96,2 1-32,-2-1-192,0 1-64,1-1 64,-1 2 96,1-1-128,1-2-96,-1 0 32,0 2 0,-1-1 32,1-1 64,1 1-32,-1 0-32,2 0 32,-2 0-32,0 0 0,2 0 0,0-1-96,-1 1 64,1-1 32,1 1 64,0-1-32,-1-1 64,1 0-64,0 0 64,1 0-64,-1 0-32,1 0-64,1-1 32,0-1 32,1-1 0,0 2 0,-1-2 64,2 0-32,-1-1 64,1 1-128,0-2-64,-1 0 128,1-3 32,-1 1 0,1 1-64,0 1-64,-2-1 32,1 2 32,0-1 0,-1 1-96,1 1 64,-1 0 32,0-1 0,2 1-352,-1 1-96,-2-1-352,2 0-128</inkml:trace>
  <inkml:trace contextRef="#ctx0" brushRef="#br2" timeOffset="26">979 657 640,'0'1'256,"0"1"-128,0 1-224,-2-2 64,2 2 32,0 2 0,0-1 64,0 2 32,2 0-128,-2-1 32,1 0-64,1 0 0,0 0 128,0 1 32,-1 0 32,2-1 0,-3 2 416,1-1 192,0 0-288,-1 1-160,2-2-192,-2 0-96,1 0 32,-1-1 32,1 1 32,1 0 32,0 3-64,1-1-64,1 0-64,0 2-32,2 0-928,-1-2-384</inkml:trace>
  <inkml:trace contextRef="#ctx0" brushRef="#br2" timeOffset="27">701 826 1152,'-3'1'416,"1"-1"-192,0 2-256,2-1 128,-1 0-64,-2 2-32,0-1 160,0 1 32,-1-2 0,2 2-32,-2 0-96,0 0 32,0 1 0,-1 0 32,2 2-64,-3-1-64,1 1 32,-2-2 32,0 0 32,2 0 32,-2 1-160,2-2-32,-1-1 32,4 2 0,-1-2-832,2 0-352</inkml:trace>
  <inkml:trace contextRef="#ctx0" brushRef="#br2" timeOffset="28">635 1004 1152,'1'-1'512,"-1"1"-256,0-3-160,0 1 224,2 1-64,-1-2 96,-1 0 0,1 0 96,1 0-160,-1 0-96,0-1-96,1 1 0,-1 2 0,2-3 96,-1 2-96,1 0-64,0-1 0,-1 2-32,0-2-96,0 2 64,1-2 96,0 0 96,-1 1-64,1-1-64,0 2 64,-3-1 0,1 1-128,-1 1 32,0 0-160,-1 0 32,1 1 128,-2 1 64,1-1 0,0 1-64,-1-1 32,0 2 32,0-1-32,1-1-32,-2 1-64,2-1 32,-2 0 32,1 1 64,-1-1-32,0 2 64,1-1-128,-1-1-64,0 2 128,1 0 32,-1 1-96,2 1 32,-2-1 0,1-1 0,1 0 0,1 0 0,-1-2 0,1 1 64,0-1-320,1-1-64,0 0-1056,1 0-448</inkml:trace>
  <inkml:trace contextRef="#ctx0" brushRef="#br2" timeOffset="29">739 290 384,'4'0'160,"-2"0"-64,-1 0-192,0 0 64,2 0 32,0 0 0,-1 0 0,1 0 64,1 1-96,0-1-64,0 0 64,0 2 0,0-2 32,0 1 64,2-1-96,-2 0 0,1 0 96,-1 0 32,2 0-32,-1 0 32,0 2 576,1-2 256,-1 0-544,1 1-160,-1-1-192,0 2-32,0-2 0,1 1 64,1 0-32,-2 1-32,0-1 32,1 1-32,-2 1 0,1 0 0,-1-2 0,0 2 0,2-1 0,-2 0 64,0 0-32,-2-1-32,4 1-64,-2 1 32,0-2 32,0 2 0,0 0 0,0-2 64,1 2-32,-1-1-32,2 1 96,-1-2 0,2 2-128,0-2-32,-1 1 96,3 1 32,-3-2 0,2 1-64,0-1-64,0 1 32,0-1 32,2 1 64,-2-1-96,0 2-64,0 1 128,0 0 32,0 1 0,-1 1-64,0-2-64,0 2 32,-1-3 32,1 1 64,0-1-32,-1 1-32,1-2 32,0 1 32,1-2-32,0 1-32,0 0 32,1 0-32,1 1-96,-1 0 64,2 1 96,0 1 32,0-1-128,-1 0-32,0 0 96,-1 1 32,1-2-96,-2 1 32,0-1-64,-2 0 0,1 0 0,0 0-64,-2 1 160,1-1 96,-1 1-96,-1 2-32,1-2 0,-2 0 64,1 0-96,-3-1 0,2 0 32,0 0 0,0-1-96,-2 2 64,2 0 32,-1-1 0,1-2 0,2 2 0,1 0 0,-1 0 0,3 0 64,2 1 32,0 1-672,1 2-256,3-2 64,0 3 32</inkml:trace>
  <inkml:trace contextRef="#ctx0" brushRef="#br2" timeOffset="30">922 201 128,'13'-1'160,"-9"1"-64,2 0-64,-3 0 96,1 0-160,1 0 32,1 1 0,-1-1 64,1 0-32,-1 2-32,0-2 32,1 2 32,-1-1 384,0-1 192,-1 1-320,1 2-192,-2-1-160,3 1 0,-2-2 32,1 2 64,-1 0-32,0 0-32,2 0 32,-1 1-32,2 0 64,0 1 96,-1-1-64,2 1-64,2-3 0,1 1 32,-1-1-32,1-1-32,1 1 32,0-2-32,-1 0-96,0 0 0,0 1 128,-1-1 32,1 2 128,0-2 96,-2 1-64,1 0 32,-2 3-224,1-2-32,-1 1 64,-1 0 32,1-1-128,-1 0 32,1 3 0,0-2 64,0 1-32,1-1-32,-1 1 32,1 2-32,0-2-96,-1 1 64,0-1 96,0 1 32,0-3-192,0 3-64,1-1 128,-3 0 64,1 1 32,1 0-64,-1 1 32,-1 3 32,2-2 32,2-1 32,-1-2-1216,3 4-512</inkml:trace>
  <inkml:trace contextRef="#ctx0" brushRef="#br3" timeOffset="31">783 445 256,'0'0'160,"0"0"-64,0-3-128</inkml:trace>
  <inkml:trace contextRef="#ctx0" brushRef="#br3" timeOffset="32">1019 644 384,'2'-1'256,"-1"1"-128,-1 0-160,1 0 64,1 0-128,-2 0 64,1 0 32,-1 0 0,1 0 0,-1 0 0,3 0 0,-3 0 0,3 0 64,-2-2 96,0 2 0,1-1 64,-1 1 0,-1 0 96,1 0-160,1 0-96,-1-2-128,0 2 32,1 0 32,-2 0 0,2-1 0,0 1 0,-1 0 352,1 0 160,-1-1-256,0 1-128,1 0-32,-2 0 0,1-2-32,0 2-64,0 0 32,1 0-32,-1 0 0,1 0 64,-2-1-96,2 1 0,0 0 32,-1 0 0,-1 0-96,1 0 64,1-2 32,-1 2 0,0 0 0,1 0 64,-1 0-32,-1 0-32,1 0 32,1 0-32,-1 0 0,0 0 0,1 0-96,-1-1 64,0 1 32,1 0 64,-1 0-32,1 0 64,-1 0-128,0 0 0,1 0 32,-1 0 0,0-2 0,1 2 64,0 0-192,0 0 32,-1 0 32,0 0 96,1 0 0,0 0 64,0 0-64,-1 0-32,0 0 32,2 0-32,-2 0 0,1 0 0,0 0 0,1 0 0,-2 0 0,2 0 0,-2 0-96,1 0 64,-1 2 96,2-2 32,-2 0-128,1 0 32,0 1-64,0-1-64,0 0 96,0 0 64,0 2 0,1-2 64,0 0-64,-1 0-32,1 0 32,0 1-32,-1-1 0,1 0 0,-2 2 0,2-2 64,0 0-96,0 1 0,-2-1 32,2 1 0,-2-1-96,0 2 64,2-2 32,-2 0 0,1 0 0,-1 1 64,0-1-32,2 2 64,-2-2-128,1 0-64,-1 1-32,2 1 0,-1-1 96,1 0 64,-2 1 0,2 0-32,0-1 32,0-1 32,-1 1 32,2 1 32,0-2-1056,0 1-416</inkml:trace>
  <inkml:trace contextRef="#ctx0" brushRef="#br3" timeOffset="33">820 550 1152,'-1'-2'416,"1"2"-192,-1 0-256,1-1 128,0 1 128,0 0 192,-2-2-96,2 1 64,0 1-96,-1-2 0,0 1-160,1-1-96,-2 1 64,2 1 64,-1-1-128,1 1-32,-1-2 128,-1 2 64,2-2 0,-1 2 32,1-1-288,-1 0 0,-1 1 64,1-3 64,-1 1 0,1 1 32,-2 1-224,2-2 32,0 1 96,-1 1 128,1-1-96,0-1-32,-1 1 0,1 1 0,0-2 64,-1 1 32,1-1-32,0 1-64,-1 0 32,1 1-32,0-2 0,-2 1 64,2 1-96,-1-2-64,1 1 64,-2-1 0,2 1-64,-2-2 64,2 1 96,-2 1 96,0 1-128,2-2-32,-2 1 0,1 0 0,0-1 0,0 2 64,-1-1 32,2 1 32,-2-2-224,2 2 0,-2-1 32,2 1 32,-2-2 32,2 2 64,-1-1-96,1 0 0,-2-1 448,2 0 192,-2 1-288,2 0-192,-2 1-160,2-2 0,-1 1 32,0 1 64,0-2 96,0 2-128,0-1-96,0 1-64,0 0 96,1 0 0,-2 0 32,2 0 0,-2 0 0,2 0 0,0 0 64,-2-2-32,2 2-32,-2 0-64,2 0 32,-2-1 32,2 1 64,-2 0-32,0 0-32,2 0-64,-2 0 32,2 0 32,-2 0 64,0 0-32,2 0 64,-2 0-128,2 0-64,-2 0 64,1 0 64,-1 0 0,0 0-32,1 0 32,-1 0 32,0 0-96,1 0-64,-1 0 64,1 0 64,0 0 0,-1 0 64,0 0-128,1 0-64,0 0 64,1 0 64,-2 0 0,2 0-32,-2 0 32,1 0-32,0 0 0,0 1 0,-1-1 0,2 0 0,-2 0 0,0 0 0,0 0 0,2 0 64,-2 2 32,-1-2 32,0 0-416,-1 1-128,0 1-1440</inkml:trace>
  <inkml:trace contextRef="#ctx0" brushRef="#br3" timeOffset="34">819 756 896,'-6'0'352,"4"3"-192,-1-1-256,3-2 0,-3 0 64,1 3 0,2-3 32,-3 3 64,0 0-96,0-3 0,1 3 32,2 0 0,-3 0 0,3-3 0,-2 3-96,2-3 64,-3 0 32,3 0 64,-3 0-96,3-3 0,-3 3-256,1 0-64</inkml:trace>
  <inkml:trace contextRef="#ctx0" brushRef="#br3" timeOffset="35">850 627 640,'-3'7'256,"2"-3"-128,0 1-160,-1-2 128,1 0 0,-1 0 32,0 1-64,0-1 32,0 1-128,0-1 0,0 2 32,-1-1 64,0 0 32,1-1 32,-1 2-160,0-3-32,-1 1 32,2 2 0,-2-1 32,1-1 64,-3 1-96,2 1 0,0-1 32,-1 5 64,1-2-448,0 0-224</inkml:trace>
  <inkml:trace contextRef="#ctx0" brushRef="#br3" timeOffset="36">2051 637 896,'5'0'416,"-2"0"-192,-1 0-256,-2 0 64,3 0-32,0 0 0,2 3 0,-2-3 0,-1 3 0,1-3 0,0 0 0,0 0 0,-1 0 64,-2 3 32,3-3-32,-3 0 32,0 0-224,0 0 32,0 0 96,0 0 64,0 0 0,0-3 32,0 3-128,0 0 0,0 0 32,-3 0 64,3 0-32,0 0 64,0 0-128,-2 0-64,-1 0 64,0 0 64,0 0-512,3 0-192</inkml:trace>
  <inkml:trace contextRef="#ctx0" brushRef="#br3" timeOffset="37">1890 642 256,'4'-2'160,"-2"2"-64,0 0-128,-2 0 128,3 0-64,-2 0 64,2 0-128,0 0 0,-1 0 32,1 0 64,0 0-32,1 0 64,-1-1-128,1 1-64,0 0 128,-2-2 32,2 2 128,-1 0 96,0-1 64,-1 1 96,1 0-224,0 0-128,0-2-64,-1 2-32,1 0 0,1 0 0,-1 0 0,-1 0 64,1 0-96,0 2 0,-1-2 32,1 0 0,1 0 0,-1 0 0,-1 0 0,1-2 64,0 2-96,0 0 0,-1 0 32,0 0 64,0 2-96,1-2 0,-2 0 96,2 1 32,0-1-32,-1 0-64,0 2-64,0-2 32,1 1 32,0-1 0,-1 0 0,1 0 0,1 0-96,-1 0 64,1 0 32,-1 0 64,-1 0-96,1 0 0,0 0 96,-1 0 32,0 0-32,0 0-64,0 0-64,0 0 32,0 2 32,0-2 64,0 0-96,-1 0 0,0 0 32,1 0 64,-2 0-96,1 0 0</inkml:trace>
  <inkml:trace contextRef="#ctx0" brushRef="#br3" timeOffset="38">2075 643 2624,'1'0'96,"0"0"-128,-1 0 32,2 1-64,-2-1 0,0 0 128,0 0 32,0 0-32,0 0-64,0 0-64,-2 2-32,2-2 64,-1 1 64,0 0 0,-1 1-32,1-1 32,-2-1 32,2 2-192,-2-1 32,0-1 96,2 2 64,-1-1 0,-1 0-64,0-1 32,0 2-32,-1 1 0,2-2 0,-1 2-96,-1 0 64,0 3 96,0-1 32,0-1-32,0 0-64,1 0 96,-1 1 0,0-1-32,0 1-64,-1-2 32,1-1-32,-2 1-96,2-1 64,-1 1-32,1-1 0,-2 3 128,2-1 32,-1 2-128,1 0-32,-1 2-768,-1 0-224</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6T03:18:20.439"/>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16T03:18:20.440"/>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949 312 1152,'-15'-5'512,"8"5"-256,0-4-384,3 4 128,-4 0 0,5 0 0,-5-5 0,1 5 0,-1 0-512,2 0-128</inkml:trace>
  <inkml:trace contextRef="#ctx1" brushRef="#br1">2504 776,'0'0,"2"3,1 2,4 3,-1 0,3 0,1 1,1 0,3 1,1 2,4 2,3 2,1 0,1-1,1 0,0-2,0-1,-1-1,-2-2,-2-2,1 0,-2-2,1-1,-1 0,0-1,-1 0,0-2,-2 0,1-1,-3-1,-1 1,-2-1,0-1,-2 1,0 0,-1 1,-2-1,1 1,-1 0,1 0,0 0,0 1,1 0,-1 0,0 0,-1 0,-1 0,-2-1,-1 1,-1 0,-2-1,0 0,-1 1,-2-1,-1 0,-3-3,-4-2,0-1</inkml:trace>
  <inkml:trace contextRef="#ctx0" brushRef="#br0" timeOffset="2">2600 770 3968,'7'-4'1568,"4"4"-832,11 9-864,-10-9 320,6 8-160,4 1-32,4 0-1664,0-1-800,-1 1 1152,-3 0 672</inkml:trace>
  <inkml:trace contextRef="#ctx0" brushRef="#br0" timeOffset="3">2703 843 2304,'4'5'960,"0"3"-512,11 5-608,-5-4 192,5 0-96,4 4 0,7 9-864,3 4-320,4-5 544,0 5 352</inkml:trace>
  <inkml:trace contextRef="#ctx0" brushRef="#br0" timeOffset="4">1826 1284 128,'0'0'64,"0"5"0,0-5-96,0 0 64,0 4-32,4-4 0,-4 5 0,0-5 64,0 4-96,0-4 0,0 4 96,4-4 96,-4 5-128,0-5-96,0 4 96,3-4 32,-3 0-96,0 4 32,5-4 64,-5 5 32,0-5-128,0 0 32,3 4 0,-3-4 128,0 9 0</inkml:trace>
  <inkml:trace contextRef="#ctx0" brushRef="#br0" timeOffset="5">1845 1345 896,'0'5'-64,"0"3"32,0-3 0,0-1 96,0 1 32,0-1-128,0 0 32,0 1 0,0-5 64,0 3-32,0 1 64,-3 2-64,3-6-32,0 3 32,0 1 32,0 1 32,0-5 96,0 5-32,0-1 0,0 0-96,-5 0-64,5-4 32,0 5 32,0-1-32,-3 0-96,3-4 32,0 5 32,-4-1 64,4-4-32,-3 4-32,3-4 32,-4 5-32,4-1 0,-4-4 0,4 4 0,0 1 0,-3-1 0,3-4 64,-4 4-32,4 1-32,0-5-64,-4 4 32,4 0 32,-3 1 0,3-1 64,0-4 32,0 5-128,-4-1-32,4 0 32,-3 1 0,3 3 32,0 1 64,-5-5-96,5 0 0,0 1 32,-3-1 0,3 0 0,0 0 0,-4 1 64,4-5 32,0 4-192,-4 0 0,4 1 96,0-5 64,0 5-96,-3-2 32,-1-3 64,4 5 32,0-1-128,-3-4 32,3 4 0,0-4 64,-4 5-96,4-1-64,-4 0 64,4 1 64,-3-1 128,3-4-224,-5 4 0,2 1 64,3-1 128,-4-4-32,4 5 0,-3-5-32,3 4-64,0 0 32,-4 1 32,4-5-32,-4 4-32,4 0 32,-3 1-32,-1-5 64,4 4 32,-3 0-128,3 1 32,-4-1 0,4-4 64,-4 4-32,1 1 64,3-2-128,-4-3 0,0 10-32,0-6 0,1 0 64,3 5 64,-4-5-32,0 0-32,1 1 32,-1-1 32,4 0-96,-4 0 0,4 1 32,-3-5 64,3 4-32,-4 1-32,0-5-64,4 4-32,-4 0 64,4-4 0,-3 5 96,3-5 32,-3 4-128,-2-4 32,5 4 64,-3-4 32,-1 5-128,4-5 32,-4 0 0,1 4 0,3 0-96,-4 1 64,4-5 32,-3 4 64,3 0-32,-4-4-32,0 5-64,4-1-32,-4-4 64,1 0 0,3 4 96,-3-4 32,-2 0-32,5 5-128,-3-5-32,-1 0 128,0 4 32,4-4 0,-3 0-64,3 4 32,-4-4-32,4 5-96,-3-5 0,-2 0 64,5 0 0,-3 4 96,3 1 32,-4-5-128,4 0 32,-4 0 0,1 4 0,3 0 0,-4-4 64,1 0-32,3 5 64,-4-5-128,4 3-64,-4-3 64,1 5 64,-1-5 0,0 0-32,0 5 32,1-5 32,0 0-32,-2 0-32,2 4-64,-1-4 32,4 0 32,-3 0 0,3 0-96,-4 0 64,0 3 96,4-3 32,-3 0-128,-2 0 32,5 6 0,-3-6 0,3 0 0,-4 0 64,4 4-32,-3-4-32,-1 0-64,4 4 32,-4-4 32,4 4 0,-3 0 0,3-4 64,-4 0-32,0 5-96,4-1 32,-3-4 32,3 4 64,-4 1-32,4-1 64,-4-4-128,0 4-64,1-4 64,3 5 0,-3-5 32,-2 0 64,2 0-32,3 0-32,-4 4 32,1-4-32,-1 0 0,4 0 0,-4 4 0,4-4 0,-3 0 64,-1 0 32,4 0-128,-4 0-32,4 0 32,-4-4 0,4 4 32,-3 0 0,-1 0 0,4 0 0,0 0 0,-4 0 64,4 0-96,-3 0 0,3 0 32,0 0 0,-4 0 64,0 4 32,4-4-192,-3 0 0,-1 0 32,0 5 96,0-5-64,1 0 0,0 4 96,-2-4 32,5 0-128,-3 0 32,3 0 64,-4 0 96,4 0-128,-3 0-32,-1 0 0,4 0 64,-4 0-96,1 0 0,-1 0 32,4 0 0,-4 0 0,0 0 0,4 0 0,-3 0 64,3 0-32,-3 0-32,-2-4 288,5 4 192,-3 0-288,3 0-128,-4 0-32,4-5-32,-3 5 0,-1 0 0,4 0 0,-4 0 0,4 0 0,-3 0 64</inkml:trace>
  <inkml:trace contextRef="#ctx0" brushRef="#br0" timeOffset="6">1297 1942 4704,'-8'5'96,"5"-5"-128,-1 0 0</inkml:trace>
  <inkml:trace contextRef="#ctx0" brushRef="#br0" timeOffset="7">1275 1947 4736,'-3'0'0,"-1"4"0,0-4 0,1 0 0,-2 0 0,2 0 0,0 0 0,3 0-96,-4 4 64,0-4 32,4 0 64,-4 0-32,1 0-32,-1 0 32,0 0 32,4 0-32,-3 0-32,-1 0-64,4 0 32,-3-4-32,-1 4 0,4 0 64,-4 0 0,4 0 64,-3 0 32,3-4-128,-5 4 32,2 0-64,3 0 0,-4 0 128,0-5 32,4 5-32,-3 0-64,-1 0 32,1-4-32,-2 4-96,2 0 64,3-4 32,-3 4 0,3 0 0,-5 0 64,2 0-32,3 0-32,-4-5-64,4 5 32,-3 0 96,3-4 32,-4-1-32,4 5 32,-4-4-128,4 4 0,0-4 96,0 4 32,-3 0-192,3 0 0,-4 0 96,4 0 64,-4 0-96,1 0 32</inkml:trace>
  <inkml:trace contextRef="#ctx0" brushRef="#br0" timeOffset="8">1132 1912 4992,'-4'0'0,"1"0"-96,3 0 0,-4 0 64,4 0 64,-4 4 0,4-8 64,-4 4-64,4 0 64</inkml:trace>
  <inkml:trace contextRef="#ctx0" brushRef="#br0" timeOffset="9">1110 1913 5024,'-3'0'-32,"3"0"32,-4 0 0,4 0-96,-4 0 64,0 0 96,4 0 32,-3 0-128,-1 0 32,4 0-64,-4-5 0,4 1 64,-3 4 64,3-4-96,-4 4 0,4-5 32,0 5 64,-4-4-32,4 0-32,-4 4 96,1-5 0,3 1-128,-4 0-32,4 4 32,-4-5 64,4 5-64,-3-4-64,3 0 64,0 4 0,-4-5 96,4 5 32,0-4-128,0 4 32,-4-4 0,4 4 0,0-5 0,-3 1 0,3 4-96,0 0 64,-4-5 32,0 1 64,4 4-32,0 0 64,0-4-64,-4 4-32,4 0-64,0-5 32</inkml:trace>
  <inkml:trace contextRef="#ctx0" brushRef="#br0" timeOffset="10">1032 1816 4992,'0'0'0,"0"-4"0,-3 0-96,3-1 0,0 1 128,-3-1 96,3 2-192,0-2 0,0 0 0,-4 2 96,4-7 0,0 7 64,0-1-128,0-5 0,-4 0 32,4 5 64,0-5-32,-4 5-32,4-5 32,-3 5-32,3-5 0,-4 5 0,0-1 0,4 1 0,-3 0-96,3-1 64,0 1 32,-5-1 64,5 1-32,0 0-32,0 4 32,0-5-32,0 1 0,0 0 0,0 4-96,0-5 64,0 2 96,-3 3 32</inkml:trace>
  <inkml:trace contextRef="#ctx0" brushRef="#br0" timeOffset="11">992 1631 4992,'-4'-9'0,"4"5"0,0-1 0,0 1-96,-3-5 64,3 5 32,0 0 64,-4-1-32,4 1 64,0 0-224,0-1 32,-4-3 96,4-1 64,0 0-96,0 5-32,0-5 96,0 5 32,0 0 0,0-5-64,0 5-64,0 0 32,0-6 32,0 7 64,0-2-32,0 0-32,0-3 32,0 4-32,0 0 0,0-1 0,0 5 0,0-4 0,0 0 0,0 4 0,0-5-96,0 1 64,0 0 96,0-5-32,0 5-32,0-1 32,0 1-32,0 0-96,0-1 64,0 1 32,0-1 0,0 1 0,0 0 0</inkml:trace>
  <inkml:trace contextRef="#ctx0" brushRef="#br0" timeOffset="12">977 1392 4768,'0'-4'64,"0"-4"-64,0 4 0,0-5 32,0 5-32,0-5 0,0 5 64,0-1-96,0 1 0,4 0 32,-4-1 0,0 1 0,0 4 64,0-4-96,0-1 0,4 1-32,-4 4 0,0-4 64,3-1 64,-3 5-32,4-4-32,0 4-64,-4-4 32,4 4 32,-4-5 0,3 1 64,-3 4 32,4-5-128,0 5-32,-4-4 32,3 0 0,1 4 32,-4-5 0,4 5 0,0-4 0,-1 1 64,0 3 32,1-6-128,-4 2-32,4 4-64,0-4 96,-1 0 0,1-1 96,0 5-96,-1-4 0,1 0 32,0 0 64,-1 4-96,1-5 0,4 5 32,-5-4 64,1 4-32,0-4-32,-1 4-64,1 0 32,-1 0 32,-3-5 64,5 5-96,-2 0 0,0-4 32,1 4 0,0 0 0,0 4 0,-1-4 0,-3 0 64,4 0-32,0 0-32,-1 0 32,-3 0 32,4 0-96,-1 0 0,1 0 32,0 0 0,-1 0-96,2 0 64,2 0 32,-4 0 64,1 0-96,0 0 0,4 0 32,-5 0 0,0 0 0,1 0 64,4-4-96,-5 4 0,1 0 32,3-4 0,-3 4 64,3-5 96,0 5-128,-3-4-96,4 0 32,-5-1 0,5 1 32,-5 4 0,5-4 0,-5 4 0,1-5-96,0 1 64,0 4 96,-1-4 32,1 4-32,0 0 32,-1-5-128,1 5-64,3 0 128,-3 0 32,-1-4 0,5 4-64,-4 0 32,2 0-32,-1-5 0,2 5 0,-3 0-96,-1 0 64,4 0 32,-2 0 64,2 0-96,-3 0-64,-1 0 64,4 0 64,-3 0 0,0 0 64,-1 0-64,5 0-32,-4 0-64,-1 5 32,0-5 32,5 0 64,-4 0-32,-1 0-32,5-5 96,-5 5 0,2 0-128,2 0-32,-4 0 32,5-4 64,-5 4 0,5 0-32,-1 0 32,1-4-32,-5 4 0,0 0 64,5 0-96,-4 0-64,-1 4 128,5-4 32,-8 0 0,7 0 32,-7 4-128,8-4-64,-5 0 64,1 0 64,0 5 0,-1-5-32,1 0 32,0 0 32,-4 0-96,3 0 0,1 0-32,0 0 0,0 0 64,-1 0 0,0 0 64,-3 0 32,5 0-32,-2 0-128,1 0 32,-1 0 32,5 0 64,-5 0-96,1 0 0,-4 0 32,4 0 64,0 0-32,-1 0 64,0 0-128,2 0-64,2 0 64,-3 0 64,-1 0 0,1 0 64,0 0-128,0 0 0,3 0 32,-3-5 0,-1 5 0,1 0 0,-1 0 0,1 0 64,0 0-96,-1 0-64,1 0 64,-1 0 64,-3 5 0,5-5 64,-2 0-64,0 0-32,-3 4 32,5-4-32,-2 0 0,-3 5 0,4-1-96,-1-4 64,1 4 32,-4 1 0,4-5 64,-1 4 32,2 0-128,-2-4-32,1 0 32,-4 0 64,4 5 0,-1-5-32,1 0-64,-4 0 32,3 0 96,1 0 32,0 0-128,-1 0 32,1 0 0,0 0 64,-4-5-96,4 5 0,-1-4 96,0 0 96,5-1 288,-4 1 160,-1 4-352,1 0-160,3-4-64,-2 4 32,-2-5-32,4 5-32,-3 0 96,0 0-64,-1 0-32,1-4 32,0 4-32,-1 0 0,1 0 0,0 4-96,0-4 0,-1 0 128,0 0 32,1 0 0,0 5-64,0-1 32,-1-4-32,1 0-96,0 4 0,-4-4 128,3 0 32,1 5 0,0-5-64,0 0-64,-1 0 32,-3 0 32,4 0 64,0 0-32,-1 0 64,1 0-128,0 0 0,-4 0 32,3 4 0,1-4 0,0 0 0,0 4 0,-1-8 0,0 8 64,-3-8-96,5 8 0,-2-4 32,4 0 0,-3 0 0,0 0 64,-1 0-32,1 0-32,0 0-64,0 0 32,2 0 32,-1-4 0,-2 4 0,-3-4 64,4 4-32,0 0-32,-1-5-64,1 1 32,-1 4 32,2-4 0,-2 4 64,0 0 96,-3-5-224,5 5 0,-2 0 0,1 0 32,-1-4 32,1 4 0,0 0 0,-4 0 0,3-5 0,1 5 0,-1 0 0,-3 0 0,5 0 0,-2 0 0,0-4 64,2 4 96,-2 0-224,1 0 0,-4 0 0,3 0 32,1 0 32,0 4 0,-1-4 0,2 0 0,-2 0 0,0 0 0,1 0 0,4 0 0,-5 0 0,1 0 0,3 0 64,-3 0 32,4 0-128,-5 0-32,0-4 32,1 4 0,4 0 32,-5 0 0,1 0 0,3 0 0,-3 0 0,0 0 0,-1 0 0,1 0 64,0 0-32,3 0-32,-3 0 96,0 0 0,-1-4-192,1 4 0,4 0 32,-5-5 32,4 5-64,-3 0 0,0 0 128,-1 0 32,1 0 0,0 0-64,3 0 32,-3 0 32,0 0-32,-1 0-32,0 0 32,5 0 32,-4 0-96,0 0 0,3 0 32,-4-4 0,2 4-96,-2 0 64,0 0 32,5 0 0,-4 0-96,-1 0 64,5 0 96,-5 0 32,1 0-32,-1 0-64,2 0 32,1 0-32,-1 0 0,-2 0 0,1 0 0,-1-4 0,1 4 0,3 0 0,-2 0-96,1-5 64,-2 5 32,4 0 0,-5 0 0,5-4 0,-5 4 0,1 0 64,-1 0 32,2 0 32,-2 0-224,0 0 0,1 0 32,4 0 96,-5 0-64,1 0 0,0 0 32,-1 0 64,1 0-32,0 0-32,3 0-64,-3 0 32,0 0 32,-1 0 64,5 0-32,-5 0-32,1 0 32,-1 0 32,2 0-96,-2 0 0,0 0 32,1 0 0,0 0-96,0 0 64,3 0 32,-3 0 0,-1 0-96,5 0 64,-5 0 32,1 0 64,4 0 32,-5 0 32,1 0-160,0 0-32,-1 0 32,1 4 0,-1-4 32,-3 0 64,5 5-96,-2-5-64,0 4 128,1-4 32,0 4-160,0 1 0,-4-1 96,3 0 64,1 5 0,0 0 32,-1 0-128,-3-5 0,4 0-32,-1 5 0,-3-5 128,4 1 96,-4-1-128,4 0-96,-4 1 32,3-1 0,2 0 32,-5-4 64,3 5-96,1-1-64,-1 0 128,-3 0 96,4 1-96,0-1-96,-1 0 32,2-4 0,-2 4 32,0 2 0,-3-3 0,4 1 0,0 1-96,0-1 0,-1 0 128,1 5 32,-1-4 0,-3-1 32,4 0-128,-4 1 0,4 3 32,-4-3 0,3-1 0,1 5 0,-4-1 0,4-3 0,-4 3-96,3 1 0,-3-4 128,0 3 32,4-3 0,-4-2-64,0 7 32,4-7-32,-4 1 0,0 1 64,0-1-192,0 9 96,-4-8 64,4-1 0,0 0-32,-4 1 32,4-1-32,-3 0 0,3 1 0,-4-1 0,4 0 0,-4 1 0,4-1 64,0 0-32,-3 1-32,3-1-64,0 0 32,0 5 32,0-4 0,-4 3 0,4 5 64,0-4-96,0-1 0,0 1 32,0-5 0,0 5 0,0-5 0,0 0 0,0 1 64,4 3-32,-4-3-32,0 3-64,0-3-32,0 3 128,0-3 32,0 3 0,0-3-64,0-1 32,0 1-32,0 3 0,0-3 0,0-1 0,0 0 0,0 1 0,0 2 0,0-7 0,0 10 64,-4-6-32,4 0-32,-4 0 32,4-4 32,-3 9-96,-1-5-64,4 5 64,-3-5 0,3 5 32,-4-5 0,4 1 0,-4 3 64,0-3-96,1-1 0,0 1 96,-2-5 96,2 4-128,3 0-96,-8 1 96,5-1-32,-1-4 0,1 4 32,-2 1-32,2-5 0,-1 4 0,0 0 0,1 1 0,-1-1 0,4 0 0,-7 1 0,3-5 64,1 4-96,-1-4 0,0 4 32,4-4 0,-4 0 64,1 4 32,0-4-128,-2 0-32,2 0 32,-1 5 64,1-5-64,-1 0 0,0 0 32,1 0 64,-5 4 32,4-4 32,1 0-160,-1 4-32,0-4-64,1 0 96,-1 0 0,-3 4 96,3-4-96,0 6 0,-3-6 32,4 0 64,-2 3-96,-2-3 0,4 0 32,-1 4 64,-3-4-32,3 0-32,0 5 32,-3-5-32,3 0 0,0 4 0,-3-4 0,3 0 0,1 0-96,-1 4 64,0-4 32,0 0 0,1 0 64,-5 0 32,5 0-32,-1 0-64,1 0-64,-1 5 32,0-5 32,1 0 0,-1 0 0,-4 4 0,5-4 64,0 0 32,-2 0-192,2 0 0,-1 0 32,-3-4 96,3 4-64,-4 0 0,5-5 32,-5 5 64,1 0-32,4-4-32,-5 4 32,1 0-32,3 0 0,-3 0 0,4 0 0,-5 0 0,4-4 0,1 4 0,-5 0 0,5 0 0,-2-5 0,2 5 64,0-4 448,-1 1 224,-4-3-288,5 2-160,-5 4-288,5-4-64,-5 0-64,4 4 96,1-5 0,0 5 32,-2-4 0,2 4 64,3-4-32,-4 4 64,1-4-128,-1-1 0,0 1 32,1 0 0,-1-1 0,4 1 64,-8 0-96,8-1 0,-3 1 32,-1 0 0,0-1 0,1-3 0,-1 8 0,4-5 64,-4 1-32,1-5-32,-1 5 32,0-5-32,4 5 0,-7-5 0,4 5 64,-2-5 32,-2 0-192,4 5 0,-1-4 96,-3 4 64,3-5-96,0 5 32,-3-5-64,7 5 0,-3-1 64,-2 1 0,-2 0 0,3-1 0,1 1 0,-1-5 64,1 5 32,-2-1 32,2-3-160,0 3-32,-2 1 32,2-5 0,3 5-64,-4 0 64,1-1 32,-1-3 0,0 3 64,4 1 32,-3-4-32,3 3-64,-4 0-64,4-2 32,-3 2-32,3 0-64,-5 2 160,5-2 32,-3 1-96,3 0-32,-3-1 32,3 1 64,0-1-64,0 5 0,-5-4 32,5 0 0,0-1 0,-3 5 0,3-4 0,0 0 0,0-1 0,-4 5 64,4-4-32,0 0-32,-3 4-64,3-5-32,0 5 128,0-4 32,0 4-96,0-4-32,0-1 32,0 5 64,0-4 0,0 0 64,0-1-128,0 5 0,0-4 96,0 0 32,0 4-128,0-5-32,0 1 32,0-1 0,0 5 32,0-4 0,0 1 0,0-3 0,0 2 0,0 1 64,0-2-96,-4 1 0,4-5 32,0 5 0,-4-1 0,4-3 64,0 3-96,0 1-64,0 0 64,0-1 0,0 1 96,0 0 32,0-1-128,0 1 32,0 0-64,0-1 0,0-3 128,0 3 32,0 1-128,0-1-32,0 5 32,0-4 64,0 0-64,4 4 0,-4-5 32,0 5 0,0-4 0,0 4 64,4-3-96,-4 3-64,0 0 64,0-6 64,0 6 0,3-4-96,-3 0 32,0 0 96,4-1 32,-4 1-32,0 4-64,0-4-64,0 4-32,0-4 64,3 4 0,-3-5 96,0 5 32,5-4-128,-5 4 32,0-4 0,3 4 0,-3-5 0,3 5 0,-3-4-96,5 4 64,-2-4 32,1 4 0,-1-5 64,-3 5 32,4-4-128,-4 4 32,4-4 0,-4-1 0,0 1 64,0 0 32,3-1-32,-3-3-64,4-1-960,-1 0-416,2 0-1056</inkml:trace>
  <inkml:trace contextRef="#ctx0" brushRef="#br0" timeOffset="13">1883 1311 128,'7'0'0</inkml:trace>
  <inkml:trace contextRef="#ctx0" brushRef="#br0" timeOffset="14">1923 1315 128,'3'0'0,"1"5"0,0-1 64,-4 0-96,3 5 0,1-1 32,0 1 64,-1 4-32,4-4-32,-2 0 32,2-1-32,-3 1 64,3-5 32,1 5-192,-2 0 0</inkml:trace>
  <inkml:trace contextRef="#ctx0" brushRef="#br0" timeOffset="15">2239 2557 1312,'3'3'896,"1"-3"-448,-1 5-160,2-5-192,-5 5 0,3-5-64,-3 0 64,0 0-64,0 4 64,3-4-64,-3 0 64,5 4-352,-5-4-64,3 4-544,1-4-256</inkml:trace>
  <inkml:trace contextRef="#ctx0" brushRef="#br0" timeOffset="16">1235 2968 1792,'3'3'768,"1"-3"-384,0 0-448,0 4 192,-4-4-160,3 6-64,0-6 64,2 3 0,-2-3 96,-3 4 32,4 1-32,0-1-64,-1 0-64,1-4 32,-1 5 32,-3-1 0,5 1 0,-5-1 64,3 0-32,-3 1-32,4-5-64,0 4 32,-4 0 32,3-4 64,1 5-32,-4-5 64,3 4-128,1 0 0,0 1 32,-1-5 64,1 4-96,0 0 0,0 1 32,-1-5 0,-3 4 0,3-4 64,2 4-32,-2-4-32,1 5-64,-1-5 32,1 4 32,-4 1 0,4-5 0,-1 4 0,2-4 64,-2 4 32,1-4-128,-1 0 32,1 5 0,-4-5 0,4 0 0,-1 0 64,1 0-32,0 0-32,-4 3-64,3-3 32,1 0 32,-4 4 0,4-4 0,0 6 0,-4-2 0,3-4 0,-3 3 0,3-3 0,-3 5 0,5-5 64,-2 5-96,-3-5-64,4 0 64,-1 0 0,-3 4 32,4-4 0,0 0 0,-1 0 0,1 4 0,-4-4 64,4 4-32,0-4-32,-1 5-64,1-1 32,0-4 32,-1 4 0,1-4 0,0 5 64,-1-5-96,1 4 0,0-4 32,0 0 0,-4 0 0,3 4 64,-3-4-96,3 5 0,-3-5 32,5 0 0,-2 4 0,1-4 64,-1 0-32,1 4-32,-4-4-64,4 5 32,-1-5 32,1 4 0,0 0 0,0 1 64,-1-1-96,0 0 0,2 1 32,-2-1 0,5 1 0,-5-1 64,1 0-96,-1 1 0,2-5 32,-2 4 0,5-4 0,-5 4 0,4-4 0,-3 0 64,0 0-96,-1 5 0,1-5 32,4 0 64,-5 4-96,0-4 0,5 0 32,-4 3 64,-1-3-96,1 5 0,0-5-32,-1 0 0,5 0 64,-4 5 64,-1-5-32,1 0-32,0 4 32,-4-4 32,7 4-32,-3-4-32,-1 4-64,1-4 32,-1 0 96,2 5 32,-2-5-128,4 0 32,-3 0-64,0 4 0,3-4 64,-3 0 64,-1 0-32,5 4-32,-4-4-64,-1 0 32,5 0 32,-5 5 0,1-5 0,3 0 64,-3 0-32,0 0 64,0 0-128,-1 0 0,0 0 32,1 4 0,0-4 0,0 0 64,-4 0-96,3 4 0,1-4 32,0 0 0,-1 0 0,1 5 64,0-5-32,0 0-32,-1 0 32,-3 0 32,3 0-32,2 0-32,-5 4 32,3-4 32,1 0-96,0 0-64,-1 0 64,1 4 64,-1-4 0,5 5 64,-5-5-128,5 4 0,-4-4 32,3 0 64,-3 4-32,3-4 64,1 0-64,-5-4-32,0 4 32,5 0 32,-4 0 32,-1-4 96,1 4-160,0 0-32,4 0 0,-5 0 0,4 0 64,-3 0 96,3 0 128,1-5 160,-1 5-64,-4-4 32,5 4-320,-1-4-96,1 4-32,-1-5 64,-3 5 0,3 0-32,0 0 32,1-4 32,-4 4-32,3 0-32,0 0 32,-3-4-32,4 4 0,-2-5 64,2 5-32,-4-4-32,-1 0 32,1-1-32,0 1 0,3 4 0,-3-4 0,3 0 64,-4 4-96,2-5 0,2 5 32,-3-5 0,-1 2 0,4 3 0,-2 0 0,-2-4 0,0-1 0,1 1 64,0 4-32,0-4-32,-1-5 32,4 5-32,-3-1-96,3 1 64,-3-1 32,0 1 64,4 0-32,-5-1-32,1 1 32,-1 0-32,5-1 0,-5 1 0,2 0 0,1-5 0,-2 9 0,0-9 0,0 5-96,-1 0 64,5-1 32,-5 1 64,4 0-32,-3 0-32,3 4 32,-3-5 32,0 0 160,0 2 192,-1 3-224,5-4-96,-5-2-64,1 2-32,0 1 0,-1-2 0,1 1 64,0 0-96,0-1 0,-1 1 32,-3-1 0,4 1 0,0 0 64,-4-1-32,3 1 64,-3-5-64,4 5 64,-1 0-128,-3-5 0,4 5 32,-4-1 64,4-3-96,-4 3-64,3 1 64,-3-1 0,4 1 32,-1 0 0,-3-1 0,5 1 64,-5 1-96,3-7 0,-3 7 96,4-2 32,0 0-192,-4 1 0,3 0 96,1 0 64,-4-1-96,3 5 32,1-4 0,0 0 64,-1-1-96,2 1 0,-2-5 32,1 5 64,-1 0-96,-3-5 0,4 0 32,0 1 0,-1-1 0,5 0 0,-5-4 0,1 4 64,-1 1-32,2-1 64,-2 1-128,1 4 0,-1-5 32,1 5 0,-4-5 0,4 5 0,-1-1 0,-3 1 64,4-5-96,-4 5 0,4 0 32,-4-1 64,3 1-32,1 0 64,0-5-128,-4 4 0,4 1 32,-1 0 0,1-5 0,-4 5 0,4-1 0,-4-3 64,3-1-96,-3 1 0,4-1-32,-4 1-64,4-2 160,-4 2 32,3 0 0,-3-1-64,4 0 32,-4 5-32,3-5-96,2 5 64,-5-1 32,0-3 64,3 3-32,-3 1-32,0 0-64,4-1-32,-4 5 128,0-4 32,0 0 0,0-1-64,3 5 32,-3-4-128,0 0 64,0-1 32,0 1 64,4 0-32,-4 4-32,0-5 32,0 2-32,0-3 0,4 2 0,-4 1 0,0-6 0,0 4 0,0 1 0,0-4 64,0 3 32,0-4-128,0 1 32,0 3-64,0-3 0,0 3 64,3-3 64,-3 3-96,0-3 0,0 3 32,4-3 0,-4 3 0,4 1 64,-4 0-96,0-1 0,3 1 32,-3-1 0,4 1-96,-4 0 0,0 4 128,4-4 32,-4-1 0,0-3-64,4 4 32,-4 0-32,0-5 0,0 4 64,0 1-96,0 0 0,0-5 32,0 5 0,3-5 0,-3 0 64,0 1-96,3-1 0,-3 5 32,0-5 0,0 0 0,5 5 64,-5-5-96,0 5 0,3 0 32,-3-5 0,0 4-96,0 2 64,4-2 32,0 0 64,-4 2-32,3-2 64,-3 1-64,4 0-32,-4 4-64,3-5 32,2 1 32,-5 0 0,3 4 0,-3-5 0,4 1 0,-4-5 64,3 9-96,-3-4-64,0 0 64,4 4 64,-4-5 0,0 1 64,0 4-128,4-4-64,-4-1 64,0 5 64,3-4 0,-3-1-32,0 5 32,0-4-32,4 0-96,-4-1 64,0 5 32,4-8 0,-4 3 64,0-3 32,0 3-128,3-3-32,-3 3 32,0-3 64,0 8 0,0-9-32,0 5-64,0 0-32,0 4 64,4-4 64,-4-1 64,0 1 32,0 4-160,0-4-32,0-1 32,3 5 64,-3-4 0,0 4-32,0-4-64,0 4 32,0-5 32,0 5 0,0-4 0,0 4 64,0 0-32,0-5-32,0 5 32,0-4-32,0 4 0,0-4 0,0 4 0,0-5 0,0 5 0,0-4 0,0 4 0,5 0 64,-5-4-96,0 4 0,0 0-32,0-5 0,0 1 128,3 0-32,-3 4 64,0-5-128,0 1-64,0 4 64,0-4 64,0 4-64,0-5 0,0 1 96,3 0 32,-3 4-192,0-5 0,0 1 32,0 4 96,5-4 0,-5-1-32,0 1 32,0 0 32,3 0-32,-3-1-32,0 1 32,0 0 32,0 0-96,0-2 0,0 3 32,0-1 0,0-1-96,0 5 64,0-4 32,0 4 64,0-5-96,0 5 0,0-4 32,0 4 64,-3-4-96,3 4 0,0-5 32,0 5 64,-5-4-96,5 0 0,0-1 32,0 5 64,0-4-96,0 0 0,0-1 32,-3 5 64,3-4-32,0 4 64,0 0-128,0 0-64,0-4 64,0 4 64,0 0 0,0 0-32,0 0-608,3 4-256,2-4-1120</inkml:trace>
  <inkml:trace contextRef="#ctx0" brushRef="#br0" timeOffset="17">901 2302 128,'0'8'0,"-8"0"0,8-8 0</inkml:trace>
  <inkml:trace contextRef="#ctx0" brushRef="#br0" timeOffset="18">889 2344 128,'0'9'64,"0"-4"0,0-5-160,0 4 64,0 0 32,0-4 0</inkml:trace>
  <inkml:trace contextRef="#ctx0" brushRef="#br0" timeOffset="19">875 2410 128,'-4'0'64,"4"4"0,0 0-160,0-4 64,0 5 32,0-5 0,0 3 0,-4-3 0</inkml:trace>
  <inkml:trace contextRef="#ctx0" brushRef="#br0" timeOffset="20">860 2445 128,'0'0'0,"0"4"64,0 0-32,-3-4 64,3 0-128,0 0 0,0 5 32,-4-5 64,4 0-32,0 0-32,-3 4 32,3 0-32,0 1 0,-4-1 64,4-4 32,-4 4-32,4-4-64,-3 4-64,-1-4 32,4 4-32,-3-4 0,3 5 64,0-5 0,-5 0 0,5 4 0,0-4-96,-3 0 64,3 0 96,-4 4 96,4-4-64,-4 0-64,1 0 544,-1 0 256,1 0-416,3 0-224,-5-4-128,2 4 0,0 0-32,-2-4 64,2-1-128,-1 5 0,1-8 32,-1 4 0,0 0-96,1-1 64,-2-3 160,5 3 64,-3 1-224,0 0-32,-1-5 64,1 0 64,-2 5 0,2-5-64,-4 0 32,3 5-32,0-5 0,4 1 0,-3-1 0,-2 0 0,2 5 0,3-5 64,-3 5-96,3-1 0,-4-3 32,0 8 64,4-8-32,-4 4 64,4-5-128,-3 0 0,3 0 32,-4 1 64,0-1-32,1 0 64,3 1-64,-8-1-32,8 0-64,-4 1-32,4-1 64,-3 4 64,3 1 0,-3-5 64,3 6-128,-5-7-64,5 3 64,0-3 0,-3 2 32,3 3 0,0-3 64,-4-1 32,1 1-128,-1-1 32,0 0-64,1-4 0,-1 5 64,0-1 64,4 0-96,-3 0 0,3 5-32,-4-5 0,1 2 64,3-3 64,-5 6-32,5-5-32,0 1 32,-3 4-32,3-5 0,0-4 0,-4 4 0,4 5 0,0-5 64,-4 1 32,4-1-32,0 0-64,0 0-64,-3 1-32,3-1 64,0 0 0,-4 1 32,4-5 0,0 5 0,-3 2 0,3-1 0,-5 2 0,5-3-96,0 3 64,0-3 32,-3 3 64,3 1-32,0-1-32,-3 1 32,3 0-32,-5-1 0,2-3 0,3 3 0,-4 1 64,4 0-96,-3-1 0,3 1 32,-4 0 64,4-1-96,0 1-64,0 0 64,0 4 64,0-5-64,0 1 0,4 0 32,-4 4 64,0-4-96,0-1 0,3 5-32,1 0 0,-1 0 0,2 0 0,-2 0 64,0 5 64,2-1-96,-2-4-64,1 4 128,-1 0 96,5 5-192,-5-5 0,2 1 0,-2-5 96,4 8-64,-3-3 0,3-1 32,-3 0 64,0 1-96,-1-1 0,1 0 32,-1 1 64,5-5-96,-5 4 0,1 0 96,4 1 32,-5-1-128,1 1-32,3-1 32,-3 0 0,0 1 32,0 3 64,-1-3-32,0 2-32,5 7 32,-4-6-32,0-3 0,-1-1 64,1 5-800,-1-9-384</inkml:trace>
  <inkml:trace contextRef="#ctx0" brushRef="#br0" timeOffset="21">827 2197 1152,'0'-7'416,"0"-3"-192,-3 2-128,3 3 128,-4 1-32,4-4 32,-3 3-64,-5 0 0,5-3-192,-2 4-32,2-1-64,-1 1 96,4 4 0,-4 0 96,4-4-736,-3 4-352</inkml:trace>
  <inkml:trace contextRef="#ctx0" brushRef="#br0" timeOffset="22">2751 1315 2560,'4'9'960,"3"4"-512,4 8-544,-3-12 256,3 9-416,4-5-64,-5 4-704,9 5-288</inkml:trace>
  <inkml:trace contextRef="#ctx0" brushRef="#br0" timeOffset="23">986 2963 896,'0'9'352,"0"-9"-192,0 9-192,3-5 64,-3 0-32,0 4 64,0 2 32,5 3 32,-5-5-64,0 9 32,0-4-64,0-4 64,0 4 0,0 4 96,0-4 32,0 5 32,0-1-64,0 0-32,3 0-96,-3 0-64,4 1 96,-1-1 64,1-4-64,-4 0 0,4 5-96,-4-5-96,3 4 128,1-5 96,-4 11-32,4-6-64,-4 4 64,3-3 64,-3-1-64,4 1-64,-4-5 64,3 0 0,-3-1-128,5 5 32,-5-4 64,0 5 32,3-1-128,-3 0 32,0-3-64,0 3 0,0-1 128,0 2 32,3-5-32,-3 0-64,0 0 32,5 0-32,-2 5 0,4-1 64,-3 5-32,0-5-32,-1 0 96,2-4 0,2 4-32,-7 0-64,3-3-64,1-1 32,-4 4 32,4-4 64,-4 0-32,0 4-32,3 1 32,-3 3 32,0-4-96,0 1 0,0-1 32,4 0 64,0 1-192,-1-5 32,4-4-1248,4-5-512</inkml:trace>
  <inkml:trace contextRef="#ctx0" brushRef="#br0" timeOffset="24">2519 2894 1152,'0'13'512,"0"-5"-256,4-3-320,0-1 192,-4 5-32,3-1 32,1 5-160,-4 1 32,4 3 64,-1 0 96,1 1 128,-4-1 160,4-5-192,-4 1 0,4-4-64,-1 4 32,0 0-128,-3-4-64,5 4 0,-2-4-32,-3 8 0,4-4 0,-4 5-96,3-2 64,1 1 32,-4 1 64,0-1-32,4 1-32,-1-1-64,-3 1 32,4-2 96,-4 6 32,4 0-32,-4-5 32,4 5 0,-1-5 96,-3 1-96,0 3 0,4-4-32,-4 5-64,4 4 32,-4-5-32,3-3 0,-3 4 0,4-5 0,0 0 64,-1 0-32,1-4 64,0 0-64,0 4 64,-1-3-64,0 7-32,2-3 32,-2-1-32,-3 0 0,4 1 64,-1-6-32,1 5 64,0-8-64,-1 4-32,1-4 32,-4 0-32,4 4 64,0-5 32,-4 1-32,3 0-64,0 4 96,-3-4 0,5 3 32,-5-4 0,3 1 0,-3 0 64,4 0-32,-4-1 0,4-3-192,-4 3-32,3-3 32,-3 3 0,4 1 96,-4 0-32,0-1-32,0-3 32,3 4-32,-3-5 64,0-1 32,5 7-128,-5-6 32,0 5 0,3-1 0,0 1 0,-3-5 0,5 0-96,-2 5 64,1 0-32,-1-1 0,1 1 128,0 0 32,-1-1-32,1 1-64,-1 0 32,5 0-32,-5-5-96,5 0 64,-4 5 32,-1-1 0,1-3 0,0 3 64,-1-4-32,2 1-32,-2 3 32,5-3-32,-5 0 0,4 3 0,-3 0-96,3 1 64,-3 0 32,4-1 64,-2 6-32,-1-1 64,-2-5-128,4 5 0,-3-4 32,3 0 64,1-1-32,-1 5-32,-3-5-128,3 6 0,1-6-1056,-1 1-1216,1-1 576</inkml:trace>
  <inkml:trace contextRef="#ctx0" brushRef="#br0" timeOffset="25">2593 2907 640,'4'0'352,"-4"0"-192,3 4-64,-3-4 128,3 4-32,2-4 32,-2 5-64,1-5 0,0 4 96,3-4 160,-4 4-160,5-4 0,0 5-128,-1-5-32,0 4-32,0 5 32,0-5-64,1 5 64,3-5-128,-4 5 0,1 0 160,3 4 64,0-5 0,-4 5 32,8-4-64,-4-1 64,0 2-64,4-3 0,-4 2-32,4-5 64,-1 5-160,1 0-32,-4 0-64,4-5 0,0 0 64,3 1 0,-4 3 0,1 1 64,-4 0-96,0-1 0,4 1 32,0 4 64,-4 0-32,0-1 64,4-2-64,-4 2 64,-1-3-64,5 0 64,0-1 0,-4 1 32,0 0-160,0-1 32,4 1 64,-4 0 32,4-5-128,-4 5 32,3 0 0,1-1 0,-4 1 192,4 0 128,0 3-96,-1 1 32,-3 1-224,4-2-96,-4 5 32,4-4 0,0 0 96,-4 1-32,3-6-32,-3 1 32,3 0 32,2-1-32,-1-3-32,-1 3 32,1 0-32,0 6 0,-1-5 0,1 3 0,0 1 0,-1 0 0,-3 0 0,4 0 0,0 5 64,-1-5-192,1 0 32,-4 0 96,4 0 128,-4-4-96,4 4-32,-4-1 0,0-3 0,4 4 0,-1-5 64,-2 5-32,-2 0-32,5 0 32,-4 0-32,3-4 64,-2 4 32,-1-4-192,4 7 0,-4-2 96,0-6 64,-4 1-96,1 0 32,-2-1 0,2 1 0,-1-5 0,1 1 0,-1 3 0,1-3 64,-5-1-32,5 0-32,-5 1 32,1-1-32,3 1-96,0 3 64,1-3 32,-1 3 64,1 1-32,-5 0-32,5-1 32,-1-3 32,-3 3-32,3-3-32,1-2 32,-5 2-32,5 3-96,-1-3 0,-4-1 128,5 5 32,-5-5-96,5 0 32,-4 1 0,-1 4 64,1-5-96,0 0-64,-1 1 64,1-1 0,-1 0 96,5 1 96,-5-1-128,2 0-32,-5 1 0,3 3 0,1-8 0,-1 9 0,1-9-96,0 9 64,-1-5 96,2 5 32,-5 0-128,3-5 32,-3 4 0,3-3 64,1-1-96,0 0 0,-4 0 32,4 0 0,-4 5-96,3-4 64,-3 3 96,-3-3 32,3 3-128,-4-3-32,0 3 160,0-3 96,-2-1-192,1 0-32,-2 1 0,0-5 64,0 4-64,-1 0 0,0 1 96,1-5 32,0 4-128,-4 1 32,3-5 0,-3 4 64,4-4-32,-4 0-32,0 0 32,4 0-32,-4 0 64,0 4 32,3-4-128,1 0-32,-1 5 32,1-5 0,0 0 32,0 0 0,-1 0 0,1 0 0,-1 0 0,5 0 0,-5 0 0,1 0 0,-1 0 0,2 0 64,-2 0-96,1 0-64,-4 4 64,3-4 64,-2 4 0,2-4-32,0 5 32,-2-5-32,2 4 64,0 0 32,-2-4-192,2 5-64,1-2 128,0 2 64,-5-5 32,5 5-64,0-1 96,0 0 0,-1-4-128,1 4-32,-1 1 32,1-1 0,0 0-64,-4 0 0,4 1 128,-1-1 96,1-4-192,-1 4 0,1 1 64,0-1 64,-1 0 64,1-4 64,-1 5-256,1-5-96,3 4 96,0-4 64,1 0 32,0 4-32,3-4 32,-5 0 32,5 0-32,0 0-32,-3 0-64,3 0 32,0 0 32,0 0 0,0 5 64,0-5 32,0 4-128,-4 1-96,4-1-32,0 0 96,0-4 96,0 5 0,4-1-32,-4-4 32,3 0 32,2 4-96,-2-4 0,0 5 32,5-1 64,-4-4-96,3 4-64,0-4 64,1 5 64,-1-1-64,1 0 0,-1 1 32,4-1 0,-3 0 0,-1 1 0,4-1 0,0-4 0,0 4 192,-1 0 128,2 6-160,2-3-96,5 6-32,-1 5-32,0 8 0,8-4 0,-7 4-448,3 3-160,0 2-480,0-1-1376,0 5 192</inkml:trace>
  <inkml:trace contextRef="#ctx0" brushRef="#br0" timeOffset="26">835 3128 896,'-8'4'352,"8"-4"-192,-3 9-64,-1-9 128,0 4-32,1 5-32,-1-5 32,-4 0 96,2 5-64,-2-1-64,1 2 0,-4-3 32,3-2-96,1 3-64,-4-3 0,4 4-32,-4-5 0,0 5 0,3-5 0,-3 5 0,4-1 0,-8 1 0,4-5 0,4 5 0,-4-5 0,3 1 64,-2-1-32,-2 5-32,1-5 96,3 5 0,-3 0-32,1-2 32,-1 7-64,0-1-32,-1 0 32,5 4-32,-4-4 0,0 0 0,-4 5 0,4-10 0,0 5 0,1-4 0,-5 4-96,4-5 64,0 9 32,-1-4 64,1 5-32,-3-1 64,7-4-128,-5 5-64,-2 3 64,3-3 64,-4-2 0,4 2-32,0-1-64,0 1-32,0-5 64,0 4 64,0 0 64,0 1 32,0-5-160,0 0 32,3-1 0,-3 5 64,1-8-96,2 4 0,-3-4 96,0 4 32,3 0-128,2 0 32,-2 0-64,0 0 0,1 5 0,-1 2 0,2 7 0,-6-1 0,5 9 0,0 4 0,-5 3 128,6-3 96,-6 9 0,1-4 0,3-1-192,2-4 32,-2 0-64,-3 0-64,0-4-960,0-6-416</inkml:trace>
  <inkml:trace contextRef="#ctx0" brushRef="#br0" timeOffset="27">1067 3543 128,'-10'8'64,"5"1"0,-2 4 192,7-4 160,-3 0-128,-1-5-32,0 5-128,-3 3-32,3 1-32,-3-4 32,3 4-128,-3 0 0,3 4 96,0 1 32,1-1 32,-1 0 0,0 0-64,0 5 32,-2-5-64,1 0 64,2 1 0,3 4 32,-4-5-160,1 5 32,3 0 0,0-5 64,-4 4-32,0-4 64,4 1-128,0-1 0,0 5 96,-3-6 32,3 7-32,-4 2-64,0-3 32,0 4 32,4-4 160,-3 0 192,-1 3-96,0 2 0,1-6-288,3 5 0,0-4-32,0-1 64,0 1-32,0 0 64,3-1-64,1 5-32,3-4 32,1-1-32,-1 5 0,4-4 64,1-1-256,2 1-96,1 4-992,3 9-352</inkml:trace>
  <inkml:trace contextRef="#ctx0" brushRef="#br0" timeOffset="28">655 969 896,'-8'0'416,"5"4"-192,3 5-352,-5-5 128,5 5-64,0-1 0,-3 10 0,3-1 0,-3 0-224,-1 4-128</inkml:trace>
  <inkml:trace contextRef="#ctx0" brushRef="#br0" timeOffset="29">762 705 896,'-4'-9'352,"-3"9"-192,2 0-256,2 5 0,-1-1 64,-3 0 64,-4 9-352,0 0-96</inkml:trace>
  <inkml:trace contextRef="#ctx0" brushRef="#br0" timeOffset="30">909 402 128,'-26'0'160,"4"0"-64,-7 4-192,17-4 64,-10 0-32,0-8 0</inkml:trace>
  <inkml:trace contextRef="#ctx0" brushRef="#br0" timeOffset="31">1265 211 1792,'-3'-13'768,"3"9"-384,0-5-512,0 9 128,3-4 64,1 0 32,0-1-832,4-3-288,-5-5 448,4 0 192</inkml:trace>
  <inkml:trace contextRef="#ctx0" brushRef="#br0" timeOffset="32">1144 350 896,'-11'-8'352,"7"3"-192,0 5 96,4-4 160,-3 4-128,3-4-96,-4-6 32,0 3 0,1-2-32,-1-4-32,4 0-96,-7 0 32,0 4-1056,2-4-384</inkml:trace>
  <inkml:trace contextRef="#ctx0" brushRef="#br0" timeOffset="33">1722 173 896,'0'-4'416,"3"4"-192,1 0-256,-1 0 64,1 0-32,8-5 0,-2 5 0,1-4 64,4 0-96,7-1 0,-4-3 32,8-1 0,-4 0-448,4-8-96</inkml:trace>
  <inkml:trace contextRef="#ctx0" brushRef="#br0" timeOffset="34">1898 212 3072,'0'-4'1216,"4"4"-640,-1 0-736,5 0 192,-4 0 32,7-4 32,-4-1-192,7 1 0,-2 0-608,7-1-256,-1-3-128,0-1 0</inkml:trace>
  <inkml:trace contextRef="#ctx0" brushRef="#br0" timeOffset="35">2060 108 1152,'4'-22'416,"7"6"-192,4-2-256,-8 10 64,4-1-128,7 0 64,4 0-384,1-8-224</inkml:trace>
  <inkml:trace contextRef="#ctx0" brushRef="#br0" timeOffset="36">2291 255 2304,'-3'-25'864,"3"16"-448,0 5-576,3-1 192,2 1-32,-2 0 64,4 4-96,1-5 0,-1 5 32,4 0 0,0-4-928,4 4-416</inkml:trace>
  <inkml:trace contextRef="#ctx0" brushRef="#br0" timeOffset="37">2229 368 2560,'4'-13'960,"11"9"-512,-4 0-544,-1-4 256,1 2-128,8-2 64,3 4-1184,4-5-544</inkml:trace>
  <inkml:trace contextRef="#ctx0" brushRef="#br0" timeOffset="38">2387 347 2304,'0'-4'960,"11"4"-512,4-4-544,-4-5 192,7 0-32,8 0 96,3-12-1184,8-1-512</inkml:trace>
  <inkml:trace contextRef="#ctx0" brushRef="#br0" timeOffset="39">2582 399 640,'29'29'352,"-10"-7"-192,10 8-192,-17-12 64,6-1-32,4 1 64</inkml:trace>
  <inkml:trace contextRef="#ctx0" brushRef="#br0" timeOffset="40">1442 208 128,'0'4'64,"3"1"0,-3-5-96,4 0 64,-4 0 32,4-5 96,4 1-128,-5-5-32,8-4-160,-4 0 32</inkml:trace>
  <inkml:trace contextRef="#ctx0" brushRef="#br0" timeOffset="41">1456 316 2816,'0'-25'1120,"8"16"-576,3-4-576,-4 4 288,9 1-224,2-1-96,8-4-1248,-1-5-480</inkml:trace>
  <inkml:trace contextRef="#ctx0" brushRef="#br0" timeOffset="42">1611 282 5376,'3'-9'2112,"1"5"-1152,3-9-1184,5 4 256,-5 0-416,4-4-96,0 0-32,3 0 64,1 5-512,-4-10-256</inkml:trace>
  <inkml:trace contextRef="#ctx0" brushRef="#br0" timeOffset="43">1755 272 5760,'-4'5'2176,"8"-5"-1152,-1 0-1280,0 0 384,5-5-480,3 1-96,4-5-640,0-3-160,7-6-640,-4 0-224</inkml:trace>
  <inkml:trace contextRef="#ctx0" brushRef="#br0" timeOffset="44">1850 298 7040,'4'0'2624,"-1"-4"-1408,20-5-2048,-17 9 160,9-8-736,4-1-224,-1-4-544,1-4-160</inkml:trace>
  <inkml:trace contextRef="#ctx0" brushRef="#br0" timeOffset="45">1993 282 7552,'0'0'2816,"4"0"-1536,7-4-2144,-3-1 160,6 1-1600,1-9-512,7-5 704,0 1 384</inkml:trace>
  <inkml:trace contextRef="#ctx0" brushRef="#br0" timeOffset="46">2097 242 7296,'3'0'2816,"1"-4"-1536,15 0-2688,-8 0-64,0-9-1344,7 0-384</inkml:trace>
  <inkml:trace contextRef="#ctx0" brushRef="#br0" timeOffset="47">2310 377 4864,'7'0'1824,"0"0"-960,8-5-1376,-4 1 160,0 4-768,8-4-224,-1-5-160,0-4-32</inkml:trace>
  <inkml:trace contextRef="#ctx0" brushRef="#br0" timeOffset="48">2421 350 7168,'3'-4'2720,"12"0"-1472,7-9-2592,-15 3-32,12-2-1376,3-5-416</inkml:trace>
  <inkml:trace contextRef="#ctx0" brushRef="#br0" timeOffset="49">2306 294 7040,'0'-9'2720,"4"9"-1472,3-4-1536,5 0 384,6-5-480,7 0-160,9-8-1632,-1 0-704,7 0 768,-3 0 448</inkml:trace>
  <inkml:trace contextRef="#ctx0" brushRef="#br0" timeOffset="50">2431 450 5376,'4'0'2112,"3"0"-1152,12 0-1472,-8 5 224,4-5-448,3-5-64,0 5-1088,5-9-416</inkml:trace>
  <inkml:trace contextRef="#ctx0" brushRef="#br0" timeOffset="51">2431 575 6656,'8'22'2464,"10"-18"-1344,-3 5-1536,-8 0 384,11-1-960,1 6-224,-1 3-1184,8-4-480</inkml:trace>
  <inkml:trace contextRef="#ctx0" brushRef="#br0" timeOffset="52">2534 645 5888,'-11'4'2176,"11"9"-1152,7 9-1408,-3-13 320,7 7-64,4 10 128,3 5-736,1-1-320,10 1-1088,1-1-384</inkml:trace>
  <inkml:trace contextRef="#ctx0" brushRef="#br0" timeOffset="53">2546 830 5632,'18'48'2176,"-4"-22"-1152,16 26-1888,-19-18 0,11 10-1216,-4-1-416,5 1 1152,3-1 576</inkml:trace>
  <inkml:trace contextRef="#ctx0" brushRef="#br0" timeOffset="54">2710 1117 6272,'0'33'2368,"5"-19"-1280,1 29-1984,-2-26 128,4 10-352,3 3 32,0 0-800,0-4-320</inkml:trace>
  <inkml:trace contextRef="#ctx0" brushRef="#br0" timeOffset="55">2762 1536 6144,'11'56'2272,"-3"-39"-1216,-1 5-2368,-3-9-160,3 0-832,-3-4-160</inkml:trace>
  <inkml:trace contextRef="#ctx0" brushRef="#br0" timeOffset="56">2784 1743 5888,'12'70'2176,"-6"-44"-1152,2 13-2816,0-18-416,2 1 192,2-5 192</inkml:trace>
  <inkml:trace contextRef="#ctx0" brushRef="#br0" timeOffset="57">827 696 5248,'-18'5'2016,"15"-1"-1088,-5 10-1088,8-6 384,-3 5-352,-1 4-32,-4 14-640,-3-1-224,0 0-928,4 4-384</inkml:trace>
  <inkml:trace contextRef="#ctx0" brushRef="#br0" timeOffset="58">824 735 5888,'-7'0'2176,"4"0"-1152,-9 6-1120,8-2 416,-6 4-512,-5 9-160,-3 9-192,-4 5 0,-8 4-288,1 12-96,-5 0-896,2 10-448</inkml:trace>
  <inkml:trace contextRef="#ctx0" brushRef="#br0" timeOffset="59">1693 2599 2176,'0'0'64,"0"5"-96,-5-5-64,5 4 64,-3-4 64,3 4 0,-4 1-32,0 0 32,1-5 32,-5 8-384,4-4-192,-3 1 0,3 3 32</inkml:trace>
  <inkml:trace contextRef="#ctx0" brushRef="#br0" timeOffset="60">960 2302 512,'0'3'256,"0"2"-128,-3-1 64,3 0 192,0 1 0,0-1 96,0 0-192,0 5-96,0 4-32,0-4-32,0 0-64,0 4 32,0-5 0,0 1 96,0 0-96,0-1-64,3 1 0,-3 0-32,0-5 64,3 4 32,-3 2-192,0-3 0,5 2 160,-5 4 192,0 5-352,3-1-64,-3-4 192,0 4 192,4-4-96,0 5-64,-1-5-32,1 0-32,-1-5-1152,5 1-480</inkml:trace>
  <inkml:trace contextRef="#ctx0" brushRef="#br0" timeOffset="61">968 2449 1152,'3'13'416,"-3"-13"-192,0 4-64,0 1 192,4-1-288,-4 4 0,0 1 0,4-1 32,-4 1 32,3 8 0,-3-4-160,4-4 32,-4 4 64,3 0 96,1-4-128,0 4-32,0-4 0,-1 3 64,5-3-96,-5 4 0,5 0 32,-5 0 64,5 0-32,-4 4-32,2 5 32,2-5-32,3 1 0,1-2 0,-2 2 0,5-1 0,7 5 64,0 4 96,3-4-1056,1-1-416</inkml:trace>
  <inkml:trace contextRef="#ctx0" brushRef="#br0" timeOffset="62">1015 2933 512,'15'69'256,"-7"-38"-128,3 25-384,-3-30-32</inkml:trace>
  <inkml:trace contextRef="#ctx0" brushRef="#br0" timeOffset="63">1005 2691 128,'-4'9'0,"4"8"64,0-8 32,0 4-32,0-1-64,0 1 32,0 4-32,0-4 0,0 5 64,0 8-32,0-4 64,-4 4-64,0 3-32,0-2-128,1 3-64</inkml:trace>
  <inkml:trace contextRef="#ctx0" brushRef="#br0" timeOffset="64">813 3154 384,'3'-5'256,"1"1"-128,0 4-96,-1 0 160,2 0-96,2-4-64,0 4 64,4 0 0,0-5-128,4-3-32,0-5-256,10-5-128</inkml:trace>
  <inkml:trace contextRef="#ctx0" brushRef="#br0" timeOffset="65">964 1229 1152,'-7'0'416,"7"0"-192,-4-5-352,4 5 64,-3 0 32,3 0 64,-5 0 64,5 0 96,-3 0-32,3-4 0,-7 4-96,7-4 32,-8 4-64,5-5-32,-5 5 32,5-4 32,-5 4-96,4-4-64,-3 4 128,3 0 32,-3 0 0,3-5-64,1 5 32,-4 0-32,2 0 0,2-4 0,-4 4-96,-1 0 64,1-4 160,0-1 64,-5 1-160,1-5-64,4 6 0,0-2 0,0-3-64,-5 8 64,9-5 32,-1 0 64,0 5-32,1-4-32,-1 4-64,4-4 32,-4 4-32,4-4-64,-3 4 160,-1-5 96,4 5-32,-4 0-64,4 0-96,-4-4-32,4 4 128,0 0 32,0 0 0,0 0-64,0 0 32,0 0-32,4 0 0,0 4 64,0-4-32,3 5-32,4 3 32,-4 1-32,8-1 0,-4 2 0,0-2 0,3 5 64,-2-9-96,-1 5 0,0-1 32,0 1 0,4-5 0,-4 1 64,-1 3-96,2-3 0,3 4 96,-5-5 32,-2 0-128,3-4-32,-7 5 32,3-1 64,-3 0-64,-1 1 0,-3-5-480,4 4-128,-4 0 32,0 1 32</inkml:trace>
  <inkml:trace contextRef="#ctx0" brushRef="#br0" timeOffset="66">670 1220 1152,'3'4'512,"5"-4"-256,-1 5-224,-3-5 160,-1 4-32,4-4 0,1 4-192,-1 0 32,4-4 64,0 5 32,1-1-32,-1 4 32,3-2-128,1 1 0,0-2 160,-1 3 64,1-3-224,-4-1-32,4 5 0,-7-5 96,2 1-64,1-1 0,-3 5 96,-1-5 32,-3 5-32,0-5-64,3 5 32,-3-5-32,-1 0 0,1 1 0,0-1-160,-1-4 32,1 5-640,-1-5-288</inkml:trace>
  <inkml:trace contextRef="#ctx0" brushRef="#br0" timeOffset="67">692 1090 384,'10'-13'256,"-5"9"-128,-2 0-96,1-1 160,-1 5-96,5-4-64,0 0-96,-2-1 32,2 5 96,-1-4 96,1 4-128,-1 0-96,0 0-256,0 0-128</inkml:trace>
  <inkml:trace contextRef="#ctx0" brushRef="#br0" timeOffset="68">647 1098 896,'7'-4'416,"-3"4"-192,8-13-352,-9 8 128,4 5 128,1-8 64,3 3-64,0 1-96,-4 1 0,8-7-32,-8 7-512,8-2-192</inkml:trace>
  <inkml:trace contextRef="#ctx0" brushRef="#br0" timeOffset="69">795 1345 1152,'-4'0'416,"4"5"-192,0-1-256,0-4 64,0 0-128,0 4 64,0-4 32,0 5 0,0-1 0,0 1 64,0-1-32,0 5 64,0-2-64,0 2 64,0 0-64,0 4-32,0 0-64,0 0 32,0 0-32,0 4 0,0-4 64,0 1 64,0-1-32,0 0 64,0-1-64,0 1-32,0 4 32,0 1-32,0-1 0,0-4 64,0 5-96,0-5 0,-4 4 32,0-4 0,4 0 0,-3 0 0,3 0-96,-4 0 64,4-1 32,0-3 64,0 4-32,-4 5-32,4-5 96,0 0 64,4-5-128,-4 5-96,0-4 32,4 4 0,-4-5-64,3 5 64,1-3 32,-4-6 64,4 4-96,-4 1 0,0-5 96,4 5 32,-4-1-384,0 1-128,0 0-96,3 8 0</inkml:trace>
  <inkml:trace contextRef="#ctx0" brushRef="#br0" timeOffset="70">746 1401 256,'0'26'160,"0"-8"-64,0 3-128,5-8 128,-2 0-128,-3 5-64,0 4 128,0 3 96,0 1-192,-3 0 0,3 0 0,-5 0 32,2 4 32,-1-4 0,4 0 64,-3 0 32,-1 0-32,-3 0-64,3 1 32,-3-7-32,0 7-96,-5-1 64,5 0-128,0-4 32</inkml:trace>
  <inkml:trace contextRef="#ctx0" brushRef="#br0" timeOffset="71">1854 2483 2048,'7'0'768,"-7"0"-384,4 0-384,-4 0 160,3 0-192,1 0-32,-4-5 32,4 5 64,0 0-64,-1 0 0,-3-4 32,3 4 0,2 0 0,-2 0 0,1 0 0,0-4 0,-1 4 64,1 0 32,-1 0-32,2-5-64,1 5 32,-1 0-32,-2 0-96,1 0 64,-1 0 32,1 0 0,0 0 64,3 0 32,-3 0-192,0 0 0,-1 0 32,0 0 96,2 0 0,2 0 64,-4 0-64,5 0-32,0 0 32,-5 0-32,4 0 0,1 0 0,-1 0-96,0 0 0,1 0 64,-1 0 0,0 0 32,1 0 0,-1 0-96,0 0 64,1 0 32,-1 0 0,1 0 0,-1 0 0,-3 5 0,3-1 64,-3-4-32,0 0-32,-1 4-64,0 1 32,5-5 32,-4 4 64,3 1-96,-3-1 0,-1 0 32,4 1 0,-2-1 64,1 0 32,-1-4-32,2 5-64,-4-5-64,5 4 32,0-4 32,-5 0 0,4 0 0,1 0 0,-5 4 0,1-4 0,3 5 0,-3-5 0,-1 4 0,2-4 0,-2 4 0,0 0 64,1 1-96,0-1-64,0 0 64,-1 0 64,-3 1 0,4-1-32,0 0-64,-1 1 32,-3-1 32,4 0 64,-4-4-32,0 5-32,4-1 32,-4-4-32,0 4 64,3-4 32,-3 5-128,0-5 32,4 4 64,-4-4 96,0 4-224,4 1 0,-4-1-928,0 1-288</inkml:trace>
  <inkml:trace contextRef="#ctx0" brushRef="#br0" timeOffset="72">1729 2596 1408,'0'4'608,"0"-4"-320,-4 5-352,4-5 192,0 4-160,-3-4 0,3 4 32,-4-4 64,0 5-96,1-1 0,-1 0 32,0 1 0,0-5 0,1 4 64,-1 0-32,-3-4-32,2 5 32,-1-1-32,2-4 64,-4 5 32,5-1-32,-1-4-64,-3 4 32,3-4-32,0 5 0,4-5 0,0 0-704,0 0-320</inkml:trace>
  <inkml:trace contextRef="#ctx0" brushRef="#br0" timeOffset="73">1824 2539 640,'-7'9'352,"-1"-5"-192,4 5-256,1-5 64,0 1 32,-2 4 64,-2-5-32,-4 5 64,4-1-128,-4 1 0,3-1 32,-3-3 64,4 4-32,-1-6-32,2 2 32,1 0 32,2-2-384,-1-3-192</inkml:trace>
  <inkml:trace contextRef="#ctx0" brushRef="#br2" timeOffset="74">1299 735 1536,'0'-26'608,"0"45"-320,0-12-480,0-7 96,0 0-256,0 0-32,0 9-64,7-9-32</inkml:trace>
  <inkml:trace contextRef="#ctx0" brushRef="#br2" timeOffset="75">2285 2673 1792,'0'-4'704,"0"4"-384,-4 0-320,4 0 224,0 0-128,0 0 0,0 0-32,-4 0 32,4 0 64,0 4 64,-4-4-256,1 0-32,3 0 128,-4 0 192,0 0-128,1 0 0,-1 0-128,0 0-32,1-4 32,-1 4 0,0 0 0,-3 0 64,3 0-32,0 0 64,1 0 128,-4 0 192,-1 0-160,1 0 0,3-4 0,0 4 0,-3 0-128,0 0-96,3-5 0,-3 5 32,3 0-96,-4-4 0,1 4 32,3 0 0,1 0 0,-4 0 0,-1 0 0,1 0 0,-1 0 0,1 0 64,0 0-96,0 0-64,-1 0 64,0 4 64,1-4 0,4 5 64,-5-5-128,0 4 0,2-4-32,2 4 0,-4-4 64,1 0 64,0 5-32,0-5-32,2 0 32,-1 0 32,1 0-96,2 0 0,-4 0 32,3 0 64,-3 0-32,2 0 64,-1 0-64,-2 0-32,1 0-64,-1 4 32,1-4 32,-1 0 64,5 0-96,-4 4 0,-1-4 32,5 0 0,-5 0 0,1 0 0,0 0 64,-1 0-32,4 0-32,-3 0-64,0 0 32,0 0 32,-1 0 0,1 5 0,3-5 64,0 0-96,-3 0 0,3-5 96,1 5 32,-1 0-128,0 0-32,1-4-64,-1 4 96,1 0 0,-2 4 96,-2-4-96,3 0-64,-3 5 64,-1-1 64,5-4-64,-4 5 0,-1-1-256,1 0-128,-4-4-480,4 5-256,0-5-64,-1 0 0</inkml:trace>
  <inkml:trace contextRef="#ctx0" brushRef="#br2" timeOffset="76">1725 2708 384,'-19'9'256,"8"0"-128,1 4-96,2-9 96,5 5-160,-5-5 32,4 0-224,1 1-96</inkml:trace>
  <inkml:trace contextRef="#ctx0" brushRef="#br2" timeOffset="77">1706 2583 128,'4'-9'64,"4"9"0,-5-4-96,0-5 64,2 5-32,-2-1 64,1 1 32,3-5 32,-3 5-160,4 0-32,-5 0 32,5-5 0,-1 4 448,0 2 192,-3-2-288,3 0-96,1 2-224,-5-2-32,5 5 32,-1-5 64,0 5-96,-3-4 0,0 4-480,3 0-192</inkml:trace>
  <inkml:trace contextRef="#ctx0" brushRef="#br2" timeOffset="78">1714 2548 256,'0'-4'160,"4"-1"-64,-4 1-64,4 4 96,-4 0-64,0-4-64,3 4 32,1-5-32,-4 5 0,0-4 0,4 4 0,-1-4 0,-3-1 0,4 1 64,-4 0 32,3 4 96,-3-5-32,4 1 64,-4 0-128,4 4 0,-4-5-32,4 1-64,-4 4 32,0 0-32,3 0 0,-3-4 0,0 4 0,0 0 0,4-4 0,-4 4 0,4 0 64,-4 0 96,3 0-224,1-4 0,-4 4 0,4 0 32,-4-5 32,3 5 0,-3 0 0,4-4 0,-1 4 0,-3-4 64,5 4-96,-5 0 0,3-5 32,-3 1 64,4 4-32,0-4 64,-4-1-128,3 5 0,-3-4 32,4 4 0,-4-5 0,3 5 0,1-4-96,-4 4 64,4 0 32,-1-4 64,-3-1-32,4 5 64,0-4-64,-4 0-32,4 4-64,-1-5 32,0 1 32,-3 4 0,5-4 0,-2-1 64</inkml:trace>
  <inkml:trace contextRef="#ctx0" brushRef="#br2" timeOffset="79">1854 2388 1952,'7'0'32</inkml:trace>
  <inkml:trace contextRef="#ctx0" brushRef="#br2" timeOffset="80">1865 2379 1952,'3'0'32,"5"-4"-64,-4 4 0,-1 0 96,1 0 96,-4-4-128,4 4-96,-1 0 32,-3 0 0,4 0 32,0 0 0,-4 0 0,0 4 0,3-4 0,-3 4 0,0-4 64,4 5-96,-4-1 0,4-4 32,-4 0 64,4 0-96,-1 0 0,0 0 32,-3-4 64,5 4-32,-2-5 64</inkml:trace>
  <inkml:trace contextRef="#ctx0" brushRef="#br2" timeOffset="81">1935 2383 1984,'0'8'-320,"0"1"-192,0 1-96</inkml:trace>
  <inkml:trace contextRef="#ctx0" brushRef="#br2" timeOffset="82">2071 2341 128,'3'0'64,"1"0"0,-1-5-96,1 5 64,0 0-32,-4 0 64,3 0-96,1 0 0,0 0 32,0 0 64,-1 5-32,1-5-32,-4 0-64,4 0 32,-1 3 96,1-3 32,0 0-128,-1 5-32,1-5 32,0 4 64,0 1 0,-1-1-32,1 0-64,0 1 32,-1-1 32,1 0 64,-1 1-96,2-1 0,-2-4 32,4 4 64,-7 1 32,8-5 32,-5 4-224,1-4 0,0 4 32,-1 1 96,5-5 0,-8 4-32,3 0 32,1 1-32,0 3 0,0-3 64,-1-1-96,-3 4 0,4-3 32,-4 0 0,4-2 64,-4 1 32,3 5-128,1 0-32,4 4 96,-2-4 32,2 8 0,3 0 32,4-4-288,-4 0-32</inkml:trace>
  <inkml:trace contextRef="#ctx0" brushRef="#br0" timeOffset="83">1777 1691 384,'-3'5'160,"3"-1"-64,0-4-128,0 4 64,0-4-32,0 4 0,-5 1-96,5-5 64,0 4 32,-3-4 0,3 4-96,-4-4 64,0 5 32,4-1 64,-3 0 32,3 1 32,0-1-160,-4 0 32,4 1-64,0-1 0,0 1 128,-4-1 32,4 0-32,0 1-64,0-5-64,0 4 32,-4 0 32,4 1 64,0 3-96,0 1-64,0 0 128,0-5 96,0 4-192,0 5 0,-3-9 0,3 5 96,0 0 0,0-1 64,0 1-128,0-5 0,-4 5 32,4-4 0,0 3 0,0-3 0,-3 3 0,-1-3 0,4 3 0,-4 1 64,1-5-96,-1 9 0,4-4 32,-4 3 64,4-2-32,0 3-32,0-5 32,-3 0 32,3 1-96,0 4 0,-5-4 96,5 0 96,-3-1-128,-1 1-32,1 4 64,-1-4 96,0 0-128,4 4-96,-3-6-256,3 7-128</inkml:trace>
  <inkml:trace contextRef="#ctx0" brushRef="#br0" timeOffset="84">2111 1730 640,'0'0'352,"0"5"-192,0-5-128,0 0 160,4 5 32,-4-5 96,0 3-96,0-3-64,0 4 0,0-4-32,0 5-64,0 0 32,0-1-64,0 0-32,0 0 96,0-4 64,0 5-224,0-1 0,0 0 64,0-4 128,0 5-32,0-1-64,0 0 64,0-4 0,4 5 32,-4 3 0,0-3-64,0-1 32,0 5-64,0-5 64,0 0-64,0 1-32,0-1 96,0 1 64,0-1-64,0-4-64,0 4 0,0 1 32</inkml:trace>
  <inkml:trace contextRef="#ctx0" brushRef="#br0" timeOffset="85">2123 1868 4384,'3'5'32,"-3"-1"0,3 0 64,2 5-128,-5-4 0,3-1 32,1 0 64,-4 1-32,3-1 64,1 0 64,-4 0 64,4 5-192,-4-4-64,3-2 0,-3 2 64,4 3 0,-4-3 64,4-1-64,-4 1-32,0-5 32,4 4-32,-4 0 64,0 0 32,3-4-128,-3 9-32,0-9 32,4 4 64,-4 1 0,0-1-96,0 0 32,0 1 32,0-5 0,0 4-96,4 0 160,-4 1 64,0-1-96,0 1-32,0 3 0,0-3 64,3-1-32,-3 5-32,0 4 32,4-5 32,-4 5-96,7 1-64,-3-6-1440,0 4-544</inkml:trace>
  <inkml:trace contextRef="#ctx0" brushRef="#br0" timeOffset="86">1858 2168 128,'0'0'0,"3"-5"64,-3 5 32,4 0-128,-4 0 32,3 0 64,-3-4 32,0 4-32,5 0 32,-5 0 64,0 0-64,3-4 0,-3 4-32,0 0-64,0-5 32,4 5-32,-4 0 0,0 0 64,4 0-96,-4-4 0,0 4 32,0-4 0,3 4 0,-3-5 0,4 5 64,-4-4 32,3 4-128,1 0-32,-4 0 32,4-4 0,-4 4 32,0 0 64,3 0-96,-3-5 0,5 5 32,-5 0 64,3 0-96,1 0 0,-4 0 32,3 0 0,-3 0 0,3 0 64,-3 0-96,5 0-64,-2 0 128,-3 0 32,4 0 0,-4 0-64,0 5-64,0-5 32,3 0 32,-3 0 64,0 0 32,0 4 32,0-4-224,0 4 0,0-4-256,0 5-32</inkml:trace>
  <inkml:trace contextRef="#ctx0" brushRef="#br0" timeOffset="87">2060 2154 1152,'0'0'416,"0"4"-192,0-4-128,0 0 224,0 0-192,0 0 0,0 0 64,0 0 32,0 0 32,0 0 64,0 0-160,0 0-32,0-4-64,0 4 32,0 0 0,0 0 32,0-4 128,0 4 96,0 0-64,0 0 64,0 0-192,0-5-32,0 5 0,0 0 0,0 0-64,0-4-64,0 4 32,0 0-32,0 0 64,0 0 32,0 0-32,0 0 32,0 0 0,0 0 32,0 0-64,0 0 32,0 0 0,0 0 96,0-4-96,3 4-64,-3 0 64,0 0-64,0-4 64,0 4-128,0 0 0,4 0 32,-4 0 64,0-5-32,0 5-32,0 0 32,0 0-32,0 0 64,0 0 32,4 0 32,-4 0 0,0 0-64,0 0-64,0 0 96,3 0 0,-3 0-128,0 0-32,0 0 96,0 0 32,4 0-96,-4 0-32,0-5 96,3 5 32,-3 0-160,0 0 0,0 0 96,0 0 128,4 0-32,-4 0-64,0-3 0,0 3-32,4 0-96,-4 0 64,0 0 96,0 0 96,3 0-224,-3 0 0,0 0 64,0 0 64,5 0-96,-5 0 32,0 0 64,0 0 32,0 0-32,0 0-64,0 0-64,0 3-32,0-3 64,3 0 64,-3 0-64,0 0 0,0 0 32,0 0 64,4 0-32,-4 0-32,0 0-64,0 0-32,0 0 64,0 0 0,0 0 32,0 0 64,0 0-32,0 0 64,0 0-128,0 0 0,0 0 32,0 5 0,0-5 0,0 0 0,0 0 64,4 0 32,-4 0-256,0 0-64,0 0-1984,0 0-928,-4 0 1600</inkml:trace>
  <inkml:trace contextRef="#ctx0" brushRef="#br3" timeOffset="88">2185 3582 256,'0'26'160,"0"0"-64,0 0-128,0-17 128,6 8-64,-6 1 64,0-2-64,8 19 64,-1-9-288,-7 0-96</inkml:trace>
  <inkml:trace contextRef="#ctx0" brushRef="#br3" timeOffset="89">1574 3625 640,'0'43'352,"0"-34"-192,0 17-192,0-17 128,0 17-64,0 0 64,0 9-64,7-9 64,-7 0-64,8 8-32,-1-17-416,8 1-128</inkml:trace>
  <inkml:trace contextRef="#ctx0" brushRef="#br3" timeOffset="90">1265 788 640,'15'0'352,"-1"0"-192,1 0-128,-7 0 96,6 0-160,1 0 32,0 0-64,7 0 0,0 0 64,0 0 64,7 0-32,-6 0 64,-1 0-64,0 0-32,7 0 32,-7 0 32,1 8-96,-2-8 0,2 0 32,-9 0 0,9 9 0,-8-9 64,-1 0-96,1 0-64,-1 0 64,1 0 64,0 0 0,-7 0-32,6 0 32,-7 0-32,1 0 0,6 0 64,-7 0 32,8 0 32,-7-9-64,6 9 32,1 0-64,-7 0-32,6 0 32,-7 0-32,8 0 0,-7 0 64,6 9-96,1-9 0,-7 9 32,-1-9 64,7 8-96,-6-8 0,7 9 32,-8 0 0,7-1 0,2-8 0,-1 9 0,-1-9 64,8 0-32,0 0-32,7 0-64,-6 0 32,6 0-480,-6-9-192</inkml:trace>
  <inkml:trace contextRef="#ctx0" brushRef="#br3" timeOffset="91">2229 3712 128,'0'26'64,"0"-9"0,0 17-96,7-8 64,-7 0-32,0 0 64,0 0-96,0 8-64</inkml:trace>
  <inkml:trace contextRef="#ctx0" brushRef="#br3" timeOffset="92">1795 3046 768,'7'-18'352,"0"18"-192,1-8-128,-8 8 160,0-9-160,7 9-32,0-9 0,1 9 0,-1-8 64,1 8 96,-1-9-224,8 9-96,-8 0 96,1 0 64,6-9-32,1 9 0,0 0 32,-1 0 0,9 0-96,-9 9 64,8-9-320,-7 0-96</inkml:trace>
  <inkml:trace contextRef="#ctx0" brushRef="#br3" timeOffset="93">2155 3625 128,'8'18'160,"-8"-2"-64,8-7-64,-1 0 96,-7 0-64,14-1-64,-6 10-64,-1-1 32,8 0-128,-8 10 32</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6T03:18:20.533"/>
    </inkml:context>
    <inkml:brush xml:id="br0">
      <inkml:brushProperty name="width" value="0.05" units="cm"/>
      <inkml:brushProperty name="height" value="0.05" units="cm"/>
      <inkml:brushProperty name="color" value="#849398"/>
    </inkml:brush>
  </inkml:definitions>
  <inkml:trace contextRef="#ctx0" brushRef="#br0">7323 3704 128,'23'0'0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6T03:18:20.534"/>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70 63 2560,'-6'25'960,"6"-18"-512,0-1-544,0-6 192,0 0-96,0 0 0,0 0-96,0 0 64,0 0-1024,0 0-416</inkml:trace>
  <inkml:trace contextRef="#ctx0" brushRef="#br0" timeOffset="1">1695 1285 128,'-23'25'0</inkml:trace>
  <inkml:trace contextRef="#ctx0" brushRef="#br1" timeOffset="2">310 590 896,'6'4'352,"-6"-4"-192,3 6-256,-3-4 64,3-2 32,-3 4 0,3-1 0,-3 0 0,2 0 0,2 0 64,-2 1-32,2-1-32,-1 0 32,-1 0-32,2 0 0,-2 4 64,1-5-96,0 2 0,3-1-32,-3 4 0,0-5 64,3 2 64,-1-2 32,-1 5 96,1-4-160,-2 4-32,4-4-64,-2 0 0,-3 3 64,2-2 0,2 2 128,-3-4 64,-1 2-160,4 2 0,-3-2 32,0 2 96,0-3-64,0 3 0,0 0-96,0-2-96,3-1 64,-3 4 64,3-5 0,-4 4-32,5-2 96,-5 2 64,2-3 64,-2 4 32,1-4-128,0 0-32,0 0-32,0 0 32,0 0-64,2 1-32,-1 2 32,-1-3 32,2 4-32,-2-5-32,0 4-128,3-2 0,0 2 128,-1 0 64,2-2 0,-1 2-64,0 0 32,-1-3-32,-2 3 0,3-2 0,-3-1 0,3 4 0,-3-5 64,2 2 96,1-1-224,1 3 0,-5-3 64,4 1 64,-3 2 0,3-3-64,-1 1 96,1-2 0,1 2-128,-2-2 32,-2 2-64,6-1 0,-3 0 64,2 3 64,-2-2-32,0 2 64,3 1-128,-3-1-64,-1-3 64,4 4 0,-3-1 32,0 0 64,0-3-96,0 3 0,0 1-32,-1-4 0,1 0 128,0 0 96,1 0-128,-2 0-32,4 1 0,-3-2 64,0 2-192,-1-1 32,1 0 96,0 0 64,0 4 0,0-5-64,-4 4 32,5-2-32,-4-1 0,2 0 0,1 1 0,1-1 64,-2 0-32,-2 0-32,3 0 32,0 4-32,-4-1 0,4-3 0,1 4 0,-2-1 0,1-3 0,0 3 64,0-3-96,-3 0 0,2 1-32,-1-1 0,2-3 64,-1 3 0,1-3 0,0 0 0,-1 3-96,2 0 64,-1 1 32,5 2 64,-2 0-448,0-3-160,-1 4-352,-2-1-160</inkml:trace>
  <inkml:trace contextRef="#ctx0" brushRef="#br1" timeOffset="3">266 489 896,'4'3'352,"-2"0"-192,4-3-192,-3 0 128,0 4 0,0-4 32,2 3-64,-1-3-64,-2 3 32,5-3-32,-2 3 64,1 0 32,0 1-128,-1-2 32,1 4-64,-2-2 0,5 2 128,-4 0 32,4 1-128,-3-4 32,3 3 0,-3-3 64,2 1-96,1-1 0,-4 0 32,4 1 0,-3-2 0,3 2 0,0-4 0,-3 2 64,3 2-32,-3-1-32,3 0 32,-4 3 32,4 1-32,-3-4-32,2 0 32,-1 3 32,1-2-96,1-1 0,2 4 96,-2-5 32,0 4 32,0-2 0,3 2 0,-6-3 0,2 1 0,1-1 0,-3 0-64,0 0-64,3 0 32,-1 1-32,-1-2 64,-2 2 32,4-4-32,-3 6-64,2-3 32,1 0 32,0 1-32,0 2 64,-1-3-128,1 3 0,0 0 32,0 1 64,-1 2-32,1-3 64,0 1-128,1-4 0,-3 3 96,3-2 96,-1-1-64,-1 0 0,1 0-32,3 0 32,-3 4-64,-1-5 64,4 2-64,-4 2 64,2 0-64,1-2 64,1-2-128,-3 5 0,-1-1 32,5 1 64,-5-1-32,1-3 64,2 3-64,-4 0 64,1 1-128,1 2 0,0 1 32,0-1 64,-3-2-32,-1 0-32,1-1 32,0-4 32,-1 5-32,2-4-32,-1 1-64,-4-2 32,4 2 32,1-1 64,-5-3-32,3 3 64,2 0-64,-4 0 64,2-3-64,1 3-32,1 1 32,-5-1-32,4 4-96,3-1 64,-4 0 32,1 0 64,1-3-192,-1 4 32,-1-4 96,4 3 128,-3-2-32,-4-2-64,5 2 0,-1-2-32,-4-2-96,1 4 0</inkml:trace>
  <inkml:trace contextRef="#ctx0" brushRef="#br1" timeOffset="4">1156 1001 5280,'6'7'32,"0"-7"-64,0 6 0,0 0 32,0-6 64,0 6 32,-6 0-128,5-6-32,-5 7-128,0-7-800,0 6-256,6-6 160,0 0 64</inkml:trace>
  <inkml:trace contextRef="#ctx0" brushRef="#br1" timeOffset="5">325 584 512,'12'10'256,"-7"-4"-128,1 7-32,0-11 128,0 5-96,2 2-96,1-2 0,3 2 32,2 1-96,1-1 0,-3 3 32,3 2 64,-3-2-96,-1 1 0,-2-1 32,2 1 64,-1 0 32,-2-4 32,1 1-160,-3-1-32,0 0 32,0-2 0,-1-1 96,1 0 32,0-2-128,-3 2-32,0-3 32,-3 0 0,3-3 32,-3 0 0,0 0 0,0 0 0,0 0 0,-3-3 64,0 0-96,0 0 0,-3 0-32,0-4 0,1 1 128,-4 0 32,3 0-32,-3-4-64,1-2-64,-1-1 32,-3 3 32,3 1 0,-5 0 0,2-5 0,-3 5 64,1 0 32,-1-1-128,3 1-32,-2-4 32,-1 4 0,3-1 32,1 1 64,1-1-96,5 0-64,-1 4 64,-3 0 64,3 3 0,3-3-32,-3 3 32,1-1-32,2 1 0,0 0 0,0 0 0,0 0 0,0 0 0,1-1 0,-2 4 64,1-3 96,3 0-224,-2 3 0,2 3 0,-4-3 32,8 3 32,-4 1 0,2-1-96,5 0 0,1 3 64,1 4 64,2-1 0,1 3-32,3 2 32,2-2-32,1 4 0,-1-1 64,2 1-96,-3 0-64,2 3 64,0-3 64,-4 0 0,1-1-32,2-2 32,-2 3-32,-3-4 0,0 1 64,-3-4-32,-1 1-32,-2 0 96,-3-4 0,0-3-192,-1 0 0,-2-3 32,0-3 96,0 0-64,-2-1 0,-1-2 96,0 3 32,-3-6-128,-2-1-32,-1 1 32,-3-1 64,0-6 64,1 0 32,-7 1-64,0-1-64,-2 0 96,2 0 0,1 1-128,-1 2 32,4-2 0,-1 2 0,1 0 0,1-2 0,2 1-96,-1 6 64,0-5-32,4 0 0,-1 4 64,0-1 64,0 4-32,3 0-32,0 0 32,1-1 32,2 4-192,-3-1 32,3 1 96,3 3 64,0-3-96,3 6-32,-3-3-64,6 3 96,0-3 0,0 4 96,2 2-96,1 0 0,3-2 32,0 5 0,-1-3 64,4 4 32,0-1-32,2 4 32,1-3-128,-7-2 0,9 2 32,-1 0 64,-5-1-32,3-3 64,1 4-64,-3-4-32,2 4 32,-2-1-32,0 1 0,2 6 64,-5-4-32,3 1-32,-4-4-64,-2 1 32,2-1 32,-5-3 64,0-2-32,1-2-32,-7-2-64,2-2 32,-4-2 32,2-5 0,-4 3 64,1-4 32,1 4-128,-2-4 32,-4 4 64,-1-4 32,-3 1-128,-2 3 32,-4-4 0,1 4 64,-4-4-32,0 1-32,-2 0 32,0 2 32,2-5-96,1 2 0,2 0 32,1 4 0,2-3 0,0 3 0,6-1 0,-2 4 0,5 0 0,-3 0 0,7 0-96,-5 3 0,5-3 64,-2 3 64,2-4-64,2 4-64,-3-3-32,3 3 96,3-3 64,-1 3 64,2 0-32,1 0-64,1 3-64,3 0 32,2 1 32,-1-1 0,1 3-96,7 4 64,-3-4 96,0 0 32,1 0 32,2 4 0,0-4-64,0 0 32,-1 4-64,1-7-32,-1 3 32,1 1 32,-1-1 32,1 3 32,-4-3-160,1 4 32,3 0 0,-4-4 0,1 3 0,-4 1 0,1-4-96,0 1 64,0-1 32,-3 0 64,-4-2-96,1-4 0,0 3 32,-1-3 64,-1 0-32,1 0-32,-1 0 32,-2-3-32,-2-1 0,0-2 0,0 3 64,-2 0 96,-2 0-128,-1-1-96,-4 4-64,-3-2 96,1 2-512,-4 0-160,0 0 128,-3 0 96</inkml:trace>
  <inkml:trace contextRef="#ctx0" brushRef="#br1" timeOffset="6">647 833 896,'8'6'352,"-1"-6"-192,-1 4-128,-6-4 160,0 3 32,0-3 96,-6 3-96,3-3-64,-3 0-64,-3 0-96,3 0 32,-3-3-32,0 3-96,1-7 0,2 5 64,-3-4 64,4-1 64,-4 1 32,-3-1-160,0-2 32,1-1 0,-4-2 0,3-4 0,-2 0 0,-1 1 0,0-1 64,-5 3-32,5 1-32,-3-2-64,4 6 32,0-2 32,1 4 64,2-1-32,0 1-32,4 3-64,1 3 32,0-3 32,4 3 64,-1 0-96,3 0-64,3 3 64,3 0 0,2 3-64,4 7 64,5-1 32,4 1 0,-1 3 64,4 0 32,-4 0-128,1-1 32,-3-5-64,-7 0-64,4-2 160,-6-1 32,-1-4-96,1 3-32,-6-6 96,3 4 96,-6-4-32,-3-4-64,-5 2 0,1-5 32,-4-6-32,-1 1-32,-2-1 32,-1-3-32,0 4 0,4 2 64,-7-2-96,3-1 0,0 1-32,1 2 0,0-6 64,5 7 0,0-1 0,0 0 0,3 4 0,4 0 64,-5 0-96,4 3 0,0 0 32,3 3 64,0 0-96,0 0-64,3 3 64,0 6 64,4-3-64,-2 0 0,4 4 32,-1-4 64,5 4-32,-2-4-32,-2-3 32,6 4-32,-4 2-96,1-3 64,0 4-32,2-4 0,0 1 64,1-1 64,0 0-32,0 0 64,-1 4-128,1-4-64,-4 4 128,2-4 32,-2 1 0,1-1 32,0-3-64,-1 0 64,1 1-128,0-2 0,-1 2 96,1-2 32,0 2-32,0 2 32,-3-2-64,2-2-32,1 2 32,0 2-32,-1-3 64,-2 0 32,3 0-32,-3 1-64,0 2 32,-1-3 32,4 0-32,-1 1-32,-1 2-64,1-4 32,0 2 32,2-1 64,1 4-32,-2-5 64,-1 5-64,-2-4-32,0 3 96,0 1 0,-1-4-32,1 4-64,-3-5-64,0 4 32,0 1 32,0-4 0,2 3 0,-1-2 0,-2 2 0,1-3 0,3 0 0,-1 0 0,-1 1 0,1-1 0,-2 4 0,3-5 0,-4 4-96,2-2 64,4 2 96,-5-3 32,3 4-192,0-1 0,-3-3 96,2 1 128,-1-2-96,-2 2-32,1-2 0,-3 2 64,0-4-96,0 0 0,-3 0 32,2 0 64,-2 0-96,0 0 0</inkml:trace>
  <inkml:trace contextRef="#ctx0" brushRef="#br1" timeOffset="7">1147 998 3840,'0'-4'0,"0"4"0,-2-2 0,2-2 0,-6 2 64,0-5 32,0-3 32,-5 1 0,-1 2 0,-6-1-160,1-6 32,-1 5 0,1-3 0,-1-2 0,3 8 64,1-3-96,-1 2 0,0 4 32,1-3 0,0 3 0,-1-4 0,-3 1 64,1 0 32,2 0-128,-5-4 32,1 4-64,5-1-64,-3 1 96,5 3 64,-3-4-64,1 1 0,2 0 96,-3 0 32,0 2-128,1-2-32,0 0 96,-1-3 96,-3 2-32,1-2-64,2 3-96,-3-4 32,1 7-32,2-7 0,1 4 0,2 0 0,0 0 64,0-1 64,3 4-32,1-3-32,-1 0 32,-3 2-32,0-2-800,1 0-320,-1-1 128,-2 4 192</inkml:trace>
  <inkml:trace contextRef="#ctx0" brushRef="#br1" timeOffset="8">3331 1689 1280,'0'-7'512,"0"7"-256,0-6-224,0 6 160,2-3-96,-2 3 0,0-4-32,0 2-64,4-2-64,-1 2 32,-3-2 96,0-2 32,2 2-128,2 2 32,-4 2 0,2-7 64,-2 4-32,3 0-32,-3-1 32,0 2 32,3-5-32,-3 4-32,3-1 32,-3 2-32,3-2 0,-3 2 0,3 2 0,-3-4 0,3 1 0,-1 0 0,2 0 0,-1 3 0,-1-4 0,-2 1 0,4 0 64,-2 3 32,1-3-32,0 0 32,0-1 0,0 4 32,-3 0-64,3-2-64,0 2 32,-3-4-32,2 4 0,2 0 0,-1-2 0,0-2 0,0 4 0,-1-3 64,2 3-96,1-3 0,-1 3 32,1 0 0,-2-4 0,0 4 0,3 0 0,-3 0 0,3 0 0,-4 0 0,5 0 0,-5-3 64,1 3 96,3-3 128,-3 3-128,3 0-96,-3-3-32,2 3-32,-1-3-96,1 3 64,1-3 32,0 3 64,0 0-32,0-4-32,0 4 32,-1-2-32,4-2 0,0 4 0,-3-3 0,3 0 0,-1 3 0,-2-4 0,3 2 0,-3 2 0,3 0-96,-4-4 0,1 4 128,1 0 32,1 0 0,-2 0-64,0 0 32,-4 0-32,4 0 0,1 0 0,-1 0-96,2 0 0,-2 0 128,0 0 32,0 0 0,3 0-64,-4 0 32,1 0 32,0 0-32,3 0-32,-4-2-64,1 2 32,0 0 32,3 0 0,0-4 0,-3 4 0,-1-3-96,4 3 64,0-3 32,-3 0 0,3 0 0,-3-1 64,3 4-32,-4-3-32,1 3 32,0 0-32,0 0 0,-1 0 0,2 3 0,-1-3 64,-1 0-32,1 0-32,0 0-64,0 0 32,0-3 32,0 3 0,-1-3 0,4 3 64,-3-3-96,0 3 0,3 0 32,-3-4 0,-1 4 0,4 0 0,-3 0 0,3-2 0,0 2 64,-3 0 32,2-4-192,-1 4 0,0 0 32,0-2 96,-1-2 0,2 4-32,-1 0 32,-2 0-32,1-4 0,3 4 64,-3 0-32,-1 0-32,1 0 32,0 0-32,0 0 64,0 0 32,0 0-192,0-2 0,-1 2 32,1 0 96,0 0 0,0 0-32,0 0 32,-4-4-32,5 4-96,-1 0 64,0 0 32,-1 0 64,1 0-32,0-2-32,0 2 32,0 0 32,0 0-96,-1 0 0,1-4 32,0 4 64,3 0-96,-4 0 0,1-3 32,3 3 0,-3 0 0,0 0 0,3 0 0,-4 0 64,2-3-32,1 3 64,1 0-128,-3 0 0,3-3-32,0 3 0,-4 0 64,4 0 0,-3-3 0,3 3 0,-3 0-96,0 0 64,-1 0 32,1 0 0,0 0 0,0 0 64,0 0-32,-4 0 64,4 0-64,1 0 64,-2 0-128,1 0 0</inkml:trace>
  <inkml:trace contextRef="#ctx0" brushRef="#br1" timeOffset="9">4413 1433 4416,'4'0'32,"2"0"-96,-1 0 32,-1 0 32,-2 0 0,1 0 0,3 0 64,-3 0-32,0 0-32,0 0 32,-1 0 32,2 0-32,-1 0-32,-1 0 32,2 3-32,-2-3-96,-2 0 64,3 0 32,-3 0 0,0 0 64,3 3 32,-3-3-192,3 0 0,1 0 32,-4 3 96,0-3 64,2 0 96,-2 0-160,3 0-96,-3 0 32,0 0 64,0 0 0,0 0-32,0 0 32,0 0-32,-3 0 0,3 0 0,-2 0-96,-2 0 0,1-3 64,0 3 64,0 0 0,1 0 64,-4-3-128,-1 3 0,2 0 32,-1 0 64,-3-3-96,3 3 0,-3 0 32,1 0 64,2-4-96,-3 4-64,4 0 64,-4 0 64,3-3 0,-3 3-32,0 0 32,3 0 32,-3 0-32,1 0 64,-1 3-224,0-3 32,-2 0 96,-2 0 64,5 0-96,-4 0 32,4 0 0,-4 0 0,3 0 0,-3 0 0,1 0 0,-1 4 0,3-4 0,-3 0 0,4 0 0,-4 0 64,0 0-96,1 0-64,-2 0 64,-1 0 64,2 0 0,-2 0-32,2 0-64,1 3 32,-2 0 32,5-3 64,-4 3-96,3 0-64,1-3 128,2 4 32,-6-4 0,6 0 32,-3 0-128,1 2 0,-1-2 32,3 0 0,-3 0-96,4 0 64,-1 0 32,-1 4 0,1-4 64,1 0 96,-1 0-128,0 0-96,1 0 32,-2 0 64,2 2-64,-1-2 0,0 0-32,-3 0 0,3 0 128,1 0 32,-1 4-128,-1-4-32,2 0 32,-1 0 64,-3 0-64,3 0 0,1 0 32,-1 0 64,0 0-32,0 4 64,0-4-128,-2 0-64,1 2 64,1-2 0,4 0 96,-7 0 32,3 4-192,0-4 0,0 0 96,-2 0 64,2 0-96,-1 0 32,-1 0 0,-1 0 0,4 0 0,-4 0 64,0 0-32,3 2-32,0-2 32,-3 0-32,0 0 0,3 0 64,1 0-32,-4 4-32,3-4-64,-3 0 32,3 0 32,1 0 0,-4 3 0,3 0 0,0-3 0,-3 3 64,3-3-192,1 3 32,-1 1 32,-3-1 32,3 0 96,-3-3 96,4 0-224,-1 3 0,0-3 0,0 0 32,0 0 32,3 3 64,-2-3-32,2 0 64,-3 3-64,3-3-32,-3 4-64,0-4 32,0 2 32,3 2 64,-3-4-96,1 3 0,1-3 32,-1 3 64,-1-3-96,0 4-64,3-4 128,-3 2 32,3-2 0,-3 0 32,4 0-128,-4 4-64,3-4 64,-1 0 0,-1 0 96,2 3 32,0-3-192,0 3 0,0-3 32,0 3 96,1 0 0,-2 0-32,2-3 32,-1 4-32,-1-4 0,4 3 0,-5-3 0,2 3 0,0 1-96,0-2 64,0 2 32,0-2 64,1 2-96,-2 2-64,4-3 64,-2 4 0,-1-4 32,3 7 64,-4-2-32,2-1-32,-2 2-64,4 1 32,-5-1 32,5-2 64,-3 2-32,3-3-32,-3 0-64,3 1 32,0 0 96,0-5 32,0 2-128,0-2 32,0-2 0,3 4 0,-3-1 0,0 0 0,3 0 0,-3 1 0,0-1 64,0 0 32,3 0-128,-3-3-32,2 3 32,-2 1 0,0-2 32,0-2 64,0 6-96,4-2 0,-4 2-32,0 4 0,0-4 64,2 1 0,-2-1 64,0 0 32,0 0-32,4-2 32,-4 2-224,3-3 32,-3 0 32,0 1 96,0-1 0,0-3 64,0 0-64,2 3 64,-2-3-64,0 0-32,0-3 96,4 0-128,-4-1 0,2-2 32,-2-4 64,3-2-32,-3-1-32,3-3 32,-3 4-32,0-1-96,0 0 64,0 0 32,0 1 64,0 2-96,0 1-64,3 3 64,-3 0 64,0 2-64,0 1-64,3 0 64,0 0 0,-3 3 32,3-3 0,-3 3 0,2-4 64,2 4-32,-4 0-32,3-2-64,-1-4 32,2 2 32,1-2 0,-2 2 0,3-2 64,0 4-32,0-5-32,0 1 32,3-1 32,-4 4-96,1 0 0,0-4-32,0 7 0,0-2 0,0 2 0,-1-4 64,1 4 0,0 0 0,0-2 64,0-2 32,2 4 32,-1-3-160,1 0-32,1-1 32,-3 1 0,3 3-64,0-3 64,-1 3 32,1-3 0,-4 3 0,2 3 0,-1-3 0,-1 3 64,1-3-32,-2 0-32,1 0 32,-2 0 32,0 0-32,0 0 64,0-3-64,-3 3 64,0-3-224,0 3 32,-3-3 32,0 3 96,0 0 0,0-3-32,-2 3 32,-5 3-32,1-3 0,4 0 64,-4 3-96,0 0 0,1-3 32,-5 3 64,2 0-96,2 1 0,-6-1 32,4-3 0,-1 3-96,3 3 64,-2-2 32,2-2 0,0 5 0,3 2 0,-3-2 0,4 5 64,-1 1-32,0-4-32,-3 4 32,3 0-32,1-4 0,-1 1 0,3-4-96,-3 0 0,3 0 128,-3 0 32,0 1 0,3-1-64,-3 1 32,1-1-32,1-3-96,-2 3 64,4 0-32,-1 4 0,0-3 64,0-1 64,3-3 32,0 4 32,-3-4-160,3 0-32,0-3 32,0 3 64,0-3-64,0 0 0,0 0 96,0 0 32,3-3-32,-3 0-64,0-4-64,3 1 32,0 0 32,2-4 64,-1 3-32,2-1-32,-1-2-64,1 4 32,0-1 32,0-3 64,2 4-32,-1-6-32,1 2 32,1-5-32,2-1 0,-1 4 64,1-2-192,1 2 32,-3 3 32,-1 2 32,1 1 32,0 3 64,-3-1-96,3 2-64,-3 2 64,0-4 0,-1 4 32,4 0 0,-3 0 0,0-2 0,3 2 0,0-4 0,2 1 0,0-4 64,-2 4-32,3-3-32,3 0 96,-3 2 0,3-2-128,-4 0-32,0 0 32,4-1 0,-3 4 32,-3 0 0,0 0 0,0 0 0,-4 3-96,4 0 64,-3-4 32,-4 4 64,5 0-32,-5 0-32,2 4 32,-4-4-128,2 3 64,-2 0 96,-2-3 96,2 3-128,-6 0-96,3 0 32,-3 1 0,0-2 32,0 2 0,-2-4 0,-1 3 0,0 0 0,0-3 0,-3 4 64,-3-2 32,4 2-128,0-4 32,-4 3 0,0 0 0,0 0-96,1 0 0,2 0 64,0 1 64,1-1-64,-1 0 0,3-3 32,-2 6 0,2-2 0,0-2 64,-3 5-32,3-1-32,0 1-64,1 2 32,-1 1 32,-3 2 0,4-2 0,-5-1 0,5 0 0,-4 1 64,1-1-32,2-3-32,0 1-64,1 0 32,-5-1 32,7 0 0,-2 0 0,-1 1 64,4-1-32,1-3-32,1 4 32,1-5-32,-2 4-96,4-2 64,0-1 32,0 0 0,4 1 0,-2 2 0,-2-3-96,0 0 64,3 0-32,-3 1 0,4-4 128,-4 3 96,0-3-64,2 0-64,-2-3 0,3-4 32,0 1-32,0 0-32,3-4-64,-3 0 32,3 1 32,0 3 0,-1-1 0,4-2 64,-3 3-96,0 0 0,-1-4 32,4 4 64,-3-1-96,3-2 0,0 2 32,0-5 0,-1 2 0,5 1 0,-2 0-96,0-1 64,2 4 32,-2-4 64,4 4-96,-4-1 0,4-1 32,0 1 0,-1-3 0,1 4 0,-4 0 0,4 0 0,0-1 0,0 4 0,-1-3 0,-2-1 0,6 1 0,-7 0 0,4 2 0,-4 1 0,1 0-96,2-3 64,-5 2 32,3 2 64,0-4-32,0-2-32,2 2-64,-2 4 32,0-2 32,0 1 64,-1 0-32,-2 3-32,0 0 32,2 0-32,-2-3-96,0 3 64,3 0 32,-3-3 0,2-1 0,1 4 0,0-3 64,-1 3 96,1-3-128,0 3-32,-1-3 0,1 3 0,2 0 0,-1-3 0,-5 3 0,4 0 0,0 0-160,-1 0 32,2 0 128,-2 0 64,-2 3-96,0-3-32,2 0 96,-2 0 96,-1 0-96,1 3-96,1-3 32,-2 0 64,1 0 0,0 0-32,2 0 32,-2 0-32,0 3 0,-3-3 0,3 0-96,0 0 64,-4 3 96,4-3 96,-3 0-64,2-3-64,1 3-96,3 0 32,-3 0 96,3 0 32,-1-3-128,-2 3-32,0 0 32,-1 0 0,2 0 96,-1 0 32,-4 0-128,4-3 32,-3 3-64,2 0 0,1-3 64,0 3 0,-3-3 0,-1-1 0,5 2-96,-5 2 64,1 0 32,0 0 64,0 0-96,0 2 0,-4-2 32,5 0 0,-5 4 0,2-4 64,-2 3-32,1-3 64,-3 0 0,3 0 32,-3 0-224,0 0 0,0 0 32,0 0 32,3 0 32,-3 0 0,0 0 0,0 0 0,-3 3 0,3-3 64,0 0-32,-3 0-32,3 0 32,-3 0 32,1 0-96,-2 0 0,-1 0 32,1 0 64,-1 0-32,-1 3-32,3-3 32,-5 0-32,-1 0 0,3 0 0,-3 3-96,0-3 0,1-3 64,-1 3 64,-3 0 0,0-3 64,1 0-64,-1 3 64,-3-3-224,1 3 32,1-4 96,2 4 64,0 0-96,-2 0 32,2 0 0,-1 0 64,0 0-32,1 4-32,2-4-64,1 3 32,1-3-32,1 3-64,4-3 96,-1 0 64,3 0 0,0 0-32,3 0 32,-1 0-32,7 0 0,0 3 64,0-3-32,-1 0-32,5 3-64,-2-3 32,1 0 32,0 3 64,2-3-32,0 0-32,1 0 32,0 4-32,-3-4-96,0 0 64,-1-4 32,1 4 0,0-3 0,-1 3 0,-2 0 64,2 0 32,-5-3-128,7 3-32,-8 0-64,4 3 96,-3-3 0,0 3 96,-1-3-32,-1 4-32,1-1 32,-2-3-32,4 3 0,-2-3 0,-3 0-96,2 0 64,-1 3 32,0-3 64,0 3-32,-1-3-32,2 4-64,-2-2 32,1 2 32,-3-2 0,4 2 0,-4-4 64,2 4-32,-2-2-32,0-2-64,0 0 32,0 0 32,0 0 64,3 0 32,-3 0 32,0 0-64,3 0-64,-3 0 32,3 0 32,-3-2-192,0 2 32,3 0 96,-3-4 128,0 4-96,0 0-96,0 0 32,0 0 64,0 0-1280,-3-4-512</inkml:trace>
  <inkml:trace contextRef="#ctx0" brushRef="#br1" timeOffset="10">3667 1907 384,'12'-7'160,"-7"4"-64,8-3-192,-7 2 64,-1 4-32,1 0-64,3-3 160,0 3 32,-1 0 0,4-3-64,-4 3 32,5-3 32,-2 3-32,1-3-32,-3 0 32,2-1-32,-2 1 0,0 3 0,0-3-96,-3 0 64,3 0 32,-4 3 64,1-4-32,0 2-32,0-2 32,-3 2 32,3-2 32,-3 4 32,-1-3-64,4 0-64,-3 3 96,1-4 64,-2 2-128,-2-2-96,3 1 32,0 0 0,0 0-64,0 0 64,0 3 32,0-3 64,3 3-32,-4 0-32,5-4 32,-1 4-32,-4 0 0,4-3 0,-3 3 0,-3 0 0,0 0-96,0 0 64,0 3-32,-3-3 0,-3 4 64,0-1 64,0 0-96,1 0-64,-1 0 64,0 0 0,0-3 32,-2 6 64,1-2-32,1-1 64,1 0 0,-1 1 32,0-4-160,0 2-32,-3 2 32,4-4 0,-4 0 32,0 2 64,-3-2-32,3 0-32,-2 0 32,-1 4 32,0-4-96,-2 0 0,2 3 32,-3-3 64,1 0-32,-1 0 64,0 3-128,0-3 0,1 0 32,-1 3 0,4-3-352,-4 0-96</inkml:trace>
  <inkml:trace contextRef="#ctx0" brushRef="#br1" timeOffset="11">1979 1799 384,'0'0'160,"2"0"-64,-2 0-128,0 0 64,0 0-32,3 0 0,-3 0 0,3 3 0,0-3 0,-3 0 0,3 0 0,0 0 0,0 0 0,-1 0 0,2 0 64,-1 0 32,-1 0-128,-2 0-32,4 0-64,-2 0 96,-2 0-64,3 0 32,0 0 64,0 3 0,0-3 0,0 0 64,0 0-32,3 3-32,-3-3 32,-1 0-32,2 0 0,-2 3 64,2-6-32,-2 6-32,-2-3 32,3 0-32,-3 0-96,3 4 64,-3-2 96,0-2-32,0 0-32,0 4 32,3-4-32,-3 0 0,0 3 0,0-3 0,0 0 64,0 0-96,0 0 0,3 0 32,-3 0 0,0 0 0,0 0 0,0 3 0,0-3 64,0 0-32,0 0-32,0 0 32,0 0-32,0 0-96,0 3 64,0-3 96,0 0 96,-3 0-128,3 0-32,0 0 0,0-3 0,-3 3 0,3 0 64,0 0-96,0-3 0,0 3-32,-3 0 0,3 0 128,-3-3 96,3 3 64,-2-4 96,-2 4-160,2-2-96,-2-2-32,-1 4-32,1-3 0,-1 3 64,2-3-32,-3 3-32,3 0-64,0 0 32,1 0 32,-2 0 0,2 0 0,-1 0 0,-1 0 0,2 0 64,-1 0-32,0 0-96,0 0 32,0 0-32,0 3 0,-2-3 64,1 3 64,2-3-32,-2 0-32,1 0 32,1 0-32,-2 4 0,2-4 64,-1 0-96,0 0 0,0 0 32,0 2 64,0-2-96,3 0 0,-3 0 32,1 0 0,-2 0 0,1 4 0,3-4 0,-2 0 0,-2 3-96,4-3 64,0 0-32,-2 0 0,2 0 64,0 3 0,0 0 0,0-3 64,2 0-96,-2 3 0,0 1 96,4-1 32,-4-3-32,2 3-64,1 0-64,1-3-32,-2 3 128,1-3 32,3 3 0,-3-3-64,3 0 32,0 0-32,-4-3 0,7 3 64,-3 0-32,-3-3-32,3 3-64,0-3 32,-1 3 32,4 0 64,-3-3-32,0 3-32,0-3-64,2 3 32,-1-4 32,-1 4 0,2-3 0,-2 3 64,0-3-32,0 3-32,3 0 32,-4 0-32,-2 0-512,0 3-192</inkml:trace>
  <inkml:trace contextRef="#ctx0" brushRef="#br1" timeOffset="12">1756 1726 384,'0'0'256,"0"0"-128,3 0-160,-3 0 64,0 0-32,0 0 0,0 0 64,0 0 32,0-3-32,0 3-64,0 0 32,0 0-32,0 0 0,0-3 64,0 3-32,0 0 64,0 0-128,-3 0 0,3 0 160,0 0 160,-3-3-32,3 3 96,0 0-128,0 0 32,-3-3-224,0 3-32,3 0-64,-3 0-64,1 0 160,-5 0 32,4 3-96,0-3-32,3 0 96,-2 0 32,-1 0 0,0 0-64,3 0 32,-3 0-32,3 0 0,-4 0 0,4 0 0,-2 0 64,2 0-96,-3 3 0,0-3 32,3 0 0,-3 0 0,3 3 0,-3-3-96,3 3 0,0 1 64,-2-4 0,2 2 32,2 2 0,-2-2 64,3-2 32,0 4-32,3-4-64,-4 0 32,5 3-32,-4 0 0,2-3 0,-2 4 0,0-1 0,4 3 0,-5-6 64,4 0 160,-3 0 128,3 0-128,-3 0 32,3 0-160,-1 0 0,-1 0-96,1 0-32,-2 0 32,0 3 0,0 0-352,-3 4-160,0-4-448,-3 3-192</inkml:trace>
  <inkml:trace contextRef="#ctx0" brushRef="#br1" timeOffset="13">1496 2092 128,'2'-2'160,"-2"2"-64,4-4-64,-2 4 160,-2 0-160,3 0-32,0 0 0,0 0 64,0 0-32,0 0-32,0 4-64,-1-4 32,2 0-32,-1 0 0,-1 2 128,2-2 32,-2 0-32,4 0-64,-3 0 32,0 0-32,0 4-96,3-4 64,-3 0 96,2 0 32,-1 3-128,-2-3 32,2 0 64,-1 0 32,-1 3-32,2-3-64,-2 0 32,1 0 32,0 3 32,0-3 32,3 0-64,-3 0-64,-1 3-64,-2-3 32,4 0 32,-1 0 64,-1 3-96,2-3 0,-2 4 32,-2-4 64,3 3-32,0-3 64,0 3-128,1-3 0,-2 3 32,1-3 64,-1 3-96,2-3 0,-1 4 32,0-4 64,0 2-96,-1-2 0,4 4 32,-6-4 0,7 2 0,-7 2 0,5-1 0,-2 0 0,0 1 0,0-2 64,0 2-96,0-1 0,-1 0 96,2 0 32,-2-3-128,5 3 32,-5 0 0,2 1 0,-2-4 64,1 3 32,0-3-32,0 3 32,0-3-64,0 3 64,0-3-128,-1 3 0,-2 1 32,4-4 0,-1 2 0,-1-2 64,2 4-32,-2-4-32,1 0 96,3 2 0,-2-2 320,1 0 192,-3 0-320,5 4-64,-5-4-160,4 0-64,-2 3-128,1 0 0,-2-3 64,0 4 96,0-4 64,0 2 32,3-2-64,-3 4 32,2-4 0,-1 0 32,1 0 64,1 0 32,-2 0-96,1 0-96,1 0 0,0 3-32,-1-3 0,-1 0 64,1 0-96,-2 3 0,3-3 32,-3 0 64,0 0-96,3 0 0,-3 0 32,3 0 64,-3 0-32,3 0 64,-4 0-128,2 0-64,1 3 64,-2-3 0,3 0 32,-3 0 0,3 0 0,0 0 64,0 3-96,-4-3 0,5 0 32,-5 3 0,4-3 0,0 0 64,0 0-32,-4 0 64,4 0-64,-3 0-32,3 0 32,-3 0-32,0 0 0,0 0 64,3 0-96,-3 0 0,0 0 32,2 0 64,-1 0-32,-1 0-32,-1 0-64,2 0 32,-2 0 32,1 0 64,0 0-96,0 0 0,0 0 160,0 0 160,0 0-32,-1 0 32,-2 0-96,4 0-32,-1 0-192,-1 0 32,2 4 0,-2-4 0,1 0-96,0 3 64,0-3 32,-3 0 64,4 0-32,1 3-32,-2-3 32,0 0-32,0 0 0,0 0 0,0 0 0,-1 0 0,2 4 0,-2-4 0,1 0 0,1 0 0,-2 2 64,1-2-32,0 0-32,0 0 32,-3 0-32,3 0-96,0 0 64,2-2 96,-1 2 32,-2 0-128,5 0-32,-5 0 32,2 0 0,1 0 32,-2 0 0,3 0 64,-3 0 96,0 0-128,-1 0-96,5 0 96,-5 0 32,2 0 0,1 0-64,1-4 32,0 4 32,-3 0-32,3-3-96,-1 3 32,5 0 96,-5 0 96,1 0-128,3 3-96,0 1-1184,-3-2-1152</inkml:trace>
  <inkml:trace contextRef="#ctx0" brushRef="#br1" timeOffset="14">1759 145 384,'-9'13'256,"6"-10"-128,-5 3-96,4-2 96,-2-2-64,4 5-64,-4-1 32,3 1-32,-3-1 0,3-3 64,1 3-32,-5 0-32,1 1 32,1-4-32,-1 3-96,3 0 64,-3 1 32,0-1 64,1 1-32,-1 2-32,3-3 96,-3 0 0,0 1 448,3-4 192,-3 1-288,3 2-160,-3-3-192,0 0 0,1 0-64,1 4 64,-1-4-128,-1 0-64,0 0 128,3 3 32,-3-2 0,-3-2-64,3 2-64,1-1 32,-1 0 32,0 1 64,-3 2-32,4-3 64,-1 3-64,-1-2-32,2 2-64,-4 0 32,3 0 32,0 4 64,1-4-32,-1 4-32,0-4 32,0 0-32,0 3-96,0-2 64,1-1 32,-5 3 64,5-2 256,-1-4 96,0 3-288,1 1-32,-2-1-96,1 0 64,4 0-96,-4-2 0,3 2 32,-3 0 0,3 1 64,1-1 32,-2 0-128,1 4-32,1-4 32,-2 0 0,-2 4 96,4-4 32,-1 1-128,-3-1-32,0 4 32,3-4 0,0 0 32,-3 0 0,4 0 0,-4 1 0,3 2 0,-3-2 64,3-1-32,-3 4-32,0-1 32,3 0-32,-3-3 0,4 4 0,-2-3 0,1 2 0,-3-2 0,4 2 64,-1-2-96,-3-1-64,3 3 64,-3-3 64,4 1 0,-5 2-32,5 1-64,-2-1 32,2 4 32,-1-1 0,0-2 64,3-1 32,-3 1-32,0-1 32,0-2-128,3 2 0,0 0 32,-3-2 0,3 3 0,0-4 0,-2 3-96,2-2 0,0 2 64,0-3 64,0 4 64,0 0 32,0-4-160,-4 3 32,8-3 0,-8 1 0,4-1 64,-3 3 32,3-3-128,-3 1 32,3 2-64,-3-2 0,1-1 64,-1 0 0,0 4 0,0-1 0,0 0 0,0 1 0,0 0 0,0-1 64,0-3-96,0 4 0,0 0 96,0-2 32,3 2-128,-6-3-32,4 2 32,-1-2 0,3-1 32,-4 4 0,2-4 64,-1 0 32,0 0-128,0 4 32,3-1 0,-6 1 64,3-4-96,1 0-64,-2 4 64,2-4 0,-1 0 32,-1 4 64,2-1-32,-1-3-32,0 4 32,0-4-32,3 0 0,-3 1 0,3 2-96,-3-3 64,3 4 32,0-1 64,0 0-32,-3 1-32,1-1 96,2-2 0,-4 2-192,2 1 0,-2-1 32,1 0 96,3-2 0,-2 2 64,2 1-64,-4-1 64,4 1-64,0 2-32,0 1 32,0-4-32,4 1 0,-4-1 64,2 4-32,-2-4-32,0 1 32,3-1-32,-3 1 0,0 0 64,4-1-96,-4 0 0,0 4 32,2-1 64,-2-2-32,4 2-32,-4-2-64,0 3 32,0-1 32,0 1 0,0-4 64,0 4 32,2-3-128,-2 6-32,0-4 32,3-2 0,-3-1 32,3 1 64,-3-1-96,3 0 0,0 1 96,0-4 32,0 4-128,-1-4-32,2 3 32,-1-2 0,3 2 32,-4 1 64,1 2-96,0 1 0,3-3 96,-3-1 32,2 0 32,2 1 0,-5-1-160,4 1 32,0 0 64,-3-4 32,0 3-32,0-2-64,0 2-64,3-3 32,-3 0 96,0 4 32,2 0-32,-2-1-64,0 0-64,4-2-32,-5-1 128,1 0 32,3 1 0,-6-1-64,6 3-64,-6-3 32,5 1 32,-5 0 64,6-1-32,-6 0-32,7-3 32,-7 3-32,5 1 0,-5-1 0,3 1 0,0-5 0,0 4-96,0 4 64,0-3 32,-1-1 64,2 0-32,1 0-32,1 1-64,-2-4 32,1 3 32,-2-2 64,0-1 32,3 3 96,-3-3-256,-1 0 0,2 4 0,-1-4 96,3 0-64,-1 0 0,1 3 32,-3-2 64,3-2-96,-4 5 0,2-4 32,1 1 0,-1 2-96,-2 0 64,4-3 32,-3 7 64,3-4-32,-3 4-32,0-4 32,0 0-32,0 0-96,0-2 64,0 2 32,-1-3 64,2 3-32,-2-3-32,5 4 32,-5-1 32,1-2-32,3 2-32,-3-4 32,0 5 32,0-4-96,-3 3 0,2 1-32,2-1 0,-2 0 64,2-2 0,-1 2 0,-1 0 64,-2 4-96,3-4 0,0 1 32,0-1 0,0 0 0,0 0 0,0-2 64,0-2 32,0 5-128,3-4 32,-3 1 0,-1-2 0,2-2 0,-2 4 0,1 2 0,0-6 0,0 3 0,0 0 0,3 0 0,-4 0 64,2-3-32,-1 4 64,3-4-64,-4 0-32,4 3 32,0-3-32,-3 0 0,0 0 0,3 3 0,-3-3 0,-1 3 64,4-3-96,-2 3 0,-1 0 32,-3-3 0,2 4 0,2-2 0,-2 2 0,1-1 64,-3-3-32,3 3-32,-3-3-64,3 4 32,-3-4 32,3 2 64,0-2-96,0 4 0,-1-4 32,2 3 64,-1 0-32,-1-3-32,2 0 32,-4 6-32,2-3 0,1 1 64,0-8-32,0 8-32,1-4 32,-2 3 32,1-3-32,-1 0-32,2 0 32,-1 3-32,0 0 0,2 0 64,-1 1-96,-2-4 0,1 2 32,1-2 64,1 0-32,1 0 64,-3 0 0,3 0-128,0 0-32,-4 0 32,5 0 0,-5 0 32,1 0 0,3 0 0,-3 4 64,0-4-32,2 0-32,1 0 32,-2 0 32,-1 0-96,2 0-64,-2 0 128,0 0 96,0 0-96,0 0-32,0 0 0,0 0 0,2 0 0,-1 0 64,1 0-96,-1 0 0,1 0 32,-2 0 64,0 0-32,3 0-32,-1 0-64,2 0 32,-4 3 32,2-3 64,-2 3-96,0 0-64,4 0 64,-5 1 64,1-4 0,3 3-32,-3 0 32,0-3-32,0 3 0,-1-3 64,2 0-32,1 0-32,-1 3-64,-2-3 32,1 0 32,0 3 64,0 1-96,3-4 0,-3 2 32,0 2 0,0-4 0,2 3 0,-1-3 0,1 3 0,-2-3 0,0 0 0,3 4 0,-1-2 64,1-2-96,1 0 0,-1 0 96,-1 0 96,1 0-128,0 0-96,-1 0 32,2 0 0,-1 0 32,2 0 0,-1-2 0,-2 2 0,1 2-96,0-2 64,-1 0 32,1 0 64,1 0-32,-2 0-32,1-2 96,3 2 0,-3 0-128,-1-4-32,1 4 32,0-3 0,0 3 32,-3 0 0,3 0-96,-3 0 64,3 3 32,-3-3 64,-1 0-32,4 4-32,0-4-64,0 2 32,0-2 32,0 0 64,-3 0-32,-1 0-32,4 0 32,-2 0-32,1 0 0,-2 0 64,3 0-96,-4 0 0,2-2 32,2 2 0,-3-4 0,2 4 0,1 0 64,-2 0 32,1 0-128,1 0-32,0 0 32,-1 0 0,-1 0 32,1 0 0,1-3 0,3 0 64,-3-1-32,0 2-32,-1-2 32,4 1-32,-3 3 0,3-3 64,-3 0-32,3 0-32,2 3 32,-2-3 32,3-1-96,-4 1 0,2 3 32,-1-3 0,-1 0 0,1 3 64,0-7-32,0 5-32,-1-5 32,1 4-32,-4 0 0,4-4 64,1 4-96,1 3 0,-2-3 32,0 0 0,-3 0 0,3 0 0,-4 3 0,4-4 0,-1 2 0,-2-2 64,1 1-32,1 3-32,1-3 32,-3-1 32,3 2-96,-4 2-64,4-4 64,0 1 0,-1 3 96,-1-3 32,1 3-128,1-3-32,-3 0 96,3 0 32,2-1-96,-2-2-32,0 3 32,0 0 0,0 0 32,-4 0 0,7-1 0,-3 2 0,-1-2 0,2 1 64,-1 0-32,-1-1 64,1 2-128,-4-2 0,4-2-32,0 0 0,-3 0 128,0-1 32,3 1-32,-3 2-64,-1 2 32,1-2 32,1-2-96,-2 3 0,1 0 32,3-1 0,-1-2 0,-1 3 0,1 0 0,-2 3 0,0-3-96,0-1 64,0 2 32,2-2 64,-2-2-96,0 2-64,0 2 128,-1-4 32,2 2-96,-1 1 32,-1-4 0,1 4 64,0 0-32,-1 0-32,-1-3 32,2 0-32,-1-1 0,1-2 64,3 5-96,-3-2-64,0 0 128,0 0 32,-4 2-96,4-2 32,1 3 0,-5-3 0,4 2 0,0 2 64,0-5 32,0 4 96,-1-3-96,-1 0 0,2-1-32,-1 4-64,-2-3 32,3 2-32,-3-2 64,2 0 32,-1-1-192,-1-2 0,-1 0 96,2-1 128,1 4 32,-2-4 0,0 3-32,3-1 64,-1 1-160,-1 1-32,1 3 0,-1-4 0,-2 4 0,5-3 0,-5-1 0,1 5 64,3-5-96,-3 0 0,0 1 32,3 0 64,-3 0-32,3-4-32,-3 1 32,3 3 32,-4-1-96,1 1-64,-3-1 64,3 1 64,0 0-64,0 3 0,0-4 32,0 4 0,-1 0 0,2 0 0,-1 0-160,-3 3 32,2-3 128,2 3 128,-4-4-32,2 4 0,-2-2-96,3 2-96,0 0-32,-3-4 96,3 4 64,0 0 64,-3 0-128,3 0 32,0-3-64,0 3-64,0 0 160,0-3 32,0 3 0,0 0-64,-1-4 32,-2 4-32,6-2 0,-3 2 0,1-4 64,-2 4-96,-2-2 0,3-2 32,0 4 0,0 0 0,0-3 0,-3 3-96,3-3 64,0 3-32,-1 0 0,-2-3 128,4 3 96,-2 0-128,1-4-96,-3 4 32,4-3 0,-2 3 32,1-3 0,-3 3 64,3-3 32,-3 0-32,0-1-64,3 4 224,-3-2 96,0 2-256,3-4 0,-3 4-64,0-2 64,0 2-96,3 0 0,-3 0 32,0-4 0,0 4 0,0-3 0,3 0 0,-3 3 64,0-4-96,2 4 0,-2 0 32,4 0 0,-4 0-160,2 4 32,2-1 64,-1-3 32,-1 3 32,2 1 0,-2-2 0,1-2 64,0 0-32,0 4 64,3-4-128,-3 0 0,-1 0 32,5 0 0,-5 0 0,4 0 64,-3 2-96,3-2 0,0 4 32,-3-4 64,-1 3-192,5-3 32,-5 3 96,4 0 64,0-3 0,0 0-64,0 3 32,-3 1-32,0-4-160,3 0 32,-3 0 192,-1 0 128,2 6-192,-2-6-32,1 3 64,1 1 32,1-2-96,-2 2 32,0-2 0,0-2 64,0 0-96,0 4 0,3-4-32,-4 0 0,5-4 128,-2 4 32,-2 0-128,3 0 32,-3 0 0,3 0 0,-1 0 0,-1 0 0,1 4 0,1-4 0,0 0 0,0 0 64,0 0-96,-4 0 0,5 0 32,-1 0 0,-1 0 0,1 0 0,-2 0 0,1 3 0,1-3 0,-3 0 0,3 0 64,-4 3 32,4-3-128,-3 0-32,3 0 32,-3 0 0,3 0 32,-3 4 64,0-4-96,0 0 0,0 0 32,0 0 0,-1 2 0,5-2 64,-5 0-32,1 0-32,0 0 32,0 0-32,3 0 0,-1 0 0,-1 0 0,-2 0 0,5 0 0,-5 0 0,4 0-96,-3 4 64,3-4 32,0 3 0,-3-3 0,3 3 0,-3-3 0,3 3 0,-4-3 0,1 3 64,0-3-96,4 0 0,-2 0 96,-3 0 96,5 0-128,-1 0-96,-4 0 96,4-3 32,-3 3-160,1 0 0,1 0 96,1-3 64,0 3 0,-1-3-64,1 3 32,1-3-32,-1 3 0,2-4 0,-2 4-96,0-2 0,0 2 64,-1 0 64,1 0 0,3-4 64,-3 4-64,-1 0-32,2-3-64,-1 3 32,-1 0 96,1 0 32,-3 0-32,3-3-64,0-1-64,0 4-32,-1-2 64,2 2 0,-1-4 32,2 2 64,-2 2-96,0-4 0,0 1 32,3 0 0,-4 3 0,1-3 64,3-1-32,0 1-32,-3 0 32,2 0-32,-1 0-96,-2-1 64,4 2 96,-3-2 32,2 2-128,-1-2-32,-2 1-64,1-4 0,0 5 160,-1-2 96,1-2-32,1 6-64,-1-6 0,-1 3-32,1-1 0,0 1 64,-1 0-32,2 0-32,-5 0-64,4 3 32,0-4-32,-3 2 0,3-2 64,-3 4 64,-1-2-32,5-2-32,-5 1 32,4 0-32,0-1 0,0-2 0,0 0 0,-3 3 64,3-3-32,0 2 64,0-2-128,-4 3-64,5-4 64,-2 1 64,1 0 0,0-4-32,-1 4 32,1-3-32,1 2-96,1 0 0,-2 1 64,0 4 64,0-5 0,-4 4-32,5 0 32,-1 0-32,-1-1 0,1 1 0,0 0 0,-1 0 64,2-3-32,-1 0-32,2-1 32,-2 0-32,3 5-96,-3-5 0,0 4 64,2 0 0,-1 0 96,1-4 32,-2 4-128,0 0 32,0 0-64,3-4 0,-4 1 128,4 0 32,-1 0-128,2 0 32,-1 2 0,-1-2 64,1 0-32,0 3-32,-4-1-64,4-2 32,1 3 32,-5 3 64,4-3-96,-3-1-64,0 4 64,-1-2 64,1-2 0,3 4 64,-3-2-64,3-2-32,-4 1-64,1 0 32,0-1 32,0-2 0,0 3 0,0 0 64,0 0-32,-3-1 64,2 2-128,-2-2 0,0-2 32,3 2 64,-3-2-96,0-3-64,2 3 64,-1-1 0,-1-2 96,3 3 32,-4 0-128,1-2 32,0 2-64,0 0 0,0 0 128,0 0 96,-3-4-128,5 4-96,-5-1 96,0 1 32,4 0 0,-4 0 32,0 2-224,0-2 32,0-3-32,0 2 64,-4 1 32,4-1 32,-2 1 64,-1 0 32,3 0-128,-6 0 32,3 2 0,0-2 0,-2 0-96,-1 3 64,-1 0 32,2 0 64,-1 0-96,-3-1 0,1 2 32,-1-2 0,3 2 0,-6-2 0,4-2 0,1 2 0,-1 2 0,2 2 64,-3-4-96,0 1 0,0 3-32,4-3 0,-5 0 128,3 3 32,-3 0-192,1 0 0,0 0 32,4 0 96,-4 0-64,1 0 0,-1 0 32,-1 0 64,2 0-32,-1 0 64,0 0-64,4 0-32,-4 0-64,0 0 32,1 0-32,-1 0 0,-1 0 128,2 0 32,-4 0-128,1 0-32,2 0 32,-3 3 64,3-3-64,-2 0 0,2 0 32,0 3 64,-3-3-96,4 3-64,-2 1 64,2-2 64,-1-2 0,0 4-32,-2-4 32,2 0-32,0 0 0,3 0 64,-3-4-96,1 4 0,1-2 32,-1 2 0,-1-4 64,4 4 32,-4 0-128,0-3-32,3 3 32,-3 0 64,3 0 0,-3 3-32,1-3-64,-1 0 32,0 0 32,0 0 64,1 0-32,2 0 64,-6 0-128,3 0-64,-3 0 64,4 0 64,-4 0 0,1 0-32,2 0-64,-3 4 32,0-4 32,4 0 0,-4 2 64,3-2 32,0 0-128,0-2-32,0 4 32,-2-4 0,2 2 32,0 0 64,1-4-32,-1 4 64,0 0-64,0 0-32,1-3-64,-1 3 32,3 0-32,-3 0 0,3 0 64,-3 0 0,0 0 0,1 0 64,1 0-32,2 0-32,-4 0 32,1 0 32,2 0-96,-3 0-64,3-3 64,-3 3 0,4-3 32,-4 3 64,-1 0-32,5-3 64,-1 3-128,0-3 0,-3 3 32,4-4 0,-1 4-96,0 0 64,0-3 32,0 3 0,0-3 64,1 0 32,-1 3-128,0-3 32,3-1 0,-3 2 64,1-4-96,1-1 0,-2 4 32,3-1 64,-2 2-32,2-2 64,-4 1-128,2 0 0,2 0-32,0 3 0,-3-3 128,1 0 32,1-1-128,2 1-32,-5 0 32,5 0 64,-4 0 0,3-1-32,-3 2-64,3-2 32,0 1 32,0-4 64,1 1-96,-5 0 64,7 0 64,-2-1-128,-2 4 32,4-4 0,-2 1 64,-1-3-32,3 0 64,0-1-128,0 3 0,0-1 32,0 1 0,0 0-96,3-2 64,-1 3 32,-2 0 0,4 2-96,-2-2 64,2 0 96,-1-4 32,-1 4-128,1-4 32,3 4-64,-3-6 0,0 2 128,0-3 32,0 5-128,0 1 32,-1-3 0,2 4 64,-4-4-32,3 8-32,-3-5 32,0-2-32,2 3 0,-2-1 0,0 0 0,0-2 0,0 3-96,0-4 64,0 0 32,0 2 0,0-2 0,-2 0 64,2 1-32,0 3 64,-3-4-128,-1 4 0,4 0-32,-2 0 0,-1-1 64,0 1 0,0-1 0,-3-2 64,3-1-96,-3 1 0,4-4 32,-1 1 64,-1-1-96,-2 3-64,4-2 128,-4 2 32,3 4 0,-3 0-64,1-3-64,1-1 32,1 4 96,-3-4 32,1 1-128,-1-1 32,0-2-64,3-1 0,-3 0 64,3 1 64,-3 2-32,4 1 64,-4-1-128,3 4-64,-1-4 64,-1 1 64,-1-1-64,0 4 0,1-4 32,-1 1 64,-1-4-96,2 4-64,-1-3 128,0-1 32,1 4 0,-4-1 32,3 4-128,-3-7 0,3 4 32,-3-1 0,0 1-96,1-1 64,2 1 32,-3-4 0,0 0 0,0 3 0,1 2 0,-1-2 0,-3 0 0,4 4 0,2-1 0,-6 1 0,3 4 0,1-5 0,-1 0-96,0 1 0,-3 0 128,3 3 32,-2-3 0,2-1-64,0 1 32,-3 3 32,3-3-96,-2 2 0,-1 2 32,4-5 0,-5 4-96,2-3 0,-1-1 64,0 4 64,1 0 0,-1-3 64,-3 2-128,4 1-64,-1 0 128,0 0 96,-2 0-32,-1-3-64,0 2-160,1 1 0,2 0 128,-3 3 128,1-3-96,2 0-96,0 3 96,-2-4 32,2 1-96,0 0-32,1 3 32,-1-3 0,-3 3 32,4-3 0,-1 3 0,0-3 64,0 3-96,1 0-64,-1-4 64,0 2 0,1 2 32,-1-4 64,-3 1-96,4 0 0,-4 3 96,0-4 32,0 2-128,1-2-32,0 1 32,-4 0 0,6 3 96,-6-3 32,4 0-128,-1 0 32,3 3-64,-2-4 0,2-2 64,1 3 0,-1-4 0,-3 5 0,0-2 0,4 2 64,-4 2-96,4-4 0,-2 4 32,-1 4 64,2-4-32,1 0-32,-1 2-64,0 2 32,1-2-32,2 2 0,-3-1 64,0-3 64,1 3-96,1 0 0,2 0 32,-4-3 64,1 4-32,-1-1-32,3 0 32,-2 0 32,2 0-96,-3 0-64,4 1 64,-5 2 64,2-3-64,2 4 0,-3-7 32,1 6 64,-2-3-32,2-3-32,0 3 32,-2 0-32,2 0 0,0 0 0,-4 1 0,3-1 0,-2 0 0,2 3 0,3-2-96,-3-2 64,3 2 32,1 2 0,2 0-96,-3-2 64,0 5 32,0-3 64,4-2-96,-1 2 0,-3 0 32,3 0 64,-3 4-32,1-1 64,-4 1-64,0-1-32,-2 4-64,-7 9 32,-5 0-832,-7 0-352,-4 4-1248</inkml:trace>
  <inkml:trace contextRef="#ctx0" brushRef="#br1" timeOffset="15">1419 448 640,'-6'4'352,"6"-4"-192,-2 2-192,-1-2 64,3 4-32,-3-4 64,0 3-32,-3 0 64,3 0-64,1 0-32,-5 1 32,5-1 32,-7-3-32,6 3 64,-3 0-64,3-3-32,-2 3 96,1 0 0,-1-3-32,-1 4-64,2-4 96,2 2 0,-4-2 32,3 4 0,0-4 0,-3 3 0,0-3-64,3 3-64,-3-3 96,4 0 64,-5 0 0,5 0 0,-1 0 32,-3 0 96,0 0-64,1 0-64,1 0-64,-2 0 0,1 0-64,-1 0-32,-3 4 96,3-4 0,1 0-32,-2 0-64,1 0 32,1 0 32,-4 0 32,1 0 32,1 0 0,-1 0 64,-1 0-160,0 0-96,0 0 32,3 0 0,-2 0 32,-1 0 0,0 0 0,0-4 64,3 4 32,1 0 32,-4 0-64,3-3-64,0 3 32,-3 0-32,0 0 0,3 0 0,-2 0 0,-1 0 0,0 0 0,0 0 64,4 0-32,-5 0-32,3-3 32,-3 3 32,1 0-32,4 0 64,-4-4 0,3 4 32,-5 0-64,5-2-64,-3 2 32,0 0 32,0 0-96,1 0-64,-1 0 64,0 0 0,3-4 32,-5 4 64,4 0-32,-1 0-32,-1-3 32,3 3-32,1-3 64,-4 3 32,0-3-128,-1 3 32,2-3-64,-1 3 0,0 0 64,0-3 64,1-1-32,-4 4-32,1-3 32,1 0-32,-1 0 0,2 3 0,-2-3 0,2-1 0,-3 4-96,0-2 64,0 2 32,4-4 64,-4 4-96,1 0 0,-2-3 32,5 3 64,-1-3-32,0 0-32,0 0-64,1-1-32,-4 4 64,3-2 64,1-2 0,-5 1 64,5 0-64,-1 3-32,-2-3-64,-1 0-32,0 3 128,1-3 96,-2 3-96,2-4-32,0 4-64,-2-3-64,5 3 160,-4-3 32,0 3-96,3-3 32,-2 3-64,2-3 0,-2 3 64,2-4 64,-3 4-32,3-2 64,-2 2-64,-1-4 64,0 4-128,1 0 0,-2 0-32,2-2 0,0 2 64,-2 0 64,2 0-96,-1 0 0,0-4 32,1 4 0,2 0 0,-3 0 64,3-3-96,-2 3 0,2 0 32,-3-3 64,3 3-96,0 0 0,1 0 32,-1 0 0,3-4 0,0 4 0,0 0 0,0 0 0,1 0 0,-1 0 0,0 4 0,3-4 64,-3 0-96,3 3-64,-3-3 128,4 3 32,-5-3-96,5 4-32,-1-2 32,3 2 0,-3-4-64,0 2 64,3 5 32,0-4 0,3 7 0,-3-7 0,3 3 0,0 0 0,3 0 0,-3-2 0,3 2 0,-1-3 64,1 4-96,0-5 0,-1 5 32,2-1 0,-1-3 0,0 4 0,-1-1 0,1 0 0,0-2-96,-3 2 0,0 0 128,0-2 96,2 2-96,-1-3-96,-2 6 96,5-2 32,-5 3 0,1-4-64,3 0-64,-3 0 32,3 0-32,-4-2 0,4 2 64,-2 0 64,1 1-96,1-1-64,0 0 128,0 0 32,0-2 0,0 2-64,-1 0 32,1 0 32,0-2-192,3 2 32,-4 0 32,2 1 96,1-1-64,-2 0 0,3 4 32,-3-1 64,0-2-32,0-1 64,2 3-128,-1-3 0,1 1-32,-2 2 0,0-2 128,0-1 32,-1 0-32,1-2-64,3 2 32,-3 0-32,3 0 0,-3 0 0,-1 1 0,4-4 64,0 3-32,-3 4 64,3-1-64,-1-5-32,1 5-64,0-2 32,0-1 32,-3 0 0,2-3 64,-1 6 32,-2-2-32,4-1-64,-3 0 32,0 1-32,3-4 0,-3 3 0,-1-2 0,1 2 0,3-3 0,-3 4 0,3-1-96,-1-3 0,1 3 128,0 0 96,0 1-32,-1 0-64,1 1-96,0-1 32,2 2 96,-2-2 32,0-1-128,-3 0 32,3 4 64,-1-4 32,-1 0-128,-2 1 32,1-1-64,3 0 0,-3 1 128,3-1 32,-3 0-128,-1 1 32,-2-1-64,6 4 0,-4-2 128,-1-1 32,1-1-32,1 1-64,0-1-64,0-3 32,0 3-32,0-2 0,-1-2 64,5 2 0,-1-1 64,-4 4 32,4-4-32,-1 0-64,1 0-64,-3 0 32,3 4 32,0-5 64,-3 2 32,3 2-32,-1-2-64,1 2-64,0-3 32,0 3 32,-1-3 0,1 4 0,0-4 0,3 3 0,-4 1 64,1 2-192,0-6 32,0 3 96,-4 0 128,4 1-96,0-4-32,-3 3 0,3-2 0,0-1 0,-3 0 0,-1 0 0,1 0 64,3 4-32,-3-7-32,0 2 96,3-4 0,0 2 32,-4 0 64,4 2-96,-3-2-64,2 0 0,-1 0-32,-1 4-96,-1-4 64,1 0 96,3 3 32,-7 0-192,5 1 0,-5-4 32,2 2 32,1-2 96,-2 4 32,3-2-1024,-3-2-1536,2 0 288</inkml:trace>
  <inkml:trace contextRef="#ctx0" brushRef="#br1" timeOffset="16">2453 1559 1152,'-3'-3'512,"3"3"-256,0 0-320,0 3 192,0-3-96,0 0-32,-3 0 96,3 0 0,0 0-32,0 0-64,-3 0 32,3 0-32,0 0 64,-3-3 160,3 3 128,0 0-128,-3-4-64,3 4-64,-2 0 0,2 0-224,-4 0 32,4 4 96,-3-4 128,3 0-192,-2 0 0,2 0 64,-4 0 64,2 0-96,2 0-32,-3 3 32,3-3 0,-3 0 32,3 0 0,-3 0 64,0 3 32,3-3-32,-3 0-64,0 3 32,3-3-32,-2 0 0,-2 4 0,4-4 0,-3 2 0,3-2 0,-2 4 0,2-4 0,0 2 0,-4 2 0,4-4 64,0 3-32,-2 0-32,2 1 32,0-1-32</inkml:trace>
  <inkml:trace contextRef="#ctx0" brushRef="#br1" timeOffset="17">2386 1609 3584,'0'7'0,"0"-1"-96,0 0 64,0-2 32,0-2 0,0 5 0,0-4 64,2 0-32,-2-3-32,0 3 96,4 1 0,-4-4-32,2 3-64,1-3 32,1 0-32,-2 3 0,1-3 0,0 3 0,-3-3 0,3 0 0,0 0 64,0 0-96,0 0 0,-1 3-32,2-3-64,-4 0 224,2 0 96,1 0-192,1-3 32,-2 3 32,2 0 32,-2 0-128,1 0-32,0 0 32,-3-3 0,3 3 32,0 0 64,0-3 32,-3 3-128,3-3-32,-1 3 96,-2-4 96,4 1-32,-4 0-64,3 0 64,-3-4 0,0 1 96,2 0 96,-2 3-128,4-4-32,-4 4-64,0 0-64,2 0 32,-2 0 32,3-4-32,-3 5 64,0-2-128,0 1-64,3 0 128,-3-1 32,0 2-96,0-2 32,-3 4 0,3-3 64,0 0-32,0 3-32,-3-3-64,3 0 32,-2 0 32,2 3 0,0-4-96,-4 1 64,2 3 32,2-3 0,-3 3 0,3-3 0,-4 3 0,2 0 0,-1-3 0,0 3 0,3 0 0,-3 0 64,0-4-96,0 4 0,0 0 32,1 4 0,-2-4 0,2 0 64,-2 3-192,1 0-32,1-3 128,-4 3 160,3 0-128,-3 1 0,3-4-64,0 3 0,0 0 64,-3 0 0,6-3 0,-5 3 0,5 0 0,-4 1 0,2-2 0,2 2 0,-4-1 0,4 0 0,0 3 0,0 1 0,0-4-96,0 3 64,0 1 96,4-4 32,-4 3-32,2-3-64,2 1 32,-4-2-32,5-2 0,-1 0 64,-2 4-32,4-4 64,-3 0-64,3 0-32,-3 0 32,3-4-32,-4 2 0,1-2 0,3 1 0,-2-3 0,-2 3 0,4-1 64,-3 1-32,0 0-32,0-3-64,0 3 32,-1-1 96,-2-2 32,0 3-128,0 0 32,0-1-64,0 2 0,0-2 64,-2 1 64,2 3-96,-3-3 0,0 3 32,0-3 0,0 3 0,0 0 64,-2-3-32,1 3-32,-2-3-64,3 3 32,1-4 32,-4 4 64,3 0-96,-3 0 0,3-3 32,-3 6 0,4-3-96,-2 4 64,-1-4-32,1 0-64,-2 3 96,4 0 0,-1 0-64,0 3 64,3 0 32,0 1 0,0-4 0,3 3 0,0 4 64,-1-4 32,2 1-32,-2-7-64,4 0 96,1 0 0,-2-4-32,1 4-64,0-3 96,-3 0 0,3 0-128,-4 0 32,1-4 0,-3 5 64,4-2-96,-4-2 0,0 2 32,0 2 64,0-2-96,-4 1 0,4 0 32,-3 3 0,3-3-96,-2 3 64,-2 0-32,2-3 0,2 3 64,-6 0 0,3 0 0,0 0 0,0 3-96,0 0 64,1-3 32,-2 3 64,1 0-96,3 3-64,-2-2 64,2-1 64,0 4-64,2-5 0,1 5 32,1-4 0,-2 0 0,4 0 64,0-3 32,0 0 32,0 0-64,-1-3-64,1 3 32,0-3 32,-3 0-32,0 0-32,0-1 32,0-2-32,-3 3 0,-3 0 0,0-3 0,0 2 0,0 4 0,1-3 0,-2 0-96,-2 3 64,3 0 32,1 0 0,-2 0 0,2 0 0,-1 0-96,0 3 64,0 0-32,0-3 0,0 6 0,0-2 0,3-1 128,-2 0 32,2 3-128,0-2 32,0-1 64,2 0 96,-2-3-128,3 3-32,0-3 0,3 0 64,-3 0-96,2-3 0,-1 3 32,1-3 64,-1 0-96,-2-1 0,2-2 32,-2 3 0,-2 0 0,3-1 64,-3-2-32,0 6 64,-3-6-64,1 3-32,2 0-64,-4 0-32,2-1-32,-2 4 96,-1 4-64,1-4 32,2 3 0,-1 0 0,0 0 64,0 3 0,3 0 0,0-2 0,0 2 64,3 0 32,0 4-32,0-7-64,-1 3 32,2-2 32,-2-4-96,1 0 0,1-4 32,-2 1 64,2 0 32,-2 0 32,1 0-160,-3-4 32,0 5 0,0-5 0,0 4 0,-3-1 64,3 2-96,0-2-64,-2 1 64,-2 0 64,2 3-64,-2 0-64,1 0-32,1 0 0,-2 0 160,-1 3 32,2 0 0,0 3-64,0-2 32,0 2-32,0-2 0,3 2 0,0 3 0,0-6 0,3 4 0,3-4 64,-3 0-32,3-3-32,0 0 32,-4-3-32,5 0 0,-5 3 64,4-4-32,-3 1-32,0 0 32,-3 0-32,3-3 64,-3 2 32,-3 2-32,3-5-64,0 4 32,-3-1-32,0 2-160,3-2 32,-2 1 64,-2 3 32,2 0-128,-2 0 32,1 3 64,3 1 32,-2 2 32,2-3 0,-4 6 0,4 1 64,0-4-96,0 1 0,4-4 96,-4 3 96,2-3-128,1-3-32,-3 0 0,4-6 64,-2 3-32,2 0 64,1-1-64,-2-2-32,0 3 96,-3-3 0,0 0-128,0-1 32,0 4 0,-3-1 0,3-2-96,-3 3 0,0 0 64,-3 0 64,4 3-64,-2-3 0,-1 3-128,1 3 32,2-3 64,-1 3 96,0 0 0,0 0-32,3 3 32,0 1 32,3 0-32,0-1-32,0 3 32,-1-3 32,2-2-96,-2 2 0,5-3 32,-5 0 64,4-6-32,0 0 64,-3 0-64,0-4 64,0 1-128,-3 0 0,3-1 32,-3 1 64,-3 0-32,0 0-32,3-4 96,-6 7 0,3 0-192,0 0-64,-3 3-32,4 0 128,-2 0 32,-1 0 96,1 3-96,2 3-64,-1-3-32,0 0 96,3 3 64,0 1 128,0-4-128,0 1-32,3 2 0,0-3 0,-3-3 0,6 0 64,-4 0-32,1 0 64,1 0-128,-2-3 0,-2-1 32,4 2 64,-2-5-32,-2 4-32,0-1 96,0-2 0,0 6-128,0-6 32,-2 3-64,-2 0 0,4 3 0,-6 0-64,3 0 0,1 0 96,-2 3-64,2 0-32,-1 3 96,3 0 0,-3-2 96,6 2 32,-3 0-32,3-2-64,-1 2 32,2-3 32,-2 0 32,1 0 32,3-3-160,-2 0-32,1 0 32,-2-3 64,0 0 0,0 0 64,0 0-64,-3 0 64,3-3-128,-3 2 0,0-2 32,-3 2 64,3 2-96,-3-2-64,0 4 64,0-3 0,0 3-64,0 0 64,-3 0-32,6 3 0,-2 1 0,-2-2 0,4 5 64,0-4 64,0 7-32,4-4-32,-4 0 32,2 1 32,2-1-32,-2-3-32,4 0 96,-3 1 0,0-4-128,0 0-32,0 0 96,-1-4 32,2 1 0,-4 0 32,3 0-128,-3-4-64,-3 4 64,3 0 64,-4 0-64,4 0 0,-2 0-32,-1-1-64,0 4 96,3 4 0,0-1-64,0 0 64,0 3 96,3 1 32,-3-4-192,5 3-64,-1-3-1280,-1 1-480</inkml:trace>
  <inkml:trace contextRef="#ctx0" brushRef="#br1" timeOffset="18">1472 1322 896,'0'6'416,"-3"-6"-192,6 6-256,-3-6 128,3 4-128,-3-1 0,3 0 96,3-6 32,-3 3 32,3 0-64,-3-3 32,-1-1-64,4 1-32,-2 0 96,-2-3 64,1 2 0,0 3 0,0-6-96,0 4 32,-3 0 0,0 0 96,3-1-96,-3-2 0,-3 4 32,3-5 0,0 4-64,-3-1-64,0 1-64,0 3 32,0 0 32,-3 0 0,0 3 0,4 1 0,-1 2 0,-3-2 0,6 2 0,0 0 64,0 0-32,2 0 64,2-2-64,-1-3 64,-1 3 64,2-4 128,-2-4-192,2 4-128,-2-1 64,-2-3 96,3 1 32,0-3 0,-3 3-192,0-1 32,0-2 64,0 0 96,-3 3-224,3 0 0,-3 3 0,1 0 32,-2 3-64,-2 0 64,1 1 32,-1 2 64,3-4 32,1 5 32,-2-1-160,1-3-32,0 1 32,3 1 0,0-2 32,0 0 0,3-3 64,4 0 32,-5 3-32,3-6-64,-1 3 32,1-3 32,-1 0-32,-2-1-32,4-1 160,-6 2 32,3-3 128,-3 3 128,0-3-256,-3 0-96,3-1-64,-2 0 32,-2 4-96,-2-3-64,1 6-32,-1-3 96,3 0-64,1 6-32,-2-3 96,1 6 64,3-3 0,-3 7-32,3-3-64,3-1 32,-3 3 32,3-3 0,3 1 0,-3-2 64,-1-2 32,2 0 32,-1-3-64,-1 0-64,-2 0 32,4-3-32,-2-4 0,-2 6 64,0-6 32,0 1 32,0-1-224,0 1 0,0 0 96,0 0 64,-2-1-160,-2 7 0</inkml:trace>
  <inkml:trace contextRef="#ctx0" brushRef="#br1" timeOffset="19">1493 1267 6240,'-6'0'-64,"3"2"32,1 2 32,-2-2 0,1 5 64,3-4-96,-3 4-64,3-1 64,0-2 0,0 2 32,3-4 64,0 2-32,1-1 64,1-3-64,-3 0-32,2-3 32,2 3-32,-1-4-96,-1 2 64,1-4 96,-1 2 32,-2-2 32,-2-1 0,0 1-160,0 0-32,-2 0-64,2 6 96,-4-4 0,1 1 32,-3 3 0,1 0 0,2 3-96,-4 1 64,5 2 32,-1 0 0,1 0-96,2 1 64,0-1 32,0 0 0,0 0 0,2-2 0,-2-1 64,3-1 32,-1 2-32,2-4-64,-4 0 32,3 0-32,0-4 0,0 2 0,-1-1 0,-2-1 0,4-2 0,-4 0 64,0 0-32,0-1-32,-4 1-64,4 2-32,0 2-32,-2-2 96,-1 4 0,3 4 32,-3-4 0,0 6 64,-1-3-96,2 4-64,-1-1 64,3 1 64,3-1 0,-3 0-32,0 3 32,2-3-32,2 0 0,-4-6 0,3 0 0,-3 0 0,3 0 64,0 0 32,-1-3-32,-2 0-64,4-3-64,-2 2-32,-2 2 64,0-5 64,0 5 64,0-2 32,0-2-224,-2 0 0,-2 3-192,-1-1 32,-1 1 128,0 3 128,3 3-32,1 1 0,-5-1-32,4 3 0,0 0 64,3 0 64,-2 3-32,2-3-32,0 4 32,0-7-32,0 1 64,2-1 96,-2-6-128,6 3-96,1-4 96,-5 1 32,3 3-96,2-6-32,-4 6 32,2-6 64,1 2-64,-3 2 0,1-1 32,-2-1 0,1 2 0,-3 2 64,0-4-32,0 2 64,-3 2-128,1-4 0,-2 4 32,1 0 0,3 0-96,-2 0 64,-2 0 32,4 0 0,0 4-96,-2-2 64,2 2 32,2-2 0,-2 2 0,4 1 64,-2 1-32,5 1 64,-5-4-128,1 7 0,3-10 32,-3 3 64,0-6 32,0 3 32,0-3-64,2-4-64,-5 1-64,0 2 32,0-2 96,0 1 32,0-1-128,-2 0-32,-1-1-64,-3 1 96,0-1 0,0 4 96,3-1-96,-3 4-64,3 0 64,-3 4 0,4-1-64,-1 0 64,0 4 32,0-4 0,3 4-96,0-5 64,0 2 96,0-2 96,0 2-64,0-1 0,3-3-96,-3 0-32,3 0 32,-3 0 64,3-3-32,-3 3-32,2-4 32,-2 2-32,4-4 0,-2-1 0,-2 4 0,0-4 0,0 1 0,0 0 0,0 0 0,-2-1 64,-2 1-96,-1 2-64,-1 1 64,2 3 0,-1 0-64,3 3 64,-2 1 32,1 2 64,0 3-96,3 1 0,0 0-32,0-4-64,0 3 160,0-3 32,0-2 64,3 1 0,0-5-64,3 0 32,-3-2 0,3-1-128,-3-1-32,0 2 32,2-2 0,-1 2 96,-2-2-32,-2-2-96,0-1-32,0 4 64,0 0 0,-2-1 96,-4 4 32,0-2 32,3 2-224,-3 0-64,1 0 64,1 2 32,1 2 64,0-1 0,0 4-96,3-1 64,0 1 96,0-1 32,3 0-32,0-3-64,0 3 32,1-4 32,1-2-32,-3 0-32,2 0-64,-1-2 32,0-2-32,0 2 0,-1-1 64,2-3 64,-4 2-32,0 2-32,0-5 32,0 1 32,-4 2-96,2 1 0,-1 0 32,-3-1 0,0 8 0,3-4 0,-3 3-96,3 4 64,-3-4-32,4 3-64,-2 0 96,4 0 64,-2 1-64,2-1-64,0 3 128,0-3 96,2 1-32,2-1-64,-2-3 64,4-3 0,1 0-32,-2-3-64,1 0-64,0 0 32,-1 0 32,1-4 0,-3 4 0,1 0 0,-2-3 0,-2 0 64,-2 3-96,2-1-64,-7 2 64,1-4 0,1 2 32,-5 1 64,5 0-96,3 3-64,-5 3 64,4-3 0,0 3 32,3 1 64,-2 2-32,2-4-32,2 2 32,-2-1-32,3-1 0,3-2 64,-2 0-32,1-2-32,-3-1 32,2-1-32,2 2 0,-6-2 0,3 2-96,-3-2 64,0-2 32,0 3 64,-3-1-192,0 1-32,0 3 64,-3 0 32,6 3-32,-3 1 0,1-1-32,2 3 96,0-2 64,0 2 128,2 0-128,1-3-32,3-1-1344,0-4-608</inkml:trace>
  <inkml:trace contextRef="#ctx0" brushRef="#br2" timeOffset="20">2271 1575 512,'3'-4'256,"-3"4"-128,3 0-160,0 0 128,-3-2-64,3 2-32,0 0 32,-3-4 32,3 4-96,-3 0 0,3 0 32,-3 0 64,3 0-32,0 0-32,-3 0-64,3 0 32,-3 0 32,2 0 64,1 0-32,0 0 64,-3-2-128,3 2 0,1 0 32,-2 0 0,1-4 0,0 4 0,0 0 0,-3 0 0,3 0 0,0-3 0,0 3 0,-1 0 0,2 0 0,-1 0 64,-1 0-96,2-3 0,-4 3 32,2 0 0,1 0 0,0 0 64,0-4-96,0 4 0,0 0 32,0-2 64,0 2-96,0-4 0,0 4 32,-1-2 0,2 2 0,-2 0 0,2-4 0,-4 4 64,2 0-32,1 0-32,1 0-64,-2 0-32,4 0 64,-3 0 64,0 0 0,0 0 64,2-3-128,-1 3 0,-2 0-32,1 0 0,1 0 64,-2 0 0,4 0 64,-3 0 96,0 0-128,0 0-96,0 0 32,-1 0 0,4 0 32,-2 0 0,-1 0-96,-1 0 64,4 0 32,-3 0 64,0 0-96,3 0 0,-3 0 32,0 3 0,-1-3 0,2 0 64,-1 0-96,-1 4 0,2-2-32,-2 2 0,1-4 128,-3 2 32,3-2-32,0 4-64,0-4-64,0 3 32,0-3 32,-1 0 0,-2 0 0,7 3 0,-5-3 0,2 0 64,-2 0-32,1 4-32,0-4 32,0 0-32,3 2-96,-3-2 64,0 0 32,3 0 0,-3 0 0,0 4 64,-3-4-32,2 2-32,2-2-64,-4 4 32,2-4 96,1 3 96,1 0-64,-2-3-64,-2 3 0,3 0-32,0 1 0,0-1 0,0 0 0,0 0 0,0 3 0,-3-2 64,2 2-32,2-3-32,-2 4 96,1-5-64,-3 5 64,4-4-64,-2 0-32,1 3 32,0-2-32,0-1 0,3 0 64,-3-3-32,3 3 64,3 0 64,-7 3 64,4-2-800,-3-2-352</inkml:trace>
  <inkml:trace contextRef="#ctx0" brushRef="#br2" timeOffset="21">2292 1641 1536,'3'0'608,"0"0"-320,0 0-352,-3 0 128,2 4-160,-2-4 64,4 2-32,-2-2-64,-2 4 96,4-4 0,-4 3 96,3-3 96,-1 3 64,1-3 32,3 0-64,-2 4-32,-2-4-192,1 2 32,0-2 0,0 0 0,0 4 0,0-4 0,0 2 0,-1 2 0,2-1 0,-2 0 0,1 0 64,1 0-32,-2-3-32,1 4 32,0-1-32,0-3 0,0 3 64,0-3-96,0 3-64,0-3 128,0 4 96,-1-4-96,1 2-96,3-2 32,-2 4 64,-2-2-64,4-2 0,-3 4 32,3-4 64,-3 3-32,3-3 64,-1 3 64,-1-3 64,1 0 32,1 4 64,0-4-160,-3 0-96,3 0-32,-1 2-32,-1-2 0,2 0 0,-1 0 0,1 4 0,0-4 0,0 0 64,-3 3-32,2-3-32,1 0 32,1 0 32,-2 0 32,-2-3 32,3 3-160,0 0 32,0 0 0,0 0 0,-3 0 0,3 0 0,-1 0 0,-2 0 0,3 0-96,0 0 64,-4 0 32,5 0 64,-1 0-32,-4-4-32,4 4 32,1 0 32,-2 0-32,-3-2-32,5 2 96,-1-4 0,-4 4-32,2-3-64,1 0 288,-1 3 128,-2-4-128,4 4-96,-3 0-192,0-2 0,3 2 0,-4 0 64,2 0-32,1-4-32,-1 4 96,-2 0-128,4-2 0,-3-2 32,3 4 0,-3 0 0,0-3 64,0 3-32,-1 0-32,2 0-64,-1-3 32,-1 3 32,-2 0 64,4 0-96,-2 0 0,1-3-32,0 3 0,0 0 64,0-4 64,0 4-32,0 0-32,-1 0 32,2-3-32,-1 3 0,-1 0 0,2-3 0,-4 3 0,2-3 0,-2 3 64,0-3-96,3 3 0,-3 0 32,0 0 0,0 0 64,0-4 96,0 4-128,0 0-96,0 0 32,0 0 0,0 0 32,0 0 0,0 0 0,0 0 0,0 0 0,0 0 0,0 0 0,0 0 0,0 0 0,0 0 64,0 0-32,0 0 64,-3 0-128,3 4 0,0-1 32,-2 0 0,2-3-1152,-4 3-1184,2-3 416</inkml:trace>
  <inkml:trace contextRef="#ctx0" brushRef="#br2" timeOffset="22">2652 1600 640,'3'0'256,"-3"4"-128,3-4-160,-3 2 64,2 2-32,-2-2 64,7 5-32,-5-4-32,2 3 32,-2-2 32,1-1-96,3 3-64,-3-2 64,0-2 64,0 5 64,0-4 32,3 1-224,-4 2 0,2-4 32,2 2 96,-4 2-64,1-3 0,-3 0 32,4 1 64,-2-2-32,1 2-32,0-1 32,0 3-32,-3-3 64,6 0 32,-6 1 32,3 2 0,0-3 0,0 0 0,-1 3-576,-2 4-224</inkml:trace>
  <inkml:trace contextRef="#ctx0" brushRef="#br2" timeOffset="23">1326 1319 384,'0'3'256,"0"0"-128,0 1-160,0-4 128,0 0-128,0 2-64,0 2 64,0-4 0,0 6 96,3-2 32,-3-2 32,3 2-64,0-2 32,-3 2-64,3-1-32,0 0-64,-3-3 32,3 3 32,0 1 64,-1-1-96,2-3 0,-1 3 864,-1-3 480,2 0-672,-2 3-256,1-3-256,3 0-128,-3 0 32,3 0 32,-4 0-96,5 3-64,-5-3 64,2 4 0,1-4 32,-2 2 0,3 2-96,-3-4 64,0 2 96,0 2 32,0-4-32,0 3 32,3 0-128,-4 1-64,4-4 64,-3 3 64,3 0 0,-3-3 64,3 3-128,0-3 0,-1 3 32,1-3 0,1 0 0,-2 0 0,1 0 0,0 0 0,-1 3 0,1-3 0,1 0 0,-1 0 0,-1 0 0,1 0 64,0 0-96,-1 0 0,2 0 160,-1 0 64,-1 0-160,1 0 0,0 0-32,0 0 0,-3 0 0,2 0 0,1 0 0,-2 4 0,1-4 0,-2 0 64,3 0-32,-3 0 64,3 0-64,-3 0-32,2 0 32,2 0-32,-1 0 0,-1 0 0,1 0 0,0 0 0,-1 0 0,2-4 0,-5 4 0,2 0 64,1 0-32,-2 0-32,3 0 32,-3 0 32,0 0-96,0 0-64,0 0 64,0 0 0,3 0 32,-4 0 64,2-3-32,-2 3-32,1 0 32,1 0 32,-2 0-32,1 0-32,0 0-64,0 0 32,0 0 32,-3 0 64,3 0-32,0-3 64,-3 3-64,0 0-32,0 0 32,0 0-32,0 0 0,0-3 0,0 3 0,0 0 0,2 0 0,-2 0 0,0-3 0,4 3 64,-4-3-32,0 3-32,2 0 32,-2 0 32,0 3-736,0-3-352,0 3-320,0 0-64</inkml:trace>
  <inkml:trace contextRef="#ctx0" brushRef="#br2" timeOffset="24">1721 1335 896,'-3'0'352,"3"0"-192,0-4 160,0 4 288,-3-2-256,3 2-96,-2 0 96,2-4 160,-4 2-192,2-2-96,-1 2-64,-1-1-32,2-1-224,-4 4 0,3-2 32,-3-2 96,0 2 0,1 2 64,-2-4 64,2 1 128,-1 3 0,0-3 64,0 0-128,3-1-64,-3 1-64,3 0 0,-3-3-128,0 6 0,4-6 32,-4 6 64,0-6-32,3 2 64,0 1-224,-3 3 32,3-3 32,-3-1 32,4 4 32,-5-3 0,5 3 0,-1 0 64,-3 0-32,0 3-32,1-3-64,-2 0 32,1 0-32,1 0 0,-1 0 64,0 0 64,0 0-32,0-3 64,0 3-64,0-3-32,1 0 32,-1 3 32,0-3-96,0 3 0,0-3 32,0 3 0,1 0-96,-1 3 64,0-3 32,0 0 0,3 3 0,-3-3 64,1 3-96,-2-3 0,1 3 32,1 0 0,-1-3-96,0 4 64,1-1 96,-2 0 32,1-3-128,4 4-32,-2-4 32,-1 2 64,1 2 0,2-4-32,-4 2 32,3 2-32,0-4-96,0 3 64,-2-3 32,1 3 64,2-3-32,-1 3-32,-1-3 32,2 0-32,-1 0 0,3 3 0,-3-3 0,0 0 0,0 0 0,0 4 0,3-4-96,-3 3 64,3-3 32,-2 0 0,2 0-96,-4 3 64,2-3 32,2 0 64,-4 0-32,4 3 64,0-3-64,-3 0-32,3 0 32,0 4 32,0-4-32,-2 0-32,2 0-64,0 0 32,0 0 32,0 0 0,0 0 0,0 0 64,0 0-32,2 0-32,-2 0-64,0 0 32,3 0 32,-3 0 0,0 0 0,4 0 64,-4 0-32,2 0-32,-2-4 32,4 4-32,-4 0 0,2 0 0,-2 0 0,3-3 64,-3 3-96,0 0-64,0 0 128,0 0 32,0 0-96,3 0-32,-3 0 32,0 0 64,0 0 64,0 0 96,0 0-160,0 0-32,0 0 0,0 0-1760,-3 3-736</inkml:trace>
  <inkml:trace contextRef="#ctx0" brushRef="#br2" timeOffset="25">1924 1427 256,'-4'0'160,"1"2"-64,-3-2-128,6 4 128,-2-4 0,-1 3 96,0-3-32,-3 3 64,3 1-128,0-2 0,0 2 32,0 2 0,0-3-160,-3 4-32,4-4 96,-4 3 32,-1-3 0,2 4-64,-1-1-64,3-3 32,-5 3 320,-1-3 96,-1 3-96,5 0-32,-4-2-192,1 2-64,1 0 64,-1 1 96,2-1-128,0-3-96,0 0 32,0 4 0,-3-4 32,3 1 64,1-2-32,-1 4-32,3-2 32,-3-1-32,0 3 0,3-3 0,1 1-96,-2-1 64,2 0 32,2 0 64,0 1-32,-3-4 64,3 0-64,0 0 64,3 0-64,-3 0-32,2 0-64,2-4 32,1 1 32,1-3 0,0 2 0,0-2 64,2 0-32,-2-4 64,3 4-128,0-4-64,-3-2 128,3-4 32,-3 1 0,3 2-64,-1 0-64,-2 1 32,0 2 32,0 1 0,0-1-96,-1 4 64,-1 0 32,1-4 0,4 4-352,-3 3-96,-4-4-352,5 0-128</inkml:trace>
  <inkml:trace contextRef="#ctx0" brushRef="#br2" timeOffset="26">2131 1429 640,'0'3'256,"0"1"-128,0 2-224,-4-3 64,4 3 32,0 4 0,0 0 64,0 2 32,4 1-128,-4-1 32,3-2-64,0 2 0,2-2 128,-1 3 32,-2-1 32,5 0 0,-7 4 416,2-3 192,1 0-288,-3 2-160,3-5-192,-3 2-96,3-2 32,-3-1 32,3 1 32,0 2 32,2 5-64,1-1-64,3-1-64,0 4-32,3 0-928,0-3-384</inkml:trace>
  <inkml:trace contextRef="#ctx0" brushRef="#br2" timeOffset="27">1525 1796 1152,'-6'3'416,"3"-3"-192,-3 3-256,6 0 128,-2 1-64,-4 2-32,0-3 160,-1 3 32,-1-2 0,2 2-32,-2 0-96,-1 0 32,0 4 0,0-1 32,1 4-64,-5-4-64,2 4 32,-4-4 32,0 1 32,4-1 32,-4 1-160,4-4-32,-2 0 32,8 1 0,-1-1-832,3-3-352</inkml:trace>
  <inkml:trace contextRef="#ctx0" brushRef="#br2" timeOffset="28">1382 2185 1152,'2'-4'512,"-2"4"-256,0-6-160,0 3 224,4 0-64,-1-4 96,-3 1 0,2 0 96,2 0-160,-2-1-96,1-2-96,0 2 0,0 4 0,3-4 96,0 1-96,0 4-64,0-5 0,0 4-32,-4-3-96,5 2 64,-2-2 96,1-1 96,0 5-64,0-4-64,-1 2 64,-5 1 0,3 0-128,-3 3 32,0 0-160,-3 0 32,3 3 128,-2 0 64,-1 1 0,0-2-64,0 2 32,-3 2 32,3-3-32,0 0-32,-2 0-64,1 1 32,-1-1 32,-1 0 64,0 0-32,0 4 64,0-5-128,0 2-64,0 2 128,1 0 32,-1 4-96,3-1 32,-3 1 0,3-4 0,0 0 0,3 1 0,-3-4 0,3 0 64,0 0-320,3-3-64,0 0-1056,0 0-448</inkml:trace>
  <inkml:trace contextRef="#ctx0" brushRef="#br2" timeOffset="29">1609 631 384,'9'0'160,"-5"0"-64,-2 0-192,1 0 64,3 0 32,0 0 0,-1 0 0,2 0 64,1 4-96,1-4-64,0 0 64,0 3 0,-1-3 32,1 3 64,3-3-96,-3 0 0,2 0 96,-2 0 32,3 0-32,0 0 32,-1 3 576,1-3 256,0 0-544,0 3-160,-1-3-192,1 3-32,-1-3 0,1 4 64,3-1-32,-3 0-32,-1 0 32,1 0-32,-3 3 0,2 0 0,-2-2 0,0 2 0,3-2 0,-3 2 64,0-3-32,-4 0-32,7 0-64,-3 3 32,0-2 32,-1 2 0,1 0 0,0-2 64,2 2-32,-2-3-32,3 3 96,0-2 0,3 2-128,-1-3-32,0 0 96,5 3 32,-5-2 0,3-2-64,1 2-64,-1-1 32,1 0 32,3 1 64,-4-1-96,1 3-64,-1 4 128,1-1 32,-1 0 0,-2 4-64,0-3-64,-1 2 32,1-6 32,0 4 64,0-4-32,-1 4-32,1-7 32,0 3 32,2-2-32,1-1-32,-1 3 32,3-3-32,1 3-96,-1 0 64,4 4 96,0 0 32,-1-1-128,0 1-32,-2-1 96,-1 0 32,0-3-96,-1 4 32,-2-4-64,-3 1 0,1-1 0,0 0-64,-4 4 160,1-4 96,0 4-96,-3 3-32,2-4 0,-5-2 64,3 1-96,-7-1 0,5 0 32,-1-1 0,-1 0-96,-2 1 64,3 2 32,0-2 0,0-5 0,5 5 0,2-1 0,-2 0 0,6 1 64,4 2 32,2 1-672,1 6-256,6-4 64,1 4 32</inkml:trace>
  <inkml:trace contextRef="#ctx0" brushRef="#br2" timeOffset="30">2008 439 128,'27'-3'160,"-19"3"-64,6 0-64,-7 0 96,1 0-160,4 0 32,0 3 0,-1-3 64,2 0-32,-2 3-32,0-3 32,2 4 32,-2-2 384,0-2 192,-1 4-320,-1 2-192,-1-3-160,4 3 0,-3-3 32,2 4 64,-2-1-32,-1 0-32,5 0 32,-2 4-32,4 0 64,0-1 96,-1 1-64,3 0-64,4-4 0,3 0 32,-1-3-32,0 0-32,4 0 32,-1-3-32,-2 0-96,-1 0 0,0 3 128,1-3 32,-1 4 128,1-4 96,-4 3-64,1 0 32,-4 4-224,4-1-32,-4 0 64,-2 0 32,2-2-128,-2 2 32,3 3 0,-1-2 64,1 2-32,2-3-32,-3 4 32,2 2-32,1-2-96,-3-1 64,1 1 96,-1 0 32,1-4-192,-1 3-64,2 0 128,-5 1 64,1-1 32,2 4-64,-2 0 32,-1 6 32,4-3 32,3-4 32,-1-2-1216,6 5-512</inkml:trace>
  <inkml:trace contextRef="#ctx0" brushRef="#br3" timeOffset="31">1704 970 256,'0'0'160,"0"0"-64,0-7-128</inkml:trace>
  <inkml:trace contextRef="#ctx0" brushRef="#br3" timeOffset="32">2218 1401 384,'4'-3'256,"-1"3"-128,-3 0-160,2 0 64,2 0-128,-4 0 64,2 0 32,-2 0 0,3 0 0,-3 0 0,6 0 0,-6 0 0,6 0 64,-3-4 96,-1 4 0,2-2 64,-1 2 0,-3 0 96,2 0-160,2 0-96,-2-4-128,1 4 32,0 0 32,-3 0 0,6-2 0,-3 2 0,0 0 352,0 0 160,0-4-256,0 4-128,0 0-32,-3 0 0,3-3-32,-1 3-64,1 0 32,0 0-32,0 0 0,1 0 64,-4-3-96,5 3 0,-2 0 32,0 0 0,-3 0-96,3 0 64,0-3 32,0 3 0,-1 0 0,2 0 64,-1 0-32,-3 0-32,2 0 32,2 0-32,-2 0 0,1 0 0,0 0-96,0-3 64,0 3 32,0 0 64,0 0-32,0 0 64,0 0-128,0 0 0,-1 0 32,2 0 0,-2-4 0,2 4 64,1 0-192,-1 0 32,-2 0 32,1 0 96,0 0 0,3 0 64,-3 0-64,0 0-32,-1 0 32,4 0-32,-3 0 0,1 0 0,1 0 0,1 0 0,-3 0 0,3 0 0,-4 0-96,2 0 64,-2 4 96,5-4 32,-5 0-128,2 0 32,1 3-64,-2-3-64,3 0 96,-3 0 64,2 3 0,2-3 64,-1 0-64,-1 0-32,1 0 32,0 3-32,-1-3 0,2 0 0,-5 3 0,4-3 64,0 0-96,0 4 0,-3-4 32,3 2 0,-3-2-96,0 4 64,3-4 32,-4 0 0,2 0 0,-2 2 64,1-2-32,3 4 64,-3-4-128,0 0-64,0 3-32,3 0 0,-1 1 96,1-2 64,-3 2 0,3-1-32,0 0 32,0-3 32,0 3 32,2 0 32,1-3-1056,0 3-416</inkml:trace>
  <inkml:trace contextRef="#ctx0" brushRef="#br3" timeOffset="33">1785 1197 1152,'-2'-3'416,"2"3"-192,-3 0-256,3-3 128,0 3 128,0 0 192,-3-4-96,3 1 64,0 3-96,-3-3 0,0 0-160,3 0-96,-3-1 64,3 4 64,-3-2-128,3 2-32,-2-4 128,-2 4 64,4-3 0,-3 3 32,3-3-288,-2-1 0,-2 4 64,2-6 64,-1 3 0,0 0 32,-3 3-224,3-3 32,0 0 96,1 3 128,-2-3-96,1-1-32,1 1 0,-2 3 0,2-3 64,-2 0 32,2 0-32,-1-1-64,0 2 32,0 2-32,0-4 0,-3 2 64,3 2-96,0-4-64,0 1 64,-3 0 0,4-1-64,-5-2 64,5 3 96,-4 0 96,0 3-128,3-3-32,-2-1 0,-1 2 0,3-2 0,-3 4 64,0-3 32,3 3 32,-3-3-224,3 3 0,-3-4 32,4 4 32,-5-2 32,5 2 64,-2-4-96,2 2 0,-4-2 448,3 1 192,-3 0-288,3 0-192,-3 3-160,3-3 0,1-1 32,-4 4 64,3-3 96,-3 3-128,3-3-96,-3 3-64,3 0 96,0 0 0,-2 0 32,1 0 0,-2 0 0,3 0 0,1 0 64,-4-3-32,3 3-32,-3 0-64,3 0 32,-3-3 32,4 3 64,-5 0-32,1 0-32,4 0-64,-4 0 32,3 0 32,-3 0 64,1 0-32,1 0 64,-2 0-128,3 0-64,-3 0 64,1 0 64,-1 0 0,0 0-32,0 0 32,0 0 32,0 0-96,1 0-64,-1 0 64,3 0 64,-3 0 0,0 0 64,1 0-128,-1 0-64,3 0 64,-1 0 64,-1 0 0,2 0-32,-3 0 32,0 0-32,3 0 0,-2 3 0,-2-3 0,5 0 0,-4 0 0,0 0 0,0 0 0,3 0 64,-2 3 32,-4-3 32,0 0-416,-3 3-128,0 0-1440</inkml:trace>
  <inkml:trace contextRef="#ctx0" brushRef="#br3" timeOffset="34">1783 1644 896,'-13'0'352,"8"6"-192,-1 0-256,6-6 0,-6 0 64,1 6 0,5-6 32,-6 6 64,0 1-96,-1-7 0,2 7 32,5-1 0,-6 0 0,6-6 0,-5 7-96,5-7 64,-6 0 32,6 0 64,-7 0-96,7-7 0,-6 7-256,1 0-64</inkml:trace>
  <inkml:trace contextRef="#ctx0" brushRef="#br3" timeOffset="35">1850 1363 640,'-5'16'256,"1"-7"-128,2 1-160,-2-4 128,2 1 0,-1-1 32,-3 4-64,3-4 32,-3 4-128,3-4 0,-3 3 32,0 1 64,1-1 32,-1-2 32,0 2-160,0-2-32,-3-1 32,4 3 0,-4 1 32,3-4 64,-6 4-96,4-1 0,-2 0 32,-1 10 64,2-3-448,0 0-224</inkml:trace>
  <inkml:trace contextRef="#ctx0" brushRef="#br3" timeOffset="36">4464 1386 896,'11'0'416,"-4"0"-192,-2 0-256,-5 0 64,6 0-32,0 0 0,5 6 0,-4-6 0,-2 6 0,1-6 0,0 0 0,0 0 0,-1 0 64,-5 6 32,7-6-32,-7 0 32,0 0-224,0 0 32,0 0 96,0 0 64,0 0 0,0-6 32,0 6-128,0 0 0,0 0 32,-7 0 64,7 0-32,0 0 64,0 0-128,-5 0-64,-1 0 64,0 0 64,0 0-512,6 0-192</inkml:trace>
  <inkml:trace contextRef="#ctx0" brushRef="#br3" timeOffset="37">4115 1395 256,'9'-3'160,"-6"3"-64,2 0-128,-5 0 128,7 0-64,-5 0 64,4 0-128,0 0 0,0 0 32,0 0 64,0 0-32,3 0 64,-4-3-128,4 3-64,0 0 128,-3-3 32,2 3 128,-2 0 96,1-4 64,-2 4 96,1 0-224,0 0-128,-1-3-64,1 3-32,1 0 0,1 0 0,-2 0 0,0 0 64,0 0-96,-1 3 0,1-3 32,0 0 0,3 0 0,-3 0 0,-1 0 0,2-3 64,-1 3-96,-1 0 0,1 0 32,-3 0 64,3 3-96,0-3 0,-3 0 96,3 4 32,0-4-32,-1 0-64,-2 3-64,3-3 32,0 3 32,0-3 0,-1 0 0,1 0 0,3 0-96,-3 0 64,3 0 32,-4 0 64,1 0-96,1 0 0,-2 0 96,1 0 32,-3 0-32,3 0-64,-3 0-64,2 0 32,-2 3 32,3-3 64,-2 0-96,-2 0 0,1 0 32,0 0 64,-3 0-96,3 0 0</inkml:trace>
  <inkml:trace contextRef="#ctx0" brushRef="#br3" timeOffset="38">4517 1398 2624,'2'0'96,"1"0"-128,-3 0 32,3 3-64,-3-3 0,0 0 128,0 0 32,0 0-32,0 0-64,0 0-64,-3 3-32,3-3 64,-3 3 64,1 0 0,-2 1-32,1-2 32,-3-2 32,4 4-192,-4-2 32,-1-2 96,5 4 64,-3-1 0,-2 0-64,1-3 32,0 4-32,-3 2 0,4-3 0,-1 3-96,-3 0 64,1 8 96,-1-5 32,0 0-32,0 1-64,3-1 96,-3 1 0,1 0-32,-1-1-64,-2-3 32,2 0-32,-3 1-96,3-4 64,-3 3-32,4 0 0,-5 4 128,5 0 32,-4 2-128,4 1-32,-4 5-768,0-2-224</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8T02:58:29.649"/>
    </inkml:context>
    <inkml:brush xml:id="br0">
      <inkml:brushProperty name="width" value="0.13229" units="cm"/>
      <inkml:brushProperty name="height" value="0.13229" units="cm"/>
      <inkml:brushProperty name="color" value="#7F7F7F"/>
    </inkml:brush>
    <inkml:brush xml:id="br1">
      <inkml:brushProperty name="width" value="0.025" units="cm"/>
      <inkml:brushProperty name="height" value="0.025" units="cm"/>
      <inkml:brushProperty name="color" value="#7F7F7F"/>
    </inkml:brush>
    <inkml:brush xml:id="br2">
      <inkml:brushProperty name="width" value="0.05" units="cm"/>
      <inkml:brushProperty name="height" value="0.05" units="cm"/>
      <inkml:brushProperty name="color" value="#7F7F7F"/>
    </inkml:brush>
  </inkml:definitions>
  <inkml:trace contextRef="#ctx0" brushRef="#br0">674 857 896,'2'-2'352,"-2"2"-192,0 0 224,0 0 320,0 0-64,0 0 0,0 2-160,0-2-32,0 4-192,0-4 0,0 4-96,0-1 64,0 1-64,0 1 0,0-1-96,0 0-64,0 1 96,0-1 0,0 1-128,0-1-32,0-1 96,0 1 96,1-2-96,-1 1-96,0-1 32,0 2 64,2-2-64,-2-1 0,2 1 32,-2 2 0,2-2-96,-2-1 64,0 1 32,2 0 64,-2 2-32,0-1 64,0 1-64,0-1 64,0 1-64,0 0 64,-2-1 0,2 1 32,-2 1 0,0-1 0,2 0-64,-2-1-64,2 1 32,-1 0-32,-1-1 64,2 1-96,-2-1 0,2 1 96,-2 0 32,2-1-128,0-1 32,0 2-64,0 1 0,0-1 64,0 0 64,0 1-32,0-1-32,0-1-64,-2 1 32,2 0 32,0-1 0,0 1 0,0-1 64,-2-1-32,2 2-32,0-1 32,-1 1 32,1 0-96,-2-3 0,2 3-32,-2 0 0,0-1 64,2-1 0,-2-1 0,0 3 64,-1-1-32,1 1-32,0-1 32,0 1-32,1 0 0,1-3 64,-2 3-32,0 0 64,0-1-224,2 1 32,-2 0 32,2-1 96,-2 1 0,1 0-32,1-3 32,-2 3-32,2 0 0,-2-3 0,2 3 0,-2-2 0,2 2 0,-2-3 64,0 1-96,2 0 0,-1 0 32,-1 1 0,2-1 64,-2 2 32,2-2-128,-2 1 32,2-1 0,-2 0 0,2 0 0,-1 0 0,1-1 0,-2 1 64,0 0-96,2 0 0,-2 0 96,2-1 32,0 1-128,-2 0 32,1 2 0,1-3 0,-2 3 0,2-2 0,-2 2-96,2-3 64,-2 3 32,0-2 64,2 1-32,-1-1-32,1 0 32,-2 2-32,2-3 0,0 3 64,0-2-96,-2 0-64,2 1 64,0 1 64,-2-2-64,2 1 0,0-1 32,0 2 64,-2-2-192,2 1 32,-2 1 96,2-1 128,-1 1-32,1-2-64,-2 2 0,2-1-32,-2-1-96,2 2 64,0-2 32,-2 1 64,2-1-32,0 2 64,0-3-128,0 1-64,0 2 64,0-2 64,2 0 0,-2-1-32,2 3-64,-2-2 32,0 1 32,2-1 0,-1 2 0,-1-1 64,2-1-96,0 2 0,0-2 32,0 1 64,0-1-32,-1 2-32,3-2-64,-2-1-32,0 1 64,-1 0 64,1 2 64,0-3-32,0 1 32,-2 0-128,2 0 0,1 0 32,-3-2 0,2 1 0,0 1 64,1-2-32,-3 2 64,2-2-64,0 2-32,0-2-64,0 2 32,0-2 96,-2 1 32,1-1-32,1 2 32,-2-2 0,2 2 32,0-2-160,0 2 32,0-2 0,-1 2 0,1-2 64,0 2-32,0-2-32,0 1-64,-1-1-32,-1 2 128,2-2 32,0 0 0,0 0 32,-2 2-128,2-2 0,-2 0 32,2 0 64,-1 0 32,-1 0 32,0 0 64,2 0 32,-2 0-192,0 0 0,2 0 32,-2 0 32,0 0-128,0 0-32,2-2 96,-2 2 32,0 0-96,0 0 32,2 0-160,-2 0 32,0 0 128,0 0 128,0 0-96,0 0-32,0 0 0,0 0 0,2 0 0,-2 0 64,0 0-96,1 0-64,-1 0 64,0 0 64,2 0 64,0 0-896,0 0-320,0 2-1152</inkml:trace>
  <inkml:trace contextRef="#ctx0" brushRef="#br0" timeOffset="1">742 1364 640,'0'0'352,"0"-2"-192,0 2-128,0 0 160,2 0 32,-2 0 32,0 0 0,2 0 64,0 0-32,-2 0 64,2 0 0,-2 0 32,1 0-64,-1 0 32,2 0-128,0 0-64,-2-2 0,2 2-32,0 0-64,0 0-64,-1-1 32,1 1 32,0 0 32,2 0-32,-2-2-64,-1 2 32,1 0 32,0 0 96,0-2 128,0 2-128,1 0-32,-1-2-64,0 2-64,0-2 32,0 2 32,-2 0-32,1 0 64,3 0-128,0 0-64,-2 0 128,1 0 32,1 2-96,-1-2 32,-1 2 0,2 0 64,-1-2-32,-1 2-32,0-2 96,0 1-64,0-1-32,-1 2-64,1-2 32,-2 0 32,2 2 64,0-2-32,-2 0-32,2 0 32,-1 0 32,-1 0-96,2 0-64,-2 0 64,2 0 64,-2 0 128,0 0-128,2 0-96,-2 2 32,0-2 0,2 0 32,-2 2 0,2 0 64,-2-1 32,1 1-128,1 0-32,0 0-320,-2 0-96,2-2-1216,0 2-576,-1-4 1088</inkml:trace>
  <inkml:trace contextRef="#ctx0" brushRef="#br0" timeOffset="2">835 1201 1664,'2'0'704,"-2"2"-384,2-2-256,-1 0 192,1 0 0,0 1 0,-2-1-64,2 0 32,0 2-64,1 0 0,-1 0-96,0 1 32,2 1 0,-1-2 96,-1 2 32,3 1 32,-1-1-64,1 1 32,-1-1-64,0-1 64,1 1-64,-1-1 0,-1 1-192,1 0 32,0-3 64,-2 3 32,1-2-128,1 0 32,-2 0 0,1-1 0,-1 1 0,0 2 0,0-2 0,0-1 64,0 1-96,-2 2 0,1-1 32,-1 1 0,0-2 64,0 1 32,0-1-128,0 2 32,0-1 0,0 1 64,0 0-96,0 1-64,-1 1 64,1 1 64,0-2 0,-2 1-32,2-1-128,-2 1-64,-2-1-480,2 1-192,1-3-608,-1 1-288</inkml:trace>
  <inkml:trace contextRef="#ctx0" brushRef="#br0" timeOffset="3">474 1575 384,'0'2'256,"2"0"-128</inkml:trace>
  <inkml:trace contextRef="#ctx0" brushRef="#br0" timeOffset="4">477 1580 640,'1'1'128,"-1"-1"-96,0 4 96,4-4-160,-4 0 32,0 3 0,3-3 0,1 4-96,-4-4 64</inkml:trace>
  <inkml:trace contextRef="#ctx0" brushRef="#br0" timeOffset="5">485 1585 832,'3'0'96,"-1"2"-128,0-2-32,0 1 32,0-1 0,0 2 96,-1-2 32,1 2-192,0-2 0,0 2 32,0-2 96,-1 2 0,1-2 64,0 1-128,0-1 0,-2 2 96,2-2 32,0 2 32,-2 0 0,1 0-160,1-2 32,0 1 0,0 1 0,0 0 0,-1-2 0,1 2 128,-2-2 64,2 0-64,0 0-96,-2 2 0,2-2 32,0 0-32,-1 0-32,1 0 96,0 0 64,0 0-64,-2 0 0,2 0 32,-1 0 64,1 0-96,0 0-64,0 0 0,0 0 32,-2 0-96,2 0 0,-1 1 96,-1-1 32,2 2-32,0 0-64,2 0 32,-3 0 32,1 0-32,0-1 64,0 1-64,0 0 64,-2-2-128,1 2 0,-1-2 96,2 0 96,-2 0 0,2 0 64,-2 0-128,0 0-64,2 0 0,-2 0-32,2 0 0,-1 0 0,-1 0 0,2 0 0,-2 0 0,2 0 0,-2 2-96,2-2 64,0 0 96,-2 0 96,2 1-128,-1-1-32,1 0 64,0 0 32,0 0-32,0 0-64,-1 3 32,1-3 32,-2 0-96,2 0 0,0 0 96,0 0 96,-2 0-64,1 0 0,1 0-32,0 0 32,0 0 0,1 0 32,-1 0 0,0 0 0,0 0 0,0-3 0,1 3 0,-1 0 0,2 0 0,-1-1 64,1 1-96,-2-2-64,1 2-96,-1-2 32,0 2 32,0 0 64,2 0-32,-3-2-32,1 2 32,0 0 32,2 0-96,-3 0-64,3 0 64,-2 0 0,0 0 32,0 0 64,1 0 32,-3 0 32,2 0-160,0 0 32,0 0 0,-1 0 64,1 0-96,0 0-64,0 0 64,0 0 64,0 0 0,-1 0 64,1-2 0,0 2 96,0 0-96,0 0-64,-1-1 64,1 1 0,-2 0 32,4 0-160,0 0-32,-1 0 32,1 1 64,-1 1 0,1 2 64,0-1-128,-1 2-64,-1-3 64,2 1 64,-1 1 0,1-2-32,-2 0-64,1-1 32,-1 1 96,0 0 32,-2-2-32,2 0-64,0 0 32,-2 0-32,1 0-96,1-2 64,-2 0 32,2 1 64,0-1-32,-2 2-32,2-2-64,-1 0 32,1 0 32,0 2 0,0-1 0,0 1 64,-2-2-32,1 2-32,1-2 160,0 0 32,0-1-160,0 3 0,-1-1-32,3-1 0,-2 2 0,2-2 0,-3 2 0,3-2 64,-2 2-96,1 0 0,-1 0 32,2-2 0,-2 2 0,1 0 0,1 0 0,-2-1 64,1 1-32,-1 0-32,2 0 32,-2-2-32,0 2-96,1 0 64,-1 0 32,2 0 0,-3 0 0,3 0 64,-2-2 32,2 2 32,-3 0-64,3 0 32,0 0-64,-1 0 64,1 0-64,-1 0-32,1 0 96,-2 0 0,0 0-128,1 0-32,1 0 32,-2 0 64,1 0 0,-1 0 64,2 0-128,-1 0-64,-1 0 64,2 0 64,-2-2 64,1 2 96,-1 0-160,0-2-96,0 2 32,1 0 64,-1 0 0,0-2 64,-2 2-128,2 0-64,0 0 128,-1-1 32,1 1-96,0 0 32,0 0 0,-2 0 0,3-2 0,-1 2 0,2 0 0,-2 0 0,1 0-96,-1 0 0,0 0 64,0 0 64,0 0 0,-1 2-32,1-2 32,0 0 32,-2 0-32,2 1-32,0-1 32,-2 2-32,1-2-96,-1 0 64,2 2 96,0-2 32,-2 2-32,2-2 32,-2 0-128,2 2-64,-2-2 64,2 0 64,-2 2 128,1-2-128,-1 0-32,2 0-64,-2 1 0,0-1 192,0 0-128,-2 0 0,2 2-160,0-2 32,0 0 128,0 2 128,0-2-192,0 2 0,0-2 64,2 2 64,-2-2 0,0 1-128,2 2-32,-2-1 128,0 0 32,2 0 0,-2-1-128,0 3-32,0-2 128,0 0-32,0 1 96,2-1-224,-1 2 32,-1-2 96,0-1 128,0 1-96,-1 0-96,1 0 96,0-2 96,-2 2-192,2 1-96,-2-1-64,0 0 32,2 1 128,-2-1 96,1 0-224,-1 0-32,0 0 64,2-1 64,-2 1 64,2 0 32,-2 0-96,2 0 64,-2-1 96,2 1 32,-1-2-256,1 2-128,0-2-64,0 2 32,-2 0-32,0 0 64,2-2 96,-2 1 32,0 1-192,-1-2-576,-1 2 0,2 0-256,-1 0 32</inkml:trace>
  <inkml:trace contextRef="#ctx0" brushRef="#br0" timeOffset="6">944 1658 1280,'0'0'512,"-2"0"-256,2 0-320,-2 0 192,2 0-32,0 0 96,-2 0-32,2 0 0,-2 0 160,2 0 128,-2 0 32,1 0 32,1 2-64,-2-2 32,2 2-320,-2-2-192,2 2 32,-2-1 32,2 1 0,-2 0 64,2 2-128,0-1 0,0-1 96,-1 2 32,1-1 32,0 1 64,1-2-32,-1 1 64,0 1-128,0 0-64,0-1 64,0 1 0,0-1-32,0 3-64,0-2 96,-1-3-64,1 3-32,0 0-64,-2-3 32,2 3 32,-2 0 0,0-3 0,2 3 64,-2-2-32,2 1 64,-1 1-128,1 0 0,-2-2-32,2 1 0,-2-1 64,2 2 64,-2-3-32,2 3-32,-2 0-64,1-1-32,1-1 64,-2 2 64,2-1 0,-2 1 64,0 0-64,2-1-32,-2 1-64,2 0-32,-1-3 64,-1 3 64,2 0 0,0-3 64,0 3-64,-2-2-32,2 2-64,-2-1 32,2-1 32,-2 2 0,2-3 0,-2 3 0,2 0 0,-1-1 64,-1-1-96,2 2-64,-2-2 128,0 1 32,2-1 0,-2 0-64,2 1-64,-1 1 32,1 0 32,-2-3 64,0 3-96,2 0 0,-2-3 32,2 3 64,-2-2-32,2 0 64,-1 1-128,1-1 0,-2 2-32,2-1 0,-2-1 64,2 2 0,-2-2 0,2 1 64,-2-1-32,1 0 64,1 0-128,-2 1-64,2-1 64,0 0 0,-2 0 32,2-1 0,0 1 0,0 0 0,-2 0 0,2-2 64,0 2-32,-2 0-32,2-1 32,-1 1-32,1 0 0,-2 0 0,2 1 0,-2 1 0,0-2 0,0 1 0,2-1 0,-2 0 0,2 2 0,-1-3 0,-1 1 0,2 0 0,-2 0 0,2 0 0,-2 0 0,2-1 0,-2 3 0,2-2 0,-1 0 0,1-1-96,-2 1 64,0 0 96,2 0 32,-2 0-32,2 0-64,-2-1 32,2-1-32,-2 2 0,1 0 0,1 0-96,-4 0 64,2-1 32,0-1 0,1 2 64,-1 0 32,0 0 32,0-2-64,0 2 32,0 0-64,1-1-32,-1 1 32,0 0 32,2 2-96,-2-3-64,0 1 64,2 2 0,-1-2 32,-1 0 64,2-1-32,-2 1-32,0 0 96,2-2 64,-2 2-64,0-2 0,2 2-96,-1-2-32,1 1-32,-2-1 0,2 2 64,-2 0 64,0-2-96,2 2 0,-2-2-32,-1 2 160,1-2 160,0 0-64,-2 1-32,3-1 64,-3 0 0,2 0-96,0 0-96,-1 0-160,1 0 0,-2 2 64,3-2 96,-1 0 0,-2 0-32,2 0 32,1 2-128,-1 0 64,-2-2 32,2 2 0,1 0 0,1-1 0,-2 1 0,0 0 0,0-2 64,0 0-96,2 2 0,-2-2 96,1 0 96,-1 0-64,0 0-64,0 0 64,0 0 0,2 0-128,-1 0 32,-1 0 64,2 0 96,-2 0-128,2 0-96,-2 0 32,0 0 0,2 0 96,-1 0 32,-1-2-32,0 2 32,-2-2-64,3 0-32,-1 1 32,0-1 32,2 0-32,-2 2-32,0-2 32,1 0-32,-1 0-96,0 1 64,2-3-32,-2 2 0,0 0 128,0-1 32,2 1 32,-1-2 0,-1 1-64,0 1-64,2-2 96,-2 2 0,-1-1-128,1 1-32,0-2 96,-2 1 96,3 1-192,-1-2-96,0 2 160,0-1 32,0 1 32,0-2 32,-1 1-128,1-1 0,0 2 32,0-1 0,2-1 0,-1 2 0,-1-1 0,0-1 64,0-3-32,0 3 64,0-1-128,1 1-64,-1-1 128,0 1 32,0 0 0,2 1-64,-2-1-64,1 0 32,-1 1 96,0-1 32,0 1-32,0-1-64,0 0-64,2 1 32,-1-1 96,-1-1 32,0 1-128,0 1 32,-1-3 0,1 1 0,0 1 0,0-1 0,-2-1 0,3 3 64,-3-3-96,2 3-64,0-1 64,2 0 0,-1-1 32,1 1 64,0 1-32,-2-3 64,4 3-128,-4-1-64,2-2 64,0 1 0,0 1 32,0-1 0,0 1-96,0 1 64,0-1 96,0-1 96,0 1-128,0 0-96,0 3-64,0-3 96,2-2 0,-2 3 96,0-1-32,1 1 64,-1-1-128,0 0-64,0 1 64,0-3 0,0 3 96,-1-3 96,1 3-128,0-1-32,0-1 0,0 1 64,1 0-96,-1 1-64,2-1 64,-2 0 64,2 3-64,-2-3 0,2 0 32,-2 3 64,2-3-32,-2 0 64,0 3-128,0-3 0,0 2 32,0-1 0,0-1-96,1 2 64,-1-2 96,0 3 32,0-3-128,2 2 32,-2-1 0,0-1 0,0 2 0,0-1 0,2 1 0,-2-2 64,0 2-32,2-2-32,-2 2 32,0-2-32,2 1-96,0-1 64,-2-1-544,1 1-160,1-1-2048</inkml:trace>
  <inkml:trace contextRef="#ctx0" brushRef="#br0" timeOffset="7">741 1767 1408,'-2'0'608,"0"0"-320,2 0 0,0 2 352,0-2-160,0 0 0,-2 0-288,2 0-64,-2 1 64,1-1-160,1 2-32,-2-2 0,2 2 64,-2 0 32,2 0 32,-2 0 0,2-1 64,0 3 32,0 0 32,0-3 0,0 5 64,0-3-160,0 1-32,2 2 0,-2-3 0,2 3-64,0-1-64,-2-1 32,1-1-128,-1 3 64,2-3 32,-2 1 64,0 2-32,0-3 64,0 1 0,0-1 96,0 3 32,0-3 32,0 3-224,0-3 0,0 1-32,0 1 0,0-1 0,0 0 64,0-1-32,0 1 64,0 0-64,0-1-32,0-1 32,-2 2-32,2-1 0,0 1 0,-1-2 0,-1 1 64,2 1-96,0-1 0,-2 1 32,2 0 0,-2-1 0,2 1 0,-2 1-96,2-1 0,0-2 128,-1 1 32,1 1 0,0-2-64,0 0 32,-2-1-32,2 1 0,0-2 64,-2 2-96,2-2 0,0 2 32,0-2 0,0 0 0,0 0 0,0 0-96,0 0 64,0 0-32,0 0 0,0 0-512,0 0-256,0 0-1184</inkml:trace>
  <inkml:trace contextRef="#ctx0" brushRef="#br0" timeOffset="8">1011 1647 2176,'0'-7'864,"-4"14"-448,4-7-416,0 0 160,0 0-192,0-4 32,0 8 0,0-4 0</inkml:trace>
  <inkml:trace contextRef="#ctx0" brushRef="#br0" timeOffset="9">1007 1648 3488,'2'1'-32,"0"3"32,-2-2 0,2 1 0,-2 1 0,1-2 192,-1 1 128,2 1-32,-2 0 0,0-1-32,0 1 0,0 0-224,0-1 0,0 1-32,-2 0 64,2-1-96,-1 1 0,1 1 96,-2 1 32,2-1 32,0-1 64,-2 1-160,2-1-32,-2 1 0,0-1 0,0 1 64,1-1 32,-1 1-128,0-1-32,0 0 32,2 1 0,-2-1 96,0-1 32,1 1-32,-1-1 32,2 1-128,-2 2 0,0-3-32,0 1-64,0 1 96,2-1 64,-1 1 0,-1-1-32,0 1 32,0-1 32,-1 1-96,-1-1 0,2-1-32,0-1 0,-1 0 128,-1 2 96,1-2-128,-1-1-96,2 1 32,-1 0 0,-1 2-64,2-3 0,0 1 128,-1 0 32,1 0 0,0 2-64,0-3-64,0 1-32,1 2-32,-1-2 96,0 1-512,0-1-160,0-2-640,2 2-192</inkml:trace>
  <inkml:trace contextRef="#ctx0" brushRef="#br0" timeOffset="10">923 1756 1152,'2'-3'416,"0"3"-192,-2-2-256,2 2 64,-1-2 96,1 0 160,0 1-160,0-3-64,2-2 32,-3 1 64,3 0-224,0-3-96,1 3-544,1-2-192</inkml:trace>
  <inkml:trace contextRef="#ctx0" brushRef="#br0" timeOffset="11">469 1623 896,'2'4'-32,"0"-4"128,-1 1 128,0 0 192</inkml:trace>
  <inkml:trace contextRef="#ctx0" brushRef="#br0" timeOffset="12">480 1634 1856,'2'3'256,"-1"-2"-64,3 1 32,0 2-128,-2-2 0,1 0 32,1-1 64,-2 1-96,1 0-64,-1 1 0,2-1-32,-1 2 0,-1-2 0,2 0 0,-2-1 0,-1 3 64,3-2 96,-2 2 128,-1-2 64,-1 1-96,3-1-96,-2 0 0,-1-1 32,2 1-160,0 0-96,-2 2 32,2-2 0,-2-1 32,1 1 0,-1 0 0,3 0 64,-2 0-96,1 1 0,0-1 32,0 0 0,-1 0-448,1 0-160,3 1-544,1 1-224</inkml:trace>
  <inkml:trace contextRef="#ctx0" brushRef="#br0" timeOffset="13">459 416 1920,'-3'4'768,"3"-4"-384,-2 2-96,2-2 288,-1 0-256,-2 0-32,2 1-160,-1-1-32,0 0-32,-1 3 32,0-3-128,2 1 0,-3-1 32,2 2 64,1 0-96,-3 0 0,0-1 32,1 2 64,-1 0-32,0 1 64,1-3-64,-1 3 64,1-2 0,1 2 32,-2-1-64,2 1-64,0 1 32,-1-1-32,1 1 0,-1 0 0,0 3 0,2-3 64,-1 1-96,-1-1 0,-2 3 32,2-3 0,0 2 0,-1-1 0,0 1 64,1-2 96,-1 3-64,0-2-64,3 1 0,-3-1 32,2-1-96,-2 1 0,3 1 32,-1-2 0,0 1-96,1-1 64,-2 1 32,3-1 0,-2 2 64,2 0 32,0-1-32,-1 1-64,1-2 32,0 3-32,0-3 0,-2 3 64,2-3-32,0 2-32,0-1-64,0 1 32,-2-2 96,2 4 32,-1-3 96,1 1 32,-3 0-96,3-1-96,-1 1 64,1-2 64,-2 2-64,0-1-64,2-1 0,0 1-32,0 1 0,-2 0-96,2 1 64,0-3 32,0 2 64,0-1-96,-1 1 0,1-1 32,0 1 64,0 0-32,0-2-32,0 2 32,0 3-32,0-3 0,0 0 0,0 1-96,1-3 64,-1 2 32,0-1 64,0 1-32,0-2-32,0 1-64,0 1 32,2-2 96,-2 4 96,0 0-128,0-1-96,0-1 32,0 0 0,2 0 32,-2-1 64,0-1-32,0 3-32,0-3 32,0 0-32,0 1-96,0 3 64,0-2 32,0-2 0,-2 3 64,2-3 32,0 3-128,0-3-32,0 1 96,-2-3 32,2 2-96,0-1 32,-1 2 0,1-3 64,0 2 32,0 0 96,-2 0-96,2 1 0,0-1-32,-2 1 32,2-1-128,0 2 0,0-1 32,0-1 0,0 1 64,-2-1 32,2 2-128,0-1-32,-2 1 96,2 0 32,0 1-96,0-1-32,-2 0 32,2 0 64,-1 0-64,1-1 0,-2-1 32,0 1 0,2-1 64,-2 1 32,0-1-32,2 1-64,-2 1-64,2-2-32,-1 2 128,1-1 32,-2 1 0,2-2 32,0 3-224,-1-2 32,1 1 32,0-2 32,-3 2 32,3 0 0,0 0 64,0 1 32,0-2-32,0 1-64,0 0-128,0-2 0,0 2 128,3 1 64,-3-3-96,0 1 32,1-1 0,-1 2 0,0-1 0,2-1 64,-2 1-32,1-1 64,1 1-128,-2-1 0,2 0 32,-2 3 64,2-3-32,-2 1-32,2-1-64,0 1 32,-2 1 32,0 0 64,1 0 32,-1-2 32,2 3-64,-2-1 32,2-1-64,-2 1-32,2-2 32,-2 1 32,0 1-32,2-2 64,-2 2-224,2 1 32,-2-3 32,1 3 96,1-3 0,-2 2 64,2 0-64,0-1-32,-1 1-64,2-2 32,-3 1 32,1 1 0,1 0 0,1 0 64,-1-2-32,2 2 64,-2-1-64,1 1-32,-1-1-64,0-3-32,2 3 192,-2-3 96,-1 3-192,3-3-32,-2 3 0,0-2 64,1 1 0,1 1 64,-2-1-128,1-2 0,1 3 96,-3-1 96,0-4-224</inkml:trace>
  <inkml:trace contextRef="#ctx0" brushRef="#br0" timeOffset="14">373 1738 9184,'2'2'-64,"-1"4"0,1-2 0,1 2 96,0-1 0,0-1 64,-1 2-64,1-1 64,-1-1-64,0-1-32,0 1 96,2 3 0,-1-1-128,-1-3-32,2 3 96,-2-3 32</inkml:trace>
  <inkml:trace contextRef="#ctx0" brushRef="#br0" timeOffset="15">415 1816 9504,'1'3'64,"2"0"-64</inkml:trace>
  <inkml:trace contextRef="#ctx0" brushRef="#br0" timeOffset="16">421 1827 9568,'1'2'32,"1"0"-32</inkml:trace>
  <inkml:trace contextRef="#ctx0" brushRef="#br0" timeOffset="17">426 1836 9600,'1'2'0,"0"0"0</inkml:trace>
  <inkml:trace contextRef="#ctx0" brushRef="#br0" timeOffset="18">431 1846 9600,'0'0'0</inkml:trace>
  <inkml:trace contextRef="#ctx0" brushRef="#br0" timeOffset="19">445 1868 9632,'2'6'-32,"0"-1"32,-1-1 64,1-2-32,-2 1 64,2 1-64,0-2 64,0 2-64,-1-3-32,-1 3 32,2 0-32,0-1-96,0 1 64,0-1 32,0-1 64,-1 2-32,1-2-32,0 1 96,0-1 64,0 2-128,-1-2-96,1 1-64,2 1 0,-1-2 96,-1 0 64,0 1 0,2-1 64,-2 2-128,-1-1-64,3 1 64,-2 0 64,0-3-64,-1 3 0,3 0 96,-2-1 96,2-1-128,-3 2-96,3-1 96,-2 1 32,0-2 0,1 1-64,-1-1 32,0 2 32,0-3-96,-1 1 0,3 2 32,0-2 64,-2 1-32,1-1-32,3 0 32,-1 2-32,1-3-96,-3 1 64,3 2 32,-3-2 64,1 1-96,-1-1 0,1 0 32,0 1 0,-1-1 0,1 0 0,0 0 0,-3 1 0,1-1 0,2 2 64,-2-1-32,-1 1-32,1-2-64,0 2 32,0-3 96,1 3 32,-1-2-128,0 0-32,0 1 32,0-1 0,-1 0 32,3 0 0,-4 1 0,4-1 64,-2 0-96,-1 2 0,3-3 32,-2 1 64,0 0 32,-2 0 32,1 0-160,1 0-32,0-2 96,0 1 32,-2 1 0,3 0-128,-1 0 32,0 0-32,0-1 0,0 3 128,-1-2 96,1 0-128,2 0-32,-2-1 0,0-1 0,-1 2 0,3 0 0,-2 2-160,0-3 160,-2 1 64,3 0 0,-3 0-64,2 0-64,0-1 32,0 1 96,0 0 32,-1-2 32,-1 0 0,2 0-64,-2 0 32,2 0-128,0 0 0,-2 0 32,0 0 64,0 0-96,2 0 0,-2 0 32,1 0 0,-1 2 0,2-2 0,0 0 0,-2 0 64,2 0-96,0 0 0,0 0 32,-1 0 0,1 2 0,0-2 0,2 0 0,-3 0 0,1 2 0,0-2 64,0 1-32,0-1-32,-1 0-64,1 2 32,0-2 96,0 0 96,0 0 0,-2 0 64,2 0-192,-1 0-96,-1 0 32,2 0 64,-2 2 0,2-2 64,-2 0-128,2 0 0,0 0 96,-2 0-32,1 0-32,-1 0 32,2 0-32,-2 0 0,2 0 0,-2 0 0,2 2-96,-2-2 64,2 0 32,0 2 64,-2-2-32,1 1-32,-1-1-64,2 2 32,-2 0 32,2-2 0,-2 2 0,2-2 64,-2 2-32,2-2-32,-2 0 32,0 0-32,1 1 0,-1-1 0,2 0-96,0 0 64,-2 0-32,2 2 0,-2-2 64,2 0 64,-2 0-32,1 0 64,1 0-128,-2 0 0,2 0-32,-2 0 0,2 0 64,-2-2 0,2 2 64,-2 0 32,1 0-128,1 0-32,0 0 32,0 0 0,1 0 32,-1 0 0,2 0 0,-2 0 0,0 0-96,-1 0 64,3 0 96,-2 0 32,0-1-128,-1 1 32,3 0 64,-2-2 32,1 2-128,1 0-32,0 0 32,-1 0 64,-1 0 0,2 0 64,-1-2-128,1 2-64,0 0 64,-1-2 64,1 2 0,-1-2-32,1 1-64,0-1 32,-1 0 32,-1 0 0,2 0 0,-1 1 64,1 1-32,-2-2-32,2 0 32,-3 0-32,3 0-96,0-1 0,-1 1 128,1 0 32,0 0 0,-1 2 32,1-2-128,-1 2 0,1-1-32,0-1-64,-1 2 96,1-2 64,0 0 0,1 0-32,-1 1 96,-1-1 0,1 0-128,-1-2-32,1 2 96,0-1 32,-3-1 0,5 2-64,-2 1-64,-1-3-32,1 2 64,1 2 64,-1-2 0,-1 0 64,1 1-128,1-1-64,-1 0 128,0 0 32,-1 0 0,3 1-64,-3-3 32,3 2 32,-3 0-32,1-1-32,-2 1 96,1-2 0,1 1-32,0 1-64,-1-2 32,-1 2-32,2 0 0,-1-1 64,1 1-32,-2 0-32,2 0-64,-1 1 32,-1-1 32,2 0 64,-3 2-32,3-2 64,-2 0-64,2-1-32,-3 1-64,1 2 32,2-2 32,-1 0 64,1 1-32,0 1-32,-2-2-64,-1 2 32,3-2 32,-2 0 0,0 0 0,-1 2 0,1-1 192,0-1 192,0 0-256,0 0-64,-1 0-64,-1 0 64,4 1-96,-2-1 0,0 0-32,-1 0-64,1 0 160,2 1 32,-2-1-96,0 0 32,-1-2 0,1 3 0,2-3 0,-2 2 0,-1-1-96,1 1 64,0 0 32,2-2 0,-3 3 0,1-1 0,0-2 64,2 1 32,-3-1-128,3 2 32,-2-2 0,1 3 64,-1-3-32,0 2 64,0-1 0,0 1 32,-1 0-160,-1-2-32,2 2 32,-2 1 0,2-3 32,0 2 0,-2 0 0,0 1 0,2-1 0,-2 0 0,2 0 0,-2-2 0,1 3 0,-1-3 64,2 2-32,-2-1 64,2 1-128,-2-2 0,2 2-32,0 1 0,-1-5 64,1 4 0,0-3 0,0 3 0,0-2-96,-1 1 64,1 1 32,-2-2 64,2 2-32,0-1-32,-2 1 32,2-2-32,0 3 0,1-1 0,-1 0-96,0 0 0,0 0-32,-1 1 96,1-1 128,0 0 96,0-2-160,-2 2 0,2-1-192,-2 1 32,2 0 0,-2-1 64,0 1 160,1-2 192,-1 2-160,0-1-64,2 1-128,0-3 32,0 1 32,0 2 0,-1 0 0,1-1 0,0 1 0,0 0-96,0 0 0,-2-1-32,2 1 96,-2-2 128,1 2 96,1 1-224,-2-1-128,2 0 224,-2 0 160,2 0-160,0 1-96,-2-1 64,1 0 32,1 0-96,-2-1 32,2 1 0,-2-2 64,2 2-96,0 1-64,-2-3 64,2 2 64,-1-2 0,1 3-32,-2-3-64,4 0 32,-4-1 96,2 1 32,-1 1-128,1-1-32,0 0-64,0 1 96,0-1-64,-2 0-32,1 1 0,1 1 96,0-3 0,0-1 96,0 2-32,0-1-32,-1 1 32,1-1-32,0 1 64,0-1 96,0-1 0,-1 1 0,1 0-320,0-3-64,0 2 192,0-1 160,-2 0-64,1-1 32,1 1-192,0-2-64,-2 2-224,2 0-96,-2-1-288,0 3-160,2 1-704,-2 1-224,1-1-512</inkml:trace>
  <inkml:trace contextRef="#ctx0" brushRef="#br0" timeOffset="20">1280 1858 1920,'0'-2'768,"2"0"-384,0 0-320,0 2 192,-2-2-64,2 2 32,0-1-64,-1-1 64,1 2-64,2-4 64,-2 2 64,-1-1 64,3 1 96,0-2 64,-1 1-224,1-1-32,-2 0-64,1 1 32,1-3-128,-2 3 0,0-3 32,1 3 0,1-3 64,-2 3-32,1-1 0,-1 0-96,2-1-64,-1 1 32,1-1-32,0 1 64,-1 1 96,1-1-64,-1 0 0,1 1-32,-2-1-64,1 0 96,-1-1 64,0 0 0,2-1 64,-1 2-192,-1 1-96,2-3 32,-1 3 64,-1-1 0,2 0-32,0 3 32,-1-3-32,1-1 0,-1 1 0,1 0 0,0 1 0,-1 1 0,1-2 0,0 1 0,-1-1 64,-1 0-96,2 1 0,-2-1 32,1 1 64,-1-1-32,0 2-32,0-1 32,-1 1-32,1-2-96,0 1 0,0-2 128,-2 1 96,2 1-96,0-1-32,-1-1-64,1 1 0,-2 0 0,2 1 0,2-1 128,-4 2 96,1-1-128,1 1-32,0-2 0,0 3 64,0-3-96,-2 0 0,1 1 32,1 1 0,0-2 0,0 1 0,0 1 0,-1-2 64,-1 2-32,2 1-32,0-3-64,0 2 32,-2 0 32,2-1 64,-2 3-96,1-4 0,1 2 96,-2 1 32,2 1-32,-2-2-64,2 0-64,0-2-32,0 1 128,-2 1 32,1 0 0,-1 0-64,2 1 32,-2-1-128,2 0 64,0 0-128,-2 0 32,2 0-992,-1 1-448,-1-1-704</inkml:trace>
  <inkml:trace contextRef="#ctx0" brushRef="#br0" timeOffset="21">1529 1199 1792,'2'0'704,"0"0"-384,-2 0-320,2 0 160,-2 0 96,1 0 96,-1-2 0,2 1 32,-2-1-128,2-2 0,0 0 32,-2 1 64,2-1-32,-2 1-32,2-3-160,-2 2-32,0-1 32,0 1 64,1-1-160,1 0-32,-2 1 0,2-1 64,-2-1-32,2-1-32,-2 1 32,0-1 32,2 2 96,-1-1 0,-1 1 64,2 1-64,-2 2 64,2-2-64,0 1 0,0 1-96,-1-2-64,3 0 32,-2 1-32,1 1 0,1 0 64,0-1 32,-1 1 32,1 0 0,0-2 0,-1 2-160,1 1-32,-1 1 32,1-2 0,0 2 32,-1-2 64,3 2-32,-3-2-32,1 2 32,1 0-32,1 0 0,-2 0 0,1 2 0,-1-2 0,1 0 64,-1 2 96,-1 0-64,3-1-64,-3 1-160,-1 0 0,2 2 128,0-1 64,-3 1-96,1 0 32,2-1 64,-2 3 96,-1-1-224,3 0-96,0 0 96,-3 0 0,1 1 64,2-1 64,-1 2-32,-1 1-32,0-1 32,0-2 32,0 1-32,-2-1 64,2 1-128,-2-1-64,0 2 64,0-1 0,-2 1-64,2-2 0,-2-1-32,0 3 96,0-1 64,0 1 64,1-1-192,-1-1-64,2 0 64,-2 1 96,0 3 96,0-4 96,1 3-256,-1-1-96,2 0 160,-2 0 128,0 2-128,0-3-64,2 1 32,-1-1 64,-1-1 64,2 0 32,-2 3-160,0-3 32,0 2 0,1 0 0,-1-1-96,-2-2 64,2 1 96,0 0 32,1 1-128,-3-1-32,2 1 32,0-1 64,-1 1 0,1-3-32,0 3 32,0 1 32,0 0-96,1-1 0,-1-1 32,-2 1 64,2-1-96,1 1-64,-3-1 64,0 0 64,2-1-160,1 1 32,-3-1 96,2 0 64,-1-1-160,1 1-64,-2 1-32,0 1 128,3-1 32,-3 1 32,0-3-96,1 3 0,-1-3 64,2 1 64,1-1 0,-1 3-32,0-1 32,0-3-32,0 2 0,0-1 64,1-1-32,1 0-32,-2 2 32,0-2 32,2-1-96,-2-1 0,0 2 32,1 0 0,-1 0-96,2 0 64,-2-2 32,0 1 0,2 1 0,-2-2 0,1 2 0,1-2 0,-2 0 0,-2 0 0,2 0 0,-1 0-160,-1 0-32,2-2 160,-1-1 64,-1-1 32,-1 0 32,1 1-128,-3-3 0,3 1-32,1 1-64,-1 2 0,2-1 0,0 1-128,2 0 0,-1 2-160,1 0-64,-2 0 0,2 0-32,0 0 288,0 0-256,0 0-32,0 0-544,0 0-192</inkml:trace>
  <inkml:trace contextRef="#ctx0" brushRef="#br0" timeOffset="22">1556 1306 3328,'-3'2'1312,"-1"-2"-704,2 0-704,2 0 256,0 0-64,0 0 32,0 0-64,0 0-64,-1 0 160,1 0 128,0-2 192,0-1 96,0-1-224,-2 0-64,2 1-160,0-3-96,-2 1 0,2-3-128,0 3 64,0-1 32,0 1 64,0-2-96,2 3 0,-2-1 32,2-3 64,1 3-96,-1 0 0,0 1 32,0 0 0,-1 1 0,3-1 0,-2 0-96,1 3 64,1-1-32,0 2 0,1 0 64,2 0 64,-1 2-96,-1-1-64,1 5 128,-1-3 32,-1 3-160,-1-1 0,-1 1-128,0-3 0,0 3-224,0 1-64,-2-2-704,0-1-896,-2 1 640</inkml:trace>
  <inkml:trace contextRef="#ctx0" brushRef="#br0" timeOffset="23">458 484 256,'4'-8'160,"-1"7"-64,3-3-64,-4 2 96,-1 0 0,5 0 0,-1 1-64,1-1 32,-1 2-128,2-2 0,1 2 96,-3-2 96,2 2-64,0 0-64,1 0 128,-1 0 32,2 0 128,-2 0 32,0 0 32,1-2 0,1 2-128,-2-2-96,2-1 0,-1 1-32,1-2 0,0 1 0,0 1-64,0-4 32,-2 5-64,2-5 64,0 2-64,-2 1 64,2-1 64,2 2 64,0-1-32,-2 1 32,2 0-128,-2-1 0,2 3-32,-2-2 32,2 0-64,0 2-32,-2 0 32,2-2-32,-2 2 0,2 0 0,-2 0 0,2-2 0,-2 2-96,2 0 64,1-1 32,-1 1 64,0 0-32,-2-2-32,0 2 32,0 0-32,0 0 0,-1 0 64,3 2-96,-2-1-64,0 1 64,0 2 0,0 1 32,0-1 64,-2 1-32,2-3-32,0 2 32,0-3 32,0 3-96,-2-2 0,1-2 32,1 2 64,0 0-32,-2-1-32,-1-1 32,1 2-32,0 0 0,0 0 0,1-2 0,-3 4 0,1-4 0,-1 1 64,-1 1-192,1 0 32,-1 0 96,-1 0 64,3-1 64,-1 1 0,1 0-160,-1 4-32,2-1-192,2 2-64,2 4-992,-2-2-320,4 2 544,-2 0 288</inkml:trace>
  <inkml:trace contextRef="#ctx0" brushRef="#br0" timeOffset="24">396 659 2816,'2'-2'1056,"0"0"-576,0-2-352,1 2 256,-1-1-224,2-1-96,-3 0-32,3 1-32,0-1 0,-1 0 0,1 3 0,1-3 0,1 2 0,-3 0 0,5 1-96,-3 1 64,0 0 32,3 0 0,-1 1 0,0-1 0,0 0 0,-1 0 0,-1 0 0,1-1 64,-1 1-608,1-2-192,-3 0-480,1 0-192</inkml:trace>
  <inkml:trace contextRef="#ctx0" brushRef="#br0" timeOffset="25">590 490 640,'4'-1'256,"-2"1"-128,3 0 192,-3 1 224,0 1-96,1 0 64,1 0-224,-1-2-32,1 2-192,1-1-64,-1-1 64,3 2 96,-1 0-64,1-2-64,1 0-96,1 2 32,-2-2-32,0 2-64,0-2-704,4 1-320,0 3 448,0 0 224</inkml:trace>
  <inkml:trace contextRef="#ctx0" brushRef="#br0" timeOffset="26">991 503 1536,'1'-2'608,"3"2"-320,1 0-352,-3 0 192,0 2-96,2-2 64,-1 0-64,1 2-32,1-2 32,-1 2 32,1-2-96,3 1 0,-3 1 32,-1-2 0,1 2 64,1 0 96,1-2 64,-3 2 96,1-1 32,0 1 96,-1 2-224,2-2-64,-1 0-32,0 1 0,3-1-160,-1 2 32,-2-1 0,1 1 0,1 0 0,-2-2 0,1 0 64,-1 0 96,1-2-128,-3 2-32,3-2 0,-3 2 64,3-2-32,1 1-32,0 3 32,1 2-32,-3-3-160,4 3 32,0 3-576,0-2-192,0 0 256,-1 1 128,1-1-192,-2 0-96</inkml:trace>
  <inkml:trace contextRef="#ctx0" brushRef="#br0" timeOffset="27">632 373 640,'5'-4'256,"-3"4"-128,5-2-160,-5 2 64,2-1-32,-1 1 64,3-2-32,-1 2-32,-1 0 224,1 0 96,1 0-32,-3 0 64,3 0-128,-1 0-64,1 0-64,1 0 0,-2 2 64,3-2 64,-3 1-96,2-1-32,-1 0 32,1 4 0,-2-4-160,3 2-32,-1-2 32,0 2 0,0-2 32,2 2 0,-1-2 64,1 1 32,0 1-128,-2 0 32,2-2 64,0 0 32,-2 0-192,4 0-64,-2 0 128,0-2 160,0 2 0,0 0 32,-1-2 32,-1 1 32,2-3-192,-2 2-64,1 0 0,1 0 0,0-1 32,0 1 64,-2 2-32,2-2 64,2 0-64,-2 2-32,2-1-64,-2 1 32,0 0 32,2 1 64,-4-1-32,2 0-32,0 2 32,0 0-32,0 0 0,-1 1 0,2-1 0,0 2 0,0-2-96,1 1 64,-2 1 32,2 0 64,-2-3-32,0 3 64,4 0-64,-2 1-32,-2 2-64,2-1 32,0-3 32,-1 3 0,1-1 0,2 1 0,-2-1 0,0 0 0,0 1-96,0 1 64,0-2 32,-2 3 64,1-1-32,1 0-32,0 0-832,-2 1-320,4 1 160,-2-2 64</inkml:trace>
  <inkml:trace contextRef="#ctx0" brushRef="#br0" timeOffset="28">982 250 2432,'0'-2'960,"0"2"-512,2-2-448,-2 2 224,2-1 64,-2-1 64,1 0-160,1-2-64,2 1 0,-1-3 0,1 1-64,1-1 32,1-1-128,1-2 0,2 0 32,0 0 0,2-2 0,2 2 64,-2-2-96,3-1 0,1-1 32,-1 2 0,-1 2 0,1 2 0,3 0 0,-1 1 64,0 1-96,-1 3 0,-1 0-128,2 0 32,-1 4-160,-1 0-32,1 0-64,-2 0 0,-1-2-480,1 0-256,-2 0 384,0 0 160</inkml:trace>
  <inkml:trace contextRef="#ctx0" brushRef="#br0" timeOffset="29">1107 275 768,'0'-2'352,"0"2"-192,1-1-192,1-3 128,2 0-64,0-1-32,1 0 32,0-3-32,4 1 64,-1-2 96,1 0-128,0-2-96,4 0-64,-3 0 96,3 0 0,-2 1 32,4 0-96,-1 1 64,1 0 32,-1 2 64,2-2-32,1 5-32,2 3-128,0 1 0,1 1 64,1 5 32,-1 1-64,0 0 0,0 4 64,-2-2 64,-1 0 416,-3-3 192,-1-1-256,-1-1-128,-1 0-864,-2-3-416</inkml:trace>
  <inkml:trace contextRef="#ctx0" brushRef="#br0" timeOffset="30">1214 315 3200,'2'-3'1216,"-1"1"-640,5-4-608,-4 4 224,3-3-128,0 0 32,3-3-64,3 1-32,-1-2-64,3 0-32,2 2 64,1 0 64,0-1-64,1 1-64,1 2 64,0-1 0,0 3 96,2 1 32,0 0-128,1 4-32,1 1 32,-2 1 0,0 2 32,2 1 0,-2 2 0,0-2 64,-2 2-32,0 0-32,-2-2 160,1 2 128,-3 0-96,-1-1-32,0 3-64,-4-2-96,0-2 32,0 4-32,-2-2 0,-1-2 0,-1 2-448,-1 0-160,1 0-896,-3 0-384</inkml:trace>
  <inkml:trace contextRef="#ctx0" brushRef="#br0" timeOffset="31">1375 270 2688,'-4'-2'1056,"6"4"-576,0-2-640,-2 0 192,2 2-32,1 0 64,1-2-32,2 2-32,1-1 32,0 1-32,2 0 0,0 0 0,2 1-96,2 1 0,-3 2 64,5-3 64,-1 3-64,1 3 0,1 0 32,-1 3 0,3-1 64,-3 2 32,-1 1-128,1 3 32,-3-3 0,1 1 64,-4-3-96,0 5 0,-2-5 96,0 1 32,-1-2-32,-3 0-64,1 0 32,-4-2-32,2 0 0,-2-2 64,0 0-96,0 3 0,0-2 32,0-3 0,0 0-96,0 1 64,2-1 32,1 1 0,3-1-96,-2 1 64,1-1 32,0 1 64,1-1-32,1 2 64,-1 1-128,1-1 0,0 0 32,0-1 0,1 1 0,1 0 0,-2 0 64,0 1 96,2-3 0,0 2 64,-2-1-128,1-1-64,1 2 64,0-1 0,-2-1-128,0 2 32,1-1-64,1-1-64,0 2-128,-2-1 0,4 1-512,-2 0-128,2-1-128,-2 1 64</inkml:trace>
  <inkml:trace contextRef="#ctx0" brushRef="#br0" timeOffset="32">1484 677 4992,'-2'-4'1824,"2"4"-960,2 0-1088,0 0 256,1 0-64,3 0 64,3 0 0,0 0-32,4 0 32,-1 2-128,3-2 64,1 4-128,0-3-32,1 3-256,-3 1-128,1-1 320,-1 3 128,-3 0 96,0 1 32,0-1 0,-2 0 0,0 2-96,-2-1 0,-1-1 128,-1 2 96,1 0-32,-3 2-64,1-2 64,-2 0 0,1 0-192,-1 0 0,0 0 32,1 2 32,1 0 32,0 2 0,1-1 0,0 1 0,1-2 0,3 2 0,-2-2 0,0 0 0,1-2-96,1 0 64,0 0 96,0 0 96,0-2-640,2 0-1344,-2 0-32</inkml:trace>
  <inkml:trace contextRef="#ctx0" brushRef="#br0" timeOffset="33">1487 861 128,'4'0'64,"-2"0"0,1 2-96,-1-2 64,2 2 320,1-2 160,1 2-256,-1 0-128,0 0-32,4-2 0,0 3-32,0-1-64,4 0 288,-2 0 192,0 1-224,1-1-64,1 2-128,-2-3-64,0 3 32,0-2-32,-2 2 0,0-1 64,0 1-32,-2-2-32,1 1 96,-1 1 64,0-2-64,0 1-64,1 1-96,1 1 32,-2 1 32,2 1 64,-2 0-32,0 0-32,1 3-64,-1-1 32,0-2 32,0 2 64,1 2 256,-1 0 160,2-2-160,-2 0-32,2 0-224,-2 0-64,1-2 0,3 2 0,-4 0 0,2 0 0,0 0 0,-2 0 0,2 2-96,0 0 0,-1-2 128,-3 0 32,1-2 0,-1 2-64,-1 0-64,-1 0 32,1 0-320,-2 2-160,-1 0-736,1 2-256</inkml:trace>
  <inkml:trace contextRef="#ctx0" brushRef="#br0" timeOffset="34">1759 1138 5120,'-2'3'1920,"1"-3"-1024,-1 4-1120,4-4 320,-1 2-96,1-1 0,2 1-160,0 2 32,3-1-352,0 1-96,0 3-576,3 1-128,-1 1-96,0 0 32,-2 1 736,0-2 352,-1-1 256,-3 0 160,-1 1-288,0-1-64</inkml:trace>
  <inkml:trace contextRef="#ctx0" brushRef="#br0" timeOffset="35">1741 1281 3072,'2'2'1216,"-1"0"-640,7 0-672,-7 0 256,3-1-192,1 3 0,3 1-32,-1-1-64,0 3 0,2 0 96,-1 1-352,1-1-64,-2 2-128,-1-2-64,-3 1-192,1 1-32</inkml:trace>
  <inkml:trace contextRef="#ctx0" brushRef="#br0" timeOffset="36">1736 1397 384,'4'3'256,"-1"4"-128,1 1-384,0-1 64</inkml:trace>
  <inkml:trace contextRef="#ctx0" brushRef="#br0" timeOffset="37">1951 965 2176,'4'4'864,"-2"-3"-448,1 3-352,-1-2 288,2 2-224,-1 1 0,3 2-64,-1 4 32,3-2-64,-1 2-32,2 2-64,0-2 32,0 0 32,0 1 64,-2 1-192,2 1 32,-1 0-544,-3 1-128,1 1-192,-3 0 32</inkml:trace>
  <inkml:trace contextRef="#ctx0" brushRef="#br0" timeOffset="38">895 221 1920,'0'-5'768,"3"1"-384,1-3-448,-2 5 128,0-2-64,1-3 0,1 2 0,-1-1 0,1-1 64,1 2 32,-1-3-128,1 1 32,1 0 64,1 0 96,0-3 64,1 0 96,1 1-160,0-1-32,0 1-64,2-1 32,-2 1-224,2-1 32,0 0-32,0 1 64,-1 1-384,1 1-192,-2 2-288,0-3-160</inkml:trace>
  <inkml:trace contextRef="#ctx0" brushRef="#br0" timeOffset="39">813 221 3968,'-7'-5'1472,"5"1"-768,0 0-672,0 2 256,2-1-160,0-3-96,2-1 0,0 0 32,-2 0-32,2-1-96,0-1 32,0-2 96,-1-1 96,3-1-128,-2 0-96,0 1-64,1 1 96,1 0 0,0-2 96,1 1-96,0 1 0,-1 2-128,2 2-32,-1-2-1312,0 1-896,3 1 1024</inkml:trace>
  <inkml:trace contextRef="#ctx0" brushRef="#br0" timeOffset="40">705 201 3072,'-5'-3'1216,"3"1"-640,0 0-480,0 2 320,-2-4-192,3 1-64,-5-1-64,3 1-96,-3-3-64,-1 2 32,0-1 224,-2-2 128,0 1-32,-1-1 0,0 0-160,-1 2-32,-2-3-32,2 1-128,-2 0 32,1 1-256,-1 1-64,-1-1-384,-1 3-864,2-1 64,-3 1 448,-1-1 256</inkml:trace>
  <inkml:trace contextRef="#ctx0" brushRef="#br0" timeOffset="41">608 268 3200,'-9'-2'1216,"6"2"-640,-3 0-480,4 0 384,-3 0-160,-1 0 0,1 2-192,-2-2-96,1 0 64,-3 0 0,0 0-32,0 0 32,0 0 0,-2-2 96,-1 1-96,1-1 0,-2 2 32,1 0-64,-3 0-64,0 2-128,-1-2-64,0 1-608,-1 1-1472,1 2 64</inkml:trace>
  <inkml:trace contextRef="#ctx0" brushRef="#br0" timeOffset="42">417 381 3328,'-13'1'1312,"9"1"-704,-1-2-640,3 2 288,-2 0-96,-3-2 64,2 2 64,-2-2 64,-3 1-160,0-1-128,-1 2 32,2 0 0,-4 0-32,2 2-128,-2 3-32,-1-2 64,1 2 0,-1 1 32,-1 1 0,-1 2 0,-1 0 0,-1 0 0,2 0 0,-4 1 0,2-1 64,0-2-96,2 0 0,1 0-480,2 2-1536,1 1-256</inkml:trace>
  <inkml:trace contextRef="#ctx0" brushRef="#br0" timeOffset="43">331 489 1792,'-5'2'768,"3"1"-384,2-1-320,-2-2 288,0 2-224,0 0-64,1-2 96,-3 2 32,2 0 128,0-2 128,-1 1-192,-1 1 0,1 0 0,-1 0 0,0 1-128,1 1-32,-1 0-32,1-1-64,-3 1 96,-1 1 64,1-1 0,-1-1 64,0 2 0,-2-1 96,0-1-32,0 1 0,-2 0-160,0-1-32,0 1 32,2 0 0,-2-3 64,2 3-160,0 0-96,0 1 32,0 1 0,0-1 32,2 1 64,-2-1-96,0 0 0,1 3-32,1-1 0,-2 0 64,2-1 64,-1-1-96,1 0 0,2 1-32,-3-1 0,3 1 64,1-1 0,1 2 0,-1 1 0,2 1-160,2 1-32,-2 1-128,4 0 32,-2 0-192,0 0-96,2 2 96,-4-2 192,2-2 224,-3-2 128,3-2 64,-2 1-64,0-2-64,0-3-544,0 3-192,-1-2-640,-1 0-160</inkml:trace>
  <inkml:trace contextRef="#ctx0" brushRef="#br0" timeOffset="44">281 605 1920,'-4'3'768,"2"-1"-384,-1 2-384,1-2 224,-2 1 0,0 3 32,1-1 64,-3 2 32,3-1 32,-1-1 0,1 1-128,-3 1-96,3 0-64,-1-1-96,-1-1 32,-1 2 32,2 0-96,-1 1 0,0 1-32,1-2-64,-1 2 96,-1 0 64,1 0-64,1 0-64,1-2 64,-3 4 64,2 0 64,1 0 32,-1 0-160,1-2 32,-1 4 0,0-1 0,-1 1 0,-1 0 0,3-1-96,-3 1 64,3 0 32,-1-1 0,0 1 0,3 0 0,-1-1-96,2 3 0,0-2-96,0 3 32,2-2-192,-1 1-96,1-1 256,2 1 64,-2-3 128,-1-1 64,-1 2-32,-1-5-32,1 1 32,0-3-32,-2-1 0,2 0 0,0-1 0,0 0 0,0 1 0,-2-1 0,2 1 0,0-1 0,0 1-96,-2 1 64,2 3 32,-2-4 64,1 2-32,-1 1 64,-2-1-64,0 0-32,-3 0-64,2 2 32,-1 0-384,-1 4-224,0 0-288,-2 1-96,0 1 512,0-1 256</inkml:trace>
  <inkml:trace contextRef="#ctx0" brushRef="#br0" timeOffset="45">294 675 2176,'-4'11'864,"2"-9"-448,1 3-352,-1-1 192,2 0-64,-2 3 32,0-2-128,0 3 0,0 1-32,-1-2-64,1 0 32,-2 0-32,1 2-96,-1-1 64,1 3 32,-1-2 0,2 2 0,0-2 64,2 1-32,0 1-32,0 2 32,4 0 32,-2-1-32,1 1 64,1 2 0,-2-1 96,1-1-160,-1 1-32,0-1 0,0-1 64,-2 1-32,2 0 64,-2-2-64,-2 1-32,2-1 32,-2-2-32,0 2-96,0-2 64,1 1 32,-1-1 0,-2 1 0,1-1 0,-1 0-96,-1 3 0,1-1-32,0 0 96,-1 1 0,1-1 32,1 0 0,-1 0 0,-2 4-928,3-1-416,-3 1 352,3 1 128</inkml:trace>
  <inkml:trace contextRef="#ctx0" brushRef="#br0" timeOffset="46">210 1382 3072,'-7'4'1120,"3"0"-576,1-1-512,3 1 352,-4-4-192,0 4 64</inkml:trace>
  <inkml:trace contextRef="#ctx0" brushRef="#br0" timeOffset="47">183 1393 5632,'-3'2'0,"1"0"-64,-2 0 0,3 0 64,-1 1 0,0 3-96,-2-3 64,3 5 32,-1-3 0,-2 1 0,2 1 64,0 0-96,-1-1 0,-3 1 96,1-2 32,-1 1 160,-3-1 160,0 1-224,-2-1-32,-1-1-96,-1-1 32,-2-1-64,1 0-32,-1 0 32,3 0-544,-1-2-1536,2 1-256</inkml:trace>
  <inkml:trace contextRef="#ctx0" brushRef="#br0" timeOffset="48">970 1599 1504,'1'3'-768</inkml:trace>
  <inkml:trace contextRef="#ctx0" brushRef="#br0" timeOffset="49">908 972 1408,'2'-2'608,"-2"2"-320,0-2-192,1 2 128,-1-2-192,2 2 0,-2-1-32,2 1 0,-2-4 0,2 4 0,0-4 0,0 3 64,-1-1 160,1-2 128,0 2-64,-2 0 64,2-1-192,0 1-32,-1-2-128,1 3-32,2-1 32,-2-2 64,-1 2-32,1 1 64,0-1-128,2 2 0,-2-2-32,-1 2-64,3-2 160,0 2 32,-3-2 0,3 2 32,0-1-128,-2 1-64,-1-2 192,3 2 96,-2-2-256,0 2 0,-1-2 0,1 0 32,2 2 32,-2-1 64,0 1-96,1-2 0,-1 2 32,0-2 0,1 2-96,-1 0 64,0 0 32,0-2 64,0 2 32,0 0 32,-1 0-160,1 0-32,0 0 32,-2 0 0,2 0 32,0 0 0,-1 0 0,1 0 64,0 0-32,0 0-32,-2 0 96,2 0 64,-1 0-64,1 2-64,2-2-96,-2 0-32,1 0 64,-1 0 0,0 0 32,2 2 0,-3-2 0,1 0 0,0 0 0,2 0 0,-3 0 0,3 0 64,-2 0-96,0 0 0,1 0 32,1 0 0,-1 0 0,-1 0 64,2 2-96,-2-2 0,-1 1 32,1-1 0,0 0 0,2 2 64,-2 0-96,-1-2 0,1 2 32,0-2 0,0 2 0,1-1 0,-1 1 0,0-2 64,2 2-32,-1 0-32,1-2-64,-2 2 32,1-1 32,-1 1 0,0 0 0,0-2 0,0 2 0,-1 0 0,1-1-288,0 1-128,0 0-768,-2 0-288</inkml:trace>
  <inkml:trace contextRef="#ctx0" brushRef="#br0" timeOffset="50">1062 918 1152,'-2'0'416,"2"0"-192,-1 0-256,1 0 192,-2 2-32,2-2 96,-2 0 0,0 2 96,0-2 32,0 0-32,1 0 32,-1 1-64,0-1-64,0 0-64,0 0-96,0 0-64,2 0-64,-1 0 32,1 0 32,-2 0 64,0 0-32,2 0-32,-2 2 32,2-2-32,-1 0 0,1 0 0,0 0 128,-2 2 64,0-2 0,2 0-32,-2 2-96,2-2 32,-2 0-64,2 2 64,-2-2-64,2 2 64,0-2-128,-1 1-64,1-1 64,0 2 64,0 0-64,-2 0 0,2-1 32,0 3 0,-2-2 0,2 0 64,0 1-32,0-1-96,0 2-32,0-2 128,0-1 32,0 1-96,0 0 32,0 0-64,2 0 0,-2-1 64,0-1 64,0 2-96,0 0 0,2 0 32,-2 0 64,0 1-32,0-1-32,1 2 32,-1-2-32,0-2 0</inkml:trace>
  <inkml:trace contextRef="#ctx0" brushRef="#br0" timeOffset="51">1082 968 6944,'0'-1'-96,"2"-1"128,-1-2 32,-1 1 0,0-1-64,0 2 96,0-1-128,0 1 0,0 0 32,-1-2 64,-1 3-32,2-1-32,-2-2 96,2 3 0,-2-1-32,1 0-64,1 2 32,-2-2-32,0 0 0,2 2 0,-2-2 0,2 2 64,-1-1-96,1 1-64,-3 0 64,2 0 64,1 0-64,-2 0 0,2 0 32,-2 0 64,2 0-96,-2 0 0,1 0 32,-1 0 64,0 0-32,0 0-32,0 0 32,0 1-32,1 1-160,-1-2 32,0 2 64,2 0 32,-2 0 32,0 0 64,2-1-32,-2-1-32,1 2 32,1 0-32,-2-2 0,2 2 0,-2-1 0,0-1 0,2 2 0,-1-2 0,1 0 0,-2 2 0,2-2-96,-2 0 64,2 2 32,0 0 0,0 0 0,0 1 0,0 1 0,0-1 0,0-1-96,2 2 64,-2-1 96,2-1 32,-2 2-128,1-2 32,1 1-64,0-1 0,0-2 64,-2 1 64</inkml:trace>
  <inkml:trace contextRef="#ctx0" brushRef="#br0" timeOffset="52">1054 982 6816,'1'-1'-32,"-1"0"32,2 1 0,0-2-96,-1 0 64,1 0 32,-2-2 64,2 3-32,-2-1-32,0 0 32,0-2-32,0 1 64,0 1-96,-2 0-64,2 0 128,-2 1 96,1-1-96,-1 0-32,2 2-64,-2-2 0,2 2 64,0-2 0,-2 2-96,2 0 64,0 0 32,-2 0 0,0 2 0,2-2 0,-1 0 0,1 2 0,-2 0 0,0-2 64,0 3-96,2-1-64,-2 0 64,2 0 64,0 0 0,0-1-32,0 1 32,2 0-128,0 2 64,0-3-32,0-1 0,-1 2 128,1 0 96,0-2-128,0 2-32,-2-2 0,2 0 0,0-2 0,-1 2 0,-1-2 64,2 2-32,-2-2-32,0 1 32,0 1-32,0-2 0,0 2 64,0-2-96,0 2 0,0-2 32,-2 0 64,2 1-96,0-1 0,-1 2 32,1-2 0,0 2-96,0 0 64,-2 0-32,2 2 0,-2 0 0,2-1 0,-2 3 0,2-2 0,0 1-288,-2-1-1504</inkml:trace>
  <inkml:trace contextRef="#ctx0" brushRef="#br0" timeOffset="53">1064 938 128,'0'0'160,"0"0"-64,4 3-128,-4-3 64,0 4-32,0-4 0,0 4 0,0-1 0,0 1 64,3 0-96,-3-4 0,0 3 96,0 1-32,4-4 64,-4 3-128,0 0 0</inkml:trace>
  <inkml:trace contextRef="#ctx0" brushRef="#br0" timeOffset="54">1070 956 1024,'-4'0'0,"4"-4"0,0 4 64,0 0 32,-4 0 32,4 0-64,0 0-64</inkml:trace>
  <inkml:trace contextRef="#ctx0" brushRef="#br0" timeOffset="55">1066 952 1408,'0'0'0,"4"0"-96,-4 0 64,3 0 32,1 0 0,-4 0 0,7 0 0,-3 4-352,-2-1-96</inkml:trace>
  <inkml:trace contextRef="#ctx0" brushRef="#br0" timeOffset="56">622 958 5024,'-2'-2'128,"2"2"0,0 0 0</inkml:trace>
  <inkml:trace contextRef="#ctx0" brushRef="#br0" timeOffset="57">618 954 5664,'-2'0'256,"2"-2"-32,-1 1-160,-1 1 64,0-2-32,0 2 96,0-2-96,1 2-64,-1-2 64,0 2 0,2-2-32,-1 0 32,-2 1 0,2-1-32,-1 2 32,0-2-64,0 0 64,1 2 0,-2-1 32,2 1-64,-1-2-64,-2 2 32,3-2 32,-2 2-32,0-2-32,1 0 32,0 2 32,1 0 96,-3-2 64,2 2-96,0-1-32,-1 1 96,0 0 32,0 0-96,2-2-32,-1 2-32,0-2 32,-2 2-64,2-2 64,1 2-64,-1 0-32,0-2 32,0 2-32,-2 0 0,3 0 0,-1 0 64,0 0-32,0-2 64,1 2 64,-3-1 64,2 1-96,0 0-96,-1-2 0,0 2-32,0 0 0,1 0 0,-1-2-96,-1 2 64,2 0 96,-1 0 32,-1-2-32,2 2 32,-1 0-64,1 0 64,-2 2-128,2-2 0,0 2-32,1-2-64,-1 2 160,2-1 96,-2 1-192,1-2 0,1 2 64,-3 0 64,1-2 0,2 2-64,0-2 32,-1 2-32,-1-2 0,2 0 0,-2 0 0,1 1 64,-2-1-32,2 2 64,-1-2 0,0 2-128,-1-2-32,3 2 32,-2-2 0,0 2 32,0 0 64,0-2-32,0 1-32,1-1 32,-1 2 32,0 0-32,0-2 64,0 2-64,1-1-32,-1-1 32,-1 2-32,0-2 0,1 4 0,1-2 0,-1 0 0,2-1-96,-2 3 64,1-2 32,-2 0 0,2-1 0,-1 1 64,0 0-32,2 0-32,-2 0-64,2-1 32,-1-1 32,1 2 64,-3 0-96,3-2 0,-1 2 32,1-2 64,0 2-96,-2 0 0,2-2-32,0 3 0,0-1 128,0 0-32,0 0-32,0-1 32,0 1 32,0 0-96,0-2 0,0 0-32,0 2 0,0-2 0,0 0-64,0 0-608,0 0-256,-2 0-416</inkml:trace>
  <inkml:trace contextRef="#ctx0" brushRef="#br0" timeOffset="58">393 996 640,'0'0'352,"0"0"-192,0 0-64,0 0 224,0 0-64,2 0 96,-2 0-128,2 0 32,-2 0-160,2 0 0,0 0 32,-2 1 0</inkml:trace>
  <inkml:trace contextRef="#ctx0" brushRef="#br0" timeOffset="59">404 998 3296,'4'0'224,"-2"0"-32,1 0-32,1 0-96,-3 0-64</inkml:trace>
  <inkml:trace contextRef="#ctx0" brushRef="#br0" timeOffset="60">422 1001 4032,'2'0'160,"1"2"-224,-2-1 0</inkml:trace>
  <inkml:trace contextRef="#ctx0" brushRef="#br0" timeOffset="61">562 838 384,'-1'-4'256,"1"4"-128,0-1 128,-2-1 160,2 0-64,-2 0 32,0 0 64,0 1 32,0-3-192,1 2-32,-3-1 0,2-3 0,-2 3 0,1-1 64,-1 2-224,1 0-64,-1 1-192,0-1-32,1 0-704,-1 2-256,-1 0 128,-1 2 224</inkml:trace>
  <inkml:trace contextRef="#ctx0" brushRef="#br0" timeOffset="62">531 741 2560,'-3'-2'960,"1"0"-512,0 0-192,0 1 352,2-3-288,-2 0-96,1-1-128,-1-1-96,-2-1 32,2 2-32,-1-3 0,-1 1 64,0 2-192,-1-1 32,-1 2-608,3 1-192,-3-1-384,3 2-64</inkml:trace>
  <inkml:trace contextRef="#ctx0" brushRef="#br0" timeOffset="63">501 753 1536,'0'0'608,"0"0"-320,-2 0-128,2 0 256,-2 0-32,0-2 32,0 2-32,-1-1 0,-1 1-64,0-2 32,1-2-256,-1 2-64,-1-1-32,-1-3 64,1 3-32,1-3-32,0 3-64,1 1 32,-1 0-1184,2 2-448,1 0 544,-1 4 288</inkml:trace>
  <inkml:trace contextRef="#ctx0" brushRef="#br0" timeOffset="64">469 753 2816,'-5'-2'1120,"3"4"-576,-2-2-416,2 0 320,-1 0-128,-1 0 0,1-2-192,-1 2-96,-1 0 64,-1 0 0,3-2-192,-3 2 0,3 0 32,-3 0 32,3 0-320,1 2-96,-2-2-1056,1 0-384</inkml:trace>
  <inkml:trace contextRef="#ctx0" brushRef="#br0" timeOffset="65">431 785 2432,'-3'2'960,"1"-2"-512,0 0-320,0 0 256,-1 0-96,-1 0 0,0 0-96,-1 0 32,0 0-192,-1 0-32,1 0-160,-3 0 32,5 2-512,-1-2-128</inkml:trace>
  <inkml:trace contextRef="#ctx0" brushRef="#br0" timeOffset="66">390 817 2176,'-5'3'864,"3"-1"-448,-2-2-288,4 0 256,-4 2-224,2-2-32,-1 0-128,-1 2-32,2-2-1088,-1 0-544</inkml:trace>
  <inkml:trace contextRef="#ctx0" brushRef="#br0" timeOffset="67">957 691 1536,'1'-2'608,"1"1"-320,0 1-352,2 0 128,-2 0-64,1 0 0,-1 0-96,2 0 64,-1 0 96,3-2 32,-3 0-32,3-2-64,-3 3-480,3-3-224,-2 0 128,-1 1 160</inkml:trace>
  <inkml:trace contextRef="#ctx0" brushRef="#br0" timeOffset="68">1060 708 1920,'6'-2'768,"-5"0"-384,5 1-320,-2-1 288,-2 0-160,1 0-32,1 0-224,1-1-32,1-1-960,-3 0-352</inkml:trace>
  <inkml:trace contextRef="#ctx0" brushRef="#br0" timeOffset="69">1118 743 1664,'7'0'608,"-7"0"-320,8-11-352,-5 11 192,1-4-256,3 1 32,-3-1-608,3 0-192</inkml:trace>
  <inkml:trace contextRef="#ctx0" brushRef="#br0" timeOffset="70">1153 735 1920,'0'0'768,"2"0"-384,3 0-448,-3 2 192,0-2-160,0 0 0,1 0-608,1-2-288,0 2 256,1 0 192</inkml:trace>
  <inkml:trace contextRef="#ctx0" brushRef="#br0" timeOffset="71">946 753 2560,'2'-4'960,"-2"2"-512,2-1-448,-2 1 224,2 0-64,0-2 0,-1 1-96,3-3-64,0 1 32,1-1-32,-1 3-224,1-3 0,0 3-960,3-4-416</inkml:trace>
  <inkml:trace contextRef="#ctx0" brushRef="#br0" timeOffset="72">908 710 2048,'0'-2'864,"0"2"-448,0-3-352,2 1 192,-2 0-224,1-2 0,1 1-32,0-1 0,0-2-96,2 1 0,-1 0-384,3-3-160,1 1-160,2 0-64</inkml:trace>
  <inkml:trace contextRef="#ctx0" brushRef="#br0" timeOffset="73">890 900 1536,'3'-2'608,"-3"2"-320,2-3-192,0 3 224,0 0-192,0-2 0,-1 0-64,1-2-64,0 3 96,0-3 0,0 2-192,1-2 0,-1 3 32,2-1 32,-1 2 32,-1-2 0,2 0 0,-2 0 64,1 2-32,1-2-32,-1 0 32,-1 1-32,2 1 64,-2-4 96,1 4-128,1-2-32,0 2 0,-1-2 0,-1 2 0,2 0 0,-1 0 0,-1 0 0,2 0 0,-2 0 64,1 0-96,1 0 0,0 0 32,-1 0 64,1-1-96,-2 1 0,-1-2 32,3 2 0,-2-2 0,2 2 0,-3 0-96,3-2 0,0 2 128,-1 2 32,1-2 0,1 0-64,1 0-64,-3 2-32,1-2 128,0 0 96,-1 0 32,1 2 0,-1-2-32,1 0 0,0 0-160,-1 0 32,1 0 0,-1 0 0,1 0-96,1 0 64,-1 0 32,0 0 64,-1 0-32,3 1-32,-3-1 32,3 0-32,-3 0 0,3 0 0,-3 0 0,1 2 0,-2-2 0,2 2 64,-1 0-608,1 1-256,1 3-160,1 0 0</inkml:trace>
  <inkml:trace contextRef="#ctx0" brushRef="#br0" timeOffset="74">622 842 1280,'0'0'512,"0"0"-256,-2-2-96,2 2 192,0-2-128,0 2-64,0-2-64,-2 1-96,2-1 32,0 0-32,0 2 0,-2 0 0,2-2 64,0 2-32,-2 0-32,2-2 224,-2 2 160,1 0-64,-1-2 64,0 2-160,0 0-64,0 0-64,-1 0 0,1 0-64,-2 2 64,2-2-128,1 0 0</inkml:trace>
  <inkml:trace contextRef="#ctx0" brushRef="#br0" timeOffset="75">584 829 5120,'-6'0'0,"3"0"128,-1 0 64,1 0-64,-1 0-96,0 0 0,-1-2 32,1 2-32,1 0 64,-1-2-64,-1 2-32,1 0-64,0 0 32,1 0 32,1 0 0,-2 0 0,1 2 0,1-2 0,-2 2 64,0 0-96,1-2 0,-1 2-32,0-1 0,1-1 64,-1 2 64,-1 0-32,1 0-32,1 0 96,-1-1 64,0 1-224,1 0-96,-1 2 96,0-1 0,1 1-32,-3 0 64,3-1 32,-3 1 0,3 0-96,-3-2 64,1 1 32,-1 1 64,1-2-96,1 1 0,-1 1-320,-1 0-96,1 3-640,1-2-224,-1 1 384,-1 1 192</inkml:trace>
  <inkml:trace contextRef="#ctx0" brushRef="#br0" timeOffset="76">930 1284 128,'1'2'160,"2"0"-64,-2-2-64,-1 2 96,2 0-64,0 0-64,0-1 32,-2 1-32,1 0 0,2 0 64,0 0 256,-1 0 96,1-1-192,1 1-128,-1 2-64,1-3-32,0 3 0,-1 0 64,1-1-32,0 3 64,1-3-64,-1 3-32,0-2-64,-1-1 32,1 1 224,-3-2 192,3 1-128,-2 1-64,2 0-192,-3-1 0,1 0 64,0 2 32,2-2-128,-3 0 32,1 1 0,0 0 0,0-1 0,2 1 0,-3-2 0,3 2 64,-1 1-32,1-1-32,0-1 32,-2 3 32,1-1-192,1 1-32,0 1-736,-3-3-192</inkml:trace>
  <inkml:trace contextRef="#ctx0" brushRef="#br0" timeOffset="77">1198 1614 2304,'-5'0'864,"5"0"-448,-2 0-480,2 0 128,-2 0-64,2 0 0,-2 0-96,2 0 0,-2 2 64,2-2 64,0 2-64,-2 2 0,2-3 32,0 3 64,0-2-32,0 3-32,0 2 96,2-2 0,-2 2 32,0 1 0,0-1-64,0 0-64,0 0 32,0 0-32,0 4-96,2-2 64,-2 0 96,0 2 32,0-2-128,0 0 32,0 2-64,0-3-64,0 1 160,0 0 96,0 2-96,-2-2-32,2 0 0,-2 0 0,2 0-352,-1 0-160,-1 2-448,0-2-192</inkml:trace>
  <inkml:trace contextRef="#ctx0" brushRef="#br0" timeOffset="78">499 1868 4768,'1'3'-32,"-1"1"32,2-1-64,0 1 0,-2 0 64,0-1 64,2-1-32,-2 2-32,0-2 96,0 1 0,0-1-32,0 1-64,-2 1 32,2 0-32,0-2-96,0 1 0,0-1 64,0 0 64,2 0-64,-1-1-64,2 1 64,-2 0 0,1 0-960,0 0-448,1 0 448,3-1 288</inkml:trace>
  <inkml:trace contextRef="#ctx0" brushRef="#br0" timeOffset="79">1247 1088 256,'2'0'160,"0"0"-64,0 0-192,-1 0 64,1 2 32,0-2 0,2 1-96,-1 5 64,1-1 32,1-1 64,1 3-96,-3 0-64</inkml:trace>
  <inkml:trace contextRef="#ctx0" brushRef="#br0" timeOffset="80">1236 996 384,'6'2'256,"-5"-2"-128,1-2 256,0 2 256,2 0-320,-3 0-192,5 0-64,-3-2-64,5 0 0,-1 0 0,2 1 0,0-3 0,2 2-352,-2-1-160,2-1-32,-2-2 64</inkml:trace>
  <inkml:trace contextRef="#ctx0" brushRef="#br0" timeOffset="81">1276 1056 1536,'4'0'608,"-1"0"-320,-1 0-128,-2 0 192,2 0-128,0 0 32,0-2-224,-1 2-32,1-2 0,2 2 0,0-2 0,-1 2 0,4-1-96,-1 1 64,-1 0 96,4 1 32,0-1-128,0 0-32,2 0-64,0-1 0,-2-3-544,2-1-288,-4-3 288,4 1 192</inkml:trace>
  <inkml:trace contextRef="#ctx0" brushRef="#br0" timeOffset="82">375 1060 2176,'-2'3'-64,"0"1"-288,-1-1 0,1 1-96,0 0-32</inkml:trace>
  <inkml:trace contextRef="#ctx0" brushRef="#br0" timeOffset="83">364 992 1408,'-2'-2'608,"1"2"-320,1-1-352,0 1 192,-2-2-32,0 2 32,0 0 128,0-2 96,1 2-64,-3-2 0,0 0-32,1 1 0,-1-1-224,-1 0-64,1-2-640,-1-1-288,-1-1 0,1 3 32</inkml:trace>
  <inkml:trace contextRef="#ctx0" brushRef="#br0" timeOffset="84">533 943 1408,'0'0'512,"0"0"-256,0 0-160,0 0 128,0 0-96,0 0-32,0 0 32,0 0 0,0 0 0,0 0 0,0-2 64,0 2 32,0 0 32,0 0 0,-2 0-224,2-2 0,0 2 32,0 0 32,0 0-32,0 0 32,0 0-128,0-1-64,0 1 128,0 0 32,0 0-96,0 0 32,-2 0 0,2 0 0,0 0 0,0 0 64,0 0-32,0 0 64,0 0-64,0 0-32,0 0 32,0 0 32,-2 0-32,2 0 64,0 0-64,-1 0 64,1 0-64,0 0-32,0 0 32,-2 0 32,2 1-32,0-1 64,-2 0-64,2 0 64,0 0-128,0 0 0,-2 0 32,2 0 64,0 0-32,0 0 128,0 0-32,-2 0-64,2 0-32,-1 0-96,1 0-32,-2 0-32,2 0 96,0 0 0,0 0 32,0 2 64,-2-2 32,2 0-128,-2 2 32,2-2 0,-2 2 0,2-2-96,-2 2 64,2-2 32,0 1 64,0-1-32,-2 2 64,2 0-64,0-2 64,-1 2-128,1 0 0,0-2 32,0 2 0</inkml:trace>
  <inkml:trace contextRef="#ctx0" brushRef="#br0" timeOffset="85">502 961 5664,'0'2'-32,"-2"0"96,2 0-32,0 0 64,0 1-128,-2-3 0,2 2 32,0 0 0,0-2 0,0 2 64,0-2-32,0 2-32,0-2 32,0 1 32,0-1-96,0 2 0,0-2 32,0 2 64,0-2-32,0 2-32,0-2 32,0 0-32,0 2-96,0-2 64,0 0 96,0 1 32,0-1-128,0 0 32,0 2 0,0-2 64,0 0-32,0 0-32,2 2 32,-2-2-32,0 2 0,0 0-96,0 0 0,0-2 128,0 1 32,0-1 0,0 2-64,0-2-64,0 0 32,0 0 32,0 0 64,0 0-96,0 0-64,2 2 128,-2 0 32,0-2 0,0 1-64,0-1 32,0 0 32,2 0-96,-2 0 0,0 0 32,0 2 0,0-2 0,0 0 64,0 0-96,0 0 0,0 0 32,0 0 0,0 0 0,0 0 0,0 1 0</inkml:trace>
  <inkml:trace contextRef="#ctx0" brushRef="#br1" timeOffset="86">418 1035 128,'1'0'160,"1"0"-64,0 1-128,0-1 64,0 0-128,-2 0 64,1 0-32,1 2 0,-2-2 64,2 0 0,0 0 0,-2 2 64,2-2-32,-1 0-32,-1 0 96,2 2 0,0-2-128,-2 0-32,2 0 32,-2 0 0,2 0 32,0 0 64,-2 0 32,1 2 32</inkml:trace>
  <inkml:trace contextRef="#ctx0" brushRef="#br1" timeOffset="87">450 1043 512,'1'0'64</inkml:trace>
  <inkml:trace contextRef="#ctx0" brushRef="#br1" timeOffset="88">455 1043 480,'2'0'64,"0"0"-160,-2 0 0,2 0-32,-2 2 64,1-2 32,1 0 32</inkml:trace>
  <inkml:trace contextRef="#ctx0" brushRef="#br1" timeOffset="89">470 1049 128,'0'0'64,"2"2"0,-2-2-96,0 0 64,2 0 32,-2 0 96,2-2-224,-2 2 0,2 0 0,-1 0 32,1-2 32,-2 2 64,2 0-96,0 0 0,0 0 32,-2-1 64,2 1-32,-1 0-32,1 0-64,0 0 32</inkml:trace>
  <inkml:trace contextRef="#ctx0" brushRef="#br1" timeOffset="90">498 1046 192,'1'0'-64</inkml:trace>
  <inkml:trace contextRef="#ctx0" brushRef="#br1" timeOffset="91">421 1009 1408,'3'4'352</inkml:trace>
  <inkml:trace contextRef="#ctx0" brushRef="#br1" timeOffset="92">425 1013 2688,'2'2'672,"-2"0"-352,1-1-192,1-1 32,-2 2 32,0 0-64,0-2-32,2 2 32,-2-2 64,0 0-32,2 0 0,-2 2-192,0-2 32,0 0 0,2 0 0,-2 0 0,0 0 0,1 0 0,-1 0 0,2 0 0,-2 0 64,0 0-32,0 0-32,2 0 96,-2 0 0,2 0-32,-2 0 32,0 0 0,2 0 32,-2 0-64,2 0 32,-2 0 0,1 0 32</inkml:trace>
  <inkml:trace contextRef="#ctx0" brushRef="#br1" timeOffset="93">450 1026 6016,'1'1'0,"2"-1"0,-2 0 64,1 3-32,-2-3 64,2 0-64,0 1 64,-1-1 0,2 0 32,-3 2-64,1-2-64,1 0 32,-2 2 32,2-2-32,0 0-32,-1 0 32,1 1-128,0-1 64,0 0 96,-2 0 96,2 0 0,0 0 0,-1 0-192,1 0 32,0 0 0,-2 0 64,3 0 32,-1 0-32,0 0 32,2 0-128,-2-1 0,-1 1 32,1 0 64,0 0 32,2 0 32,-2-2-64,-1 2-64,-1 0-64,2 0 32,0 0 32,0 0 64,0 0-32,-1 0-32,1 0 96,0 0 0,0 0-128,1 0 32,-1 0 0,0 0 0,0 0 64,0 0 32,-2 0 96,1-2-160,1 2-96,0 0 32,0 0 64,-2 0 64,2 0 32,0 0-64,-2 0-64,1 0 32,-1 0-32,4 0 0,-4 0 64,2 0-32,-2 0-32,2 0-64,0-1 32,-2 1 32,1 0 64,1 0 32,-2-3 96,2 3-96,0 0-64,-1 0-96,1 0-32,2-1 64,0 1 0,-3 0 96,1 0-32,0-2 64,0 2-128,-1 0 0,2 0 96,-3-2 32,1 2-128,1 0 32,0-2 0,0 1 64,-2 1-96,1-2 0,2 0 32,-2 2 64,-1-2 96,2 0 0,-2 2 0,1-2-192,2 2 32,-3-1 64,0 0 32</inkml:trace>
  <inkml:trace contextRef="#ctx0" brushRef="#br2" timeOffset="94">421 1033 896,'0'2'416,"0"-2"-192,0 0-256,1 0 320,-1 0-64,2-2-128,-2 2-64,2 0-96,-2 0 32,2-2 224,-2 2 128,2 0-160,-2 0-32,0-2 0,2 2 0,-2 0-64,0 0-64,1-2 32,-1 2-32,2 0 0,0 0 0,-2-2 0,2 2 0,-2 0 0,2 0 64,-2 0 32,2 0 32,-1 0 0,-1 0 0,2 2 64,-2-2 32,2 2-96,0-2-32,0 2 32,0-2 0,-2 2-64,1-2 32,1 0-128,-2 2 0,2-2 32,0 0 64,-2 1-96,2-1-64,-2 0 64,2 0 64,-2 0 0,1 0-32,1 0 32,-2 0 32,2 0-192,-2-1 32,2 1 32,-2 0 96,2 0 64,-1-2 32,-1 2-160,2 0 32,0 0 0,0 0 64,0-2-32,-1 2 64,-1 0-128,2 0 0,0 0 32,-2 0 0,2 0-96,0 0 0</inkml:trace>
  <inkml:trace contextRef="#ctx0" brushRef="#br2" timeOffset="95">546 995 1408,'0'3'512,"0"-3"-256,0 4-160,0-4 224,0 0-128,0 0 64,0 0-160,0 0-64,-4 0 0,4 4-32,0-4-96,-3 0 64,3 3 32,-4-3 0,4 0 64,-4 0 96,4 4-64,-3-4 0,-1 0 32,4 0 0,-3 0-64,3 0 32,-4 0-64,4 0 64,-4 0-128,4 0 0,-3 4-32,3-4 0,0 0 64,0 0 64,0 0-32,0 0-32,0 0-64,0 0 32,0 0 96,0 0 96,0 3-64,3-3-64,1 0 0,-4 0 32,0 4-32,4-4-32,-1 0 32,-3 3 32,4-3-32,-4 4-32,3 0 160,-3-4 32,4 0 64,-4 0 64,4 3-160,-4-3-32,0 0-64,3-3-64,-3 3 96,4 0 0,-4-4-128,0 4 32,4-4 0,-1 4 64,1-3 96,0 3 64,-4-4-32,3 4-32</inkml:trace>
  <inkml:trace contextRef="#ctx0" brushRef="#br2" timeOffset="96">539 939 1536,'1'0'608,"-1"0"-320,2 0-288,-2 0 224,0 0-128,0 0 0,0 0 32,0 0 0,2 0-64,-2 0 32,2 0 0,-2 0 96,2 0-32,-2 0 0,0 0 32,1 2-32,-1-1 64,0-1-128,2 0 0,-2 2-32,0-2 32,0 2 0,2-2 32,-2 0-64,2 2-64,-2 0 32,0 0-32,0-2 64,2 1 32,-2 1-32,0-2 32,2 2 0,-2-2 32,0 2-160,0-2-32,1 2 32,-1-2 0,0 1 32,0-1 64,2 2-96,-2-2 0,0 0 32,0 2 0,2-2 0,-2 0 0,0 0 0,0 2 64,0 0-32,0-2 64,0 0-128,0 1 0,0-1 32,0 2 0,0 0 0,0 2 0,0-3 0,0 1 64,0 2-96,0-2 0,0-1 32,-2 1 0,2 0 64,0 0 32,0 0-128,0 0 32,0-2 0,0 1 0,0-1-96,0 2 64,0-2 32,0 0 64,0 2-32,0-2-32,0 0 32,0 0 32,0 0-96,0 2-64,0-2 64,0 0 64</inkml:trace>
  <inkml:trace contextRef="#ctx0" brushRef="#br2" timeOffset="97">566 1006 5728,'0'3'0,"0"-3"32,0 0 32,0 0-32,-4 4-32,4-4-64,0 4 32,0-4 32,-3 3 64</inkml:trace>
  <inkml:trace contextRef="#ctx0" brushRef="#br2" timeOffset="98">559 1015 5792,'0'2'32,"0"-1"0,-2-1-32,2 2 32,0-2-32,-2 2 0,2-2 0,0 0 64,-1 0 32,-1 2 32,2-2 0,-2 0-64,2 0 32,-2 0-64,2 0 64,-2 0-128,0 0-64,2 0 64,0 0 0,-2 0 32,1 0 0,1 0 0,-2 0-96,2 0 64,0 0 32,-2 0 64,2 0-96,0 0 0,0 0-32,0 0 0,0 0 128,0 2 32,0-2-32,0 0-64,2 1 32,-2-1-32,2 2-96,-1-2 64,-1 2-32,2-2-64,-2 2 160,2-2 32,0 2 0,0-2 32,0 0-64,0-2-32,-1 2-64,3 0 32,-4-2 32,2 2 0,0-2 0,-1 0 0,1 2 0,-2-3 0</inkml:trace>
  <inkml:trace contextRef="#ctx0" brushRef="#br2" timeOffset="99">568 1018 6272,'2'-1'64,"-2"-1"-32,0-2 64,0 2 64,0-1-64,0 1-64,-2 0 64,2-1 0,-2 1-32,2 0-128,-2 0-32,2-2 64,-2 1 0,0-1 32,2 2 0,-1 1 0,1-3 0,0 2 0,0 0 0,-2 1 0,2-3 64,0 2 32,-2 0-192,2 0 0,0 1 32,0-1 96,0 0 0,0 0-32,-2 0 32,2 0 32,0 2-32,-2-1-32,2-1 32,0 2-32,0-2-96,-2 0 64,2 2 96,0-2 32,-1 1-192,1-1 128,0 0 32,0 2-96,-2-2-32,2 2 32,0 0 0,-2 0 96,2 2-32,0-2 64,-2 4-128,2-3 0,-2 1 96,2-2-96,-1 2-64,1 0 64,0 0 0,-2-1 32,0 1 0,0 0 0,2 0 0,-2 2-96,2-3 64,-1 1 32,1 0 64,0-2-32,-2 2 64,2 0-64,0 0 64,0-1-128,0 1 0,0 0-32,0-2 0,0 4 64,0-3 0,0 1 0,0-2 0,0 2 64,2 0 32,-1 1-192,3-1 0,-2 0 96,0 0 64,-2 0-96,1-2 32,1 2 0,0-2 0,-2 0 0,2 0 0,0-2 0,-2 2 0,0 0 0,0-2 64,1 0-96,-1-2 0,0 1 32,0-1 64,-1 1 32,1 1-32,0 0-64,-2-2-64,2 3 32,-2-1 32,0 0 64,0 2-32,1-2-32,-1 2 32,0-2 32,0 2-96,0 0 0,2 0 32,-1 0 64,1 0-96,-2 2 0,2 0-32,-2-2 0,2 4 64,0-3 0,0 3-96,0 0 64,0-1 96,2 1 32,-2-1-128,0 1-32,2 0 32,-1-1 0,-1 1 32,4 0 64,-4-1 32,2 1-128,0-2 32,-1-1-64,1-1 0,0 0 64,0-1 0,0-1 0,-2 0 0,1 0 0,1-1 0,-2-1 0,2 0 0,-2-1 0,0 1 0,0-1 64,-2 1 32,2-1-128,0 1 32,-2 1 0,1-1 64,1 0-32,-2 2 64,2-1-128,-2 1 0,0 2-32,0-2 0,2 2 64,-1-2 0,1 4-96,0-2 64,-2 2 96,2 0 32,0 1-128,2 1 32,-2 2-64,0-3 0,1 3 64,-1-1 0,0-1 0,2 1 64,-2 1-96,2-1 0,0-1 32,0-1 0,-1 1 0,1-2 0,0-1 64,0-1 32,0 0-128,0 0-32,-1-1 32,1-3 0,0 0 32,0 1 0,0-3 64,-2 1 32,0-1-128,0-1-32,0 2 32,0-1 64,-2 1 0,2-1 64,-2 3-64,0-3-32,0 1 32,1 1-32,-1 1 0,0 1 0,2 0 0,-2 0 0,0 0 0,2 2 0,0-2-96,-2 2 64,2 0-32,0-1 0,0 1 128,0 0 32,0 0-32,0-2-64,0 2-64,0 0 32,0 0 32,0 0 0,0 0-96,0-2 64,0 2 32,0 0 64,2 0-32,-2 0 64,0 0-64,0 0-32,0 0-64,0-2 32,0 2 96,0 0 96,0 0-128,-2 0-96,2 0 32,0 0 0,0 0 32,0 0 0,0 0 0,0 0 64,0 0-96,0 0 0,0 2 32,0-2 0,0 2 64,0-2 32,2 3 32,-2-1 0,0 0-160,2 2 32,0-2 0,-2 1 0,2-1 0,-2 2 0,2-1 0,-2 1 64,0-2-32,0 1-32,1-1 32,-1 0-32,0 0 64,0 2 32,2 1-32,-2-1-128,0-3 32,0 1 96,0 2-32,0-2-32,0-1 32,0 1-32,0-2-96,0 2 64,-2 0 96,2-2 32,0 2-128,-1-2 32,1 2 0,-2-2 64,2 1-96,-2-1 0,0 0 32,0 0 64,0 2-32,1-2-32,-1 0 32,0 0-32,-2 0 0,3 2 0,-1-2 0,0 0 0,0-2 0,0 2 0,1 0 0,-1-2 0,2 2 0,-2-1-96,2 1 64,-2-2-32,2 0-64,0 0 160,0 2 32,0-2 0,0 0-128,0 1 32,0-1 32,0-2 0,0 2 0,0 1 64,0-1-96,0 0-64,0 0 128,0 2 96,-2-2-96,2 2-32,0 0-64,-1 0 0,1 0 0,0 2 0,0 2 128,0-2 32,0 1-32,0 1-64,1-1-64,-1-1-32,2 2 64,-2 0 64,2-3 0,0 1 64,-2 0-64,2 0-96,-1-2 32,-1-2 32,2 2 64,-4-2-96,4-1 0,-4 1-32,2-2 0,0 0 128,0 1 96,-1-1-128,-1 1-32,2 1 0,-2-2 64,2 2-96,-2 1 0,2-1 32,-2 2 0,1 0 64,-1 0-32,0 0-32,2 2-64,0-1-32,-2 3 128,2 0 96,0-3-96,2 3-96,-2-2-64,2 1 0,-2-1 96,2 0 64,-1 0-64,-1 0 0,2-2 32,-2 2 0,2-2 0,0-2 64,-2 2 32,0-2 32,0-2-160,0 1 32,0-1 0,0 2 0,0-1 0,-2-1 0,2 2 0,-2-1 0,2 1 0,-2 0 0,1 2 0,-1 0 0,2 0 0,-2 2 0,2 0 0,0-1 0,0 1 0,0 2 0,0-2-96,2 1 0,0-1 64,-1 2 0,1-3-320,2 1-160,-1-2-800,1-2-992,0-3 576</inkml:trace>
  <inkml:trace contextRef="#ctx0" brushRef="#br2" timeOffset="100">930 1000 1024,'0'0'416,"0"2"-192,0-2-64,0 0 256,0 0-32,0 0 32,0 0-96,2 0-32,-2 0-320,0 0 32,0 0 96,2 0-32,-2 2 32,0-2-32,2 0 32,-2 2 0,0-2 96,0 0 32,0 0 32,2 0-128,-2 0-96,0 0 64,0 0 64,0 2-64,2-2 0,-2 0-96,1 0-32,-1 0 32,0 0 0,2 0 64,-2 0 32,2 0-32,-2 1-64,0-1 32,2 0-32,-2 0 64,2 0 32,-2 0 32,1-1 64,-1 1-160,2 0-32,-2 0-64,0 0 0,2 0 64,-2 0 0,2 0 0,-2 0 0,0 0 0,2 0 0,-2 0 0,1 0 0,-1 1-96,0 1 160,2-2 0</inkml:trace>
  <inkml:trace contextRef="#ctx0" brushRef="#br2" timeOffset="101">963 1015 6016,'1'0'160,"-1"1"-128,0 1 0,2-2 64,0 2 0,0-2-128,-2 2 32,3-2 0,-1 0 64,0 2 32,-2-2-32,2 0-64,0 0-64,-2 0 32,1 0-32,1 0 0,-2 0 192,2 0 64,0 0-64,-2 0-32,2 0-32,-1 0 32,-1 0-64,2 0-32,-2 0 32,2 0-32,-2 0 0,2 0 0,-2 0 64,2 0-96,-2 0 0,0 0 96,1 0 32,-1 0-32,0 0 32,2 0-64,0 0 64,0 0 64,0 0-128,0 0-96,-1 0-64,1 0 160,0 0 96,-2 2-96,2-2-96,0 0 96,-1 0 32,-1 0 0,2 0-64,-2 0 32,2 0-32,0 0 64,-2 0 96,2 0-128,-2-2-32,2 2 0,-2 0 0,1 0 64,-1 0 32,2-2-32,-2 2-64,0 0 32,2 0-32,-2 0 64,0 0 32,2 0-128,-2 0 32,0 0 0,0 0 192,2 0 64,-2 0-160,0 0 32,1 0-64,-1-2 32,0 2-64,2 0 64,0 0-64,-2-2-32,2 2 32,0 0 32,0 0-96,-1 0 0,1-2 96,0 2 96,0-1-64,-2 1-64,2-2 0,-2 2 32,1-2-32,1 2-32,-2-2-64,2 2 32,-2 0 32,2-2 64,-2 2-32,2 0-32,0 0 32,-2 0-32,1-2 0,-1 2 0,2 0 0,-2-1 0,2 1 0,-2-2 0,2 2 0,-2 0 64,2 0-96,-2-2 0,0 2 32,1 0 0,1-2 0,0 2 0,-2 0 64,2 0 32,0 0-192,0-2 64,-1 2 0,1 0 32,-2 0 0,2 0-96,-2-2 64,2 2 32,0 0 0,-2 0 0,1 0 64,1-1-96,-2 1 0,2 0 32,-2 0 0,2-2 64,-2 2 96,2 0-128,-2-2-96,1 0 32,-1 2 64,2-2 0,0 1-32,-2-1-64,2 2 32,-2-4 96,2 4-96,-2-2 0,1 1 32,1 1 0,-2-2-96,0 2 64,2-2-32,-2 2 0,0 0 128,2-2 96,-2 2-128,2 0-32,-1-2 0,-1 2 0,2-2-96,-2 2 0,2 0 192,0-1-128,-2 1 32,2-2 0,0 2 64,-2 0-32,0-2-32,1 0-128,1 2 128,-2-2 64,2 2-96,-2-1-32,2 1-64,-2 0 0,2 0-256,-2 0-160,1 0-512,-1 0-128,2 0-928</inkml:trace>
  <inkml:trace contextRef="#ctx0" brushRef="#br1" timeOffset="102">727 1470 3200,'-3'0'1216,"3"0"-640,-2 0-544,2 0 256,0 0-96,-2 0 32,0 0-128,2 0-64,-2 0-96,0 0-32,2 2-160,-1 0-64,-1 1-128,0-1 32,0 2 64,0 1 160,-1-1 96,-1 3 128,1 1 64,-1-3 32,0 2 128,-1-1 96,1-1 0,1 3 32,-5-3-192,5-1-64,-3-1-480,1 1-192,0-2-832,-1-1-416</inkml:trace>
  <inkml:trace contextRef="#ctx0" brushRef="#br1" timeOffset="103">736 1494 3712,'-7'2'1408,"7"-1"-768,-2 3-544,2-4 384,-2 2-288,2 1-96,-2-1-64,1 4-32,-1-3-224,0 1-96,-2 1-512,3 1-224,-3 1-352,-1 1-160</inkml:trace>
  <inkml:trace contextRef="#ctx0" brushRef="#br1" timeOffset="104">664 1434 2816,'-1'4'1056,"-1"-6"-576,0 4-64,0-2 352,2 0-256,-2 1-64,0-1-128,1 2 32,-1 0-608,0 2-288,-2-1-672,2 3-192,-1 1 32,-1 2 32</inkml:trace>
  <inkml:trace contextRef="#ctx0" brushRef="#br1" timeOffset="105">597 1551 3328,'-7'10'1216,"2"-9"-640,-3 3-672,5 0 192,-3-4-544,-1 3-160,0-3-672,-1 2-256</inkml:trace>
  <inkml:trace contextRef="#ctx0" brushRef="#br1" timeOffset="106">605 1495 3456,'-2'0'1312,"2"0"-704,-2 0-640,2 2 224,-2-2-480,0 4-128,-1 1-1024,-1 0-384</inkml:trace>
  <inkml:trace contextRef="#ctx0" brushRef="#br1" timeOffset="107">577 1452 3328,'-7'4'1216,"5"-1"-640,-2 1-832,3 1 224,-1 1-384,-2-1-64,-1 3-160,-3 1-96,3 0 416,-1 0 160,1-2-32,-2 1 0,-1-3-352,1 0-32</inkml:trace>
  <inkml:trace contextRef="#ctx0" brushRef="#br1" timeOffset="108">528 1458 4992,'-1'1'1824,"1"1"-960,-2 4-1280,0-3 192,0 3-640,-5-1-256,1 4-544,-3 0-224</inkml:trace>
  <inkml:trace contextRef="#ctx0" brushRef="#br1" timeOffset="109">764 1506 4096,'-4'4'1568,"4"0"-832,0-1-800,2-1 352,-2 0-192,2 0-64,-2-1-160,1 1 0,3 0-576,0 0-192,1 0-640,1-1-320</inkml:trace>
  <inkml:trace contextRef="#ctx0" brushRef="#br1" timeOffset="110">749 1501 1664,'4'9'704,"-1"0"-384,6 2-448,-3-6 128,-1 3 0,4-1 64,2 0-672,0-2-224,0 1 256,2-1 256</inkml:trace>
  <inkml:trace contextRef="#ctx0" brushRef="#br1" timeOffset="111">738 1534 2816,'-3'4'1056,"3"-3"-576,2 1-576,-2 0 256,1 0-128,1 0 64,2 1-352,-1 3-128,1-3-800,4 3-288</inkml:trace>
  <inkml:trace contextRef="#ctx0" brushRef="#br1" timeOffset="112">836 1439 3456,'0'6'1408,"0"-4"-768,0 1-480,0-1 352,2 0-224,-2 0-96,2 1-96,-2 1 0,1 1-224,3 3-32,0 1-864,3 2-352,-1-1-160,3 3 64</inkml:trace>
  <inkml:trace contextRef="#ctx0" brushRef="#br1" timeOffset="113">772 1483 4480,'0'7'1760,"0"-5"-960,4 3-928,-2-3 256,-1 2-224,1 1 0,2 1-576,1 1-288,1-2-704,1 2-288</inkml:trace>
  <inkml:trace contextRef="#ctx0" brushRef="#br1" timeOffset="114">738 1438 896,'11'16'352,"-8"-9"-192,5 9-480,-3-10 0,2 5 0,2 1 128</inkml:trace>
  <inkml:trace contextRef="#ctx0" brushRef="#br1" timeOffset="115">839 1481 1536,'6'13'608,"1"-8"-320,0 4-352,-3-3 128,0-1-704,3 4-288</inkml:trace>
  <inkml:trace contextRef="#ctx0" brushRef="#br1" timeOffset="116">776 1430 1920,'-4'2'768,"1"5"-384,3 1-672,0-3 128,0 2-480,1 2-64,-1 2 384,2 2 160,-2-2 480,0 1 256,0-1 352,-2 0 128,-1-2-416,1-2-128,-2-1-1024,1-3-384,-3-1-256,1-2-128</inkml:trace>
  <inkml:trace contextRef="#ctx0" brushRef="#br1" timeOffset="117">698 1519 4736,'-4'9'1824,"4"-5"-960,4 1-928,-4 1 352,2-1-416,-2 2-64,2 0-1824,-2 4-736,2-2 1344,-2 0 608</inkml:trace>
  <inkml:trace contextRef="#ctx0" brushRef="#br1" timeOffset="118">649 1472 3712,'0'4'1408,"0"-4"-768,0 5-608,0-3 256,0 0-512,0 1-192,0 3-1184,0 1-480</inkml:trace>
  <inkml:trace contextRef="#ctx0" brushRef="#br1" timeOffset="119">624 1467 3200,'-2'10'1216,"2"-4"-640,-2 3-384,2-4 288,-2 1-416,0 1-96,1 0-928,-1 2-384,0 0 32,-2-1 128</inkml:trace>
  <inkml:trace contextRef="#ctx0" brushRef="#br1" timeOffset="120">586 1465 1792,'-2'3'704,"-2"1"-384,-1 3-864,5-3-64,-4-1 0,1 3 32</inkml:trace>
  <inkml:trace contextRef="#ctx0" brushRef="#br1" timeOffset="121">836 1496 6272,'-4'5'2368,"4"-3"-1280,-2 0-1120,2-1 384,0 1-320,2 2 0,0-1-544,1 3-128,3-1-800,-1 4-288,1-1-320,-1-1-64</inkml:trace>
  <inkml:trace contextRef="#ctx0" brushRef="#br1" timeOffset="122">785 1467 3072,'2'9'1216,"1"-2"-640,3 0-672,-3-3 192,3 3-192,3 0 64,0-1-128,2 1 32,0 0-1152,1 0-416</inkml:trace>
  <inkml:trace contextRef="#ctx0" brushRef="#br1" timeOffset="123">901 1501 3328,'9'9'1312,"-3"-2"-704,1 2-704,-2-5 192,1-1-608,-1 5-128,2-3-672,0-1-224</inkml:trace>
  <inkml:trace contextRef="#ctx0" brushRef="#br1" timeOffset="124">881 1463 2304,'6'13'864,"1"-6"-448,2 4-288,-5-8 256,1 5-384,0-1-64,3 0 32,-1 2 64,0 0-928,-2-3-416,3-1 448,-5-1 288</inkml:trace>
  <inkml:trace contextRef="#ctx0" brushRef="#br1" timeOffset="125">937 1477 1792,'6'11'704,"-3"-5"-384,4 1-256,-1-3 288,1-1-224,0 3 0,-1-1-704,3 0-256,-2 1 64,0-3 32</inkml:trace>
  <inkml:trace contextRef="#ctx0" brushRef="#br1" timeOffset="126">959 1452 3072,'5'9'1120,"1"-3"-576,1 3-416,-3-6 256,-1 1-224,1 1-32,1-1-64,1 1-64,-1 3-608,1-3-256,-1 0-480,0-3-192</inkml:trace>
  <inkml:trace contextRef="#ctx0" brushRef="#br1" timeOffset="127">1011 1476 640,'8'10'256,"-7"-6"-128,5 3-224,-4-3 64,1 1-192,3 1-96</inkml:trace>
  <inkml:trace contextRef="#ctx0" brushRef="#br1" timeOffset="128">916 1463 4352,'0'5'1664,"1"-1"-896,5 3-896,-3-3 256,3-1-352,-1 5 0,4 1-1600,0 0-608</inkml:trace>
  <inkml:trace contextRef="#ctx0" brushRef="#br1" timeOffset="129">890 1519 2560,'9'14'1056,"-5"-8"-576,2 3-576,-3-5 256,1 1-1248,0 0-544</inkml:trace>
  <inkml:trace contextRef="#ctx0" brushRef="#br1" timeOffset="130">825 1474 1280,'9'18'512,"-3"-11"-256,3 10-384,-6-12 128,3 4-512,-1 2-192</inkml:trace>
  <inkml:trace contextRef="#ctx0" brushRef="#br1" timeOffset="131">784 1484 3712,'1'9'1408,"3"-3"-768,1 3-768,-3-4 256,4 1-1184,-1 3-480,-1 0 256,-1 0 192</inkml:trace>
  <inkml:trace contextRef="#ctx0" brushRef="#br1" timeOffset="132">789 1546 1536,'11'20'608,"-7"-12"-320,5 6-352,-7-8 128,0-1-704,-1 1-288</inkml:trace>
  <inkml:trace contextRef="#ctx0" brushRef="#br1" timeOffset="133">686 1487 4480,'0'7'1760,"-2"-3"-960,4-1-864,-2 1 352,0-1-768,0 3-224,0 1-1120,0 0-512</inkml:trace>
  <inkml:trace contextRef="#ctx0" brushRef="#br1" timeOffset="134">670 1458 4992,'0'7'1920,"0"-5"-1024,0 5-768,0-4 480,0 1-512,-2 1-160,0 3-1344,-1-1-512,-1 0-32,-2 4 64</inkml:trace>
  <inkml:trace contextRef="#ctx0" brushRef="#br1" timeOffset="135">608 1465 3328,'-2'3'1312,"2"1"-704,-2 3-800,1-3 256,-1 1-224,0 1-32,0 3-416,-3-2-160,-1 4-224,1-2-32,-1 0 384,1-1 224</inkml:trace>
  <inkml:trace contextRef="#ctx0" brushRef="#br1" timeOffset="136">594 1452 5632,'0'4'2176,"0"-4"-1152,0 2-992,0-2 512,0 1-512,-2 1-64,-4 2-928,3 1-384,-5-1-384,1 2-96,0-1 384,-2 2 224</inkml:trace>
  <inkml:trace contextRef="#ctx0" brushRef="#br1" timeOffset="137">602 1398 3840,'0'4'1472,"-1"-4"-768,1 3-480,0-1 416,0 0-320,-2 1-96,0 1-128,0 0-96,-1 3 32,-3-2-32,2 1 0,1 1-96,-3-3 64,1 1-256,1 1-64,-1-1-672,-2 1-1184,1-3 224</inkml:trace>
  <inkml:trace contextRef="#ctx0" brushRef="#br1" timeOffset="138">555 1439 4480,'-7'11'1664,"5"-9"-896,-3 2-480,3-2 448,-2 1-416,3 1-96,-3 0-160,0 0-64,-1-1-768,-1 1-288,1-1-1088,-3 1-384</inkml:trace>
  <inkml:trace contextRef="#ctx0" brushRef="#br1" timeOffset="139">559 1450 3968,'-2'4'1472,"2"-2"-768,0 1-608,0-1 384,0 4-288,0-1-32,-2 3-1088,1 3-480,-3-1-288,2-1-32</inkml:trace>
  <inkml:trace contextRef="#ctx0" brushRef="#br1" timeOffset="140">609 1492 4480,'6'6'1760,"-3"-1"-960,3 2-928,-3-3 256,1 1-128,2 1 64,1 1-1664,-2 0-672,3 1 800,-3-3 384</inkml:trace>
  <inkml:trace contextRef="#ctx0" brushRef="#br1" timeOffset="141">682 1468 3968,'0'4'1568,"2"2"-832,4 1-864,-3-3 256,1 3-288,1 0 32,1 0-1568,3 4-608</inkml:trace>
  <inkml:trace contextRef="#ctx0" brushRef="#br1" timeOffset="142">755 1494 1152,'5'11'512,"1"-4"-256,3 4-384,-4-5 128,1 1-512,3 2-128</inkml:trace>
  <inkml:trace contextRef="#ctx0" brushRef="#br1" timeOffset="143">834 1557 1408,'9'17'608,"-5"-12"-320,5 2-416,-7-3 128,1-2-576,1 1-256</inkml:trace>
  <inkml:trace contextRef="#ctx0" brushRef="#br1" timeOffset="144">919 1517 3200,'4'13'1216,"0"-10"-640,3 5-672,-3-5 192,-1 3-96,5-2 64,-1 1-256,0-1-32,2 0-736,-2-1-320,2-1 320,-1-2 128</inkml:trace>
  <inkml:trace contextRef="#ctx0" brushRef="#br1" timeOffset="145">829 1494 2176,'4'7'864,"0"-5"-448,-1 1-480,-3-3 128,4 2-992,-2-2-416</inkml:trace>
  <inkml:trace contextRef="#ctx0" brushRef="#br1" timeOffset="146">829 1421 3968,'-4'0'1568,"6"0"-832,-2 0-800,0 0 352,2 0-192,0 2-64,1 0-288,3 0-160,-1 3-640,4 1-192,0-1-64,2 0 0</inkml:trace>
  <inkml:trace contextRef="#ctx0" brushRef="#br1" timeOffset="147">784 1476 3456,'-2'9'1312,"4"-8"-704,-2 3-448,1-4 352,1 2-288,0 0-128,2 1-160,1-1-32,2 4-864,2-3-384,-1 3-128,3 1 96</inkml:trace>
  <inkml:trace contextRef="#ctx0" brushRef="#br1" timeOffset="148">911 1535 2176,'1'9'864,"1"-3"-448,2 3-576,1-6 128,-1 1-288,3 1-64,0 3-416,2-3-128</inkml:trace>
  <inkml:trace contextRef="#ctx0" brushRef="#br1" timeOffset="149">975 1487 4608,'6'9'1760,"-5"-7"-960,5 3-928,-4-3 256,3 2-224,1 1 64,1-1-960,0-1-384,-1 1-288,1-2-32</inkml:trace>
  <inkml:trace contextRef="#ctx0" brushRef="#br1" timeOffset="150">988 1452 4224,'8'9'1568,"-5"-3"-832,8 3-928,-7-6 256,1 1-768,3 0-320,-1 1-544,0-3-160</inkml:trace>
  <inkml:trace contextRef="#ctx0" brushRef="#br1" timeOffset="151">1019 1434 3456,'15'15'1408,"-10"-10"-768,8 4-832,-7-4 256,1 1-1536,0-1-640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27T02:26:58.192"/>
    </inkml:context>
    <inkml:brush xml:id="br0">
      <inkml:brushProperty name="width" value="0.025" units="cm"/>
      <inkml:brushProperty name="height" value="0.025" units="cm"/>
    </inkml:brush>
  </inkml:definitions>
  <inkml:trace contextRef="#ctx0" brushRef="#br0">17857 5978 2816,'-51'52'1120,"51"-52"-576,0-26-1824,0 26-384</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27T02:33:16.882"/>
    </inkml:context>
    <inkml:brush xml:id="br0">
      <inkml:brushProperty name="width" value="0.025" units="cm"/>
      <inkml:brushProperty name="height" value="0.025" units="cm"/>
    </inkml:brush>
  </inkml:definitions>
  <inkml:trace contextRef="#ctx0" brushRef="#br0">37114 32947 4160,'0'-25'352,"0"0"0,0 25 96,0 222-64,0-247 32</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27T02:40:16.972"/>
    </inkml:context>
    <inkml:brush xml:id="br0">
      <inkml:brushProperty name="width" value="0.025" units="cm"/>
      <inkml:brushProperty name="height" value="0.025" units="cm"/>
    </inkml:brush>
  </inkml:definitions>
  <inkml:trace contextRef="#ctx0" brushRef="#br0">7705 12311 1408,'0'0'608,"0"0"-320,0 0 0,0 0 288,0 0 32,0 0 32</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6T03:18:20.439"/>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16T03:18:20.440"/>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949 312 1152,'-15'-5'512,"8"5"-256,0-4-384,3 4 128,-4 0 0,5 0 0,-5-5 0,1 5 0,-1 0-512,2 0-128</inkml:trace>
  <inkml:trace contextRef="#ctx1" brushRef="#br1">2504 776,'0'0,"2"3,1 2,4 3,-1 0,3 0,1 1,1 0,3 1,1 2,4 2,3 2,1 0,1-1,1 0,0-2,0-1,-1-1,-2-2,-2-2,1 0,-2-2,1-1,-1 0,0-1,-1 0,0-2,-2 0,1-1,-3-1,-1 1,-2-1,0-1,-2 1,0 0,-1 1,-2-1,1 1,-1 0,1 0,0 0,0 1,1 0,-1 0,0 0,-1 0,-1 0,-2-1,-1 1,-1 0,-2-1,0 0,-1 1,-2-1,-1 0,-3-3,-4-2,0-1</inkml:trace>
  <inkml:trace contextRef="#ctx0" brushRef="#br0" timeOffset="2">2600 770 3968,'7'-4'1568,"4"4"-832,11 9-864,-10-9 320,6 8-160,4 1-32,4 0-1664,0-1-800,-1 1 1152,-3 0 672</inkml:trace>
  <inkml:trace contextRef="#ctx0" brushRef="#br0" timeOffset="3">2703 843 2304,'4'5'960,"0"3"-512,11 5-608,-5-4 192,5 0-96,4 4 0,7 9-864,3 4-320,4-5 544,0 5 352</inkml:trace>
  <inkml:trace contextRef="#ctx0" brushRef="#br0" timeOffset="4">1826 1284 128,'0'0'64,"0"5"0,0-5-96,0 0 64,0 4-32,4-4 0,-4 5 0,0-5 64,0 4-96,0-4 0,0 4 96,4-4 96,-4 5-128,0-5-96,0 4 96,3-4 32,-3 0-96,0 4 32,5-4 64,-5 5 32,0-5-128,0 0 32,3 4 0,-3-4 128,0 9 0</inkml:trace>
  <inkml:trace contextRef="#ctx0" brushRef="#br0" timeOffset="5">1845 1345 896,'0'5'-64,"0"3"32,0-3 0,0-1 96,0 1 32,0-1-128,0 0 32,0 1 0,0-5 64,0 3-32,0 1 64,-3 2-64,3-6-32,0 3 32,0 1 32,0 1 32,0-5 96,0 5-32,0-1 0,0 0-96,-5 0-64,5-4 32,0 5 32,0-1-32,-3 0-96,3-4 32,0 5 32,-4-1 64,4-4-32,-3 4-32,3-4 32,-4 5-32,4-1 0,-4-4 0,4 4 0,0 1 0,-3-1 0,3-4 64,-4 4-32,4 1-32,0-5-64,-4 4 32,4 0 32,-3 1 0,3-1 64,0-4 32,0 5-128,-4-1-32,4 0 32,-3 1 0,3 3 32,0 1 64,-5-5-96,5 0 0,0 1 32,-3-1 0,3 0 0,0 0 0,-4 1 64,4-5 32,0 4-192,-4 0 0,4 1 96,0-5 64,0 5-96,-3-2 32,-1-3 64,4 5 32,0-1-128,-3-4 32,3 4 0,0-4 64,-4 5-96,4-1-64,-4 0 64,4 1 64,-3-1 128,3-4-224,-5 4 0,2 1 64,3-1 128,-4-4-32,4 5 0,-3-5-32,3 4-64,0 0 32,-4 1 32,4-5-32,-4 4-32,4 0 32,-3 1-32,-1-5 64,4 4 32,-3 0-128,3 1 32,-4-1 0,4-4 64,-4 4-32,1 1 64,3-2-128,-4-3 0,0 10-32,0-6 0,1 0 64,3 5 64,-4-5-32,0 0-32,1 1 32,-1-1 32,4 0-96,-4 0 0,4 1 32,-3-5 64,3 4-32,-4 1-32,0-5-64,4 4-32,-4 0 64,4-4 0,-3 5 96,3-5 32,-3 4-128,-2-4 32,5 4 64,-3-4 32,-1 5-128,4-5 32,-4 0 0,1 4 0,3 0-96,-4 1 64,4-5 32,-3 4 64,3 0-32,-4-4-32,0 5-64,4-1-32,-4-4 64,1 0 0,3 4 96,-3-4 32,-2 0-32,5 5-128,-3-5-32,-1 0 128,0 4 32,4-4 0,-3 0-64,3 4 32,-4-4-32,4 5-96,-3-5 0,-2 0 64,5 0 0,-3 4 96,3 1 32,-4-5-128,4 0 32,-4 0 0,1 4 0,3 0 0,-4-4 64,1 0-32,3 5 64,-4-5-128,4 3-64,-4-3 64,1 5 64,-1-5 0,0 0-32,0 5 32,1-5 32,0 0-32,-2 0-32,2 4-64,-1-4 32,4 0 32,-3 0 0,3 0-96,-4 0 64,0 3 96,4-3 32,-3 0-128,-2 0 32,5 6 0,-3-6 0,3 0 0,-4 0 64,4 4-32,-3-4-32,-1 0-64,4 4 32,-4-4 32,4 4 0,-3 0 0,3-4 64,-4 0-32,0 5-96,4-1 32,-3-4 32,3 4 64,-4 1-32,4-1 64,-4-4-128,0 4-64,1-4 64,3 5 0,-3-5 32,-2 0 64,2 0-32,3 0-32,-4 4 32,1-4-32,-1 0 0,4 0 0,-4 4 0,4-4 0,-3 0 64,-1 0 32,4 0-128,-4 0-32,4 0 32,-4-4 0,4 4 32,-3 0 0,-1 0 0,4 0 0,0 0 0,-4 0 64,4 0-96,-3 0 0,3 0 32,0 0 0,-4 0 64,0 4 32,4-4-192,-3 0 0,-1 0 32,0 5 96,0-5-64,1 0 0,0 4 96,-2-4 32,5 0-128,-3 0 32,3 0 64,-4 0 96,4 0-128,-3 0-32,-1 0 0,4 0 64,-4 0-96,1 0 0,-1 0 32,4 0 0,-4 0 0,0 0 0,4 0 0,-3 0 64,3 0-32,-3 0-32,-2-4 288,5 4 192,-3 0-288,3 0-128,-4 0-32,4-5-32,-3 5 0,-1 0 0,4 0 0,-4 0 0,4 0 0,-3 0 64</inkml:trace>
  <inkml:trace contextRef="#ctx0" brushRef="#br0" timeOffset="6">1297 1942 4704,'-8'5'96,"5"-5"-128,-1 0 0</inkml:trace>
  <inkml:trace contextRef="#ctx0" brushRef="#br0" timeOffset="7">1275 1947 4736,'-3'0'0,"-1"4"0,0-4 0,1 0 0,-2 0 0,2 0 0,0 0 0,3 0-96,-4 4 64,0-4 32,4 0 64,-4 0-32,1 0-32,-1 0 32,0 0 32,4 0-32,-3 0-32,-1 0-64,4 0 32,-3-4-32,-1 4 0,4 0 64,-4 0 0,4 0 64,-3 0 32,3-4-128,-5 4 32,2 0-64,3 0 0,-4 0 128,0-5 32,4 5-32,-3 0-64,-1 0 32,1-4-32,-2 4-96,2 0 64,3-4 32,-3 4 0,3 0 0,-5 0 64,2 0-32,3 0-32,-4-5-64,4 5 32,-3 0 96,3-4 32,-4-1-32,4 5 32,-4-4-128,4 4 0,0-4 96,0 4 32,-3 0-192,3 0 0,-4 0 96,4 0 64,-4 0-96,1 0 32</inkml:trace>
  <inkml:trace contextRef="#ctx0" brushRef="#br0" timeOffset="8">1132 1912 4992,'-4'0'0,"1"0"-96,3 0 0,-4 0 64,4 0 64,-4 4 0,4-8 64,-4 4-64,4 0 64</inkml:trace>
  <inkml:trace contextRef="#ctx0" brushRef="#br0" timeOffset="9">1110 1913 5024,'-3'0'-32,"3"0"32,-4 0 0,4 0-96,-4 0 64,0 0 96,4 0 32,-3 0-128,-1 0 32,4 0-64,-4-5 0,4 1 64,-3 4 64,3-4-96,-4 4 0,4-5 32,0 5 64,-4-4-32,4 0-32,-4 4 96,1-5 0,3 1-128,-4 0-32,4 4 32,-4-5 64,4 5-64,-3-4-64,3 0 64,0 4 0,-4-5 96,4 5 32,0-4-128,0 4 32,-4-4 0,4 4 0,0-5 0,-3 1 0,3 4-96,0 0 64,-4-5 32,0 1 64,4 4-32,0 0 64,0-4-64,-4 4-32,4 0-64,0-5 32</inkml:trace>
  <inkml:trace contextRef="#ctx0" brushRef="#br0" timeOffset="10">1032 1816 4992,'0'0'0,"0"-4"0,-3 0-96,3-1 0,0 1 128,-3-1 96,3 2-192,0-2 0,0 0 0,-4 2 96,4-7 0,0 7 64,0-1-128,0-5 0,-4 0 32,4 5 64,0-5-32,-4 5-32,4-5 32,-3 5-32,3-5 0,-4 5 0,0-1 0,4 1 0,-3 0-96,3-1 64,0 1 32,-5-1 64,5 1-32,0 0-32,0 4 32,0-5-32,0 1 0,0 0 0,0 4-96,0-5 64,0 2 96,-3 3 32</inkml:trace>
  <inkml:trace contextRef="#ctx0" brushRef="#br0" timeOffset="11">992 1631 4992,'-4'-9'0,"4"5"0,0-1 0,0 1-96,-3-5 64,3 5 32,0 0 64,-4-1-32,4 1 64,0 0-224,0-1 32,-4-3 96,4-1 64,0 0-96,0 5-32,0-5 96,0 5 32,0 0 0,0-5-64,0 5-64,0 0 32,0-6 32,0 7 64,0-2-32,0 0-32,0-3 32,0 4-32,0 0 0,0-1 0,0 5 0,0-4 0,0 0 0,0 4 0,0-5-96,0 1 64,0 0 96,0-5-32,0 5-32,0-1 32,0 1-32,0 0-96,0-1 64,0 1 32,0-1 0,0 1 0,0 0 0</inkml:trace>
  <inkml:trace contextRef="#ctx0" brushRef="#br0" timeOffset="12">977 1392 4768,'0'-4'64,"0"-4"-64,0 4 0,0-5 32,0 5-32,0-5 0,0 5 64,0-1-96,0 1 0,4 0 32,-4-1 0,0 1 0,0 4 64,0-4-96,0-1 0,4 1-32,-4 4 0,0-4 64,3-1 64,-3 5-32,4-4-32,0 4-64,-4-4 32,4 4 32,-4-5 0,3 1 64,-3 4 32,4-5-128,0 5-32,-4-4 32,3 0 0,1 4 32,-4-5 0,4 5 0,0-4 0,-1 1 64,0 3 32,1-6-128,-4 2-32,4 4-64,0-4 96,-1 0 0,1-1 96,0 5-96,-1-4 0,1 0 32,0 0 64,-1 4-96,1-5 0,4 5 32,-5-4 64,1 4-32,0-4-32,-1 4-64,1 0 32,-1 0 32,-3-5 64,5 5-96,-2 0 0,0-4 32,1 4 0,0 0 0,0 4 0,-1-4 0,-3 0 64,4 0-32,0 0-32,-1 0 32,-3 0 32,4 0-96,-1 0 0,1 0 32,0 0 0,-1 0-96,2 0 64,2 0 32,-4 0 64,1 0-96,0 0 0,4 0 32,-5 0 0,0 0 0,1 0 64,4-4-96,-5 4 0,1 0 32,3-4 0,-3 4 64,3-5 96,0 5-128,-3-4-96,4 0 32,-5-1 0,5 1 32,-5 4 0,5-4 0,-5 4 0,1-5-96,0 1 64,0 4 96,-1-4 32,1 4-32,0 0 32,-1-5-128,1 5-64,3 0 128,-3 0 32,-1-4 0,5 4-64,-4 0 32,2 0-32,-1-5 0,2 5 0,-3 0-96,-1 0 64,4 0 32,-2 0 64,2 0-96,-3 0-64,-1 0 64,4 0 64,-3 0 0,0 0 64,-1 0-64,5 0-32,-4 0-64,-1 5 32,0-5 32,5 0 64,-4 0-32,-1 0-32,5-5 96,-5 5 0,2 0-128,2 0-32,-4 0 32,5-4 64,-5 4 0,5 0-32,-1 0 32,1-4-32,-5 4 0,0 0 64,5 0-96,-4 0-64,-1 4 128,5-4 32,-8 0 0,7 0 32,-7 4-128,8-4-64,-5 0 64,1 0 64,0 5 0,-1-5-32,1 0 32,0 0 32,-4 0-96,3 0 0,1 0-32,0 0 0,0 0 64,-1 0 0,0 0 64,-3 0 32,5 0-32,-2 0-128,1 0 32,-1 0 32,5 0 64,-5 0-96,1 0 0,-4 0 32,4 0 64,0 0-32,-1 0 64,0 0-128,2 0-64,2 0 64,-3 0 64,-1 0 0,1 0 64,0 0-128,0 0 0,3 0 32,-3-5 0,-1 5 0,1 0 0,-1 0 0,1 0 64,0 0-96,-1 0-64,1 0 64,-1 0 64,-3 5 0,5-5 64,-2 0-64,0 0-32,-3 4 32,5-4-32,-2 0 0,-3 5 0,4-1-96,-1-4 64,1 4 32,-4 1 0,4-5 64,-1 4 32,2 0-128,-2-4-32,1 0 32,-4 0 64,4 5 0,-1-5-32,1 0-64,-4 0 32,3 0 96,1 0 32,0 0-128,-1 0 32,1 0 0,0 0 64,-4-5-96,4 5 0,-1-4 96,0 0 96,5-1 288,-4 1 160,-1 4-352,1 0-160,3-4-64,-2 4 32,-2-5-32,4 5-32,-3 0 96,0 0-64,-1 0-32,1-4 32,0 4-32,-1 0 0,1 0 0,0 4-96,0-4 0,-1 0 128,0 0 32,1 0 0,0 5-64,0-1 32,-1-4-32,1 0-96,0 4 0,-4-4 128,3 0 32,1 5 0,0-5-64,0 0-64,-1 0 32,-3 0 32,4 0 64,0 0-32,-1 0 64,1 0-128,0 0 0,-4 0 32,3 4 0,1-4 0,0 0 0,0 4 0,-1-8 0,0 8 64,-3-8-96,5 8 0,-2-4 32,4 0 0,-3 0 0,0 0 64,-1 0-32,1 0-32,0 0-64,0 0 32,2 0 32,-1-4 0,-2 4 0,-3-4 64,4 4-32,0 0-32,-1-5-64,1 1 32,-1 4 32,2-4 0,-2 4 64,0 0 96,-3-5-224,5 5 0,-2 0 0,1 0 32,-1-4 32,1 4 0,0 0 0,-4 0 0,3-5 0,1 5 0,-1 0 0,-3 0 0,5 0 0,-2 0 0,0-4 64,2 4 96,-2 0-224,1 0 0,-4 0 0,3 0 32,1 0 32,0 4 0,-1-4 0,2 0 0,-2 0 0,0 0 0,1 0 0,4 0 0,-5 0 0,1 0 0,3 0 64,-3 0 32,4 0-128,-5 0-32,0-4 32,1 4 0,4 0 32,-5 0 0,1 0 0,3 0 0,-3 0 0,0 0 0,-1 0 0,1 0 64,0 0-32,3 0-32,-3 0 96,0 0 0,-1-4-192,1 4 0,4 0 32,-5-5 32,4 5-64,-3 0 0,0 0 128,-1 0 32,1 0 0,0 0-64,3 0 32,-3 0 32,0 0-32,-1 0-32,0 0 32,5 0 32,-4 0-96,0 0 0,3 0 32,-4-4 0,2 4-96,-2 0 64,0 0 32,5 0 0,-4 0-96,-1 0 64,5 0 96,-5 0 32,1 0-32,-1 0-64,2 0 32,1 0-32,-1 0 0,-2 0 0,1 0 0,-1-4 0,1 4 0,3 0 0,-2 0-96,1-5 64,-2 5 32,4 0 0,-5 0 0,5-4 0,-5 4 0,1 0 64,-1 0 32,2 0 32,-2 0-224,0 0 0,1 0 32,4 0 96,-5 0-64,1 0 0,0 0 32,-1 0 64,1 0-32,0 0-32,3 0-64,-3 0 32,0 0 32,-1 0 64,5 0-32,-5 0-32,1 0 32,-1 0 32,2 0-96,-2 0 0,0 0 32,1 0 0,0 0-96,0 0 64,3 0 32,-3 0 0,-1 0-96,5 0 64,-5 0 32,1 0 64,4 0 32,-5 0 32,1 0-160,0 0-32,-1 0 32,1 4 0,-1-4 32,-3 0 64,5 5-96,-2-5-64,0 4 128,1-4 32,0 4-160,0 1 0,-4-1 96,3 0 64,1 5 0,0 0 32,-1 0-128,-3-5 0,4 0-32,-1 5 0,-3-5 128,4 1 96,-4-1-128,4 0-96,-4 1 32,3-1 0,2 0 32,-5-4 64,3 5-96,1-1-64,-1 0 128,-3 0 96,4 1-96,0-1-96,-1 0 32,2-4 0,-2 4 32,0 2 0,-3-3 0,4 1 0,0 1-96,0-1 0,-1 0 128,1 5 32,-1-4 0,-3-1 32,4 0-128,-4 1 0,4 3 32,-4-3 0,3-1 0,1 5 0,-4-1 0,4-3 0,-4 3-96,3 1 0,-3-4 128,0 3 32,4-3 0,-4-2-64,0 7 32,4-7-32,-4 1 0,0 1 64,0-1-192,0 9 96,-4-8 64,4-1 0,0 0-32,-4 1 32,4-1-32,-3 0 0,3 1 0,-4-1 0,4 0 0,-4 1 0,4-1 64,0 0-32,-3 1-32,3-1-64,0 0 32,0 5 32,0-4 0,-4 3 0,4 5 64,0-4-96,0-1 0,0 1 32,0-5 0,0 5 0,0-5 0,0 0 0,0 1 64,4 3-32,-4-3-32,0 3-64,0-3-32,0 3 128,0-3 32,0 3 0,0-3-64,0-1 32,0 1-32,0 3 0,0-3 0,0-1 0,0 0 0,0 1 0,0 2 0,0-7 0,0 10 64,-4-6-32,4 0-32,-4 0 32,4-4 32,-3 9-96,-1-5-64,4 5 64,-3-5 0,3 5 32,-4-5 0,4 1 0,-4 3 64,0-3-96,1-1 0,0 1 96,-2-5 96,2 4-128,3 0-96,-8 1 96,5-1-32,-1-4 0,1 4 32,-2 1-32,2-5 0,-1 4 0,0 0 0,1 1 0,-1-1 0,4 0 0,-7 1 0,3-5 64,1 4-96,-1-4 0,0 4 32,4-4 0,-4 0 64,1 4 32,0-4-128,-2 0-32,2 0 32,-1 5 64,1-5-64,-1 0 0,0 0 32,1 0 64,-5 4 32,4-4 32,1 0-160,-1 4-32,0-4-64,1 0 96,-1 0 0,-3 4 96,3-4-96,0 6 0,-3-6 32,4 0 64,-2 3-96,-2-3 0,4 0 32,-1 4 64,-3-4-32,3 0-32,0 5 32,-3-5-32,3 0 0,0 4 0,-3-4 0,3 0 0,1 0-96,-1 4 64,0-4 32,0 0 0,1 0 64,-5 0 32,5 0-32,-1 0-64,1 0-64,-1 5 32,0-5 32,1 0 0,-1 0 0,-4 4 0,5-4 64,0 0 32,-2 0-192,2 0 0,-1 0 32,-3-4 96,3 4-64,-4 0 0,5-5 32,-5 5 64,1 0-32,4-4-32,-5 4 32,1 0-32,3 0 0,-3 0 0,4 0 0,-5 0 0,4-4 0,1 4 0,-5 0 0,5 0 0,-2-5 0,2 5 64,0-4 448,-1 1 224,-4-3-288,5 2-160,-5 4-288,5-4-64,-5 0-64,4 4 96,1-5 0,0 5 32,-2-4 0,2 4 64,3-4-32,-4 4 64,1-4-128,-1-1 0,0 1 32,1 0 0,-1-1 0,4 1 64,-8 0-96,8-1 0,-3 1 32,-1 0 0,0-1 0,1-3 0,-1 8 0,4-5 64,-4 1-32,1-5-32,-1 5 32,0-5-32,4 5 0,-7-5 0,4 5 64,-2-5 32,-2 0-192,4 5 0,-1-4 96,-3 4 64,3-5-96,0 5 32,-3-5-64,7 5 0,-3-1 64,-2 1 0,-2 0 0,3-1 0,1 1 0,-1-5 64,1 5 32,-2-1 32,2-3-160,0 3-32,-2 1 32,2-5 0,3 5-64,-4 0 64,1-1 32,-1-3 0,0 3 64,4 1 32,-3-4-32,3 3-64,-4 0-64,4-2 32,-3 2-32,3 0-64,-5 2 160,5-2 32,-3 1-96,3 0-32,-3-1 32,3 1 64,0-1-64,0 5 0,-5-4 32,5 0 0,0-1 0,-3 5 0,3-4 0,0 0 0,0-1 0,-4 5 64,4-4-32,0 0-32,-3 4-64,3-5-32,0 5 128,0-4 32,0 4-96,0-4-32,0-1 32,0 5 64,0-4 0,0 0 64,0-1-128,0 5 0,0-4 96,0 0 32,0 4-128,0-5-32,0 1 32,0-1 0,0 5 32,0-4 0,0 1 0,0-3 0,0 2 0,0 1 64,0-2-96,-4 1 0,4-5 32,0 5 0,-4-1 0,4-3 64,0 3-96,0 1-64,0 0 64,0-1 0,0 1 96,0 0 32,0-1-128,0 1 32,0 0-64,0-1 0,0-3 128,0 3 32,0 1-128,0-1-32,0 5 32,0-4 64,0 0-64,4 4 0,-4-5 32,0 5 0,0-4 0,0 4 64,4-3-96,-4 3-64,0 0 64,0-6 64,0 6 0,3-4-96,-3 0 32,0 0 96,4-1 32,-4 1-32,0 4-64,0-4-64,0 4-32,0-4 64,3 4 0,-3-5 96,0 5 32,5-4-128,-5 4 32,0-4 0,3 4 0,-3-5 0,3 5 0,-3-4-96,5 4 64,-2-4 32,1 4 0,-1-5 64,-3 5 32,4-4-128,-4 4 32,4-4 0,-4-1 0,0 1 64,0 0 32,3-1-32,-3-3-64,4-1-960,-1 0-416,2 0-1056</inkml:trace>
  <inkml:trace contextRef="#ctx0" brushRef="#br0" timeOffset="13">1883 1311 128,'7'0'0</inkml:trace>
  <inkml:trace contextRef="#ctx0" brushRef="#br0" timeOffset="14">1923 1315 128,'3'0'0,"1"5"0,0-1 64,-4 0-96,3 5 0,1-1 32,0 1 64,-1 4-32,4-4-32,-2 0 32,2-1-32,-3 1 64,3-5 32,1 5-192,-2 0 0</inkml:trace>
  <inkml:trace contextRef="#ctx0" brushRef="#br0" timeOffset="15">2239 2557 1312,'3'3'896,"1"-3"-448,-1 5-160,2-5-192,-5 5 0,3-5-64,-3 0 64,0 0-64,0 4 64,3-4-64,-3 0 64,5 4-352,-5-4-64,3 4-544,1-4-256</inkml:trace>
  <inkml:trace contextRef="#ctx0" brushRef="#br0" timeOffset="16">1235 2968 1792,'3'3'768,"1"-3"-384,0 0-448,0 4 192,-4-4-160,3 6-64,0-6 64,2 3 0,-2-3 96,-3 4 32,4 1-32,0-1-64,-1 0-64,1-4 32,-1 5 32,-3-1 0,5 1 0,-5-1 64,3 0-32,-3 1-32,4-5-64,0 4 32,-4 0 32,3-4 64,1 5-32,-4-5 64,3 4-128,1 0 0,0 1 32,-1-5 64,1 4-96,0 0 0,0 1 32,-1-5 0,-3 4 0,3-4 64,2 4-32,-2-4-32,1 5-64,-1-5 32,1 4 32,-4 1 0,4-5 0,-1 4 0,2-4 64,-2 4 32,1-4-128,-1 0 32,1 5 0,-4-5 0,4 0 0,-1 0 64,1 0-32,0 0-32,-4 3-64,3-3 32,1 0 32,-4 4 0,4-4 0,0 6 0,-4-2 0,3-4 0,-3 3 0,3-3 0,-3 5 0,5-5 64,-2 5-96,-3-5-64,4 0 64,-1 0 0,-3 4 32,4-4 0,0 0 0,-1 0 0,1 4 0,-4-4 64,4 4-32,0-4-32,-1 5-64,1-1 32,0-4 32,-1 4 0,1-4 0,0 5 64,-1-5-96,1 4 0,0-4 32,0 0 0,-4 0 0,3 4 64,-3-4-96,3 5 0,-3-5 32,5 0 0,-2 4 0,1-4 64,-1 0-32,1 4-32,-4-4-64,4 5 32,-1-5 32,1 4 0,0 0 0,0 1 64,-1-1-96,0 0 0,2 1 32,-2-1 0,5 1 0,-5-1 64,1 0-96,-1 1 0,2-5 32,-2 4 0,5-4 0,-5 4 0,4-4 0,-3 0 64,0 0-96,-1 5 0,1-5 32,4 0 64,-5 4-96,0-4 0,5 0 32,-4 3 64,-1-3-96,1 5 0,0-5-32,-1 0 0,5 0 64,-4 5 64,-1-5-32,1 0-32,0 4 32,-4-4 32,7 4-32,-3-4-32,-1 4-64,1-4 32,-1 0 96,2 5 32,-2-5-128,4 0 32,-3 0-64,0 4 0,3-4 64,-3 0 64,-1 0-32,5 4-32,-4-4-64,-1 0 32,5 0 32,-5 5 0,1-5 0,3 0 64,-3 0-32,0 0 64,0 0-128,-1 0 0,0 0 32,1 4 0,0-4 0,0 0 64,-4 0-96,3 4 0,1-4 32,0 0 0,-1 0 0,1 5 64,0-5-32,0 0-32,-1 0 32,-3 0 32,3 0-32,2 0-32,-5 4 32,3-4 32,1 0-96,0 0-64,-1 0 64,1 4 64,-1-4 0,5 5 64,-5-5-128,5 4 0,-4-4 32,3 0 64,-3 4-32,3-4 64,1 0-64,-5-4-32,0 4 32,5 0 32,-4 0 32,-1-4 96,1 4-160,0 0-32,4 0 0,-5 0 0,4 0 64,-3 0 96,3 0 128,1-5 160,-1 5-64,-4-4 32,5 4-320,-1-4-96,1 4-32,-1-5 64,-3 5 0,3 0-32,0 0 32,1-4 32,-4 4-32,3 0-32,0 0 32,-3-4-32,4 4 0,-2-5 64,2 5-32,-4-4-32,-1 0 32,1-1-32,0 1 0,3 4 0,-3-4 0,3 0 64,-4 4-96,2-5 0,2 5 32,-3-5 0,-1 2 0,4 3 0,-2 0 0,-2-4 0,0-1 0,1 1 64,0 4-32,0-4-32,-1-5 32,4 5-32,-3-1-96,3 1 64,-3-1 32,0 1 64,4 0-32,-5-1-32,1 1 32,-1 0-32,5-1 0,-5 1 0,2 0 0,1-5 0,-2 9 0,0-9 0,0 5-96,-1 0 64,5-1 32,-5 1 64,4 0-32,-3 0-32,3 4 32,-3-5 32,0 0 160,0 2 192,-1 3-224,5-4-96,-5-2-64,1 2-32,0 1 0,-1-2 0,1 1 64,0 0-96,0-1 0,-1 1 32,-3-1 0,4 1 0,0 0 64,-4-1-32,3 1 64,-3-5-64,4 5 64,-1 0-128,-3-5 0,4 5 32,-4-1 64,4-3-96,-4 3-64,3 1 64,-3-1 0,4 1 32,-1 0 0,-3-1 0,5 1 64,-5 1-96,3-7 0,-3 7 96,4-2 32,0 0-192,-4 1 0,3 0 96,1 0 64,-4-1-96,3 5 32,1-4 0,0 0 64,-1-1-96,2 1 0,-2-5 32,1 5 64,-1 0-96,-3-5 0,4 0 32,0 1 0,-1-1 0,5 0 0,-5-4 0,1 4 64,-1 1-32,2-1 64,-2 1-128,1 4 0,-1-5 32,1 5 0,-4-5 0,4 5 0,-1-1 0,-3 1 64,4-5-96,-4 5 0,4 0 32,-4-1 64,3 1-32,1 0 64,0-5-128,-4 4 0,4 1 32,-1 0 0,1-5 0,-4 5 0,4-1 0,-4-3 64,3-1-96,-3 1 0,4-1-32,-4 1-64,4-2 160,-4 2 32,3 0 0,-3-1-64,4 0 32,-4 5-32,3-5-96,2 5 64,-5-1 32,0-3 64,3 3-32,-3 1-32,0 0-64,4-1-32,-4 5 128,0-4 32,0 0 0,0-1-64,3 5 32,-3-4-128,0 0 64,0-1 32,0 1 64,4 0-32,-4 4-32,0-5 32,0 2-32,0-3 0,4 2 0,-4 1 0,0-6 0,0 4 0,0 1 0,0-4 64,0 3 32,0-4-128,0 1 32,0 3-64,0-3 0,0 3 64,3-3 64,-3 3-96,0-3 0,0 3 32,4-3 0,-4 3 0,4 1 64,-4 0-96,0-1 0,3 1 32,-3-1 0,4 1-96,-4 0 0,0 4 128,4-4 32,-4-1 0,0-3-64,4 4 32,-4 0-32,0-5 0,0 4 64,0 1-96,0 0 0,0-5 32,0 5 0,3-5 0,-3 0 64,0 1-96,3-1 0,-3 5 32,0-5 0,0 0 0,5 5 64,-5-5-96,0 5 0,3 0 32,-3-5 0,0 4-96,0 2 64,4-2 32,0 0 64,-4 2-32,3-2 64,-3 1-64,4 0-32,-4 4-64,3-5 32,2 1 32,-5 0 0,3 4 0,-3-5 0,4 1 0,-4-5 64,3 9-96,-3-4-64,0 0 64,4 4 64,-4-5 0,0 1 64,0 4-128,4-4-64,-4-1 64,0 5 64,3-4 0,-3-1-32,0 5 32,0-4-32,4 0-96,-4-1 64,0 5 32,4-8 0,-4 3 64,0-3 32,0 3-128,3-3-32,-3 3 32,0-3 64,0 8 0,0-9-32,0 5-64,0 0-32,0 4 64,4-4 64,-4-1 64,0 1 32,0 4-160,0-4-32,0-1 32,3 5 64,-3-4 0,0 4-32,0-4-64,0 4 32,0-5 32,0 5 0,0-4 0,0 4 64,0 0-32,0-5-32,0 5 32,0-4-32,0 4 0,0-4 0,0 4 0,0-5 0,0 5 0,0-4 0,0 4 0,5 0 64,-5-4-96,0 4 0,0 0-32,0-5 0,0 1 128,3 0-32,-3 4 64,0-5-128,0 1-64,0 4 64,0-4 64,0 4-64,0-5 0,0 1 96,3 0 32,-3 4-192,0-5 0,0 1 32,0 4 96,5-4 0,-5-1-32,0 1 32,0 0 32,3 0-32,-3-1-32,0 1 32,0 0 32,0 0-96,0-2 0,0 3 32,0-1 0,0-1-96,0 5 64,0-4 32,0 4 64,0-5-96,0 5 0,0-4 32,0 4 64,-3-4-96,3 4 0,0-5 32,0 5 64,-5-4-96,5 0 0,0-1 32,0 5 64,0-4-96,0 0 0,0-1 32,-3 5 64,3-4-32,0 4 64,0 0-128,0 0-64,0-4 64,0 4 64,0 0 0,0 0-32,0 0-608,3 4-256,2-4-1120</inkml:trace>
  <inkml:trace contextRef="#ctx0" brushRef="#br0" timeOffset="17">901 2302 128,'0'8'0,"-8"0"0,8-8 0</inkml:trace>
  <inkml:trace contextRef="#ctx0" brushRef="#br0" timeOffset="18">889 2344 128,'0'9'64,"0"-4"0,0-5-160,0 4 64,0 0 32,0-4 0</inkml:trace>
  <inkml:trace contextRef="#ctx0" brushRef="#br0" timeOffset="19">875 2410 128,'-4'0'64,"4"4"0,0 0-160,0-4 64,0 5 32,0-5 0,0 3 0,-4-3 0</inkml:trace>
  <inkml:trace contextRef="#ctx0" brushRef="#br0" timeOffset="20">860 2445 128,'0'0'0,"0"4"64,0 0-32,-3-4 64,3 0-128,0 0 0,0 5 32,-4-5 64,4 0-32,0 0-32,-3 4 32,3 0-32,0 1 0,-4-1 64,4-4 32,-4 4-32,4-4-64,-3 4-64,-1-4 32,4 4-32,-3-4 0,3 5 64,0-5 0,-5 0 0,5 4 0,0-4-96,-3 0 64,3 0 96,-4 4 96,4-4-64,-4 0-64,1 0 544,-1 0 256,1 0-416,3 0-224,-5-4-128,2 4 0,0 0-32,-2-4 64,2-1-128,-1 5 0,1-8 32,-1 4 0,0 0-96,1-1 64,-2-3 160,5 3 64,-3 1-224,0 0-32,-1-5 64,1 0 64,-2 5 0,2-5-64,-4 0 32,3 5-32,0-5 0,4 1 0,-3-1 0,-2 0 0,2 5 0,3-5 64,-3 5-96,3-1 0,-4-3 32,0 8 64,4-8-32,-4 4 64,4-5-128,-3 0 0,3 0 32,-4 1 64,0-1-32,1 0 64,3 1-64,-8-1-32,8 0-64,-4 1-32,4-1 64,-3 4 64,3 1 0,-3-5 64,3 6-128,-5-7-64,5 3 64,0-3 0,-3 2 32,3 3 0,0-3 64,-4-1 32,1 1-128,-1-1 32,0 0-64,1-4 0,-1 5 64,0-1 64,4 0-96,-3 0 0,3 5-32,-4-5 0,1 2 64,3-3 64,-5 6-32,5-5-32,0 1 32,-3 4-32,3-5 0,0-4 0,-4 4 0,4 5 0,0-5 64,-4 1 32,4-1-32,0 0-64,0 0-64,-3 1-32,3-1 64,0 0 0,-4 1 32,4-5 0,0 5 0,-3 2 0,3-1 0,-5 2 0,5-3-96,0 3 64,0-3 32,-3 3 64,3 1-32,0-1-32,-3 1 32,3 0-32,-5-1 0,2-3 0,3 3 0,-4 1 64,4 0-96,-3-1 0,3 1 32,-4 0 64,4-1-96,0 1-64,0 0 64,0 4 64,0-5-64,0 1 0,4 0 32,-4 4 64,0-4-96,0-1 0,3 5-32,1 0 0,-1 0 0,2 0 0,-2 0 64,0 5 64,2-1-96,-2-4-64,1 4 128,-1 0 96,5 5-192,-5-5 0,2 1 0,-2-5 96,4 8-64,-3-3 0,3-1 32,-3 0 64,0 1-96,-1-1 0,1 0 32,-1 1 64,5-5-96,-5 4 0,1 0 96,4 1 32,-5-1-128,1 1-32,3-1 32,-3 0 0,0 1 32,0 3 64,-1-3-32,0 2-32,5 7 32,-4-6-32,0-3 0,-1-1 64,1 5-800,-1-9-384</inkml:trace>
  <inkml:trace contextRef="#ctx0" brushRef="#br0" timeOffset="21">827 2197 1152,'0'-7'416,"0"-3"-192,-3 2-128,3 3 128,-4 1-32,4-4 32,-3 3-64,-5 0 0,5-3-192,-2 4-32,2-1-64,-1 1 96,4 4 0,-4 0 96,4-4-736,-3 4-352</inkml:trace>
  <inkml:trace contextRef="#ctx0" brushRef="#br0" timeOffset="22">2751 1315 2560,'4'9'960,"3"4"-512,4 8-544,-3-12 256,3 9-416,4-5-64,-5 4-704,9 5-288</inkml:trace>
  <inkml:trace contextRef="#ctx0" brushRef="#br0" timeOffset="23">986 2963 896,'0'9'352,"0"-9"-192,0 9-192,3-5 64,-3 0-32,0 4 64,0 2 32,5 3 32,-5-5-64,0 9 32,0-4-64,0-4 64,0 4 0,0 4 96,0-4 32,0 5 32,0-1-64,0 0-32,3 0-96,-3 0-64,4 1 96,-1-1 64,1-4-64,-4 0 0,4 5-96,-4-5-96,3 4 128,1-5 96,-4 11-32,4-6-64,-4 4 64,3-3 64,-3-1-64,4 1-64,-4-5 64,3 0 0,-3-1-128,5 5 32,-5-4 64,0 5 32,3-1-128,-3 0 32,0-3-64,0 3 0,0-1 128,0 2 32,3-5-32,-3 0-64,0 0 32,5 0-32,-2 5 0,4-1 64,-3 5-32,0-5-32,-1 0 96,2-4 0,2 4-32,-7 0-64,3-3-64,1-1 32,-4 4 32,4-4 64,-4 0-32,0 4-32,3 1 32,-3 3 32,0-4-96,0 1 0,0-1 32,4 0 64,0 1-192,-1-5 32,4-4-1248,4-5-512</inkml:trace>
  <inkml:trace contextRef="#ctx0" brushRef="#br0" timeOffset="24">2519 2894 1152,'0'13'512,"0"-5"-256,4-3-320,0-1 192,-4 5-32,3-1 32,1 5-160,-4 1 32,4 3 64,-1 0 96,1 1 128,-4-1 160,4-5-192,-4 1 0,4-4-64,-1 4 32,0 0-128,-3-4-64,5 4 0,-2-4-32,-3 8 0,4-4 0,-4 5-96,3-2 64,1 1 32,-4 1 64,0-1-32,4 1-32,-1-1-64,-3 1 32,4-2 96,-4 6 32,4 0-32,-4-5 32,4 5 0,-1-5 96,-3 1-96,0 3 0,4-4-32,-4 5-64,4 4 32,-4-5-32,3-3 0,-3 4 0,4-5 0,0 0 64,-1 0-32,1-4 64,0 0-64,0 4 64,-1-3-64,0 7-32,2-3 32,-2-1-32,-3 0 0,4 1 64,-1-6-32,1 5 64,0-8-64,-1 4-32,1-4 32,-4 0-32,4 4 64,0-5 32,-4 1-32,3 0-64,0 4 96,-3-4 0,5 3 32,-5-4 0,3 1 0,-3 0 64,4 0-32,-4-1 0,4-3-192,-4 3-32,3-3 32,-3 3 0,4 1 96,-4 0-32,0-1-32,0-3 32,3 4-32,-3-5 64,0-1 32,5 7-128,-5-6 32,0 5 0,3-1 0,0 1 0,-3-5 0,5 0-96,-2 5 64,1 0-32,-1-1 0,1 1 128,0 0 32,-1-1-32,1 1-64,-1 0 32,5 0-32,-5-5-96,5 0 64,-4 5 32,-1-1 0,1-3 0,0 3 64,-1-4-32,2 1-32,-2 3 32,5-3-32,-5 0 0,4 3 0,-3 0-96,3 1 64,-3 0 32,4-1 64,-2 6-32,-1-1 64,-2-5-128,4 5 0,-3-4 32,3 0 64,1-1-32,-1 5-32,-3-5-128,3 6 0,1-6-1056,-1 1-1216,1-1 576</inkml:trace>
  <inkml:trace contextRef="#ctx0" brushRef="#br0" timeOffset="25">2593 2907 640,'4'0'352,"-4"0"-192,3 4-64,-3-4 128,3 4-32,2-4 32,-2 5-64,1-5 0,0 4 96,3-4 160,-4 4-160,5-4 0,0 5-128,-1-5-32,0 4-32,0 5 32,0-5-64,1 5 64,3-5-128,-4 5 0,1 0 160,3 4 64,0-5 0,-4 5 32,8-4-64,-4-1 64,0 2-64,4-3 0,-4 2-32,4-5 64,-1 5-160,1 0-32,-4 0-64,4-5 0,0 0 64,3 1 0,-4 3 0,1 1 64,-4 0-96,0-1 0,4 1 32,0 4 64,-4 0-32,0-1 64,4-2-64,-4 2 64,-1-3-64,5 0 64,0-1 0,-4 1 32,0 0-160,0-1 32,4 1 64,-4 0 32,4-5-128,-4 5 32,3 0 0,1-1 0,-4 1 192,4 0 128,0 3-96,-1 1 32,-3 1-224,4-2-96,-4 5 32,4-4 0,0 0 96,-4 1-32,3-6-32,-3 1 32,3 0 32,2-1-32,-1-3-32,-1 3 32,1 0-32,0 6 0,-1-5 0,1 3 0,0 1 0,-1 0 0,-3 0 0,4 0 0,0 5 64,-1-5-192,1 0 32,-4 0 96,4 0 128,-4-4-96,4 4-32,-4-1 0,0-3 0,4 4 0,-1-5 64,-2 5-32,-2 0-32,5 0 32,-4 0-32,3-4 64,-2 4 32,-1-4-192,4 7 0,-4-2 96,0-6 64,-4 1-96,1 0 32,-2-1 0,2 1 0,-1-5 0,1 1 0,-1 3 0,1-3 64,-5-1-32,5 0-32,-5 1 32,1-1-32,3 1-96,0 3 64,1-3 32,-1 3 64,1 1-32,-5 0-32,5-1 32,-1-3 32,-3 3-32,3-3-32,1-2 32,-5 2-32,5 3-96,-1-3 0,-4-1 128,5 5 32,-5-5-96,5 0 32,-4 1 0,-1 4 64,1-5-96,0 0-64,-1 1 64,1-1 0,-1 0 96,5 1 96,-5-1-128,2 0-32,-5 1 0,3 3 0,1-8 0,-1 9 0,1-9-96,0 9 64,-1-5 96,2 5 32,-5 0-128,3-5 32,-3 4 0,3-3 64,1-1-96,0 0 0,-4 0 32,4 0 0,-4 5-96,3-4 64,-3 3 96,-3-3 32,3 3-128,-4-3-32,0 3 160,0-3 96,-2-1-192,1 0-32,-2 1 0,0-5 64,0 4-64,-1 0 0,0 1 96,1-5 32,0 4-128,-4 1 32,3-5 0,-3 4 64,4-4-32,-4 0-32,0 0 32,4 0-32,-4 0 64,0 4 32,3-4-128,1 0-32,-1 5 32,1-5 0,0 0 32,0 0 0,-1 0 0,1 0 0,-1 0 0,5 0 0,-5 0 0,1 0 0,-1 0 0,2 0 64,-2 0-96,1 0-64,-4 4 64,3-4 64,-2 4 0,2-4-32,0 5 32,-2-5-32,2 4 64,0 0 32,-2-4-192,2 5-64,1-2 128,0 2 64,-5-5 32,5 5-64,0-1 96,0 0 0,-1-4-128,1 4-32,-1 1 32,1-1 0,0 0-64,-4 0 0,4 1 128,-1-1 96,1-4-192,-1 4 0,1 1 64,0-1 64,-1 0 64,1-4 64,-1 5-256,1-5-96,3 4 96,0-4 64,1 0 32,0 4-32,3-4 32,-5 0 32,5 0-32,0 0-32,-3 0-64,3 0 32,0 0 32,0 0 0,0 5 64,0-5 32,0 4-128,-4 1-96,4-1-32,0 0 96,0-4 96,0 5 0,4-1-32,-4-4 32,3 0 32,2 4-96,-2-4 0,0 5 32,5-1 64,-4-4-96,3 4-64,0-4 64,1 5 64,-1-1-64,1 0 0,-1 1 32,4-1 0,-3 0 0,-1 1 0,4-1 0,0-4 0,0 4 192,-1 0 128,2 6-160,2-3-96,5 6-32,-1 5-32,0 8 0,8-4 0,-7 4-448,3 3-160,0 2-480,0-1-1376,0 5 192</inkml:trace>
  <inkml:trace contextRef="#ctx0" brushRef="#br0" timeOffset="26">835 3128 896,'-8'4'352,"8"-4"-192,-3 9-64,-1-9 128,0 4-32,1 5-32,-1-5 32,-4 0 96,2 5-64,-2-1-64,1 2 0,-4-3 32,3-2-96,1 3-64,-4-3 0,4 4-32,-4-5 0,0 5 0,3-5 0,-3 5 0,4-1 0,-8 1 0,4-5 0,4 5 0,-4-5 0,3 1 64,-2-1-32,-2 5-32,1-5 96,3 5 0,-3 0-32,1-2 32,-1 7-64,0-1-32,-1 0 32,5 4-32,-4-4 0,0 0 0,-4 5 0,4-10 0,0 5 0,1-4 0,-5 4-96,4-5 64,0 9 32,-1-4 64,1 5-32,-3-1 64,7-4-128,-5 5-64,-2 3 64,3-3 64,-4-2 0,4 2-32,0-1-64,0 1-32,0-5 64,0 4 64,0 0 64,0 1 32,0-5-160,0 0 32,3-1 0,-3 5 64,1-8-96,2 4 0,-3-4 96,0 4 32,3 0-128,2 0 32,-2 0-64,0 0 0,1 5 0,-1 2 0,2 7 0,-6-1 0,5 9 0,0 4 0,-5 3 128,6-3 96,-6 9 0,1-4 0,3-1-192,2-4 32,-2 0-64,-3 0-64,0-4-960,0-6-416</inkml:trace>
  <inkml:trace contextRef="#ctx0" brushRef="#br0" timeOffset="27">1067 3543 128,'-10'8'64,"5"1"0,-2 4 192,7-4 160,-3 0-128,-1-5-32,0 5-128,-3 3-32,3 1-32,-3-4 32,3 4-128,-3 0 0,3 4 96,0 1 32,1-1 32,-1 0 0,0 0-64,0 5 32,-2-5-64,1 0 64,2 1 0,3 4 32,-4-5-160,1 5 32,3 0 0,0-5 64,-4 4-32,0-4 64,4 1-128,0-1 0,0 5 96,-3-6 32,3 7-32,-4 2-64,0-3 32,0 4 32,4-4 160,-3 0 192,-1 3-96,0 2 0,1-6-288,3 5 0,0-4-32,0-1 64,0 1-32,0 0 64,3-1-64,1 5-32,3-4 32,1-1-32,-1 5 0,4-4 64,1-1-256,2 1-96,1 4-992,3 9-352</inkml:trace>
  <inkml:trace contextRef="#ctx0" brushRef="#br0" timeOffset="28">655 969 896,'-8'0'416,"5"4"-192,3 5-352,-5-5 128,5 5-64,0-1 0,-3 10 0,3-1 0,-3 0-224,-1 4-128</inkml:trace>
  <inkml:trace contextRef="#ctx0" brushRef="#br0" timeOffset="29">762 705 896,'-4'-9'352,"-3"9"-192,2 0-256,2 5 0,-1-1 64,-3 0 64,-4 9-352,0 0-96</inkml:trace>
  <inkml:trace contextRef="#ctx0" brushRef="#br0" timeOffset="30">909 402 128,'-26'0'160,"4"0"-64,-7 4-192,17-4 64,-10 0-32,0-8 0</inkml:trace>
  <inkml:trace contextRef="#ctx0" brushRef="#br0" timeOffset="31">1265 211 1792,'-3'-13'768,"3"9"-384,0-5-512,0 9 128,3-4 64,1 0 32,0-1-832,4-3-288,-5-5 448,4 0 192</inkml:trace>
  <inkml:trace contextRef="#ctx0" brushRef="#br0" timeOffset="32">1144 350 896,'-11'-8'352,"7"3"-192,0 5 96,4-4 160,-3 4-128,3-4-96,-4-6 32,0 3 0,1-2-32,-1-4-32,4 0-96,-7 0 32,0 4-1056,2-4-384</inkml:trace>
  <inkml:trace contextRef="#ctx0" brushRef="#br0" timeOffset="33">1722 173 896,'0'-4'416,"3"4"-192,1 0-256,-1 0 64,1 0-32,8-5 0,-2 5 0,1-4 64,4 0-96,7-1 0,-4-3 32,8-1 0,-4 0-448,4-8-96</inkml:trace>
  <inkml:trace contextRef="#ctx0" brushRef="#br0" timeOffset="34">1898 212 3072,'0'-4'1216,"4"4"-640,-1 0-736,5 0 192,-4 0 32,7-4 32,-4-1-192,7 1 0,-2 0-608,7-1-256,-1-3-128,0-1 0</inkml:trace>
  <inkml:trace contextRef="#ctx0" brushRef="#br0" timeOffset="35">2060 108 1152,'4'-22'416,"7"6"-192,4-2-256,-8 10 64,4-1-128,7 0 64,4 0-384,1-8-224</inkml:trace>
  <inkml:trace contextRef="#ctx0" brushRef="#br0" timeOffset="36">2291 255 2304,'-3'-25'864,"3"16"-448,0 5-576,3-1 192,2 1-32,-2 0 64,4 4-96,1-5 0,-1 5 32,4 0 0,0-4-928,4 4-416</inkml:trace>
  <inkml:trace contextRef="#ctx0" brushRef="#br0" timeOffset="37">2229 368 2560,'4'-13'960,"11"9"-512,-4 0-544,-1-4 256,1 2-128,8-2 64,3 4-1184,4-5-544</inkml:trace>
  <inkml:trace contextRef="#ctx0" brushRef="#br0" timeOffset="38">2387 347 2304,'0'-4'960,"11"4"-512,4-4-544,-4-5 192,7 0-32,8 0 96,3-12-1184,8-1-512</inkml:trace>
  <inkml:trace contextRef="#ctx0" brushRef="#br0" timeOffset="39">2582 399 640,'29'29'352,"-10"-7"-192,10 8-192,-17-12 64,6-1-32,4 1 64</inkml:trace>
  <inkml:trace contextRef="#ctx0" brushRef="#br0" timeOffset="40">1442 208 128,'0'4'64,"3"1"0,-3-5-96,4 0 64,-4 0 32,4-5 96,4 1-128,-5-5-32,8-4-160,-4 0 32</inkml:trace>
  <inkml:trace contextRef="#ctx0" brushRef="#br0" timeOffset="41">1456 316 2816,'0'-25'1120,"8"16"-576,3-4-576,-4 4 288,9 1-224,2-1-96,8-4-1248,-1-5-480</inkml:trace>
  <inkml:trace contextRef="#ctx0" brushRef="#br0" timeOffset="42">1611 282 5376,'3'-9'2112,"1"5"-1152,3-9-1184,5 4 256,-5 0-416,4-4-96,0 0-32,3 0 64,1 5-512,-4-10-256</inkml:trace>
  <inkml:trace contextRef="#ctx0" brushRef="#br0" timeOffset="43">1755 272 5760,'-4'5'2176,"8"-5"-1152,-1 0-1280,0 0 384,5-5-480,3 1-96,4-5-640,0-3-160,7-6-640,-4 0-224</inkml:trace>
  <inkml:trace contextRef="#ctx0" brushRef="#br0" timeOffset="44">1850 298 7040,'4'0'2624,"-1"-4"-1408,20-5-2048,-17 9 160,9-8-736,4-1-224,-1-4-544,1-4-160</inkml:trace>
  <inkml:trace contextRef="#ctx0" brushRef="#br0" timeOffset="45">1993 282 7552,'0'0'2816,"4"0"-1536,7-4-2144,-3-1 160,6 1-1600,1-9-512,7-5 704,0 1 384</inkml:trace>
  <inkml:trace contextRef="#ctx0" brushRef="#br0" timeOffset="46">2097 242 7296,'3'0'2816,"1"-4"-1536,15 0-2688,-8 0-64,0-9-1344,7 0-384</inkml:trace>
  <inkml:trace contextRef="#ctx0" brushRef="#br0" timeOffset="47">2310 377 4864,'7'0'1824,"0"0"-960,8-5-1376,-4 1 160,0 4-768,8-4-224,-1-5-160,0-4-32</inkml:trace>
  <inkml:trace contextRef="#ctx0" brushRef="#br0" timeOffset="48">2421 350 7168,'3'-4'2720,"12"0"-1472,7-9-2592,-15 3-32,12-2-1376,3-5-416</inkml:trace>
  <inkml:trace contextRef="#ctx0" brushRef="#br0" timeOffset="49">2306 294 7040,'0'-9'2720,"4"9"-1472,3-4-1536,5 0 384,6-5-480,7 0-160,9-8-1632,-1 0-704,7 0 768,-3 0 448</inkml:trace>
  <inkml:trace contextRef="#ctx0" brushRef="#br0" timeOffset="50">2431 450 5376,'4'0'2112,"3"0"-1152,12 0-1472,-8 5 224,4-5-448,3-5-64,0 5-1088,5-9-416</inkml:trace>
  <inkml:trace contextRef="#ctx0" brushRef="#br0" timeOffset="51">2431 575 6656,'8'22'2464,"10"-18"-1344,-3 5-1536,-8 0 384,11-1-960,1 6-224,-1 3-1184,8-4-480</inkml:trace>
  <inkml:trace contextRef="#ctx0" brushRef="#br0" timeOffset="52">2534 645 5888,'-11'4'2176,"11"9"-1152,7 9-1408,-3-13 320,7 7-64,4 10 128,3 5-736,1-1-320,10 1-1088,1-1-384</inkml:trace>
  <inkml:trace contextRef="#ctx0" brushRef="#br0" timeOffset="53">2546 830 5632,'18'48'2176,"-4"-22"-1152,16 26-1888,-19-18 0,11 10-1216,-4-1-416,5 1 1152,3-1 576</inkml:trace>
  <inkml:trace contextRef="#ctx0" brushRef="#br0" timeOffset="54">2710 1117 6272,'0'33'2368,"5"-19"-1280,1 29-1984,-2-26 128,4 10-352,3 3 32,0 0-800,0-4-320</inkml:trace>
  <inkml:trace contextRef="#ctx0" brushRef="#br0" timeOffset="55">2762 1536 6144,'11'56'2272,"-3"-39"-1216,-1 5-2368,-3-9-160,3 0-832,-3-4-160</inkml:trace>
  <inkml:trace contextRef="#ctx0" brushRef="#br0" timeOffset="56">2784 1743 5888,'12'70'2176,"-6"-44"-1152,2 13-2816,0-18-416,2 1 192,2-5 192</inkml:trace>
  <inkml:trace contextRef="#ctx0" brushRef="#br0" timeOffset="57">827 696 5248,'-18'5'2016,"15"-1"-1088,-5 10-1088,8-6 384,-3 5-352,-1 4-32,-4 14-640,-3-1-224,0 0-928,4 4-384</inkml:trace>
  <inkml:trace contextRef="#ctx0" brushRef="#br0" timeOffset="58">824 735 5888,'-7'0'2176,"4"0"-1152,-9 6-1120,8-2 416,-6 4-512,-5 9-160,-3 9-192,-4 5 0,-8 4-288,1 12-96,-5 0-896,2 10-448</inkml:trace>
  <inkml:trace contextRef="#ctx0" brushRef="#br0" timeOffset="59">1693 2599 2176,'0'0'64,"0"5"-96,-5-5-64,5 4 64,-3-4 64,3 4 0,-4 1-32,0 0 32,1-5 32,-5 8-384,4-4-192,-3 1 0,3 3 32</inkml:trace>
  <inkml:trace contextRef="#ctx0" brushRef="#br0" timeOffset="60">960 2302 512,'0'3'256,"0"2"-128,-3-1 64,3 0 192,0 1 0,0-1 96,0 0-192,0 5-96,0 4-32,0-4-32,0 0-64,0 4 32,0-5 0,0 1 96,0 0-96,0-1-64,3 1 0,-3 0-32,0-5 64,3 4 32,-3 2-192,0-3 0,5 2 160,-5 4 192,0 5-352,3-1-64,-3-4 192,0 4 192,4-4-96,0 5-64,-1-5-32,1 0-32,-1-5-1152,5 1-480</inkml:trace>
  <inkml:trace contextRef="#ctx0" brushRef="#br0" timeOffset="61">968 2449 1152,'3'13'416,"-3"-13"-192,0 4-64,0 1 192,4-1-288,-4 4 0,0 1 0,4-1 32,-4 1 32,3 8 0,-3-4-160,4-4 32,-4 4 64,3 0 96,1-4-128,0 4-32,0-4 0,-1 3 64,5-3-96,-5 4 0,5 0 32,-5 0 64,5 0-32,-4 4-32,2 5 32,2-5-32,3 1 0,1-2 0,-2 2 0,5-1 0,7 5 64,0 4 96,3-4-1056,1-1-416</inkml:trace>
  <inkml:trace contextRef="#ctx0" brushRef="#br0" timeOffset="62">1015 2933 512,'15'69'256,"-7"-38"-128,3 25-384,-3-30-32</inkml:trace>
  <inkml:trace contextRef="#ctx0" brushRef="#br0" timeOffset="63">1005 2691 128,'-4'9'0,"4"8"64,0-8 32,0 4-32,0-1-64,0 1 32,0 4-32,0-4 0,0 5 64,0 8-32,0-4 64,-4 4-64,0 3-32,0-2-128,1 3-64</inkml:trace>
  <inkml:trace contextRef="#ctx0" brushRef="#br0" timeOffset="64">813 3154 384,'3'-5'256,"1"1"-128,0 4-96,-1 0 160,2 0-96,2-4-64,0 4 64,4 0 0,0-5-128,4-3-32,0-5-256,10-5-128</inkml:trace>
  <inkml:trace contextRef="#ctx0" brushRef="#br0" timeOffset="65">964 1229 1152,'-7'0'416,"7"0"-192,-4-5-352,4 5 64,-3 0 32,3 0 64,-5 0 64,5 0 96,-3 0-32,3-4 0,-7 4-96,7-4 32,-8 4-64,5-5-32,-5 5 32,5-4 32,-5 4-96,4-4-64,-3 4 128,3 0 32,-3 0 0,3-5-64,1 5 32,-4 0-32,2 0 0,2-4 0,-4 4-96,-1 0 64,1-4 160,0-1 64,-5 1-160,1-5-64,4 6 0,0-2 0,0-3-64,-5 8 64,9-5 32,-1 0 64,0 5-32,1-4-32,-1 4-64,4-4 32,-4 4-32,4-4-64,-3 4 160,-1-5 96,4 5-32,-4 0-64,4 0-96,-4-4-32,4 4 128,0 0 32,0 0 0,0 0-64,0 0 32,0 0-32,4 0 0,0 4 64,0-4-32,3 5-32,4 3 32,-4 1-32,8-1 0,-4 2 0,0-2 0,3 5 64,-2-9-96,-1 5 0,0-1 32,0 1 0,4-5 0,-4 1 64,-1 3-96,2-3 0,3 4 96,-5-5 32,-2 0-128,3-4-32,-7 5 32,3-1 64,-3 0-64,-1 1 0,-3-5-480,4 4-128,-4 0 32,0 1 32</inkml:trace>
  <inkml:trace contextRef="#ctx0" brushRef="#br0" timeOffset="66">670 1220 1152,'3'4'512,"5"-4"-256,-1 5-224,-3-5 160,-1 4-32,4-4 0,1 4-192,-1 0 32,4-4 64,0 5 32,1-1-32,-1 4 32,3-2-128,1 1 0,0-2 160,-1 3 64,1-3-224,-4-1-32,4 5 0,-7-5 96,2 1-64,1-1 0,-3 5 96,-1-5 32,-3 5-32,0-5-64,3 5 32,-3-5-32,-1 0 0,1 1 0,0-1-160,-1-4 32,1 5-640,-1-5-288</inkml:trace>
  <inkml:trace contextRef="#ctx0" brushRef="#br0" timeOffset="67">692 1090 384,'10'-13'256,"-5"9"-128,-2 0-96,1-1 160,-1 5-96,5-4-64,0 0-96,-2-1 32,2 5 96,-1-4 96,1 4-128,-1 0-96,0 0-256,0 0-128</inkml:trace>
  <inkml:trace contextRef="#ctx0" brushRef="#br0" timeOffset="68">647 1098 896,'7'-4'416,"-3"4"-192,8-13-352,-9 8 128,4 5 128,1-8 64,3 3-64,0 1-96,-4 1 0,8-7-32,-8 7-512,8-2-192</inkml:trace>
  <inkml:trace contextRef="#ctx0" brushRef="#br0" timeOffset="69">795 1345 1152,'-4'0'416,"4"5"-192,0-1-256,0-4 64,0 0-128,0 4 64,0-4 32,0 5 0,0-1 0,0 1 64,0-1-32,0 5 64,0-2-64,0 2 64,0 0-64,0 4-32,0 0-64,0 0 32,0 0-32,0 4 0,0-4 64,0 1 64,0-1-32,0 0 64,0-1-64,0 1-32,0 4 32,0 1-32,0-1 0,0-4 64,0 5-96,0-5 0,-4 4 32,0-4 0,4 0 0,-3 0 0,3 0-96,-4 0 64,4-1 32,0-3 64,0 4-32,-4 5-32,4-5 96,0 0 64,4-5-128,-4 5-96,0-4 32,4 4 0,-4-5-64,3 5 64,1-3 32,-4-6 64,4 4-96,-4 1 0,0-5 96,4 5 32,-4-1-384,0 1-128,0 0-96,3 8 0</inkml:trace>
  <inkml:trace contextRef="#ctx0" brushRef="#br0" timeOffset="70">746 1401 256,'0'26'160,"0"-8"-64,0 3-128,5-8 128,-2 0-128,-3 5-64,0 4 128,0 3 96,0 1-192,-3 0 0,3 0 0,-5 0 32,2 4 32,-1-4 0,4 0 64,-3 0 32,-1 0-32,-3 0-64,3 1 32,-3-7-32,0 7-96,-5-1 64,5 0-128,0-4 32</inkml:trace>
  <inkml:trace contextRef="#ctx0" brushRef="#br0" timeOffset="71">1854 2483 2048,'7'0'768,"-7"0"-384,4 0-384,-4 0 160,3 0-192,1 0-32,-4-5 32,4 5 64,0 0-64,-1 0 0,-3-4 32,3 4 0,2 0 0,-2 0 0,1 0 0,0-4 0,-1 4 64,1 0 32,-1 0-32,2-5-64,1 5 32,-1 0-32,-2 0-96,1 0 64,-1 0 32,1 0 0,0 0 64,3 0 32,-3 0-192,0 0 0,-1 0 32,0 0 96,2 0 0,2 0 64,-4 0-64,5 0-32,0 0 32,-5 0-32,4 0 0,1 0 0,-1 0-96,0 0 0,1 0 64,-1 0 0,0 0 32,1 0 0,-1 0-96,0 0 64,1 0 32,-1 0 0,1 0 0,-1 0 0,-3 5 0,3-1 64,-3-4-32,0 0-32,-1 4-64,0 1 32,5-5 32,-4 4 64,3 1-96,-3-1 0,-1 0 32,4 1 0,-2-1 64,1 0 32,-1-4-32,2 5-64,-4-5-64,5 4 32,0-4 32,-5 0 0,4 0 0,1 0 0,-5 4 0,1-4 0,3 5 0,-3-5 0,-1 4 0,2-4 0,-2 4 0,0 0 64,1 1-96,0-1-64,0 0 64,-1 0 64,-3 1 0,4-1-32,0 0-64,-1 1 32,-3-1 32,4 0 64,-4-4-32,0 5-32,4-1 32,-4-4-32,0 4 64,3-4 32,-3 5-128,0-5 32,4 4 64,-4-4 96,0 4-224,4 1 0,-4-1-928,0 1-288</inkml:trace>
  <inkml:trace contextRef="#ctx0" brushRef="#br0" timeOffset="72">1729 2596 1408,'0'4'608,"0"-4"-320,-4 5-352,4-5 192,0 4-160,-3-4 0,3 4 32,-4-4 64,0 5-96,1-1 0,-1 0 32,0 1 0,0-5 0,1 4 64,-1 0-32,-3-4-32,2 5 32,-1-1-32,2-4 64,-4 5 32,5-1-32,-1-4-64,-3 4 32,3-4-32,0 5 0,4-5 0,0 0-704,0 0-320</inkml:trace>
  <inkml:trace contextRef="#ctx0" brushRef="#br0" timeOffset="73">1824 2539 640,'-7'9'352,"-1"-5"-192,4 5-256,1-5 64,0 1 32,-2 4 64,-2-5-32,-4 5 64,4-1-128,-4 1 0,3-1 32,-3-3 64,4 4-32,-1-6-32,2 2 32,1 0 32,2-2-384,-1-3-192</inkml:trace>
  <inkml:trace contextRef="#ctx0" brushRef="#br2" timeOffset="74">1299 735 1536,'0'-26'608,"0"45"-320,0-12-480,0-7 96,0 0-256,0 0-32,0 9-64,7-9-32</inkml:trace>
  <inkml:trace contextRef="#ctx0" brushRef="#br2" timeOffset="75">2285 2673 1792,'0'-4'704,"0"4"-384,-4 0-320,4 0 224,0 0-128,0 0 0,0 0-32,-4 0 32,4 0 64,0 4 64,-4-4-256,1 0-32,3 0 128,-4 0 192,0 0-128,1 0 0,-1 0-128,0 0-32,1-4 32,-1 4 0,0 0 0,-3 0 64,3 0-32,0 0 64,1 0 128,-4 0 192,-1 0-160,1 0 0,3-4 0,0 4 0,-3 0-128,0 0-96,3-5 0,-3 5 32,3 0-96,-4-4 0,1 4 32,3 0 0,1 0 0,-4 0 0,-1 0 0,1 0 0,-1 0 0,1 0 64,0 0-96,0 0-64,-1 0 64,0 4 64,1-4 0,4 5 64,-5-5-128,0 4 0,2-4-32,2 4 0,-4-4 64,1 0 64,0 5-32,0-5-32,2 0 32,-1 0 32,1 0-96,2 0 0,-4 0 32,3 0 64,-3 0-32,2 0 64,-1 0-64,-2 0-32,1 0-64,-1 4 32,1-4 32,-1 0 64,5 0-96,-4 4 0,-1-4 32,5 0 0,-5 0 0,1 0 0,0 0 64,-1 0-32,4 0-32,-3 0-64,0 0 32,0 0 32,-1 0 0,1 5 0,3-5 64,0 0-96,-3 0 0,3-5 96,1 5 32,-1 0-128,0 0-32,1-4-64,-1 4 96,1 0 0,-2 4 96,-2-4-96,3 0-64,-3 5 64,-1-1 64,5-4-64,-4 5 0,-1-1-256,1 0-128,-4-4-480,4 5-256,0-5-64,-1 0 0</inkml:trace>
  <inkml:trace contextRef="#ctx0" brushRef="#br2" timeOffset="76">1725 2708 384,'-19'9'256,"8"0"-128,1 4-96,2-9 96,5 5-160,-5-5 32,4 0-224,1 1-96</inkml:trace>
  <inkml:trace contextRef="#ctx0" brushRef="#br2" timeOffset="77">1706 2583 128,'4'-9'64,"4"9"0,-5-4-96,0-5 64,2 5-32,-2-1 64,1 1 32,3-5 32,-3 5-160,4 0-32,-5 0 32,5-5 0,-1 4 448,0 2 192,-3-2-288,3 0-96,1 2-224,-5-2-32,5 5 32,-1-5 64,0 5-96,-3-4 0,0 4-480,3 0-192</inkml:trace>
  <inkml:trace contextRef="#ctx0" brushRef="#br2" timeOffset="78">1714 2548 256,'0'-4'160,"4"-1"-64,-4 1-64,4 4 96,-4 0-64,0-4-64,3 4 32,1-5-32,-4 5 0,0-4 0,4 4 0,-1-4 0,-3-1 0,4 1 64,-4 0 32,3 4 96,-3-5-32,4 1 64,-4 0-128,4 4 0,-4-5-32,4 1-64,-4 4 32,0 0-32,3 0 0,-3-4 0,0 4 0,0 0 0,4-4 0,-4 4 0,4 0 64,-4 0 96,3 0-224,1-4 0,-4 4 0,4 0 32,-4-5 32,3 5 0,-3 0 0,4-4 0,-1 4 0,-3-4 64,5 4-96,-5 0 0,3-5 32,-3 1 64,4 4-32,0-4 64,-4-1-128,3 5 0,-3-4 32,4 4 0,-4-5 0,3 5 0,1-4-96,-4 4 64,4 0 32,-1-4 64,-3-1-32,4 5 64,0-4-64,-4 0-32,4 4-64,-1-5 32,0 1 32,-3 4 0,5-4 0,-2-1 64</inkml:trace>
  <inkml:trace contextRef="#ctx0" brushRef="#br2" timeOffset="79">1854 2388 1952,'7'0'32</inkml:trace>
  <inkml:trace contextRef="#ctx0" brushRef="#br2" timeOffset="80">1865 2379 1952,'3'0'32,"5"-4"-64,-4 4 0,-1 0 96,1 0 96,-4-4-128,4 4-96,-1 0 32,-3 0 0,4 0 32,0 0 0,-4 0 0,0 4 0,3-4 0,-3 4 0,0-4 64,4 5-96,-4-1 0,4-4 32,-4 0 64,4 0-96,-1 0 0,0 0 32,-3-4 64,5 4-32,-2-5 64</inkml:trace>
  <inkml:trace contextRef="#ctx0" brushRef="#br2" timeOffset="81">1935 2383 1984,'0'8'-320,"0"1"-192,0 1-96</inkml:trace>
  <inkml:trace contextRef="#ctx0" brushRef="#br2" timeOffset="82">2071 2341 128,'3'0'64,"1"0"0,-1-5-96,1 5 64,0 0-32,-4 0 64,3 0-96,1 0 0,0 0 32,0 0 64,-1 5-32,1-5-32,-4 0-64,4 0 32,-1 3 96,1-3 32,0 0-128,-1 5-32,1-5 32,0 4 64,0 1 0,-1-1-32,1 0-64,0 1 32,-1-1 32,1 0 64,-1 1-96,2-1 0,-2-4 32,4 4 64,-7 1 32,8-5 32,-5 4-224,1-4 0,0 4 32,-1 1 96,5-5 0,-8 4-32,3 0 32,1 1-32,0 3 0,0-3 64,-1-1-96,-3 4 0,4-3 32,-4 0 0,4-2 64,-4 1 32,3 5-128,1 0-32,4 4 96,-2-4 32,2 8 0,3 0 32,4-4-288,-4 0-32</inkml:trace>
  <inkml:trace contextRef="#ctx0" brushRef="#br0" timeOffset="83">1777 1691 384,'-3'5'160,"3"-1"-64,0-4-128,0 4 64,0-4-32,0 4 0,-5 1-96,5-5 64,0 4 32,-3-4 0,3 4-96,-4-4 64,0 5 32,4-1 64,-3 0 32,3 1 32,0-1-160,-4 0 32,4 1-64,0-1 0,0 1 128,-4-1 32,4 0-32,0 1-64,0-5-64,0 4 32,-4 0 32,4 1 64,0 3-96,0 1-64,0 0 128,0-5 96,0 4-192,0 5 0,-3-9 0,3 5 96,0 0 0,0-1 64,0 1-128,0-5 0,-4 5 32,4-4 0,0 3 0,0-3 0,-3 3 0,-1-3 0,4 3 0,-4 1 64,1-5-96,-1 9 0,4-4 32,-4 3 64,4-2-32,0 3-32,0-5 32,-3 0 32,3 1-96,0 4 0,-5-4 96,5 0 96,-3-1-128,-1 1-32,1 4 64,-1-4 96,0 0-128,4 4-96,-3-6-256,3 7-128</inkml:trace>
  <inkml:trace contextRef="#ctx0" brushRef="#br0" timeOffset="84">2111 1730 640,'0'0'352,"0"5"-192,0-5-128,0 0 160,4 5 32,-4-5 96,0 3-96,0-3-64,0 4 0,0-4-32,0 5-64,0 0 32,0-1-64,0 0-32,0 0 96,0-4 64,0 5-224,0-1 0,0 0 64,0-4 128,0 5-32,0-1-64,0 0 64,0-4 0,4 5 32,-4 3 0,0-3-64,0-1 32,0 5-64,0-5 64,0 0-64,0 1-32,0-1 96,0 1 64,0-1-64,0-4-64,0 4 0,0 1 32</inkml:trace>
  <inkml:trace contextRef="#ctx0" brushRef="#br0" timeOffset="85">2123 1868 4384,'3'5'32,"-3"-1"0,3 0 64,2 5-128,-5-4 0,3-1 32,1 0 64,-4 1-32,3-1 64,1 0 64,-4 0 64,4 5-192,-4-4-64,3-2 0,-3 2 64,4 3 0,-4-3 64,4-1-64,-4 1-32,0-5 32,4 4-32,-4 0 64,0 0 32,3-4-128,-3 9-32,0-9 32,4 4 64,-4 1 0,0-1-96,0 0 32,0 1 32,0-5 0,0 4-96,4 0 160,-4 1 64,0-1-96,0 1-32,0 3 0,0-3 64,3-1-32,-3 5-32,0 4 32,4-5 32,-4 5-96,7 1-64,-3-6-1440,0 4-544</inkml:trace>
  <inkml:trace contextRef="#ctx0" brushRef="#br0" timeOffset="86">1858 2168 128,'0'0'0,"3"-5"64,-3 5 32,4 0-128,-4 0 32,3 0 64,-3-4 32,0 4-32,5 0 32,-5 0 64,0 0-64,3-4 0,-3 4-32,0 0-64,0-5 32,4 5-32,-4 0 0,0 0 64,4 0-96,-4-4 0,0 4 32,0-4 0,3 4 0,-3-5 0,4 5 64,-4-4 32,3 4-128,1 0-32,-4 0 32,4-4 0,-4 4 32,0 0 64,3 0-96,-3-5 0,5 5 32,-5 0 64,3 0-96,1 0 0,-4 0 32,3 0 0,-3 0 0,3 0 64,-3 0-96,5 0-64,-2 0 128,-3 0 32,4 0 0,-4 0-64,0 5-64,0-5 32,3 0 32,-3 0 64,0 0 32,0 4 32,0-4-224,0 4 0,0-4-256,0 5-32</inkml:trace>
  <inkml:trace contextRef="#ctx0" brushRef="#br0" timeOffset="87">2060 2154 1152,'0'0'416,"0"4"-192,0-4-128,0 0 224,0 0-192,0 0 0,0 0 64,0 0 32,0 0 32,0 0 64,0 0-160,0 0-32,0-4-64,0 4 32,0 0 0,0 0 32,0-4 128,0 4 96,0 0-64,0 0 64,0 0-192,0-5-32,0 5 0,0 0 0,0 0-64,0-4-64,0 4 32,0 0-32,0 0 64,0 0 32,0 0-32,0 0 32,0 0 0,0 0 32,0 0-64,0 0 32,0 0 0,0 0 96,0-4-96,3 4-64,-3 0 64,0 0-64,0-4 64,0 4-128,0 0 0,4 0 32,-4 0 64,0-5-32,0 5-32,0 0 32,0 0-32,0 0 64,0 0 32,4 0 32,-4 0 0,0 0-64,0 0-64,0 0 96,3 0 0,-3 0-128,0 0-32,0 0 96,0 0 32,4 0-96,-4 0-32,0-5 96,3 5 32,-3 0-160,0 0 0,0 0 96,0 0 128,4 0-32,-4 0-64,0-3 0,0 3-32,4 0-96,-4 0 64,0 0 96,0 0 96,3 0-224,-3 0 0,0 0 64,0 0 64,5 0-96,-5 0 32,0 0 64,0 0 32,0 0-32,0 0-64,0 0-64,0 3-32,0-3 64,3 0 64,-3 0-64,0 0 0,0 0 32,0 0 64,4 0-32,-4 0-32,0 0-64,0 0-32,0 0 64,0 0 0,0 0 32,0 0 64,0 0-32,0 0 64,0 0-128,0 0 0,0 0 32,0 5 0,0-5 0,0 0 0,0 0 64,4 0 32,-4 0-256,0 0-64,0 0-1984,0 0-928,-4 0 1600</inkml:trace>
  <inkml:trace contextRef="#ctx0" brushRef="#br3" timeOffset="88">2185 3582 256,'0'26'160,"0"0"-64,0 0-128,0-17 128,6 8-64,-6 1 64,0-2-64,8 19 64,-1-9-288,-7 0-96</inkml:trace>
  <inkml:trace contextRef="#ctx0" brushRef="#br3" timeOffset="89">1574 3625 640,'0'43'352,"0"-34"-192,0 17-192,0-17 128,0 17-64,0 0 64,0 9-64,7-9 64,-7 0-64,8 8-32,-1-17-416,8 1-128</inkml:trace>
  <inkml:trace contextRef="#ctx0" brushRef="#br3" timeOffset="90">1265 788 640,'15'0'352,"-1"0"-192,1 0-128,-7 0 96,6 0-160,1 0 32,0 0-64,7 0 0,0 0 64,0 0 64,7 0-32,-6 0 64,-1 0-64,0 0-32,7 0 32,-7 0 32,1 8-96,-2-8 0,2 0 32,-9 0 0,9 9 0,-8-9 64,-1 0-96,1 0-64,-1 0 64,1 0 64,0 0 0,-7 0-32,6 0 32,-7 0-32,1 0 0,6 0 64,-7 0 32,8 0 32,-7-9-64,6 9 32,1 0-64,-7 0-32,6 0 32,-7 0-32,8 0 0,-7 0 64,6 9-96,1-9 0,-7 9 32,-1-9 64,7 8-96,-6-8 0,7 9 32,-8 0 0,7-1 0,2-8 0,-1 9 0,-1-9 64,8 0-32,0 0-32,7 0-64,-6 0 32,6 0-480,-6-9-192</inkml:trace>
  <inkml:trace contextRef="#ctx0" brushRef="#br3" timeOffset="91">2229 3712 128,'0'26'64,"0"-9"0,0 17-96,7-8 64,-7 0-32,0 0 64,0 0-96,0 8-64</inkml:trace>
  <inkml:trace contextRef="#ctx0" brushRef="#br3" timeOffset="92">1795 3046 768,'7'-18'352,"0"18"-192,1-8-128,-8 8 160,0-9-160,7 9-32,0-9 0,1 9 0,-1-8 64,1 8 96,-1-9-224,8 9-96,-8 0 96,1 0 64,6-9-32,1 9 0,0 0 32,-1 0 0,9 0-96,-9 9 64,8-9-320,-7 0-96</inkml:trace>
  <inkml:trace contextRef="#ctx0" brushRef="#br3" timeOffset="93">2155 3625 128,'8'18'160,"-8"-2"-64,8-7-64,-1 0 96,-7 0-64,14-1-64,-6 10-64,-1-1 32,8 0-128,-8 10 32</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6T03:18:20.533"/>
    </inkml:context>
    <inkml:brush xml:id="br0">
      <inkml:brushProperty name="width" value="0.05" units="cm"/>
      <inkml:brushProperty name="height" value="0.05" units="cm"/>
      <inkml:brushProperty name="color" value="#849398"/>
    </inkml:brush>
  </inkml:definitions>
  <inkml:trace contextRef="#ctx0" brushRef="#br0">7323 3704 128,'23'0'0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6T03:18:20.534"/>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70 63 2560,'-6'25'960,"6"-18"-512,0-1-544,0-6 192,0 0-96,0 0 0,0 0-96,0 0 64,0 0-1024,0 0-416</inkml:trace>
  <inkml:trace contextRef="#ctx0" brushRef="#br0" timeOffset="1">1695 1285 128,'-23'25'0</inkml:trace>
  <inkml:trace contextRef="#ctx0" brushRef="#br1" timeOffset="2">310 590 896,'6'4'352,"-6"-4"-192,3 6-256,-3-4 64,3-2 32,-3 4 0,3-1 0,-3 0 0,2 0 0,2 0 64,-2 1-32,2-1-32,-1 0 32,-1 0-32,2 0 0,-2 4 64,1-5-96,0 2 0,3-1-32,-3 4 0,0-5 64,3 2 64,-1-2 32,-1 5 96,1-4-160,-2 4-32,4-4-64,-2 0 0,-3 3 64,2-2 0,2 2 128,-3-4 64,-1 2-160,4 2 0,-3-2 32,0 2 96,0-3-64,0 3 0,0 0-96,0-2-96,3-1 64,-3 4 64,3-5 0,-4 4-32,5-2 96,-5 2 64,2-3 64,-2 4 32,1-4-128,0 0-32,0 0-32,0 0 32,0 0-64,2 1-32,-1 2 32,-1-3 32,2 4-32,-2-5-32,0 4-128,3-2 0,0 2 128,-1 0 64,2-2 0,-1 2-64,0 0 32,-1-3-32,-2 3 0,3-2 0,-3-1 0,3 4 0,-3-5 64,2 2 96,1-1-224,1 3 0,-5-3 64,4 1 64,-3 2 0,3-3-64,-1 1 96,1-2 0,1 2-128,-2-2 32,-2 2-64,6-1 0,-3 0 64,2 3 64,-2-2-32,0 2 64,3 1-128,-3-1-64,-1-3 64,4 4 0,-3-1 32,0 0 64,0-3-96,0 3 0,0 1-32,-1-4 0,1 0 128,0 0 96,1 0-128,-2 0-32,4 1 0,-3-2 64,0 2-192,-1-1 32,1 0 96,0 0 64,0 4 0,0-5-64,-4 4 32,5-2-32,-4-1 0,2 0 0,1 1 0,1-1 64,-2 0-32,-2 0-32,3 0 32,0 4-32,-4-1 0,4-3 0,1 4 0,-2-1 0,1-3 0,0 3 64,0-3-96,-3 0 0,2 1-32,-1-1 0,2-3 64,-1 3 0,1-3 0,0 0 0,-1 3-96,2 0 64,-1 1 32,5 2 64,-2 0-448,0-3-160,-1 4-352,-2-1-160</inkml:trace>
  <inkml:trace contextRef="#ctx0" brushRef="#br1" timeOffset="3">266 489 896,'4'3'352,"-2"0"-192,4-3-192,-3 0 128,0 4 0,0-4 32,2 3-64,-1-3-64,-2 3 32,5-3-32,-2 3 64,1 0 32,0 1-128,-1-2 32,1 4-64,-2-2 0,5 2 128,-4 0 32,4 1-128,-3-4 32,3 3 0,-3-3 64,2 1-96,1-1 0,-4 0 32,4 1 0,-3-2 0,3 2 0,0-4 0,-3 2 64,3 2-32,-3-1-32,3 0 32,-4 3 32,4 1-32,-3-4-32,2 0 32,-1 3 32,1-2-96,1-1 0,2 4 96,-2-5 32,0 4 32,0-2 0,3 2 0,-6-3 0,2 1 0,1-1 0,-3 0-64,0 0-64,3 0 32,-1 1-32,-1-2 64,-2 2 32,4-4-32,-3 6-64,2-3 32,1 0 32,0 1-32,0 2 64,-1-3-128,1 3 0,0 0 32,0 1 64,-1 2-32,1-3 64,0 1-128,1-4 0,-3 3 96,3-2 96,-1-1-64,-1 0 0,1 0-32,3 0 32,-3 4-64,-1-5 64,4 2-64,-4 2 64,2 0-64,1-2 64,1-2-128,-3 5 0,-1-1 32,5 1 64,-5-1-32,1-3 64,2 3-64,-4 0 64,1 1-128,1 2 0,0 1 32,0-1 64,-3-2-32,-1 0-32,1-1 32,0-4 32,-1 5-32,2-4-32,-1 1-64,-4-2 32,4 2 32,1-1 64,-5-3-32,3 3 64,2 0-64,-4 0 64,2-3-64,1 3-32,1 1 32,-5-1-32,4 4-96,3-1 64,-4 0 32,1 0 64,1-3-192,-1 4 32,-1-4 96,4 3 128,-3-2-32,-4-2-64,5 2 0,-1-2-32,-4-2-96,1 4 0</inkml:trace>
  <inkml:trace contextRef="#ctx0" brushRef="#br1" timeOffset="4">1156 1001 5280,'6'7'32,"0"-7"-64,0 6 0,0 0 32,0-6 64,0 6 32,-6 0-128,5-6-32,-5 7-128,0-7-800,0 6-256,6-6 160,0 0 64</inkml:trace>
  <inkml:trace contextRef="#ctx0" brushRef="#br1" timeOffset="5">325 584 512,'12'10'256,"-7"-4"-128,1 7-32,0-11 128,0 5-96,2 2-96,1-2 0,3 2 32,2 1-96,1-1 0,-3 3 32,3 2 64,-3-2-96,-1 1 0,-2-1 32,2 1 64,-1 0 32,-2-4 32,1 1-160,-3-1-32,0 0 32,0-2 0,-1-1 96,1 0 32,0-2-128,-3 2-32,0-3 32,-3 0 0,3-3 32,-3 0 0,0 0 0,0 0 0,0 0 0,-3-3 64,0 0-96,0 0 0,-3 0-32,0-4 0,1 1 128,-4 0 32,3 0-32,-3-4-64,1-2-64,-1-1 32,-3 3 32,3 1 0,-5 0 0,2-5 0,-3 5 64,1 0 32,-1-1-128,3 1-32,-2-4 32,-1 4 0,3-1 32,1 1 64,1-1-96,5 0-64,-1 4 64,-3 0 64,3 3 0,3-3-32,-3 3 32,1-1-32,2 1 0,0 0 0,0 0 0,0 0 0,0 0 0,1-1 0,-2 4 64,1-3 96,3 0-224,-2 3 0,2 3 0,-4-3 32,8 3 32,-4 1 0,2-1-96,5 0 0,1 3 64,1 4 64,2-1 0,1 3-32,3 2 32,2-2-32,1 4 0,-1-1 64,2 1-96,-3 0-64,2 3 64,0-3 64,-4 0 0,1-1-32,2-2 32,-2 3-32,-3-4 0,0 1 64,-3-4-32,-1 1-32,-2 0 96,-3-4 0,0-3-192,-1 0 0,-2-3 32,0-3 96,0 0-64,-2-1 0,-1-2 96,0 3 32,-3-6-128,-2-1-32,-1 1 32,-3-1 64,0-6 64,1 0 32,-7 1-64,0-1-64,-2 0 96,2 0 0,1 1-128,-1 2 32,4-2 0,-1 2 0,1 0 0,1-2 0,2 1-96,-1 6 64,0-5-32,4 0 0,-1 4 64,0-1 64,0 4-32,3 0-32,0 0 32,1-1 32,2 4-192,-3-1 32,3 1 96,3 3 64,0-3-96,3 6-32,-3-3-64,6 3 96,0-3 0,0 4 96,2 2-96,1 0 0,3-2 32,0 5 0,-1-3 64,4 4 32,0-1-32,2 4 32,1-3-128,-7-2 0,9 2 32,-1 0 64,-5-1-32,3-3 64,1 4-64,-3-4-32,2 4 32,-2-1-32,0 1 0,2 6 64,-5-4-32,3 1-32,-4-4-64,-2 1 32,2-1 32,-5-3 64,0-2-32,1-2-32,-7-2-64,2-2 32,-4-2 32,2-5 0,-4 3 64,1-4 32,1 4-128,-2-4 32,-4 4 64,-1-4 32,-3 1-128,-2 3 32,-4-4 0,1 4 64,-4-4-32,0 1-32,-2 0 32,0 2 32,2-5-96,1 2 0,2 0 32,1 4 0,2-3 0,0 3 0,6-1 0,-2 4 0,5 0 0,-3 0 0,7 0-96,-5 3 0,5-3 64,-2 3 64,2-4-64,2 4-64,-3-3-32,3 3 96,3-3 64,-1 3 64,2 0-32,1 0-64,1 3-64,3 0 32,2 1 32,-1-1 0,1 3-96,7 4 64,-3-4 96,0 0 32,1 0 32,2 4 0,0-4-64,0 0 32,-1 4-64,1-7-32,-1 3 32,1 1 32,-1-1 32,1 3 32,-4-3-160,1 4 32,3 0 0,-4-4 0,1 3 0,-4 1 0,1-4-96,0 1 64,0-1 32,-3 0 64,-4-2-96,1-4 0,0 3 32,-1-3 64,-1 0-32,1 0-32,-1 0 32,-2-3-32,-2-1 0,0-2 0,0 3 64,-2 0 96,-2 0-128,-1-1-96,-4 4-64,-3-2 96,1 2-512,-4 0-160,0 0 128,-3 0 96</inkml:trace>
  <inkml:trace contextRef="#ctx0" brushRef="#br1" timeOffset="6">647 833 896,'8'6'352,"-1"-6"-192,-1 4-128,-6-4 160,0 3 32,0-3 96,-6 3-96,3-3-64,-3 0-64,-3 0-96,3 0 32,-3-3-32,0 3-96,1-7 0,2 5 64,-3-4 64,4-1 64,-4 1 32,-3-1-160,0-2 32,1-1 0,-4-2 0,3-4 0,-2 0 0,-1 1 0,0-1 64,-5 3-32,5 1-32,-3-2-64,4 6 32,0-2 32,1 4 64,2-1-32,0 1-32,4 3-64,1 3 32,0-3 32,4 3 64,-1 0-96,3 0-64,3 3 64,3 0 0,2 3-64,4 7 64,5-1 32,4 1 0,-1 3 64,4 0 32,-4 0-128,1-1 32,-3-5-64,-7 0-64,4-2 160,-6-1 32,-1-4-96,1 3-32,-6-6 96,3 4 96,-6-4-32,-3-4-64,-5 2 0,1-5 32,-4-6-32,-1 1-32,-2-1 32,-1-3-32,0 4 0,4 2 64,-7-2-96,3-1 0,0 1-32,1 2 0,0-6 64,5 7 0,0-1 0,0 0 0,3 4 0,4 0 64,-5 0-96,4 3 0,0 0 32,3 3 64,0 0-96,0 0-64,3 3 64,0 6 64,4-3-64,-2 0 0,4 4 32,-1-4 64,5 4-32,-2-4-32,-2-3 32,6 4-32,-4 2-96,1-3 64,0 4-32,2-4 0,0 1 64,1-1 64,0 0-32,0 0 64,-1 4-128,1-4-64,-4 4 128,2-4 32,-2 1 0,1-1 32,0-3-64,-1 0 64,1 1-128,0-2 0,-1 2 96,1-2 32,0 2-32,0 2 32,-3-2-64,2-2-32,1 2 32,0 2-32,-1-3 64,-2 0 32,3 0-32,-3 1-64,0 2 32,-1-3 32,4 0-32,-1 1-32,-1 2-64,1-4 32,0 2 32,2-1 64,1 4-32,-2-5 64,-1 5-64,-2-4-32,0 3 96,0 1 0,-1-4-32,1 4-64,-3-5-64,0 4 32,0 1 32,0-4 0,2 3 0,-1-2 0,-2 2 0,1-3 0,3 0 0,-1 0 0,-1 1 0,1-1 0,-2 4 0,3-5 0,-4 4-96,2-2 64,4 2 96,-5-3 32,3 4-192,0-1 0,-3-3 96,2 1 128,-1-2-96,-2 2-32,1-2 0,-3 2 64,0-4-96,0 0 0,-3 0 32,2 0 64,-2 0-96,0 0 0</inkml:trace>
  <inkml:trace contextRef="#ctx0" brushRef="#br1" timeOffset="7">1147 998 3840,'0'-4'0,"0"4"0,-2-2 0,2-2 0,-6 2 64,0-5 32,0-3 32,-5 1 0,-1 2 0,-6-1-160,1-6 32,-1 5 0,1-3 0,-1-2 0,3 8 64,1-3-96,-1 2 0,0 4 32,1-3 0,0 3 0,-1-4 0,-3 1 64,1 0 32,2 0-128,-5-4 32,1 4-64,5-1-64,-3 1 96,5 3 64,-3-4-64,1 1 0,2 0 96,-3 0 32,0 2-128,1-2-32,0 0 96,-1-3 96,-3 2-32,1-2-64,2 3-96,-3-4 32,1 7-32,2-7 0,1 4 0,2 0 0,0 0 64,0-1 64,3 4-32,1-3-32,-1 0 32,-3 2-32,0-2-800,1 0-320,-1-1 128,-2 4 192</inkml:trace>
  <inkml:trace contextRef="#ctx0" brushRef="#br1" timeOffset="8">3331 1689 1280,'0'-7'512,"0"7"-256,0-6-224,0 6 160,2-3-96,-2 3 0,0-4-32,0 2-64,4-2-64,-1 2 32,-3-2 96,0-2 32,2 2-128,2 2 32,-4 2 0,2-7 64,-2 4-32,3 0-32,-3-1 32,0 2 32,3-5-32,-3 4-32,3-1 32,-3 2-32,3-2 0,-3 2 0,3 2 0,-3-4 0,3 1 0,-1 0 0,2 0 0,-1 3 0,-1-4 0,-2 1 0,4 0 64,-2 3 32,1-3-32,0 0 32,0-1 0,0 4 32,-3 0-64,3-2-64,0 2 32,-3-4-32,2 4 0,2 0 0,-1-2 0,0-2 0,0 4 0,-1-3 64,2 3-96,1-3 0,-1 3 32,1 0 0,-2-4 0,0 4 0,3 0 0,-3 0 0,3 0 0,-4 0 0,5 0 0,-5-3 64,1 3 96,3-3 128,-3 3-128,3 0-96,-3-3-32,2 3-32,-1-3-96,1 3 64,1-3 32,0 3 64,0 0-32,0-4-32,0 4 32,-1-2-32,4-2 0,0 4 0,-3-3 0,3 0 0,-1 3 0,-2-4 0,3 2 0,-3 2 0,3 0-96,-4-4 0,1 4 128,1 0 32,1 0 0,-2 0-64,0 0 32,-4 0-32,4 0 0,1 0 0,-1 0-96,2 0 0,-2 0 128,0 0 32,0 0 0,3 0-64,-4 0 32,1 0 32,0 0-32,3 0-32,-4-2-64,1 2 32,0 0 32,3 0 0,0-4 0,-3 4 0,-1-3-96,4 3 64,0-3 32,-3 0 0,3 0 0,-3-1 64,3 4-32,-4-3-32,1 3 32,0 0-32,0 0 0,-1 0 0,2 3 0,-1-3 64,-1 0-32,1 0-32,0 0-64,0 0 32,0-3 32,0 3 0,-1-3 0,4 3 64,-3-3-96,0 3 0,3 0 32,-3-4 0,-1 4 0,4 0 0,-3 0 0,3-2 0,0 2 64,-3 0 32,2-4-192,-1 4 0,0 0 32,0-2 96,-1-2 0,2 4-32,-1 0 32,-2 0-32,1-4 0,3 4 64,-3 0-32,-1 0-32,1 0 32,0 0-32,0 0 64,0 0 32,0 0-192,0-2 0,-1 2 32,1 0 96,0 0 0,0 0-32,0 0 32,-4-4-32,5 4-96,-1 0 64,0 0 32,-1 0 64,1 0-32,0-2-32,0 2 32,0 0 32,0 0-96,-1 0 0,1-4 32,0 4 64,3 0-96,-4 0 0,1-3 32,3 3 0,-3 0 0,0 0 0,3 0 0,-4 0 64,2-3-32,1 3 64,1 0-128,-3 0 0,3-3-32,0 3 0,-4 0 64,4 0 0,-3-3 0,3 3 0,-3 0-96,0 0 64,-1 0 32,1 0 0,0 0 0,0 0 64,0 0-32,-4 0 64,4 0-64,1 0 64,-2 0-128,1 0 0</inkml:trace>
  <inkml:trace contextRef="#ctx0" brushRef="#br1" timeOffset="9">4413 1433 4416,'4'0'32,"2"0"-96,-1 0 32,-1 0 32,-2 0 0,1 0 0,3 0 64,-3 0-32,0 0-32,0 0 32,-1 0 32,2 0-32,-1 0-32,-1 0 32,2 3-32,-2-3-96,-2 0 64,3 0 32,-3 0 0,0 0 64,3 3 32,-3-3-192,3 0 0,1 0 32,-4 3 96,0-3 64,2 0 96,-2 0-160,3 0-96,-3 0 32,0 0 64,0 0 0,0 0-32,0 0 32,0 0-32,-3 0 0,3 0 0,-2 0-96,-2 0 0,1-3 64,0 3 64,0 0 0,1 0 64,-4-3-128,-1 3 0,2 0 32,-1 0 64,-3-3-96,3 3 0,-3 0 32,1 0 64,2-4-96,-3 4-64,4 0 64,-4 0 64,3-3 0,-3 3-32,0 0 32,3 0 32,-3 0-32,1 0 64,-1 3-224,0-3 32,-2 0 96,-2 0 64,5 0-96,-4 0 32,4 0 0,-4 0 0,3 0 0,-3 0 0,1 0 0,-1 4 0,3-4 0,-3 0 0,4 0 0,-4 0 64,0 0-96,1 0-64,-2 0 64,-1 0 64,2 0 0,-2 0-32,2 0-64,1 3 32,-2 0 32,5-3 64,-4 3-96,3 0-64,1-3 128,2 4 32,-6-4 0,6 0 32,-3 0-128,1 2 0,-1-2 32,3 0 0,-3 0-96,4 0 64,-1 0 32,-1 4 0,1-4 64,1 0 96,-1 0-128,0 0-96,1 0 32,-2 0 64,2 2-64,-1-2 0,0 0-32,-3 0 0,3 0 128,1 0 32,-1 4-128,-1-4-32,2 0 32,-1 0 64,-3 0-64,3 0 0,1 0 32,-1 0 64,0 0-32,0 4 64,0-4-128,-2 0-64,1 2 64,1-2 0,4 0 96,-7 0 32,3 4-192,0-4 0,0 0 96,-2 0 64,2 0-96,-1 0 32,-1 0 0,-1 0 0,4 0 0,-4 0 64,0 0-32,3 2-32,0-2 32,-3 0-32,0 0 0,3 0 64,1 0-32,-4 4-32,3-4-64,-3 0 32,3 0 32,1 0 0,-4 3 0,3 0 0,0-3 0,-3 3 64,3-3-192,1 3 32,-1 1 32,-3-1 32,3 0 96,-3-3 96,4 0-224,-1 3 0,0-3 0,0 0 32,0 0 32,3 3 64,-2-3-32,2 0 64,-3 3-64,3-3-32,-3 4-64,0-4 32,0 2 32,3 2 64,-3-4-96,1 3 0,1-3 32,-1 3 64,-1-3-96,0 4-64,3-4 128,-3 2 32,3-2 0,-3 0 32,4 0-128,-4 4-64,3-4 64,-1 0 0,-1 0 96,2 3 32,0-3-192,0 3 0,0-3 32,0 3 96,1 0 0,-2 0-32,2-3 32,-1 4-32,-1-4 0,4 3 0,-5-3 0,2 3 0,0 1-96,0-2 64,0 2 32,0-2 64,1 2-96,-2 2-64,4-3 64,-2 4 0,-1-4 32,3 7 64,-4-2-32,2-1-32,-2 2-64,4 1 32,-5-1 32,5-2 64,-3 2-32,3-3-32,-3 0-64,3 1 32,0 0 96,0-5 32,0 2-128,0-2 32,0-2 0,3 4 0,-3-1 0,0 0 0,3 0 0,-3 1 0,0-1 64,0 0 32,3 0-128,-3-3-32,2 3 32,-2 1 0,0-2 32,0-2 64,0 6-96,4-2 0,-4 2-32,0 4 0,0-4 64,2 1 0,-2-1 64,0 0 32,0 0-32,4-2 32,-4 2-224,3-3 32,-3 0 32,0 1 96,0-1 0,0-3 64,0 0-64,2 3 64,-2-3-64,0 0-32,0-3 96,4 0-128,-4-1 0,2-2 32,-2-4 64,3-2-32,-3-1-32,3-3 32,-3 4-32,0-1-96,0 0 64,0 0 32,0 1 64,0 2-96,0 1-64,3 3 64,-3 0 64,0 2-64,0 1-64,3 0 64,0 0 0,-3 3 32,3-3 0,-3 3 0,2-4 64,2 4-32,-4 0-32,3-2-64,-1-4 32,2 2 32,1-2 0,-2 2 0,3-2 64,0 4-32,0-5-32,0 1 32,3-1 32,-4 4-96,1 0 0,0-4-32,0 7 0,0-2 0,0 2 0,-1-4 64,1 4 0,0 0 0,0-2 64,0-2 32,2 4 32,-1-3-160,1 0-32,1-1 32,-3 1 0,3 3-64,0-3 64,-1 3 32,1-3 0,-4 3 0,2 3 0,-1-3 0,-1 3 64,1-3-32,-2 0-32,1 0 32,-2 0 32,0 0-32,0 0 64,0-3-64,-3 3 64,0-3-224,0 3 32,-3-3 32,0 3 96,0 0 0,0-3-32,-2 3 32,-5 3-32,1-3 0,4 0 64,-4 3-96,0 0 0,1-3 32,-5 3 64,2 0-96,2 1 0,-6-1 32,4-3 0,-1 3-96,3 3 64,-2-2 32,2-2 0,0 5 0,3 2 0,-3-2 0,4 5 64,-1 1-32,0-4-32,-3 4 32,3 0-32,1-4 0,-1 1 0,3-4-96,-3 0 0,3 0 128,-3 0 32,0 1 0,3-1-64,-3 1 32,1-1-32,1-3-96,-2 3 64,4 0-32,-1 4 0,0-3 64,0-1 64,3-3 32,0 4 32,-3-4-160,3 0-32,0-3 32,0 3 64,0-3-64,0 0 0,0 0 96,0 0 32,3-3-32,-3 0-64,0-4-64,3 1 32,0 0 32,2-4 64,-1 3-32,2-1-32,-1-2-64,1 4 32,0-1 32,0-3 64,2 4-32,-1-6-32,1 2 32,1-5-32,2-1 0,-1 4 64,1-2-192,1 2 32,-3 3 32,-1 2 32,1 1 32,0 3 64,-3-1-96,3 2-64,-3 2 64,0-4 0,-1 4 32,4 0 0,-3 0 0,0-2 0,3 2 0,0-4 0,2 1 0,0-4 64,-2 4-32,3-3-32,3 0 96,-3 2 0,3-2-128,-4 0-32,0 0 32,4-1 0,-3 4 32,-3 0 0,0 0 0,0 0 0,-4 3-96,4 0 64,-3-4 32,-4 4 64,5 0-32,-5 0-32,2 4 32,-4-4-128,2 3 64,-2 0 96,-2-3 96,2 3-128,-6 0-96,3 0 32,-3 1 0,0-2 32,0 2 0,-2-4 0,-1 3 0,0 0 0,0-3 0,-3 4 64,-3-2 32,4 2-128,0-4 32,-4 3 0,0 0 0,0 0-96,1 0 0,2 0 64,0 1 64,1-1-64,-1 0 0,3-3 32,-2 6 0,2-2 0,0-2 64,-3 5-32,3-1-32,0 1-64,1 2 32,-1 1 32,-3 2 0,4-2 0,-5-1 0,5 0 0,-4 1 64,1-1-32,2-3-32,0 1-64,1 0 32,-5-1 32,7 0 0,-2 0 0,-1 1 64,4-1-32,1-3-32,1 4 32,1-5-32,-2 4-96,4-2 64,0-1 32,0 0 0,4 1 0,-2 2 0,-2-3-96,0 0 64,3 0-32,-3 1 0,4-4 128,-4 3 96,0-3-64,2 0-64,-2-3 0,3-4 32,0 1-32,0 0-32,3-4-64,-3 0 32,3 1 32,0 3 0,-1-1 0,4-2 64,-3 3-96,0 0 0,-1-4 32,4 4 64,-3-1-96,3-2 0,0 2 32,0-5 0,-1 2 0,5 1 0,-2 0-96,0-1 64,2 4 32,-2-4 64,4 4-96,-4-1 0,4-1 32,0 1 0,-1-3 0,1 4 0,-4 0 0,4 0 0,0-1 0,0 4 0,-1-3 0,-2-1 0,6 1 0,-7 0 0,4 2 0,-4 1 0,1 0-96,2-3 64,-5 2 32,3 2 64,0-4-32,0-2-32,2 2-64,-2 4 32,0-2 32,0 1 64,-1 0-32,-2 3-32,0 0 32,2 0-32,-2-3-96,0 3 64,3 0 32,-3-3 0,2-1 0,1 4 0,0-3 64,-1 3 96,1-3-128,0 3-32,-1-3 0,1 3 0,2 0 0,-1-3 0,-5 3 0,4 0 0,0 0-160,-1 0 32,2 0 128,-2 0 64,-2 3-96,0-3-32,2 0 96,-2 0 96,-1 0-96,1 3-96,1-3 32,-2 0 64,1 0 0,0 0-32,2 0 32,-2 0-32,0 3 0,-3-3 0,3 0-96,0 0 64,-4 3 96,4-3 96,-3 0-64,2-3-64,1 3-96,3 0 32,-3 0 96,3 0 32,-1-3-128,-2 3-32,0 0 32,-1 0 0,2 0 96,-1 0 32,-4 0-128,4-3 32,-3 3-64,2 0 0,1-3 64,0 3 0,-3-3 0,-1-1 0,5 2-96,-5 2 64,1 0 32,0 0 64,0 0-96,0 2 0,-4-2 32,5 0 0,-5 4 0,2-4 64,-2 3-32,1-3 64,-3 0 0,3 0 32,-3 0-224,0 0 0,0 0 32,0 0 32,3 0 32,-3 0 0,0 0 0,0 0 0,-3 3 0,3-3 64,0 0-32,-3 0-32,3 0 32,-3 0 32,1 0-96,-2 0 0,-1 0 32,1 0 64,-1 0-32,-1 3-32,3-3 32,-5 0-32,-1 0 0,3 0 0,-3 3-96,0-3 0,1-3 64,-1 3 64,-3 0 0,0-3 64,1 0-64,-1 3 64,-3-3-224,1 3 32,1-4 96,2 4 64,0 0-96,-2 0 32,2 0 0,-1 0 64,0 0-32,1 4-32,2-4-64,1 3 32,1-3-32,1 3-64,4-3 96,-1 0 64,3 0 0,0 0-32,3 0 32,-1 0-32,7 0 0,0 3 64,0-3-32,-1 0-32,5 3-64,-2-3 32,1 0 32,0 3 64,2-3-32,0 0-32,1 0 32,0 4-32,-3-4-96,0 0 64,-1-4 32,1 4 0,0-3 0,-1 3 0,-2 0 64,2 0 32,-5-3-128,7 3-32,-8 0-64,4 3 96,-3-3 0,0 3 96,-1-3-32,-1 4-32,1-1 32,-2-3-32,4 3 0,-2-3 0,-3 0-96,2 0 64,-1 3 32,0-3 64,0 3-32,-1-3-32,2 4-64,-2-2 32,1 2 32,-3-2 0,4 2 0,-4-4 64,2 4-32,-2-2-32,0-2-64,0 0 32,0 0 32,0 0 64,3 0 32,-3 0 32,0 0-64,3 0-64,-3 0 32,3 0 32,-3-2-192,0 2 32,3 0 96,-3-4 128,0 4-96,0 0-96,0 0 32,0 0 64,0 0-1280,-3-4-512</inkml:trace>
  <inkml:trace contextRef="#ctx0" brushRef="#br1" timeOffset="10">3667 1907 384,'12'-7'160,"-7"4"-64,8-3-192,-7 2 64,-1 4-32,1 0-64,3-3 160,0 3 32,-1 0 0,4-3-64,-4 3 32,5-3 32,-2 3-32,1-3-32,-3 0 32,2-1-32,-2 1 0,0 3 0,0-3-96,-3 0 64,3 0 32,-4 3 64,1-4-32,0 2-32,0-2 32,-3 2 32,3-2 32,-3 4 32,-1-3-64,4 0-64,-3 3 96,1-4 64,-2 2-128,-2-2-96,3 1 32,0 0 0,0 0-64,0 0 64,0 3 32,0-3 64,3 3-32,-4 0-32,5-4 32,-1 4-32,-4 0 0,4-3 0,-3 3 0,-3 0 0,0 0-96,0 0 64,0 3-32,-3-3 0,-3 4 64,0-1 64,0 0-96,1 0-64,-1 0 64,0 0 0,0-3 32,-2 6 64,1-2-32,1-1 64,1 0 0,-1 1 32,0-4-160,0 2-32,-3 2 32,4-4 0,-4 0 32,0 2 64,-3-2-32,3 0-32,-2 0 32,-1 4 32,0-4-96,-2 0 0,2 3 32,-3-3 64,1 0-32,-1 0 64,0 3-128,0-3 0,1 0 32,-1 3 0,4-3-352,-4 0-96</inkml:trace>
  <inkml:trace contextRef="#ctx0" brushRef="#br1" timeOffset="11">1979 1799 384,'0'0'160,"2"0"-64,-2 0-128,0 0 64,0 0-32,3 0 0,-3 0 0,3 3 0,0-3 0,-3 0 0,3 0 0,0 0 0,0 0 0,-1 0 0,2 0 64,-1 0 32,-1 0-128,-2 0-32,4 0-64,-2 0 96,-2 0-64,3 0 32,0 0 64,0 3 0,0-3 0,0 0 64,0 0-32,3 3-32,-3-3 32,-1 0-32,2 0 0,-2 3 64,2-6-32,-2 6-32,-2-3 32,3 0-32,-3 0-96,3 4 64,-3-2 96,0-2-32,0 0-32,0 4 32,3-4-32,-3 0 0,0 3 0,0-3 0,0 0 64,0 0-96,0 0 0,3 0 32,-3 0 0,0 0 0,0 0 0,0 3 0,0-3 64,0 0-32,0 0-32,0 0 32,0 0-32,0 0-96,0 3 64,0-3 96,0 0 96,-3 0-128,3 0-32,0 0 0,0-3 0,-3 3 0,3 0 64,0 0-96,0-3 0,0 3-32,-3 0 0,3 0 128,-3-3 96,3 3 64,-2-4 96,-2 4-160,2-2-96,-2-2-32,-1 4-32,1-3 0,-1 3 64,2-3-32,-3 3-32,3 0-64,0 0 32,1 0 32,-2 0 0,2 0 0,-1 0 0,-1 0 0,2 0 64,-1 0-32,0 0-96,0 0 32,0 0-32,0 3 0,-2-3 64,1 3 64,2-3-32,-2 0-32,1 0 32,1 0-32,-2 4 0,2-4 64,-1 0-96,0 0 0,0 0 32,0 2 64,0-2-96,3 0 0,-3 0 32,1 0 0,-2 0 0,1 4 0,3-4 0,-2 0 0,-2 3-96,4-3 64,0 0-32,-2 0 0,2 0 64,0 3 0,0 0 0,0-3 64,2 0-96,-2 3 0,0 1 96,4-1 32,-4-3-32,2 3-64,1 0-64,1-3-32,-2 3 128,1-3 32,3 3 0,-3-3-64,3 0 32,0 0-32,-4-3 0,7 3 64,-3 0-32,-3-3-32,3 3-64,0-3 32,-1 3 32,4 0 64,-3-3-32,0 3-32,0-3-64,2 3 32,-1-4 32,-1 4 0,2-3 0,-2 3 64,0-3-32,0 3-32,3 0 32,-4 0-32,-2 0-512,0 3-192</inkml:trace>
  <inkml:trace contextRef="#ctx0" brushRef="#br1" timeOffset="12">1756 1726 384,'0'0'256,"0"0"-128,3 0-160,-3 0 64,0 0-32,0 0 0,0 0 64,0 0 32,0-3-32,0 3-64,0 0 32,0 0-32,0 0 0,0-3 64,0 3-32,0 0 64,0 0-128,-3 0 0,3 0 160,0 0 160,-3-3-32,3 3 96,0 0-128,0 0 32,-3-3-224,0 3-32,3 0-64,-3 0-64,1 0 160,-5 0 32,4 3-96,0-3-32,3 0 96,-2 0 32,-1 0 0,0 0-64,3 0 32,-3 0-32,3 0 0,-4 0 0,4 0 0,-2 0 64,2 0-96,-3 3 0,0-3 32,3 0 0,-3 0 0,3 3 0,-3-3-96,3 3 0,0 1 64,-2-4 0,2 2 32,2 2 0,-2-2 64,3-2 32,0 4-32,3-4-64,-4 0 32,5 3-32,-4 0 0,2-3 0,-2 4 0,0-1 0,4 3 0,-5-6 64,4 0 160,-3 0 128,3 0-128,-3 0 32,3 0-160,-1 0 0,-1 0-96,1 0-32,-2 0 32,0 3 0,0 0-352,-3 4-160,0-4-448,-3 3-192</inkml:trace>
  <inkml:trace contextRef="#ctx0" brushRef="#br1" timeOffset="13">1496 2092 128,'2'-2'160,"-2"2"-64,4-4-64,-2 4 160,-2 0-160,3 0-32,0 0 0,0 0 64,0 0-32,0 0-32,0 4-64,-1-4 32,2 0-32,-1 0 0,-1 2 128,2-2 32,-2 0-32,4 0-64,-3 0 32,0 0-32,0 4-96,3-4 64,-3 0 96,2 0 32,-1 3-128,-2-3 32,2 0 64,-1 0 32,-1 3-32,2-3-64,-2 0 32,1 0 32,0 3 32,0-3 32,3 0-64,-3 0-64,-1 3-64,-2-3 32,4 0 32,-1 0 64,-1 3-96,2-3 0,-2 4 32,-2-4 64,3 3-32,0-3 64,0 3-128,1-3 0,-2 3 32,1-3 64,-1 3-96,2-3 0,-1 4 32,0-4 64,0 2-96,-1-2 0,4 4 32,-6-4 0,7 2 0,-7 2 0,5-1 0,-2 0 0,0 1 0,0-2 64,0 2-96,0-1 0,-1 0 96,2 0 32,-2-3-128,5 3 32,-5 0 0,2 1 0,-2-4 64,1 3 32,0-3-32,0 3 32,0-3-64,0 3 64,0-3-128,-1 3 0,-2 1 32,4-4 0,-1 2 0,-1-2 64,2 4-32,-2-4-32,1 0 96,3 2 0,-2-2 320,1 0 192,-3 0-320,5 4-64,-5-4-160,4 0-64,-2 3-128,1 0 0,-2-3 64,0 4 96,0-4 64,0 2 32,3-2-64,-3 4 32,2-4 0,-1 0 32,1 0 64,1 0 32,-2 0-96,1 0-96,1 0 0,0 3-32,-1-3 0,-1 0 64,1 0-96,-2 3 0,3-3 32,-3 0 64,0 0-96,3 0 0,-3 0 32,3 0 64,-3 0-32,3 0 64,-4 0-128,2 0-64,1 3 64,-2-3 0,3 0 32,-3 0 0,3 0 0,0 0 64,0 3-96,-4-3 0,5 0 32,-5 3 0,4-3 0,0 0 64,0 0-32,-4 0 64,4 0-64,-3 0-32,3 0 32,-3 0-32,0 0 0,0 0 64,3 0-96,-3 0 0,0 0 32,2 0 64,-1 0-32,-1 0-32,-1 0-64,2 0 32,-2 0 32,1 0 64,0 0-96,0 0 0,0 0 160,0 0 160,0 0-32,-1 0 32,-2 0-96,4 0-32,-1 0-192,-1 0 32,2 4 0,-2-4 0,1 0-96,0 3 64,0-3 32,-3 0 64,4 0-32,1 3-32,-2-3 32,0 0-32,0 0 0,0 0 0,0 0 0,-1 0 0,2 4 0,-2-4 0,1 0 0,1 0 0,-2 2 64,1-2-32,0 0-32,0 0 32,-3 0-32,3 0-96,0 0 64,2-2 96,-1 2 32,-2 0-128,5 0-32,-5 0 32,2 0 0,1 0 32,-2 0 0,3 0 64,-3 0 96,0 0-128,-1 0-96,5 0 96,-5 0 32,2 0 0,1 0-64,1-4 32,0 4 32,-3 0-32,3-3-96,-1 3 32,5 0 96,-5 0 96,1 0-128,3 3-96,0 1-1184,-3-2-1152</inkml:trace>
  <inkml:trace contextRef="#ctx0" brushRef="#br1" timeOffset="14">1759 145 384,'-9'13'256,"6"-10"-128,-5 3-96,4-2 96,-2-2-64,4 5-64,-4-1 32,3 1-32,-3-1 0,3-3 64,1 3-32,-5 0-32,1 1 32,1-4-32,-1 3-96,3 0 64,-3 1 32,0-1 64,1 1-32,-1 2-32,3-3 96,-3 0 0,0 1 448,3-4 192,-3 1-288,3 2-160,-3-3-192,0 0 0,1 0-64,1 4 64,-1-4-128,-1 0-64,0 0 128,3 3 32,-3-2 0,-3-2-64,3 2-64,1-1 32,-1 0 32,0 1 64,-3 2-32,4-3 64,-1 3-64,-1-2-32,2 2-64,-4 0 32,3 0 32,0 4 64,1-4-32,-1 4-32,0-4 32,0 0-32,0 3-96,0-2 64,1-1 32,-5 3 64,5-2 256,-1-4 96,0 3-288,1 1-32,-2-1-96,1 0 64,4 0-96,-4-2 0,3 2 32,-3 0 0,3 1 64,1-1 32,-2 0-128,1 4-32,1-4 32,-2 0 0,-2 4 96,4-4 32,-1 1-128,-3-1-32,0 4 32,3-4 0,0 0 32,-3 0 0,4 0 0,-4 1 0,3 2 0,-3-2 64,3-1-32,-3 4-32,0-1 32,3 0-32,-3-3 0,4 4 0,-2-3 0,1 2 0,-3-2 0,4 2 64,-1-2-96,-3-1-64,3 3 64,-3-3 64,4 1 0,-5 2-32,5 1-64,-2-1 32,2 4 32,-1-1 0,0-2 64,3-1 32,-3 1-32,0-1 32,0-2-128,3 2 0,0 0 32,-3-2 0,3 3 0,0-4 0,-2 3-96,2-2 0,0 2 64,0-3 64,0 4 64,0 0 32,0-4-160,-4 3 32,8-3 0,-8 1 0,4-1 64,-3 3 32,3-3-128,-3 1 32,3 2-64,-3-2 0,1-1 64,-1 0 0,0 4 0,0-1 0,0 0 0,0 1 0,0 0 0,0-1 64,0-3-96,0 4 0,0 0 96,0-2 32,3 2-128,-6-3-32,4 2 32,-1-2 0,3-1 32,-4 4 0,2-4 64,-1 0 32,0 0-128,0 4 32,3-1 0,-6 1 64,3-4-96,1 0-64,-2 4 64,2-4 0,-1 0 32,-1 4 64,2-1-32,-1-3-32,0 4 32,0-4-32,3 0 0,-3 1 0,3 2-96,-3-3 64,3 4 32,0-1 64,0 0-32,-3 1-32,1-1 96,2-2 0,-4 2-192,2 1 0,-2-1 32,1 0 96,3-2 0,-2 2 64,2 1-64,-4-1 64,4 1-64,0 2-32,0 1 32,0-4-32,4 1 0,-4-1 64,2 4-32,-2-4-32,0 1 32,3-1-32,-3 1 0,0 0 64,4-1-96,-4 0 0,0 4 32,2-1 64,-2-2-32,4 2-32,-4-2-64,0 3 32,0-1 32,0 1 0,0-4 64,0 4 32,2-3-128,-2 6-32,0-4 32,3-2 0,-3-1 32,3 1 64,-3-1-96,3 0 0,0 1 96,0-4 32,0 4-128,-1-4-32,2 3 32,-1-2 0,3 2 32,-4 1 64,1 2-96,0 1 0,3-3 96,-3-1 32,2 0 32,2 1 0,-5-1-160,4 1 32,0 0 64,-3-4 32,0 3-32,0-2-64,0 2-64,3-3 32,-3 0 96,0 4 32,2 0-32,-2-1-64,0 0-64,4-2-32,-5-1 128,1 0 32,3 1 0,-6-1-64,6 3-64,-6-3 32,5 1 32,-5 0 64,6-1-32,-6 0-32,7-3 32,-7 3-32,5 1 0,-5-1 0,3 1 0,0-5 0,0 4-96,0 4 64,0-3 32,-1-1 64,2 0-32,1 0-32,1 1-64,-2-4 32,1 3 32,-2-2 64,0-1 32,3 3 96,-3-3-256,-1 0 0,2 4 0,-1-4 96,3 0-64,-1 0 0,1 3 32,-3-2 64,3-2-96,-4 5 0,2-4 32,1 1 0,-1 2-96,-2 0 64,4-3 32,-3 7 64,3-4-32,-3 4-32,0-4 32,0 0-32,0 0-96,0-2 64,0 2 32,-1-3 64,2 3-32,-2-3-32,5 4 32,-5-1 32,1-2-32,3 2-32,-3-4 32,0 5 32,0-4-96,-3 3 0,2 1-32,2-1 0,-2 0 64,2-2 0,-1 2 0,-1 0 64,-2 4-96,3-4 0,0 1 32,0-1 0,0 0 0,0 0 0,0-2 64,0-2 32,0 5-128,3-4 32,-3 1 0,-1-2 0,2-2 0,-2 4 0,1 2 0,0-6 0,0 3 0,0 0 0,3 0 0,-4 0 64,2-3-32,-1 4 64,3-4-64,-4 0-32,4 3 32,0-3-32,-3 0 0,0 0 0,3 3 0,-3-3 0,-1 3 64,4-3-96,-2 3 0,-1 0 32,-3-3 0,2 4 0,2-2 0,-2 2 0,1-1 64,-3-3-32,3 3-32,-3-3-64,3 4 32,-3-4 32,3 2 64,0-2-96,0 4 0,-1-4 32,2 3 64,-1 0-32,-1-3-32,2 0 32,-4 6-32,2-3 0,1 1 64,0-8-32,0 8-32,1-4 32,-2 3 32,1-3-32,-1 0-32,2 0 32,-1 3-32,0 0 0,2 0 64,-1 1-96,-2-4 0,1 2 32,1-2 64,1 0-32,1 0 64,-3 0 0,3 0-128,0 0-32,-4 0 32,5 0 0,-5 0 32,1 0 0,3 0 0,-3 4 64,0-4-32,2 0-32,1 0 32,-2 0 32,-1 0-96,2 0-64,-2 0 128,0 0 96,0 0-96,0 0-32,0 0 0,0 0 0,2 0 0,-1 0 64,1 0-96,-1 0 0,1 0 32,-2 0 64,0 0-32,3 0-32,-1 0-64,2 0 32,-4 3 32,2-3 64,-2 3-96,0 0-64,4 0 64,-5 1 64,1-4 0,3 3-32,-3 0 32,0-3-32,0 3 0,-1-3 64,2 0-32,1 0-32,-1 3-64,-2-3 32,1 0 32,0 3 64,0 1-96,3-4 0,-3 2 32,0 2 0,0-4 0,2 3 0,-1-3 0,1 3 0,-2-3 0,0 0 0,3 4 0,-1-2 64,1-2-96,1 0 0,-1 0 96,-1 0 96,1 0-128,0 0-96,-1 0 32,2 0 0,-1 0 32,2 0 0,-1-2 0,-2 2 0,1 2-96,0-2 64,-1 0 32,1 0 64,1 0-32,-2 0-32,1-2 96,3 2 0,-3 0-128,-1-4-32,1 4 32,0-3 0,0 3 32,-3 0 0,3 0-96,-3 0 64,3 3 32,-3-3 64,-1 0-32,4 4-32,0-4-64,0 2 32,0-2 32,0 0 64,-3 0-32,-1 0-32,4 0 32,-2 0-32,1 0 0,-2 0 64,3 0-96,-4 0 0,2-2 32,2 2 0,-3-4 0,2 4 0,1 0 64,-2 0 32,1 0-128,1 0-32,0 0 32,-1 0 0,-1 0 32,1 0 0,1-3 0,3 0 64,-3-1-32,0 2-32,-1-2 32,4 1-32,-3 3 0,3-3 64,-3 0-32,3 0-32,2 3 32,-2-3 32,3-1-96,-4 1 0,2 3 32,-1-3 0,-1 0 0,1 3 64,0-7-32,0 5-32,-1-5 32,1 4-32,-4 0 0,4-4 64,1 4-96,1 3 0,-2-3 32,0 0 0,-3 0 0,3 0 0,-4 3 0,4-4 0,-1 2 0,-2-2 64,1 1-32,1 3-32,1-3 32,-3-1 32,3 2-96,-4 2-64,4-4 64,0 1 0,-1 3 96,-1-3 32,1 3-128,1-3-32,-3 0 96,3 0 32,2-1-96,-2-2-32,0 3 32,0 0 0,0 0 32,-4 0 0,7-1 0,-3 2 0,-1-2 0,2 1 64,-1 0-32,-1-1 64,1 2-128,-4-2 0,4-2-32,0 0 0,-3 0 128,0-1 32,3 1-32,-3 2-64,-1 2 32,1-2 32,1-2-96,-2 3 0,1 0 32,3-1 0,-1-2 0,-1 3 0,1 0 0,-2 3 0,0-3-96,0-1 64,0 2 32,2-2 64,-2-2-96,0 2-64,0 2 128,-1-4 32,2 2-96,-1 1 32,-1-4 0,1 4 64,0 0-32,-1 0-32,-1-3 32,2 0-32,-1-1 0,1-2 64,3 5-96,-3-2-64,0 0 128,0 0 32,-4 2-96,4-2 32,1 3 0,-5-3 0,4 2 0,0 2 64,0-5 32,0 4 96,-1-3-96,-1 0 0,2-1-32,-1 4-64,-2-3 32,3 2-32,-3-2 64,2 0 32,-1-1-192,-1-2 0,-1 0 96,2-1 128,1 4 32,-2-4 0,0 3-32,3-1 64,-1 1-160,-1 1-32,1 3 0,-1-4 0,-2 4 0,5-3 0,-5-1 0,1 5 64,3-5-96,-3 0 0,0 1 32,3 0 64,-3 0-32,3-4-32,-3 1 32,3 3 32,-4-1-96,1 1-64,-3-1 64,3 1 64,0 0-64,0 3 0,0-4 32,0 4 0,-1 0 0,2 0 0,-1 0-160,-3 3 32,2-3 128,2 3 128,-4-4-32,2 4 0,-2-2-96,3 2-96,0 0-32,-3-4 96,3 4 64,0 0 64,-3 0-128,3 0 32,0-3-64,0 3-64,0 0 160,0-3 32,0 3 0,0 0-64,-1-4 32,-2 4-32,6-2 0,-3 2 0,1-4 64,-2 4-96,-2-2 0,3-2 32,0 4 0,0 0 0,0-3 0,-3 3-96,3-3 64,0 3-32,-1 0 0,-2-3 128,4 3 96,-2 0-128,1-4-96,-3 4 32,4-3 0,-2 3 32,1-3 0,-3 3 64,3-3 32,-3 0-32,0-1-64,3 4 224,-3-2 96,0 2-256,3-4 0,-3 4-64,0-2 64,0 2-96,3 0 0,-3 0 32,0-4 0,0 4 0,0-3 0,3 0 0,-3 3 64,0-4-96,2 4 0,-2 0 32,4 0 0,-4 0-160,2 4 32,2-1 64,-1-3 32,-1 3 32,2 1 0,-2-2 0,1-2 64,0 0-32,0 4 64,3-4-128,-3 0 0,-1 0 32,5 0 0,-5 0 0,4 0 64,-3 2-96,3-2 0,0 4 32,-3-4 64,-1 3-192,5-3 32,-5 3 96,4 0 64,0-3 0,0 0-64,0 3 32,-3 1-32,0-4-160,3 0 32,-3 0 192,-1 0 128,2 6-192,-2-6-32,1 3 64,1 1 32,1-2-96,-2 2 32,0-2 0,0-2 64,0 0-96,0 4 0,3-4-32,-4 0 0,5-4 128,-2 4 32,-2 0-128,3 0 32,-3 0 0,3 0 0,-1 0 0,-1 0 0,1 4 0,1-4 0,0 0 0,0 0 64,0 0-96,-4 0 0,5 0 32,-1 0 0,-1 0 0,1 0 0,-2 0 0,1 3 0,1-3 0,-3 0 0,3 0 64,-4 3 32,4-3-128,-3 0-32,3 0 32,-3 0 0,3 0 32,-3 4 64,0-4-96,0 0 0,0 0 32,0 0 0,-1 2 0,5-2 64,-5 0-32,1 0-32,0 0 32,0 0-32,3 0 0,-1 0 0,-1 0 0,-2 0 0,5 0 0,-5 0 0,4 0-96,-3 4 64,3-4 32,0 3 0,-3-3 0,3 3 0,-3-3 0,3 3 0,-4-3 0,1 3 64,0-3-96,4 0 0,-2 0 96,-3 0 96,5 0-128,-1 0-96,-4 0 96,4-3 32,-3 3-160,1 0 0,1 0 96,1-3 64,0 3 0,-1-3-64,1 3 32,1-3-32,-1 3 0,2-4 0,-2 4-96,0-2 0,0 2 64,-1 0 64,1 0 0,3-4 64,-3 4-64,-1 0-32,2-3-64,-1 3 32,-1 0 96,1 0 32,-3 0-32,3-3-64,0-1-64,0 4-32,-1-2 64,2 2 0,-1-4 32,2 2 64,-2 2-96,0-4 0,0 1 32,3 0 0,-4 3 0,1-3 64,3-1-32,0 1-32,-3 0 32,2 0-32,-1 0-96,-2-1 64,4 2 96,-3-2 32,2 2-128,-1-2-32,-2 1-64,1-4 0,0 5 160,-1-2 96,1-2-32,1 6-64,-1-6 0,-1 3-32,1-1 0,0 1 64,-1 0-32,2 0-32,-5 0-64,4 3 32,0-4-32,-3 2 0,3-2 64,-3 4 64,-1-2-32,5-2-32,-5 1 32,4 0-32,0-1 0,0-2 0,0 0 0,-3 3 64,3-3-32,0 2 64,0-2-128,-4 3-64,5-4 64,-2 1 64,1 0 0,0-4-32,-1 4 32,1-3-32,1 2-96,1 0 0,-2 1 64,0 4 64,0-5 0,-4 4-32,5 0 32,-1 0-32,-1-1 0,1 1 0,0 0 0,-1 0 64,2-3-32,-1 0-32,2-1 32,-2 0-32,3 5-96,-3-5 0,0 4 64,2 0 0,-1 0 96,1-4 32,-2 4-128,0 0 32,0 0-64,3-4 0,-4 1 128,4 0 32,-1 0-128,2 0 32,-1 2 0,-1-2 64,1 0-32,0 3-32,-4-1-64,4-2 32,1 3 32,-5 3 64,4-3-96,-3-1-64,0 4 64,-1-2 64,1-2 0,3 4 64,-3-2-64,3-2-32,-4 1-64,1 0 32,0-1 32,0-2 0,0 3 0,0 0 64,0 0-32,-3-1 64,2 2-128,-2-2 0,0-2 32,3 2 64,-3-2-96,0-3-64,2 3 64,-1-1 0,-1-2 96,3 3 32,-4 0-128,1-2 32,0 2-64,0 0 0,0 0 128,0 0 96,-3-4-128,5 4-96,-5-1 96,0 1 32,4 0 0,-4 0 32,0 2-224,0-2 32,0-3-32,0 2 64,-4 1 32,4-1 32,-2 1 64,-1 0 32,3 0-128,-6 0 32,3 2 0,0-2 0,-2 0-96,-1 3 64,-1 0 32,2 0 64,-1 0-96,-3-1 0,1 2 32,-1-2 0,3 2 0,-6-2 0,4-2 0,1 2 0,-1 2 0,2 2 64,-3-4-96,0 1 0,0 3-32,4-3 0,-5 0 128,3 3 32,-3 0-192,1 0 0,0 0 32,4 0 96,-4 0-64,1 0 0,-1 0 32,-1 0 64,2 0-32,-1 0 64,0 0-64,4 0-32,-4 0-64,0 0 32,1 0-32,-1 0 0,-1 0 128,2 0 32,-4 0-128,1 0-32,2 0 32,-3 3 64,3-3-64,-2 0 0,2 0 32,0 3 64,-3-3-96,4 3-64,-2 1 64,2-2 64,-1-2 0,0 4-32,-2-4 32,2 0-32,0 0 0,3 0 64,-3-4-96,1 4 0,1-2 32,-1 2 0,-1-4 64,4 4 32,-4 0-128,0-3-32,3 3 32,-3 0 64,3 0 0,-3 3-32,1-3-64,-1 0 32,0 0 32,0 0 64,1 0-32,2 0 64,-6 0-128,3 0-64,-3 0 64,4 0 64,-4 0 0,1 0-32,2 0-64,-3 4 32,0-4 32,4 0 0,-4 2 64,3-2 32,0 0-128,0-2-32,0 4 32,-2-4 0,2 2 32,0 0 64,1-4-32,-1 4 64,0 0-64,0 0-32,1-3-64,-1 3 32,3 0-32,-3 0 0,3 0 64,-3 0 0,0 0 0,1 0 64,1 0-32,2 0-32,-4 0 32,1 0 32,2 0-96,-3 0-64,3-3 64,-3 3 0,4-3 32,-4 3 64,-1 0-32,5-3 64,-1 3-128,0-3 0,-3 3 32,4-4 0,-1 4-96,0 0 64,0-3 32,0 3 0,0-3 64,1 0 32,-1 3-128,0-3 32,3-1 0,-3 2 64,1-4-96,1-1 0,-2 4 32,3-1 64,-2 2-32,2-2 64,-4 1-128,2 0 0,2 0-32,0 3 0,-3-3 128,1 0 32,1-1-128,2 1-32,-5 0 32,5 0 64,-4 0 0,3-1-32,-3 2-64,3-2 32,0 1 32,0-4 64,1 1-96,-5 0 64,7 0 64,-2-1-128,-2 4 32,4-4 0,-2 1 64,-1-3-32,3 0 64,0-1-128,0 3 0,0-1 32,0 1 0,0 0-96,3-2 64,-1 3 32,-2 0 0,4 2-96,-2-2 64,2 0 96,-1-4 32,-1 4-128,1-4 32,3 4-64,-3-6 0,0 2 128,0-3 32,0 5-128,0 1 32,-1-3 0,2 4 64,-4-4-32,3 8-32,-3-5 32,0-2-32,2 3 0,-2-1 0,0 0 0,0-2 0,0 3-96,0-4 64,0 0 32,0 2 0,0-2 0,-2 0 64,2 1-32,0 3 64,-3-4-128,-1 4 0,4 0-32,-2 0 0,-1-1 64,0 1 0,0-1 0,-3-2 64,3-1-96,-3 1 0,4-4 32,-1 1 64,-1-1-96,-2 3-64,4-2 128,-4 2 32,3 4 0,-3 0-64,1-3-64,1-1 32,1 4 96,-3-4 32,1 1-128,-1-1 32,0-2-64,3-1 0,-3 0 64,3 1 64,-3 2-32,4 1 64,-4-1-128,3 4-64,-1-4 64,-1 1 64,-1-1-64,0 4 0,1-4 32,-1 1 64,-1-4-96,2 4-64,-1-3 128,0-1 32,1 4 0,-4-1 32,3 4-128,-3-7 0,3 4 32,-3-1 0,0 1-96,1-1 64,2 1 32,-3-4 0,0 0 0,0 3 0,1 2 0,-1-2 0,-3 0 0,4 4 0,2-1 0,-6 1 0,3 4 0,1-5 0,-1 0-96,0 1 0,-3 0 128,3 3 32,-2-3 0,2-1-64,0 1 32,-3 3 32,3-3-96,-2 2 0,-1 2 32,4-5 0,-5 4-96,2-3 0,-1-1 64,0 4 64,1 0 0,-1-3 64,-3 2-128,4 1-64,-1 0 128,0 0 96,-2 0-32,-1-3-64,0 2-160,1 1 0,2 0 128,-3 3 128,1-3-96,2 0-96,0 3 96,-2-4 32,2 1-96,0 0-32,1 3 32,-1-3 0,-3 3 32,4-3 0,-1 3 0,0-3 64,0 3-96,1 0-64,-1-4 64,0 2 0,1 2 32,-1-4 64,-3 1-96,4 0 0,-4 3 96,0-4 32,0 2-128,1-2-32,0 1 32,-4 0 0,6 3 96,-6-3 32,4 0-128,-1 0 32,3 3-64,-2-4 0,2-2 64,1 3 0,-1-4 0,-3 5 0,0-2 0,4 2 64,-4 2-96,4-4 0,-2 4 32,-1 4 64,2-4-32,1 0-32,-1 2-64,0 2 32,1-2-32,2 2 0,-3-1 64,0-3 64,1 3-96,1 0 0,2 0 32,-4-3 64,1 4-32,-1-1-32,3 0 32,-2 0 32,2 0-96,-3 0-64,4 1 64,-5 2 64,2-3-64,2 4 0,-3-7 32,1 6 64,-2-3-32,2-3-32,0 3 32,-2 0-32,2 0 0,0 0 0,-4 1 0,3-1 0,-2 0 0,2 3 0,3-2-96,-3-2 64,3 2 32,1 2 0,2 0-96,-3-2 64,0 5 32,0-3 64,4-2-96,-1 2 0,-3 0 32,3 0 64,-3 4-32,1-1 64,-4 1-64,0-1-32,-2 4-64,-7 9 32,-5 0-832,-7 0-352,-4 4-1248</inkml:trace>
  <inkml:trace contextRef="#ctx0" brushRef="#br1" timeOffset="15">1419 448 640,'-6'4'352,"6"-4"-192,-2 2-192,-1-2 64,3 4-32,-3-4 64,0 3-32,-3 0 64,3 0-64,1 0-32,-5 1 32,5-1 32,-7-3-32,6 3 64,-3 0-64,3-3-32,-2 3 96,1 0 0,-1-3-32,-1 4-64,2-4 96,2 2 0,-4-2 32,3 4 0,0-4 0,-3 3 0,0-3-64,3 3-64,-3-3 96,4 0 64,-5 0 0,5 0 0,-1 0 32,-3 0 96,0 0-64,1 0-64,1 0-64,-2 0 0,1 0-64,-1 0-32,-3 4 96,3-4 0,1 0-32,-2 0-64,1 0 32,1 0 32,-4 0 32,1 0 32,1 0 0,-1 0 64,-1 0-160,0 0-96,0 0 32,3 0 0,-2 0 32,-1 0 0,0 0 0,0-4 64,3 4 32,1 0 32,-4 0-64,3-3-64,0 3 32,-3 0-32,0 0 0,3 0 0,-2 0 0,-1 0 0,0 0 0,0 0 64,4 0-32,-5 0-32,3-3 32,-3 3 32,1 0-32,4 0 64,-4-4 0,3 4 32,-5 0-64,5-2-64,-3 2 32,0 0 32,0 0-96,1 0-64,-1 0 64,0 0 0,3-4 32,-5 4 64,4 0-32,-1 0-32,-1-3 32,3 3-32,1-3 64,-4 3 32,0-3-128,-1 3 32,2-3-64,-1 3 0,0 0 64,0-3 64,1-1-32,-4 4-32,1-3 32,1 0-32,-1 0 0,2 3 0,-2-3 0,2-1 0,-3 4-96,0-2 64,0 2 32,4-4 64,-4 4-96,1 0 0,-2-3 32,5 3 64,-1-3-32,0 0-32,0 0-64,1-1-32,-4 4 64,3-2 64,1-2 0,-5 1 64,5 0-64,-1 3-32,-2-3-64,-1 0-32,0 3 128,1-3 96,-2 3-96,2-4-32,0 4-64,-2-3-64,5 3 160,-4-3 32,0 3-96,3-3 32,-2 3-64,2-3 0,-2 3 64,2-4 64,-3 4-32,3-2 64,-2 2-64,-1-4 64,0 4-128,1 0 0,-2 0-32,2-2 0,0 2 64,-2 0 64,2 0-96,-1 0 0,0-4 32,1 4 0,2 0 0,-3 0 64,3-3-96,-2 3 0,2 0 32,-3-3 64,3 3-96,0 0 0,1 0 32,-1 0 0,3-4 0,0 4 0,0 0 0,0 0 0,1 0 0,-1 0 0,0 4 0,3-4 64,-3 0-96,3 3-64,-3-3 128,4 3 32,-5-3-96,5 4-32,-1-2 32,3 2 0,-3-4-64,0 2 64,3 5 32,0-4 0,3 7 0,-3-7 0,3 3 0,0 0 0,3 0 0,-3-2 0,3 2 0,-1-3 64,1 4-96,0-5 0,-1 5 32,2-1 0,-1-3 0,0 4 0,-1-1 0,1 0 0,0-2-96,-3 2 0,0 0 128,0-2 96,2 2-96,-1-3-96,-2 6 96,5-2 32,-5 3 0,1-4-64,3 0-64,-3 0 32,3 0-32,-4-2 0,4 2 64,-2 0 64,1 1-96,1-1-64,0 0 128,0 0 32,0-2 0,0 2-64,-1 0 32,1 0 32,0-2-192,3 2 32,-4 0 32,2 1 96,1-1-64,-2 0 0,3 4 32,-3-1 64,0-2-32,0-1 64,2 3-128,-1-3 0,1 1-32,-2 2 0,0-2 128,0-1 32,-1 0-32,1-2-64,3 2 32,-3 0-32,3 0 0,-3 0 0,-1 1 0,4-4 64,0 3-32,-3 4 64,3-1-64,-1-5-32,1 5-64,0-2 32,0-1 32,-3 0 0,2-3 64,-1 6 32,-2-2-32,4-1-64,-3 0 32,0 1-32,3-4 0,-3 3 0,-1-2 0,1 2 0,3-3 0,-3 4 0,3-1-96,-1-3 0,1 3 128,0 0 96,0 1-32,-1 0-64,1 1-96,0-1 32,2 2 96,-2-2 32,0-1-128,-3 0 32,3 4 64,-1-4 32,-1 0-128,-2 1 32,1-1-64,3 0 0,-3 1 128,3-1 32,-3 0-128,-1 1 32,-2-1-64,6 4 0,-4-2 128,-1-1 32,1-1-32,1 1-64,0-1-64,0-3 32,0 3-32,0-2 0,-1-2 64,5 2 0,-1-1 64,-4 4 32,4-4-32,-1 0-64,1 0-64,-3 0 32,3 4 32,0-5 64,-3 2 32,3 2-32,-1-2-64,1 2-64,0-3 32,0 3 32,-1-3 0,1 4 0,0-4 0,3 3 0,-4 1 64,1 2-192,0-6 32,0 3 96,-4 0 128,4 1-96,0-4-32,-3 3 0,3-2 0,0-1 0,-3 0 0,-1 0 0,1 0 64,3 4-32,-3-7-32,0 2 96,3-4 0,0 2 32,-4 0 64,4 2-96,-3-2-64,2 0 0,-1 0-32,-1 4-96,-1-4 64,1 0 96,3 3 32,-7 0-192,5 1 0,-5-4 32,2 2 32,1-2 96,-2 4 32,3-2-1024,-3-2-1536,2 0 288</inkml:trace>
  <inkml:trace contextRef="#ctx0" brushRef="#br1" timeOffset="16">2453 1559 1152,'-3'-3'512,"3"3"-256,0 0-320,0 3 192,0-3-96,0 0-32,-3 0 96,3 0 0,0 0-32,0 0-64,-3 0 32,3 0-32,0 0 64,-3-3 160,3 3 128,0 0-128,-3-4-64,3 4-64,-2 0 0,2 0-224,-4 0 32,4 4 96,-3-4 128,3 0-192,-2 0 0,2 0 64,-4 0 64,2 0-96,2 0-32,-3 3 32,3-3 0,-3 0 32,3 0 0,-3 0 64,0 3 32,3-3-32,-3 0-64,0 3 32,3-3-32,-2 0 0,-2 4 0,4-4 0,-3 2 0,3-2 0,-2 4 0,2-4 0,0 2 0,-4 2 0,4-4 64,0 3-32,-2 0-32,2 1 32,0-1-32</inkml:trace>
  <inkml:trace contextRef="#ctx0" brushRef="#br1" timeOffset="17">2386 1609 3584,'0'7'0,"0"-1"-96,0 0 64,0-2 32,0-2 0,0 5 0,0-4 64,2 0-32,-2-3-32,0 3 96,4 1 0,-4-4-32,2 3-64,1-3 32,1 0-32,-2 3 0,1-3 0,0 3 0,-3-3 0,3 0 0,0 0 64,0 0-96,0 0 0,-1 3-32,2-3-64,-4 0 224,2 0 96,1 0-192,1-3 32,-2 3 32,2 0 32,-2 0-128,1 0-32,0 0 32,-3-3 0,3 3 32,0 0 64,0-3 32,-3 3-128,3-3-32,-1 3 96,-2-4 96,4 1-32,-4 0-64,3 0 64,-3-4 0,0 1 96,2 0 96,-2 3-128,4-4-32,-4 4-64,0 0-64,2 0 32,-2 0 32,3-4-32,-3 5 64,0-2-128,0 1-64,3 0 128,-3-1 32,0 2-96,0-2 32,-3 4 0,3-3 64,0 0-32,0 3-32,-3-3-64,3 0 32,-2 0 32,2 3 0,0-4-96,-4 1 64,2 3 32,2-3 0,-3 3 0,3-3 0,-4 3 0,2 0 0,-1-3 0,0 3 0,3 0 0,-3 0 64,0-4-96,0 4 0,0 0 32,1 4 0,-2-4 0,2 0 64,-2 3-192,1 0-32,1-3 128,-4 3 160,3 0-128,-3 1 0,3-4-64,0 3 0,0 0 64,-3 0 0,6-3 0,-5 3 0,5 0 0,-4 1 0,2-2 0,2 2 0,-4-1 0,4 0 0,0 3 0,0 1 0,0-4-96,0 3 64,0 1 96,4-4 32,-4 3-32,2-3-64,2 1 32,-4-2-32,5-2 0,-1 0 64,-2 4-32,4-4 64,-3 0-64,3 0-32,-3 0 32,3-4-32,-4 2 0,1-2 0,3 1 0,-2-3 0,-2 3 0,4-1 64,-3 1-32,0 0-32,0-3-64,0 3 32,-1-1 96,-2-2 32,0 3-128,0 0 32,0-1-64,0 2 0,0-2 64,-2 1 64,2 3-96,-3-3 0,0 3 32,0-3 0,0 3 0,0 0 64,-2-3-32,1 3-32,-2-3-64,3 3 32,1-4 32,-4 4 64,3 0-96,-3 0 0,3-3 32,-3 6 0,4-3-96,-2 4 64,-1-4-32,1 0-64,-2 3 96,4 0 0,-1 0-64,0 3 64,3 0 32,0 1 0,0-4 0,3 3 0,0 4 64,-1-4 32,2 1-32,-2-7-64,4 0 96,1 0 0,-2-4-32,1 4-64,0-3 96,-3 0 0,3 0-128,-4 0 32,1-4 0,-3 5 64,4-2-96,-4-2 0,0 2 32,0 2 64,0-2-96,-4 1 0,4 0 32,-3 3 0,3-3-96,-2 3 64,-2 0-32,2-3 0,2 3 64,-6 0 0,3 0 0,0 0 0,0 3-96,0 0 64,1-3 32,-2 3 64,1 0-96,3 3-64,-2-2 64,2-1 64,0 4-64,2-5 0,1 5 32,1-4 0,-2 0 0,4 0 64,0-3 32,0 0 32,0 0-64,-1-3-64,1 3 32,0-3 32,-3 0-32,0 0-32,0-1 32,0-2-32,-3 3 0,-3 0 0,0-3 0,0 2 0,0 4 0,1-3 0,-2 0-96,-2 3 64,3 0 32,1 0 0,-2 0 0,2 0 0,-1 0-96,0 3 64,0 0-32,0-3 0,0 6 0,0-2 0,3-1 128,-2 0 32,2 3-128,0-2 32,0-1 64,2 0 96,-2-3-128,3 3-32,0-3 0,3 0 64,-3 0-96,2-3 0,-1 3 32,1-3 64,-1 0-96,-2-1 0,2-2 32,-2 3 0,-2 0 0,3-1 64,-3-2-32,0 6 64,-3-6-64,1 3-32,2 0-64,-4 0-32,2-1-32,-2 4 96,-1 4-64,1-4 32,2 3 0,-1 0 0,0 0 64,0 3 0,3 0 0,0-2 0,0 2 64,3 0 32,0 4-32,0-7-64,-1 3 32,2-2 32,-2-4-96,1 0 0,1-4 32,-2 1 64,2 0 32,-2 0 32,1 0-160,-3-4 32,0 5 0,0-5 0,0 4 0,-3-1 64,3 2-96,0-2-64,-2 1 64,-2 0 64,2 3-64,-2 0-64,1 0-32,1 0 0,-2 0 160,-1 3 32,2 0 0,0 3-64,0-2 32,0 2-32,0-2 0,3 2 0,0 3 0,0-6 0,3 4 0,3-4 64,-3 0-32,3-3-32,0 0 32,-4-3-32,5 0 0,-5 3 64,4-4-32,-3 1-32,0 0 32,-3 0-32,3-3 64,-3 2 32,-3 2-32,3-5-64,0 4 32,-3-1-32,0 2-160,3-2 32,-2 1 64,-2 3 32,2 0-128,-2 0 32,1 3 64,3 1 32,-2 2 32,2-3 0,-4 6 0,4 1 64,0-4-96,0 1 0,4-4 96,-4 3 96,2-3-128,1-3-32,-3 0 0,4-6 64,-2 3-32,2 0 64,1-1-64,-2-2-32,0 3 96,-3-3 0,0 0-128,0-1 32,0 4 0,-3-1 0,3-2-96,-3 3 0,0 0 64,-3 0 64,4 3-64,-2-3 0,-1 3-128,1 3 32,2-3 64,-1 3 96,0 0 0,0 0-32,3 3 32,0 1 32,3 0-32,0-1-32,0 3 32,-1-3 32,2-2-96,-2 2 0,5-3 32,-5 0 64,4-6-32,0 0 64,-3 0-64,0-4 64,0 1-128,-3 0 0,3-1 32,-3 1 64,-3 0-32,0 0-32,3-4 96,-6 7 0,3 0-192,0 0-64,-3 3-32,4 0 128,-2 0 32,-1 0 96,1 3-96,2 3-64,-1-3-32,0 0 96,3 3 64,0 1 128,0-4-128,0 1-32,3 2 0,0-3 0,-3-3 0,6 0 64,-4 0-32,1 0 64,1 0-128,-2-3 0,-2-1 32,4 2 64,-2-5-32,-2 4-32,0-1 96,0-2 0,0 6-128,0-6 32,-2 3-64,-2 0 0,4 3 0,-6 0-64,3 0 0,1 0 96,-2 3-64,2 0-32,-1 3 96,3 0 0,-3-2 96,6 2 32,-3 0-32,3-2-64,-1 2 32,2-3 32,-2 0 32,1 0 32,3-3-160,-2 0-32,1 0 32,-2-3 64,0 0 0,0 0 64,0 0-64,-3 0 64,3-3-128,-3 2 0,0-2 32,-3 2 64,3 2-96,-3-2-64,0 4 64,0-3 0,0 3-64,0 0 64,-3 0-32,6 3 0,-2 1 0,-2-2 0,4 5 64,0-4 64,0 7-32,4-4-32,-4 0 32,2 1 32,2-1-32,-2-3-32,4 0 96,-3 1 0,0-4-128,0 0-32,0 0 96,-1-4 32,2 1 0,-4 0 32,3 0-128,-3-4-64,-3 4 64,3 0 64,-4 0-64,4 0 0,-2 0-32,-1-1-64,0 4 96,3 4 0,0-1-64,0 0 64,0 3 96,3 1 32,-3-4-192,5 3-64,-1-3-1280,-1 1-480</inkml:trace>
  <inkml:trace contextRef="#ctx0" brushRef="#br1" timeOffset="18">1472 1322 896,'0'6'416,"-3"-6"-192,6 6-256,-3-6 128,3 4-128,-3-1 0,3 0 96,3-6 32,-3 3 32,3 0-64,-3-3 32,-1-1-64,4 1-32,-2 0 96,-2-3 64,1 2 0,0 3 0,0-6-96,0 4 32,-3 0 0,0 0 96,3-1-96,-3-2 0,-3 4 32,3-5 0,0 4-64,-3-1-64,0 1-64,0 3 32,0 0 32,-3 0 0,0 3 0,4 1 0,-1 2 0,-3-2 0,6 2 0,0 0 64,0 0-32,2 0 64,2-2-64,-1-3 64,-1 3 64,2-4 128,-2-4-192,2 4-128,-2-1 64,-2-3 96,3 1 32,0-3 0,-3 3-192,0-1 32,0-2 64,0 0 96,-3 3-224,3 0 0,-3 3 0,1 0 32,-2 3-64,-2 0 64,1 1 32,-1 2 64,3-4 32,1 5 32,-2-1-160,1-3-32,0 1 32,3 1 0,0-2 32,0 0 0,3-3 64,4 0 32,-5 3-32,3-6-64,-1 3 32,1-3 32,-1 0-32,-2-1-32,4-1 160,-6 2 32,3-3 128,-3 3 128,0-3-256,-3 0-96,3-1-64,-2 0 32,-2 4-96,-2-3-64,1 6-32,-1-3 96,3 0-64,1 6-32,-2-3 96,1 6 64,3-3 0,-3 7-32,3-3-64,3-1 32,-3 3 32,3-3 0,3 1 0,-3-2 64,-1-2 32,2 0 32,-1-3-64,-1 0-64,-2 0 32,4-3-32,-2-4 0,-2 6 64,0-6 32,0 1 32,0-1-224,0 1 0,0 0 96,0 0 64,-2-1-160,-2 7 0</inkml:trace>
  <inkml:trace contextRef="#ctx0" brushRef="#br1" timeOffset="19">1493 1267 6240,'-6'0'-64,"3"2"32,1 2 32,-2-2 0,1 5 64,3-4-96,-3 4-64,3-1 64,0-2 0,0 2 32,3-4 64,0 2-32,1-1 64,1-3-64,-3 0-32,2-3 32,2 3-32,-1-4-96,-1 2 64,1-4 96,-1 2 32,-2-2 32,-2-1 0,0 1-160,0 0-32,-2 0-64,2 6 96,-4-4 0,1 1 32,-3 3 0,1 0 0,2 3-96,-4 1 64,5 2 32,-1 0 0,1 0-96,2 1 64,0-1 32,0 0 0,0 0 0,2-2 0,-2-1 64,3-1 32,-1 2-32,2-4-64,-4 0 32,3 0-32,0-4 0,0 2 0,-1-1 0,-2-1 0,4-2 0,-4 0 64,0 0-32,0-1-32,-4 1-64,4 2-32,0 2-32,-2-2 96,-1 4 0,3 4 32,-3-4 0,0 6 64,-1-3-96,2 4-64,-1-1 64,3 1 64,3-1 0,-3 0-32,0 3 32,2-3-32,2 0 0,-4-6 0,3 0 0,-3 0 0,3 0 64,0 0 32,-1-3-32,-2 0-64,4-3-64,-2 2-32,-2 2 64,0-5 64,0 5 64,0-2 32,0-2-224,-2 0 0,-2 3-192,-1-1 32,-1 1 128,0 3 128,3 3-32,1 1 0,-5-1-32,4 3 0,0 0 64,3 0 64,-2 3-32,2-3-32,0 4 32,0-7-32,0 1 64,2-1 96,-2-6-128,6 3-96,1-4 96,-5 1 32,3 3-96,2-6-32,-4 6 32,2-6 64,1 2-64,-3 2 0,1-1 32,-2-1 0,1 2 0,-3 2 64,0-4-32,0 2 64,-3 2-128,1-4 0,-2 4 32,1 0 0,3 0-96,-2 0 64,-2 0 32,4 0 0,0 4-96,-2-2 64,2 2 32,2-2 0,-2 2 0,4 1 64,-2 1-32,5 1 64,-5-4-128,1 7 0,3-10 32,-3 3 64,0-6 32,0 3 32,0-3-64,2-4-64,-5 1-64,0 2 32,0-2 96,0 1 32,0-1-128,-2 0-32,-1-1-64,-3 1 96,0-1 0,0 4 96,3-1-96,-3 4-64,3 0 64,-3 4 0,4-1-64,-1 0 64,0 4 32,0-4 0,3 4-96,0-5 64,0 2 96,0-2 96,0 2-64,0-1 0,3-3-96,-3 0-32,3 0 32,-3 0 64,3-3-32,-3 3-32,2-4 32,-2 2-32,4-4 0,-2-1 0,-2 4 0,0-4 0,0 1 0,0 0 0,0 0 0,-2-1 64,-2 1-96,-1 2-64,-1 1 64,2 3 0,-1 0-64,3 3 64,-2 1 32,1 2 64,0 3-96,3 1 0,0 0-32,0-4-64,0 3 160,0-3 32,0-2 64,3 1 0,0-5-64,3 0 32,-3-2 0,3-1-128,-3-1-32,0 2 32,2-2 0,-1 2 96,-2-2-32,-2-2-96,0-1-32,0 4 64,0 0 0,-2-1 96,-4 4 32,0-2 32,3 2-224,-3 0-64,1 0 64,1 2 32,1 2 64,0-1 0,0 4-96,3-1 64,0 1 96,0-1 32,3 0-32,0-3-64,0 3 32,1-4 32,1-2-32,-3 0-32,2 0-64,-1-2 32,0-2-32,0 2 0,-1-1 64,2-3 64,-4 2-32,0 2-32,0-5 32,0 1 32,-4 2-96,2 1 0,-1 0 32,-3-1 0,0 8 0,3-4 0,-3 3-96,3 4 64,-3-4-32,4 3-64,-2 0 96,4 0 64,-2 1-64,2-1-64,0 3 128,0-3 96,2 1-32,2-1-64,-2-3 64,4-3 0,1 0-32,-2-3-64,1 0-64,0 0 32,-1 0 32,1-4 0,-3 4 0,1 0 0,-2-3 0,-2 0 64,-2 3-96,2-1-64,-7 2 64,1-4 0,1 2 32,-5 1 64,5 0-96,3 3-64,-5 3 64,4-3 0,0 3 32,3 1 64,-2 2-32,2-4-32,2 2 32,-2-1-32,3-1 0,3-2 64,-2 0-32,1-2-32,-3-1 32,2-1-32,2 2 0,-6-2 0,3 2-96,-3-2 64,0-2 32,0 3 64,-3-1-192,0 1-32,0 3 64,-3 0 32,6 3-32,-3 1 0,1-1-32,2 3 96,0-2 64,0 2 128,2 0-128,1-3-32,3-1-1344,0-4-608</inkml:trace>
  <inkml:trace contextRef="#ctx0" brushRef="#br2" timeOffset="20">2271 1575 512,'3'-4'256,"-3"4"-128,3 0-160,0 0 128,-3-2-64,3 2-32,0 0 32,-3-4 32,3 4-96,-3 0 0,3 0 32,-3 0 64,3 0-32,0 0-32,-3 0-64,3 0 32,-3 0 32,2 0 64,1 0-32,0 0 64,-3-2-128,3 2 0,1 0 32,-2 0 0,1-4 0,0 4 0,0 0 0,-3 0 0,3 0 0,0-3 0,0 3 0,-1 0 0,2 0 0,-1 0 64,-1 0-96,2-3 0,-4 3 32,2 0 0,1 0 0,0 0 64,0-4-96,0 4 0,0 0 32,0-2 64,0 2-96,0-4 0,0 4 32,-1-2 0,2 2 0,-2 0 0,2-4 0,-4 4 64,2 0-32,1 0-32,1 0-64,-2 0-32,4 0 64,-3 0 64,0 0 0,0 0 64,2-3-128,-1 3 0,-2 0-32,1 0 0,1 0 64,-2 0 0,4 0 64,-3 0 96,0 0-128,0 0-96,0 0 32,-1 0 0,4 0 32,-2 0 0,-1 0-96,-1 0 64,4 0 32,-3 0 64,0 0-96,3 0 0,-3 0 32,0 3 0,-1-3 0,2 0 64,-1 0-96,-1 4 0,2-2-32,-2 2 0,1-4 128,-3 2 32,3-2-32,0 4-64,0-4-64,0 3 32,0-3 32,-1 0 0,-2 0 0,7 3 0,-5-3 0,2 0 64,-2 0-32,1 4-32,0-4 32,0 0-32,3 2-96,-3-2 64,0 0 32,3 0 0,-3 0 0,0 4 64,-3-4-32,2 2-32,2-2-64,-4 4 32,2-4 96,1 3 96,1 0-64,-2-3-64,-2 3 0,3 0-32,0 1 0,0-1 0,0 0 0,0 0 0,0 3 0,-3-2 64,2 2-32,2-3-32,-2 4 96,1-5-64,-3 5 64,4-4-64,-2 0-32,1 3 32,0-2-32,0-1 0,3 0 64,-3-3-32,3 3 64,3 0 64,-7 3 64,4-2-800,-3-2-352</inkml:trace>
  <inkml:trace contextRef="#ctx0" brushRef="#br2" timeOffset="21">2292 1641 1536,'3'0'608,"0"0"-320,0 0-352,-3 0 128,2 4-160,-2-4 64,4 2-32,-2-2-64,-2 4 96,4-4 0,-4 3 96,3-3 96,-1 3 64,1-3 32,3 0-64,-2 4-32,-2-4-192,1 2 32,0-2 0,0 0 0,0 4 0,0-4 0,0 2 0,-1 2 0,2-1 0,-2 0 0,1 0 64,1 0-32,-2-3-32,1 4 32,0-1-32,0-3 0,0 3 64,0-3-96,0 3-64,0-3 128,0 4 96,-1-4-96,1 2-96,3-2 32,-2 4 64,-2-2-64,4-2 0,-3 4 32,3-4 64,-3 3-32,3-3 64,-1 3 64,-1-3 64,1 0 32,1 4 64,0-4-160,-3 0-96,3 0-32,-1 2-32,-1-2 0,2 0 0,-1 0 0,1 4 0,0-4 0,0 0 64,-3 3-32,2-3-32,1 0 32,1 0 32,-2 0 32,-2-3 32,3 3-160,0 0 32,0 0 0,0 0 0,-3 0 0,3 0 0,-1 0 0,-2 0 0,3 0-96,0 0 64,-4 0 32,5 0 64,-1 0-32,-4-4-32,4 4 32,1 0 32,-2 0-32,-3-2-32,5 2 96,-1-4 0,-4 4-32,2-3-64,1 0 288,-1 3 128,-2-4-128,4 4-96,-3 0-192,0-2 0,3 2 0,-4 0 64,2 0-32,1-4-32,-1 4 96,-2 0-128,4-2 0,-3-2 32,3 4 0,-3 0 0,0-3 64,0 3-32,-1 0-32,2 0-64,-1-3 32,-1 3 32,-2 0 64,4 0-96,-2 0 0,1-3-32,0 3 0,0 0 64,0-4 64,0 4-32,0 0-32,-1 0 32,2-3-32,-1 3 0,-1 0 0,2-3 0,-4 3 0,2-3 0,-2 3 64,0-3-96,3 3 0,-3 0 32,0 0 0,0 0 64,0-4 96,0 4-128,0 0-96,0 0 32,0 0 0,0 0 32,0 0 0,0 0 0,0 0 0,0 0 0,0 0 0,0 0 0,0 0 0,0 0 0,0 0 64,0 0-32,0 0 64,-3 0-128,3 4 0,0-1 32,-2 0 0,2-3-1152,-4 3-1184,2-3 416</inkml:trace>
  <inkml:trace contextRef="#ctx0" brushRef="#br2" timeOffset="22">2652 1600 640,'3'0'256,"-3"4"-128,3-4-160,-3 2 64,2 2-32,-2-2 64,7 5-32,-5-4-32,2 3 32,-2-2 32,1-1-96,3 3-64,-3-2 64,0-2 64,0 5 64,0-4 32,3 1-224,-4 2 0,2-4 32,2 2 96,-4 2-64,1-3 0,-3 0 32,4 1 64,-2-2-32,1 2-32,0-1 32,0 3-32,-3-3 64,6 0 32,-6 1 32,3 2 0,0-3 0,0 0 0,-1 3-576,-2 4-224</inkml:trace>
  <inkml:trace contextRef="#ctx0" brushRef="#br2" timeOffset="23">1326 1319 384,'0'3'256,"0"0"-128,0 1-160,0-4 128,0 0-128,0 2-64,0 2 64,0-4 0,0 6 96,3-2 32,-3-2 32,3 2-64,0-2 32,-3 2-64,3-1-32,0 0-64,-3-3 32,3 3 32,0 1 64,-1-1-96,2-3 0,-1 3 864,-1-3 480,2 0-672,-2 3-256,1-3-256,3 0-128,-3 0 32,3 0 32,-4 0-96,5 3-64,-5-3 64,2 4 0,1-4 32,-2 2 0,3 2-96,-3-4 64,0 2 96,0 2 32,0-4-32,0 3 32,3 0-128,-4 1-64,4-4 64,-3 3 64,3 0 0,-3-3 64,3 3-128,0-3 0,-1 3 32,1-3 0,1 0 0,-2 0 0,1 0 0,0 0 0,-1 3 0,1-3 0,1 0 0,-1 0 0,-1 0 0,1 0 64,0 0-96,-1 0 0,2 0 160,-1 0 64,-1 0-160,1 0 0,0 0-32,0 0 0,-3 0 0,2 0 0,1 0 0,-2 4 0,1-4 0,-2 0 64,3 0-32,-3 0 64,3 0-64,-3 0-32,2 0 32,2 0-32,-1 0 0,-1 0 0,1 0 0,0 0 0,-1 0 0,2-4 0,-5 4 0,2 0 64,1 0-32,-2 0-32,3 0 32,-3 0 32,0 0-96,0 0-64,0 0 64,0 0 0,3 0 32,-4 0 64,2-3-32,-2 3-32,1 0 32,1 0 32,-2 0-32,1 0-32,0 0-64,0 0 32,0 0 32,-3 0 64,3 0-32,0-3 64,-3 3-64,0 0-32,0 0 32,0 0-32,0 0 0,0-3 0,0 3 0,0 0 0,2 0 0,-2 0 0,0-3 0,4 3 64,-4-3-32,0 3-32,2 0 32,-2 0 32,0 3-736,0-3-352,0 3-320,0 0-64</inkml:trace>
  <inkml:trace contextRef="#ctx0" brushRef="#br2" timeOffset="24">1721 1335 896,'-3'0'352,"3"0"-192,0-4 160,0 4 288,-3-2-256,3 2-96,-2 0 96,2-4 160,-4 2-192,2-2-96,-1 2-64,-1-1-32,2-1-224,-4 4 0,3-2 32,-3-2 96,0 2 0,1 2 64,-2-4 64,2 1 128,-1 3 0,0-3 64,0 0-128,3-1-64,-3 1-64,3 0 0,-3-3-128,0 6 0,4-6 32,-4 6 64,0-6-32,3 2 64,0 1-224,-3 3 32,3-3 32,-3-1 32,4 4 32,-5-3 0,5 3 0,-1 0 64,-3 0-32,0 3-32,1-3-64,-2 0 32,1 0-32,1 0 0,-1 0 64,0 0 64,0 0-32,0-3 64,0 3-64,0-3-32,1 0 32,-1 3 32,0-3-96,0 3 0,0-3 32,0 3 0,1 0-96,-1 3 64,0-3 32,0 0 0,3 3 0,-3-3 64,1 3-96,-2-3 0,1 3 32,1 0 0,-1-3-96,0 4 64,1-1 96,-2 0 32,1-3-128,4 4-32,-2-4 32,-1 2 64,1 2 0,2-4-32,-4 2 32,3 2-32,0-4-96,0 3 64,-2-3 32,1 3 64,2-3-32,-1 3-32,-1-3 32,2 0-32,-1 0 0,3 3 0,-3-3 0,0 0 0,0 0 0,0 4 0,3-4-96,-3 3 64,3-3 32,-2 0 0,2 0-96,-4 3 64,2-3 32,2 0 64,-4 0-32,4 3 64,0-3-64,-3 0-32,3 0 32,0 4 32,0-4-32,-2 0-32,2 0-64,0 0 32,0 0 32,0 0 0,0 0 0,0 0 64,0 0-32,2 0-32,-2 0-64,0 0 32,3 0 32,-3 0 0,0 0 0,4 0 64,-4 0-32,2 0-32,-2-4 32,4 4-32,-4 0 0,2 0 0,-2 0 0,3-3 64,-3 3-96,0 0-64,0 0 128,0 0 32,0 0-96,3 0-32,-3 0 32,0 0 64,0 0 64,0 0 96,0 0-160,0 0-32,0 0 0,0 0-1760,-3 3-736</inkml:trace>
  <inkml:trace contextRef="#ctx0" brushRef="#br2" timeOffset="25">1924 1427 256,'-4'0'160,"1"2"-64,-3-2-128,6 4 128,-2-4 0,-1 3 96,0-3-32,-3 3 64,3 1-128,0-2 0,0 2 32,0 2 0,0-3-160,-3 4-32,4-4 96,-4 3 32,-1-3 0,2 4-64,-1-1-64,3-3 32,-5 3 320,-1-3 96,-1 3-96,5 0-32,-4-2-192,1 2-64,1 0 64,-1 1 96,2-1-128,0-3-96,0 0 32,0 4 0,-3-4 32,3 1 64,1-2-32,-1 4-32,3-2 32,-3-1-32,0 3 0,3-3 0,1 1-96,-2-1 64,2 0 32,2 0 64,0 1-32,-3-4 64,3 0-64,0 0 64,3 0-64,-3 0-32,2 0-64,2-4 32,1 1 32,1-3 0,0 2 0,0-2 64,2 0-32,-2-4 64,3 4-128,0-4-64,-3-2 128,3-4 32,-3 1 0,3 2-64,-1 0-64,-2 1 32,0 2 32,0 1 0,0-1-96,-1 4 64,-1 0 32,1-4 0,4 4-352,-3 3-96,-4-4-352,5 0-128</inkml:trace>
  <inkml:trace contextRef="#ctx0" brushRef="#br2" timeOffset="26">2131 1429 640,'0'3'256,"0"1"-128,0 2-224,-4-3 64,4 3 32,0 4 0,0 0 64,0 2 32,4 1-128,-4-1 32,3-2-64,0 2 0,2-2 128,-1 3 32,-2-1 32,5 0 0,-7 4 416,2-3 192,1 0-288,-3 2-160,3-5-192,-3 2-96,3-2 32,-3-1 32,3 1 32,0 2 32,2 5-64,1-1-64,3-1-64,0 4-32,3 0-928,0-3-384</inkml:trace>
  <inkml:trace contextRef="#ctx0" brushRef="#br2" timeOffset="27">1525 1796 1152,'-6'3'416,"3"-3"-192,-3 3-256,6 0 128,-2 1-64,-4 2-32,0-3 160,-1 3 32,-1-2 0,2 2-32,-2 0-96,-1 0 32,0 4 0,0-1 32,1 4-64,-5-4-64,2 4 32,-4-4 32,0 1 32,4-1 32,-4 1-160,4-4-32,-2 0 32,8 1 0,-1-1-832,3-3-352</inkml:trace>
  <inkml:trace contextRef="#ctx0" brushRef="#br2" timeOffset="28">1382 2185 1152,'2'-4'512,"-2"4"-256,0-6-160,0 3 224,4 0-64,-1-4 96,-3 1 0,2 0 96,2 0-160,-2-1-96,1-2-96,0 2 0,0 4 0,3-4 96,0 1-96,0 4-64,0-5 0,0 4-32,-4-3-96,5 2 64,-2-2 96,1-1 96,0 5-64,0-4-64,-1 2 64,-5 1 0,3 0-128,-3 3 32,0 0-160,-3 0 32,3 3 128,-2 0 64,-1 1 0,0-2-64,0 2 32,-3 2 32,3-3-32,0 0-32,-2 0-64,1 1 32,-1-1 32,-1 0 64,0 0-32,0 4 64,0-5-128,0 2-64,0 2 128,1 0 32,-1 4-96,3-1 32,-3 1 0,3-4 0,0 0 0,3 1 0,-3-4 0,3 0 64,0 0-320,3-3-64,0 0-1056,0 0-448</inkml:trace>
  <inkml:trace contextRef="#ctx0" brushRef="#br2" timeOffset="29">1609 631 384,'9'0'160,"-5"0"-64,-2 0-192,1 0 64,3 0 32,0 0 0,-1 0 0,2 0 64,1 4-96,1-4-64,0 0 64,0 3 0,-1-3 32,1 3 64,3-3-96,-3 0 0,2 0 96,-2 0 32,3 0-32,0 0 32,-1 3 576,1-3 256,0 0-544,0 3-160,-1-3-192,1 3-32,-1-3 0,1 4 64,3-1-32,-3 0-32,-1 0 32,1 0-32,-3 3 0,2 0 0,-2-2 0,0 2 0,3-2 0,-3 2 64,0-3-32,-4 0-32,7 0-64,-3 3 32,0-2 32,-1 2 0,1 0 0,0-2 64,2 2-32,-2-3-32,3 3 96,0-2 0,3 2-128,-1-3-32,0 0 96,5 3 32,-5-2 0,3-2-64,1 2-64,-1-1 32,1 0 32,3 1 64,-4-1-96,1 3-64,-1 4 128,1-1 32,-1 0 0,-2 4-64,0-3-64,-1 2 32,1-6 32,0 4 64,0-4-32,-1 4-32,1-7 32,0 3 32,2-2-32,1-1-32,-1 3 32,3-3-32,1 3-96,-1 0 64,4 4 96,0 0 32,-1-1-128,0 1-32,-2-1 96,-1 0 32,0-3-96,-1 4 32,-2-4-64,-3 1 0,1-1 0,0 0-64,-4 4 160,1-4 96,0 4-96,-3 3-32,2-4 0,-5-2 64,3 1-96,-7-1 0,5 0 32,-1-1 0,-1 0-96,-2 1 64,3 2 32,0-2 0,0-5 0,5 5 0,2-1 0,-2 0 0,6 1 64,4 2 32,2 1-672,1 6-256,6-4 64,1 4 32</inkml:trace>
  <inkml:trace contextRef="#ctx0" brushRef="#br2" timeOffset="30">2008 439 128,'27'-3'160,"-19"3"-64,6 0-64,-7 0 96,1 0-160,4 0 32,0 3 0,-1-3 64,2 0-32,-2 3-32,0-3 32,2 4 32,-2-2 384,0-2 192,-1 4-320,-1 2-192,-1-3-160,4 3 0,-3-3 32,2 4 64,-2-1-32,-1 0-32,5 0 32,-2 4-32,4 0 64,0-1 96,-1 1-64,3 0-64,4-4 0,3 0 32,-1-3-32,0 0-32,4 0 32,-1-3-32,-2 0-96,-1 0 0,0 3 128,1-3 32,-1 4 128,1-4 96,-4 3-64,1 0 32,-4 4-224,4-1-32,-4 0 64,-2 0 32,2-2-128,-2 2 32,3 3 0,-1-2 64,1 2-32,2-3-32,-3 4 32,2 2-32,1-2-96,-3-1 64,1 1 96,-1 0 32,1-4-192,-1 3-64,2 0 128,-5 1 64,1-1 32,2 4-64,-2 0 32,-1 6 32,4-3 32,3-4 32,-1-2-1216,6 5-512</inkml:trace>
  <inkml:trace contextRef="#ctx0" brushRef="#br3" timeOffset="31">1704 970 256,'0'0'160,"0"0"-64,0-7-128</inkml:trace>
  <inkml:trace contextRef="#ctx0" brushRef="#br3" timeOffset="32">2218 1401 384,'4'-3'256,"-1"3"-128,-3 0-160,2 0 64,2 0-128,-4 0 64,2 0 32,-2 0 0,3 0 0,-3 0 0,6 0 0,-6 0 0,6 0 64,-3-4 96,-1 4 0,2-2 64,-1 2 0,-3 0 96,2 0-160,2 0-96,-2-4-128,1 4 32,0 0 32,-3 0 0,6-2 0,-3 2 0,0 0 352,0 0 160,0-4-256,0 4-128,0 0-32,-3 0 0,3-3-32,-1 3-64,1 0 32,0 0-32,0 0 0,1 0 64,-4-3-96,5 3 0,-2 0 32,0 0 0,-3 0-96,3 0 64,0-3 32,0 3 0,-1 0 0,2 0 64,-1 0-32,-3 0-32,2 0 32,2 0-32,-2 0 0,1 0 0,0 0-96,0-3 64,0 3 32,0 0 64,0 0-32,0 0 64,0 0-128,0 0 0,-1 0 32,2 0 0,-2-4 0,2 4 64,1 0-192,-1 0 32,-2 0 32,1 0 96,0 0 0,3 0 64,-3 0-64,0 0-32,-1 0 32,4 0-32,-3 0 0,1 0 0,1 0 0,1 0 0,-3 0 0,3 0 0,-4 0-96,2 0 64,-2 4 96,5-4 32,-5 0-128,2 0 32,1 3-64,-2-3-64,3 0 96,-3 0 64,2 3 0,2-3 64,-1 0-64,-1 0-32,1 0 32,0 3-32,-1-3 0,2 0 0,-5 3 0,4-3 64,0 0-96,0 4 0,-3-4 32,3 2 0,-3-2-96,0 4 64,3-4 32,-4 0 0,2 0 0,-2 2 64,1-2-32,3 4 64,-3-4-128,0 0-64,0 3-32,3 0 0,-1 1 96,1-2 64,-3 2 0,3-1-32,0 0 32,0-3 32,0 3 32,2 0 32,1-3-1056,0 3-416</inkml:trace>
  <inkml:trace contextRef="#ctx0" brushRef="#br3" timeOffset="33">1785 1197 1152,'-2'-3'416,"2"3"-192,-3 0-256,3-3 128,0 3 128,0 0 192,-3-4-96,3 1 64,0 3-96,-3-3 0,0 0-160,3 0-96,-3-1 64,3 4 64,-3-2-128,3 2-32,-2-4 128,-2 4 64,4-3 0,-3 3 32,3-3-288,-2-1 0,-2 4 64,2-6 64,-1 3 0,0 0 32,-3 3-224,3-3 32,0 0 96,1 3 128,-2-3-96,1-1-32,1 1 0,-2 3 0,2-3 64,-2 0 32,2 0-32,-1-1-64,0 2 32,0 2-32,0-4 0,-3 2 64,3 2-96,0-4-64,0 1 64,-3 0 0,4-1-64,-5-2 64,5 3 96,-4 0 96,0 3-128,3-3-32,-2-1 0,-1 2 0,3-2 0,-3 4 64,0-3 32,3 3 32,-3-3-224,3 3 0,-3-4 32,4 4 32,-5-2 32,5 2 64,-2-4-96,2 2 0,-4-2 448,3 1 192,-3 0-288,3 0-192,-3 3-160,3-3 0,1-1 32,-4 4 64,3-3 96,-3 3-128,3-3-96,-3 3-64,3 0 96,0 0 0,-2 0 32,1 0 0,-2 0 0,3 0 0,1 0 64,-4-3-32,3 3-32,-3 0-64,3 0 32,-3-3 32,4 3 64,-5 0-32,1 0-32,4 0-64,-4 0 32,3 0 32,-3 0 64,1 0-32,1 0 64,-2 0-128,3 0-64,-3 0 64,1 0 64,-1 0 0,0 0-32,0 0 32,0 0 32,0 0-96,1 0-64,-1 0 64,3 0 64,-3 0 0,0 0 64,1 0-128,-1 0-64,3 0 64,-1 0 64,-1 0 0,2 0-32,-3 0 32,0 0-32,3 0 0,-2 3 0,-2-3 0,5 0 0,-4 0 0,0 0 0,0 0 0,3 0 64,-2 3 32,-4-3 32,0 0-416,-3 3-128,0 0-1440</inkml:trace>
  <inkml:trace contextRef="#ctx0" brushRef="#br3" timeOffset="34">1783 1644 896,'-13'0'352,"8"6"-192,-1 0-256,6-6 0,-6 0 64,1 6 0,5-6 32,-6 6 64,0 1-96,-1-7 0,2 7 32,5-1 0,-6 0 0,6-6 0,-5 7-96,5-7 64,-6 0 32,6 0 64,-7 0-96,7-7 0,-6 7-256,1 0-64</inkml:trace>
  <inkml:trace contextRef="#ctx0" brushRef="#br3" timeOffset="35">1850 1363 640,'-5'16'256,"1"-7"-128,2 1-160,-2-4 128,2 1 0,-1-1 32,-3 4-64,3-4 32,-3 4-128,3-4 0,-3 3 32,0 1 64,1-1 32,-1-2 32,0 2-160,0-2-32,-3-1 32,4 3 0,-4 1 32,3-4 64,-6 4-96,4-1 0,-2 0 32,-1 10 64,2-3-448,0 0-224</inkml:trace>
  <inkml:trace contextRef="#ctx0" brushRef="#br3" timeOffset="36">4464 1386 896,'11'0'416,"-4"0"-192,-2 0-256,-5 0 64,6 0-32,0 0 0,5 6 0,-4-6 0,-2 6 0,1-6 0,0 0 0,0 0 0,-1 0 64,-5 6 32,7-6-32,-7 0 32,0 0-224,0 0 32,0 0 96,0 0 64,0 0 0,0-6 32,0 6-128,0 0 0,0 0 32,-7 0 64,7 0-32,0 0 64,0 0-128,-5 0-64,-1 0 64,0 0 64,0 0-512,6 0-192</inkml:trace>
  <inkml:trace contextRef="#ctx0" brushRef="#br3" timeOffset="37">4115 1395 256,'9'-3'160,"-6"3"-64,2 0-128,-5 0 128,7 0-64,-5 0 64,4 0-128,0 0 0,0 0 32,0 0 64,0 0-32,3 0 64,-4-3-128,4 3-64,0 0 128,-3-3 32,2 3 128,-2 0 96,1-4 64,-2 4 96,1 0-224,0 0-128,-1-3-64,1 3-32,1 0 0,1 0 0,-2 0 0,0 0 64,0 0-96,-1 3 0,1-3 32,0 0 0,3 0 0,-3 0 0,-1 0 0,2-3 64,-1 3-96,-1 0 0,1 0 32,-3 0 64,3 3-96,0-3 0,-3 0 96,3 4 32,0-4-32,-1 0-64,-2 3-64,3-3 32,0 3 32,0-3 0,-1 0 0,1 0 0,3 0-96,-3 0 64,3 0 32,-4 0 64,1 0-96,1 0 0,-2 0 96,1 0 32,-3 0-32,3 0-64,-3 0-64,2 0 32,-2 3 32,3-3 64,-2 0-96,-2 0 0,1 0 32,0 0 64,-3 0-96,3 0 0</inkml:trace>
  <inkml:trace contextRef="#ctx0" brushRef="#br3" timeOffset="38">4517 1398 2624,'2'0'96,"1"0"-128,-3 0 32,3 3-64,-3-3 0,0 0 128,0 0 32,0 0-32,0 0-64,0 0-64,-3 3-32,3-3 64,-3 3 64,1 0 0,-2 1-32,1-2 32,-3-2 32,4 4-192,-4-2 32,-1-2 96,5 4 64,-3-1 0,-2 0-64,1-3 32,0 4-32,-3 2 0,4-3 0,-1 3-96,-3 0 64,1 8 96,-1-5 32,0 0-32,0 1-64,3-1 96,-3 1 0,1 0-32,-1-1-64,-2-3 32,2 0-32,-3 1-96,3-4 64,-3 3-32,4 0 0,-5 4 128,5 0 32,-4 2-128,4 1-32,-4 5-768,0-2-224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0:33:22.381"/>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00:33:22.382"/>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341 111 1152,'-6'-2'512,"4"2"-256,-1-1-384,2 1 128,-2 0 0,2 0 0,-2-2 0,1 2 0,-1 0-512,0 0-128</inkml:trace>
  <inkml:trace contextRef="#ctx1" brushRef="#br1">898 276,'0'0,"0"1,2 1,0 0,0 1,1 0,1 0,0 0,1 1,0 0,2 1,1 1,0 0,1-1,0 0,0 0,0-1,-1 0,0-1,0 0,-1-1,0 0,0-1,0 1,0-1,-1 0,1-1,-2 1,1-1,0-1,-2 1,0 0,0-1,-1 1,0 0,0 0,-1-1,0 1,0 0,1 0,-1 0,1 1,0-1,-1 0,1 1,-1-1,0 0,-1 0,-1 1,1-1,-2 0,1 0,-1 0,0 0,-1 0,-1-1,-1 0,0-2</inkml:trace>
  <inkml:trace contextRef="#ctx0" brushRef="#br0" timeOffset="2">932 274 3968,'3'-2'1568,"1"2"-832,4 3-864,-4-3 320,2 3-160,2 0-32,2 0-1664,-1 1-800,0-1 1152,-1 0 672</inkml:trace>
  <inkml:trace contextRef="#ctx0" brushRef="#br0" timeOffset="3">969 300 2304,'2'1'960,"-1"2"-512,4 2-608,-1-2 192,1 0-96,2 2 0,2 2-864,2 3-320,1-3 544,0 2 352</inkml:trace>
  <inkml:trace contextRef="#ctx0" brushRef="#br0" timeOffset="4">654 456 128,'0'0'64,"0"2"0,0-2-96,0 0 64,0 1-32,2-1 0,-2 2 0,0-2 64,0 2-96,0-2 0,0 1 96,1-1 96,-1 2-128,0-2-96,0 1 96,1-1 32,-1 0-96,0 2 32,2-2 64,-2 1 32,0-1-128,0 0 32,1 2 0,-1-2 128,0 3 0</inkml:trace>
  <inkml:trace contextRef="#ctx0" brushRef="#br0" timeOffset="5">661 478 896,'0'2'-64,"0"1"32,0-2 0,0 1 96,0-1 32,0 1-128,0-1 32,0 1 0,0-2 64,0 1-32,0 1 64,-1 0-64,1-2-32,0 1 32,0 0 32,0 1 32,0-2 96,0 2-32,0-1 0,0 1-96,-2-1-64,2-1 32,0 2 32,0-1-32,-1 1-96,1-2 32,0 1 32,-1 1 64,1-2-32,-1 1-32,1-1 32,-2 2-32,2-1 0,-1-1 0,1 2 0,0 0 0,-1-1 0,1-1 64,-2 2-32,2-1-32,0-1-64,-1 2 32,1-1 32,-1 1 0,1-1 64,0-1 32,0 2-128,-2-1-32,2 1 32,-1 0 0,1 1 32,0 0 64,-1-2-96,1 0 0,0 1 32,-2 0 0,2-1 0,0 1 0,-1 0 64,1-2 32,0 1-192,-1 0 0,1 1 96,0-2 64,0 2-96,-2-1 32,1-1 64,1 1 32,0 1-128,-1-2 32,1 2 0,0-2 64,-2 1-96,2 1-64,-1-1 64,1 1 64,-1-1 128,1-1-224,-2 2 0,1-1 64,1 1 128,-1-2-32,1 1 0,-1-1-32,1 2-64,0 0 32,-2-1 32,2-1-32,-1 2-32,1-1 32,-1 1-32,-1-2 64,2 1 32,-1 1-128,1-1 32,-1 1 0,1-2 64,-2 1-32,1 1 64,1-1-128,-1-1 0,-1 4-32,1-3 0,0 0 64,1 3 64,-2-3-32,1 1-32,0-1 32,0 1 32,1-1-96,-2 1 0,2-1 32,-1-1 64,1 2-32,-1-1-32,-1-1-64,2 2-32,-1 0 64,1-2 0,-1 1 96,1-1 32,-2 2-128,1-2 32,1 1 64,-1-1 32,-1 2-128,2-2 32,-1 0 0,0 1 0,1 1-96,-2-1 64,2-1 32,-1 2 64,1-1-32,-1-1-32,-1 2-64,2 0-32,-1-2 64,0 0 0,1 1 96,-1-1 32,-1 0-32,2 2-128,-1-2-32,0 0 128,-1 1 32,2-1 0,-1 0-64,1 2 32,-1-2-32,1 1-96,-2-1 0,1 0 64,1 0 0,-1 2 96,1-1 32,-2-1-128,2 0 32,-1 0 0,-1 2 0,2-1 0,-1-1 64,0 0-32,1 2 64,-2-2-128,2 1-64,-1-1 64,0 2 64,0-2 0,-1 0-32,1 2 32,0-2 32,-1 0-32,1 0-32,0 1-64,-1-1 32,2 0 32,-1 0 0,1 0-96,-1 0 64,-1 1 96,2-1 32,-1 0-128,0 0 32,1 2 0,-2-2 0,2 0 0,-1 0 64,1 2-32,-1-2-32,-1 0-64,2 1 32,-1-1 32,1 2 0,-1-1 0,1-1 64,-2 0-32,1 2-96,1-1 32,-1-1 32,1 2 64,-1-1-32,1 1 64,-2-2-128,1 1-64,0-1 64,1 2 0,-2-2 32,1 0 64,0 0-32,1 0-32,-2 2 32,1-2-32,0 0 0,1 0 0,-2 1 0,2-1 0,-1 0 64,0 0 32,1 0-128,-2 0-32,2 0 32,-1-1 0,1 1 32,-1 0 0,-1 0 0,2 0 0,0 0 0,-1 0 64,1 0-96,-1 0 0,1 0 32,0 0 0,-1 0 64,-1 1 32,2-1-192,-1 0 0,0 0 32,-1 2 96,1-2-64,0 0 0,-1 1 96,1-1 32,1 0-128,-1 0 32,1 0 64,-2 0 96,2 0-128,-1 0-32,0 0 0,1 0 64,-2 0-96,1 0 0,0 0 32,1 0 0,-2 0 0,1 0 0,1 0 0,-1 0 64,1 0-32,-1 0-32,-1-1 288,2 1 192,-1 0-288,1 0-128,-1 0-32,1-2-32,-2 2 0,1 0 0,1 0 0,-1 0 0,1 0 0,-2 0 64</inkml:trace>
  <inkml:trace contextRef="#ctx0" brushRef="#br0" timeOffset="6">465 690 4704,'-3'2'96,"1"-2"-128,1 0 0</inkml:trace>
  <inkml:trace contextRef="#ctx0" brushRef="#br0" timeOffset="7">457 692 4736,'-1'0'0,"-1"1"0,1-1 0,0 0 0,-1 0 0,1 0 0,-1 0 0,2 0-96,-1 2 64,0-2 32,1 0 64,-2 0-32,1 0-32,0 0 32,-1 0 32,2 0-32,-1 0-32,0 0-64,1 0 32,-1-2-32,-1 2 0,2 0 64,-1 0 0,1 0 64,-1 0 32,1-1-128,-2 1 32,1 0-64,1 0 0,-1 0 128,-1-2 32,2 2-32,-1 0-64,0 0 32,-1-1-32,1 1-96,0 0 64,1-2 32,-2 2 0,2 0 0,-1 0 64,0 0-32,1 0-32,-2-2-64,2 2 32,-1 0 96,1-1 32,-1-1-32,1 2 32,-2-1-128,2 1 0,0-2 96,0 2 32,-1 0-192,1 0 0,-1 0 96,1 0 64,-2 0-96,1 0 32</inkml:trace>
  <inkml:trace contextRef="#ctx0" brushRef="#br0" timeOffset="8">405 679 4992,'-1'0'0,"0"0"-96,1 0 0,-2 0 64,2 0 64,-1 2 0,1-4 64,-1 2-64,1 0 64</inkml:trace>
  <inkml:trace contextRef="#ctx0" brushRef="#br0" timeOffset="9">397 680 5024,'-1'0'-32,"1"0"32,-1 0 0,1 0-96,-2 0 64,1 0 96,1 0 32,-1 0-128,0 0 32,1 0-64,-2-2 0,2 0 64,-1 2 64,1-1-96,-1 1 0,1-2 32,0 2 64,-2-1-32,2-1-32,-1 2 96,0-1 0,1-1-128,-2 1-32,2 1 32,-1-2 64,1 2-64,-1-1-64,1-1 64,0 2 0,-2-2 96,2 2 32,0-1-128,0 1 32,-1-2 0,1 2 0,0-1 0,-1-1 0,1 2-96,0 0 64,-2-1 32,1-1 64,1 2-32,0 0 64,0-1-64,-1 1-32,1 0-64,0-2 32</inkml:trace>
  <inkml:trace contextRef="#ctx0" brushRef="#br0" timeOffset="10">370 645 4992,'0'0'0,"0"-1"0,-2-1-96,2 1 0,0-1 128,-1 1 96,1-1-192,0 0 0,0 1 0,-1 0 96,1-3 0,0 3 64,0-1-128,0-1 0,-1 0 32,1 2 64,0-2-32,-1 1-32,1-1 32,-1 1-32,1-1 0,-2 2 0,1-1 0,1 1 0,-1-1-96,1 1 64,0-1 32,-2 1 64,2-1-32,0 0-32,0 2 32,0-1-32,0-1 0,0 1 0,0 1-96,0-2 64,0 1 96,-1 1 32</inkml:trace>
  <inkml:trace contextRef="#ctx0" brushRef="#br0" timeOffset="11">356 579 4992,'-1'-3'0,"1"2"0,0-1 0,0 1-96,-1-2 64,1 1 32,0 0 64,-2 1-32,2-1 64,0 1-224,0-1 32,-1-1 96,1 0 64,0 0-96,0 1-32,0-1 96,0 2 32,0 0 0,0-3-64,0 3-64,0-1 32,0-1 32,0 2 64,0-1-32,0 0-32,0 0 32,0 0-32,0 1 0,0-1 0,0 2 0,0-2 0,0 1 0,0 1 0,0-2-96,0 1 64,0-1 96,0-1-32,0 2-32,0-1 32,0 1-32,0-1-96,0 0 64,0 1 32,0-1 0,0 1 0,0-1 0</inkml:trace>
  <inkml:trace contextRef="#ctx0" brushRef="#br0" timeOffset="12">351 495 4768,'0'-2'64,"0"-1"-64,0 2 0,0-2 32,0 1-32,0-1 0,0 2 64,0-1-96,0 0 0,1 1 32,-1-1 0,0 1 0,0 1 64,0-2-96,0 1 0,2-1-32,-2 2 0,0-1 64,1-1 64,-1 2-32,1-1-32,1 1-64,-2-2 32,1 2 32,-1-2 0,1 1 64,-1 1 32,1-2-128,1 2-32,-2-1 32,1-1 0,0 2 32,-1-1 0,1 1 0,0-2 0,0 1 64,1 1 32,-1-2-128,-1 1-32,1 1-64,1-2 96,-1 1 0,0-1 96,1 2-96,-1-2 0,0 1 32,1 0 64,-1 1-96,0-2 0,2 2 32,-2-2 64,0 2-32,1-1-32,-1 1-64,0 0 32,1 0 32,-2-2 64,1 2-96,0 0 0,1-1 32,-1 1 0,0 0 0,1 1 0,-1-1 0,-1 0 64,1 0-32,1 0-32,-1 0 32,-1 0 32,1 0-96,0 0 0,1 0 32,-1 0 0,0 0-96,1 0 64,0 0 32,0 0 64,-1 0-96,0 0 0,2 0 32,-2 0 0,1 0 0,-1 0 64,2-1-96,-2 1 0,0 0 32,2-2 0,-2 2 64,2-1 96,-1 1-128,0-2-96,0 1 32,0-1 0,1 1 32,-2 1 0,2-2 0,-2 2 0,0-2-96,1 1 64,-1 1 96,0-2 32,0 2-32,1 0 32,-1-1-128,0 1-64,2 0 128,-2 0 32,1-2 0,0 2-64,0 0 32,0 0-32,0-1 0,0 1 0,0 0-96,-1 0 64,1 0 32,0 0 64,0 0-96,0 0-64,-1 0 64,2 0 64,-2 0 0,0 0 64,1 0-64,0 0-32,0 0-64,-1 1 32,0-1 32,2 0 64,-2 0-32,0 0-32,2-1 96,-2 1 0,1 0-128,0 0-32,0 0 32,0-2 64,0 2 0,0 0-32,1 0 32,0-1-32,-2 1 0,0 0 64,2 0-96,-2 0-64,0 1 128,2-1 32,-3 0 0,3 0 32,-3 2-128,2-2-64,0 0 64,-1 0 64,1 1 0,-1-1-32,0 0 32,1 0 32,-2 0-96,1 0 0,0 0-32,1 0 0,-1 0 64,0 0 0,0 0 64,-1 0 32,2 0-32,-1 0-128,0 0 32,1 0 32,0 0 64,0 0-96,-1 0 0,-1 0 32,1 0 64,1 0-32,-1 0 64,0 0-128,1 0-64,0 0 64,0 0 64,-1 0 0,0 0 64,1 0-128,-1 0 0,1 0 32,0-1 0,-1 1 0,0 0 0,1 0 0,-1 0 64,0 0-96,1 0-64,-1 0 64,0 0 64,-1 1 0,2-1 64,-1 0-64,0 0-32,-1 2 32,2-2-32,-1 0 0,-1 1 0,1 1-96,0-2 64,1 1 32,-2 1 0,1-2 64,0 2 32,1-1-128,-1-1-32,0 0 32,-1 0 64,2 2 0,-1-2-32,0 0-64,-1 0 32,2 0 96,-1 0 32,0 0-128,1 0 32,-1 0 0,0 0 64,-1-2-96,2 2 0,-1-1 96,0-1 96,2 0 288,-2 1 160,0 1-352,1 0-160,0-2-64,0 2 32,-1-1-32,2 1-32,-2 0 96,1 0-64,-1 0-32,0-2 32,1 2-32,-1 0 0,0 0 0,1 2-96,-1-2 0,0 0 128,0 0 32,1 0 0,-1 1-64,0 1 32,1-2-32,-1 0-96,0 1 0,-1-1 128,2 0 32,-1 2 0,0-2-64,1 0-64,-1 0 32,-1 0 32,1 0 64,1 0-32,-1 0 64,0 0-128,1 0 0,-2 0 32,1 2 0,0-2 0,1 0 0,-1 1 0,0-2 0,0 2 64,-1-2-96,2 2 0,-1-1 32,2 0 0,-2 0 0,0 0 64,1 0-32,-1 0-32,0 0-64,1 0 32,0 0 32,0-1 0,-1 1 0,-1-2 64,1 2-32,1 0-32,-1-2-64,0 1 32,0 1 32,1-2 0,-1 2 64,0 0 96,-1-1-224,2 1 0,-1 0 0,0 0 32,1-2 32,-1 2 0,0 0 0,-1 0 0,2-1 0,-1 1 0,0 0 0,-1 0 0,2 0 0,-1 0 0,0-2 64,1 2 96,-1 0-224,0 0 0,-1 0 0,1 0 32,1 0 32,-1 2 0,0-2 0,1 0 0,-1 0 0,0 0 0,1 0 0,1 0 0,-2 0 0,0 0 0,2 0 64,-2 0 32,2 0-128,-2 0-32,0-2 32,1 2 0,0 0 32,0 0 0,-1 0 0,2 0 0,-2 0 0,0 0 0,1 0 0,-1 0 64,0 0-32,2 0-32,-2 0 96,1 0 0,-1-1-192,0 1 0,2 0 32,-2-2 32,2 2-64,-2 0 0,0 0 128,1 0 32,-1 0 0,0 0-64,2 0 32,-2 0 32,1 0-32,-1 0-32,0 0 32,2 0 32,-2 0-96,1 0 0,0 0 32,-1-1 0,1 1-96,-1 0 64,0 0 32,2 0 0,-2 0-96,1 0 64,0 0 96,0 0 32,-1 0-32,0 0-64,1 0 32,0 0-32,0 0 0,-1 0 0,0 0 0,0-2 0,1 2 0,0 0 0,0 0-96,0-2 64,0 2 32,1 0 0,-2 0 0,2-1 0,-2 1 0,0 0 64,0 0 32,1 0 32,-1 0-224,0 0 0,1 0 32,0 0 96,0 0-64,-1 0 0,0 0 32,1 0 64,-1 0-32,0 0-32,2 0-64,-2 0 32,1 0 32,-1 0 64,2 0-32,-2 0-32,0 0 32,0 0 32,1 0-96,-1 0 0,0 0 32,1 0 0,-1 0-96,0 0 64,2 0 32,-2 0 0,1 0-96,0 0 64,0 0 32,-1 0 64,2 0 32,-2 0 32,0 0-160,1 0-32,-1 0 32,0 1 0,0-1 32,-1 0 64,2 2-96,-1-2-64,0 2 128,1-2 32,-1 1-160,0 1 0,-1-1 96,2 1 64,-1 1 0,0 0 32,1 0-128,-2-1 0,1-1-32,0 2 0,-1-1 128,2-1 96,-2 1-128,1-1-96,-1 1 32,1-1 0,1 1 32,-2-2 64,1 2-96,0-1-64,0 0 128,-1 1 96,2 0-96,-1-1-96,0 1 32,1-2 0,-1 1 32,0 1 0,-1-1 0,2 1 0,-1-1-96,1 1 0,-1-1 128,0 2 32,0-1 0,-1 0 32,2-1-128,-2 1 0,1 1 32,-1-2 0,1 1 0,1 1 0,-2 0 0,1-1 0,-1 1-96,1 0 0,-1-2 128,0 2 32,2-1 0,-2-1-64,0 3 32,1-3-32,-1 0 0,0 1 64,0-1-192,0 4 96,-1-3 64,1-1 0,0 1-32,-2-1 32,2 1-32,-1-1 0,1 1 0,-1-1 0,1 1 0,-2 0 0,2-1 64,0 1-32,-1-1-32,1 1-64,0-1 32,0 2 32,0-1 0,-1 1 0,1 2 64,0-2-96,0-1 0,0 2 32,0-3 0,0 2 0,0-1 0,0-1 0,0 1 64,1 1-32,-1-2-32,0 3-64,0-3-32,0 2 128,0-1 32,0 1 0,0-2-64,0 1 32,0-1-32,0 3 0,0-3 0,0 1 0,0-1 0,0 1 0,0 1 0,0-3 0,0 3 64,-1-2-32,1 1-32,-2-1 32,2-1 32,-1 3-96,0-1-64,1 1 64,-1-1 0,1 1 32,-2-2 0,2 1 0,-1 1 64,-1-2-96,1 1 0,0-1 96,-1-1 96,1 2-128,1 0-96,-3-1 96,2 1-32,0-2 0,0 1 32,-1 1-32,1-2 0,0 1 0,-1 1 0,1-1 0,0 1 0,1-1 0,-3 1 0,2-2 64,-1 2-96,1-2 0,0 1 32,1-1 0,-2 0 64,1 1 32,0-1-128,-1 0-32,1 0 32,0 2 64,0-2-64,-1 0 0,1 0 32,0 0 64,-2 2 32,2-2 32,-1 0-160,1 1-32,0-1-64,-1 0 96,1 0 0,-2 2 96,2-2-96,0 1 0,-2-1 32,2 0 64,-1 2-96,0-2 0,1 0 32,-1 1 64,0-1-32,0 0-32,1 2 32,-2-2-32,2 0 0,0 1 0,-2-1 0,2 0 0,-1 0-96,1 2 64,0-2 32,-1 0 0,1 0 64,-2 0 32,2 0-32,0 0-64,0 0-64,-1 1 32,1-1 32,0 0 0,-1 0 0,-1 2 0,2-2 64,0 0 32,-1 0-192,1 0 0,0 0 32,-2-2 96,2 2-64,-2 0 0,2-1 32,-2 1 64,1 0-32,0-2-32,0 2 32,-1 0-32,2 0 0,-2 0 0,2 0 0,-2 0 0,2-1 0,0 1 0,-2 0 0,2 0 0,-1-2 0,1 2 64,0-1 448,-1-1 224,0 1-288,0-1-160,0 2-288,0-1-64,0-1-64,0 2 96,1-2 0,0 2 32,-1-1 0,1 1 64,1-1-32,-1 1 64,0-2-128,-1 0 0,1 1 32,0-1 0,-1 1 0,2-1 64,-2 1-96,2-1 0,-2 1 32,1-1 0,0 1 0,-1-3 0,1 4 0,1-1 64,-1-1-32,-1-1-32,1 2 32,0-2-32,1 1 0,-3-1 0,2 1 64,-1-1 32,0 0-192,1 2 0,-1-2 96,0 1 64,0-1-96,1 2 32,-2-2-64,3 1 0,-1 1 64,-1-1 0,0 0 0,0 1 0,1-1 0,0-1 64,0 2 32,-1-1 32,1-1-160,0 2-32,-1-1 32,1-1 0,1 1-64,-1 1 64,-1-1 32,1-1 0,0 2 64,1-1 32,-2-1-32,2 1-64,-1 1-64,1-2 32,-1 2-32,1-1-64,-2 1 160,2-1 32,-1 0-96,1 1-32,-1-1 32,1 1 64,0-1-64,0 2 0,-2-1 32,2-1 0,0 1 0,-1 1 0,1-2 0,0 1 0,0-1 0,-1 2 64,1-2-32,0 1-32,-1 1-64,1-2-32,0 2 128,0-1 32,0 1-96,0-2-32,0 1 32,0 1 64,0-2 0,0 1 64,0-1-128,0 2 0,0-1 96,0-1 32,0 2-128,0-2-32,0 1 32,0-1 0,0 2 32,0-1 0,0 0 0,0-1 0,0 0 0,0 1 64,0-1-96,-2 1 0,2-2 32,0 1 0,-1 1 0,1-2 64,0 1-96,0 0-64,0 1 64,0-1 0,0 1 96,0-1 32,0 1-128,0-1 32,0 1-64,0-1 0,0-1 128,0 1 32,0 1-128,0-1-32,0 2 32,0-1 64,0-1-64,1 2 0,-1-1 32,0 1 0,0-2 0,0 2 64,2-1-96,-2 1-64,0 0 64,0-2 64,0 2 0,1-1-96,-1-1 32,0 1 96,1-1 32,-1 0-32,0 2-64,0-1-64,0 1-32,0-1 64,1 1 0,-1-2 96,0 2 32,2-2-128,-2 2 32,0-1 0,1 1 0,-1-2 0,1 2 0,-1-1-96,2 1 64,-1-2 32,0 2 0,1-1 64,-2 1 32,1-2-128,-1 2 32,1-1 0,-1-1 0,0 1 64,0-1 32,2 0-32,-2-1-64,1 0-960,0 0-416,1 0-1056</inkml:trace>
  <inkml:trace contextRef="#ctx0" brushRef="#br0" timeOffset="13">675 466 128,'2'0'0</inkml:trace>
  <inkml:trace contextRef="#ctx0" brushRef="#br0" timeOffset="14">689 467 128,'1'0'0,"1"2"0,-1-1 64,-1 1-96,1 1 0,1 0 32,-1 0 64,0 2-32,2-2-32,-2 0 32,2 0-32,-2 0 64,2-1 32,0 1-192,-1 0 0</inkml:trace>
  <inkml:trace contextRef="#ctx0" brushRef="#br0" timeOffset="15">803 907 1312,'1'2'896,"0"-2"-448,0 1-160,1-1-192,-2 2 0,1-2-64,-1 0 64,0 0-64,0 2 64,1-2-64,-1 0 64,2 1-352,-2-1-64,1 1-544,0-1-256</inkml:trace>
  <inkml:trace contextRef="#ctx0" brushRef="#br0" timeOffset="16">442 1053 1792,'1'2'768,"1"-2"-384,-1 0-448,0 1 192,-1-1-160,2 2-64,-1-2 64,1 1 0,-1-1 96,-1 2 32,1-1-32,1 1-64,-1-1-64,0-1 32,0 2 32,-1-1 0,2 1 0,-2 0 64,1-1-32,-1 1-32,1-2-64,1 1 32,-2 1 32,1-2 64,0 1-32,-1-1 64,2 2-128,-1-1 0,0 1 32,1-2 64,-1 1-96,0 1 0,1 0 32,-1-2 0,-1 1 0,1-1 64,1 2-32,-1-2-32,0 1-64,0-1 32,1 2 32,-2-1 0,1-1 0,0 2 0,1-2 64,-1 1 32,0-1-128,1 0 32,-1 2 0,-1-2 0,1 0 0,1 0 64,-1 0-32,0 0-32,-1 1-64,2-1 32,-1 0 32,-1 2 0,1-2 0,1 2 0,-2-1 0,1-1 0,-1 1 0,1-1 0,-1 2 0,2-2 64,-1 2-96,-1-2-64,1 0 64,0 0 0,-1 1 32,2-1 0,-1 0 0,0 0 0,1 2 0,-2-2 64,1 1-32,0-1-32,1 2-64,-1-1 32,0-1 32,1 2 0,-1-2 0,0 1 64,1-1-96,-1 2 0,0-2 32,1 0 0,-2 0 0,1 1 64,-1-1-96,1 2 0,-1-2 32,2 0 0,-1 1 0,0-1 64,0 0-32,1 2-32,-2-2-64,1 2 32,0-2 32,1 1 0,-1 1 0,0-1 64,1 1-96,-1-1 0,1 1 32,-1-1 0,2 1 0,-2-1 64,0 1-96,0 0 0,1-2 32,-1 1 0,2-1 0,-2 2 0,2-2 0,-2 0 64,0 0-96,1 1 0,-1-1 32,2 0 64,-2 2-96,0-2 0,2 0 32,-2 1 64,0-1-96,1 1 0,-1-1-32,0 0 0,2 0 64,-2 2 64,1-2-32,-1 0-32,0 2 32,-1-2 32,3 1-32,-2-1-32,1 2-64,-1-2 32,0 0 96,1 2 32,-1-2-128,1 0 32,0 0-64,-1 1 0,2-1 64,-2 0 64,0 0-32,2 1-32,-2-1-64,1 0 32,0 0 32,0 2 0,-1-2 0,2 0 64,-2 0-32,0 0 64,1 0-128,-1 0 0,0 0 32,0 1 0,1-1 0,-1 0 64,-1 0-96,1 2 0,1-2 32,-1 0 0,0 0 0,1 1 64,-1-1-32,0 0-32,1 0 32,-2 0 32,1 0-32,1 0-32,-2 2 32,1-2 32,0 0-96,1 0-64,-1 0 64,0 2 64,0-2 0,2 1 64,-2-1-128,2 2 0,-2-2 32,2 0 64,-2 1-32,2-1 64,0 0-64,-2-1-32,0 1 32,2 0 32,-2 0 32,0-2 96,1 2-160,-1 0-32,2 0 0,-2 0 0,2 0 64,-2 0 96,2 0 128,-1-1 160,1 1-64,-2-2 32,2 2-320,-1-2-96,1 2-32,0-1 64,-2 1 0,2 0-32,-1 0 32,1-2 32,-2 2-32,2 0-32,0 0 32,-2-1-32,2 1 0,-1-2 64,1 2-32,-2-1-32,0 0 32,1-1-32,-1 0 0,2 2 0,-2-1 0,2-1 64,-2 2-96,1-2 0,0 2 32,0-1 0,-1 0 0,1 1 0,0 0 0,-1-2 0,0 1 0,1-1 64,-1 2-32,0-1-32,1-3 32,0 3-32,0-1-96,0 1 64,0-1 32,-1 1 64,2-1-32,-2 1-32,0-1 32,0 1-32,2-1 0,-2 0 0,1 1 0,0-2 0,0 3 0,-1-3 0,0 1-96,1 1 64,0-1 32,0 1 64,0-1-32,-1 1-32,2 1 32,-2-2 32,1 0 160,-1 1 192,0 1-224,2-1-96,-2-1-64,1 0-32,-1 1 0,0-1 0,1 1 64,-1-1-96,0 1 0,1-1 32,-2 1 0,1-1 0,0 1 64,-1-1-32,2 0 64,-2-1-64,1 2 64,0-1-128,-1-1 0,1 2 32,-1-1 64,2-1-96,-2 1-64,1 1 64,-1-1 0,1 1 32,1-1 0,-2 1 0,1-1 64,-1 1-96,1-2 0,-1 1 96,2 1 32,-1-1-192,-1 1 0,1-1 96,1 1 64,-2-1-96,1 2 32,0-2 0,1 1 64,-1-1-96,1 1 0,-1-2 32,0 1 64,0 1-96,-1-2 0,2-1 32,-1 1 0,0 0 0,2 0 0,-2-1 0,1 0 64,-1 1-32,0 0 64,1 0-128,-1 2 0,0-2 32,1 1 0,-2-1 0,1 2 0,0-1 0,-1 1 64,2-3-96,-2 3 0,1-1 32,-1 1 64,1-1-32,0 1 64,1-2-128,-2 1 0,1 1 32,0-1 0,1-1 0,-2 1 0,1 1 0,-1-2 64,1 0-96,-1 0 0,2-1-32,-2 2-64,1-2 160,-1 2 32,1-2 0,-1 1-64,2 0 32,-2 2-32,1-2-96,0 1 64,-1 1 32,0-3 64,2 3-32,-2-1-32,0 1-64,1-1-32,-1 2 128,0-1 32,0-1 0,0 1-64,1 1 32,-1-2-128,0 1 64,0-1 32,0 0 64,2 1-32,-2 1-32,0-2 32,0 1-32,0-1 0,1 1 0,-1-1 0,0-1 0,0 1 0,0 1 0,0-2 64,0 2 32,0-2-128,0-1 32,0 3-64,0-2 0,0 1 64,1-1 64,-1 2-96,0-2 0,0 1 32,1-1 0,-1 1 0,2 1 64,-2-1-96,0 1 0,1-1 32,-1 1 0,1-1-96,-1 1 0,0 1 128,2-2 32,-2 0 0,0 0-64,1 0 32,-1 1-32,0-2 0,0 2 64,0-1-96,0 1 0,0-2 32,0 1 0,1-1 0,-1 0 64,0 0-96,2 0 0,-2 1 32,0-1 0,0 0 0,1 2 64,-1-3-96,0 3 0,1 0 32,-1-3 0,0 3-96,0-1 64,2 1 32,-1-1 64,-1 1-32,1-1 64,-1 1-64,2-1-32,-2 2-64,1-1 32,0-1 32,-1 1 0,2 1 0,-2-2 0,1 0 0,-1-1 64,1 3-96,-1-1-64,0-1 64,2 2 64,-2-1 0,0-1 64,0 2-128,1-1-64,-1-1 64,0 2 64,1-1 0,-1-1-32,0 2 32,0-2-32,1 1-96,-1-1 64,0 2 32,2-3 0,-2 2 64,0-2 32,0 1-128,1-1-32,-1 1 32,0 0 64,0 2 0,0-4-32,0 3-64,0 0-32,0 1 64,1-2 64,-1 0 64,0 1 32,0 1-160,0-2-32,0 1 32,2 1 64,-2-2 0,0 2-32,0-1-64,0 1 32,0-2 32,0 2 0,0-1 0,0 1 64,0 0-32,0-2-32,0 2 32,0-1-32,0 1 0,0-2 0,0 2 0,0-2 0,0 2 0,0-1 0,0 1 0,1 0 64,-1-2-96,0 2 0,0 0-32,0-1 0,0-1 128,1 1-32,-1 1 64,0-2-128,0 1-64,0 1 64,0-2 64,0 2-64,0-2 0,0 1 96,2-1 32,-2 2-192,0-1 0,0-1 32,0 2 96,1-1 0,-1-1-32,0 1 32,0-1 32,1 1-32,-1-1-32,0 1 32,0-1 32,0 1-96,0-1 0,0 1 32,0-1 0,0 1-96,0 1 64,0-2 32,0 2 64,0-2-96,0 2 0,0-1 32,0 1 64,-1-2-96,1 2 0,0-1 32,0 1 64,-1-2-96,1 1 0,0-1 32,0 2 64,0-1-96,0-1 0,0 1 32,-2 1 64,2-2-32,0 2 64,0 0-128,0 0-64,0-2 64,0 2 64,0 0 0,0 0-32,0 0-608,2 2-256,-1-2-1120</inkml:trace>
  <inkml:trace contextRef="#ctx0" brushRef="#br0" timeOffset="17">323 818 128,'0'3'0,"-3"0"0,3-3 0</inkml:trace>
  <inkml:trace contextRef="#ctx0" brushRef="#br0" timeOffset="18">319 833 128,'0'2'64,"0"0"0,0-2-160,0 1 64,0 1 32,0-2 0</inkml:trace>
  <inkml:trace contextRef="#ctx0" brushRef="#br0" timeOffset="19">314 855 128,'-1'0'64,"1"2"0,0-1-160,0-1 64,0 2 32,0-2 0,0 1 0,-2-1 0</inkml:trace>
  <inkml:trace contextRef="#ctx0" brushRef="#br0" timeOffset="20">309 867 128,'0'0'0,"0"2"64,0 0-32,-2-2 64,2 0-128,0 0 0,0 1 32,-1-1 64,1 0-32,0 0-32,-1 2 32,1-1-32,0 1 0,-1-1 64,1-1 32,-2 2-32,2-2-64,-1 1-64,0-1 32,1 2-32,-2-2 0,2 1 64,0-1 0,-1 0 0,1 2 0,0-2-96,-1 0 64,1 0 96,-2 1 96,2-1-64,-1 0-64,0 0 544,-1 0 256,1 0-416,1 0-224,-1-1-128,-1 1 0,1 0-32,0-2 64,-1 1-128,1 1 0,0-3 32,-1 1 0,1 1-96,0-1 64,-1-1 160,2 2 64,-1-1-224,0 0-32,0-1 64,-1 0 64,1 2 0,0-2-64,-2 0 32,2 1-32,-1-1 0,2 0 0,-1 0 0,0 0 0,-1 1 0,2-1 64,-1 2-96,1 0 0,-1-2 32,-1 3 64,2-3-32,-1 1 64,1-1-128,-1 0 0,1 0 32,-2 0 64,1 0-32,0 0 64,1 0-64,-3 0-32,3 0-64,-1 0-32,1-1 64,-1 3 64,1-1 0,-2-1 64,2 2-128,-1-2-64,1 0 64,0-1 0,-1 2 32,1 0 0,0-1 64,-2 0 32,1 0-128,0 0 32,-1 0-64,1-2 0,0 2 64,-1 0 64,2 0-96,-1 0 0,1 1-32,-1-1 0,0 0 64,1 0 64,-2 2-32,2-3-32,0 1 32,-1 2-32,1-2 0,0-2 0,-1 2 0,1 2 0,0-3 64,-2 1 32,2 0-32,0 0-64,0 0-64,-1 0-32,1 0 64,0 0 0,-1 0 32,1-2 0,0 2 0,-2 1 0,2 0 0,-1 0 0,1-1-96,0 1 64,0-1 32,-2 2 64,2-1-32,0 1-32,-1-1 32,1 1-32,-1-1 0,-1-1 0,2 1 0,-1 1 64,1-1-96,-1 1 0,1-1 32,-2 1 64,2-1-96,0 1-64,0-1 64,0 2 64,0-1-64,0-1 0,2 0 32,-2 2 64,0-1-96,0-1 0,1 2-32,0 0 0,1 0 0,-1 0 0,0 0 64,1 2 64,-1-1-96,1-1-64,-1 2 128,0 0 96,2 1-192,-2-2 0,1 1 0,-1-2 96,1 3-64,0-2 0,0 1 32,0-1 64,-1 1-96,0 0 0,1-1 32,-1 1 64,2-2-96,-2 1 0,0 1 96,2-1 32,-2 1-128,0-1-32,2 1 32,-2-1 0,1 1 32,-1 1 64,0-1-32,1 0-32,0 3 32,0-2-32,-1-1 0,0-1 64,1 2-800,-1-3-384</inkml:trace>
  <inkml:trace contextRef="#ctx0" brushRef="#br0" timeOffset="21">297 781 1152,'0'-3'416,"0"-1"-192,-1 2-128,1 0 128,-2 0-32,2 0 32,-1 0-64,-2 0 0,2-1-192,0 2-32,-1-1-64,1 1 96,1 1 0,-1 0 96,1-2-736,-2 2-352</inkml:trace>
  <inkml:trace contextRef="#ctx0" brushRef="#br0" timeOffset="22">986 467 2560,'2'3'960,"0"2"-512,2 3-544,-1-5 256,1 3-416,1-1-64,-1 1-704,3 1-288</inkml:trace>
  <inkml:trace contextRef="#ctx0" brushRef="#br0" timeOffset="23">354 1052 896,'0'3'352,"0"-3"-192,0 3-192,1-2 64,-1 1-32,0 1 64,0 0 32,2 2 32,-2-2-64,0 3 32,0-2-64,0 0 64,0 0 0,0 2 96,0-1 32,0 1 32,0 0-64,0 0-32,1 0-96,-1 1-64,1-1 96,0 0 64,1-1-64,-2-1 0,1 2-96,-1-1-96,1 1 128,0-1 96,-1 3-32,1-3-64,-1 3 64,1-2 64,-1 1-64,2-1-64,-2-2 64,1 1 0,-1-1-128,1 3 32,-1-3 64,0 2 32,2 1-128,-2-1 32,0-2-64,0 3 0,0-2 128,0 2 32,1-3-32,-1 1-64,0 0 32,1-1-32,1 2 0,0 1 64,0 0-32,-1-1-32,0 1 96,1-3 0,0 2-32,-2 0-64,1-1-64,1 0 32,-2 1 32,1-2 64,-1 1-32,0 1-32,1 0 32,-1 2 32,0-2-96,0 0 0,0 0 32,2 1 64,-1-1-192,0-2 32,2 0-1248,1-3-512</inkml:trace>
  <inkml:trace contextRef="#ctx0" brushRef="#br0" timeOffset="24">903 1027 1152,'0'5'512,"0"-2"-256,2-2-320,-1 1 192,-1 1-32,1 0 32,0 2-160,-1-1 32,2 2 64,-1 1 96,0-1 128,-1 0 160,2-2-192,-2 1 0,1-2-64,0 2 32,1-1-128,-2-1-64,1 2 0,0-2-32,-1 3 0,2-1 0,-2 1-96,1 0 64,0 0 32,-1 0 64,0 1-32,2-1-32,-1 0-64,-1 0 32,1 0 96,-1 2 32,2-1-32,-2 0 32,1 0 0,0 0 96,-1-1-96,0 1 0,2-1-32,-2 2-64,1 1 32,-1-1-32,1-2 0,-1 2 0,1-2 0,1 0 64,-1 0-32,0-1 64,1 0-64,-1 1 64,0-2-64,1 4-32,-1-2 32,0 0-32,-1 1 0,2-1 64,-1-2-32,1 2 64,-1-3-64,0 2-32,0-2 32,-1 0-32,2 2 64,-1-2 32,-1 0-32,1 0-64,0 2 96,-1-2 0,2 1 32,-2-1 0,1 0 0,-1 0 64,2 1-32,-2-1 0,1-2-192,-1 2-32,1-1 32,-1 1 0,2 0 96,-2 0-32,0 0-32,0-1 32,1 1-32,-1-2 64,0 1 32,1 1-128,-1-1 32,0 1 0,2-1 0,-1 2 0,-1-3 0,1 1-96,1 1 64,-1 0-32,0 0 0,1 0 128,-1 0 32,0 0-32,0 0-64,1 0 32,0 0-32,0-1-96,0 0 64,0 1 32,-1-1 0,0 0 0,1 1 64,-1-1-32,0-1-32,1 2 32,0-1-32,0 0 0,0 0 0,0 2-96,0-1 64,-1 0 32,2 0 64,0 1-32,-2 1 64,0-2-128,2 2 0,-2-2 32,2 0 64,0 0-32,-1 1-32,0 0-128,0 0 0,1-1-1056,-1 0-1216,1 0 576</inkml:trace>
  <inkml:trace contextRef="#ctx0" brushRef="#br0" timeOffset="25">930 1032 640,'1'0'352,"-1"0"-192,1 1-64,-1-1 128,1 2-32,1-2 32,-1 1-64,0-1 0,1 2 96,0-2 160,0 1-160,0-1 0,1 2-128,0-2-32,0 1-32,-1 3 32,0-3-64,1 2 64,1-1-128,-1 1 0,0 0 160,1 2 64,0-2 0,-2 1 32,3-1-64,-1 0 64,0 1-64,2-2 0,-2 1-32,1-1 64,0 1-160,0 0-32,-1 0-64,2-1 0,-1-1 64,1 1 0,0 1 0,-1 0 64,-1 0-96,0 0 0,1 0 32,1 2 64,-2 0-32,0-1 64,1-1-64,-1 2 64,0-2-64,0 0 64,1 0 0,-1 0 32,0 0-160,0 0 32,1 0 64,-1 0 32,2-1-128,-2 1 32,1 0 0,0 0 0,-1 0 192,1 0 128,1 2-96,-1-1 32,-1 1-224,1 0-96,-1 1 32,2-2 0,-1 1 96,-1 0-32,1-2-32,-1 0 32,1 0 32,1 0-32,-1-1-32,0 1 32,0 0-32,1 2 0,-1-2 0,0 1 0,0 1 0,1-1 0,-2 1 0,1-1 0,0 3 64,0-3-192,1 1 32,-2 0 96,1-1 128,-1-1-96,1 2-32,-1-1 0,0-1 0,2 2 0,-1-2 64,-1 2-32,0-1-32,1 1 32,-1 0-32,1-2 64,-1 1 32,0-1-192,1 3 0,-1-1 96,0-2 64,-1 0-96,0 0 32,-1 0 0,1 0 0,-1-1 0,1 0 0,0 1 0,0-2 64,-2 1-32,2-1-32,-2 1 32,0-1-32,2 1-96,-1 1 64,1-1 32,0 1 64,-1 0-32,0 0-32,0 0 32,1-2 32,-2 3-32,2-3-32,0 0 32,-2 1-32,2 1-96,-1-2 0,-1 1 128,2 1 32,-2-1-96,2-1 32,-2 1 0,1 1 64,-1-2-96,0 1-64,1 0 64,-1-1 0,0 1 96,2-1 96,-2 1-128,1-1-32,-2 1 0,1 1 0,0-3 0,0 3 0,1-3-96,-1 3 64,0-1 96,1 1 32,-2 0-128,1-2 32,-1 2 0,1-1 64,1 0-96,-1-1 0,-1 0 32,1 1 0,-1 1-96,2-2 64,-2 3 96,-2-3 32,2 2-128,-1-1-32,0 1 160,-1-2 96,0 1-192,0-1-32,0 1 0,-1-2 64,1 2-64,-1-1 0,0 1 96,1-2 32,-1 1-128,-1 1 32,1-2 0,-1 1 64,2-1-32,-2 0-32,0 0 32,1 0-32,-1 0 64,0 2 32,2-2-128,-1 0-32,0 1 32,1-1 0,-1 0 32,1 0 0,-1 0 0,0 0 0,0 0 0,2 0 0,-2 0 0,1 0 0,-1 0 0,1 0 64,-1 0-96,0 0-64,-1 2 64,2-2 64,-2 1 0,1-1-32,0 2 32,0-2-32,0 2 64,0-1 32,-1-1-192,2 2-64,-1-1 128,0 1 64,-1-2 32,2 1-64,-1 1 96,1-1 0,-1-1-128,0 2-32,1-1 32,-1 1 0,0-1-64,-1 1 0,2-1 128,-1 1 96,1-2-192,-1 1 0,0 1 64,1 0 64,-1-1 64,0-1 64,0 2-256,1-2-96,0 1 96,1-1 64,0 0 32,0 2-32,1-2 32,-2 0 32,2 0-32,0 0-32,-1 0-64,1 0 32,0 0 32,0 0 0,0 1 64,0-1 32,0 2-128,-1-1-96,1 1-32,0-1 96,0-1 96,0 2 0,1 0-32,-1-2 32,1 0 32,1 1-96,-1-1 0,0 2 32,2-1 64,-2-1-96,2 2-64,-1-2 64,1 1 64,0 1-64,0-1 0,-1 1 32,2-1 0,-1 1 0,-1 0 0,2-1 0,0-1 0,0 2 192,0-1 128,0 2-160,1 0-96,2 2-32,0 1-32,-1 3 0,3-1 0,-2 1-448,1 2-160,0 0-480,0-1-1376,0 3 192</inkml:trace>
  <inkml:trace contextRef="#ctx0" brushRef="#br0" timeOffset="26">300 1110 896,'-3'2'352,"3"-2"-192,-1 3-64,-1-3 128,1 1-32,0 2-32,-1-1 32,0-1 96,-1 3-64,0-2-64,1 2 0,-2-1 32,1-2-96,1 2-64,-2-1 0,1 1-32,-1-2 0,0 3 0,1-3 0,-1 2 0,2 0 0,-3 0 0,1-1 0,1 1 0,-1-1 0,1-1 64,0 1-32,-1 1-32,0-2 96,1 2 0,-1 0-32,0 0 32,0 2-64,0-1-32,0 1 32,1 1-32,-1-1 0,0 0 0,-1 1 0,1-3 0,0 1 0,0 0 0,-1 0-96,1-1 64,0 3 32,0-1 64,0 1-32,-1 0 64,2-1-128,-1 1-64,-1 2 64,1-2 64,-1 0 0,1 0-32,0 0-64,0 0-32,0-1 64,0 1 64,0 0 64,0 1 32,0-3-160,0 1 32,1-1 0,-1 2 64,1-3-96,0 2 0,-1-2 96,0 2 32,1-1-128,1 1 32,-1 0-64,0-1 0,1 3 0,-1 0 0,1 2 0,-2 0 0,1 4 0,0 1 0,-1 1 128,2-1 96,-2 3 0,0-2 0,1 1-192,1-3 32,-1 1-64,-1 0-64,0-1-960,0-3-416</inkml:trace>
  <inkml:trace contextRef="#ctx0" brushRef="#br0" timeOffset="27">382 1258 128,'-4'3'64,"3"0"0,-2 1 192,3 0 160,-1-1-128,-1-2-32,1 2-128,-1 2-32,0-1-32,1-1 32,-1 2-128,0 0 0,0 1 96,1 0 32,0 0 32,-1 0 0,1 0-64,0 2 32,-2-2-64,2 0 64,-1 1 0,2 0 32,-1-1-160,0 2 32,1 0 0,0-2 64,-2 1-32,1 0 64,1-1-128,0 0 0,0 2 96,-1-2 32,1 2-32,-1 1-64,-1-2 32,1 3 32,1-3 160,-1 1 192,-1 1-96,1 1 0,0-3-288,1 2 0,0-1-32,0 0 64,0 0-32,0-1 64,1 1-64,0 1-32,2-1 32,0-1-32,-1 3 0,2-3 64,0 1-256,1 0-96,1 1-992,-1 3-352</inkml:trace>
  <inkml:trace contextRef="#ctx0" brushRef="#br0" timeOffset="28">235 344 896,'-3'0'416,"2"2"-192,1 1-352,-1-2 128,1 2-64,0 0 0,-2 4 0,2-1 0,-1 0-224,0 1-128</inkml:trace>
  <inkml:trace contextRef="#ctx0" brushRef="#br0" timeOffset="29">273 250 896,'-1'-3'352,"-2"3"-192,2 0-256,0 2 0,-1-1 64,0 1 64,-2 3-352,0-1-96</inkml:trace>
  <inkml:trace contextRef="#ctx0" brushRef="#br0" timeOffset="30">326 143 128,'-9'0'160,"1"0"-64,-3 1-192,7-1 64,-4 0-32,1-3 0</inkml:trace>
  <inkml:trace contextRef="#ctx0" brushRef="#br0" timeOffset="31">453 75 1792,'-1'-5'768,"1"4"-384,0-2-512,0 3 128,1-2 64,1 1 32,-1-1-832,2-1-288,-2-1 448,1-1 192</inkml:trace>
  <inkml:trace contextRef="#ctx0" brushRef="#br0" timeOffset="32">409 124 896,'-3'-2'352,"1"0"-192,1 2 96,1-2 160,-1 2-128,1-1-96,-2-3 32,1 2 0,0-1-32,-1-2-32,2 0-96,-2 1 32,-1 1-1056,2-2-384</inkml:trace>
  <inkml:trace contextRef="#ctx0" brushRef="#br0" timeOffset="33">617 62 896,'0'-2'416,"1"2"-192,0 0-256,1 0 64,-1 0-32,3-2 0,0 2 0,0-1 64,1-1-96,3 1 0,-1-2 32,2 0 0,-1 0-448,1-4-96</inkml:trace>
  <inkml:trace contextRef="#ctx0" brushRef="#br0" timeOffset="34">680 75 3072,'0'-1'1216,"2"1"-640,-1 0-736,2 0 192,-2 0 32,3-2 32,-2 1-192,4-1 0,-2 1-608,2-1-256,1-1-128,-1 0 0</inkml:trace>
  <inkml:trace contextRef="#ctx0" brushRef="#br0" timeOffset="35">738 38 1152,'2'-7'416,"2"1"-192,1 0-256,-2 2 64,1 1-128,2 0 64,2 0-384,0-3-224</inkml:trace>
  <inkml:trace contextRef="#ctx0" brushRef="#br0" timeOffset="36">821 91 2304,'-1'-9'864,"1"6"-448,0 1-576,1 0 192,1 1-32,-1-1 64,2 2-96,-1-1 0,1 1 32,1 0 0,0-2-928,1 2-416</inkml:trace>
  <inkml:trace contextRef="#ctx0" brushRef="#br0" timeOffset="37">799 131 2560,'1'-5'960,"5"4"-512,-2-1-544,-1-1 256,1 1-128,3 0 64,1 0-1184,1-1-544</inkml:trace>
  <inkml:trace contextRef="#ctx0" brushRef="#br0" timeOffset="38">856 123 2304,'0'-1'960,"4"1"-512,1-2-544,-1-1 192,3 0-32,2 0 96,1-5-1184,4 1-512</inkml:trace>
  <inkml:trace contextRef="#ctx0" brushRef="#br0" timeOffset="39">926 142 640,'10'10'352,"-3"-2"-192,4 3-192,-7-5 64,2 0-32,2 0 64</inkml:trace>
  <inkml:trace contextRef="#ctx0" brushRef="#br0" timeOffset="40">516 74 128,'0'1'64,"2"1"0,-2-2-96,1 0 64,-1 0 32,1-2 96,2 1-128,-1-2-32,2-2-160,-2 1 32</inkml:trace>
  <inkml:trace contextRef="#ctx0" brushRef="#br0" timeOffset="41">522 112 2816,'0'-9'1120,"3"6"-576,1-1-576,-2 0 288,4 1-224,0 0-96,3-1-1248,0-3-480</inkml:trace>
  <inkml:trace contextRef="#ctx0" brushRef="#br0" timeOffset="42">577 100 5376,'1'-3'2112,"1"2"-1152,0-4-1184,2 2 256,-1 0-416,1-2-96,0 0-32,1 1 64,0 1-512,-1-3-256</inkml:trace>
  <inkml:trace contextRef="#ctx0" brushRef="#br0" timeOffset="43">629 97 5760,'-1'1'2176,"2"-1"-1152,0 0-1280,0 0 384,2-1-480,1-1-96,1-1-640,1-1-160,2-3-640,-2 1-224</inkml:trace>
  <inkml:trace contextRef="#ctx0" brushRef="#br0" timeOffset="44">663 106 7040,'1'0'2624,"1"-1"-1408,6-3-2048,-6 4 160,3-3-736,2 0-224,0-1-544,-1-2-160</inkml:trace>
  <inkml:trace contextRef="#ctx0" brushRef="#br0" timeOffset="45">714 100 7552,'0'0'2816,"2"0"-1536,2-1-2144,-2-1 160,4 1-1600,-1-4-512,3-1 704,0 0 384</inkml:trace>
  <inkml:trace contextRef="#ctx0" brushRef="#br0" timeOffset="46">752 86 7296,'1'0'2816,"0"-1"-1536,6-1-2688,-3 1-64,0-4-1344,2 0-384</inkml:trace>
  <inkml:trace contextRef="#ctx0" brushRef="#br0" timeOffset="47">828 134 4864,'3'0'1824,"-1"0"-960,3-2-1376,-1 1 160,1 1-768,1-2-224,1-1-160,-1-1-32</inkml:trace>
  <inkml:trace contextRef="#ctx0" brushRef="#br0" timeOffset="48">868 124 7168,'1'-1'2720,"4"0"-1472,3-4-2592,-5 1-32,4 0-1376,0-2-416</inkml:trace>
  <inkml:trace contextRef="#ctx0" brushRef="#br0" timeOffset="49">827 105 7040,'0'-4'2720,"1"4"-1472,2-1-1536,1-1 384,2-1-480,4 0-160,2-3-1632,-1 0-704,4 0 768,-2 0 448</inkml:trace>
  <inkml:trace contextRef="#ctx0" brushRef="#br0" timeOffset="50">872 160 5376,'1'0'2112,"2"0"-1152,3 0-1472,-2 2 224,2-2-448,0-2-64,1 2-1088,1-3-416</inkml:trace>
  <inkml:trace contextRef="#ctx0" brushRef="#br0" timeOffset="51">872 204 6656,'2'8'2464,"5"-6"-1344,-2 1-1536,-2 0 384,3 0-960,1 2-224,0 1-1184,2-2-480</inkml:trace>
  <inkml:trace contextRef="#ctx0" brushRef="#br0" timeOffset="52">908 229 5888,'-3'2'2176,"3"2"-1152,2 4-1408,-1-5 320,3 3-64,2 3 128,0 2-736,1 0-320,3 0-1088,1 0-384</inkml:trace>
  <inkml:trace contextRef="#ctx0" brushRef="#br0" timeOffset="53">913 295 5632,'6'17'2176,"-1"-8"-1152,6 9-1888,-7-5 0,4 2-1216,-1 1-416,1-1 1152,1 0 576</inkml:trace>
  <inkml:trace contextRef="#ctx0" brushRef="#br0" timeOffset="54">972 397 6272,'0'12'2368,"1"-8"-1280,2 12-1984,-2-10 128,2 3-352,1 2 32,0 0-800,0-2-320</inkml:trace>
  <inkml:trace contextRef="#ctx0" brushRef="#br0" timeOffset="55">990 546 6144,'4'19'2272,"-1"-12"-1216,0 0-2368,-2-2-160,2 0-832,-2-2-160</inkml:trace>
  <inkml:trace contextRef="#ctx0" brushRef="#br0" timeOffset="56">998 619 5888,'4'25'2176,"-1"-16"-1152,0 5-2816,-1-6-416,2-1 192,0 0 192</inkml:trace>
  <inkml:trace contextRef="#ctx0" brushRef="#br0" timeOffset="57">297 247 5248,'-7'2'2016,"6"-1"-1088,-2 4-1088,3-2 384,-1 2-352,0 1-32,-2 5-640,-1 0-224,0-1-928,2 3-384</inkml:trace>
  <inkml:trace contextRef="#ctx0" brushRef="#br0" timeOffset="58">296 261 5888,'-3'0'2176,"2"0"-1152,-3 2-1120,2 0 416,-1 0-512,-3 5-160,0 2-192,-2 2 0,-3 1-288,1 5-96,-2 0-896,0 3-448</inkml:trace>
  <inkml:trace contextRef="#ctx0" brushRef="#br0" timeOffset="59">606 923 2176,'0'0'64,"0"1"-96,-1-1-64,1 2 64,-1-2 64,1 1 0,-2 1-32,1 0 32,0-2 32,-2 2-384,2 0-192,-2-1 0,2 3 32</inkml:trace>
  <inkml:trace contextRef="#ctx0" brushRef="#br0" timeOffset="60">345 818 512,'0'1'256,"0"1"-128,-2-1 64,2 1 192,0-1 0,0 1 96,0-1-192,0 2-96,0 1-32,0-1-32,0 0-64,0 2 32,0-2 0,0 0 96,0 0-96,0 0-64,2 0 0,-2 0-32,0-1 64,1 1 32,-1 0-192,0 0 0,1 0 160,-1 2 192,0 1-352,2 0-64,-2-1 192,0 1 192,1-2-96,0 3-64,1-3-32,-1 1-32,0-2-1152,2 0-480</inkml:trace>
  <inkml:trace contextRef="#ctx0" brushRef="#br0" timeOffset="61">347 869 1152,'2'5'416,"-2"-5"-192,0 1-64,0 1 192,1-1-288,-1 2 0,0 0 0,1 0 32,-1 0 32,2 4 0,-2-3-160,1-1 32,-1 2 64,1 0 96,0-2-128,1 1-32,-1-1 0,0 2 64,2-2-96,-2 1 0,1 1 32,-1 0 64,2-1-32,-2 3-32,2 0 32,0-1-32,1 1 0,0-2 0,-1 2 0,3-1 0,2 2 64,0 1 96,1-1-1056,0-1-416</inkml:trace>
  <inkml:trace contextRef="#ctx0" brushRef="#br0" timeOffset="62">364 1041 512,'5'25'256,"-3"-15"-128,2 11-384,-1-12-32</inkml:trace>
  <inkml:trace contextRef="#ctx0" brushRef="#br0" timeOffset="63">361 955 128,'-2'3'0,"2"3"64,0-3 32,0 2-32,0-1-64,0 1 32,0 1-32,0-1 0,0 1 64,0 3-32,0-1 64,-1 1-64,-1 2-32,1-2-128,0 2-64</inkml:trace>
  <inkml:trace contextRef="#ctx0" brushRef="#br0" timeOffset="64">292 1119 384,'1'-1'256,"0"-1"-128,1 2-96,-1 0 160,0 0-96,2-1-64,0 1 64,1 0 0,-1-2-128,3-1-32,-1-1-256,4-3-128</inkml:trace>
  <inkml:trace contextRef="#ctx0" brushRef="#br0" timeOffset="65">346 437 1152,'-3'0'416,"3"0"-192,-1-2-352,1 2 64,-1 0 32,1 0 64,-2 0 64,2 0 96,-1 0-32,1-2 0,-2 2-96,2-1 32,-3 1-64,2-2-32,-2 2 32,2-1 32,-2 1-96,2-2-64,-2 2 128,2 0 32,-2 0 0,1-1-64,1 1 32,-1 0-32,0 0 0,1-2 0,-1 2-96,-1 0 64,0-1 160,0-1 64,-1 1-160,0-3-64,2 3 0,-1-1 0,1 0-64,-2 2 64,2-2 32,1 0 64,0 2-32,-1-1-32,1 1-64,1-2 32,-1 2-32,1-1-64,-2 1 160,1-2 96,1 2-32,-1 0-64,1 0-96,-2-1-32,2 1 128,0 0 32,0 0 0,0 0-64,0 0 32,0 0-32,2 0 0,-1 1 64,0-1-32,2 2-32,1 1 32,-1 0-32,2 0 0,-1 0 0,0 0 0,1 2 64,-1-4-96,0 2 0,0 0 32,0 0 0,1-1 0,-1 0 64,0 1-96,0-2 0,2 2 96,-3-1 32,0-1-128,1-1-32,-3 2 32,2-1 64,-2 1-64,1 0 0,-2-2-480,1 1-128,-1 1 32,0-1 32</inkml:trace>
  <inkml:trace contextRef="#ctx0" brushRef="#br0" timeOffset="66">240 433 1152,'2'2'512,"0"-2"-256,1 2-224,-2-2 160,1 1-32,0-1 0,1 1-192,-1 1 32,2-2 64,0 2 32,0-1-32,0 2 32,2-1-128,-1 1 0,0-2 160,0 2 64,1-1-224,-2-1-32,1 3 0,-2-3 96,0 1-64,2-1 0,-3 2 96,1-1 32,-2 1-32,1-2-64,0 3 32,0-3-32,-1 1 0,0-1 0,1 1-160,-1-2 32,0 1-640,0-1-288</inkml:trace>
  <inkml:trace contextRef="#ctx0" brushRef="#br0" timeOffset="67">248 387 384,'4'-4'256,"-2"2"-128,-1 1-96,0-1 160,0 2-96,2-1-64,0-1-96,-1 0 32,1 2 96,0-1 96,-1 1-128,1 0-96,0 0-256,-1 0-128</inkml:trace>
  <inkml:trace contextRef="#ctx0" brushRef="#br0" timeOffset="68">232 390 896,'3'-1'416,"-2"1"-192,3-5-352,-2 3 128,0 2 128,1-3 64,1 2-64,0-1-96,-2 1 0,4-2-32,-4 1-512,4 1-192</inkml:trace>
  <inkml:trace contextRef="#ctx0" brushRef="#br0" timeOffset="69">285 478 1152,'-1'0'416,"1"2"-192,0-1-256,0-1 64,0 0-128,0 2 64,0-2 32,0 1 0,0 1 0,0-1 64,0 1-32,0 1 64,0 0-64,0 0 64,0 0-64,0 2-32,0-1-64,0 1 32,0-1-32,0 3 0,0-3 64,0 1 64,0 0-32,0-1 64,0 0-64,0 1-32,0 1 32,0 0-32,0 1 0,0-3 64,0 2-96,0-1 0,-2 1 32,1-1 0,1 0 0,-1-1 0,1 1-96,-2-1 64,2 1 32,0-2 64,0 2-32,-1 1-32,1-2 96,0 1 64,1-2-128,-1 2-96,0-2 32,2 1 0,-2-1-64,1 2 64,0-2 32,-1-1 64,2 1-96,-2 0 0,0-2 96,1 2 32,-1 0-384,0 1-128,0-1-96,1 3 0</inkml:trace>
  <inkml:trace contextRef="#ctx0" brushRef="#br0" timeOffset="70">268 498 256,'0'9'160,"0"-3"-64,0 2-128,1-3 128,1-1-128,-2 2-64,0 2 128,0 1 96,0 0-192,-2 1 0,2-1 0,-1 0 32,0 2 32,-1-2 0,2 0 64,-1 1 32,0-1-32,-2 0-64,2 0 32,-2-1-32,1 1-96,-2 0 64,1 1-128,0-3 32</inkml:trace>
  <inkml:trace contextRef="#ctx0" brushRef="#br0" timeOffset="71">664 881 2048,'3'0'768,"-3"0"-384,1 0-384,-1 0 160,2 0-192,-1 0-32,-1-1 32,1 1 64,1 0-64,-1 0 0,-1-2 32,1 2 0,1 0 0,-1 0 0,0 0 0,1-2 0,-1 2 64,0 0 32,0 0-32,1-1-64,0 1 32,0 0-32,-1 0-96,0 0 64,1 0 32,-1 0 0,0 0 64,2 0 32,-2 0-192,1 0 0,-1 0 32,0 0 96,1 0 0,0 0 64,-1 0-64,2 0-32,0 0 32,-2 0-32,2 0 0,-1 0 0,1 0-96,0 0 0,0 0 64,-1 0 0,0 0 32,1 0 0,0 0-96,0 0 64,-1 0 32,1 0 0,0 0 0,-1 0 0,0 1 0,0 1 64,0-2-32,-1 0-32,0 2-64,0-1 32,2-1 32,-2 2 64,2-1-96,-2 1 0,1-1 32,0 1 0,0-1 64,0 1 32,0-2-32,0 1-64,-1-1-64,2 2 32,0-2 32,-2 0 0,2 0 0,-1 0 0,0 2 0,-1-2 0,2 1 0,-2-1 0,0 2 0,1-2 0,-1 1 0,0 0 64,0 1-96,1 0-64,-1-1 64,0 1 64,-1-1 0,2 1-32,-1-1-64,0 1 32,-1-1 32,2 1 64,-2-2-32,0 1-32,1 1 32,-1-2-32,0 2 64,1-2 32,-1 1-128,0-1 32,2 2 64,-2-2 96,0 1-224,1 1 0,-1-1-928,0 1-288</inkml:trace>
  <inkml:trace contextRef="#ctx0" brushRef="#br0" timeOffset="72">619 921 1408,'0'2'608,"0"-2"-320,-1 1-352,1-1 192,0 2-160,-1-2 0,1 1 32,-1-1 64,-1 2-96,1 0 0,0-1 32,-1 1 0,1-2 0,0 1 64,-1 1-32,0-2-32,0 1 32,0 1-32,0-2 64,0 1 32,0 1-32,1-2-64,-2 1 32,2-1-32,0 2 0,1-2 0,0 0-704,0 0-320</inkml:trace>
  <inkml:trace contextRef="#ctx0" brushRef="#br0" timeOffset="73">654 901 640,'-3'3'352,"0"-1"-192,2 1-256,0-2 64,0 1 32,-1 1 64,0-1-32,-3 1 64,3 0-128,-2 0 0,1 0 32,-1-1 64,2 1-32,-1-2-32,0 0 32,2 1 32,0 0-384,-1-2-192</inkml:trace>
  <inkml:trace contextRef="#ctx0" brushRef="#br2" timeOffset="74">465 261 1536,'0'-9'608,"0"15"-320,0-3-480,0-3 96,0 0-256,0 0-32,0 3-64,3-3-32</inkml:trace>
  <inkml:trace contextRef="#ctx0" brushRef="#br2" timeOffset="75">819 949 1792,'0'-2'704,"0"2"-384,-1 0-320,1 0 224,0 0-128,0 0 0,0 0-32,-2 0 32,2 0 64,0 2 64,-1-2-256,0 0-32,1 0 128,-2 0 192,1 0-128,0 0 0,-1 0-128,1 0-32,0-2 32,-1 2 0,1 0 0,-2 0 64,2 0-32,0 0 64,-1 0 128,0 0 192,-1 0-160,1 0 0,0-1 0,1 1 0,-2 0-128,1 0-96,0-2 0,0 2 32,0 0-96,0-1 0,-1 1 32,2 0 0,-1 0 0,0 0 0,-1 0 0,1 0 0,-1 0 0,0 0 64,1 0-96,-1 0-64,0 0 64,1 1 64,-1-1 0,2 2 64,-2-2-128,0 1 0,1-1-32,1 2 0,-2-2 64,0 0 64,0 1-32,1-1-32,0 0 32,0 0 32,0 0-96,1 0 0,-1 0 32,0 0 64,0 0-32,0 0 64,0 0-64,-1 0-32,0 0-64,1 2 32,-1-2 32,0 0 64,2 0-96,-1 1 0,-1-1 32,2 0 0,-2 0 0,0 0 0,1 0 64,-1 0-32,2 0-32,-2 0-64,0 0 32,1 0 32,-1 0 0,1 2 0,0-2 64,1 0-96,-2 0 0,2-2 96,0 2 32,-1 0-128,1 0-32,0-1-64,-1 1 96,1 0 0,0 1 96,-2-1-96,1 0-64,0 2 64,-1 0 64,2-2-64,-1 1 0,-1 1-256,0-1-128,-1-1-480,1 2-256,1-2-64,-1 0 0</inkml:trace>
  <inkml:trace contextRef="#ctx0" brushRef="#br2" timeOffset="76">618 961 384,'-7'3'256,"3"0"-128,1 2-96,0-3 96,2 1-160,-2-2 32,2 1-224,-1-1-96</inkml:trace>
  <inkml:trace contextRef="#ctx0" brushRef="#br2" timeOffset="77">611 917 128,'2'-3'64,"0"3"0,0-2-96,-1-1 64,0 1-32,1 1 64,-1-1 32,2-1 32,-2 2-160,2-1-32,-2 1 32,2-3 0,-1 3 448,1 0 192,-2-1-288,2 0-96,0 1-224,-2-1-32,2 2 32,-1-1 64,1 1-96,-2-2 0,1 2-480,0 0-192</inkml:trace>
  <inkml:trace contextRef="#ctx0" brushRef="#br2" timeOffset="78">614 904 256,'0'-1'160,"2"-1"-64,-2 1-64,1 1 96,-1 0-64,0-2-64,1 2 32,0-1-32,-1 1 0,0-2 0,2 2 0,-1-2 0,-1 1 0,1-1 64,-1 1 32,2 1 96,-2-2-32,1 1 64,-1-1-128,2 2 0,-2-1-32,1-1-64,-1 2 32,0 0-32,1 0 0,-1-1 0,0 1 0,0 0 0,2-2 0,-2 2 0,1 0 64,-1 0 96,1 0-224,0-1 0,-1 1 0,2 0 32,-2-2 32,1 2 0,-1 0 0,1-1 0,1 1 0,-2-2 64,1 2-96,-1 0 0,1-1 32,-1-1 64,2 2-32,-1-2 64,-1 1-128,1 1 0,-1-2 32,2 2 0,-2-1 0,1 1 0,0-2-96,-1 2 64,2 0 32,-1-1 64,-1-1-32,1 2 64,1-1-64,-2-1-32,1 2-64,0-1 32,0-1 32,-1 2 0,2-2 0,-1 1 64</inkml:trace>
  <inkml:trace contextRef="#ctx0" brushRef="#br2" timeOffset="79">664 847 1952,'3'0'32</inkml:trace>
  <inkml:trace contextRef="#ctx0" brushRef="#br2" timeOffset="80">668 844 1952,'2'0'32,"0"-1"-64,0 1 0,-1 0 96,0 0 96,-1-2-128,2 2-96,-1 0 32,-1 0 0,1 0 32,1 0 0,-2 0 0,0 2 0,1-2 0,-1 1 0,0-1 64,1 2-96,-1-1 0,2-1 32,-2 0 64,1 0-96,0 0 0,0 0 32,-1-1 64,2 1-32,-1-2 64</inkml:trace>
  <inkml:trace contextRef="#ctx0" brushRef="#br2" timeOffset="81">693 846 1984,'0'3'-320,"0"0"-192,0 0-96</inkml:trace>
  <inkml:trace contextRef="#ctx0" brushRef="#br2" timeOffset="82">742 832 128,'2'0'64,"-1"0"0,0-2-96,1 2 64,-1 0-32,-1 0 64,1 0-96,0 0 0,1 0 32,-1 0 64,0 2-32,1-2-32,-2 0-64,1 0 32,0 1 96,1-1 32,-1 0-128,0 1-32,1-1 32,-1 1 64,0 1 0,1-1-32,-1 1-64,0-1 32,1 1 32,-1-1 64,0 1-96,1-1 0,-1-1 32,1 2 64,-2-1 32,3-1 32,-2 2-224,1-2 0,-1 2 32,0-1 96,2-1 0,-3 2-32,1-1 32,1 1-32,-1 1 0,0-2 64,1 1-96,-2 1 0,1-1 32,-1-1 0,1 0 64,-1 1 32,2 1-128,-1 0-32,2 2 96,-1-2 32,1 3 0,1 0 32,1-1-288,-1-1-32</inkml:trace>
  <inkml:trace contextRef="#ctx0" brushRef="#br0" timeOffset="83">637 601 384,'-1'2'160,"1"-1"-64,0-1-128,0 1 64,0-1-32,0 2 0,-2-1-96,2-1 64,0 2 32,-1-2 0,1 2-96,-1-2 64,-1 1 32,2 1 64,-1-1 32,1 1 32,0-1-160,-1 1 32,1-1-64,0 1 0,0-1 128,-2 1 32,2 0-32,0-1-64,0-1-64,0 2 32,-1-1 32,1 1 64,0 1-96,0 0-64,0 0 128,0-1 96,0 0-192,0 3 0,-2-3 0,2 1 96,0 0 0,0 0 64,0 0-128,0-2 0,-1 3 32,1-3 0,0 2 0,0-1 0,-1 1 0,-1-2 0,2 2 0,-1 1 64,0-3-96,-1 4 0,2-2 32,-1 1 64,1 0-32,0 0-32,0-1 32,-1 0 32,1 0-96,0 2 0,-2-2 96,2 0 96,-1 0-128,0 0-32,0 2 64,-1-2 96,1 0-128,1 2-96,-1-3-256,1 3-128</inkml:trace>
  <inkml:trace contextRef="#ctx0" brushRef="#br0" timeOffset="84">757 615 640,'0'0'352,"0"1"-192,0-1-128,0 0 160,1 2 32,-1-2 96,0 1-96,0-1-64,0 2 0,0-2-32,0 1-64,0 1 32,0-1-64,0 1-32,0 0 96,0-2 64,0 1-224,0 1 0,0-1 64,0-1 128,0 2-32,0-1-64,0 1 64,0-2 0,2 1 32,-2 2 0,0-1-64,0 0 32,0 1-64,0-2 64,0 1-64,0-1-32,0 1 96,0-1 64,0 1-64,0-2-64,0 1 0,0 1 32</inkml:trace>
  <inkml:trace contextRef="#ctx0" brushRef="#br0" timeOffset="85">761 664 4384,'1'1'32,"-1"1"0,1-1 64,1 3-128,-2-3 0,1 1 32,0-1 64,-1 1-32,2-1 64,-1 1 64,-1-1 64,1 2-192,-1-1-64,2-1 0,-2 1 64,1 1 0,-1-2 64,1 1-64,-1 0-32,0-2 32,2 1-32,-2 1 64,0-1 32,1-1-128,-1 3-32,0-3 32,1 2 64,-1-1 0,0 1-96,0-1 32,0 1 32,0-2 0,0 2-96,2-1 160,-2 1 64,0-1-96,0 1-32,0 1 0,0-2 64,1 1-32,-1 1-32,0 2 32,1-2 32,-1 1-96,3 1-64,-2-2-1440,1 1-544</inkml:trace>
  <inkml:trace contextRef="#ctx0" brushRef="#br0" timeOffset="86">666 770 128,'0'0'0,"1"-1"64,-1 1 32,1 0-128,-1 0 32,2 0 64,-2-2 32,0 2-32,1 0 32,-1 0 64,0 0-64,1-1 0,-1 1-32,0 0-64,0-2 32,2 2-32,-2 0 0,0 0 64,1 0-96,-1-2 0,0 2 32,0-1 0,1 1 0,-1-2 0,2 2 64,-2-1 32,1 1-128,0 0-32,-1 0 32,2-2 0,-2 2 32,0 0 64,1 0-96,-1-1 0,1 1 32,-1 0 64,2 0-96,-1 0 0,-1 0 32,1 0 0,-1 0 0,1 0 64,-1 0-96,2 0-64,-1 0 128,-1 0 32,1 0 0,-1 0-64,0 1-64,0-1 32,2 0 32,-2 0 64,0 0 32,0 2 32,0-2-224,0 1 0,0-1-256,0 2-32</inkml:trace>
  <inkml:trace contextRef="#ctx0" brushRef="#br0" timeOffset="87">738 765 1152,'0'0'416,"0"2"-192,0-2-128,0 0 224,0 0-192,0 0 0,0 0 64,0 0 32,0 0 32,0 0 64,0 0-160,0 0-32,0-2-64,0 2 32,0 0 0,0 0 32,0-1 128,0 1 96,0 0-64,0 0 64,0 0-192,0-2-32,0 2 0,0 0 0,0 0-64,0-1-64,0 1 32,0 0-32,0 0 64,0 0 32,0 0-32,0 0 32,0 0 0,0 0 32,0 0-64,0 0 32,0 0 0,0 0 96,0-2-96,1 2-64,-1 0 64,0 0-64,0-1 64,0 1-128,0 0 0,2 0 32,-2 0 64,0-2-32,0 2-32,0 0 32,0 0-32,0 0 64,0 0 32,1 0 32,-1 0 0,0 0-64,0 0-64,0 0 96,2 0 0,-2 0-128,0 0-32,0 0 96,0 0 32,1 0-96,-1 0-32,0-2 96,1 2 32,-1 0-160,0 0 0,0 0 96,0 0 128,2 0-32,-2 0-64,0-1 0,0 1-32,1 0-96,-1 0 64,0 0 96,0 0 96,1 0-224,-1 0 0,0 0 64,0 0 64,2 0-96,-2 0 32,0 0 64,0 0 32,0 0-32,0 0-64,0 0-64,0 1-32,0-1 64,1 0 64,-1 0-64,0 0 0,0 0 32,0 0 64,1 0-32,-1 0-32,0 0-64,0 0-32,0 0 64,0 0 0,0 0 32,0 0 64,0 0-32,0 0 64,0 0-128,0 0 0,0 0 32,0 2 0,0-2 0,0 0 0,0 0 64,2 0 32,-2 0-256,0 0-64,0 0-1984,0 0-928,-2 0 1600</inkml:trace>
  <inkml:trace contextRef="#ctx0" brushRef="#br3" timeOffset="88">783 1272 256,'0'9'160,"0"0"-64,0 0-128,0-6 128,3 4-64,-3-1 64,0 0-64,2 6 64,1-3-288,-3 1-96</inkml:trace>
  <inkml:trace contextRef="#ctx0" brushRef="#br3" timeOffset="89">564 1287 640,'0'15'352,"0"-12"-192,0 7-192,0-7 128,0 6-64,0 0 64,0 4-64,3-4 64,-3 0-64,2 3-32,1-6-416,2 1-128</inkml:trace>
  <inkml:trace contextRef="#ctx0" brushRef="#br3" timeOffset="90">453 280 640,'5'0'352,"1"0"-192,-1 0-128,-2 0 96,2 0-160,0 0 32,0 0-64,3 0 0,0 0 64,0 0 64,3 0-32,-3 0 64,0 0-64,0 0-32,2 0 32,-2 0 32,0 3-96,0-3 0,0 0 32,-3 0 0,3 3 0,-3-3 64,1 0-96,-1 0-64,0 0 64,1 0 64,-1 0 0,-2 0-32,2 0 32,-3 0-32,1 0 0,2 0 64,-2 0 32,2 0 32,-2-3-64,2 3 32,0 0-64,-2 0-32,2 0 32,-2 0-32,2 0 0,-2 0 64,2 3-96,0-3 0,-2 3 32,0-3 64,2 3-96,-2-3 0,2 3 32,-3 0 0,4 0 0,-1-3 0,1 4 0,-1-4 64,3 0-32,0 0-32,2 0-64,-2 0 32,3 0-480,-3-4-192</inkml:trace>
  <inkml:trace contextRef="#ctx0" brushRef="#br3" timeOffset="91">799 1318 128,'0'9'64,"0"-3"0,0 6-96,3-3 64,-3 1-32,0-1 64,0 0-96,0 3-64</inkml:trace>
  <inkml:trace contextRef="#ctx0" brushRef="#br3" timeOffset="92">643 1081 768,'3'-6'352,"-1"6"-192,1-3-128,-3 3 160,0-3-160,3 3-32,-1-3 0,1 3 0,0-3 64,-1 3 96,1-4-224,2 4-96,-2 0 96,0 0 64,2-3-32,0 3 0,0 0 32,1 0 0,2 0-96,-3 3 64,3-3-320,-3 0-96</inkml:trace>
  <inkml:trace contextRef="#ctx0" brushRef="#br3" timeOffset="93">773 1287 128,'2'6'160,"-2"0"-64,3-3-64,0 0 96,-3 0-64,5 0-64,-2 4-64,-1-1 32,3 0-128,-2 3 32</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9T18:50:40.008"/>
    </inkml:context>
    <inkml:brush xml:id="br0">
      <inkml:brushProperty name="width" value="0.13229" units="cm"/>
      <inkml:brushProperty name="height" value="0.13229" units="cm"/>
      <inkml:brushProperty name="color" value="#7F7F7F"/>
    </inkml:brush>
    <inkml:brush xml:id="br1">
      <inkml:brushProperty name="width" value="0.025" units="cm"/>
      <inkml:brushProperty name="height" value="0.025" units="cm"/>
      <inkml:brushProperty name="color" value="#7F7F7F"/>
    </inkml:brush>
    <inkml:brush xml:id="br2">
      <inkml:brushProperty name="width" value="0.05" units="cm"/>
      <inkml:brushProperty name="height" value="0.05" units="cm"/>
      <inkml:brushProperty name="color" value="#7F7F7F"/>
    </inkml:brush>
  </inkml:definitions>
  <inkml:trace contextRef="#ctx0" brushRef="#br0">1418 896 896,'-2'-2'352,"2"2"-192,0 0 224,0 0 320,0 0-64,0 0 0,0 2-160,0-2-32,0 4-192,0-4 0,0 5-96,0-2 64,0 1-64,0 1 0,0-1-96,0 1-64,0 0 96,0-1 0,0 1-128,0-1-32,0-1 96,0 2 96,-1-3-96,1 1-96,0-1 32,0 2 64,-3-2-64,3-1 0,-2 1 32,2 3 0,-2-3-96,2-1 64,0 1 32,-2 0 64,2 2-32,0-1 64,0 1-64,0 0 64,0 0-64,0 0 64,2-1 0,-2 1 32,2 1 0,0 0 0,-2-1-64,3-1-64,-3 1 32,1 0-32,1-1 64,-2 2-96,2-2 0,-2 1 96,2 0 32,-2-1-128,0-1 32,0 3-64,0 0 0,0-1 64,0 0 64,0 1-32,0 0-32,0-2-64,2 1 32,-2 0 32,0-1 0,0 1 0,0 0 64,2-2-32,-2 2-32,0-1 32,1 1 32,-1 0-96,2-3 0,-2 4-32,2-1 0,0-1 64,-2-1 0,2-1 0,0 3 64,1-1-32,-1 2-32,0-2 32,0 1-32,-1 0 0,-1-3 64,2 3-32,0 0 64,0 0-224,-2 0 32,2 0 32,-2-1 96,2 1 0,-1 0-32,-1-3 32,2 4-32,-2-1 0,2-3 0,-2 3 0,2-2 0,-2 2 0,2-3 64,0 2-96,-2-1 0,1 0 32,1 1 0,-2-1 64,2 2 32,-2-2-128,2 1 32,-2-1 0,2 1 0,-2-1 0,1 0 0,-1-1 0,3 1 64,-1 0-96,-2 0 0,2 0 96,-2-1 32,0 1-128,2 0 32,-1 3 0,-1-4 0,2 3 0,-2-2 0,2 2-96,-2-3 64,2 3 32,0-2 64,-2 1-32,1 0-32,-1-1 32,2 2-32,-2-3 0,0 3 64,0-2-96,2 0-64,-2 1 64,0 2 64,2-3-64,-2 1 0,0-1 32,0 2 64,2-2-192,-2 1 32,2 2 96,-2-2 128,1 1-32,-1-2-64,2 2 0,-2-1-32,2-1-96,-2 3 64,0-3 32,2 1 64,-2-1-32,0 2 64,0-3-128,0 1-64,0 2 64,0-2 64,-2 1 0,2-2-32,-2 3-64,2-2 32,0 1 32,-2-1 0,1 2 0,1-1 64,-2-1-96,0 3 0,0-3 32,0 1 64,0-1-32,1 2-32,-3-2-64,2-1-32,0 1 64,1 0 64,-1 3 64,0-4-32,0 1 32,2 0-128,-3 0 0,0 0 32,3-2 0,-2 1 0,0 1 64,-1-2-32,3 2 64,-2-2-64,0 2-32,0-2-64,0 3 32,0-3 96,2 1 32,-1-1-32,-1 2 32,2-2 0,-2 2 32,0-2-160,0 2 32,0-2 0,1 2 0,-1-2 64,0 2-32,0-2-32,0 1-64,1-1-32,1 2 128,-2-2 32,0 0 0,0 0 32,2 2-128,-2-2 0,2 0 32,-2 0 64,1 0 32,1 0 32,0 0 64,-2 0 32,2 0-192,0 0 0,-2 0 32,2 0 32,0 0-128,0 0-32,-2-2 96,2 2 32,0 0-96,0 0 32,-2 0-160,2 0 32,0 0 128,0 0 128,0 0-96,0 0-32,0 0 0,0 0 0,-2 0 0,2 0 64,0 0-96,-1 0-64,1 0 64,0 0 64,-3 0 64,1 0-896,0 0-320,0 2-1152</inkml:trace>
  <inkml:trace contextRef="#ctx0" brushRef="#br0" timeOffset="1">1349 1426 640,'0'0'352,"0"-2"-192,0 2-128,0 0 160,-3 0 32,3 0 32,0 0 0,-2 0 64,0 0-32,2 0 64,-2 0 0,2 0 32,-1 0-64,1 0 32,-2 0-128,0 0-64,2-2 0,-2 2-32,0 0-64,0 0-64,1-1 32,-1 1 32,0 0 32,-2 0-32,2-2-64,1 2 32,-1 0 32,0 0 96,0-2 128,0 2-128,-1 0-32,1-2-64,0 2-64,0-2 32,0 2 32,2 0-32,-1 0 64,-3 0-128,0 0-64,2 0 128,-1 0 32,-2 2-96,2-2 32,1 2 0,-2 0 64,1-2-32,1 2-32,0-2 96,0 1-64,0-1-32,1 2-64,-1-2 32,2 0 32,-2 2 64,0-2-32,2 0-32,-2 0 32,1 0 32,1 0-96,-2 0-64,2 0 64,-2 0 64,2 0 128,0 0-128,-2 0-96,2 3 32,0-3 0,-2 0 32,2 2 0,-2 0 64,2-1 32,-1 1-128,-1 0-32,0 0-320,2 0-96,-2-2-1216,0 2-576,1-4 1088</inkml:trace>
  <inkml:trace contextRef="#ctx0" brushRef="#br0" timeOffset="2">1254 1256 1664,'-2'0'704,"2"2"-384,-2-2-256,1 0 192,-1 0 0,0 1 0,2-1-64,-2 0 32,0 2-64,-1 0 0,1 0-96,0 2 32,-2 0 0,1-2 96,1 2 32,-3 1 32,0-1-64,0 2 32,1-2-64,0-1 64,-1 1-64,1-1 0,1 1-192,-1 1 32,0-4 64,2 3 32,-1-2-128,-1 0 32,2 0 0,-1-1 0,1 1 0,0 3 0,0-3 0,0-1 64,0 1-96,2 2 0,-1-1 32,1 1 0,0-2 64,0 1 32,0 0-128,0 1 32,0-1 0,0 1 64,0 0-96,0 1-64,1 2 64,-1 0 64,0-2 0,2 2-32,-2-2-128,2 1-64,2-1-480,-2 2-192,-1-4-608,1 1-288</inkml:trace>
  <inkml:trace contextRef="#ctx0" brushRef="#br0" timeOffset="3">1621 1647 384,'0'2'256,"-2"0"-128</inkml:trace>
  <inkml:trace contextRef="#ctx0" brushRef="#br0" timeOffset="4">1618 1652 640,'-1'1'128,"1"-1"-96,0 5 96,-4-5-160,4 0 32,0 3 0,-4-3 0,0 4-96,4-4 64</inkml:trace>
  <inkml:trace contextRef="#ctx0" brushRef="#br0" timeOffset="5">1609 1658 832,'-3'0'96,"1"2"-128,0-2-32,0 1 32,0-1 0,0 2 96,1-2 32,-1 2-192,0-2 0,0 2 32,0-2 96,1 2 0,-1-2 64,0 1-128,0-1 0,2 2 96,-2-2 32,0 2 32,2 0 0,-1 1-160,-1-3 32,0 1 0,0 1 0,0 0 0,1-2 0,-1 2 128,2-2 64,-2 0-64,0 0-96,2 2 0,-2-2 32,0 0-32,1 0-32,-1 0 96,0 0 64,0 0-64,2 0 0,-2 0 32,1 0 64,-2 0-96,1 0-64,0 0 0,0 0 32,2 0-96,-2 0 0,1 1 96,1-1 32,-2 2-32,0 0-64,-2 0 32,3 0 32,-1 0-32,0 0 64,0 0-64,0 0 64,2-2-128,-1 2 0,1-2 96,-2 0 96,2 0 0,-2 0 64,2 0-128,0 0-64,-2 0 0,2 0-32,-2 0 0,1 0 0,1 0 0,-2 0 0,2 0 0,-2 0 0,2 2-96,-2-2 64,0 0 96,2 0 96,-2 1-128,1-1-32,-1 0 64,0 0 32,0 0-32,0 0-64,1 3 32,-1-3 32,2 0-96,-2 0 0,0 0 96,-1 0 96,3 0-64,-1 0 0,-1 0-32,0 0 32,0 0 0,-1 0 32,1 0 0,0 0 0,0 0 0,0-3 0,-1 3 0,1 0 0,-2 0 0,1-1 64,-1 1-96,2-2-64,-1 2-96,1-2 32,0 2 32,0 0 64,-2 0-32,3-2-32,-1 2 32,0 0 32,-2 0-96,3 0-64,-3 0 64,1 0 0,1 0 32,0 0 64,-1 0 32,3 0 32,-2 0-160,0 0 32,0 0 0,1 0 64,-1 0-96,0 0-64,0 0 64,0 0 64,0 0 0,1 0 64,-1-2 0,0 2 96,0 0-96,0 0-64,1-2 64,-1 2 0,2 0 32,-4 0-160,0 0-32,1 0 32,-1 2 64,1 0 0,-1 2 64,0-1-128,0 2-64,2-3 64,-2 1 64,1 2 0,-1-3-32,2 0-64,-1-1 32,1 1 96,0 0 32,2-2-32,-2 0-64,0 0 32,2 0-32,-1 0-96,-1-2 64,2 0 32,-2 1 64,0-1-32,2 2-32,-2-2-64,1-1 32,-1 1 32,0 2 0,0-1 0,0 1 64,2-2-32,-1 2-32,-1-2 160,0 0 32,0-1-160,0 3 0,1-1-32,-3-1 0,2 2 0,-3-2 0,4 2 0,-3-2 64,2 2-96,-1 0 0,1 0 32,-2-2 0,2 2 0,-1 0 0,-1 0 0,2-2 64,-1 2-32,1 0-32,-2 0 32,2-2-32,0 2-96,-1 0 64,1 0 32,-2 0 0,3 0 0,-3 0 64,2-2 32,-2 2 32,3 0-64,-4 0 32,1 0-64,1 0 64,-1 0-64,1 0-32,-1 0 96,2 0 0,0 0-128,-1 0-32,-1 0 32,2 0 64,-1 0 0,1 0 64,-2 0-128,1 0-64,1 0 64,-2 0 64,2-2 64,-1 2 96,1 0-160,0-2-96,0 2 32,-1 0 64,0 0 0,1-2 64,2 2-128,-2 0-64,0 0 128,1-1 32,-1 1-96,0 0 32,0 0 0,2 0 0,-3-2 0,1 2 0,-2 0 0,2 0 0,-1 0-96,1 0 0,0 0 64,0 0 64,0 0 0,1 2-32,-1-2 32,0 0 32,2 0-32,-2 1-32,0-1 32,2 2-32,-1-2-96,1 0 64,-2 2 96,0-2 32,2 2-32,-2-2 32,2 0-128,-2 2-64,2-2 64,-2 0 64,2 2 128,-1-2-128,1 0-32,-2 0-64,2 2 0,0-2 192,0 0-128,2 0 0,-2 2-160,0-2 32,0 0 128,0 2 128,0-2-192,0 2 0,0-2 64,-2 2 64,2-2 0,0 1-128,-2 2-32,2-1 128,0 0 32,-2 0 0,2-1-128,0 4-32,0-3 128,0 0-32,0 1 96,-3-1-224,2 2 32,1-2 96,0-1 128,0 1-96,1 0-96,-1 1 96,0-3 96,3 2-192,-3 1-96,2-1-64,0 0 32,-2 1 128,2-1 96,-1 0-224,1 0-32,0 0 64,-2-1 64,2 2 64,-2-1 32,2 0-96,-2 0 64,2-1 96,-2 1 32,1-2-256,-1 2-128,0-2-64,0 2 32,2 0-32,0 0 64,-2-2 96,2 1 32,0 1-192,1-2-576,1 3 0,-2-1-256,1 0 32</inkml:trace>
  <inkml:trace contextRef="#ctx0" brushRef="#br0" timeOffset="6">1143 1734 1280,'0'0'512,"2"0"-256,-2 0-320,2 0 192,-2 0-32,0 0 96,2 0-32,-2 0 0,3 0 160,-3 0 128,2 0 32,-1 0 32,-1 2-64,2-2 32,-2 2-320,2-2-192,-2 2 32,2-1 32,-2 1 0,2 0 64,-2 3-128,0-2 0,0-1 96,1 2 32,-1-1 32,0 1 64,-1-2-32,1 2 64,0 0-128,0 0-64,0-1 64,0 1 0,0-1-32,0 4-64,0-3 96,1-3-64,-1 3-32,0 0-64,2-3 32,-2 4 32,2-1 0,0-3 0,-2 3 64,2-2-32,-2 1 64,1 1-128,-1 1 0,2-3-32,-2 1 0,2-1 64,-2 2 64,2-3-32,-2 3-32,2 0-64,-1 0-32,-1-2 64,2 2 64,-2-1 0,2 1 64,0 0-64,-2-1-32,2 2-64,-2-1-32,1-3 64,1 3 64,-2 0 0,0-3 64,0 3-64,2-1-32,-2 1-64,2-1 32,-2-1 32,2 2 0,-2-3 0,2 3 0,-2 1 0,1-2 64,1-1-96,-2 2-64,2-2 128,0 1 32,-2-1 0,2 0-64,-2 2-64,1 0 32,-1 0 32,2-3 64,0 3-96,-2 0 0,3-3 32,-3 4 64,2-3-32,-2 0 64,1 1-128,-1-1 0,2 2-32,-2-1 0,2-1 64,-2 3 0,2-3 0,-2 1 64,2-1-32,-1 0 64,-1 0-128,2 1-64,-2-1 64,0 0 0,2 0 32,-2 0 0,0 0 0,0 0 0,2 0 0,-2-2 64,0 2-32,2 0-32,-2-1 32,1 1-32,-1 0 0,2 0 0,-2 1 0,2 2 0,0-3 0,0 1 0,-2-1 0,2 0 0,-2 2 0,1-3 0,1 1 0,-2 0 0,2 1 0,-2-1 0,2 0 0,-2-1 0,2 3 0,-2-2 0,1 0 0,-1-1-96,2 1 64,0 0 96,-2 0 32,2 1-32,-2-1-64,2-1 32,-2-1-32,2 2 0,-1 0 0,-1 0-96,4 0 64,-2-1 32,0-1 0,-1 2 64,1 0 32,1 0 32,-1-2-64,0 2 32,0 1-64,-1-2-32,1 1 32,0 0 32,-2 2-96,2-3-64,0 1 64,-2 2 0,1-2 32,1 0 64,-2 0-32,2 0-32,0 0 96,-2-2 64,2 2-64,0-2 0,-2 2-96,1-2-32,-1 1-32,2-1 0,-2 2 64,2 0 64,0-2-96,-2 2 0,2-2-32,1 2 160,-1-2 160,0 0-64,2 1-32,-3-1 64,3 0 0,-2 0-96,0 0-96,1 0-160,-1 0 0,3 2 64,-4-2 96,1 0 0,2 0-32,-2 0 32,-1 3-128,1-1 64,2-2 32,-2 2 0,-1 0 0,-1-1 0,2 1 0,0 0 0,0-2 64,0 0-96,-2 2 0,2-2 96,-1 0 96,1 0-64,0 0-64,0 0 64,0 0 0,-2 0-128,1 0 32,1 0 64,-2 0 96,2 0-128,-2 0-96,2 0 32,0 0 0,-2 0 96,1 0 32,1-2-32,0 2 32,2-2-64,-3 0-32,1 1 32,0-1 32,-2 0-32,2 2-32,1-2 32,-2-1-32,1 1-96,0 1 64,-2-3-32,2 2 0,0 0 128,0-1 32,-2 1 32,1-2 0,1 0-64,0 2-64,-2-2 96,2 2 0,1-1-128,-1 1-32,0-2 96,2 0 96,-3 2-192,1-2-96,0 2 160,0-1 32,0 1 32,0-2 32,1 1-128,-1-2 0,0 3 32,0-1 0,-2-1 0,1 2 0,1-1 0,0-1 64,0-4-32,0 4 64,0-1-128,-1 1-64,1-2 128,1 2 32,-1 0 0,-2 1-64,2-1-64,-1 0 32,1 0 96,0 0 32,0 1-32,0-1-64,0 0-64,-2 1 32,1-2 96,1 0 32,0 1-128,0 1 32,1-3 0,-1 0 0,0 2 0,0-1 0,2-1 0,-3 3 64,3-4-96,-2 4-64,0-1 64,-2 0 0,1-1 32,-1 0 64,0 2-32,2-3 64,-4 3-128,4-1-64,-2-3 64,0 2 0,0 1 32,0-1 0,0 0-96,0 2 64,0-1 96,0-1 96,0 1-128,0 0-96,0 3-64,0-4 96,-2-1 0,2 3 96,0-1-32,-1 1 64,1-2-128,0 1-64,0 1 64,0-3 0,0 3 96,1-4 96,-1 4-128,0-1-32,0-1 0,0 1 64,-1-1-96,1 2-64,-2-1 64,2 0 64,-2 3-64,2-3 0,-2 0 32,2 3 64,-2-4-32,2 1 64,0 3-128,0-3 0,0 2 32,0-1 0,0-1-96,-1 1 64,1-1 96,0 3 32,0-3-128,-2 2 32,2-1 0,0-1 0,0 2 0,0-2 0,-2 2 0,2-2 64,0 2-32,-2-2-32,2 2 32,0-2-32,-2 0-96,0 0 64,2-1-544,-1 1-160,-1-1-2048</inkml:trace>
  <inkml:trace contextRef="#ctx0" brushRef="#br0" timeOffset="7">1350 1848 1408,'2'0'608,"0"0"-320,-2 0 0,0 2 352,0-2-160,0 0 0,2 0-288,-2 0-64,2 1 64,-1-1-160,-1 2-32,2-2 0,-2 2 64,2 0 32,-2 0 32,2 1 0,-2-2 64,0 3 32,0 0 32,0-3 0,0 5 64,0-3-160,0 2-32,-2 1 0,2-3 0,-2 3-64,0-1-64,2 0 32,-1-2-128,1 3 64,-2-3 32,2 1 64,0 3-32,0-4 64,0 1 0,0-1 96,0 3 32,0-2 32,0 2-224,0-3 0,0 1-32,0 1 0,0 0 0,0-1 64,0-1-32,0 1 64,0 0-64,0-1-32,0-1 32,2 3-32,-2-2 0,0 1 0,1-2 0,1 1 64,-2 1-96,0 0 0,2 0 32,-2 0 0,2-1 0,-2 1 0,2 1-96,-2 0 0,0-3 128,1 1 32,-1 1 0,0-2-64,0 0 32,2-1-32,-2 1 0,0-2 64,2 2-96,-2-2 0,0 3 32,0-3 0,0 0 0,0 0 0,0 0-96,0 0 64,0 0-32,0 0 0,0 0-512,0 0-256,0 0-1184</inkml:trace>
  <inkml:trace contextRef="#ctx0" brushRef="#br0" timeOffset="8">1075 1722 2176,'0'-7'864,"4"14"-448,-4-7-416,0 0 160,0 0-192,0-4 32,0 8 0,0-4 0</inkml:trace>
  <inkml:trace contextRef="#ctx0" brushRef="#br0" timeOffset="9">1079 1723 3488,'-2'2'-32,"0"2"32,2-2 0,-2 1 0,2 1 0,-1-2 192,1 1 128,-2 2-32,2-1 0,0-1-32,0 1 0,0 0-224,0-1 0,0 2-32,2-1 64,-2-1-96,1 1 0,-1 1 96,2 2 32,-2-2 32,0-1 64,2 1-160,-2-1-32,2 2 0,0-2 0,0 1 64,-1-1 32,2 1-128,-1 0-32,0-1 32,-2 1 0,2-1 96,0-1 32,-1 2-32,1-2 32,-2 1-128,2 2 0,0-3-32,0 1-64,0 2 96,-2-2 64,1 1 0,1-1-32,0 1 32,0 0 32,1 0-96,1-1 0,-2-1-32,0-1 0,1 0 128,1 3 96,-1-3-128,1-1-96,-2 1 32,1 0 0,1 2-64,-2-3 0,1 1 128,0 0 32,-1 0 0,0 3-64,0-4-64,0 1-32,-1 2-32,1-2 96,0 1-512,0-1-160,0-2-640,-2 2-192</inkml:trace>
  <inkml:trace contextRef="#ctx0" brushRef="#br0" timeOffset="10">1165 1836 1152,'-2'-3'416,"0"3"-192,2-2-256,-2 2 64,1-2 96,-1 0 160,0 1-160,0-3-64,-3-2 32,4 0 64,-3 1-224,0-3-96,-1 2-544,-1-1-192</inkml:trace>
  <inkml:trace contextRef="#ctx0" brushRef="#br0" timeOffset="11">1626 1697 896,'-2'5'-32,"0"-5"128,1 1 128,0 0 192</inkml:trace>
  <inkml:trace contextRef="#ctx0" brushRef="#br0" timeOffset="12">1615 1709 1856,'-2'3'256,"1"-2"-64,-4 1 32,1 2-128,2-2 0,-1 0 32,-1 0 64,2 0-96,-1 0-64,1 1 0,-2-1-32,1 2 0,1-2 0,-2 0 0,2-1 0,1 4 64,-3-3 96,2 2 128,1-2 64,1 1-96,-3-1-96,2 0 0,1-1 32,-2 1-160,0 0-96,2 3 32,-2-3 0,2-1 32,-1 1 0,1 0 0,-3 0 64,2 0-96,-1 1 0,-1-1 32,1 0 0,1 1-448,-1-1-160,-3 1-544,-1 1-224</inkml:trace>
  <inkml:trace contextRef="#ctx0" brushRef="#br0" timeOffset="13">1636 435 1920,'3'4'768,"-3"-4"-384,2 2-96,-2-2 288,1 0-256,2 0-32,-2 1-160,1-1-32,0 0-32,1 4 32,0-4-128,-2 1 0,3-1 32,-2 2 64,-1 0-96,3 0 0,0-1 32,-1 2 64,2 0-32,-1 1 64,-1-3-64,1 4 64,-1-3 0,-1 2 32,2-1-64,-2 1-64,0 1 32,1 0-32,-1 0 0,1 0 0,0 3 0,-2-2 64,1 0-96,1-1 0,2 4 32,-2-4 0,0 2 0,1-1 0,0 2 64,0-3 96,0 3-64,0-2-64,-3 2 0,3-2 32,-2-1-96,2 2 0,-3 0 32,1-2 0,0 1-96,-1 0 64,2 0 32,-3-1 0,2 2 64,-2 1 32,0-2-32,1 1-64,-1-1 32,0 2-32,0-3 0,2 4 64,-2-4-32,0 2-32,0-1-64,0 2 32,2-3 96,-2 4 32,1-2 96,-1 0 32,3 0-96,-3 0-96,1 0 64,-1-2 64,2 2-64,0 0-64,-2-2 0,0 1-32,0 2 0,2-1-96,-2 1 64,0-3 32,0 3 64,0-2-96,1 1 0,-1 0 32,0 0 64,0 0-32,0-1-32,0 1 32,0 3-32,0-2 0,0-1 0,0 1-96,-1-2 64,1 1 32,0-1 64,0 1-32,0-1-32,0 0-64,0 1 32,-2-1 96,2 3 96,0 0-128,0 0-96,0-2 32,0 0 0,-2 1 32,2-2 64,0-1-32,0 4-32,0-4 32,0 0-32,0 1-96,0 4 64,0-3 32,0-2 0,2 4 64,-2-4 32,0 3-128,0-3-32,0 2 96,2-4 32,-2 2-96,0-1 32,1 3 0,-1-4 64,0 2 32,0 0 96,2 0-96,-2 2 0,0-2-32,2 1 32,-2-1-128,0 3 0,0-2 32,0-1 0,0 1 64,2 0 32,-2 1-128,0-1-32,2 2 96,-2-1 32,0 1-96,0 0-32,2-1 32,-2 0 64,1 1-64,-1-2 0,2-1 32,0 1 0,-2 0 64,3 0 32,-1-1-32,-2 1-64,2 2-64,-2-3-32,1 2 128,-1 0 32,2 0 0,-2-2 32,0 3-224,1-1 32,-1 0 32,0-2 32,3 3 32,-3-1 0,0 0 64,0 2 32,0-3-32,0 1-64,0 0-128,0-1 0,0 1 128,-3 1 64,3-2-96,0 0 32,-1-1 0,1 2 0,0 0 0,-2-2 64,2 1-32,-1-1 64,-1 2-128,2-2 0,-2 0 32,2 4 64,-3-4-32,3 1-32,-2-1-64,0 2 32,2 0 32,0 0 64,-1 1 32,1-3 32,-2 3-64,2-1 32,-2 0-64,2 0-32,-2-2 32,2 2 32,0 0-32,-2-2 64,2 2-224,-2 2 32,2-4 32,-1 3 96,-1-2 0,2 1 64,-2 0-64,0 0-32,1 0-64,-2-2 32,3 1 32,-1 2 0,-1-1 0,-1 0 64,1-1-32,-2 1 64,2-1-64,-1 1-32,1 0-64,0-4-32,-2 3 192,2-3 96,1 4-192,-3-4-32,2 3 0,0-2 64,-2 1 0,0 2 64,2-2-128,-1-2 0,-1 3 96,3 0 96,0-5-224</inkml:trace>
  <inkml:trace contextRef="#ctx0" brushRef="#br0" timeOffset="14">1723 1818 9184,'-2'2'-64,"1"4"0,-1-2 0,-1 2 96,0 0 0,0-2 64,1 2-64,-1-1 64,1 0-64,0-2-32,0 1 96,-2 3 0,1-1-128,1-2-32,-2 2 96,2-3 32</inkml:trace>
  <inkml:trace contextRef="#ctx0" brushRef="#br0" timeOffset="15">1681 1899 9504,'-1'3'64,"-2"0"-64</inkml:trace>
  <inkml:trace contextRef="#ctx0" brushRef="#br0" timeOffset="16">1674 1911 9568,'-1'2'32,"-1"0"-32</inkml:trace>
  <inkml:trace contextRef="#ctx0" brushRef="#br0" timeOffset="17">1669 1920 9600,'-1'2'0,"0"0"0</inkml:trace>
  <inkml:trace contextRef="#ctx0" brushRef="#br0" timeOffset="18">1664 1931 9600,'0'0'0</inkml:trace>
  <inkml:trace contextRef="#ctx0" brushRef="#br0" timeOffset="19">1650 1954 9632,'-2'6'-32,"0"-1"32,1-1 64,-1-2-32,2 1 64,-2 2-64,0-3 64,0 2-64,1-3-32,1 3 32,-2 0-32,0-1-96,0 2 64,0-2 32,0-1 64,1 2-32,-1-2-32,0 1 96,0-1 64,0 3-128,1-3-96,-1 1-64,-3 1 0,2-2 96,1 0 64,0 1 0,-2-1 64,2 3-128,1-2-64,-3 1 64,2 0 64,0-3-64,1 3 0,-3 1 96,2-2 96,-2-1-128,3 2-96,-3-1 96,2 1 32,0-2 0,-1 1-64,1 0 32,0 1 32,0-3-96,1 1 0,-3 2 32,0-2 64,2 1-32,-2-1-32,-2 0 32,1 3-32,-1-4-96,3 1 64,-3 2 32,3-2 64,-1 1-96,1-1 0,-1 0 32,0 2 0,1-2 0,-1 0 0,0 0 0,3 1 0,-1-1 0,-2 2 64,1-1-32,2 2-32,-1-3-64,0 2 32,0-3 96,-1 3 32,1-2-128,0 0-32,0 1 32,0-1 0,1 1 32,-3-1 0,4 1 0,-4-1 64,2 0-96,1 2 0,-3-3 32,2 1 64,0 0 32,2 0 32,-1 1-160,-1-1-32,0-2 96,0 1 32,2 1 0,-3 0-128,1 0 32,0 0-32,0-1 0,0 3 128,1-2 96,-1 0-128,-2 1-32,1-2 0,1-1 0,1 2 0,-3 0 0,2 2-160,0-3 160,2 1 64,-3 0 0,3 0-64,-2 0-64,0-1 32,0 2 96,0-1 32,1-2 32,1 0 0,-2 0-64,2 0 32,-2 0-128,0 0 0,2 0 32,0 0 64,0 0-96,-2 0 0,2 0 32,-1 0 0,1 2 0,-2-2 0,0 0 0,2 0 64,-2 0-96,0 0 0,0 0 32,1 0 0,-1 2 0,0-2 0,-2 0 0,3 0 0,-1 2 0,0-2 64,0 1-32,0-1-32,1 0-64,-1 2 32,-1-2 96,1 0 96,0 0 0,2 0 64,-2 0-192,1 0-96,1 0 32,-2 0 64,2 2 0,-2-2 64,2 0-128,-2 0 0,0 0 96,2 0-32,-1 0-32,1 0 32,-2 0-32,2 0 0,-2 0 0,2 0 0,-2 2-96,2-2 64,-2 0 32,0 2 64,2-2-32,-1 1-32,1-1-64,-2 2 32,2 1 32,-2-3 0,2 2 0,-2-2 64,2 2-32,-2-2-32,2 0 32,0 0-32,-1 1 0,1-1 0,-2 0-96,0 0 64,2 0-32,-2 2 0,2-2 64,-2 0 64,2 0-32,-1 0 64,-1 0-128,2 0 0,-2 0-32,2 0 0,-2 0 64,2-2 0,-2 2 64,2 0 32,-1 0-128,-1 0-32,0 0 32,0 0 0,-1 0 32,0 0 0,-1 0 0,2 0 0,0 0-96,1 0 64,-3 0 96,2 0 32,0-1-128,1 1 32,-3 0 64,2-2 32,-1 2-128,-1 0-32,0 0 32,1 0 64,1 0 0,-2 0 64,1-2-128,-1 2-64,0 0 64,1-3 64,-1 3 0,0-2-32,0 1-64,0-1 32,1 0 32,1 0 0,-2 0 0,1 1 64,-1 1-32,2-2-32,-2 0 32,3 0-32,-3 0-96,0-2 0,1 2 128,-1 0 32,0 0 0,1 2 32,-1-2-128,1 2 0,-2-1-32,1-1-64,1 2 96,-1-2 64,0 0 0,-1 0-32,1 1 96,1-2 0,-1 1-128,1-2-32,-1 2 96,0-1 32,3-1 0,-5 2-64,2 1-64,1-4-32,-1 3 64,-2 2 64,2-2 0,1 0 64,-1 1-128,-1-1-64,1 0 128,0 0 32,1 0 0,-3 1-64,3-3 32,-3 1 32,3 1-32,-1-1-32,2 1 96,-1-2 0,-1 1-32,0 1-64,0-2 32,2 1-32,-2 1 0,1-1 64,-1 1-32,2 0-32,-2 0-64,1 1 32,1-1 32,-2 0 64,3 2-32,-3-2 64,2 0-64,-2-2-32,3 2-64,-1 2 32,-2-2 32,1 0 64,-1 1-32,0 1-32,2-2-64,1 2 32,-4-2 32,3 0 0,0 0 0,1 2 0,-1-1 192,0-1 192,0-1-256,0 1-64,1 0-64,1 0 64,-4 1-96,2-1 0,0 0-32,1 0-64,-1 0 160,-2 1 32,2-1-96,0 0 32,1-3 0,-1 4 0,-2-3 0,2 2 0,1-1-96,-1 1 64,0 0 32,-2-2 0,3 3 0,-1-2 0,0-1 64,-2 1 32,3-1-128,-4 2 32,3-2 0,-1 3 64,1-4-32,0 3 64,0-1 0,0 1 32,1 0-160,1-2-32,-2 2 32,2 1 0,-2-4 32,0 3 0,2 0 0,0 1 0,-2-1 0,2 0 0,-2 0 0,2-2 0,-1 3 0,1-3 64,-2 1-32,2 0 64,-2 1-128,2-2 0,-2 2-32,0 1 0,1-5 64,-1 4 0,0-4 0,0 4 0,0-2-96,1 1 64,-1 1 32,2-2 64,-2 2-32,0-2-32,2 2 32,-2-2-32,0 3 0,-1-1 0,1 0-96,0 0 0,0 0-32,1 1 96,-2-1 128,1 0 96,0-3-160,2 3 0,-2-1-192,2 1 32,-2 0 0,2-1 64,0 1 160,-1-3 192,1 3-160,0-1-64,-2 1-128,0-3 32,0 1 32,0 2 0,1 0 0,-1-2 0,0 2 0,0 0-96,0 0 0,2-1-32,-2 1 96,2-2 128,-1 2 96,-1 1-224,2-1-128,-2-1 224,2 1 160,-2 0-160,0 1-96,2-1 64,-1 0 32,-1 0-96,2-1 32,-2 1 0,2-2 64,-2 1-96,0 2-64,2-3 64,-2 2 64,1-2 0,-1 3-32,2-3-64,-4 0 32,4-2 96,-2 2 32,1 1-128,-1-1-32,0 0-64,-1 0 96,1 0-64,2 0-32,-1 1 0,-1 1 96,0-3 0,0-2 96,0 3-32,0-1-32,1 1 32,-1-1-32,0 0 64,0 0 96,0-1 0,1 1 0,-1-1-320,0-2-64,0 2 192,0-2 160,2 1-64,-1-1 32,-1 0-192,0-1-64,2 2-224,-2-1-96,2 0-288,0 3-160,-2 1-704,2 0-224,-1 0-512</inkml:trace>
  <inkml:trace contextRef="#ctx0" brushRef="#br0" timeOffset="20">802 1943 1920,'0'-2'768,"-2"0"-384,0 0-320,0 2 192,2-2-64,-2 2 32,0-1-64,1-1 64,-1 2-64,-2-5 64,2 3 64,1-1 64,-3 1 96,0-2 64,1 1-224,-1-1-32,2-1-64,-1 2 32,-1-3-128,1 3 0,1-3 32,-1 2 0,-1-2 64,2 3-32,-1-1 0,1 0-96,-2-2-64,1 2 32,-1-1-32,0 1 64,1 1 96,-1-1-64,1-1 0,-1 2-32,2-1-64,-1 0 96,1-1 64,0-1 0,-2 0 64,1 2-192,1 1-96,-3-4 32,2 4 64,1-1 0,-2 0-32,0 3 32,1-3-32,-1-1 0,1 0 0,-1 1 0,0 1 0,1 1 0,-1-2 0,0 1 0,1-2 64,1 1-96,-2 1 0,2-1 32,-1 1 64,1-1-32,0 2-32,-1-2 32,2 2-32,-1-2-96,0 1 0,0-2 128,2 1 96,-2 0-96,0 0-32,1-1-64,-1 1 0,2 0 0,-2 1 0,-2-2 128,4 3 96,-1-1-128,-1 1-32,0-2 0,0 3 64,0-3-96,2-1 0,-1 2 32,-1 1 0,0-2 0,0 1 0,0 1 0,1-2 64,1 2-32,-2 0-32,0-2-64,0 2 32,2 0 32,-2-1 64,2 3-96,-1-4 0,-1 2 96,2 1 32,-2 1-32,2-2-64,-2-1-64,0-1-32,0 1 128,2 1 32,-1 0 0,1 0-64,-2 1 32,2-1-128,-2 0 64,-1 0-128,3-1 32,-2 1-992,1 1-448,1-1-704</inkml:trace>
  <inkml:trace contextRef="#ctx0" brushRef="#br0" timeOffset="21">549 1254 1792,'-2'0'704,"0"0"-384,2 0-320,-2 0 160,2 0 96,-1 0 96,1-2 0,-2 1 32,2-1-128,-2-2 0,0-1 32,2 2 64,-2-1-32,2 1-32,-2-3-160,2 1-32,0 0 32,0 1 64,-1-1-160,-1 0-32,2 0 0,-2 0 64,2-1-32,-2-1-32,2 0 32,0 0 32,-2 2 96,1-2 0,1 2 64,-2 1-64,2 2 64,-2-2-64,0 1 0,0 1-96,1-3-64,-3 1 32,2 1-32,-1 1 0,-1 0 64,0-1 32,0 1 32,0 0 0,0-3 0,1 3-160,-1 1-32,1 1 32,-1-2 0,0 2 32,1-2 64,-3 2-32,3-2-32,-1 2 32,-1 0-32,-1 0 0,2 0 0,-1 2 0,0-2 0,0 0 64,1 2 96,1 0-64,-3-1-64,3 1-160,1 0 0,-2 3 128,0-2 64,3 1-96,-1 0 32,-2-1 64,2 4 96,1-2-224,-3 0-96,0 0 96,3 0 0,-1 2 64,-2-2 64,1 2-32,1 2-32,-1-2 32,1-2 32,0 1-32,2 0 64,-2 0-128,2-1-64,0 3 64,0-2 0,2 1-64,-2-2 0,2 0-32,0 2 96,1-1 64,-1 1 64,-1 0-192,1-2-64,-2 0 64,2 1 96,0 4 96,0-5 96,-1 3-256,1 0-96,-2-1 160,2 0 128,0 3-128,0-4-64,-2 1 32,1 0 64,1-2 64,-2 0 32,2 4-160,0-4 32,0 2 0,-1 0 0,1 0-96,2-3 64,-2 1 96,0 0 32,-1 2-128,3-2-32,-2 1 32,0-1 64,1 2 0,-1-4-32,0 3 32,0 1 32,0 1-96,-1-2 0,1-1 32,3 1 64,-3 0-96,-1 0-64,3-1 64,0 0 64,-2 0-160,-1 0 32,3-1 96,-2 0 64,1-1-160,-1 1-64,2 2-32,0 0 128,-3-1 32,3 2 32,0-4-96,-1 3 0,1-3 64,-2 1 64,-1-1 0,1 4-32,0-2 32,0-3-32,0 2 0,1-1 64,-2-1-32,-1 0-32,2 3 32,0-3 32,-2-1-96,2-1 0,0 2 32,-1 0 0,1 0-96,-2 0 64,2-2 32,0 1 0,-2 1 0,2-2 0,-1 2 0,-1-2 0,2 0 0,2 0 0,-2 0 0,1 0-160,1 0-32,-2-2 160,1-1 64,1-1 32,1 0 32,-1 1-128,3-4 0,-3 2-32,0 1-64,0 2 0,-2-1 0,0 1-128,-2 0 0,1 2-160,-1 0-64,2 0 0,-2 0-32,0 0 288,0 0-256,0 0-32,0 0-544,0 0-192</inkml:trace>
  <inkml:trace contextRef="#ctx0" brushRef="#br0" timeOffset="22">522 1366 3328,'3'2'1312,"1"-2"-704,-2 0-704,-2 0 256,0 0-64,0 0 32,0 0-64,0 0-64,1 0 160,-1 0 128,0-2 192,0-1 96,0-1-224,2-1-64,-2 2-160,0-3-96,2 1 0,-2-4-128,0 4 64,0-1 32,0 1 64,0-3-96,-2 4 0,2-1 32,-2-4 64,-1 4-96,1 0 0,0 1 32,0 0 0,1 1 0,-3-2 0,2 1-96,-1 3 64,-1-1-32,0 2 0,-1 0 64,-3 0 64,2 2-96,1-1-64,-1 5 128,1-2 32,1 2-160,1-1 0,1 1-128,0-3 0,0 4-224,0 0-64,2-2-704,0-1-896,2 2 640</inkml:trace>
  <inkml:trace contextRef="#ctx0" brushRef="#br0" timeOffset="23">1637 506 256,'-4'-8'160,"1"7"-64,-3-3-64,4 2 96,1-1 0,-5 1 0,0 1-64,0-1 32,1 2-128,-2-2 0,-1 2 96,3-2 96,-2 2-64,0 0-64,-1 0 128,1 0 32,-3 0 128,3 0 32,0 0 32,-1-2 0,-1 2-128,2-2-96,-2-1 0,1 1-32,-2-3 0,1 2 0,0 1-64,0-4 32,2 5-64,-2-5 64,0 1-64,2 2 64,-3-1 64,-1 2 64,0-1-32,2 1 32,-2 0-128,2-1 0,-3 3-32,3-3 32,-2 1-64,0 2-32,2 0 32,-2-2-32,1 2 0,-1 0 0,2 0 0,-2-2 0,2 2-96,-2 0 64,-1-1 32,0 1 64,1 0-32,2-2-32,0 2 32,0 0-32,0 0 0,0 0 64,-2 2-96,2-1-64,0 1 64,0 2 0,0 2 32,0-2 64,2 1-32,-3-3-32,1 2 32,0-3 32,0 4-96,2-3 0,-1-2 32,-1 2 64,-1 0-32,3-1-32,1-1 32,-1 2-32,0 0 0,0 0 0,-1-2 0,3 4 0,-1-4 0,1 1 64,1 1-192,-2 1 32,2-1 96,1 0 64,-3-1 64,1 1 0,-1 0-160,1 4-32,-2 0-192,-2 1-64,-2 4-992,1-1-320,-3 1 544,2 1 288</inkml:trace>
  <inkml:trace contextRef="#ctx0" brushRef="#br0" timeOffset="24">1700 689 2816,'-2'-2'1056,"0"0"-576,0-2-352,-1 2 256,1-1-224,-2-2-96,3 1-32,-3 1-32,-1-1 0,2 0 0,-1 3 0,-1-4 0,-1 3 0,3 0 0,-5 1-96,3 1 64,0 0 32,-3 0 0,1 1 0,0-1 0,-1 0 0,2 0 0,1 0 0,-1-1 64,1 1-608,-1-2-192,3 0-480,-1 0-192</inkml:trace>
  <inkml:trace contextRef="#ctx0" brushRef="#br0" timeOffset="25">1503 512 640,'-4'-1'256,"2"1"-128,-3 0 192,3 1 224,0 2-96,-1-1 64,-1 0-224,0-2-32,0 2-192,-1-1-64,1-1 64,-3 2 96,1 0-64,-1-2-64,-1 0-96,-1 2 32,2-2-32,-1 2-64,1-2-704,-4 1-320,0 3 448,0 1 224</inkml:trace>
  <inkml:trace contextRef="#ctx0" brushRef="#br0" timeOffset="26">1096 526 1536,'-1'-2'608,"-3"2"-320,-1 0-352,2 0 192,1 2-96,-2-2 64,1 0-64,-1 2-32,-1-2 32,1 2 32,-1-2-96,-3 1 0,3 1 32,1-2 0,-1 2 64,-1 1 96,-1-3 64,2 2 96,0-1 32,0 1 96,1 2-224,-2-2-64,1 0-32,0 1 0,-3-1-160,1 3 32,2-2 0,-1 1 0,-2 0 0,3-2 0,-1 0 64,1 0 96,-1-2-128,3 2-32,-3-2 0,3 2 64,-3-2-32,-1 2-32,0 2 32,-1 2-32,2-3-160,-3 3 32,0 4-576,0-3-192,0 0 256,1 2 128,-1-2-192,2 0-96</inkml:trace>
  <inkml:trace contextRef="#ctx0" brushRef="#br0" timeOffset="27">1460 390 640,'-5'-4'256,"3"4"-128,-5-2-160,5 2 64,-2-1-32,1 1 64,-3-2-32,1 2-32,1 0 224,-1 0 96,-2 0-32,4 0 64,-3 0-128,1 0-64,-1 0-64,-1 0 0,2 2 64,-3-2 64,3 1-96,-2-1-32,1 0 32,-2 4 0,3-4-160,-3 2-32,1-2 32,0 2 0,0-2 32,-2 2 0,1-2 64,-1 1 32,-1 1-128,3 1 32,-2-3 64,0 0 32,2 0-192,-4 0-64,2 0 128,-1-3 160,1 3 0,0 0 32,1-2 32,1 1 32,-2-3-192,2 2-64,-1 0 0,-2 0 0,1-1 32,0 1 64,2 2-32,-2-2 64,-2-1-64,2 3-32,-3-1-64,3 1 32,0 0 32,-2 1 64,4-1-32,-2 0-32,0 3 32,-1-1-32,1 0 0,1 1 0,-2-1 0,0 2 0,0-2-96,-1 1 64,1 2 32,-1-1 64,2-3-32,0 3 64,-4 0-64,2 1-32,1 3-64,-1-2 32,0-3 32,1 3 0,-1 0 0,-2 0 0,1-1 0,1 0 0,0 2-96,0 0 64,0-2 32,2 4 64,-2-2-32,0 0-32,0 0-832,2 2-320,-4 0 160,2-1 64</inkml:trace>
  <inkml:trace contextRef="#ctx0" brushRef="#br0" timeOffset="28">1105 261 2432,'0'-2'960,"0"2"-512,-2-2-448,2 2 224,-2-1 64,2-1 64,-1 0-160,-1-2-64,-2 1 0,1-4 0,-1 2-64,-2-1 32,0-1-128,-1-3 0,-2 1 32,0-1 0,-2-1 0,-2 1 64,1-1-96,-2-2 0,-1 0 32,1 1 0,1 3 0,-2 2 0,-2-1 0,1 2 64,0 1-96,0 3 0,2 0-128,-2-1 32,1 6-160,0-1-32,0 0-64,2 0 0,1-2-480,-1 0-256,1 0 384,1 0 160</inkml:trace>
  <inkml:trace contextRef="#ctx0" brushRef="#br0" timeOffset="29">978 288 768,'0'-2'352,"0"2"-192,-1-2-192,-1-2 128,-2 0-64,0-1-32,-1 0 32,0-4-32,-5 2 64,2-2 96,-1-1-128,0-1-96,-4-1-64,3 1 96,-4-1 0,3 2 32,-4-1-96,1 2 64,-1-1 32,0 3 64,-1-2-32,-1 4-32,-2 4-128,-1 1 0,0 1 64,-1 6 32,0 0-64,1 0 0,0 5 64,1-3 64,2 1 416,3-4 192,1-1-256,1-1-128,0 1-864,3-4-416</inkml:trace>
  <inkml:trace contextRef="#ctx0" brushRef="#br0" timeOffset="30">869 329 3200,'-2'-3'1216,"1"1"-640,-5-4-608,4 4 224,-3-3-128,0-1 32,-3-2-64,-3 1-32,0-3-64,-2 1-32,-2 2 64,-1-1 64,0 0-64,-2 1-64,0 1 64,0 0 0,-1 3 96,-1 1 32,0 0-128,-2 4-32,0 1 32,2 1 0,0 2 32,-3 2 0,3 1 0,0-2 64,1 3-32,1-1-32,2-1 160,-2 1 128,4 0-96,1 0-32,0 2-64,4-1-96,0-3 32,-1 5-32,3-3 0,1-2 0,1 3-448,1-1-160,-1 1-896,3-1-384</inkml:trace>
  <inkml:trace contextRef="#ctx0" brushRef="#br0" timeOffset="31">706 282 2688,'4'-2'1056,"-6"4"-576,0-2-640,2 0 192,-2 2-32,-1 1 64,-1-3-32,-3 2-32,0-1 32,0 1-32,-2 0 0,0 0 0,-2 1-96,-2 1 0,2 3 64,-4-4 64,1 3-64,-1 3 0,-1 1 32,0 2 0,-2 0 64,3 1 32,1 2-128,-2 3 32,4-3 0,-1 0 64,4-2-96,0 5 0,2-6 96,-1 2 32,2-3-32,3 1-64,-1-1 32,4-1-32,-2-1 0,2-2 64,0 1-96,0 2 0,0-2 32,0-2 0,0-1-96,0 1 64,-2-1 32,-1 2 0,-3-2-96,2 1 64,-1-1 32,0 2 64,-1-2-32,-1 2 64,1 2-128,-2-2 0,1 0 32,0 0 0,-1 0 0,-1 0 0,2 0 64,0 2 96,-2-4 0,-1 2 64,3 0-128,-1-2-64,-1 2 64,0 0 0,2-2-128,0 2 32,-1-1-64,-2 0-64,1 1-128,2-1 0,-4 1-512,2 1-128,-2-2-128,2 1 64</inkml:trace>
  <inkml:trace contextRef="#ctx0" brushRef="#br0" timeOffset="32">595 708 4992,'2'-4'1824,"-2"4"-960,-2 0-1088,0 0 256,-1 0-64,-3 0 64,-3 0 0,0 0-32,-5 0 32,2 2-128,-3-2 64,-1 4-128,-1-3-32,0 3-256,3 2-128,-1-2 320,1 3 128,2 0 96,1 2 32,0-2 0,2 0 0,0 3-96,2-2 0,1-1 128,0 3 96,0-1-32,3 3-64,-1-3 64,2 1 0,-1-1-192,1 0 0,0 1 32,-1 1 32,-1 1 32,0 1 0,-1 0 0,0 1 0,-1-3 0,-3 3 0,1-3 0,1 1 0,-1-3-96,-1 1 64,0-1 96,0 0 96,0-1-640,-2-1-1344,1 0-32</inkml:trace>
  <inkml:trace contextRef="#ctx0" brushRef="#br0" timeOffset="33">592 900 128,'-4'0'64,"2"0"0,-1 3-96,1-3 64,-2 2 320,-1-2 160,-1 2-256,1 0-128,-1 0-32,-3-2 0,0 3-32,0-1-64,-4 0 288,2 0 192,-1 1-224,0 0-64,-1 1-128,2-3-64,0 3 32,0-2-32,1 2 0,1-1 64,0 2-32,2-3-32,-1 1 96,1 1 64,0-2-64,0 1-64,-2 1-96,0 2 32,2 0 32,-2 1 64,2 1-32,0-1-32,-1 3-64,1 0 32,0-3 32,-1 2 64,0 3 256,1-1 160,-2-1-160,2-1-32,-2 1-224,2-1-64,-1-2 0,-4 3 0,5-1 0,-2 1 0,0-1 0,2 0 0,-2 3-96,0-1 0,1-1 128,2-1 32,0-1 0,1 1-64,1 0-64,1 1 32,-1-1-320,2 3-160,1-1-736,-1 3-256</inkml:trace>
  <inkml:trace contextRef="#ctx0" brushRef="#br0" timeOffset="34">316 1190 5120,'2'3'1920,"-1"-3"-1024,1 4-1120,-4-4 320,1 3-96,-1-2 0,-2 1-160,0 2 32,-3-1-352,-1 1-96,1 4-576,-3 0-128,1 1-96,0 1 32,2 0 736,0-1 352,1-2 256,3 0 160,1 2-288,-1-2-64</inkml:trace>
  <inkml:trace contextRef="#ctx0" brushRef="#br0" timeOffset="35">334 1340 3072,'-2'2'1216,"1"0"-640,-7 0-672,7 0 256,-3-1-192,-1 3 0,-3 2-32,1-2-64,-1 3 0,-1 0 96,1 2-352,-1-2-64,2 2-128,1-1-64,3 0-192,-1 2-32</inkml:trace>
  <inkml:trace contextRef="#ctx0" brushRef="#br0" timeOffset="36">339 1461 384,'-4'3'256,"1"4"-128,-1 2-384,0-2 64</inkml:trace>
  <inkml:trace contextRef="#ctx0" brushRef="#br0" timeOffset="37">121 1009 2176,'-4'4'864,"2"-3"-448,-1 4-352,1-3 288,-2 2-224,1 1 0,-4 2-64,2 5 32,-3-3-64,1 3-32,-2 1-64,0-1 32,0-1 32,0 2 64,1 1-192,-1 0 32,1 1-544,3 1-128,-1 0-192,3 1 32</inkml:trace>
  <inkml:trace contextRef="#ctx0" brushRef="#br0" timeOffset="38">1193 231 1920,'0'-5'768,"-3"1"-384,-1-4-448,2 6 128,0-2-64,-1-3 0,-1 2 0,1-2 0,-1 0 64,-1 2 32,1-4-128,-1 2 32,-2 0 64,0-1 96,0-2 64,-1 0 96,-1 0-160,0 0-32,0 0-64,-2 0 32,1 0-224,-1 0 32,0-1-32,0 2 64,1 1-384,-1 0-192,1 3-288,1-3-160</inkml:trace>
  <inkml:trace contextRef="#ctx0" brushRef="#br0" timeOffset="39">1276 231 3968,'8'-5'1472,"-6"1"-768,0 0-672,0 1 256,-2 0-160,0-3-96,-2-1 0,0-1 32,2 1-32,-2-1-96,-1-2 32,1-1 96,1-2 96,-3 0-128,2-1-96,0 1-64,-1 2 96,-1-1 0,0-1 96,-1 0-96,0 2 0,1 1-128,-2 3-32,1-2-1312,0 0-896,-3 2 1024</inkml:trace>
  <inkml:trace contextRef="#ctx0" brushRef="#br0" timeOffset="40">1386 210 3072,'5'-3'1216,"-3"1"-640,0 0-480,0 2 320,2-4-192,-3 1-64,5-2-64,-3 2-96,4-3-64,0 2 32,0-1 224,2-3 128,0 2-32,1-1 0,0-1-160,2 3-32,1-3-32,-2 0-128,2 1 32,-1 1-256,1 1-64,2-2-384,0 4-864,-2-1 64,3 1 448,2-1 256</inkml:trace>
  <inkml:trace contextRef="#ctx0" brushRef="#br0" timeOffset="41">1485 280 3200,'9'-2'1216,"-6"2"-640,3 0-480,-4 0 384,3 0-160,1 0 0,-1 2-192,2-2-96,-1 0 64,3 0 0,1 0-32,-1 0 32,0 0 0,2-2 96,1 1-96,-1-1 0,3 2 32,-2 0-64,3 0-64,0 2-128,2-2-64,-1 1-608,1 1-1472,-1 2 64</inkml:trace>
  <inkml:trace contextRef="#ctx0" brushRef="#br0" timeOffset="42">1679 398 3328,'13'2'1312,"-9"0"-704,1-2-640,-3 2 288,2 0-96,3-2 64,-2 2 64,2-2 64,3 1-160,1-1-128,0 2 32,-2 0 0,4 0-32,-2 2-128,2 4-32,2-3 64,-2 2 0,1 2 32,1 0 0,2 3 0,0-1 0,1 1 0,-2-1 0,5 2 0,-3-2 64,0-1-96,-2-1 0,0 0-480,-3 3-1536,-1 0-256</inkml:trace>
  <inkml:trace contextRef="#ctx0" brushRef="#br0" timeOffset="43">1766 511 1792,'5'3'768,"-3"0"-384,-2-1-320,2-2 288,0 2-224,0 0-64,-1-2 96,3 2 32,-2 0 128,0-2 128,1 1-192,1 1 0,-1 0 0,1 0 0,0 2-128,0 0-32,0 0-32,-1-1-64,3 1 96,1 1 64,-1 0 0,1-2 64,0 2 0,2-1 96,0-1-32,1 1 0,1 1-160,0-2-32,0 1 32,-2 0 0,2-3 64,-1 3-160,-1 1-96,0 0 32,0 1 0,0-1 32,-2 2 64,2-2-96,0 0 0,0 3-32,-2 0 0,2-1 64,-2-1 64,1 0-96,-1-1 0,-2 1-32,3-1 0,-3 2 64,0-2 0,-2 2 0,1 1 0,-2 2-160,-2 0-32,2 2-128,-4-1 32,2 1-192,0-1-96,-2 3 96,4-3 192,-2-1 224,3-3 128,-3-2 64,2 2-64,0-3-64,0-3-544,0 3-192,1-2-640,1 0-160</inkml:trace>
  <inkml:trace contextRef="#ctx0" brushRef="#br0" timeOffset="44">1817 633 1920,'4'3'768,"-2"-1"-384,1 2-384,-1-2 224,2 1 0,0 4 32,-1-2 64,3 2 32,-3-1 32,1 0 0,-1 0-128,3 1-96,-3 1-64,1-2-96,2-1 32,0 2 32,-2 1-96,1 0 0,0 2-32,-1-3-64,1 2 96,1 1 64,-1-1-64,-1 0-64,-1-1 64,3 3 64,-2 1 64,-1-1 32,1 1-160,0-3 32,0 5 0,0-2 0,1 2 0,1 0 0,-3-2-96,3 2 64,-3-1 32,1 0 0,0 0 0,-3 1 0,1-1-96,-2 2 0,0-1-96,0 3 32,-2-3-192,1 2-96,-1-1 256,-2 0 64,2-2 128,1-2 64,1 3-32,1-6-32,-1 2 32,0-4-32,2-1 0,-2 0 0,0 0 0,0-1 0,0 1 0,2-1 0,-2 1 0,0 0 0,0 0-96,2 1 64,-2 4 32,2-5 64,-1 2-32,1 1 64,2 0-64,0-1-32,3 0-64,-1 3 32,0-1-384,1 5-224,0-1-288,2 2-96,0 1 512,0-2 256</inkml:trace>
  <inkml:trace contextRef="#ctx0" brushRef="#br0" timeOffset="45">1803 706 2176,'5'11'864,"-3"-9"-448,-1 4-352,1-2 192,-2 0-64,2 3 32,0-1-128,0 2 0,0 1-32,1-1-64,-1-1 32,2 0-32,-1 3-96,1-2 64,-1 4 32,1-3 0,-2 3 0,0-3 64,-2 1-32,0 2-32,0 2 32,-4-1 32,2 0-32,-1 0 64,-1 3 0,2-1 96,-1-2-160,1 2-32,0-2 0,0 0 64,2 1-32,-2-1 64,2-1-64,2 0-32,-2 0 32,2-3-32,0 3-96,0-3 64,-1 2 32,1-2 0,2 1 0,-1 0 0,1-1-96,1 4 0,-1-2-32,0 1 96,1 0 0,-1 0 32,-1-1 0,2 1 0,1 4-928,-3-2-416,3 2 352,-3 1 128</inkml:trace>
  <inkml:trace contextRef="#ctx0" brushRef="#br0" timeOffset="46">1889 1445 3072,'7'5'1120,"-3"-1"-576,-1-1-512,-3 1 352,4-4-192,0 4 64</inkml:trace>
  <inkml:trace contextRef="#ctx0" brushRef="#br0" timeOffset="47">1916 1457 5632,'3'2'0,"-1"0"-64,2 0 0,-3 0 64,1 1 0,0 4-96,2-4 64,-3 5 32,1-3 0,3 2 0,-3 0 64,0 0-96,1 0 0,3 0 96,-1-2 32,1 1 160,3 0 160,0 0-224,2-1-32,2-1-96,0-1 32,2 0-64,-1-1-32,1 0 32,-2 0-544,0-2-1536,-2 1-256</inkml:trace>
  <inkml:trace contextRef="#ctx0" brushRef="#br0" timeOffset="48">1117 1672 1504,'-1'3'-768</inkml:trace>
  <inkml:trace contextRef="#ctx0" brushRef="#br0" timeOffset="49">1180 1017 1408,'-2'-3'608,"2"3"-320,0-2-192,-1 2 128,1-2-192,-2 2 0,2-1-32,-2 1 0,2-4 0,-2 4 0,0-4 0,0 3 64,1-1 160,-1-2 128,0 1-64,2 1 64,-2-1-192,0 1-32,1-2-128,-1 3-32,-3-1 32,3-2 64,1 2-32,-1 0 64,0 0-128,-2 2 0,2-2-32,1 2-64,-3-2 160,0 2 32,3-2 0,-3 2 32,0-1-128,2 1-64,1-2 192,-3 2 96,2-2-256,0 2 0,1-2 0,-1 0 32,-2 2 32,2-1 64,0 1-96,-1-2 0,1 2 32,0-3 0,-1 3-96,0 0 64,1 0 32,0-2 64,0 2 32,0 0 32,1 0-160,-1 0-32,0 0 32,2 0 0,-2 0 32,0 0 0,1 0 0,-1 0 64,0 0-32,0 0-32,2 0 96,-2 0 64,1 0-64,-1 2-64,-2-2-96,2 0-32,-1 0 64,1 0 0,0 0 32,-2 3 0,3-3 0,-1 0 0,0 0 0,-2 0 0,3 0 0,-3 0 64,2 0-96,0 0 0,-2 0 32,0 0 0,1 0 0,1 0 64,-2 2-96,2-2 0,1 1 32,-1-1 0,0 0 0,-2 2 64,2 0-96,1-2 0,-1 2 32,0-2 0,0 2 0,-1-1 0,1 1 0,0-2 64,-2 2-32,1 0-32,-1-2-64,2 2 32,-1 0 32,1 0 0,0 0 0,0-2 0,-1 2 0,2 0 0,-1-1-288,0 1-128,0 0-768,2 0-288</inkml:trace>
  <inkml:trace contextRef="#ctx0" brushRef="#br0" timeOffset="50">1024 960 1152,'2'0'416,"-2"0"-192,1 0-256,-1 0 192,2 2-32,-2-2 96,2 0 0,0 2 96,0-2 32,0 0-32,-1 0 32,1 1-64,0-1-64,0 0-64,0 0-96,0 0-64,-2 0-64,1 0 32,-1 0 32,2 0 64,0 0-32,-2 0-32,2 2 32,-2-2-32,1 0 0,-1 0 0,0 0 128,2 2 64,0-2 0,-2 0-32,2 3-96,-2-3 32,2 0-64,-2 2 64,2-2-64,-2 2 64,0-2-128,1 1-64,-1-1 64,0 2 64,0 0-64,2 0 0,-2-1 32,0 3 0,2-2 0,-2 0 64,0 2-32,0-2-96,0 2-32,0-2 128,0-1 32,0 1-96,0 0 32,0 0-64,-2 0 0,2-1 64,0-1 64,0 3-96,0-1 0,-2 0 32,2 0 64,0 1-32,0-1-32,-1 2 32,1-2-32,0-2 0</inkml:trace>
  <inkml:trace contextRef="#ctx0" brushRef="#br0" timeOffset="51">1003 1012 6944,'0'-1'-96,"-2"-1"128,1-2 32,1 1 0,0-1-64,0 2 96,0-2-128,0 2 0,0 0 32,1-2 64,1 3-32,-2-1-32,2-2 96,-2 3 0,2-1-32,-1 0-64,-1 2 32,2-3-32,0 1 0,-2 2 0,2-2 0,-2 2 64,1-1-96,-1 1-64,3 0 64,-1 0 64,-2 0-64,2 0 0,-2 0 32,2 0 64,-2 0-96,2 0 0,-1 0 32,1 0 64,0 0-32,0 0-32,0 0 32,0 1-32,-1 1-160,1-2 32,0 2 64,-2 1 32,2-1 32,0 0 64,-2-1-32,2-1-32,-1 2 32,-1 0-32,2-2 0,-2 2 0,2-1 0,0-1 0,-2 2 0,1-2 0,-1 0 0,2 2 0,-2-2-96,2 0 64,-2 2 32,0 0 0,0 1 0,0 0 0,0 1 0,0-1 0,0-1-96,-2 2 64,2-1 96,-2 0 32,2 1-128,-1-2 32,-1 1-64,0-1 0,0-2 64,2 1 64</inkml:trace>
  <inkml:trace contextRef="#ctx0" brushRef="#br0" timeOffset="52">1032 1027 6816,'-1'-1'-32,"1"0"32,-2 1 0,0-2-96,1 0 64,-1 0 32,2-3 64,-2 4-32,2-1-32,0 0 32,0-2-32,0 1 64,0 1-96,2 0-64,-2 0 128,2 1 96,-1-2-96,1 1-32,-2 2-64,2-2 0,-2 2 64,0-2 0,2 2-96,-2 0 64,0 0 32,2 0 0,0 2 0,-2-2 0,1 0 0,-1 2 0,2 0 0,0-2 64,0 4-96,-2-2-64,2 0 64,-2 0 64,0 0 0,0-1-32,0 1 32,-2 0-128,0 2 64,0-3-32,0-1 0,1 3 128,-1-1 96,0-2-128,0 2-32,2-2 0,-2 0 0,0-2 0,1 2 0,1-2 64,-2 2-32,2-3-32,0 2 32,0 1-32,0-2 0,0 2 64,0-2-96,0 2 0,0-2 32,2 0 64,-2 1-96,0-1 0,1 2 32,-1-2 0,0 2-96,0 0 64,2 0-32,-2 2 0,2 0 0,-2-1 0,2 3 0,-2-2 0,0 1-288,2 0-1504</inkml:trace>
  <inkml:trace contextRef="#ctx0" brushRef="#br0" timeOffset="53">1022 981 128,'0'0'160,"0"0"-64,-5 3-128,5-3 64,0 4-32,0-4 0,0 4 0,0 0 0,0 0 64,-3 0-96,3-4 0,0 3 96,0 1-32,-4-4 64,4 3-128,0 1 0</inkml:trace>
  <inkml:trace contextRef="#ctx0" brushRef="#br0" timeOffset="54">1015 1000 1024,'5'0'0,"-5"-4"0,0 4 64,0 0 32,4 0 32,-4 0-64,0 0-64</inkml:trace>
  <inkml:trace contextRef="#ctx0" brushRef="#br0" timeOffset="55">1020 996 1408,'0'0'0,"-5"0"-96,5 0 64,-3 0 32,-1 0 0,4 0 0,-7 0 0,3 4-352,2-1-96</inkml:trace>
  <inkml:trace contextRef="#ctx0" brushRef="#br0" timeOffset="56">1470 1002 5024,'2'-2'128,"-2"2"0,0 0 0</inkml:trace>
  <inkml:trace contextRef="#ctx0" brushRef="#br0" timeOffset="57">1474 998 5664,'2'0'256,"-2"-2"-32,1 1-160,2 1 64,-1-3-32,0 3 96,0-2-96,-1 2-64,1-2 64,0 2 0,-2-2-32,1 0 32,2 1 0,-2-1-32,1 2 32,0-2-64,0 0 64,-1 2 0,2-1 32,-2 1-64,1-2-64,2 2 32,-3-2 32,2 2-32,0-3-32,-1 1 32,0 2 32,-1 0 96,3-2 64,-2 2-96,0-1-32,1 1 96,0 0 32,0 0-96,-2-2-32,2 2-32,-1-2 32,2 2-64,-2-2 64,-1 2-64,1 0-32,0-2 32,0 2-32,2 0 0,-3 0 0,1 0 64,0 0-32,0-2 64,-1 2 64,3-1 64,-2 1-96,0 0-96,1-2 0,0 2-32,0 0 0,-1 0 0,1-2-96,1 2 64,-2 0 96,1 0 32,1-3-32,-1 3 32,0 0-64,-1 0 64,2 3-128,-2-3 0,0 2-32,-1-2-64,1 2 160,-2-1 96,2 1-192,-1-2 0,-1 2 64,3 0 64,-1-2 0,-2 2-64,0-2 32,1 2-32,1-2 0,-2 0 0,2 0 0,-1 1 64,2-1-32,-2 2 64,1-2 0,0 2-128,1-2-32,-3 3 32,2-3 0,0 2 32,0 0 64,0-2-32,0 1-32,-1-1 32,1 2 32,0 0-32,0-2 64,0 2-64,-1-1-32,1-1 32,2 2-32,-1-2 0,-1 4 0,-1-2 0,1 1 0,-2-2-96,2 3 64,-1-2 32,2 0 0,-2-1 0,1 1 64,0 0-32,-2 0-32,2 0-64,-2-1 32,1-1 32,-1 3 64,3-1-96,-3-2 0,1 2 32,-1-2 64,0 2-96,2 0 0,-2-2-32,0 3 0,0-1 128,0 0-32,0 0-32,0-1 32,0 1 32,0 1-96,0-3 0,0 0-32,0 2 0,0-2 0,0 0-64,0 0-608,0 0-256,2 0-416</inkml:trace>
  <inkml:trace contextRef="#ctx0" brushRef="#br0" timeOffset="58">1703 1042 640,'0'0'352,"0"0"-192,0 0-64,0 0 224,0 0-64,-2 0 96,2 0-128,-2 0 32,2 0-160,-2 0 0,0 0 32,2 1 0</inkml:trace>
  <inkml:trace contextRef="#ctx0" brushRef="#br0" timeOffset="59">1692 1044 3296,'-4'0'224,"2"0"-32,-1 0-32,-1 0-96,3 0-64</inkml:trace>
  <inkml:trace contextRef="#ctx0" brushRef="#br0" timeOffset="60">1673 1047 4032,'-2'0'160,"-1"2"-224,2-1 0</inkml:trace>
  <inkml:trace contextRef="#ctx0" brushRef="#br0" timeOffset="61">1531 876 384,'1'-4'256,"-1"4"-128,0-1 128,2-1 160,-2 0-64,2 0 32,0 0 64,0 1 32,0-3-192,-1 1-32,4 0 0,-3-3 0,2 3 0,-1-1 64,1 2-224,-1 0-64,1 0-192,0 0-32,-1 0-704,1 2-256,1 0 128,1 2 224</inkml:trace>
  <inkml:trace contextRef="#ctx0" brushRef="#br0" timeOffset="62">1563 775 2560,'3'-2'960,"-1"0"-512,0 0-192,0 1 352,-2-4-288,2 1-96,-1-1-128,1-1-96,2-2 32,-2 3-32,1-3 0,1 0 64,0 3-192,1-1 32,1 2-608,-3 1-192,4-2-384,-4 3-64</inkml:trace>
  <inkml:trace contextRef="#ctx0" brushRef="#br0" timeOffset="63">1593 787 1536,'0'0'608,"0"0"-320,2 0-128,-2 0 256,2 0-32,0-2 32,0 2-32,1-1 0,1 1-64,1-2 32,-2-2-256,1 2-64,1-1-32,1-3 64,-1 2-32,-1-2-32,0 3-64,-1 1 32,1 0-1184,-2 2-448,-1 0 544,1 4 288</inkml:trace>
  <inkml:trace contextRef="#ctx0" brushRef="#br0" timeOffset="64">1626 787 2816,'5'-2'1120,"-3"4"-576,2-2-416,-2 0 320,1 0-128,1 0 0,-1-2-192,1 2-96,1 0 64,1 0 0,-3-2-192,3 2 0,-2 0 32,2 0 32,-3 0-320,-1 2-96,2-2-1056,-1 0-384</inkml:trace>
  <inkml:trace contextRef="#ctx0" brushRef="#br0" timeOffset="65">1664 821 2432,'3'2'960,"-1"-2"-512,0 0-320,0 0 256,2 0-96,0 0 0,0 0-96,1 0 32,0 0-192,1 0-32,-1 0-160,3 0 32,-5 2-512,1-2-128</inkml:trace>
  <inkml:trace contextRef="#ctx0" brushRef="#br0" timeOffset="66">1706 854 2176,'5'4'864,"-3"-2"-448,2-2-288,-4 0 256,4 2-224,-2-2-32,1 0-128,1 2-32,-2-2-1088,1 0-544</inkml:trace>
  <inkml:trace contextRef="#ctx0" brushRef="#br0" timeOffset="67">1130 723 1536,'-1'-2'608,"-1"0"-320,0 2-352,-2 0 128,2 0-64,-1 0 0,1 0-96,-2 0 64,1 0 96,-3-2 32,3 0-32,-3-2-64,3 3-480,-4-3-224,3 0 128,1 1 160</inkml:trace>
  <inkml:trace contextRef="#ctx0" brushRef="#br0" timeOffset="68">1026 740 1920,'-6'-2'768,"4"0"-384,-4 1-320,2-1 288,2 0-160,-1 0-32,-1 0-224,-1-1-32,-1-2-960,3 1-352</inkml:trace>
  <inkml:trace contextRef="#ctx0" brushRef="#br0" timeOffset="69">967 777 1664,'-7'0'608,"7"0"-320,-9-11-352,6 11 192,-1-5-256,-3 2 32,3-1-608,-3 0-192</inkml:trace>
  <inkml:trace contextRef="#ctx0" brushRef="#br0" timeOffset="70">931 769 1920,'0'0'768,"-2"0"-384,-3 0-448,3 2 192,0-2-160,0 0 0,-1 0-608,-1-2-288,0 2 256,-1 0 192</inkml:trace>
  <inkml:trace contextRef="#ctx0" brushRef="#br0" timeOffset="71">1141 787 2560,'-2'-4'960,"2"2"-512,-2-1-448,2 1 224,-2 0-64,0-2 0,1 1-96,-3-4-64,0 2 32,-1-1-32,1 3-224,-1-4 0,0 4-960,-3-4-416</inkml:trace>
  <inkml:trace contextRef="#ctx0" brushRef="#br0" timeOffset="72">1180 743 2048,'0'-3'864,"0"3"-448,0-3-352,-2 1 192,2 0-224,-1-2 0,-1 1-32,0-1 0,0-3-96,-2 2 0,1 0-384,-3-4-160,-2 2-160,-1 0-64</inkml:trace>
  <inkml:trace contextRef="#ctx0" brushRef="#br0" timeOffset="73">1198 941 1536,'-3'-2'608,"3"2"-320,-2-3-192,0 3 224,0 0-192,0-2 0,1 0-64,-1-2-64,0 3 96,0-4 0,0 3-192,-1-2 0,1 3 32,-2-1 32,1 2 32,1-2 0,-2 0 0,2 0 64,-1 2-32,-2-2-32,2 0 32,1 0-32,-2 2 64,2-4 96,-1 4-128,-1-2-32,0 2 0,1-2 0,1 2 0,-2 0 0,1 0 0,1 0 0,-2 0 0,2 0 64,-1 0-96,-1 0 0,0 0 32,1 0 64,-1-1-96,2 1 0,1-2 32,-4 2 0,3-2 0,-2 2 0,3 0-96,-3-2 0,0 2 128,1 2 32,-1-2 0,-1 0-64,-1 0-64,3 2-32,-1-2 128,0 0 96,1 0 32,-1 2 0,1-2-32,-1 0 0,0 0-160,0 0 32,0 0 0,1 0 0,-1 0-96,-1 0 64,1 0 32,0 0 64,1 0-32,-3 1-32,3-1 32,-3 0-32,3 0 0,-3 0 0,3 0 0,-1 2 0,2-2 0,-3 2 64,2 0-608,-1 2-256,-1 2-160,-1 0 0</inkml:trace>
  <inkml:trace contextRef="#ctx0" brushRef="#br0" timeOffset="74">1470 881 1280,'0'0'512,"0"0"-256,2-3-96,-2 3 192,0-2-128,0 2-64,0-2-64,2 1-96,-2-1 32,0 0-32,0 2 0,2 0 0,-2-2 64,0 2-32,2 0-32,-2-2 224,3 2 160,-2 0-64,1-2 64,0 2-160,0 0-64,0 0-64,1 0 0,-1 0-64,2 2 64,-2-2-128,-1 0 0</inkml:trace>
  <inkml:trace contextRef="#ctx0" brushRef="#br0" timeOffset="75">1509 867 5120,'6'0'0,"-3"0"128,1 0 64,-1 0-64,1 0-96,0 0 0,1-2 32,-1 2-32,0 0 64,0-2-64,1 2-32,-1 0-64,0 0 32,-1 0 32,-1 0 0,2 0 0,-1 2 0,-1-2 0,2 2 64,0 0-96,-1-2 0,1 2-32,0-1 0,-1-1 64,1 2 64,1 0-32,0 0-32,-2 1 96,1-2 64,0 1-224,-1 0-96,1 2 96,0-1 0,-1 1-32,3 0 64,-3 0 32,3 0 0,-3 0-96,3-2 64,-1 1 32,1 1 64,0-2-96,-2 2 0,1 0-320,1 0-96,-1 3-640,-1-1-224,1 0 384,1 1 192</inkml:trace>
  <inkml:trace contextRef="#ctx0" brushRef="#br0" timeOffset="76">1158 1343 128,'-1'2'160,"-2"0"-64,2-2-64,1 2 96,-3 0-64,1 0-64,0-1 32,2 1-32,-1 1 0,-2-1 64,0 0 256,1 0 96,-1-1-192,-1 1-128,1 2-64,-1-3-32,0 3 0,1 1 64,-1-2-32,0 3 64,-1-3-64,1 3-32,0-1-64,1-2 32,-1 1 224,3-2 192,-4 1-128,3 1-64,-2 0-192,3 0 0,-1-1 64,0 2 32,-2-2-128,3 0 32,-1 1 0,0 1 0,0-2 0,-2 1 0,3-2 0,-3 2 64,1 1-32,-1 0-32,0-2 32,2 3 32,-1-1-192,-1 2-32,0 0-736,3-3-192</inkml:trace>
  <inkml:trace contextRef="#ctx0" brushRef="#br0" timeOffset="77">885 1688 2304,'6'0'864,"-6"0"-448,2 0-480,-2 0 128,2 0-64,-2 0 0,2 0-96,-2 0 0,2 2 64,-2-2 64,0 2-64,2 2 0,-2-3 32,0 4 64,0-3-32,0 3-32,0 2 96,-2-2 0,2 3 32,0 0 0,0-1-64,0 1-64,0-1 32,0 0-32,0 5-96,-2-3 64,2 1 96,0 1 32,0-1-128,0-1 32,0 3-64,0-4-64,0 1 160,0 1 96,0 1-96,2-1-32,-2-1 0,2 0 0,-2 1-352,1-1-160,1 3-448,0-3-192</inkml:trace>
  <inkml:trace contextRef="#ctx0" brushRef="#br0" timeOffset="78">1595 1954 4768,'-1'3'-32,"1"1"32,-2-1-64,0 1 0,2 0 64,0 0 64,-2-2-32,2 2-32,0-2 96,0 1 0,0-1-32,0 1-64,2 1 32,-2 1-32,0-3-96,0 1 0,0-1 64,0 0 64,-2 0-64,1-1-64,-2 1 64,2 0 0,-1 0-960,0 1-448,-1-1 448,-3-1 288</inkml:trace>
  <inkml:trace contextRef="#ctx0" brushRef="#br0" timeOffset="79">836 1138 256,'-2'0'160,"0"0"-64,0 0-192,1 0 64,-1 2 32,0-2 0,-3 1-96,2 5 64,-1-1 32,-1 0 64,-1 2-96,3 0-64</inkml:trace>
  <inkml:trace contextRef="#ctx0" brushRef="#br0" timeOffset="80">847 1042 384,'-6'2'256,"5"-2"-128,-1-2 256,0 2 256,-2 0-320,3 0-192,-5 0-64,2-2-64,-4-1 0,1 1 0,-2 1 0,0-3 0,-2 2-352,2-1-160,-2-1-32,1-3 64</inkml:trace>
  <inkml:trace contextRef="#ctx0" brushRef="#br0" timeOffset="81">806 1104 1536,'-4'0'608,"1"0"-320,1 0-128,2 0 192,-2 0-128,0 0 32,0-2-224,1 2-32,-1-2 0,-2 2 0,0-2 0,1 2 0,-4-1-96,1 1 64,1 0 96,-5 1 32,1-1-128,0 0-32,-2 0-64,0-1 0,2-3-544,-3-1-288,5-4 288,-4 2 192</inkml:trace>
  <inkml:trace contextRef="#ctx0" brushRef="#br0" timeOffset="82">1721 1109 2176,'2'3'-64,"0"1"-288,1-1 0,-1 1-96,0 0-32</inkml:trace>
  <inkml:trace contextRef="#ctx0" brushRef="#br0" timeOffset="83">1732 1037 1408,'2'-2'608,"-1"2"-320,-1-1-352,0 1 192,2-2-32,0 2 32,0 0 128,1-2 96,-2 2-64,3-2 0,0 0-32,-1 1 0,1-1-224,1 0-64,-1-2-640,1-2-288,1 0 0,-1 3 32</inkml:trace>
  <inkml:trace contextRef="#ctx0" brushRef="#br0" timeOffset="84">1561 986 1408,'0'0'512,"0"0"-256,0 0-160,0 0 128,0 0-96,0 0-32,0 0 32,0 0 0,0 0 0,0 0 0,0-2 64,0 2 32,0 0 32,0 0 0,2 0-224,-2-2 0,0 2 32,0 0 32,0 0-32,0 0 32,0 0-128,0-1-64,0 1 128,0 0 32,0 0-96,0 0 32,2 0 0,-2 0 0,0 0 0,0 0 64,0 0-32,0 0 64,0 0-64,0 0-32,0 0 32,0 0 32,2 0-32,-2 0 64,0 0-64,1 0 64,-1 0-64,0 0-32,0 0 32,2 0 32,-2 1-32,0-1 64,2 0-64,-2 0 64,0 0-128,0 0 0,2 0 32,-2 0 64,0 0-32,0 0 128,0 0-32,2 0-64,-2 0-32,1 0-96,-1 0-32,2 0-32,-2 0 96,0 0 0,0 0 32,0 2 64,2-2 32,-2 0-128,2 2 32,-2-2 0,2 2 0,-2-2-96,2 2 64,-2-2 32,0 1 64,0-1-32,2 3 64,-2-1-64,0-2 64,1 2-128,-1 0 0,0-2 32,0 2 0</inkml:trace>
  <inkml:trace contextRef="#ctx0" brushRef="#br0" timeOffset="85">1592 1005 5664,'0'2'-32,"2"0"96,-2 0-32,0 0 64,0 2-128,2-4 0,-2 2 32,0 0 0,0-2 0,0 2 64,0-2-32,0 2-32,0-2 32,0 1 32,0-1-96,0 2 0,0-2 32,0 2 64,0-2-32,0 2-32,0-2 32,0 0-32,0 2-96,0-2 64,0 0 96,0 1 32,0-1-128,0 0 32,0 2 0,0-2 64,0 0-32,0 0-32,-2 3 32,2-3-32,0 2 0,0 0-96,0 0 0,0-2 128,0 1 32,0-1 0,0 2-64,0-2-64,0 0 32,0 0 32,0 0 64,0 0-96,0 0-64,-2 2 128,2 0 32,0-2 0,0 1-64,0-1 32,0 0 32,-2 0-96,2 0 0,0 0 32,0 2 0,0-2 0,0 0 64,0 0-96,0 0 0,0 0 32,0 0 0,0 0 0,0 0 0,0 1 0</inkml:trace>
  <inkml:trace contextRef="#ctx0" brushRef="#br1" timeOffset="86">1678 1082 128,'-1'0'160,"-2"0"-64,1 1-128,0-1 64,0 0-128,2 0 64,-1 0-32,-1 3 0,2-3 64,-2 0 0,0 0 0,2 2 64,-2-2-32,1 0-32,1 0 96,-2 2 0,0-2-128,2 0-32,-2 0 32,2 0 0,-2 0 32,0 0 64,2 0 32,-1 2 32</inkml:trace>
  <inkml:trace contextRef="#ctx0" brushRef="#br1" timeOffset="87">1645 1091 512,'-1'0'64</inkml:trace>
  <inkml:trace contextRef="#ctx0" brushRef="#br1" timeOffset="88">1640 1091 480,'-2'0'64,"0"0"-160,2 0 0,-2 0-32,2 2 64,-1-2 32,-1 0 32</inkml:trace>
  <inkml:trace contextRef="#ctx0" brushRef="#br1" timeOffset="89">1625 1097 128,'0'0'64,"-2"2"0,2-2-96,0 0 64,-2 0 32,2 0 96,-2-2-224,2 2 0,-2 0 0,1 0 32,-1-2 32,2 2 64,-2 0-96,-1 0 0,1 0 32,2-1 64,-2 1-32,1 0-32,-1 0-64,0 0 32</inkml:trace>
  <inkml:trace contextRef="#ctx0" brushRef="#br1" timeOffset="90">1596 1094 192,'-1'0'-64</inkml:trace>
  <inkml:trace contextRef="#ctx0" brushRef="#br1" timeOffset="91">1674 1055 1408,'-3'4'352</inkml:trace>
  <inkml:trace contextRef="#ctx0" brushRef="#br1" timeOffset="92">1670 1059 2688,'-2'2'672,"2"1"-352,-1-2-192,-1-1 32,2 2 32,0 0-64,0-2-32,-2 2 32,2-2 64,0 0-32,-2 0 0,2 2-192,0-2 32,0 0 0,-2 0 0,2 0 0,0 0 0,-1 0 0,1 0 0,-2 0 0,2 0 64,0 0-32,0 0-32,-2 0 96,2 0 0,-2 0-32,2 0 32,0 0 0,-2 0 32,2 0-64,-2 0 32,2 0 0,-1 0 32</inkml:trace>
  <inkml:trace contextRef="#ctx0" brushRef="#br1" timeOffset="93">1645 1073 6016,'-1'1'0,"-2"-1"0,2 0 64,-1 3-32,2-3 64,-2 0-64,0 1 64,1-1 0,-2 0 32,3 2-64,-1-2-64,-1 0 32,2 2 32,-2-2-32,0 0-32,1 0 32,-1 1-128,0-1 64,0 0 96,2 0 96,-2 0 0,0 0 0,1 0-192,-2 0 32,1 0 0,2 0 64,-3 0 32,1 0-32,0 0 32,-2 0-128,2-1 0,1 1 32,-1 0 64,0 0 32,-2 0 32,2-2-64,1 2-64,1 0-64,-2 0 32,0 0 32,0 0 64,0 0-32,1 0-32,-1 0 96,0 0 0,0 0-128,-1 0 32,1 0 0,0 0 0,0 0 64,0 0 32,2 0 96,-1-2-160,-1 2-96,0 0 32,0 0 64,2 0 64,-2 0 32,-1 0-64,3 0-64,-1 0 32,1 0-32,-4 0 0,4 0 64,-2 0-32,2 0-32,-2 0-64,0-1 32,2 1 32,-1 0 64,-1 0 32,2-3 96,-2 3-96,0 0-64,1 0-96,-1 0-32,-2-1 64,0 1 0,3 0 96,-1 0-32,0-2 64,0 2-128,1 0 0,-2 0 96,3-2 32,-1 2-128,-1 0 32,0-2 0,0 1 64,2 1-96,-1-2 0,-2-1 32,2 3 64,1-2 96,-2 0 0,2 2 0,-1-2-192,-2 2 32,3-1 64,0 0 32</inkml:trace>
  <inkml:trace contextRef="#ctx0" brushRef="#br2" timeOffset="94">1674 1080 896,'0'2'416,"0"-2"-192,0 0-256,-1 0 320,1 0-64,-2-2-128,2 2-64,-2 0-96,2 0 32,-2-2 224,2 2 128,-2 0-160,2 0-32,0-2 0,-2 2 0,2 0-64,0 0-64,-1-2 32,1 2-32,-2 0 0,0 0 0,2-2 0,-2 2 0,2 0 0,-2 0 64,2 0 32,-2 0 32,1 0 0,1 0 0,-2 2 64,2-2 32,-2 2-96,0-2-32,0 2 32,0-2 0,2 2-64,-1-2 32,-1 0-128,2 2 0,-2-2 32,0 0 64,2 1-96,-2-1-64,2 0 64,-2 0 64,2 0 0,-1 0-32,-1 0 32,2 0 32,-2 0-192,2-1 32,-2 1 32,2 0 96,-2 0 64,1-2 32,1 2-160,-2 0 32,0 0 0,0 0 64,0-2-32,1 2 64,1 0-128,-3 0 0,1 0 32,2 0 0,-2 0-96,0 0 0</inkml:trace>
  <inkml:trace contextRef="#ctx0" brushRef="#br2" timeOffset="95">1548 1041 1408,'0'3'512,"0"-3"-256,0 4-160,0-4 224,0 0-128,0 0 64,0 0-160,0 0-64,4 0 0,-4 4-32,0-4-96,3 0 64,-3 3 32,4-3 0,-4 0 64,4 0 96,-4 4-64,3-4 0,1 0 32,-4 0 0,3 0-64,-3 0 32,4 0-64,-4 0 64,4 0-128,-4 0 0,3 5-32,-3-5 0,0 0 64,0 0 64,0 0-32,0 0-32,0 0-64,0 0 32,0 0 96,0 0 96,0 3-64,-3-3-64,-1 0 0,4 0 32,0 4-32,-4-4-32,1 0 32,3 3 32,-4-3-32,4 4-32,-3 0 160,3-4 32,-4 0 64,4 0 64,-4 4-160,4-4-32,0 0-64,-3-4-64,3 4 96,-4 0 0,4-4-128,0 4 32,-5-4 0,2 4 64,-1-3 96,0 3 64,4-4-32,-3 4-32</inkml:trace>
  <inkml:trace contextRef="#ctx0" brushRef="#br2" timeOffset="96">1555 982 1536,'-1'0'608,"1"0"-320,-2 0-288,2 0 224,0 0-128,0 0 0,0 0 32,0 0 0,-2 0-64,2 0 32,-2 0 0,2 0 96,-2 0-32,2 0 0,0 0 32,-2 2-32,2-1 64,0-1-128,-2 0 0,2 2-32,0-2 32,0 2 0,-2-2 32,2 0-64,-2 2-64,2 1 32,0-1-32,0-2 64,-2 1 32,2 1-32,0-2 32,-2 2 0,2-2 32,0 2-160,0-2-32,-1 2 32,1-2 0,0 1 32,0-1 64,-2 2-96,2-2 0,0 0 32,0 2 0,-2-2 0,2 0 0,0 0 0,0 2 64,0 0-32,0-2 64,0 0-128,0 1 0,0-1 32,0 3 0,0-1 0,0 2 0,0-3 0,0 1 64,0 2-96,0-2 0,0-1 32,2 1 0,-2 0 64,0 1 32,0-1-128,0 0 32,0-2 0,0 1 0,0-1-96,0 2 64,0-2 32,0 0 64,0 2-32,0-2-32,0 0 32,0 0 32,0 0-96,0 2-64,0-2 64,0 0 64</inkml:trace>
  <inkml:trace contextRef="#ctx0" brushRef="#br2" timeOffset="97">1527 1052 5728,'0'3'0,"0"-3"32,0 0 32,0 0-32,4 4-32,-4-4-64,0 5 32,0-5 32,3 3 64</inkml:trace>
  <inkml:trace contextRef="#ctx0" brushRef="#br2" timeOffset="98">1534 1061 5792,'0'3'32,"0"-2"0,2-1-32,-2 2 32,0-2-32,2 2 0,-2-2 0,0 0 64,1 0 32,1 2 32,-2-2 0,2 0-64,-2 0 32,3 0-64,-3 0 64,2 0-128,0 0-64,-2 0 64,0 0 0,2 0 32,-1 0 0,-1 0 0,2 0-96,-2 0 64,0 0 32,2 0 64,-2 0-96,0 0 0,0 0-32,0 0 0,0 0 128,0 2 32,0-2-32,0 0-64,-2 1 32,2-1-32,-2 2-96,1-2 64,1 2-32,-2-2-64,2 2 160,-2-2 32,0 2 0,-1-2 32,1 0-64,0-2-32,1 2-64,-3 0 32,4-2 32,-2 2 0,0-2 0,1 0 0,-1 2 0,2-3 0</inkml:trace>
  <inkml:trace contextRef="#ctx0" brushRef="#br2" timeOffset="99">1525 1065 6272,'-2'-1'64,"2"-2"-32,0-1 64,0 2 64,0-1-64,0 1-64,2 0 64,-2-1 0,2 1-32,-2 0-128,2-1-32,-2-1 64,2 1 0,0-1 32,-2 2 0,1 1 0,-1-3 0,0 2 0,0-1 0,2 2 0,-2-3 64,0 2 32,2 0-192,-2 0 0,0 1 32,0-1 96,0 0 0,0 0-32,2 0 32,-2-1 32,0 3-32,2-1-32,-2-1 32,0 2-32,0-2-96,2 0 64,-2 2 96,0-2 32,2 1-192,-2-1 128,0 0 32,0 2-96,2-2-32,-2 2 32,0 0 0,2 0 96,-2 2-32,0-2 64,2 4-128,-2-3 0,2 1 96,-2-2-96,1 2-64,-1 0 64,0 0 0,2-1 32,0 2 0,0-1 0,-2 0 0,2 2-96,-2-3 64,1 1 32,-1 0 64,0-2-32,2 2 64,-2 0-64,0 0 64,0-1-128,0 2 0,0-1-32,0-2 0,0 4 64,0-3 0,0 1 0,0-2 0,0 2 64,-2 0 32,1 1-192,-3-1 0,2 0 96,0 1 64,2-1-96,-1-2 32,-1 2 0,0-2 0,2 0 0,-2 0 0,0-2 0,2 2 0,0 0 0,0-2 64,-2-1-96,2-1 0,0 1 32,0-1 64,2 1 32,-2 1-32,0 0-64,2-3-64,-2 4 32,2-1 32,0 0 64,0 2-32,-1-2-32,1 2 32,0-2 32,0 2-96,0 0 0,-2 0 32,1 0 64,-1 0-96,2 2 0,-2 0-32,2-2 0,-2 4 64,0-3 0,0 4-96,0-1 64,0-1 96,-2 1 32,2-1-128,0 1-32,-2 1 32,1-2 0,1 1 32,-4 0 64,4-1 32,-2 1-128,0-1 32,1-2-64,-1-1 0,0 0 64,0-1 0,0-2 0,2 1 0,-2 0 0,0-1 0,2-1 0,-2 0 0,2-1 0,0 0 0,0 0 64,2 1 32,-2-1-128,0 1 32,2 0 0,0 0 64,-2 0-32,2 2 64,-2-1-128,2 1 0,0 2-32,0-2 0,-2 2 64,1-2 0,-1 4-96,0-2 64,2 2 96,-2 0 32,0 1-128,-2 1 32,2 2-64,0-2 0,-1 2 64,1-1 0,0-1 0,-2 1 64,2 2-96,-2-2 0,0-1 32,0-1 0,0 1 0,0-1 0,0-2 64,0-1 32,0 0-128,0 0-32,1-1 32,-1-4 0,0 1 32,0 1 0,0-3 64,2 1 32,0-2-128,0 0-32,0 2 32,0-2 64,2 2 0,-2-1 64,2 3-64,0-3-32,0 0 32,-1 2-32,1 1 0,0 1 0,-2 0 0,2 0 0,0 0 0,-2 2 0,0-2-96,2 2 64,-2 0-32,0-1 0,0 1 128,0 0 32,0 0-32,0-3-64,0 3-64,0 0 32,0 0 32,0 0 0,0 0-96,0-2 64,0 2 32,0 0 64,-2 0-32,2 0 64,0 0-64,0 0-32,0 0-64,0-2 32,0 2 96,0 0 96,0 0-128,2 0-96,-2 0 32,0 0 0,0 0 32,0 0 0,0 0 0,0 0 64,0 0-96,0 0 0,0 2 32,0-2 0,0 2 64,0-2 32,-2 4 32,2-2 0,0 0-160,-2 2 32,0-2 0,2 1 0,-2-1 0,2 2 0,-2 0 0,2 0 64,0-2-32,0 1-32,-1-1 32,1 0-32,0 0 64,0 2 32,-2 2-32,2-2-128,0-3 32,0 1 96,0 2-32,0-2-32,0-1 32,0 1-32,0-2-96,0 2 64,2 1 96,-2-3 32,0 2-128,1-2 32,-1 2 0,2-2 64,-2 1-96,2-1 0,0 0 32,0 0 64,0 2-32,0-2-32,0 0 32,0 0-32,2 0 0,-3 2 0,1-2 0,0 0 0,0-2 0,0 2 0,-1 0 0,1-2 0,-2 2 0,2-1-96,-2 1 64,2-2-32,-2 0-64,0-1 160,0 3 32,0-2 0,0 0-128,0 1 32,0-1 32,0-2 0,0 2 0,0 1 64,0-1-96,0 0-64,0 0 128,0 2 96,2-3-96,-2 3-32,0 0-64,1 0 0,-1 0 0,0 3 0,0 1 128,0-2 32,0 1-32,0 1-64,-1-1-64,1-1-32,-2 3 64,2-1 64,-2-3 0,0 1 64,2 0-64,-2 0-96,1-2 32,1-2 32,-2 2 64,4-2-96,-4-1 0,4 1-32,-2-3 0,0 1 128,0 1 96,1-1-128,1 1-32,-2 1 0,2-2 64,-2 1-96,2 2 0,-2-1 32,2 2 0,-1 0 64,1 0-32,0 0-32,-2 2-64,0-1-32,2 4 128,-2-1 96,0-3-96,-2 3-96,2-2-64,-2 1 0,2-1 96,-2 0 64,1 1-64,1-1 0,-2-2 32,2 2 0,-2-2 0,0-2 64,2 2 32,0-2 32,0-3-160,0 2 32,0-1 0,0 2 0,0-1 0,2-1 0,-2 2 0,2-2 0,-2 2 0,2 0 0,-1 2 0,1 0 0,-2 0 0,2 2 0,-2 0 0,0-1 0,0 2 0,0 1 0,0-2-96,-2 1 0,0-1 64,1 2 0,-1-3-320,-2 1-160,1-2-800,-1-2-992,0-3 576</inkml:trace>
  <inkml:trace contextRef="#ctx0" brushRef="#br2" timeOffset="100">1158 1046 1024,'0'0'416,"0"2"-192,0-2-64,0 0 256,0 0-32,0 0 32,0 0-96,-2 0-32,2 0-320,0 0 32,0 0 96,-2 0-32,2 2 32,0-2-32,-2 0 32,2 2 0,0-2 96,0 0 32,0 0 32,-3 0-128,3 0-96,0 0 64,0 0 64,0 2-64,-2-2 0,2 0-96,-1 0-32,1 0 32,0 0 0,-2 0 64,2 0 32,-2 0-32,2 1-64,0-1 32,-2 0-32,2 0 64,-2 0 32,2 0 32,-1-1 64,1 1-160,-2 0-32,2 0-64,0 0 0,-2 0 64,2 0 0,-2 0 0,2 0 0,0 0 0,-2 0 0,2 0 0,-1 0 0,1 1-96,0 1 160,-2-2 0</inkml:trace>
  <inkml:trace contextRef="#ctx0" brushRef="#br2" timeOffset="101">1124 1061 6016,'-1'0'160,"1"2"-128,0 0 0,-2-2 64,0 2 0,0-2-128,2 2 32,-3-2 0,1 0 64,0 2 32,2-2-32,-2 0-64,0 0-64,2 0 32,-1 0-32,-1 0 0,2 0 192,-2 0 64,0 0-64,2 0-32,-2 0-32,1 0 32,1 0-64,-2 0-32,2 0 32,-2 0-32,2 0 0,-2 0 0,2 0 64,-2 0-96,2 0 0,0 0 96,-1 0 32,1 0-32,0 0 32,-3 0-64,1 0 64,0 0 64,0 0-128,0 0-96,1 0-64,-1 0 160,0 0 96,2 2-96,-2-2-96,0 0 96,1 0 32,1 0 0,-2 0-64,2 0 32,-2 0-32,0 0 64,2 0 96,-2 0-128,2-2-32,-2 2 0,2 0 0,-1 0 64,1 0 32,-2-2-32,2 2-64,0 0 32,-2 0-32,2 0 64,0 0 32,-2 0-128,2 0 32,0 0 0,0 0 192,-2 0 64,2 0-160,0 0 32,-1 0-64,1-2 32,0 2-64,-2 0 64,0 0-64,2-2-32,-2 2 32,0 0 32,0 0-96,1 0 0,-1-2 96,0 2 96,0-2-64,2 2-64,-2-2 0,2 2 32,-1-2-32,-1 2-32,2-2-64,-2 2 32,2 0 32,-2-2 64,2 2-32,-3 0-32,1 0 32,2 0-32,-1-2 0,1 2 0,-2 0 0,2-1 0,-2 1 0,2-2 0,-2 2 0,2 0 64,-2 0-96,2-2 0,0 2 32,-1 0 0,-1-2 0,0 2 0,2 0 64,-2 0 32,0 0-192,0-2 64,1 2 0,-1 0 32,2 0 0,-2 0-96,2-2 64,-2 2 32,0 0 0,2 0 0,-1 0 64,-1-2-96,2 2 0,-2 0 32,2 0 0,-2-2 64,2 2 96,-2 0-128,2-2-96,-1 0 32,1 2 64,-2-2 0,0 1-32,2-1-64,-2 2 32,2-4 96,-2 4-96,2-2 0,-1 1 32,-1 1 0,2-2-96,0 2 64,-2-3-32,2 3 0,0 0 128,-2-2 96,2 2-128,-2 0-32,1-2 0,1 2 0,-2-2-96,2 2 0,-2 0 192,-1-1-128,3 1 32,-2-2 0,0 2 64,2 0-32,0-2-32,-1 0-128,-1 2 128,2-2 64,-2 2-96,2-1-32,-2 1-64,2 0 0,-2 0-256,2 0-160,-1 0-512,1 0-128,-2 0-928</inkml:trace>
  <inkml:trace contextRef="#ctx0" brushRef="#br1" timeOffset="102">1364 1537 3200,'3'0'1216,"-3"0"-640,2 0-544,-2 0 256,0 0-96,2 0 32,0 0-128,-2 0-64,2 0-96,0 0-32,-2 2-160,1 1-64,1 0-128,0-1 32,0 2 64,0 1 160,1-1 96,1 4 128,-1 0 64,1-3 32,0 3 128,1-2 96,0-1 0,-2 3 32,5-2-192,-5-2-64,3-1-480,-1 1-192,0-2-832,1-1-416</inkml:trace>
  <inkml:trace contextRef="#ctx0" brushRef="#br1" timeOffset="103">1355 1562 3712,'7'3'1408,"-7"-2"-768,2 3-544,-2-4 384,2 2-288,-2 1-96,2-1-64,-1 4-32,1-2-224,0 0-96,2 1-512,-3 1-224,3 2-352,1 0-160</inkml:trace>
  <inkml:trace contextRef="#ctx0" brushRef="#br1" timeOffset="104">1428 1500 2816,'1'4'1056,"1"-6"-576,0 4-64,0-2 352,-2 0-256,2 1-64,0-1-128,-1 2 32,1 0-608,0 2-288,2-1-672,-2 4-192,1 0 32,1 2 32</inkml:trace>
  <inkml:trace contextRef="#ctx0" brushRef="#br1" timeOffset="105">1496 1622 3328,'7'11'1216,"-2"-10"-640,3 3-672,-5 0 192,3-4-544,1 3-160,0-3-672,2 2-256</inkml:trace>
  <inkml:trace contextRef="#ctx0" brushRef="#br1" timeOffset="106">1488 1564 3456,'2'0'1312,"-2"0"-704,2 0-640,-2 2 224,2-2-480,0 4-128,1 1-1024,1 0-384</inkml:trace>
  <inkml:trace contextRef="#ctx0" brushRef="#br1" timeOffset="107">1516 1519 3328,'7'4'1216,"-5"-1"-640,2 1-832,-3 1 224,1 2-384,2-2-64,1 3-160,4 2-96,-4-1 416,1 0 160,-1-1-32,2 0 0,1-3-352,-1 1-32</inkml:trace>
  <inkml:trace contextRef="#ctx0" brushRef="#br1" timeOffset="108">1566 1525 4992,'1'1'1824,"-1"1"-960,2 4-1280,0-3 192,0 4-640,5-2-256,-1 4-544,3 1-224</inkml:trace>
  <inkml:trace contextRef="#ctx0" brushRef="#br1" timeOffset="109">1326 1575 4096,'4'4'1568,"-4"0"-832,0 0-800,-2-2 352,2 0-192,-2 0-64,2-1-160,-1 1 0,-3 0-576,0 0-192,-1 0-640,-1-1-320</inkml:trace>
  <inkml:trace contextRef="#ctx0" brushRef="#br1" timeOffset="110">1341 1570 1664,'-4'9'704,"1"1"-384,-6 1-448,3-6 128,1 4 0,-4-2 64,-2 0-672,0-1-224,-1 0 256,-1-1 256</inkml:trace>
  <inkml:trace contextRef="#ctx0" brushRef="#br1" timeOffset="111">1353 1604 2816,'3'4'1056,"-3"-2"-576,-2 0-576,2 0 256,-1 0-128,-1 0 64,-3 1-352,2 3-128,-1-3-800,-4 4-288</inkml:trace>
  <inkml:trace contextRef="#ctx0" brushRef="#br1" timeOffset="112">1253 1505 3456,'0'6'1408,"0"-4"-768,0 1-480,0 0 352,-2-1-224,2 0-96,-2 1-96,2 1 0,-1 1-224,-3 4-32,0 0-864,-3 3-352,1-2-160,-3 4 64</inkml:trace>
  <inkml:trace contextRef="#ctx0" brushRef="#br1" timeOffset="113">1318 1551 4480,'0'7'1760,"0"-5"-960,-4 4-928,2-4 256,1 2-224,-1 1 0,-2 1-576,-1 2-288,-1-3-704,-1 2-288</inkml:trace>
  <inkml:trace contextRef="#ctx0" brushRef="#br1" timeOffset="114">1353 1504 896,'-12'17'352,"9"-10"-192,-5 10-480,3-11 0,-2 5 0,-2 2 128</inkml:trace>
  <inkml:trace contextRef="#ctx0" brushRef="#br1" timeOffset="115">1250 1549 1536,'-6'13'608,"-1"-7"-320,0 3-352,3-3 128,0 0-704,-4 3-288</inkml:trace>
  <inkml:trace contextRef="#ctx0" brushRef="#br1" timeOffset="116">1314 1496 1920,'4'2'768,"-1"5"-384,-3 1-672,0-2 128,0 1-480,-1 2-64,1 3 384,-2 1 160,2-1 480,0 0 256,0 0 352,2-1 128,1-1-416,-1-3-128,2-1-1024,-1-2-384,3-2-256,-1-2-128</inkml:trace>
  <inkml:trace contextRef="#ctx0" brushRef="#br1" timeOffset="117">1393 1589 4736,'4'9'1824,"-4"-5"-960,-4 1-928,4 2 352,-2-2-416,2 2-64,-2 1-1824,2 3-736,-2-2 1344,2 1 608</inkml:trace>
  <inkml:trace contextRef="#ctx0" brushRef="#br1" timeOffset="118">1443 1539 3712,'0'5'1408,"0"-5"-768,0 5-608,0-3 256,0 0-512,0 1-192,0 3-1184,0 2-480</inkml:trace>
  <inkml:trace contextRef="#ctx0" brushRef="#br1" timeOffset="119">1468 1534 3200,'2'11'1216,"-2"-5"-640,2 3-384,-2-3 288,2 0-416,0 1-96,-1 1-928,2 1-384,-1 0 32,2 0 128</inkml:trace>
  <inkml:trace contextRef="#ctx0" brushRef="#br1" timeOffset="120">1507 1532 1792,'2'3'704,"2"1"-384,1 4-864,-5-4-64,4-1 0,-1 3 32</inkml:trace>
  <inkml:trace contextRef="#ctx0" brushRef="#br1" timeOffset="121">1253 1565 6272,'4'5'2368,"-4"-3"-1280,2 0-1120,-2-1 384,0 1-320,-2 2 0,0-1-544,-1 4-128,-3-2-800,1 4-288,-1 0-320,1-2-64</inkml:trace>
  <inkml:trace contextRef="#ctx0" brushRef="#br1" timeOffset="122">1305 1534 3072,'-2'10'1216,"-1"-3"-640,-3 0-672,3-3 192,-3 4-192,-4-1 64,1-1-128,-2 2 32,0-1-1152,-1 0-416</inkml:trace>
  <inkml:trace contextRef="#ctx0" brushRef="#br1" timeOffset="123">1187 1570 3328,'-9'9'1312,"3"-1"-704,-1 1-704,2-5 192,-1-1-608,0 6-128,-1-4-672,0-1-224</inkml:trace>
  <inkml:trace contextRef="#ctx0" brushRef="#br1" timeOffset="124">1207 1530 2304,'-6'14'864,"-1"-7"-448,-2 4-288,5-7 256,-1 4-384,0-1-64,-3 1 32,1 1 64,-1 0-928,3-2-416,-3-2 448,5-1 288</inkml:trace>
  <inkml:trace contextRef="#ctx0" brushRef="#br1" timeOffset="125">1150 1545 1792,'-6'11'704,"3"-5"-384,-4 2-256,1-4 288,-1-1-224,0 3 0,1 0-704,-3-1-256,2 1 64,-1-3 32</inkml:trace>
  <inkml:trace contextRef="#ctx0" brushRef="#br1" timeOffset="126">1128 1519 3072,'-5'9'1120,"-1"-3"-576,-1 4-416,3-7 256,1 1-224,-1 1-32,-1-1-64,-1 2-64,0 2-608,0-3-256,1 0-480,0-2-192</inkml:trace>
  <inkml:trace contextRef="#ctx0" brushRef="#br1" timeOffset="127">1075 1544 640,'-8'10'256,"7"-6"-128,-5 4-224,4-4 64,-1 1-192,-3 1-96</inkml:trace>
  <inkml:trace contextRef="#ctx0" brushRef="#br1" timeOffset="128">1172 1530 4352,'0'5'1664,"-1"-1"-896,-5 4-896,3-4 256,-3-1-352,0 5 0,-3 2-1600,0-1-608</inkml:trace>
  <inkml:trace contextRef="#ctx0" brushRef="#br1" timeOffset="129">1198 1589 2560,'-9'14'1056,"5"-7"-576,-2 2-576,3-5 256,-1 1-1248,0 1-544</inkml:trace>
  <inkml:trace contextRef="#ctx0" brushRef="#br1" timeOffset="130">1264 1542 1280,'-9'18'512,"3"-10"-256,-3 9-384,6-11 128,-3 3-512,1 3-192</inkml:trace>
  <inkml:trace contextRef="#ctx0" brushRef="#br1" timeOffset="131">1306 1552 3712,'-1'9'1408,"-3"-2"-768,-1 2-768,3-4 256,-4 2-1184,1 2-480,0 0 256,2 1 192</inkml:trace>
  <inkml:trace contextRef="#ctx0" brushRef="#br1" timeOffset="132">1301 1617 1536,'-11'21'608,"7"-13"-320,-6 7-352,8-9 128,0-1-704,1 2-288</inkml:trace>
  <inkml:trace contextRef="#ctx0" brushRef="#br1" timeOffset="133">1405 1555 4480,'0'7'1760,"2"-2"-960,-4-2-864,2 1 352,0-1-768,0 3-224,0 2-1120,0-1-512</inkml:trace>
  <inkml:trace contextRef="#ctx0" brushRef="#br1" timeOffset="134">1422 1525 4992,'0'7'1920,"0"-5"-1024,0 6-768,0-5 480,0 1-512,2 1-160,0 3-1344,1 0-512,1-1-32,2 5 64</inkml:trace>
  <inkml:trace contextRef="#ctx0" brushRef="#br1" timeOffset="135">1485 1532 3328,'2'3'1312,"-2"1"-704,2 4-800,-1-4 256,1 1-224,0 1-32,0 4-416,3-3-160,1 5-224,-1-3-32,1 1 384,-1-2 224</inkml:trace>
  <inkml:trace contextRef="#ctx0" brushRef="#br1" timeOffset="136">1499 1519 5632,'0'4'2176,"0"-4"-1152,0 2-992,0-2 512,0 1-512,2 1-64,4 2-928,-3 1-384,5 0-384,-1 1-96,0-1 384,2 2 224</inkml:trace>
  <inkml:trace contextRef="#ctx0" brushRef="#br1" timeOffset="137">1491 1462 3840,'0'4'1472,"1"-4"-768,-1 3-480,0-1 416,0 1-320,2 0-96,0 1-128,0 0-96,1 3 32,3-1-32,-2 0 0,-1 1-96,3-3 64,-1 2-256,-1 0-64,1-1-672,2 1-1184,0-2 224</inkml:trace>
  <inkml:trace contextRef="#ctx0" brushRef="#br1" timeOffset="138">1538 1505 4480,'8'11'1664,"-6"-8"-896,3 1-480,-3-2 448,2 1-416,-3 1-96,3 0-160,0 0-64,1 0-768,1 0-288,-1-1-1088,3 1-384</inkml:trace>
  <inkml:trace contextRef="#ctx0" brushRef="#br1" timeOffset="139">1534 1516 3968,'2'5'1472,"-2"-3"-768,0 1-608,0-1 384,0 4-288,0-1-32,2 4-1088,-1 2-480,3 0-288,-1-2-32</inkml:trace>
  <inkml:trace contextRef="#ctx0" brushRef="#br1" timeOffset="140">1484 1560 4480,'-7'7'1760,"4"-2"-960,-3 2-928,3-3 256,-1 2-128,-2 0 64,-1 1-1664,2 1-672,-3 0 800,3-3 384</inkml:trace>
  <inkml:trace contextRef="#ctx0" brushRef="#br1" timeOffset="141">1409 1535 3968,'0'4'1568,"-2"3"-832,-4 0-864,3-3 256,-1 4-288,-1-1 32,-1 0-1568,-3 5-608</inkml:trace>
  <inkml:trace contextRef="#ctx0" brushRef="#br1" timeOffset="142">1335 1562 1152,'-5'12'512,"-1"-5"-256,-3 5-384,4-6 128,-1 1-512,-3 3-128</inkml:trace>
  <inkml:trace contextRef="#ctx0" brushRef="#br1" timeOffset="143">1255 1628 1408,'-9'18'608,"5"-13"-320,-5 3-416,7-4 128,-1-2-576,-1 1-256</inkml:trace>
  <inkml:trace contextRef="#ctx0" brushRef="#br1" timeOffset="144">1169 1587 3200,'-4'13'1216,"0"-10"-640,-3 6-672,2-6 192,2 3-96,-5-2 64,1 1-256,0 0-32,-2-1-736,2-1-320,-2-1 320,1-2 128</inkml:trace>
  <inkml:trace contextRef="#ctx0" brushRef="#br1" timeOffset="145">1260 1562 2176,'-4'8'864,"0"-6"-448,1 1-480,3-3 128,-4 2-992,2-2-416</inkml:trace>
  <inkml:trace contextRef="#ctx0" brushRef="#br1" timeOffset="146">1260 1486 3968,'4'0'1568,"-6"0"-832,2 0-800,0 0 352,-2 0-192,0 2-64,-1 0-288,-3 0-160,1 4-640,-4 0-192,0-1-64,-3 0 0</inkml:trace>
  <inkml:trace contextRef="#ctx0" brushRef="#br1" timeOffset="147">1306 1544 3456,'2'9'1312,"-4"-8"-704,2 3-448,-1-4 352,-1 2-288,0 0-128,-2 2-160,-1-2-32,-2 4-864,-3-3-384,2 3-128,-3 2 96</inkml:trace>
  <inkml:trace contextRef="#ctx0" brushRef="#br1" timeOffset="148">1177 1605 2176,'-1'10'864,"-1"-4"-448,-2 3-576,-1-5 128,1 0-288,-3 1-64,-1 3-416,-1-2-128</inkml:trace>
  <inkml:trace contextRef="#ctx0" brushRef="#br1" timeOffset="149">1112 1555 4608,'-6'10'1760,"5"-8"-960,-5 3-928,4-3 256,-3 2-224,-1 1 64,-2 0-960,1-2-384,1 1-288,-1-2-32</inkml:trace>
  <inkml:trace contextRef="#ctx0" brushRef="#br1" timeOffset="150">1099 1519 4224,'-8'9'1568,"5"-3"-832,-9 4-928,8-7 256,-1 1-768,-3 0-320,1 1-544,0-3-160</inkml:trace>
  <inkml:trace contextRef="#ctx0" brushRef="#br1" timeOffset="151">1067 1500 3456,'-15'15'1408,"10"-9"-768,-8 3-832,7-4 256,-1 2-1536,-1-2-640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9T19:11:57.717"/>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19T19:11:57.718"/>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216 86 1152,'-3'-1'512,"2"1"-256,-1-2-384,1 2 128,-1 0 0,2 0 0,-2-1 0,0 1 0,1 0-512,-1 0-128</inkml:trace>
  <inkml:trace contextRef="#ctx1" brushRef="#br1">570 214,'0'0,"1"1,-1 1,2 0,-1 0,1 1,0-1,1 0,0 1,1 0,0 1,1 1,0-1,1 0,0 0,-1 0,1 0,0-2,-1 1,-1-1,1 0,-1-1,1 0,-1 0,1 0,-1 0,0-1,0 0,-1 0,1 0,-2 0,1 0,-1-1,0 1,1 0,-2 0,1 0,0 0,-1 0,0 0,1 0,-1 0,1 0,0 0,-1 1,1-1,-1 0,0 0,-1 0,0 1,0-1,0 0,-1 0,0 0,1 0,-3-1,1 0,-1-1</inkml:trace>
  <inkml:trace contextRef="#ctx0" brushRef="#br0" timeOffset="2">592 213 3968,'2'-2'1568,"0"2"-832,3 3-864,-2-3 320,1 3-160,1-1-32,1 0-1664,0 1-800,0-1 1152,-1 0 672</inkml:trace>
  <inkml:trace contextRef="#ctx0" brushRef="#br0" timeOffset="3">616 233 2304,'1'1'960,"-1"2"-512,4 0-608,-2 0 192,1-1-96,2 1 0,1 3-864,0 2-320,2-2 544,0 1 352</inkml:trace>
  <inkml:trace contextRef="#ctx0" brushRef="#br0" timeOffset="4">417 355 128,'0'0'64,"0"1"0,0-1-96,0 0 64,0 1-32,1-1 0,-1 2 0,0-2 64,0 1-96,0-1 0,0 1 96,0-1 96,0 1-128,0-1-96,0 1 96,1-1 32,-1 0-96,0 1 32,2-1 64,-2 2 32,0-2-128,0 0 32,0 1 0,0-1 128,0 2 0</inkml:trace>
  <inkml:trace contextRef="#ctx0" brushRef="#br0" timeOffset="5">421 372 896,'0'1'-64,"0"1"32,0-1 0,0 1 96,0-1 32,0 0-128,0 0 32,0 0 0,0-1 64,0 1-32,0 0 64,0 1-64,0-2-32,0 1 32,0 0 32,0 1 32,0-2 96,0 1-32,0 0 0,0 0-96,-2 0-64,2-1 32,0 2 32,0-1-32,-1 0-96,1-1 32,0 1 32,0 0 64,0-1-32,-1 2-32,1-2 32,-1 1-32,1 0 0,-1-1 0,1 1 0,0 0 0,-1 1 0,1-2 64,0 1-32,0 0-32,0-1-64,-1 1 32,1 0 32,-1 0 0,1 1 64,0-2 32,0 1-128,-1 0-32,1 0 32,-1 0 0,1 2 32,0-1 64,-1-1-96,1 0 0,0 1 32,0-1 0,0 0 0,0 0 0,-1 1 64,1-2 32,0 1-192,-1 0 0,1 0 96,0-1 64,0 2-96,-1-1 32,0-1 64,1 1 32,0 0-128,-1-1 32,1 1 0,0-1 64,0 1-96,0 1-64,-1-1 64,1 0 64,-1 0 128,1-1-224,-1 1 0,0 1 64,1-1 128,-1-1-32,1 1 0,0-1-32,0 1-64,0 0 32,-1 1 32,1-2-32,-1 1-32,1 0 32,-1 0-32,0-1 64,1 1 32,-1 0-128,1 1 32,0-1 0,0-1 64,-1 1-32,0 0 64,1 0-128,-1-1 0,0 3-32,0-2 0,1 0 64,0 2 64,-2-2-32,2 0-32,-1 1 32,0-1 32,1 0-96,-1 0 0,1 0 32,-1-1 64,1 1-32,-1 0-32,1-1-64,0 2-32,-1-1 64,1-1 0,-1 1 96,1-1 32,-1 1-128,0-1 32,1 1 64,-1-1 32,1 2-128,0-2 32,-1 0 0,0 1 0,1 0-96,-1 0 64,1-1 32,-1 1 64,1 1-32,0-2-32,-1 1-64,1 0-32,-1-1 64,0 0 0,1 1 96,-1-1 32,0 0-32,1 1-128,0-1-32,-1 0 128,0 1 32,1-1 0,-1 0-64,1 2 32,-1-2-32,1 1-96,-1-1 0,1 0 64,0 0 0,-1 1 96,1 0 32,-1-1-128,1 0 32,-1 0 0,0 1 0,1 1 0,-1-2 64,1 0-32,0 1 64,-2-1-128,2 1-64,0-1 64,-1 1 64,0-1 0,0 0-32,0 1 32,0-1 32,1 0-32,-1 0-32,0 2-64,0-2 32,1 0 32,-1 0 0,1 0-96,-1 0 64,1 1 96,0-1 32,-1 0-128,0 0 32,1 1 0,-1-1 0,1 0 0,-1 0 64,1 2-32,-1-2-32,1 0-64,0 1 32,-1-1 32,1 1 0,-1 0 0,1-1 64,-1 0-32,0 1-96,1 0 32,0-1 32,0 2 64,-1-1-32,1 0 64,-2-1-128,2 1-64,-1-1 64,1 1 0,-1-1 32,0 0 64,1 0-32,0 0-32,-1 1 32,0-1-32,0 0 0,1 0 0,-1 2 0,1-2 0,0 0 64,-1 0 32,1 0-128,-1 0-32,1 0 32,-1-2 0,1 2 32,-1 0 0,0 0 0,1 0 0,0 0 0,-1 0 64,1 0-96,-1 0 0,1 0 32,0 0 0,0 0 64,-1 2 32,1-2-192,-1 0 0,0 0 32,0 1 96,0-1-64,1 0 0,-1 1 96,0-1 32,1 0-128,-1 0 32,1 0 64,-1 0 96,1 0-128,-1 0-32,1 0 0,0 0 64,-1 0-96,0 0 0,0 0 32,1 0 0,-1 0 0,0 0 0,1 0 0,0 0 64,0 0-32,-1 0-32,0-1 288,1 1 192,-1 0-288,1 0-128,-1 0-32,1-1-32,0 1 0,-2 0 0,2 0 0,0 0 0,0 0 0,-1 0 64</inkml:trace>
  <inkml:trace contextRef="#ctx0" brushRef="#br0" timeOffset="6">296 537 4704,'-2'1'96,"1"-1"-128,1 0 0</inkml:trace>
  <inkml:trace contextRef="#ctx0" brushRef="#br0" timeOffset="7">291 538 4736,'0'0'0,"-2"1"0,1-1 0,1 0 0,-1 0 0,0 0 0,0 0 0,1 0-96,-1 1 64,1-1 32,0 0 64,-1 0-32,0 0-32,0 0 32,0 0 32,1 0-32,-1 0-32,1 0-64,0 0 32,-1-1-32,0 1 0,1 0 64,-1 0 0,1 0 64,-1 0 32,1-1-128,-1 1 32,1 0-64,0 0 0,-1 0 128,0-1 32,1 1-32,-1 0-64,0 0 32,0-2-32,0 2-96,0 0 64,1-1 32,0 1 0,0 0 0,-1 0 64,0 0-32,1 0-32,-1-1-64,1 1 32,-1 0 96,1-1 32,0-1-32,0 2 32,-1 0-128,1 0 0,0-2 96,0 2 32,-1 0-192,1 0 0,-1 0 96,1 0 64,-1 0-96,0 0 32</inkml:trace>
  <inkml:trace contextRef="#ctx0" brushRef="#br0" timeOffset="8">258 528 4992,'-1'0'0,"1"0"-96,0 0 0,-1 0 64,1 0 64,-1 2 0,1-4 64,-1 2-64,1 0 64</inkml:trace>
  <inkml:trace contextRef="#ctx0" brushRef="#br0" timeOffset="9">253 529 5024,'-1'0'-32,"1"0"32,0 0 0,0 0-96,-1 0 64,0 0 96,1 0 32,-1 0-128,0 0 32,1 0-64,0-2 0,0 1 64,-1 1 64,1-1-96,-1 1 0,1-1 32,0 1 64,-1-1-32,1-1-32,-1 2 96,0-1 0,1 0-128,0-1-32,0 2 32,-1-1 64,1 1-64,-1-1-64,1 0 64,0 1 0,-1-1 96,1 1 32,0-2-128,0 2 32,-1-1 0,1 1 0,0-1 0,-1 0 0,1 1-96,0 0 64,0-1 32,-2-1 64,2 2-32,0 0 64,0-1-64,0 1-32,0 0-64,0-1 32</inkml:trace>
  <inkml:trace contextRef="#ctx0" brushRef="#br0" timeOffset="10">236 502 4992,'0'0'0,"0"-2"0,-1 1-96,1 0 0,0 0 128,-1 0 96,1 0-192,0-1 0,0 1 0,-1 0 96,1-1 0,0 1 64,0-1-128,0 0 0,-1 0 32,1 1 64,0-2-32,-1 2-32,1-2 32,0 2-32,0-1 0,-1 0 0,0 1 0,1 0 0,-1 0-96,1 0 64,0-1 32,-1 1 64,1 0-32,0 0-32,0 1 32,0-1-32,0-1 0,0 1 0,0 1-96,0-1 64,0 0 96,-1 1 32</inkml:trace>
  <inkml:trace contextRef="#ctx0" brushRef="#br0" timeOffset="11">226 451 4992,'0'-3'0,"0"2"0,0 0 0,0 0-96,-1-2 64,1 2 32,0 0 64,-1 0-32,1-1 64,0 1-224,0 0 32,-1-1 96,1-1 64,0 0-96,0 2-32,0-1 96,0 1 32,0 0 0,0-2-64,0 2-64,0 0 32,0-2 32,0 2 64,0 0-32,0 0-32,0-1 32,0 1-32,0-1 0,0 1 0,0 1 0,0-1 0,0 0 0,0 1 0,0-1-96,0-1 64,0 1 96,0-1-32,0 1-32,0-1 32,0 1-32,0 0-96,0 0 64,0 0 32,0-1 0,0 1 0,0 0 0</inkml:trace>
  <inkml:trace contextRef="#ctx0" brushRef="#br0" timeOffset="12">223 384 4768,'0'-1'64,"0"-1"-64,0 1 0,0-1 32,0 0-32,0 0 0,0 1 64,0 0-96,0-1 0,1 1 32,-1 0 0,0 0 0,0 1 64,0-1-96,0-1 0,1 1-32,-1 1 0,0-1 64,1 0 64,-1 1-32,0-1-32,1 1-64,-1-1 32,1 1 32,-1-2 0,1 1 64,-1 1 32,1-1-128,0 1-32,-1-1 32,0 0 0,1 1 32,-1-2 0,1 2 0,0-1 0,0 0 64,0 1 32,-1-1-128,0 0-32,2 1-64,-2-2 96,1 1 0,0 0 96,0 1-96,0-2 0,0 1 32,-1 0 64,1 1-96,0-1 0,1 1 32,-1-1 64,-1 1-32,1-1-32,0 1-64,0 0 32,0 0 32,-1-1 64,0 1-96,1 0 0,0-2 32,0 2 0,0 0 0,0 2 0,-1-2 0,0 0 64,1 0-32,0 0-32,0 0 32,-1 0 32,1 0-96,0 0 0,0 0 32,-1 0 0,1 0-96,0 0 64,1 0 32,-2 0 64,2 0-96,-2 0 0,2 0 32,-1 0 0,0 0 0,0 0 64,0-2-96,0 2 0,0 0 32,1-1 0,-2 1 64,2-1 96,0 1-128,-1-1-96,0 0 32,0-1 0,1 1 32,-2 1 0,3-1 0,-3 1 0,1-1-96,0 0 64,0 1 96,0-2 32,-1 2-32,1 0 32,0-1-128,0 1-64,1 0 128,-1 0 32,-1-1 0,2 1-64,-1 0 32,0 0-32,0-1 0,1 1 0,-1 0-96,0 0 64,0 0 32,0 0 64,1 0-96,-1 0-64,-1 0 64,2 0 64,-1 0 0,0 0 64,0 0-64,1 0-32,-2 0-64,1 1 32,0-1 32,1 0 64,-1 0-32,-1 0-32,2-1 96,-1 1 0,0 0-128,0 0-32,0 0 32,1-1 64,-1 1 0,0 0-32,1 0 32,0-1-32,-2 1 0,1 0 64,1 0-96,-1 0-64,0 1 128,0-1 32,-1 0 0,2 0 32,-2 1-128,2-1-64,-2 0 64,2 0 64,-2 1 0,1-1-32,0 0 32,0 0 32,-1 0-96,1 0 0,0 0-32,-1 0 0,1 0 64,0 0 0,0 0 64,-1 0 32,1 0-32,0 0-128,-1 0 32,1 0 32,1 0 64,-1 0-96,0 0 0,-1 0 32,0 0 64,1 0-32,0 0 64,0 0-128,0 0-64,0 0 64,0 0 64,0 0 0,0 0 64,0 0-128,0 0 0,0 0 32,0-1 0,0 1 0,0 0 0,-1 0 0,2 0 64,-1 0-96,-1 0-64,1 0 64,0 0 64,-1 1 0,1-1 64,0 0-64,-1 0-32,0 1 32,1-1-32,0 0 0,-1 1 0,1 1-96,0-2 64,0 1 32,-1 0 0,0-1 64,1 1 32,0 0-128,0-1-32,0 0 32,-1 0 64,1 2 0,-1-2-32,1 0-64,-1 0 32,1 0 96,0 0 32,0 0-128,0 0 32,-1 0 0,2 0 64,-2-2-96,0 2 0,1-1 96,0 0 96,1 0 288,-2 0 160,1 1-352,0 0-160,1-2-64,-1 2 32,0-1-32,0 1-32,0 0 96,0 0-64,0 0-32,0-1 32,-1 1-32,1 0 0,0 0 0,0 1-96,0-1 0,0 0 128,-1 0 32,1 0 0,0 1-64,0 1 32,0-2-32,-1 0-96,1 1 0,-1-1 128,1 0 32,0 1 0,0-1-64,0 0-64,-1 0 32,0 0 32,2 0 64,-1 0-32,-1 0 64,1 0-128,0 0 0,-1 0 32,1 1 0,0-1 0,-1 0 0,1 1 0,0-2 0,0 2 64,-1-2-96,1 2 0,0-1 32,0 0 0,0 0 0,0 0 64,0 0-32,0 0-32,-1 0-64,1 0 32,1 0 32,-1-1 0,0 1 0,-1-1 64,0 1-32,1 0-32,0-1-64,0 0 32,0 1 32,0-2 0,-1 2 64,1 0 96,-1-1-224,1 1 0,-1 0 0,1 0 32,-1-1 32,1 1 0,0 0 0,-1 0 0,1-1 0,-1 1 0,1 0 0,-1 0 0,1 0 0,0 0 0,0-1 64,0 1 96,0 0-224,0 0 0,-1 0 0,0 0 32,1 0 32,0 1 0,0-1 0,0 0 0,0 0 0,-1 0 0,1 0 0,1 0 0,-1 0 0,0 0 0,0 0 64,0 0 32,1 0-128,-2 0-32,1-1 32,0 1 0,1 0 32,-1 0 0,0 0 0,1 0 0,-2 0 0,1 0 0,0 0 0,0 0 64,0 0-32,0 0-32,0 0 96,0 0 0,0-1-192,0 1 0,0 0 32,0-2 32,1 2-64,-1 0 0,-1 0 128,1 0 32,0 0 0,0 0-64,1 0 32,-2 0 32,1 0-32,0 0-32,0 0 32,1 0 32,-2 0-96,2 0 0,-1 0 32,0-1 0,0 1-96,0 0 64,0 0 32,0 0 0,0 0-96,0 0 64,1 0 96,-2 0 32,1 0-32,0 0-64,0 0 32,1 0-32,-2 0 0,1 0 0,0 0 0,0-1 0,0 1 0,0 0 0,0 0-96,1-1 64,-1 1 32,0 0 0,0 0 0,1-1 0,-1 1 0,-1 0 64,1 0 32,0 0 32,0 0-224,0 0 0,0 0 32,1 0 96,-2 0-64,1 0 0,0 0 32,0 0 64,0 0-32,0 0-32,0 0-64,0 0 32,0 0 32,0 0 64,0 0-32,0 0-32,0 0 32,0 0 32,0 0-96,0 0 0,-1 0 32,1 0 0,0 0-96,0 0 64,0 0 32,1 0 0,-2 0-96,2 0 64,-1 0 32,0 0 64,1 0 32,-2 0 32,1 0-160,0 0-32,0 0 32,0 1 0,-1-1 32,0 0 64,1 1-96,0-1-64,0 1 128,0-1 32,0 1-160,-1 1 0,0-1 96,1 0 64,0 1 0,0 1 32,0-1-128,-1-1 0,1 0-32,-1 2 0,0-2 128,1 0 96,-1 0-128,1 1-96,-1-1 32,1 0 0,0 0 32,-1-1 64,1 1-96,-1 0-64,1 0 128,-1 1 96,1-1-96,0 0-96,0 1 32,0-2 0,0 1 32,0 0 0,-1 0 0,0 0 0,1 1-96,0-1 0,0 0 128,0 1 32,-1 0 0,0-1 32,1 0-128,-1 0 0,1 1 32,-1 0 0,1-1 0,0 1 0,-1 1 0,1-2 0,-1 1-96,1 1 0,-1-2 128,0 1 32,0-1 0,0 0-64,0 2 32,1-2-32,-1 0 0,0 1 64,0-1-192,0 2 96,-1-1 64,1-1 0,0 0-32,0 0 32,0 0-32,-1 1 0,1-1 0,-1 0 0,1 0 0,-1 0 0,1 1 64,0-1-32,-1 0-32,1 0-64,0 0 32,0 2 32,0-2 0,-1 1 0,1 2 64,0-2-96,0 0 0,0 1 32,0-2 0,0 2 0,0-2 0,0 0 0,0 0 64,1 2-32,-1-2-32,0 1-64,0-1-32,0 2 128,0-2 32,0 1 0,0 0-64,0-1 32,0 0-32,0 1 0,0 0 0,0-1 0,0 0 0,0 0 0,0 1 0,0-2 0,0 3 64,-1-2-32,1 0-32,-1 0 32,1-1 32,0 3-96,-1-2-64,1 1 64,-1-1 0,1 2 32,-1-2 0,1 1 0,-1 0 64,1-1-96,-1 0 0,0 0 96,0-1 96,0 2-128,1-1-96,-2 0 96,1 0-32,1-1 0,-1 1 32,0 1-32,0-2 0,0 1 0,0 0 0,1 0 0,-1 0 0,1 1 0,-2-1 0,1-1 64,0 1-96,1-1 0,-1 1 32,1-1 0,-1 0 64,0 1 32,0-1-128,0 0-32,1 0 32,-1 1 64,0-1-64,0 0 0,0 0 32,1 0 64,-2 2 32,1-2 32,0 0-160,0 1-32,0-1-64,1 0 96,-2 0 0,1 1 96,0-1-96,0 1 0,0-1 32,0 0 64,0 1-96,-1-1 0,1 0 32,1 1 64,-2-1-32,1 0-32,0 2 32,0-2-32,0 0 0,0 1 0,-1-1 0,1 0 0,1 0-96,-1 1 64,0-1 32,0 0 0,0 0 64,-1 0 32,1 0-32,1 0-64,-1 0-64,0 1 32,0-1 32,0 0 0,1 0 0,-2 1 0,1-1 64,0 0 32,0 0-192,0 0 0,1 0 32,-2-1 96,1 1-64,0 0 0,0-1 32,-1 1 64,0 0-32,2-1-32,-2 1 32,0 0-32,1 0 0,0 0 0,0 0 0,-1 0 0,1-1 0,1 1 0,-2 0 0,1 0 0,0-2 0,0 2 64,0-1 448,0 0 224,0 0-288,0 0-160,-1 1-288,1-1-64,0-1-64,0 2 96,0-1 0,0 1 32,0-1 0,1 1 64,0-1-32,-1 1 64,0-1-128,0 0 0,0-1 32,0 1 0,1 0 0,0 0 64,-2 0-96,2-1 0,-1 1 32,0 0 0,1 0 0,-1-2 0,0 3 0,1-1 64,-1 0-32,0-1-32,0 1 32,0-2-32,1 2 0,-2-2 0,2 2 64,-1-1 32,-1-1-192,1 2 0,1-1 96,-2 1 64,1-2-96,0 2 32,0-1-64,1 1 0,-1-1 64,0 1 0,-1 0 0,1 0 0,1 0 0,-1-2 64,0 2 32,0 0 32,0-2-160,0 2-32,0 0 32,0-1 0,1 0-64,0 1 64,-1 0 32,0-1 0,0 0 64,1 1 32,0-1-32,0 0-64,-1 1-64,1-1 32,0 1-32,0-1-64,-1 1 160,1 0 32,-1 0-96,1 0-32,0 0 32,0-1 64,0 1-64,0 1 0,-1-1 32,1 0 0,0 0 0,-1 1 0,1-1 0,0-1 0,0 1 0,-1 1 64,1-1-32,0 0-32,-1 1-64,1-1-32,0 1 128,0-2 32,0 2-96,0-1-32,0 0 32,0 1 64,0-1 0,0 0 64,0-1-128,0 2 0,0-1 96,0 0 32,0 1-128,0-1-32,0 0 32,0-1 0,0 2 32,0-1 0,0 0 0,0-1 0,0 1 0,0 0 64,0 0-96,-1 0 0,1-1 32,0 0 0,0 1 0,0-1 64,0 1-96,0-1-64,0 1 64,0 0 0,0 0 96,0 0 32,0-1-128,0 1 32,0 0-64,0 0 0,0-1 128,0 0 32,0 1-128,0 0-32,0 1 32,0-1 64,0 0-64,0 1 0,0-2 32,0 2 0,0-1 0,0 1 64,1-1-96,-1 1-64,0 0 64,0-1 64,0 1 0,1-1-96,-1-1 32,0 1 96,1 0 32,-1-1-32,0 2-64,0-1-64,0 1-32,0-1 64,1 1 0,-1-1 96,0 1 32,1-1-128,-1 1 32,0-1 0,0 1 0,0-1 0,1 1 0,-1-2-96,1 2 64,-1-1 32,1 1 0,-1-1 64,0 1 32,1-1-128,-1 1 32,1-1 0,-1-1 0,0 1 64,0 0 32,1 0-32,-1-2-64,0 1-960,1 0-416,0-1-1056</inkml:trace>
  <inkml:trace contextRef="#ctx0" brushRef="#br0" timeOffset="13">430 362 128,'1'0'0</inkml:trace>
  <inkml:trace contextRef="#ctx0" brushRef="#br0" timeOffset="14">439 363 128,'1'0'0,"-1"2"0,2-1 64,-2 0-96,0 1 0,1 1 32,0-1 64,0 2-32,0-2-32,0 0 32,1 1-32,-1-1 64,1-1 32,-1 2-192,1 0 0</inkml:trace>
  <inkml:trace contextRef="#ctx0" brushRef="#br0" timeOffset="15">510 705 1312,'1'1'896,"-1"-1"-448,1 2-160,0-2-192,-1 1 0,1-1-64,-1 0 64,0 0-64,0 1 64,1-1-64,-1 0 64,1 1-352,-1-1-64,0 1-544,1-1-256</inkml:trace>
  <inkml:trace contextRef="#ctx0" brushRef="#br0" timeOffset="16">282 819 1792,'1'1'768,"0"-1"-384,-1 0-448,1 1 192,-1-1-160,1 2-64,0-2 64,0 1 0,-1-1 96,0 1 32,1 0-32,1 0-64,-2 0-64,1-1 32,0 2 32,-1-1 0,1 0 0,-1 0 64,1 0-32,-1 0-32,0-1-64,1 2 32,-1-1 32,1-1 64,0 1-32,-1-1 64,1 1-128,0 0 0,0 1 32,-1-2 64,1 1-96,0 0 0,0 0 32,0-1 0,-1 1 0,0-1 64,1 2-32,0-2-32,0 1-64,0-1 32,0 1 32,-1 0 0,0-1 0,1 1 0,0-1 64,0 1 32,0-1-128,0 0 32,-1 2 0,0-2 0,1 0 0,0 0 64,0 0-32,0 0-32,-1 1-64,1-1 32,-1 0 32,0 1 0,2-1 0,-2 1 0,0 0 0,1-1 0,-1 1 0,1-1 0,-1 2 0,1-2 64,0 1-96,-1-1-64,1 0 64,-1 0 0,0 1 32,1-1 0,0 0 0,0 0 0,0 2 0,-1-2 64,1 1-32,-1-1-32,1 1-64,0 0 32,0-1 32,0 1 0,0-1 0,-1 2 64,1-2-96,0 1 0,0-1 32,0 0 0,-1 0 0,0 1 64,0-1-96,1 1 0,-1-1 32,1 0 0,0 1 0,0-1 64,0 0-32,-1 1-32,0-1-64,1 2 32,0-2 32,0 1 0,0 0 0,0 0 64,-1 0-96,1 1 0,0-1 32,0 0 0,1 0 0,-1 0 64,0 1-96,-1-1 0,1-1 32,0 1 0,1-1 0,-1 1 0,0-1 0,0 0 64,0 0-96,0 1 0,0-1 32,0 0 64,0 2-96,0-2 0,1 0 32,-2 0 64,1 0-96,0 2 0,0-2-32,0 0 0,0 0 64,0 1 64,0-1-32,0 0-32,0 1 32,-1-1 32,2 1-32,-1-1-32,-1 1-64,1-1 32,0 0 96,0 2 32,0-2-128,0 0 32,0 0-64,0 1 0,1-1 64,-2 0 64,1 0-32,1 1-32,-1-1-64,0 0 32,0 0 32,0 2 0,0-2 0,1 0 64,-2 0-32,2 0 64,-2 0-128,1 0 0,0 0 32,0 1 0,0-1 0,-1 0 64,0 0-96,1 1 0,0-1 32,0 0 0,0 0 0,-1 1 64,2-1-32,-2 0-32,1 0 32,-1 0 32,1 0-32,0 0-32,-1 1 32,1-1 32,0 0-96,-1 0-64,1 0 64,0 2 64,0-2 0,1 1 64,-2-1-128,2 1 0,-1-1 32,0 0 64,0 1-32,1-1 64,0 0-64,-2-1-32,1 1 32,1 0 32,-1 0 32,0-1 96,0 1-160,0 0-32,0 0 0,0 0 0,1 0 64,-1 0 96,0 0 128,1-1 160,0 1-64,-2-2 32,2 2-320,0-1-96,-1 1-32,1-1 64,-1 1 0,1 0-32,-1 0 32,0-1 32,0 1-32,0 0-32,1 0 32,-2-1-32,2 1 0,0-2 64,0 2-32,-1-1-32,-1 0 32,1-1-32,0 1 0,1 1 0,-1-1 0,0 0 64,0 1-96,0-1 0,1 1 32,-2-2 0,1 2 0,1 0 0,-1 0 0,-1-2 0,1 1 0,0 0 64,0 1-32,0-1-32,0-2 32,0 2-32,1 0-96,-1 0 64,0 0 32,0-1 64,0 1-32,0 0-32,0 0 32,0 0-32,1-1 0,-2 1 0,1 0 0,1-1 0,-1 2 0,0-3 0,-1 2-96,1 0 64,1 0 32,-1 0 64,0-1-32,0 1-32,1 1 32,-1-1 32,0-1 160,-1 1 192,1 1-224,1-1-96,-1 0-64,0 0-32,0 0 0,0-1 0,-1 1 64,1 0-96,0 0 0,0 0 32,-1 0 0,1-1 0,0 1 64,-1 0-32,0 0 64,0-2-64,1 2 64,0 0-128,-1-1 0,1 0 32,-1 1 64,1-1-96,-1 1-64,1 0 64,-1-1 0,0 1 32,1 0 0,-1 0 0,1 0 64,-1 0-96,1-2 0,-1 2 96,1-1 32,-1 1-192,0 0 0,1 0 96,0 0 64,-1-1-96,1 2 32,0-1 0,0 0 64,-1 0-96,1 0 0,0-2 32,0 2 64,0 0-96,-1-1 0,1-1 32,-1 1 0,1-1 0,1 1 0,-1-2 0,0 2 64,-1 0-32,2-1 64,-2 1-128,1 1 0,0-2 32,0 2 0,-1-1 0,1 0 0,0 1 0,-1 0 64,0-1-96,0 0 0,1 1 32,-1 0 64,1 0-32,0 0 64,0-2-128,-1 2 0,1 0 32,-1 0 0,1-2 0,-1 2 0,1 0 0,-1-1 64,1-1-96,-1 1 0,1 0-32,-1-1-64,1 0 160,-1 1 32,0 0 0,0-1-64,1 1 32,-1 1-32,1-2-96,0 2 64,-1 0 32,0-1 64,1 0-32,-1 1-32,0 0-64,0 0-32,0 1 128,0-1 32,0 0 0,0-1-64,1 2 32,-1-1-128,0 0 64,0 0 32,0 0 64,1-1-32,-1 2-32,0-1 32,0 0-32,0 0 0,1 0 0,-1 0 0,0-2 0,0 1 0,0 1 0,0-1 64,0 1 32,0-1-128,0-1 32,0 2-64,0-1 0,0 0 64,1 0 64,-1 1-96,0-2 0,0 2 32,1-1 0,-1 1 0,1 0 64,-1-1-96,0 1 0,0 0 32,0 0 0,1 0-96,-1-1 0,0 2 128,1-1 32,-1 0 0,0-1-64,1 1 32,-1-1-32,0 1 0,0-1 64,0 1-96,0 0 0,0-1 32,0 0 0,1 0 0,-1 0 64,0-1-96,0 1 0,0 1 32,0-2 0,0 1 0,2 1 64,-2-2-96,0 2 0,0 0 32,0-1 0,0 1-96,0 0 64,1-1 32,0 1 64,-1 0-32,1 0 64,-1 0-64,1-1-32,-1 2-64,1-1 32,-1 0 32,0-1 0,1 2 0,-1-1 0,1 0 0,-1-1 64,1 2-96,-1-2-64,0 1 64,1 1 64,-1-1 0,0 0 64,0 1-128,1-1-64,-1 0 64,0 1 64,0-2 0,0 1-32,0 1 32,0-1-32,1 0-96,-1 0 64,0 1 32,1-3 0,-1 2 64,0-1 32,0 0-128,1 0-32,-1 1 32,0-1 64,0 2 0,0-3-32,0 2-64,0 0-32,0 1 64,1-1 64,-1 0 64,0-1 32,0 2-160,0-1-32,0 0 32,1 1 64,-1-2 0,0 2-32,0-1-64,0 1 32,0-1 32,0 1 0,0-1 0,0 1 64,0 0-32,0-1-32,0 1 32,0-2-32,0 2 0,0-1 0,0 1 0,0-1 0,0 1 0,0-1 0,0 1 0,0 0 64,0-1-96,0 1 0,0 0-32,0-2 0,0 1 128,1 0-32,-1 1 64,0-1-128,0 0-64,0 1 64,0-1 64,0 1-64,0-2 0,0 1 96,1 0 32,-1 1-192,0-1 0,0 0 32,0 1 96,1-1 0,-1-1-32,0 1 32,0 0 32,1 0-32,-1-1-32,0 2 32,0-2 32,0 1-96,0 0 0,0 0 32,0 0 0,0-1-96,0 2 64,0-1 32,0 1 64,0-1-96,0 1 0,0-2 32,0 2 64,-1-1-96,1 1 0,0-1 32,0 1 64,-1-1-96,1 0 0,0-1 32,0 2 64,0-1-96,0 0 0,0 0 32,-1 1 64,1-1-32,0 1 64,0 0-128,0 0-64,0-2 64,0 2 64,0 0 0,0 0-32,0 0-608,1 2-256,0-2-1120</inkml:trace>
  <inkml:trace contextRef="#ctx0" brushRef="#br0" timeOffset="17">206 636 128,'0'2'0,"-2"0"0,2-2 0</inkml:trace>
  <inkml:trace contextRef="#ctx0" brushRef="#br0" timeOffset="18">203 647 128,'0'2'64,"0"-1"0,0-1-160,0 2 64,0-1 32,0-1 0</inkml:trace>
  <inkml:trace contextRef="#ctx0" brushRef="#br0" timeOffset="19">200 665 128,'-1'0'64,"1"1"0,0 0-160,0-1 64,0 1 32,0-1 0,0 1 0,-1-1 0</inkml:trace>
  <inkml:trace contextRef="#ctx0" brushRef="#br0" timeOffset="20">196 674 128,'0'0'0,"0"1"64,0 1-32,-1-2 64,1 0-128,0 0 0,0 1 32,0-1 64,0 0-32,0 0-32,-1 1 32,1 0-32,0 0 0,-1 1 64,1-2 32,-1 1-32,1-1-64,-1 1-64,1-1 32,0 1-32,-1-1 0,1 1 64,0-1 0,-1 0 0,1 1 0,0-1-96,-1 0 64,1 0 96,-1 1 96,1-1-64,-1 0-64,0 0 544,1 0 256,-1 0-416,1 0-224,-1-1-128,0 1 0,0 0-32,0-1 64,1 0-128,-1 1 0,0-2 32,0 1 0,0-1-96,1 1 64,-1-1 160,1 1 64,-1-1-224,0 1-32,0-1 64,0-1 64,1 2 0,-1-1-64,-1 0 32,1 0-32,0 0 0,1 0 0,0-1 0,-2 1 0,1 1 0,1-2 64,0 3-96,0-2 0,-1 0 32,0 2 64,1-2-32,-1 1 64,1-2-128,-1 1 0,1 0 32,0-1 64,-1 1-32,0-1 64,1 1-64,-2 0-32,2-1-64,-1 1-32,1 0 64,0 0 64,0 1 0,-1-1 64,1 1-128,-1-2-64,1 1 64,0-1 0,-1 1 32,1 0 0,0 0 64,-1 0 32,0 0-128,1-1 32,-1 1-64,0-2 0,0 2 64,0-1 64,1 1-96,-1 0 0,1 1-32,0-2 0,-1 1 64,1-1 64,-1 2-32,1-2-32,0 1 32,-1 1-32,1-1 0,0-2 0,-1 2 0,1 1 0,0-2 64,-1 1 32,1-1-32,0 1-64,0 0-64,0-1-32,0 1 64,0 0 0,-1-1 32,1 0 0,0 0 0,-1 2 0,1-2 0,-1 2 0,1-1-96,0 1 64,0-2 32,-1 2 64,1 0-32,0 0-32,0-1 32,0 1-32,-2 0 0,1-1 0,1 1 0,0-1 64,0 1-96,-1 0 0,1 0 32,-1 0 64,1-1-96,0 1-64,0 0 64,0 1 64,0-1-64,0 0 0,1-1 32,-1 2 64,0 0-96,0-2 0,1 2-32,-1 0 0,1 0 0,1 0 0,-2 0 64,1 2 64,0-2-96,0 0-64,0 2 128,-1-1 96,2 1-192,-1-1 0,0 1 0,0-2 96,0 2-64,0-1 0,1 0 32,-1 1 64,-1-1-96,1 0 0,0 0 32,0 0 64,1-1-96,-2 1 0,1 1 96,1-1 32,-1 0-128,0 0-32,0 0 32,0 1 0,0-1 32,0 1 64,-1-1-32,1 2-32,1 1 32,-1-2-32,0-1 0,0 0 64,0 2-800,0-3-384</inkml:trace>
  <inkml:trace contextRef="#ctx0" brushRef="#br0" timeOffset="21">189 607 1152,'0'-2'416,"0"-1"-192,-1 1-128,1 0 128,-1 1-32,1-1 32,0 1-64,-2 0 0,1-2-192,0 2-32,0 0-64,0 0 96,1 1 0,-1 0 96,1-1-736,0 1-352</inkml:trace>
  <inkml:trace contextRef="#ctx0" brushRef="#br0" timeOffset="22">626 363 2560,'2'3'960,"-1"0"-512,2 3-544,-1-3 256,0 1-416,1 0-64,0 1-704,1 1-288</inkml:trace>
  <inkml:trace contextRef="#ctx0" brushRef="#br0" timeOffset="23">225 817 896,'0'3'352,"0"-3"-192,0 3-192,1-2 64,-1 0-32,0 1 64,0 1 32,1 0 32,-1-1-64,0 3 32,0-1-64,0-2 64,0 2 0,0 0 96,0 0 32,0 1 32,0 0-64,0 0-32,1-1-96,-1 1-64,0 0 96,1 0 64,0-2-64,-1 1 0,1 0-96,-1 1-96,1-1 128,0 0 96,-1 2-32,0-2-64,0 2 64,1-1 64,-1 0-64,1-1-64,-1 1 64,1-2 0,-1 0-128,1 2 32,-1-1 64,0 1 32,1-1-128,-1 1 32,0-1-64,0 0 0,0 1 128,0 0 32,0-1-32,0-1-64,0 1 32,1-1-32,0 2 0,1 0 64,-1 1-32,-1-1-32,1 0 96,0-2 0,1 2-32,-2 0-64,1-2-64,0 1 32,-1 1 32,1-2 64,-1 1-32,0 0-32,0 1 32,0 1 32,0-1-96,0 0 0,0 0 32,1-1 64,0 1-192,0-1 32,1-2-1248,0-1-512</inkml:trace>
  <inkml:trace contextRef="#ctx0" brushRef="#br0" timeOffset="24">574 798 1152,'0'4'512,"0"-2"-256,1-1-320,0 1 192,-1 0-32,0 0 32,1 2-160,-1 0 32,1 1 64,0 0 96,0-1 128,-1 1 160,1-2-192,-1 1 0,0-2-64,1 2 32,0-1-128,-1 0-64,1 0 0,0 0-32,-1 2 0,1-1 0,-1 0-96,0 1 64,1 0 32,-1-1 64,0 1-32,1 0-32,0 0-64,-1 0 32,1-1 96,-1 2 32,0 0-32,0-1 32,1 1 0,0-1 96,-1-1-96,0 3 0,1-3-32,-1 2-64,1 2 32,-1-3-32,1 0 0,-1 1 0,0-1 0,1 0 64,0 0-32,0-2 64,0 1-64,0 1 64,-1-2-64,1 3-32,0-1 32,0 0-32,-1 0 0,1 0 64,0-2-32,0 2 64,0-3-64,-1 2-32,1-2 32,-1 0-32,1 2 64,0-2 32,-1 1-32,1-1-64,0 2 96,-1-2 0,0 2 32,0-2 0,1 1 0,-1-1 64,1 0-32,-1 1 0,1-2-192,-1 1-32,1-1 32,-1 2 0,1-1 96,-1 1-32,0-1-32,0-1 32,0 1-32,0 0 64,0-1 32,1 1-128,-1-1 32,0 2 0,1-1 0,0 1 0,-1-2 0,1 0-96,0 2 64,-1-1-32,1 0 0,0 1 128,0-1 32,0 0-32,-1 1-64,1-1 32,1 1-32,-1-2-96,1 0 64,-2 1 32,1 0 0,0 0 0,0 0 64,0-1-32,0 1-32,0 0 32,0-1-32,0 1 0,1 0 0,-1 0-96,0 1 64,0-1 32,1 1 64,-1 0-32,0 1 64,0-2-128,1 2 0,-1-2 32,0 0 64,1 1-32,0 0-32,-1-1-128,0 2 0,1-1-1056,0-1-1216,-1 1 576</inkml:trace>
  <inkml:trace contextRef="#ctx0" brushRef="#br0" timeOffset="25">590 802 640,'1'0'352,"-1"0"-192,1 1-64,-1-1 128,1 1-32,0-1 32,0 1-64,-1-1 0,1 2 96,1-2 160,-1 1-160,0-1 0,1 1-128,0-1-32,0 1-32,-1 2 32,1-2-64,0 1 64,0-1-128,0 2 0,0 0 160,0 0 64,1 0 0,-2 0 32,2 0-64,0-1 64,0 0-64,0 0 0,0 1-32,0-2 64,0 1-160,1 1-32,-2-1-64,1-1 0,1 0 64,0 1 0,-1 0 0,1 0 64,-2 1-96,1 0 0,0-1 32,0 2 64,0-1-32,-1 0 64,2 0-64,-1 0 64,-1 0-64,1-1 64,1 1 0,-2-1 32,1 0-160,-1 1 32,2-1 64,-2 0 32,1 0-128,0 1 32,1-1 0,-1 0 0,-1 1 192,2-1 128,-1 1-96,0 1 32,0 0-224,0-1-96,0 2 32,0-2 0,1 1 96,-2-1-32,1 0-32,0 0 32,0-1 32,0 0-32,1 0-32,-1 0 32,1 0-32,-1 2 0,0-2 0,1 2 0,-1-1 0,0 1 0,0-1 0,0 1 0,0 1 64,1-1-192,-1-1 32,0 1 96,0-1 128,0 0-96,0 0-32,0 1 0,-1-2 0,1 2 0,1-2 64,-1 2-32,-1-1-32,1 1 32,0 0-32,0-2 64,0 2 32,-1-2-192,1 3 0,0-2 96,0 0 64,-2-1-96,1 0 32,-1 1 0,1-1 0,0-1 0,0 0 0,-1 2 0,1-2 64,-1 0-32,1 0-32,-2 1 32,1-1-32,1 0-96,0 2 64,-1-2 32,1 1 64,0 1-32,-2-1-32,2 1 32,0-2 32,-1 1-32,0-1-32,1 0 32,-1 0-32,1 2-96,-1-2 0,0 0 128,1 2 32,-1-2-96,0 0 32,0 0 0,0 1 64,0 0-96,0-1-64,-1 0 64,1 0 0,0 0 96,1 1 96,-1-1-128,-1 0-32,0 0 0,1 2 0,0-3 0,0 2 0,0-2-96,0 3 64,-1-2 96,2 1 32,-2 1-128,0-2 32,0 1 0,1 0 64,0-1-96,0 0 0,-1 0 32,1 0 0,-1 1-96,1 0 64,-1 0 96,-1-1 32,1 2-128,-1-2-32,0 1 160,0-1 96,0 0-192,-1 1-32,1-1 0,-1-1 64,0 1-64,1 0 0,-1 1 96,0-2 32,1 1-128,-2 0 32,2-1 0,-2 1 64,2-1-32,-2 0-32,0 0 32,2 0-32,-2 0 64,1 2 32,0-2-128,0 0-32,1 1 32,-1-1 0,0 0 32,1 0 0,-1 0 0,0 0 0,1 0 0,0 0 0,-1 0 0,0 0 0,0 0 0,1 0 64,-1 0-96,1 0-64,-2 1 64,1-1 64,0 1 0,0-1-32,0 1 32,0-1-32,0 2 64,1-1 32,-2-1-192,2 1-64,-1 0 128,0 0 64,-1-1 32,2 2-64,-1-1 96,0 0 0,1-1-128,-1 1-32,0 0 32,1 0 0,-1 0-64,0 1 0,0-1 128,0 0 96,1-1-192,-1 1 0,0 0 64,1 1 64,-1-1 64,0-1 64,0 1-256,1-1-96,0 1 96,0-1 64,0 0 32,0 1-32,1-1 32,0 0 32,0 0-32,0 0-32,-1 0-64,1 0 32,0 0 32,0 0 0,0 2 64,0-2 32,0 1-128,-1 0-96,1 0-32,0 0 96,0-1 96,0 1 0,1 1-32,-1-2 32,1 0 32,-1 1-96,1-1 0,0 2 32,1-1 64,-2-1-96,3 1-64,-2-1 64,1 1 64,-1 0-64,1 0 0,0 1 32,0-1 0,0 0 0,0 0 0,0 0 0,1-1 0,-1 2 192,1-1 128,-1 1-160,1 0-96,2 2-32,-1 1-32,0 2 0,2-1 0,-2 1-448,1 1-160,0 1-480,0-1-1376,0 2 192</inkml:trace>
  <inkml:trace contextRef="#ctx0" brushRef="#br0" timeOffset="26">191 863 896,'-2'1'352,"2"-1"-192,-1 3-64,0-3 128,0 1-32,0 1-32,1 0 32,-2-1 96,0 1-64,1 0-64,-1 1 0,0-1 32,0-1-96,0 2-64,0-2 0,0 1-32,0-1 0,-1 2 0,1-2 0,0 1 0,0 1 0,-1-1 0,0-1 0,1 2 0,0-2 0,0 1 64,0-1-32,-1 1-32,1-1 96,0 2 0,-1-1-32,1 0 32,-1 2-64,1-1-32,-1 1 32,2 1-32,-2-2 0,1 1 0,-2 0 0,2-1 0,-1 1 0,1-2 0,-1 2-96,0-2 64,0 3 32,1-2 64,-1 2-32,0 0 64,1-2-128,0 2-64,-1 2 64,0-3 64,0 1 0,0 0-32,0-1-64,1 1-32,-1-1 64,1 0 64,-1 1 64,1 0 32,-1-1-160,1 0 32,0-1 0,-1 2 64,1-3-96,0 2 0,0-2 96,0 2 32,0-1-128,0 1 32,0-1-64,1 1 0,-1 1 0,0 1 0,1 1 0,-2 0 0,2 2 0,-1 2 0,-1 1 128,2-1 96,-2 2 0,0-1 0,2 0-192,-1-1 32,0 0-64,0 0-64,-1-2-960,1-1-416</inkml:trace>
  <inkml:trace contextRef="#ctx0" brushRef="#br0" timeOffset="27">243 978 128,'-2'2'64,"1"0"0,0 2 192,1-2 160,-1 1-128,0-2-32,0 2-128,0 0-32,-1 1-32,1-2 32,0 2-128,-1-1 0,1 2 96,1 0 32,-1-1 32,0 1 0,0 0-64,0 1 32,0-1-64,0 0 64,0-1 0,1 2 32,-1-1-160,0 1 32,1 0 0,0-1 64,0 1-32,-1-1 64,1-1-128,0 1 0,0 1 96,-1-1 32,1 1-32,-1 1-64,0-1 32,0 1 32,1-1 160,0 0 192,-2 1-96,2 1 0,-1-2-288,1 1 0,0-1-32,0 0 64,0 0-32,0 0 64,1-1-64,-1 3-32,2-2 32,0 0-32,0 1 0,0-1 64,1-1-256,0 2-96,0 0-992,1 3-352</inkml:trace>
  <inkml:trace contextRef="#ctx0" brushRef="#br0" timeOffset="28">149 268 896,'-1'0'416,"0"1"-192,1 1-352,-1-1 128,1 2-64,0-1 0,-1 3 0,1 0 0,-1-1-224,1 2-128</inkml:trace>
  <inkml:trace contextRef="#ctx0" brushRef="#br0" timeOffset="29">174 195 896,'-1'-3'352,"-1"3"-192,2 0-256,-1 2 0,0-1 64,-1 0 64,0 2-352,-1 1-96</inkml:trace>
  <inkml:trace contextRef="#ctx0" brushRef="#br0" timeOffset="30">207 111 128,'-5'0'160,"0"0"-64,-2 1-192,4-1 64,-2 0-32,0-2 0</inkml:trace>
  <inkml:trace contextRef="#ctx0" brushRef="#br0" timeOffset="31">289 58 1792,'-1'-3'768,"1"2"-384,0-2-512,0 3 128,1-1 64,0 0 32,0 0-832,0-2-288,0 0 448,1-1 192</inkml:trace>
  <inkml:trace contextRef="#ctx0" brushRef="#br0" timeOffset="32">261 97 896,'-2'-2'352,"1"0"-192,0 2 96,1-1 160,-1 1-128,1-1-96,-1-2 32,1 1 0,-1-1-32,0 0-32,1-1-96,-2 1 32,1 0-1056,-1 0-384</inkml:trace>
  <inkml:trace contextRef="#ctx0" brushRef="#br0" timeOffset="33">393 48 896,'0'-1'416,"1"1"-192,-1 0-256,1 0 64,1 0-32,0-1 0,0 1 0,1-2 64,0 1-96,2 0 0,-1-2 32,2 1 0,-1-1-448,1-1-96</inkml:trace>
  <inkml:trace contextRef="#ctx0" brushRef="#br0" timeOffset="34">433 59 3072,'0'-1'1216,"1"1"-640,0 0-736,1 0 192,-1 0 32,1-2 32,0 1-192,1 0 0,-1 0-608,3 0-256,-1-2-128,0 1 0</inkml:trace>
  <inkml:trace contextRef="#ctx0" brushRef="#br0" timeOffset="35">469 30 1152,'1'-6'416,"2"1"-192,0 1-256,-2 1 64,2 1-128,1-1 64,1 1-384,0-3-224</inkml:trace>
  <inkml:trace contextRef="#ctx0" brushRef="#br0" timeOffset="36">522 70 2304,'-1'-7'864,"1"5"-448,0 1-576,1 0 192,0 0-32,-1-1 64,2 2-96,0-1 0,-1 1 32,2 0 0,-1-1-928,2 1-416</inkml:trace>
  <inkml:trace contextRef="#ctx0" brushRef="#br0" timeOffset="37">508 102 2560,'1'-4'960,"2"3"-512,-1 0-544,0-1 256,1 0-128,1 0 64,1 1-1184,1-2-544</inkml:trace>
  <inkml:trace contextRef="#ctx0" brushRef="#br0" timeOffset="38">544 96 2304,'0'-1'960,"2"1"-512,2-1-544,-2-2 192,2 1-32,2 0 96,1-5-1184,1 1-512</inkml:trace>
  <inkml:trace contextRef="#ctx0" brushRef="#br0" timeOffset="39">588 110 640,'7'8'352,"-3"-2"-192,3 3-192,-5-4 64,2-1-32,1 1 64</inkml:trace>
  <inkml:trace contextRef="#ctx0" brushRef="#br0" timeOffset="40">329 58 128,'0'1'64,"1"0"0,-1-1-96,1 0 64,-1 0 32,1-1 96,1 0-128,-2-2-32,3 0-160,-1-1 32</inkml:trace>
  <inkml:trace contextRef="#ctx0" brushRef="#br0" timeOffset="41">332 88 2816,'0'-8'1120,"2"6"-576,1-2-576,-1 2 288,1-1-224,1 1-96,2-2-1248,0 0-480</inkml:trace>
  <inkml:trace contextRef="#ctx0" brushRef="#br0" timeOffset="42">368 78 5376,'0'-3'2112,"2"2"-1152,-1-2-1184,2 0 256,-2 1-416,2-2-96,-1 1-32,2-1 64,-1 2-512,-1-3-256</inkml:trace>
  <inkml:trace contextRef="#ctx0" brushRef="#br0" timeOffset="43">401 75 5760,'-1'1'2176,"2"-1"-1152,-1 0-1280,1 0 384,1-1-480,0 0-96,2-1-640,-1-2-160,2-1-640,-1 0-224</inkml:trace>
  <inkml:trace contextRef="#ctx0" brushRef="#br0" timeOffset="44">422 82 7040,'1'0'2624,"0"-1"-1408,4-1-2048,-4 2 160,3-3-736,0 1-224,0-2-544,1 0-160</inkml:trace>
  <inkml:trace contextRef="#ctx0" brushRef="#br0" timeOffset="45">455 78 7552,'0'0'2816,"1"0"-1536,1-1-2144,0-1 160,2 1-1600,-3-2-512,4-2 704,0 0 384</inkml:trace>
  <inkml:trace contextRef="#ctx0" brushRef="#br0" timeOffset="46">477 67 7296,'1'0'2816,"0"-1"-1536,3 0-2688,-1-1-64,-1-1-1344,2-1-384</inkml:trace>
  <inkml:trace contextRef="#ctx0" brushRef="#br0" timeOffset="47">526 104 4864,'2'0'1824,"-1"0"-960,3-1-1376,-2 0 160,1 1-768,1-1-224,0-2-160,0 0-32</inkml:trace>
  <inkml:trace contextRef="#ctx0" brushRef="#br0" timeOffset="48">551 97 7168,'1'-1'2720,"2"0"-1472,2-3-2592,-3 1-32,2 0-1376,1-2-416</inkml:trace>
  <inkml:trace contextRef="#ctx0" brushRef="#br0" timeOffset="49">525 81 7040,'0'-2'2720,"1"2"-1472,1-1-1536,0-1 384,2 0-480,2 0-160,2-3-1632,-1 0-704,2 1 768,0-1 448</inkml:trace>
  <inkml:trace contextRef="#ctx0" brushRef="#br0" timeOffset="50">554 124 5376,'0'0'2112,"2"0"-1152,2 0-1472,-1 2 224,0-2-448,2-2-64,-1 2-1088,1-2-416</inkml:trace>
  <inkml:trace contextRef="#ctx0" brushRef="#br0" timeOffset="51">554 159 6656,'1'6'2464,"3"-5"-1344,0 1-1536,-3 1 384,4 0-960,-1 0-224,0 2-1184,2-2-480</inkml:trace>
  <inkml:trace contextRef="#ctx0" brushRef="#br0" timeOffset="52">577 178 5888,'-2'2'2176,"2"1"-1152,1 3-1408,0-4 320,2 3-64,0 2 128,1 1-736,0 1-320,3-1-1088,0 1-384</inkml:trace>
  <inkml:trace contextRef="#ctx0" brushRef="#br0" timeOffset="53">580 229 5632,'4'14'2176,"-1"-7"-1152,4 7-1888,-5-4 0,4 2-1216,-2-1-416,1 2 1152,1-2 576</inkml:trace>
  <inkml:trace contextRef="#ctx0" brushRef="#br0" timeOffset="54">617 309 6272,'0'9'2368,"1"-6"-1280,1 9-1984,-1-7 128,0 2-352,2 2 32,0-1-800,-1-1-320</inkml:trace>
  <inkml:trace contextRef="#ctx0" brushRef="#br0" timeOffset="55">629 424 6144,'3'16'2272,"-1"-11"-1216,-1 1-2368,0-3-160,1 1-832,-1-2-160</inkml:trace>
  <inkml:trace contextRef="#ctx0" brushRef="#br0" timeOffset="56">634 482 5888,'3'19'2176,"-1"-12"-1152,-1 4-2816,1-5-416,0 0 192,1-2 192</inkml:trace>
  <inkml:trace contextRef="#ctx0" brushRef="#br0" timeOffset="57">189 192 5248,'-4'2'2016,"3"-1"-1088,-1 3-1088,2-2 384,-1 1-352,0 2-32,0 4-640,-2-1-224,1 0-928,0 2-384</inkml:trace>
  <inkml:trace contextRef="#ctx0" brushRef="#br0" timeOffset="58">188 203 5888,'-1'0'2176,"0"0"-1152,-2 1-1120,2 1 416,-1 0-512,-2 3-160,0 2-192,-1 1 0,-1 2-288,-1 3-96,-1 0-896,1 3-448</inkml:trace>
  <inkml:trace contextRef="#ctx0" brushRef="#br0" timeOffset="59">386 717 2176,'0'0'64,"0"1"-96,-1-1-64,1 1 64,0-1 64,0 2 0,-1-1-32,0 0 32,0-1 32,-1 2-384,2 0-192,-2-1 0,1 1 32</inkml:trace>
  <inkml:trace contextRef="#ctx0" brushRef="#br0" timeOffset="60">219 636 512,'0'1'256,"0"0"-128,0 0 64,0 0 192,0 0 0,0 1 96,0-1-192,0 1-96,0 1-32,0 0-32,0-1-64,0 2 32,0-2 0,0 0 96,0 1-96,0-1-64,0 0 0,0 1-32,0-2 64,1 1 32,-1 1-192,0-1 0,1 0 160,-1 2 192,0 1-352,1 0-64,-1-2 192,0 2 192,1-1-96,0 1-64,-1-2-32,1 1-32,0-2-1152,1 0-480</inkml:trace>
  <inkml:trace contextRef="#ctx0" brushRef="#br0" timeOffset="61">221 675 1152,'1'4'416,"-1"-4"-192,0 1-64,0 0 192,1 1-288,-1 0 0,0 0 0,1 0 32,-1 1 32,0 2 0,0-1-160,1-2 32,-1 2 64,1-1 96,0 0-128,0 0-32,-1-1 0,1 2 64,1-2-96,-1 2 0,0-1 32,0 1 64,1 0-32,-1 1-32,0 1 32,1-2-32,1 1 0,-1 0 0,1-1 0,0 1 0,2 2 64,0 0 96,1-1-1056,0 0-416</inkml:trace>
  <inkml:trace contextRef="#ctx0" brushRef="#br0" timeOffset="62">232 809 512,'3'20'256,"-1"-12"-128,0 7-384,0-8-32</inkml:trace>
  <inkml:trace contextRef="#ctx0" brushRef="#br0" timeOffset="63">229 742 128,'-1'3'0,"1"2"64,0-3 32,0 2-32,0-1-64,0 0 32,0 2-32,0-1 0,0 1 64,0 2-32,0-1 64,0 1-64,-1 1-32,0 0-128,0 0-64</inkml:trace>
  <inkml:trace contextRef="#ctx0" brushRef="#br0" timeOffset="64">185 870 384,'1'-1'256,"0"0"-128,0 1-96,0 0 160,0 0-96,0-1-64,1 1 64,1 0 0,-1-1-128,2-2-32,-1-1-256,3-1-128</inkml:trace>
  <inkml:trace contextRef="#ctx0" brushRef="#br0" timeOffset="65">220 339 1152,'-1'0'416,"1"0"-192,-1-1-352,1 1 64,-1 0 32,1 0 64,-1 0 64,1 0 96,-1 0-32,1-1 0,-1 1-96,1-1 32,-2 1-64,1-1-32,-1 1 32,1-2 32,0 2-96,0-1-64,-1 1 128,1 0 32,0 0 0,0-1-64,0 1 32,-1 0-32,1 0 0,1-1 0,-2 1-96,0 0 64,0-1 160,1-1 64,-2 1-160,1-1-64,0 1 0,0-1 0,1 0-64,-2 2 64,2-1 32,1 0 64,-1 1-32,0-1-32,0 1-64,1-1 32,-1 1-32,1-2-64,-1 2 160,1-1 96,0 1-32,-1 0-64,1 0-96,-1-1-32,1 1 128,0 0 32,0 0 0,0 0-64,0 0 32,0 0-32,1 0 0,0 1 64,-1-1-32,2 1-32,1 2 32,-2-1-32,2 0 0,0 1 0,-1-1 0,2 2 64,-2-3-96,1 1 0,0 1 32,-1-1 0,1-1 0,0 0 64,-1 2-96,1-2 0,1 1 96,-2 0 32,0-1-128,0-1-32,-1 1 32,1 0 64,-1 1-64,-1-1 0,0-1-480,1 1-128,-1 0 32,0 0 32</inkml:trace>
  <inkml:trace contextRef="#ctx0" brushRef="#br0" timeOffset="66">153 337 1152,'1'1'512,"0"-1"-256,1 1-224,-1-1 160,0 1-32,0-1 0,1 1-192,-1 1 32,2-2 64,0 1 32,-1 0-32,1 2 32,0-2-128,0 1 0,1 0 160,-1 0 64,1-1-224,-2 0-32,2 2 0,-3-2 96,2 0-64,-1 0 0,0 2 96,0-2 32,-2 1-32,1-1-64,1 2 32,-1-2-32,0 0 0,-1 0 0,2 1-160,-2-2 32,1 1-640,0-1-288</inkml:trace>
  <inkml:trace contextRef="#ctx0" brushRef="#br0" timeOffset="67">158 301 384,'2'-4'256,"-1"3"-128,0 0-96,0 0 160,-1 1-96,3-1-64,-2-1-96,1 1 32,0 1 96,-1-1 96,1 1-128,0 0-96,-1 0-256,1 0-128</inkml:trace>
  <inkml:trace contextRef="#ctx0" brushRef="#br0" timeOffset="68">148 304 896,'1'-2'416,"0"2"-192,2-4-352,-2 3 128,0 1 128,1-2 64,0 1-64,1-1-96,-2 1 0,3-1-32,-2 1-512,1 0-192</inkml:trace>
  <inkml:trace contextRef="#ctx0" brushRef="#br0" timeOffset="69">181 372 1152,'-1'0'416,"1"1"-192,0 0-256,0-1 64,0 0-128,0 1 64,0-1 32,0 1 0,0 1 0,0-1 64,0 0-32,0 1 64,0 0-64,0 1 64,0 0-64,0 0-32,0 1-64,0-1 32,0 1-32,0 1 0,0-2 64,0 1 64,0-1-32,0 1 64,0-1-64,0 1-32,0 1 32,0 0-32,0 0 0,0-2 64,0 2-96,0-1 0,0 0 32,-1 0 0,1-1 0,-1 1 0,1 0-96,-1 0 64,1-1 32,0-1 64,0 2-32,-1 1-32,1-2 96,0 1 64,1-2-128,-1 2-96,0-2 32,1 2 0,-1-2-64,1 1 64,0 0 32,-1-1 64,0 0-96,0 0 0,0-1 96,1 2 32,-1-1-384,0 0-128,0 1-96,1 2 0</inkml:trace>
  <inkml:trace contextRef="#ctx0" brushRef="#br0" timeOffset="70">171 387 256,'0'7'160,"0"-2"-64,0 1-128,0-2 128,1-1-128,-1 2-64,0 1 128,0 1 96,0 0-192,-1 1 0,1-1 0,0 0 32,-1 1 32,0-1 0,1 1 64,-1-1 32,0 0-32,0 0-64,0 0 32,-1-1-32,0 2-96,0-1 64,0 0-128,0-1 32</inkml:trace>
  <inkml:trace contextRef="#ctx0" brushRef="#br0" timeOffset="71">423 685 2048,'2'0'768,"-2"0"-384,1 0-384,-1 0 160,0 0-192,1 0-32,-1-1 32,1 1 64,0 0-64,0 0 0,-1-2 32,0 2 0,2 0 0,-1 0 0,-1 0 0,1-1 0,0 1 64,0 0 32,0 0-32,0-1-64,0 1 32,0 0-32,0 0-96,0 0 64,-1 0 32,1 0 0,0 0 64,1 0 32,-1 0-192,-1 0 0,1 0 32,0 0 96,0 0 0,1 0 64,-2 0-64,2 0-32,0 0 32,-1 0-32,0 0 0,1 0 0,0 0-96,0 0 0,-2 0 64,1 0 0,1 0 32,0 0 0,-1 0-96,1 0 64,0 0 32,-1 0 0,1 0 0,0 0 0,-1 1 0,0 0 64,0-1-32,0 0-32,0 2-64,0-1 32,1-1 32,-2 1 64,2 0-96,-1 0 0,0 0 32,0 1 0,0-1 64,1 1 32,-1-2-32,0 1-64,0-1-64,1 1 32,-1-1 32,0 0 0,1 0 0,0 0 0,-2 1 0,1-1 0,1 1 0,-1-1 0,0 1 0,0-1 0,-1 2 0,1-1 64,0 0-96,0 0-64,0 0 64,-1 0 64,0 1 0,2-1-32,-2 0-64,1 0 32,-1 0 32,1 0 64,-1-1-32,0 2-32,1-1 32,-1-1-32,0 1 64,1-1 32,-1 1-128,0-1 32,1 1 64,-1-1 96,0 2-224,0-1 0,0 0-928,0 0-288</inkml:trace>
  <inkml:trace contextRef="#ctx0" brushRef="#br0" timeOffset="72">394 716 1408,'0'1'608,"0"-1"-320,0 1-352,0-1 192,0 2-160,-1-2 0,1 1 32,-1-1 64,0 1-96,0 0 0,1 0 32,-1 1 0,0-2 0,0 1 64,0 0-32,0-1-32,0 1 32,-1 0-32,1-1 64,0 2 32,0-1-32,0-1-64,-1 1 32,1-1-32,0 2 0,1-2 0,0 0-704,0 0-320</inkml:trace>
  <inkml:trace contextRef="#ctx0" brushRef="#br0" timeOffset="73">416 701 640,'-1'2'352,"-1"-1"-192,1 2-256,0-2 64,1 0 32,-1 1 64,-1 0-32,0 0 64,0 0-128,-1 1 0,1-1 32,0-1 64,0 2-32,1-2-32,-1 0 32,1 0 32,0 0-384,0-1-192</inkml:trace>
  <inkml:trace contextRef="#ctx0" brushRef="#br2" timeOffset="74">296 203 1536,'0'-7'608,"0"12"-320,0-3-480,0-2 96,0 0-256,0 0-32,0 2-64,2-2-32</inkml:trace>
  <inkml:trace contextRef="#ctx0" brushRef="#br2" timeOffset="75">520 738 1792,'0'-1'704,"0"1"-384,-1 0-320,1 0 224,0 0-128,0 0 0,0 0-32,-1 0 32,1 0 64,0 1 64,0-1-256,-1 0-32,1 0 128,-1 0 192,0 0-128,0 0 0,0 0-128,0 0-32,1-1 32,-1 1 0,0 0 0,0 0 64,0 0-32,-1 0 64,2 0 128,-2 0 192,0 0-160,1 0 0,0-2 0,0 2 0,-1 0-128,1 0-96,0-1 0,-1 1 32,1 0-96,0-2 0,-1 2 32,1 0 0,0 0 0,0 0 0,-1 0 0,0 0 0,0 0 0,1 0 64,-1 0-96,1 0-64,-1 0 64,0 2 64,0-2 0,2 1 64,-2-1-128,0 2 0,1-2-32,0 1 0,1-1 64,-2 0 64,0 1-32,1-1-32,0 0 32,-1 0 32,1 0-96,0 0 0,0 0 32,0 0 64,-1 0-32,1 0 64,-1 0-64,1 0-32,-1 0-64,0 1 32,1-1 32,-1 0 64,1 0-96,0 1 0,-1-1 32,1 0 0,0 0 0,-1 0 0,0 0 64,0 0-32,1 0-32,0 0-64,-1 0 32,1 0 32,-1 0 0,0 1 0,1-1 64,0 0-96,0 0 0,0-1 96,0 1 32,0 0-128,0 0-32,1-1-64,-1 1 96,0 0 0,0 1 96,-1-1-96,2 0-64,-2 1 64,0 1 64,1-2-64,0 1 0,-1 0-256,1 0-128,-2-1-480,1 1-256,0-1-64,1 0 0</inkml:trace>
  <inkml:trace contextRef="#ctx0" brushRef="#br2" timeOffset="76">394 747 384,'-5'3'256,"3"-1"-128,0 2-96,0-3 96,1 1-160,-1-1 32,2 1-224,-1-1-96</inkml:trace>
  <inkml:trace contextRef="#ctx0" brushRef="#br2" timeOffset="77">389 713 128,'1'-3'64,"1"3"0,-1-1-96,0-1 64,-1 0-32,1 1 64,0 0 32,1-1 32,-1 0-160,1 1-32,-2 0 32,2-1 0,0 1 448,-1 0 192,0-1-288,1 0-96,0 2-224,-2-2-32,2 2 32,0-1 64,-1 1-96,0-1 0,0 1-480,1 0-192</inkml:trace>
  <inkml:trace contextRef="#ctx0" brushRef="#br2" timeOffset="78">391 703 256,'0'-1'160,"1"0"-64,-1-1-64,1 2 96,-1 0-64,0-1-64,1 1 32,-1-1-32,0 1 0,0-1 0,2 1 0,-1-1 0,-1 0 0,0-1 64,0 1 32,1 1 96,-1-2-32,1 1 64,-1 0-128,1 1 0,-1-1-32,1 0-64,-1 1 32,0 0-32,0 0 0,0-1 0,0 1 0,0 0 0,1-1 0,-1 1 0,1 0 64,-1 0 96,1 0-224,0-2 0,-1 2 0,1 0 32,-1-1 32,0 1 0,0 0 0,1-1 0,0 1 0,-1-1 64,1 1-96,-1 0 0,1-1 32,-1-1 64,1 2-32,-1-1 64,0 0-128,1 1 0,-1-1 32,1 1 0,-1-1 0,1 1 0,0-2-96,-1 2 64,1 0 32,-1-1 64,0 0-32,1 1 64,0-1-64,-1 0-32,1 1-64,0-1 32,0-1 32,-1 2 0,1-1 0,-1 0 64</inkml:trace>
  <inkml:trace contextRef="#ctx0" brushRef="#br2" timeOffset="79">423 659 1952,'2'0'32</inkml:trace>
  <inkml:trace contextRef="#ctx0" brushRef="#br2" timeOffset="80">426 656 1952,'0'0'32,"2"-1"-64,-1 1 0,0 0 96,0 0 96,-1-1-128,1 1-96,0 0 32,-1 0 0,0 0 32,1 0 0,-1 0 0,0 1 0,1-1 0,-1 1 0,0-1 64,1 2-96,-1-1 0,1-1 32,-1 0 64,1 0-96,-1 0 0,1 0 32,-1-1 64,1 1-32,0-2 64</inkml:trace>
  <inkml:trace contextRef="#ctx0" brushRef="#br2" timeOffset="81">442 657 1984,'0'3'-320,"0"-1"-192,0 1-96</inkml:trace>
  <inkml:trace contextRef="#ctx0" brushRef="#br2" timeOffset="82">471 646 128,'1'0'64,"0"0"0,0-1-96,0 1 64,-1 0-32,0 0 64,1 0-96,0 0 0,0 0 32,0 0 64,0 1-32,-1-1-32,0 0-64,1 0 32,0 1 96,0-1 32,0 0-128,0 2-32,-1-2 32,2 0 64,-2 1 0,1 1-32,0-1-64,0 0 32,0 0 32,0 0 64,-1 1-96,1-1 0,0-1 32,1 1 64,-2 0 32,1-1 32,0 1-224,0-1 0,0 2 32,0-1 96,0-1 0,-1 1-32,1 0 32,0 0-32,0 2 0,0-2 64,-1 0-96,0 1 0,1 0 32,-1-1 0,2 0 64,-2 0 32,0 1-128,1 1-32,1 0 96,-1 0 32,1 2 0,1 0 32,0-2-288,-1 1-32</inkml:trace>
  <inkml:trace contextRef="#ctx0" brushRef="#br0" timeOffset="83">406 467 384,'-1'1'160,"1"1"-64,0-2-128,0 1 64,0-1-32,0 1 0,-1 0-96,1-1 64,0 1 32,-1-1 0,1 1-96,-1-1 64,0 2 32,1-1 64,0 0 32,0 1 32,0-1-160,-1 0 32,1 0-64,0 0 0,0 0 128,-1 1 32,1-1-32,0 0-64,0-1-64,0 1 32,-1 0 32,1 1 64,0 0-96,0 0-64,0 1 128,0-2 96,0 1-192,0 2 0,-1-3 0,1 1 96,0 1 0,0-1 64,0 0-128,0 0 0,0 0 32,0 0 0,0 0 0,0-1 0,-1 2 0,-1-2 0,2 1 0,0 0 64,-1 0-96,0 1 0,1 0 32,-1 0 64,1 0-32,0 0-32,0-1 32,-1 1 32,1-1-96,0 2 0,-1-2 96,1 1 96,0-1-128,-1 1-32,0 0 64,0-1 96,0 1-128,1 0-96,0 0-256,0 0-128</inkml:trace>
  <inkml:trace contextRef="#ctx0" brushRef="#br0" timeOffset="84">480 478 640,'0'0'352,"0"2"-192,0-2-128,0 0 160,1 1 32,-1-1 96,0 1-96,0-1-64,0 1 0,0-1-32,0 1-64,0 1 32,0-2-64,0 2-32,0-1 96,0-1 64,0 1-224,0 0 0,0 0 64,0-1 128,0 2-32,0-1-64,0 0 64,0-1 0,1 1 32,-1 2 0,0-2-64,0 0 32,0 1-64,0-1 64,0 1-64,0-1-32,0 0 96,0 0 64,0 0-64,0-1-64,0 2 0,0-1 32</inkml:trace>
  <inkml:trace contextRef="#ctx0" brushRef="#br0" timeOffset="85">483 516 4384,'1'1'32,"-1"0"0,1 1 64,0 0-128,-1 0 0,1-1 32,-1 0 64,0 0-32,1 0 64,0 1 64,-1-2 64,1 3-192,-1-2-64,1 0 0,-1 1 64,1 0 0,-1-1 64,0 0-64,0 1-32,0-2 32,1 1-32,-1 0 64,0 0 32,1-1-128,-1 2-32,0-2 32,1 1 64,-1 1 0,0-1-96,0 0 32,0 0 32,0-1 0,0 1-96,1 1 160,-1-1 64,0 0-96,0 0-32,0 2 0,0-2 64,1 0-32,-1 2-32,0 0 32,0 0 32,0 0-96,2 1-64,-1-2-1440,0 2-544</inkml:trace>
  <inkml:trace contextRef="#ctx0" brushRef="#br0" timeOffset="86">424 599 128,'0'0'0,"1"-2"64,-1 2 32,1 0-128,-1 0 32,0 0 64,0-1 32,0 1-32,2 0 32,-2 0 64,0 0-64,0-1 0,0 1-32,0 0-64,0-1 32,1 1-32,-1 0 0,0 0 64,1 0-96,-1-1 0,0 1 32,0-1 0,1 1 0,-1-2 0,1 2 64,-1-1 32,1 1-128,-1 0-32,0 0 32,1-1 0,-1 1 32,0 0 64,1 0-96,-1-1 0,1 1 32,-1 0 64,1 0-96,0 0 0,-1 0 32,0 0 0,0 0 0,1 0 64,-1 0-96,1 0-64,0 0 128,-1 0 32,1 0 0,-1 0-64,0 1-64,0-1 32,0 0 32,0 0 64,0 0 32,0 1 32,0-1-224,0 1 0,0-1-256,0 2-32</inkml:trace>
  <inkml:trace contextRef="#ctx0" brushRef="#br0" timeOffset="87">469 595 1152,'0'0'416,"0"1"-192,0-1-128,0 0 224,0 0-192,0 0 0,0 0 64,0 0 32,0 0 32,0 0 64,0 0-160,0 0-32,0-1-64,0 1 32,0 0 0,0 0 32,0-1 128,0 1 96,0 0-64,0 0 64,0 0-192,0-1-32,0 1 0,0 0 0,0 0-64,0-2-64,0 2 32,0 0-32,0 0 64,0 0 32,0 0-32,0 0 32,0 0 0,0 0 32,0 0-64,0 0 32,0 0 0,0 0 96,0-1-96,1 1-64,-1 0 64,0 0-64,0-1 64,0 1-128,0 0 0,0 0 32,0 0 64,0-1-32,0 1-32,0 0 32,0 0-32,0 0 64,0 0 32,1 0 32,-1 0 0,0 0-64,0 0-64,0 0 96,1 0 0,-1 0-128,0 0-32,0 0 96,0 0 32,1 0-96,-1 0-32,0-1 96,1 1 32,-1 0-160,0 0 0,0 0 96,0 0 128,1 0-32,-1 0-64,0-1 0,0 1-32,0 0-96,0 0 64,0 0 96,0 0 96,1 0-224,-1 0 0,0 0 64,0 0 64,1 0-96,-1 0 32,0 0 64,0 0 32,0 0-32,0 0-64,0 0-64,0 1-32,0-1 64,1 0 64,-1 0-64,0 0 0,0 0 32,0 0 64,1 0-32,-1 0-32,0 0-64,0 0-32,0 0 64,0 0 0,0 0 32,0 0 64,0 0-32,0 0 64,0 0-128,0 0 0,0 0 32,0 1 0,0-1 0,0 0 0,0 0 64,1 0 32,-1 0-256,0 0-64,0 0-1984,0 0-928,-1 0 1600</inkml:trace>
  <inkml:trace contextRef="#ctx0" brushRef="#br3" timeOffset="88">497 988 256,'0'8'160,"0"-1"-64,0 0-128,0-4 128,2 1-64,-2 1 64,0 0-64,2 4 64,-1-1-288,-1-1-96</inkml:trace>
  <inkml:trace contextRef="#ctx0" brushRef="#br3" timeOffset="89">359 1001 640,'0'11'352,"0"-8"-192,0 4-192,0-5 128,0 5-64,0 1 64,0 1-64,2-1 64,-2-1-64,2 2-32,-1-4-416,3 0-128</inkml:trace>
  <inkml:trace contextRef="#ctx0" brushRef="#br3" timeOffset="90">289 218 640,'3'0'352,"1"0"-192,-1 0-128,-1 0 96,1 0-160,0 0 32,1 0-64,1 0 0,0 0 64,0 0 64,1 0-32,0 0 64,-1 0-64,0 0-32,1 0 32,-1 0 32,1 2-96,-1-2 0,0 0 32,-2 0 0,2 3 0,-2-3 64,1 0-96,-1 0-64,1 0 64,-1 0 64,0 0 0,-1 0-32,1 0 32,-1 0-32,-1 0 0,3 0 64,-3 0 32,3 0 32,-2-3-64,1 3 32,0 0-64,-1 0-32,1 0 32,-1 0-32,1 0 0,-1 0 64,1 3-96,1-3 0,-2 2 32,-1-2 64,3 2-96,-3-2 0,3 3 32,-3-1 0,3 0 0,-3-2 0,3 3 0,0-3 64,0 0-32,1 0-32,2 0-64,-2 0 32,2 0-480,-2-3-192</inkml:trace>
  <inkml:trace contextRef="#ctx0" brushRef="#br3" timeOffset="91">508 1024 128,'0'7'64,"0"-2"0,0 5-96,1-3 64,-1 0-32,0 0 64,0 0-96,0 3-64</inkml:trace>
  <inkml:trace contextRef="#ctx0" brushRef="#br3" timeOffset="92">410 840 768,'1'-4'352,"1"4"-192,0-3-128,-2 3 160,0-2-160,1 2-32,1-2 0,0 2 0,-1-3 64,1 3 96,0-2-224,1 2-96,-1 0 96,0 0 64,1-3-32,0 3 0,1 0 32,-1 0 0,2 0-96,-1 3 64,0-3-320,0 0-96</inkml:trace>
  <inkml:trace contextRef="#ctx0" brushRef="#br3" timeOffset="93">491 1001 128,'1'4'160,"-1"1"-64,2-3-64,0 1 96,-2-1-64,3 0-64,-1 3-64,-1 0 32,3 0-128,-2 2 32</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6T03:18:20.439"/>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16T03:18:20.440"/>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2208 221 1152,'10'-4'512,"-5"4"-256,0-2-384,-2 2 128,3 0 0,-4 0 0,3-4 0,0 4 0,1 0-512,-2 0-128</inkml:trace>
  <inkml:trace contextRef="#ctx1" brushRef="#br1">1106 550,'0'0,"-1"2,-2 1,-2 3,1 0,-2-1,-1 2,-1-1,-2 1,-1 2,-2 1,-3 1,0 0,-1 0,-1-1,1 0,-1-2,1 0,1-2,2-1,-1 0,2-1,-1-1,0-1,1 1,0-1,0-2,2 1,-1-1,2-1,1 1,1 0,0-2,2 2,-1-1,2 1,0-1,0 1,1 0,-1 0,0 0,0 1,0 0,0-1,0 1,1 0,0-1,2 0,0 1,2 0,0-1,1 0,1 1,0-1,2 0,2-3,2 0,1-1</inkml:trace>
  <inkml:trace contextRef="#ctx0" brushRef="#br0" timeOffset="2">1038 545 3968,'-5'-2'1568,"-3"2"-832,-7 6-864,6-6 320,-4 6-160,-2 0-32,-4 0-1664,1 0-800,0 0 1152,3 1 672</inkml:trace>
  <inkml:trace contextRef="#ctx0" brushRef="#br0" timeOffset="3">965 597 2304,'-3'4'960,"0"1"-512,-7 4-608,3-2 192,-4-1-96,-3 3 0,-4 7-864,-2 2-320,-4-3 544,1 4 352</inkml:trace>
  <inkml:trace contextRef="#ctx0" brushRef="#br0" timeOffset="4">1586 909 128,'0'0'64,"0"4"0,0-4-96,0 0 64,0 3-32,-3-3 0,3 3 0,0-3 64,0 3-96,0-3 0,0 3 96,-2-3 96,2 4-128,0-4-96,0 2 96,-2-2 32,2 0-96,0 3 32,-4-3 64,4 4 32,0-4-128,0 0 32,-2 3 0,2-3 128,0 6 0</inkml:trace>
  <inkml:trace contextRef="#ctx0" brushRef="#br0" timeOffset="5">1573 953 896,'0'3'-64,"0"3"32,0-3 0,0 0 96,0 1 32,0-1-128,0-1 32,0 2 0,0-4 64,0 2-32,0 1 64,2 1-64,-2-4-32,0 2 32,0 1 32,0 1 32,0-4 96,0 3-32,0 0 0,0 0-96,4 0-64,-4-3 32,0 3 32,0 0-32,2 0-96,-2-3 32,0 3 32,2 0 64,-2-3-32,3 3-32,-3-3 32,2 4-32,-2-2 0,3-2 0,-3 3 0,0 1 0,2-1 0,-2-3 64,3 3-32,-3 0-32,0-3-64,3 3 32,-3 0 32,2 0 0,-2 0 64,0-3 32,0 4-128,3-2-32,-3 1 32,2 1 0,-2 2 32,0 0 64,4-3-96,-4 0 0,0 0 32,2 0 0,-2 0 0,0 0 0,3 0 64,-3-3 32,0 3-192,2 0 0,-2 0 96,0-3 64,0 4-96,3-2 32,-1-2 64,-2 4 32,0-2-128,3-2 32,-3 3 0,0-3 64,2 4-96,-2-1-64,3-1 64,-3 2 64,2-1 128,-2-3-224,4 3 0,-2 0 64,-2 0 128,3-3-32,-3 4 0,2-4-32,-2 2-64,0 1 32,3 1 32,-3-4-32,3 3-32,-3-1 32,2 2-32,1-4 64,-3 3 32,2 0-128,-2 0 32,3 0 0,-3-3 64,2 3-32,1 0 64,-3 0-128,2-3 0,1 7-32,0-5 0,-1 1 64,-2 4 64,3-5-32,0 1-32,-1 1 32,1-1 32,-3 0-96,3-1 0,-3 2 32,2-4 64,-2 3-32,3 0-32,-1-3-64,-2 3-32,3 0 64,-3-3 0,2 3 96,-2-3 32,2 3-128,2-3 32,-4 3 64,2-3 32,1 4-128,-3-4 32,3 0 0,-1 2 0,-2 1-96,3 1 64,-3-4 32,2 3 64,-2 0-32,3-3-32,0 3-64,-3 0-32,2-3 64,1 0 0,-3 3 96,2-3 32,1 0-32,-3 3-128,2-3-32,1 0 128,0 3 32,-3-3 0,2 0-64,-2 3 32,3-3-32,-3 3-96,2-3 0,2 0 64,-4 0 0,2 3 96,-2 1 32,3-4-128,-3 0 32,2 0 0,1 3 0,-3 0 0,2-3 64,1 0-32,-3 3 64,2-3-128,-2 2-64,3-2 64,-1 4 64,1-4 0,0 0-32,0 3 32,-1-3 32,0 0-32,2 0-32,-2 3-64,1-3 32,-3 0 32,2 0 0,-2 0-96,3 0 64,-1 2 96,-2-2 32,2 0-128,2 0 32,-4 4 0,2-4 0,-2 0 0,3 0 64,-3 3-32,2-3-32,1 0-64,-3 3 32,3-3 32,-3 3 0,2 0 0,-2-3 64,3 0-32,0 3-96,-3 0 32,2-3 32,-2 3 64,3 1-32,-3-2 64,2-2-128,1 3-64,-1-3 64,-2 4 0,2-4 32,2 0 64,-2 0-32,-2 0-32,3 3 32,-1-3-32,1 0 0,-3 0 0,3 2 0,-3-2 0,2 0 64,1 0 32,-3 0-128,3 0-32,-3 0 32,2-2 0,-2 2 32,2 0 0,1 0 0,-3 0 0,0 0 0,3 0 64,-3 0-96,2 0 0,-2 0 32,0 0 0,3 0 64,0 2 32,-3-2-192,2 0 0,1 0 32,0 4 96,0-4-64,-1 0 0,0 3 96,1-3 32,-3 0-128,2 0 32,-2 0 64,3 0 96,-3 0-128,2 0-32,1 0 0,-3 0 64,3 0-96,-1 0 0,1 0 32,-3 0 0,3 0 0,0 0 0,-3 0 0,2 0 64,-2 0-32,2 0-32,2-3 288,-4 3 192,2 0-288,-2 0-128,3 0-32,-3-4-32,2 4 0,0 0 0,-2 0 0,3 0 0,-3 0 0,2 0 64</inkml:trace>
  <inkml:trace contextRef="#ctx0" brushRef="#br0" timeOffset="6">1961 1375 4704,'6'4'96,"-4"-4"-128,1 0 0</inkml:trace>
  <inkml:trace contextRef="#ctx0" brushRef="#br0" timeOffset="7">1977 1379 4736,'2'0'0,"1"3"0,-1-3 0,1 0 0,0 0 0,-1 0 0,0 0 0,-2 0-96,3 3 64,0-3 32,-3 0 64,3 0-32,-1 0-32,1 0 32,0 0 32,-3 0-32,2 0-32,1 0-64,-3 0 32,2-3-32,1 3 0,-3 0 64,2 0 0,-2 0 64,3 0 32,-3-3-128,3 3 32,-1 0-64,-2 0 0,3 0 128,0-4 32,-3 4-32,2 0-64,1 0 32,-1-2-32,2 2-96,-2 0 64,-2-3 32,2 3 0,-2 0 0,3 0 64,-1 0-32,-2 0-32,3-4-64,-3 4 32,2 0 96,-2-3 32,3 0-32,-3 3 32,3-3-128,-3 3 0,0-3 96,0 3 32,2 0-192,-2 0 0,3 0 96,-3 0 64,3 0-96,-1 0 32</inkml:trace>
  <inkml:trace contextRef="#ctx0" brushRef="#br0" timeOffset="8">2078 1354 4992,'3'0'0,"-1"0"-96,-2 0 0,3 0 64,-3 0 64,3 3 0,-3-6 64,2 3-64,-2 0 64</inkml:trace>
  <inkml:trace contextRef="#ctx0" brushRef="#br0" timeOffset="9">2094 1355 5024,'2'0'-32,"-2"0"32,3 0 0,-3 0-96,2 0 64,1 0 96,-3 0 32,2 0-128,1 0 32,-3 0-64,3-4 0,-3 2 64,2 2 64,-2-3-96,3 3 0,-3-4 32,0 4 64,3-3-32,-3 0-32,3 3 96,-1-3 0,-2 0-128,3 0-32,-3 3 32,2-3 64,-2 3-64,3-3-64,-3 0 64,0 3 0,2-3 96,-2 3 32,0-3-128,0 3 32,3-3 0,-3 3 0,0-4 0,2 1 0,-2 3-96,0 0 64,3-3 32,0 0 64,-3 3-32,0 0 64,0-3-64,3 3-32,-3 0-64,0-3 32</inkml:trace>
  <inkml:trace contextRef="#ctx0" brushRef="#br0" timeOffset="10">2149 1286 4992,'0'0'0,"0"-3"0,2 1-96,-2-2 0,0 1 128,2 0 96,-2 0-192,0 0 0,0-1 0,3 2 96,-3-5 0,0 5 64,0-1-128,0-3 0,3 0 32,-3 3 64,0-4-32,3 4-32,-3-3 32,2 3-32,-2-3 0,3 3 0,-1 0 0,-2 0 0,3 0-96,-3-1 64,0 1 32,3 0 64,-3 0-32,0 0-32,0 3 32,0-3-32,0 0 0,0 0 0,0 3-96,0-3 64,0 0 96,2 3 32</inkml:trace>
  <inkml:trace contextRef="#ctx0" brushRef="#br0" timeOffset="11">2177 1155 4992,'3'-6'0,"-3"3"0,0-1 0,0 2-96,2-5 64,-2 4 32,0 1 64,3-2-32,-3 1 64,0 0-224,0 0 32,3-3 96,-3 0 64,0-1-96,0 5-32,0-5 96,0 4 32,0 1 0,0-5-64,0 4-64,0 0 32,0-4 32,0 5 64,0-1-32,0-1-32,0-1 32,0 2-32,0 0 0,0-1 0,0 4 0,0-3 0,0 1 0,0 2 0,0-4-96,0 1 64,0 0 96,0-3-32,0 3-32,0 0 32,0 0-32,0 0-96,0-1 64,0 2 32,0-2 0,0 1 0,0 0 0</inkml:trace>
  <inkml:trace contextRef="#ctx0" brushRef="#br0" timeOffset="12">2188 986 4768,'0'-3'64,"0"-3"-64,0 4 0,0-5 32,0 4-32,0-3 0,0 3 64,0 0-96,0 0 0,-3 0 32,3-1 0,0 2 0,0 2 64,0-3-96,0-1 0,-3 1-32,3 3 0,0-2 64,-2-2 64,2 4-32,-3-3-32,0 3-64,3-3 32,-2 3 32,2-3 0,-3 0 64,3 3 32,-2-4-128,-1 4-32,3-2 32,-2-1 0,-1 3 32,3-4 0,-3 4 0,0-3 0,1 1 64,0 2 32,-1-4-128,3 1-32,-3 3-64,0-3 96,1 0 0,-1 0 96,1 3-96,-1-3 0,1 0 32,-1 0 64,1 3-96,-1-3 0,-3 3 32,4-3 64,-1 3-32,0-3-32,1 3-64,-1 0 32,1 0 32,2-3 64,-3 3-96,1 0 0,-1-3 32,1 3 0,-1 0 0,0 3 0,1-3 0,2 0 64,-3 0-32,0 0-32,1 0 32,2 0 32,-3 0-96,1 0 0,-1 0 32,0 0 0,1 0-96,-1 0 64,-2 0 32,3 0 64,-1 0-96,0 0 0,-3 0 32,4 0 0,0 0 0,-1 0 64,-2-3-96,2 3 0,1 0 32,-3-3 0,2 3 64,-2-4 96,0 4-128,2-2-96,-3-1 32,4-1 0,-3 1 32,2 3 0,-2-2 0,3 2 0,-1-4-96,0 1 64,0 3 96,1-3 32,-1 3-32,0 0 32,1-3-128,-1 3-64,-2 0 128,3 0 32,0-3 0,-4 3-64,3 0 32,-1 0-32,0-3 0,-1 3 0,2 0-96,1 0 64,-3 0 32,2 0 64,-2 0-96,2 0-64,1 0 64,-3 0 64,2 0 0,0 0 64,1 0-64,-4 0-32,4 0-64,-1 3 32,1-3 32,-3 0 64,2 0-32,1 0-32,-4-3 96,4 3 0,-2 0-128,-1 0-32,3 0 32,-3-3 64,3 3 0,-4 0-32,1 0 32,-1-3-32,4 3 0,0 0 64,-4 0-96,3 0-64,1 3 128,-3-3 32,5 0 0,-5 0 32,5 3-128,-6-3-64,4 0 64,-1 0 64,0 3 0,1-3-32,-1 0 32,0 0 32,3 0-96,-2 0 0,0 0-32,-1 0 0,0 0 64,1 0 0,0 0 64,2 0 32,-4 0-32,2 0-128,-1 0 32,1 0 32,-4 0 64,4 0-96,-1 0 0,3 0 32,-2 0 64,-1 0-32,1 0 64,-1 0-128,0 0-64,-2 0 64,2 0 64,1 0 0,-1 0 64,0 0-128,0 0 0,-2 0 32,3-3 0,0 3 0,-1 0 0,1 0 0,-1 0 64,0 0-96,1 0-64,-1 0 64,1 0 64,2 3 0,-4-3 64,2 0-64,0 0-32,2 3 32,-4-3-32,2 0 0,2 3 0,-2 0-96,-1-3 64,1 3 32,2 1 0,-3-4 64,1 2 32,-2 1-128,2-3-32,-1 0 32,3 0 64,-3 4 0,1-4-32,-1 0-64,3 0 32,-2 0 96,-1 0 32,1 0-128,-1 0 32,1 0 0,-1 0 64,3-4-96,-3 4 0,1-3 96,0 1 96,-4-2 288,3 1 160,1 3-352,-1 0-160,-2-3-64,2 3 32,1-3-32,-3 3-32,2 0 96,0 0-64,1 0-32,-1-3 32,0 3-32,1 0 0,-1 0 0,0 3-96,1-3 0,-1 0 128,1 0 32,-1 0 0,1 3-64,-1 0 32,1-3-32,-1 0-96,0 3 0,3-3 128,-2 0 32,-1 4 0,0-4-64,0 0-64,1 0 32,2 0 32,-3 0 64,1 0-32,-1 0 64,1 0-128,-1 0 0,3 0 32,-2 2 0,-1-2 0,0 0 0,0 3 0,1-6 0,0 6 64,2-6-96,-4 6 0,2-3 32,-3 0 0,2 0 0,1 0 64,-1 0-32,1 0-32,-1 0-64,0 0 32,-1 0 32,0-3 0,2 3 0,2-2 64,-3 2-32,0 0-32,1-4-64,-1 1 32,1 3 32,-1-3 0,1 3 64,-1 0 96,3-3-224,-3 3 0,1 0 0,-1 0 32,1-3 32,-1 3 0,0 0 0,3 0 0,-2-3 0,-1 3 0,1 0 0,2 0 0,-3 0 0,0 0 0,1-3 64,-1 3 96,1 0-224,-1 0 0,3 0 0,-2 0 32,-1 0 32,0 3 0,1-3 0,-2 0 0,2 0 0,0 0 0,-1 0 0,-2 0 0,2 0 0,1 0 0,-3 0 64,2 0 32,-3 0-128,4 0-32,0-3 32,-1 3 0,-3 0 32,4 0 0,-1 0 0,-2 0 0,3 0 0,-1 0 0,1 0 0,-1 0 64,0 0-32,-2 0-32,2 0 96,0 0 0,1-3-192,-1 3 0,-2 0 32,3-4 32,-3 4-64,2 0 0,0 0 128,1 0 32,-1 0 0,0 0-64,-2 0 32,2 0 32,1 0-32,-1 0-32,1 0 32,-3 0 32,2 0-96,0 0 0,-2 0 32,3-3 0,-2 3-96,2 0 64,0 0 32,-4 0 0,4 0-96,0 0 64,-4 0 96,4 0 32,-1 0-32,1 0-64,-2 0 32,0 0-32,0 0 0,2 0 0,-1 0 0,1-2 0,0 2 0,-3 0 0,1 0-96,0-4 64,1 4 32,-3 0 0,4 0 0,-4-3 0,4 3 0,0 0 64,-1 0 32,0 0 32,1 0-224,0 0 0,-1 0 32,-3 0 96,4 0-64,-1 0 0,0 0 32,1 0 64,-1 0-32,0 0-32,-1 0-64,1 0 32,0 0 32,1 0 64,-4 0-32,4 0-32,-1 0 32,1 0 32,-2 0-96,2 0 0,0 0 32,-1 0 0,1 0-96,-1 0 64,-2 0 32,2 0 0,1 0-96,-4 0 64,4 0 32,-1 0 64,-3 0 32,4 0 32,0 0-160,-1 0-32,1 0 32,-1 3 0,1-3 32,2 0 64,-4 4-96,2-4-64,0 2 128,-1-2 32,0 3-160,0 1 0,3-1 96,-2 0 64,-1 3 0,1 0 32,-1 1-128,3-5 0,-2 1-32,-1 4 0,3-5 128,-2 2 96,2-1-128,-3 0-96,3 0 32,-2 0 0,-2 0 32,4-3 64,-2 3-96,-1 0-64,1 0 128,2 0 96,-3 0-96,0 0-96,1 0 32,-1-3 0,1 3 32,-1 1 0,3-2 0,-2 1 0,-1 1-96,0-1 0,1-1 128,-1 5 32,1-4 0,2 0 32,-3 0-128,3 1 0,-3 1 32,3-1 0,-2-1 0,-1 3 0,3 0 0,-3-3 0,3 3-96,-2 0 0,2-2 128,0 1 32,-3-1 0,3-2-64,0 5 32,-2-5-32,2 1 0,0 1 64,0-2-192,0 8 96,2-7 64,-2 0 0,0 0-32,3 0 32,-3 0-32,2 0 0,-2 1 0,3-2 0,-3 1 0,3 1 0,-3-1 64,0 0-32,2 0-32,-2 0-64,0 0 32,0 3 32,0-2 0,3 1 0,-3 5 64,0-4-96,0 0 0,0 0 32,0-3 0,0 3 0,0-3 0,0 0 0,0 0 64,-3 3-32,3-2-32,0 1-64,0-1-32,0 1 128,0-1 32,0 2 0,0-3-64,0 0 32,0 1-32,0 1 0,0-1 0,0-1 0,0-1 0,0 2 0,0 1 0,0-5 0,0 7 64,3-4-32,-3 0-32,3 0 32,-3-3 32,2 6-96,1-3-64,-3 3 64,2-3 0,-2 3 32,3-3 0,-3 1 0,3 1 64,-1-1-96,1-1 0,-1 0 96,1-3 96,-1 3-128,-2 0-96,6 0 96,-4 0-32,1-3 0,-1 3 32,2 1-32,-2-4 0,1 2 0,-1 1 0,1 1 0,-1-1 0,-2 0 0,5 0 0,-2-3 64,-1 3-96,1-3 0,0 3 32,-3-3 0,3 0 64,-1 3 32,0-3-128,2 0-32,-2 0 32,1 3 64,-1-3-64,1 0 0,-1 0 32,0 0 64,4 3 32,-3-3 32,-1 0-160,1 3-32,0-3-64,-1 0 96,1 0 0,2 3 96,-2-3-96,-1 4 0,3-4 32,-3 0 64,2 2-96,1-2 0,-3 0 32,1 3 64,2-3-32,-2 0-32,0 3 32,1-3-32,-1 0 0,0 3 0,2-3 0,-2 0 0,-1 0-96,1 3 64,0-3 32,0 0 0,-1 0 64,3 0 32,-2 0-32,-1 0-64,0 0-64,1 4 32,0-4 32,-1 0 0,1 0 0,3 2 0,-4-2 64,0 0 32,2 0-192,-2 0 0,1 0 32,1-2 96,-1 2-64,3 0 0,-4-4 32,4 4 64,-1 0-32,-3-3-32,4 3 32,-2 0-32,-1 0 0,2 0 0,-3 0 0,4 0 0,-3-3 0,-1 3 0,4 0 0,-4 0 0,1-3 0,-1 3 64,1-3 448,-1 1 224,4-2-288,-4 1-160,4 3-288,-4-3-64,4 0-64,-3 3 96,-1-3 0,0 3 32,1-3 0,-1 3 64,-2-3-32,3 3 64,-1-3-128,1 0 0,0 0 32,-1 0 0,1-1 0,-3 1 64,6 1-96,-6-2 0,2 1 32,1 0 0,-1 0 0,1-3 0,-1 6 0,-2-3 64,3 0-32,-1-3-32,1 3 32,0-4-32,-3 4 0,5-3 0,-3 3 64,2-3 32,1 0-192,-3 3 0,1-3 96,2 3 64,-3-3-96,1 3 32,2-3-64,-5 3 0,2-1 64,2 1 0,1 1 0,-2-2 0,-1 1 0,1-3 64,-1 3 32,1-1 32,-1-1-160,1 1-32,0 1 32,-1-3 0,-2 3-64,3 0 64,-1 0 32,1-3 0,0 3 64,-3 0 32,2-3-32,-2 3-64,3-1-64,-3-1 32,2 2-32,-2-1-64,3 2 160,-3-2 32,3 1-96,-3 1-32,2-2 32,-2 1 64,0 0-64,0 3 0,3-3 32,-3 0 0,0 0 0,2 3 0,-2-3 0,0 0 0,0-1 0,3 4 64,-3-3-32,0 1-32,2 2-64,-2-4-32,0 4 128,0-3 32,0 3-96,0-3-32,0 0 32,0 3 64,0-3 0,0 0 64,0 0-128,0 3 0,0-3 96,0 0 32,0 3-128,0-4-32,0 2 32,0-2 0,0 4 32,0-3 0,0 1 0,0-2 0,0 1 0,0 1 64,0-2-96,3 2 0,-3-5 32,0 4 0,3 0 0,-3-3 64,0 3-96,0 0-64,0 0 64,0-1 0,0 2 96,0-1 32,0-1-128,0 1 32,0 1-64,0-2 0,0-2 128,0 3 32,0 0-128,0-1-32,0 4 32,0-2 64,0-1-64,-3 3 0,3-4 32,0 4 0,0-3 0,0 3 64,-3-2-96,3 2-64,0 0 64,0-4 64,0 4 0,-2-3-96,2 0 32,0 0 96,-3 0 32,3 0-32,0 3-64,0-3-64,0 3-32,0-3 64,-2 3 0,2-3 96,0 3 32,-3-3-128,3 3 32,0-3 0,-2 3 0,2-3 0,-3 3 0,3-3-96,-3 3 64,1-3 32,-1 3 0,1-4 64,2 4 32,-3-2-128,3 2 32,-3-3 0,3-1 0,0 1 64,0 1 32,-2-2-32,2-2-64,-3 0-960,1 0-416,-1-1-1056</inkml:trace>
  <inkml:trace contextRef="#ctx0" brushRef="#br0" timeOffset="13">1546 929 128,'-5'0'0</inkml:trace>
  <inkml:trace contextRef="#ctx0" brushRef="#br0" timeOffset="14">1518 931 128,'-3'0'0,"1"4"0,-1-1 64,3 0-96,-2 3 0,-1 0 32,0 0 64,1 3-32,-3-2-32,1-1 32,-1 0-32,3 0 64,-3-3 32,-1 3-192,2 1 0</inkml:trace>
  <inkml:trace contextRef="#ctx0" brushRef="#br0" timeOffset="15">1294 1811 1312,'-2'2'896,"-1"-2"-448,1 4-160,-2-4-192,4 3 0,-2-3-64,2 0 64,0 0-64,0 3 64,-2-3-64,2 0 64,-4 3-352,4-3-64,-2 3-544,-1-3-256</inkml:trace>
  <inkml:trace contextRef="#ctx0" brushRef="#br0" timeOffset="16">2005 2102 1792,'-2'2'768,"-1"-2"-384,0 0-448,0 3 192,3-3-160,-2 4-64,0-4 64,-1 2 0,0-2 96,3 3 32,-2 1-32,-1-1-64,1-1-64,-1-2 32,1 4 32,2-1 0,-4 0 0,4 0 64,-2 0-32,2 1-32,-3-4-64,0 2 32,3 1 32,-2-3 64,-1 4-32,3-4 64,-2 3-128,-1-1 0,1 2 32,0-4 64,-1 3-96,0 0 0,0 0 32,1-3 0,2 3 0,-2-3 64,-2 3-32,2-3-32,-1 3-64,1-3 32,-1 3 32,3 1 0,-3-4 0,1 3 0,-1-3 64,1 2 32,-1-2-128,1 0 32,-1 4 0,3-4 0,-3 0 0,1 0 64,-1 0-32,0 0-32,3 2-64,-2-2 32,-1 0 32,3 3 0,-3-3 0,1 4 0,2-1 0,-3-3 0,3 2 0,-2-2 0,2 4 0,-3-4 64,1 3-96,2-3-64,-3 0 64,1 0 0,2 3 32,-3-3 0,0 0 0,1 0 0,-1 3 0,3-3 64,-3 3-32,0-3-32,1 3-64,-1 0 32,1-3 32,0 3 0,-1-3 0,0 4 64,1-4-96,-1 2 0,0-2 32,0 0 0,3 0 0,-2 3 64,2-3-96,-2 4 0,2-4 32,-4 0 0,2 3 0,-1-3 64,1 0-32,0 2-32,2-2-64,-3 4 32,1-4 32,-1 3 0,0 0 0,0 0 64,1 0-96,0 0 0,-2 0 32,2 0 0,-4 1 0,4-1 64,0-1-96,-1 2 0,0-4 32,1 3 0,-4-3 0,4 3 0,-3-3 0,2 0 64,0 0-96,1 3 0,-1-3 32,-2 0 64,3 3-96,-1-3 0,-2 0 32,2 2 64,1-2-96,-1 4 0,0-4-32,1 0 0,-4 0 64,3 3 64,1-3-32,0 0-32,-1 3 32,3-3 32,-5 3-32,2-3-32,1 3-64,-1-3 32,1 0 96,-2 3 32,2-3-128,-3 0 32,2 0-64,1 3 0,-3-3 64,2 0 64,1 0-32,-4 3-32,3-3-64,1 0 32,-4 0 32,4 3 0,-1-3 0,-2 0 64,3 0-32,-1 0 64,0 0-128,1 0 0,0 0 32,-1 3 0,0-3 0,0 0 64,3 0-96,-2 3 0,-1-3 32,0 0 0,1 0 0,-1 4 64,1-4-32,-1 0-32,1 0 32,2 0 32,-3 0-32,0 0-32,3 2 32,-2-2 32,-1 0-96,0 0-64,1 0 64,-1 3 64,1-3 0,-4 4 64,4-4-128,-3 3 0,2-3 32,-2 0 64,2 3-32,-2-3 64,-1 0-64,4-3-32,0 3 32,-4 0 32,4 0 32,-1-3 96,1 3-160,-1 0-32,-3 0 0,4 0 0,-3 0 64,2 0 96,-2 0 128,0-4 160,0 4-64,2-3 32,-2 3-320,0-2-96,-1 2-32,1-4 64,2 4 0,-2 0-32,0 0 32,0-3 32,2 3-32,-2 0-32,0 0 32,2-3-32,-2 3 0,0-3 64,0 3-32,2-3-32,1 0 32,-1 0-32,0 0 0,-2 3 0,2-3 0,-2 0 64,3 3-96,-1-3 0,-2 3 32,2-4 0,1 2 0,-3 2 0,1 0 0,2-3 0,0 0 0,-1 0 64,0 3-32,0-3-32,1-3 32,-3 3-32,2-1-96,-1 1 64,1 0 32,0 0 64,-3 0-32,4 0-32,-1 0 32,1 0-32,-4-1 0,4 2 0,-1-1 0,-1-4 0,1 7 0,0-6 0,0 3-96,1 0 64,-4 0 32,4 0 64,-3 0-32,2 0-32,-2 3 32,3-3 32,-1-1 160,0 2 192,1 2-224,-4-3-96,4-1-64,-1 1-32,0 1 0,1-2 0,-1 2 64,0-1-96,1-1 0,0 1 32,2 0 0,-3 0 0,0 0 64,3 0-32,-2 0 64,2-4-64,-3 5 64,1-1-128,2-4 0,-3 5 32,3-2 64,-3-2-96,3 3-64,-2 0 64,2-1 0,-3 2 32,1-1 0,2-1 0,-4 1 64,4 1-96,-2-5 0,2 5 96,-2-1 32,-1-1-192,3 1 0,-2 0 96,-1 1 64,3-2-96,-2 4 32,-1-3 0,0 0 64,1 0-96,-2 0 0,2-3 32,-1 3 64,1 0-96,2-3 0,-3-1 32,1 2 0,-1-2 0,-2 1 0,3-3 0,-1 2 64,1 2-32,-2-2 64,2 1-128,-1 4 0,1-5 32,-1 4 0,3-3 0,-3 3 0,1 0 0,2 0 64,-3-4-96,3 5 0,-2-1 32,2-1 64,-3 1-32,1 1 64,-1-5-128,3 4 0,-3 0 32,1 0 0,-1-3 0,3 3 0,-3-1 0,3-1 64,-2-2-96,2 2 0,-3-2-32,3 2-64,-3-3 160,3 3 32,-2-1 0,2 0-64,-3-1 32,3 5-32,-2-5-96,-1 4 64,3 0 32,0-3 64,-2 3-32,2 0-32,0 0-64,-3-1-32,3 4 128,0-2 32,0-1 0,0-1-64,-2 4 32,2-3-128,0 0 64,0 0 32,0 0 64,-3 0-32,3 3-32,0-3 32,0 1-32,0-3 0,-3 3 0,3-1 0,0-3 0,0 2 0,0 2 0,0-4 64,0 2 32,0-2-128,0 0 32,0 3-64,0-3 0,0 3 64,-2-3 64,2 2-96,0-1 0,0 1 32,-3-1 0,3 1 0,-3 1 64,3 0-96,0 0 0,-2 0 32,2-1 0,-3 2-96,3-1 0,0 3 128,-3-3 32,3-1 0,0-1-64,-2 2 32,2 0-32,0-3 0,0 2 64,0 1-96,0 1 0,0-5 32,0 4 0,-3-3 0,3 0 64,0 0-96,-2 0 0,2 3 32,0-4 0,0 1 0,-3 3 64,3-3-96,0 3 0,-2 0 32,2-3 0,0 2-96,0 2 64,-3-2 32,0 1 64,3 1-32,-2-2 64,2 1-64,-3 1-32,3 2-64,-2-4 32,-2 1 32,4 0 0,-2 3 0,2-3 0,-3 0 0,3-3 64,-2 6-96,2-3-64,0 0 64,-3 3 64,3-4 0,0 2 64,0 2-128,-2-3-64,2-1 64,0 4 64,-3-3 0,3 0-32,0 3 32,0-3-32,-2 0-96,2 0 64,0 3 32,-3-6 0,3 2 64,0-1 32,0 1-128,-2-1-32,2 1 32,0-2 64,0 6 0,0-6-32,0 3-64,0 0-32,0 3 64,-3-3 64,3 0 64,0 0 32,0 3-160,0-3-32,0 0 32,-2 3 64,2-3 0,0 3-32,0-3-64,0 3 32,0-3 32,0 3 0,0-3 0,0 3 64,0 0-32,0-4-32,0 4 32,0-3-32,0 3 0,0-3 0,0 3 0,0-3 0,0 3 0,0-3 0,0 3 0,-4 0 64,4-3-96,0 3 0,0 0-32,0-3 0,0 0 128,-2 0-32,2 3 64,0-3-128,0 0-64,0 3 64,0-3 64,0 3-64,0-4 0,0 1 96,-2 1 32,2 2-192,0-4 0,0 1 32,0 3 96,-4-3 0,4 0-32,0 0 32,0 0 32,-2 0-32,2 0-32,0 0 32,0 0 32,0 0-96,0-1 0,0 2 32,0-1 0,0 0-96,0 3 64,0-3 32,0 3 64,0-4-96,0 4 0,0-3 32,0 3 64,2-2-96,-2 2 0,0-4 32,0 4 64,4-3-96,-4 0 0,0 0 32,0 3 64,0-3-96,0 0 0,0 0 32,2 3 64,-2-3-32,0 3 64,0 0-128,0 0-64,0-3 64,0 3 64,0 0 0,0 0-32,0 0-608,-2 3-256,-2-3-1120</inkml:trace>
  <inkml:trace contextRef="#ctx0" brushRef="#br0" timeOffset="17">2242 1630 128,'0'6'0,"5"0"0,-5-6 0</inkml:trace>
  <inkml:trace contextRef="#ctx0" brushRef="#br0" timeOffset="18">2250 1660 128,'0'7'64,"0"-4"0,0-3-160,0 3 64,0 0 32,0-3 0</inkml:trace>
  <inkml:trace contextRef="#ctx0" brushRef="#br0" timeOffset="19">2260 1707 128,'3'0'64,"-3"3"0,0 0-160,0-3 64,0 3 32,0-3 0,0 2 0,3-2 0</inkml:trace>
  <inkml:trace contextRef="#ctx0" brushRef="#br0" timeOffset="20">2271 1732 128,'0'0'0,"0"3"64,0-1-32,2-2 64,-2 0-128,0 0 0,0 4 32,3-4 64,-3 0-32,0 0-32,2 3 32,-2 0-32,0 0 0,3 0 64,-3-3 32,2 3-32,-2-3-64,3 3-64,-1-3 32,-2 2-32,3-2 0,-3 4 64,0-4 0,3 0 0,-3 3 0,0-3-96,2 0 64,-2 0 96,3 3 96,-3-3-64,3 0-64,-1 0 544,1 0 256,-1 0-416,-2 0-224,4-3-128,-2 3 0,0 0-32,1-3 64,-1-1-128,1 4 0,-1-5 32,1 2 0,0 0-96,-1 0 64,2-3 160,-4 2 64,2 2-224,0-1-32,1-4 64,-1 1 64,1 3 0,0-3-64,2-1 32,-3 5-32,1-5 0,-3 1 0,2 0 0,2 0 0,-2 3 0,-2-3 64,2 3-96,-2-1 0,3-1 32,0 5 64,-3-6-32,3 3 64,-3-3-128,2-1 0,-2 1 32,3 0 64,-1 0-32,1-1 64,-3 2-64,5-2-32,-5 1-64,3 0-32,-3 0 64,2 2 64,-2 2 0,2-5 64,-2 5-128,4-5-64,-4 2 64,0-2 0,2 1 32,-2 3 0,0-3 64,3 0 32,-1 0-128,1 0 32,0-1-64,-1-2 0,1 3 64,-1 0 64,-2 0-96,3-1 0,-3 5-32,2-5 0,0 2 64,-2-2 64,4 4-32,-4-3-32,0 0 32,2 3-32,-2-3 0,0-3 0,3 2 0,-3 5 0,0-5 64,3 2 32,-3-2-32,0 1-64,0-1-64,2 2-32,-2-2 64,0 1 0,3 0 32,-3-3 0,0 3 0,2 2 0,-2-1 0,3 2 0,-3-3-96,0 3 64,0-3 32,3 2 64,-3 1-32,0 0-32,2 0 32,-2 0-32,3 0 0,-1-3 0,-2 3 0,3 0 64,-3 0-96,2-1 0,-2 1 32,3 1 64,-3-2-96,0 1-64,0 0 64,0 3 64,0-3-64,0 0 0,-3 0 32,3 3 64,0-3-96,0 0 0,-2 3-32,-1 0 0,1 0 0,-1 0 0,1 0 64,-1 3 64,0 0-96,1-3-64,-1 3 128,1 0 96,-4 3-192,4-3 0,-2 1 0,2-4 96,-3 5-64,3-1 0,-3-1 32,2 0 64,0 0-96,1 0 0,-1 0 32,1 0 64,-4-3-96,4 3 0,-1 0 96,-2 0 32,2 0-128,1 1-32,-3-1 32,2 0 0,0 0 32,0 3 64,1-3-32,0 2-32,-4 5 32,3-4-32,1-3 0,-1 0 64,1 4-800,-1-7-384</inkml:trace>
  <inkml:trace contextRef="#ctx0" brushRef="#br0" timeOffset="21">2294 1556 1152,'0'-5'416,"0"-2"-192,2 1-128,-2 3 128,3 0-32,-3-3 32,2 3-64,4-1 0,-4-1-192,2 2-32,-2-1-64,0 1 96,-2 3 0,3 0 96,-3-2-736,2 2-352</inkml:trace>
  <inkml:trace contextRef="#ctx0" brushRef="#br0" timeOffset="22">931 931 2560,'-3'7'960,"-2"2"-512,-3 6-544,3-9 256,-3 7-416,-3-4-64,4 3-704,-6 4-288</inkml:trace>
  <inkml:trace contextRef="#ctx0" brushRef="#br0" timeOffset="23">2181 2099 896,'0'6'352,"0"-6"-192,0 6-192,-2-3 64,2 0-32,0 3 64,0 1 32,-3 2 32,3-3-64,0 6 32,0-3-64,0-3 64,0 3 0,0 3 96,0-2 32,0 2 32,0 0-64,0 1-32,-2-1-96,2 0-64,-3 0 96,1 0 64,-1-2-64,3-1 0,-3 4-96,3-4-96,-2 3 128,-1-4 96,3 9-32,-3-5-64,3 3 64,-2-3 64,2 0-64,-3 1-64,3-4 64,-2 0 0,2 0-128,-3 3 32,3-3 64,0 4 32,-3-1-128,3 0 32,0-2-64,0 2 0,0-1 128,0 2 32,-2-4-32,2 0-64,0 1 32,-3-1-32,1 4 0,-3-1 64,2 3-32,0-3-32,1 0 96,-2-2 0,-1 2-32,5 0-64,-2-2-64,-1-1 32,3 3 32,-2-3 64,2 0-32,0 3-32,-3 1 32,3 2 32,0-3-96,0 1 0,0-1 32,-2 0 64,-1 1-192,1-4 32,-3-3-1248,-3-3-512</inkml:trace>
  <inkml:trace contextRef="#ctx0" brushRef="#br0" timeOffset="24">1095 2050 1152,'0'9'512,"0"-3"-256,-3-3-320,1 0 192,2 3-32,-2 0 32,-1 3-160,3 1 32,-3 2 64,1 0 96,-1 1 128,3-1 160,-3-4-192,3 2 0,-3-4-64,1 3 32,0 0-128,2-2-64,-4 2 0,2-3-32,2 6 0,-3-2 0,3 2-96,-2 0 64,0 0 32,2 1 64,0-1-32,-3 0-32,1 0-64,2 1 32,-3-2 96,3 5 32,-3 0-32,3-4 32,-3 3 0,1-3 96,2 1-96,0 2 0,-3-3-32,3 4-64,-3 2 32,3-3-32,-2-2 0,2 2 0,-3-3 0,0 0 64,1 0-32,0-3 64,-1 1-64,0 2 64,1-2-64,0 5-32,-2-3 32,2 0-32,2 0 0,-3 1 64,1-4-32,-1 3 64,0-6-64,1 3-32,-1-2 32,3-1-32,-2 3 64,-1-3 32,3 0-32,-2 1-64,-1 2 96,3-3 0,-3 3 32,3-4 0,-2 2 0,2-1 64,-3 0-32,3 0 0,-3-2-192,3 1-32,-2-1 32,2 2 0,-3 0 96,3 0-32,0 0-32,0-2 32,-2 2-32,2-3 64,0-1 32,-4 5-128,4-4 32,0 3 0,-2 0 0,0 0 0,2-3 0,-3 0-96,1 3 64,-1 1-32,1-2 0,-1 2 128,0-1 32,1 0-32,-1 0-64,1 0 32,-4 1-32,4-4-96,-4-1 64,4 5 32,-1-2 0,1-1 0,-1 2 64,1-3-32,-2 0-32,2 3 32,-4-3-32,4 1 0,-3 1 0,2 1-96,-2 1 64,3-1 32,-4 0 64,2 3-32,0 1 64,2-5-128,-3 5 0,2-4 32,-2 0 64,0 0-32,0 3-32,2-3-128,-2 4 0,-1-5-1056,1 2-1216,0-2 576</inkml:trace>
  <inkml:trace contextRef="#ctx0" brushRef="#br0" timeOffset="25">1043 2059 640,'-3'0'352,"3"0"-192,-2 3-64,2-3 128,-2 3-32,-2-3 32,2 3-64,-1-3 0,0 3 96,-1-3 160,1 3-160,-2-3 0,-1 3-128,1-3-32,0 3-32,0 4 32,0-5-64,0 5 64,-3-4-128,3 3 0,-1 0 160,-2 4 64,1-5 0,2 4 32,-6-2-64,3-2 64,0 3-64,-2-4 0,2 3-32,-3-4 64,1 3-160,0 0-32,2 1-64,-3-4 0,1-1 64,-3 2 0,3 2 0,-1 0 64,4 0-96,-1 0 0,-3 0 32,1 4 64,2-1-32,0-1 64,-3-1-64,4 2 64,-1-3-64,-2 1 64,-1-2 0,3 2 32,1-1-160,-1 0 32,-3 0 64,3 1 32,-2-5-128,2 5 32,-2-1 0,-1 0 0,4 0 192,-4 1 128,0 1-96,2 1 32,1 1-224,-3-1-96,3 3 32,-2-3 0,-1 0 96,3 1-32,-2-4-32,3 0 32,-3 0 32,-2 0-32,2-2-32,0 1 32,-1 1-32,0 4 0,2-4 0,-2 3 0,0 0 0,1 0 0,3 0 0,-4 1 0,0 2 64,1-2-192,0-1 32,2 0 96,-3 0 128,4-2-96,-4 2-32,3-1 0,0-1 0,-2 2 0,0-3 64,1 3-32,2 0-32,-3 0 32,2 0-32,-2-2 64,1 2 32,2-3-192,-4 6 0,3-2 96,0-5 64,3 2-96,0-1 32,0 0 0,0 0 0,0-3 0,-1 0 0,1 3 0,0-2 64,2-2-32,-2 1-32,3 1 32,-1-1-32,-2 0-96,0 3 64,-1-3 32,1 3 64,0 0-32,2 1-32,-2-2 32,0-1 32,2 2-32,-2-3-32,-1-1 32,4 2-32,-3 2-96,0-3 0,3 0 128,-4 3 32,4-3-96,-4 0 32,3 1 0,1 2 64,-1-3-96,0 0-64,1 0 64,-1 0 0,1 0 96,-3 0 96,3 0-128,-2 0-32,4 1 0,-2 1 0,-1-5 0,1 7 0,-1-7-96,0 6 64,1-3 96,-1 3 32,3 0-128,-3-3 32,3 3 0,-2-2 64,0-2-96,-1 1 0,3 0 32,-3 0 0,3 3-96,-2-2 64,2 1 96,2-1 32,-2 2-128,3-3-32,0 3 160,-1-3 96,3 0-192,-2 0-32,2 1 0,0-4 64,0 2-64,1 1 0,-1 1 96,0-4 32,0 3-128,3 0 32,-2-3 0,2 3 64,-4-3-32,4 0-32,0 0 32,-3 0-32,3 0 64,0 3 32,-3-3-128,0 0-32,1 3 32,-1-3 0,0 0 32,0 0 0,0 0 0,0 0 0,1 0 0,-4 0 0,4 0 0,-1 0 0,0 0 0,0 0 64,0 0-96,0 0-64,3 3 64,-2-3 64,1 3 0,-1-3-32,-1 4 32,2-4-32,-1 2 64,0 1 32,1-3-192,-2 4-64,0-2 128,0 1 64,4-3 32,-4 4-64,0-1 96,0 0 0,0-3-128,0 3-32,1 0 32,-1 0 0,0 0-64,3 0 0,-3 0 128,0 0 96,0-3-192,1 3 0,-1 0 64,0 0 64,1 0 64,-1-3 64,0 4-256,0-4-96,-2 2 96,0-2 64,-1 0 32,0 3-32,-2-3 32,4 0 32,-4 0-32,0 0-32,2 0-64,-2 0 32,0 0 32,0 0 0,0 4 64,0-4 32,0 3-128,3 0-96,-3 0-32,0 0 96,0-3 96,0 3 0,-3 0-32,3-3 32,-2 0 32,-2 3-96,2-3 0,0 4 32,-4-2 64,3-2-96,-2 3-64,0-3 64,0 4 64,0-1-64,-1-1 0,1 2 32,-3-1 0,3 0 0,0 0 0,-3 0 0,0-3 0,0 3 192,1 0 128,-1 4-160,-2-2-96,-4 4-32,2 4-32,-1 5 0,-6-2 0,6 2-448,-3 3-160,1 1-480,-1-1-1376,1 4 192</inkml:trace>
  <inkml:trace contextRef="#ctx0" brushRef="#br0" timeOffset="26">2288 2215 896,'6'3'352,"-6"-3"-192,2 7-64,1-7 128,0 2-32,-1 5-32,1-4 32,3 0 96,-2 3-64,1 0-64,0 1 0,3-2 32,-2-2-96,-1 3-64,3-3 0,-3 4-32,2-4 0,1 3 0,-2-3 0,2 3 0,-3 0 0,5 0 0,-2-3 0,-3 3 0,3-3 0,-3 1 64,2-1-32,2 3-32,-1-3 96,-3 3 0,3 1-32,-1-2 32,1 4-64,0 1-32,0-1 32,-3 3-32,3-3 0,0 0 0,3 4 0,-4-7 0,1 3 0,-1-3 0,4 4-96,-3-5 64,-1 7 32,2-3 64,-1 4-32,2-1 64,-5-3-128,3 4-64,2 2 64,-2-2 64,2-2 0,-2 2-32,0-1-64,0 1-32,0-4 64,-1 3 64,1 0 64,0 1 32,0-4-160,0 0 32,-3 0 0,3 3 64,-1-6-96,-1 3 0,2-2 96,-1 2 32,-1 0-128,-2 0 32,2 0-64,0 1 0,-1 2 0,0 3 0,0 4 0,3-1 0,-3 7 0,0 3 0,3 1 128,-3-1 96,3 6 0,0-3 0,-2-1-192,-2-2 32,2 0-64,1-1-64,1-2-960,0-4-416</inkml:trace>
  <inkml:trace contextRef="#ctx0" brushRef="#br0" timeOffset="27">2124 2509 128,'7'6'64,"-3"0"0,1 4 192,-5-4 160,2 0-128,1-3-32,-1 4-128,3 1-32,-2 1-32,2-2 32,-2 2-128,2 0 0,-2 3 96,0 1 32,-1-1 32,1 0 0,-1 0-64,1 4 32,2-4-64,-2 0 64,-1 0 0,-2 4 32,3-4-160,-1 4 32,-2-1 0,0-3 64,3 3-32,0-3 64,-3 1-128,0-1 0,0 4 96,2-5 32,-2 5-32,3 2-64,0-3 32,-1 4 32,-2-4 160,3 1 192,-1 2-96,1 1 0,-1-4-288,-2 3 0,0-2-32,0-1 64,0 0-32,0 1 64,-2-1-64,-1 3-32,-2-2 32,0-2-32,0 5 0,-3-4 64,0 0-256,-2 1-96,-1 2-992,-2 7-352</inkml:trace>
  <inkml:trace contextRef="#ctx0" brushRef="#br0" timeOffset="28">2416 686 896,'6'0'416,"-4"3"-192,-2 4-352,3-5 128,-3 5-64,0-2 0,2 8 0,-2-1 0,3 0-224,-1 3-128</inkml:trace>
  <inkml:trace contextRef="#ctx0" brushRef="#br0" timeOffset="29">2340 499 896,'3'-6'352,"2"6"-192,-2 0-256,0 3 0,-1 0 64,3 0 64,3 6-352,0 1-96</inkml:trace>
  <inkml:trace contextRef="#ctx0" brushRef="#br0" timeOffset="30">2236 285 128,'18'0'160,"-2"0"-64,5 3-192,-13-3 64,8 0-32,-1-6 0</inkml:trace>
  <inkml:trace contextRef="#ctx0" brushRef="#br0" timeOffset="31">1984 149 1792,'2'-9'768,"-2"6"-384,0-3-512,0 6 128,-2-3 64,-1 0 32,0 0-832,-3-3-288,4-3 448,-3 0 192</inkml:trace>
  <inkml:trace contextRef="#ctx0" brushRef="#br0" timeOffset="32">2069 248 896,'8'-6'352,"-5"3"-192,0 3 96,-3-3 160,2 3-128,-2-3-96,3-4 32,0 2 0,-1-1-32,1-4-32,-3 1-96,5 0 32,0 3-1056,-2-4-384</inkml:trace>
  <inkml:trace contextRef="#ctx0" brushRef="#br0" timeOffset="33">1660 123 896,'0'-3'416,"-2"3"-192,-1 0-256,1 0 64,-1 0-32,-5-4 0,0 4 0,1-3 64,-4 0-96,-5 0 0,4-3 32,-7 0 0,4 0-448,-4-7-96</inkml:trace>
  <inkml:trace contextRef="#ctx0" brushRef="#br0" timeOffset="34">1535 150 3072,'0'-3'1216,"-3"3"-640,1 0-736,-3 0 192,2 0 32,-5-3 32,3 0-192,-5 0 0,2 0-608,-6 0-256,1-3-128,1 0 0</inkml:trace>
  <inkml:trace contextRef="#ctx0" brushRef="#br0" timeOffset="35">1421 76 1152,'-3'-15'416,"-5"4"-192,-3-2-256,6 7 64,-2 0-128,-6-1 64,-3 1-384,0-6-224</inkml:trace>
  <inkml:trace contextRef="#ctx0" brushRef="#br0" timeOffset="36">1257 181 2304,'2'-18'864,"-2"12"-448,0 3-576,-2-1 192,-2 1-32,2 0 64,-3 3-96,0-3 0,0 3 32,-3 0 0,0-3-928,-3 3-416</inkml:trace>
  <inkml:trace contextRef="#ctx0" brushRef="#br0" timeOffset="37">1301 261 2560,'-3'-10'960,"-8"8"-512,4-1-544,-1-3 256,1 2-128,-7-2 64,-1 3-1184,-4-3-544</inkml:trace>
  <inkml:trace contextRef="#ctx0" brushRef="#br0" timeOffset="38">1189 246 2304,'0'-3'960,"-8"3"-512,-3-3-544,4-3 192,-6-1-32,-6 1 96,-1-9-1184,-6 0-512</inkml:trace>
  <inkml:trace contextRef="#ctx0" brushRef="#br0" timeOffset="39">1051 283 640,'-21'20'352,"8"-4"-192,-8 5-192,13-8 64,-5-1-32,-3 1 64</inkml:trace>
  <inkml:trace contextRef="#ctx0" brushRef="#br0" timeOffset="40">1858 147 128,'0'3'64,"-2"1"0,2-4-96,-3 0 64,3 0 32,-2-4 96,-4 1-128,4-3-32,-6-3-160,3 0 32</inkml:trace>
  <inkml:trace contextRef="#ctx0" brushRef="#br0" timeOffset="41">1848 224 2816,'0'-18'1120,"-5"12"-576,-3-3-576,3 2 288,-6 1-224,-2 0-96,-5-3-1248,0-4-480</inkml:trace>
  <inkml:trace contextRef="#ctx0" brushRef="#br0" timeOffset="42">1739 200 5376,'-2'-7'2112,"-1"5"-1152,-2-8-1184,-4 4 256,4 0-416,-3-4-96,1 1-32,-3 0 64,-1 3-512,3-6-256</inkml:trace>
  <inkml:trace contextRef="#ctx0" brushRef="#br0" timeOffset="43">1637 193 5760,'2'3'2176,"-4"-3"-1152,-1 0-1280,1 0 384,-3-3-480,-3 0-96,-3-4-640,1-1-160,-6-5-640,3 0-224</inkml:trace>
  <inkml:trace contextRef="#ctx0" brushRef="#br0" timeOffset="44">1569 211 7040,'-3'0'2624,"1"-3"-1408,-14-3-2048,12 6 160,-7-6-736,-2 0-224,0-3-544,-1-3-160</inkml:trace>
  <inkml:trace contextRef="#ctx0" brushRef="#br0" timeOffset="45">1468 200 7552,'0'0'2816,"-3"0"-1536,-5-3-2144,3-1 160,-5 2-1600,-1-8-512,-4-2 704,-1 0 384</inkml:trace>
  <inkml:trace contextRef="#ctx0" brushRef="#br0" timeOffset="46">1394 171 7296,'-2'0'2816,"-1"-2"-1536,-10-1-2688,5 0-64,0-6-1344,-4-1-384</inkml:trace>
  <inkml:trace contextRef="#ctx0" brushRef="#br0" timeOffset="47">1243 267 4864,'-5'0'1824,"0"0"-960,-5-4-1376,2 2 160,0 2-768,-5-3-224,0-4-160,0-2-32</inkml:trace>
  <inkml:trace contextRef="#ctx0" brushRef="#br0" timeOffset="48">1165 248 7168,'-2'-3'2720,"-9"0"-1472,-5-6-2592,11 2-32,-8-2-1376,-3-3-416</inkml:trace>
  <inkml:trace contextRef="#ctx0" brushRef="#br0" timeOffset="49">1246 208 7040,'0'-6'2720,"-3"6"-1472,-2-3-1536,-3 0 384,-5-3-480,-5-1-160,-6-5-1632,1 0-704,-5 0 768,1 0 448</inkml:trace>
  <inkml:trace contextRef="#ctx0" brushRef="#br0" timeOffset="50">1158 319 5376,'-3'0'2112,"-2"0"-1152,-9 0-1472,7 3 224,-4-3-448,-2-3-64,0 3-1088,-3-7-416</inkml:trace>
  <inkml:trace contextRef="#ctx0" brushRef="#br0" timeOffset="51">1158 407 6656,'-6'16'2464,"-7"-13"-1344,3 3-1536,5 0 384,-8 0-960,-1 4-224,2 2-1184,-7-3-480</inkml:trace>
  <inkml:trace contextRef="#ctx0" brushRef="#br0" timeOffset="52">1085 457 5888,'7'3'2176,"-7"6"-1152,-4 6-1408,1-8 320,-5 4-64,-3 8 128,-1 3-736,-2-1-320,-6 1-1088,-2-1-384</inkml:trace>
  <inkml:trace contextRef="#ctx0" brushRef="#br0" timeOffset="53">1076 588 5632,'-13'34'2176,"4"-16"-1152,-13 19-1888,14-13 0,-7 7-1216,2 0-416,-3 0 1152,-3-1 576</inkml:trace>
  <inkml:trace contextRef="#ctx0" brushRef="#br0" timeOffset="54">960 791 6272,'0'24'2368,"-4"-15"-1280,0 22-1984,1-19 128,-2 7-352,-3 2 32,0 1-800,0-4-320</inkml:trace>
  <inkml:trace contextRef="#ctx0" brushRef="#br0" timeOffset="55">923 1088 6144,'-8'40'2272,"3"-28"-1216,0 3-2368,2-6-160,-2 1-832,2-4-160</inkml:trace>
  <inkml:trace contextRef="#ctx0" brushRef="#br0" timeOffset="56">908 1235 5888,'-9'49'2176,"5"-31"-1152,-2 10-2816,0-13-416,-1 1 192,-1-4 192</inkml:trace>
  <inkml:trace contextRef="#ctx0" brushRef="#br0" timeOffset="57">2294 493 5248,'13'3'2016,"-11"0"-1088,4 7-1088,-6-4 384,2 3-352,1 3-32,2 10-640,3-1-224,0 1-928,-3 2-384</inkml:trace>
  <inkml:trace contextRef="#ctx0" brushRef="#br0" timeOffset="58">2296 521 5888,'5'0'2176,"-3"0"-1152,7 4-1120,-6-1 416,4 2-512,3 7-160,3 7-192,3 3 0,5 3-288,-1 8-96,5 0-896,-3 7-448</inkml:trace>
  <inkml:trace contextRef="#ctx0" brushRef="#br0" timeOffset="59">1681 1841 2176,'0'0'64,"0"3"-96,3-3-64,-3 3 64,2-3 64,-2 3 0,3 1-32,0-1 32,-1-3 32,4 6-384,-4-3-192,3 0 0,-2 3 32</inkml:trace>
  <inkml:trace contextRef="#ctx0" brushRef="#br0" timeOffset="60">2200 1630 512,'0'3'256,"0"0"-128,2 0 64,-2 0 192,0 0 0,0 0 96,0 0-192,0 3-96,0 4-32,0-4-32,0 0-64,0 3 32,0-3 0,0 1 96,0-1-96,0 0-64,-2 0 0,2 0-32,0-3 64,-2 3 32,2 1-192,0-2 0,-4 1 160,4 3 192,0 4-352,-2-1-64,2-3 192,0 3 192,-3-2-96,0 2-64,1-2-32,-1-1-32,1-3-1152,-3 0-480</inkml:trace>
  <inkml:trace contextRef="#ctx0" brushRef="#br0" timeOffset="61">2194 1735 1152,'-2'9'416,"2"-9"-192,0 3-64,0 0 192,-3 0-288,3 3 0,0 0 0,-3 0 32,3 0 32,-2 6 0,2-3-160,-3-2 32,3 2 64,-2 0 96,-1-3-128,1 4-32,-1-4 0,1 3 64,-4-3-96,4 3 0,-4 0 32,4 1 64,-4-1-32,4 3-32,-3 3 32,0-3-32,-3 1 0,-1-2 0,2 2 0,-3-1 0,-6 4 64,0 2 96,-1-2-1056,-2-1-416</inkml:trace>
  <inkml:trace contextRef="#ctx0" brushRef="#br0" timeOffset="62">2161 2077 512,'-11'49'256,"6"-27"-128,-3 18-384,2-22-32</inkml:trace>
  <inkml:trace contextRef="#ctx0" brushRef="#br0" timeOffset="63">2168 1906 128,'3'6'0,"-3"6"64,0-5 32,0 2-32,0-1-64,0 2 32,0 2-32,0-3 0,0 4 64,0 5-32,0-2 64,3 2-64,-1 3-32,1-2-128,-1 2-64</inkml:trace>
  <inkml:trace contextRef="#ctx0" brushRef="#br0" timeOffset="64">2304 2234 384,'-2'-4'256,"-1"1"-128,0 3-96,1 0 160,-1 0-96,-2-2-64,0 2 64,-3 0 0,0-4-128,-3-2-32,1-3-256,-8-4-128</inkml:trace>
  <inkml:trace contextRef="#ctx0" brushRef="#br0" timeOffset="65">2197 870 1152,'5'0'416,"-5"0"-192,3-3-352,-3 3 64,2 0 32,-2 0 64,3 0 64,-3 0 96,3 0-32,-3-3 0,5 3-96,-5-3 32,5 3-64,-3-3-32,4 3 32,-4-3 32,4 3-96,-3-3-64,2 3 128,-3 0 32,3 0 0,-2-4-64,-1 4 32,3 0-32,-1 0 0,-2-2 0,3 2-96,1 0 64,-1-3 160,0-1 64,3 1-160,0-3-64,-3 4 0,0-2 0,0-1-64,3 5 64,-6-4 32,1 1 64,0 3-32,-1-3-32,1 3-64,-3-3 32,3 3-32,-3-3-64,2 3 160,1-3 96,-3 3-32,3 0-64,-3 0-96,2-3-32,-2 3 128,0 0 32,0 0 0,0 0-64,0 0 32,0 0-32,-2 0 0,-1 3 64,0-3-32,-2 3-32,-3 3 32,3 0-32,-5 0 0,2 1 0,0-1 0,-2 3 64,2-6-96,0 3 0,0 0 32,0 0 0,-2-3 0,2 0 64,1 3-96,-2-2 0,-1 2 96,2-3 32,3 0-128,-3-3-32,5 3 32,-2 0 64,2 0-64,1 0 0,2-3-480,-3 3-128,3 0 32,0 1 32</inkml:trace>
  <inkml:trace contextRef="#ctx0" brushRef="#br0" timeOffset="66">2405 864 1152,'-2'3'512,"-3"-3"-256,0 3-224,2-3 160,1 3-32,-3-3 0,-1 3-192,1 0 32,-3-3 64,0 3 32,0 0-32,0 3 32,-2-2-128,0 1 0,-1-1 160,1 1 64,-1-1-224,4-1-32,-4 3 0,5-3 96,-1 1-64,-1-2 0,3 5 96,0-4 32,2 3-32,0-3-64,-2 3 32,2-3-32,1 0 0,-1 0 0,1 0-160,-1-3 32,1 4-640,-1-4-288</inkml:trace>
  <inkml:trace contextRef="#ctx0" brushRef="#br0" timeOffset="67">2390 772 384,'-7'-9'256,"3"6"-128,2 0-96,-1 0 160,1 3-96,-4-3-64,1 0-96,0-1 32,0 4 96,0-2 96,-1 2-128,1 0-96,0 0-256,0 0-128</inkml:trace>
  <inkml:trace contextRef="#ctx0" brushRef="#br0" timeOffset="68">2422 778 896,'-5'-3'416,"2"3"-192,-6-9-352,7 5 128,-3 4 128,0-6 64,-3 3-64,0 0-96,3 1 0,-6-5-32,6 5-512,-5-2-192</inkml:trace>
  <inkml:trace contextRef="#ctx0" brushRef="#br0" timeOffset="69">2317 953 1152,'3'0'416,"-3"3"-192,0 0-256,0-3 64,0 0-128,0 3 64,0-3 32,0 3 0,0 0 0,0 1 64,0-1-32,0 3 64,0-1-64,0 1 64,0 1-64,0 2-32,0 0-64,0 0 32,0 0-32,0 4 0,0-4 64,0 1 64,0-1-32,0 0 64,0 0-64,0 0-32,0 3 32,0 1-32,0-1 0,0-3 64,0 4-96,0-4 0,2 3 32,1-3 0,-3 0 0,2 0 0,-2 1-96,3-1 64,-3-1 32,0-1 64,0 2-32,3 4-32,-3-4 96,0 0 64,-3-3-128,3 3-96,0-3 32,-3 4 0,3-5-64,-2 4 64,-1-2 32,3-4 64,-2 3-96,2 0 0,0-3 96,-3 4 32,3-2-384,0 2-128,0-1-96,-2 6 0</inkml:trace>
  <inkml:trace contextRef="#ctx0" brushRef="#br0" timeOffset="70">2351 992 256,'0'19'160,"0"-7"-64,0 3-128,-3-5 128,1-1-128,2 3-64,0 4 128,0 2 96,0 0-192,2 1 0,-2-1 0,3 0 32,0 4 32,-1-4 0,-2 1 64,3-1 32,-1 0-32,3 1-64,-2 0 32,2-5-32,0 5-96,4 0 64,-4-1-128,0-2 32</inkml:trace>
  <inkml:trace contextRef="#ctx0" brushRef="#br0" timeOffset="71">1566 1759 2048,'-4'0'768,"4"0"-384,-3 0-384,3 0 160,-2 0-192,-1 0-32,3-4 32,-3 4 64,0 0-64,1 0 0,2-3 32,-2 3 0,-2 0 0,2 0 0,-1 0 0,0-3 0,1 3 64,-1 0 32,1 0-32,-1-3-64,-1 3 32,0 0-32,2 0-96,-1 0 64,1 0 32,-1 0 0,0 0 64,-2 0 32,2 0-192,1 0 0,0 0 32,-1 0 96,0 0 0,-2 0 64,3 0-64,-4 0-32,0 0 32,4 0-32,-3 0 0,0 0 0,0 0-96,0 0 0,-1 0 64,1 0 0,0 0 32,0 0 0,0 0-96,0 0 64,-1 0 32,1 0 0,-1 0 0,1 0 0,3 3 0,-3 0 64,2-3-32,0 0-32,1 3-64,0 1 32,-4-4 32,3 2 64,-2 2-96,2-1 0,1 0 32,-3 0 0,2 0 64,-2 0 32,2-3-32,-2 3-64,3-3-64,-4 3 32,0-3 32,4 0 0,-3 0 0,0 0 0,3 3 0,-1-3 0,-2 4 0,2-4 0,1 2 0,-2-2 0,2 3 0,0 0 64,-1 1-96,0-2-64,1 1 64,-1 0 64,3 1 0,-2-1-32,-1-1-64,1 2 32,2-1 32,-3 0 64,3-3-32,0 3-32,-3 0 32,3-3-32,0 3 64,-2-3 32,2 3-128,0-3 32,-3 3 64,3-3 96,0 3-224,-3 1 0,3-2-928,0 2-288</inkml:trace>
  <inkml:trace contextRef="#ctx0" brushRef="#br0" timeOffset="72">1655 1839 1408,'0'2'608,"0"-2"-320,3 4-352,-3-4 192,0 3-160,2-3 0,-2 3 32,3-3 64,0 3-96,-1 0 0,1 0 32,-1 0 0,1-3 0,-1 3 64,1 0-32,2-3-32,-1 4 32,0-2-32,-1-2 64,2 4 32,-2-1-32,-1-3-64,3 3 32,-2-3-32,0 3 0,-3-3 0,0 0-704,0 0-320</inkml:trace>
  <inkml:trace contextRef="#ctx0" brushRef="#br0" timeOffset="73">1588 1798 640,'5'7'352,"0"-5"-192,-2 5-256,-1-4 64,0 0 32,2 4 64,1-5-32,3 5 64,-3-2-128,2 2 0,-1-1 32,2-3 64,-3 3-32,1-3-32,-2 0 32,-1 1 32,-1-2-384,1-2-192</inkml:trace>
  <inkml:trace contextRef="#ctx0" brushRef="#br2" timeOffset="74">1960 521 1536,'0'-19'608,"0"33"-320,0-9-480,0-5 96,0 0-256,0 0-32,0 6-64,-5-6-32</inkml:trace>
  <inkml:trace contextRef="#ctx0" brushRef="#br2" timeOffset="75">1261 1893 1792,'0'-3'704,"0"3"-384,3 0-320,-3 0 224,0 0-128,0 0 0,0 0-32,3 0 32,-3 0 64,0 3 64,3-3-256,-1 0-32,-2 0 128,3 0 192,-1 0-128,1 0 0,-1 0-128,1 0-32,-1-3 32,1 3 0,0 0 0,2 0 64,-2 0-32,0 0 64,-1 0 128,3 0 192,0 0-160,0 0 0,-2-2 0,0 2 0,2 0-128,0 0-96,-2-4 0,2 4 32,-2 0-96,2-3 0,0 3 32,-2 0 0,-1 0 0,3 0 0,1 0 0,-1 0 0,0 0 0,0 0 64,0 0-96,0 0-64,1 0 64,0 3 64,-1-3 0,-3 4 64,3-4-128,1 2 0,-2-2-32,-1 3 0,3-3 64,-1 0 64,0 4-32,0-4-32,-2 0 32,1 0 32,0 0-96,-2 0 0,3 0 32,-2 0 64,2 0-32,-2 0 64,2 0-64,0 0-32,0 0-64,1 3 32,-1-3 32,1 0 64,-4 0-96,3 2 0,0-2 32,-3 0 0,4 0 0,-1 0 0,0 0 64,1 0-32,-3 0-32,2 0-64,-1 0 32,1 0 32,1 0 0,-1 4 0,-2-4 64,0 0-96,2 0 0,-2-4 96,-1 4 32,0 0-128,1 0-32,-1-2-64,1 2 96,-1 0 0,2 2 96,1-2-96,-2 0-64,2 4 64,0-1 64,-3-3-64,3 3 0,1 0-256,-1 0-128,3-3-480,-3 4-256,0-4-64,0 0 0</inkml:trace>
  <inkml:trace contextRef="#ctx0" brushRef="#br2" timeOffset="76">1658 1918 384,'13'6'256,"-5"1"-128,-1 2-96,-1-6 96,-4 3-160,4-3 32,-4 0-224,1 0-96</inkml:trace>
  <inkml:trace contextRef="#ctx0" brushRef="#br2" timeOffset="77">1671 1829 128,'-3'-6'64,"-2"6"0,3-3-96,0-3 64,-2 3-32,2-1 64,-1 2 32,-2-5 32,2 4-160,-2 1-32,2-1 32,-2-4 0,0 4 448,0 1 192,2-2-288,-2 1-96,-1 1-224,4-2-32,-3 4 32,0-4 64,0 4-96,2-2 0,0 2-480,-2 0-192</inkml:trace>
  <inkml:trace contextRef="#ctx0" brushRef="#br2" timeOffset="78">1666 1805 256,'0'-3'160,"-3"-1"-64,3 1-64,-3 3 96,3 0-64,0-2-64,-2 2 32,-1-4-32,3 4 0,0-3 0,-3 3 0,1-3 0,2 0 0,-3 0 64,3 0 32,-2 3 96,2-3-32,-3 0 64,3 0-128,-3 3 0,3-4-32,-2 2-64,2 2 32,0 0-32,-3 0 0,3-3 0,0 3 0,0 0 0,-2-3 0,2 3 0,-3 0 64,3 0 96,-2 0-224,-1-3 0,3 3 0,-3 0 32,3-3 32,-2 3 0,2 0 0,-3-3 0,1 3 0,2-3 64,-4 3-96,4 0 0,-2-4 32,2 2 64,-3 2-32,1-3 64,2-1-128,-3 4 0,3-3 32,-2 3 0,2-3 0,-2 3 0,-1-3-96,3 3 64,-3 0 32,1-3 64,2 0-32,-3 3 64,0-3-64,3 0-32,-3 3-64,1-4 32,0 2 32,2 2 0,-4-3 0,2-1 64</inkml:trace>
  <inkml:trace contextRef="#ctx0" brushRef="#br2" timeOffset="79">1566 1691 1952,'-4'0'32</inkml:trace>
  <inkml:trace contextRef="#ctx0" brushRef="#br2" timeOffset="80">1559 1685 1952,'-2'0'32,"-4"-3"-64,3 3 0,1 0 96,-1 0 96,3-3-128,-3 3-96,1 0 32,2 0 0,-3 0 32,0 0 0,3 0 0,0 3 0,-2-3 0,2 3 0,0-3 64,-3 3-96,3 0 0,-2-3 32,2 0 64,-3 0-96,1 0 0,0 0 32,2-3 64,-4 3-32,2-3 64</inkml:trace>
  <inkml:trace contextRef="#ctx0" brushRef="#br2" timeOffset="81">1509 1688 1984,'0'5'-320,"0"2"-192,0 0-96</inkml:trace>
  <inkml:trace contextRef="#ctx0" brushRef="#br2" timeOffset="82">1413 1658 128,'-2'0'64,"-1"0"0,1-3-96,-1 3 64,0 0-32,3 0 64,-2 0-96,-1 0 0,0 0 32,0 0 64,1 3-32,-1-3-32,3 0-64,-2 0 32,-1 2 96,1-2 32,-1 0-128,1 4-32,-1-4 32,0 3 64,0 0 0,1 0-32,-1 0-64,0 0 32,1 0 32,-1 0 64,1 0-96,-1 0 0,1-3 32,-3 3 64,5 1 32,-6-4 32,4 3-224,-1-3 0,0 2 32,1 2 96,-4-4 0,6 3-32,-2 0 32,-1 0-32,1 3 0,-1-3 64,1 0-96,2 3 0,-3-3 32,3 1 0,-3-2 64,3 1 32,-2 3-128,-1 1-32,-3 2 96,2-3 32,-2 6 0,-1 0 32,-4-3-288,3 1-32</inkml:trace>
  <inkml:trace contextRef="#ctx0" brushRef="#br0" timeOffset="83">1621 1198 384,'2'3'160,"-2"0"-64,0-3-128,0 3 64,0-3-32,0 3 0,4 0-96,-4-3 64,0 3 32,2-3 0,-2 3-96,3-3 64,-1 3 32,-2 0 64,3 0 32,-3 1 32,0-1-160,2-1 32,-2 2-64,0-1 0,0 0 128,3 0 32,-3 0-32,0 0-64,0-3-64,0 3 32,3 0 32,-3 1 64,0 1-96,0 2-64,0-1 128,0-3 96,0 3-192,0 3 0,2-6 0,-2 3 96,0 0 0,0 0 64,0 0-128,0-3 0,3 4 32,-3-4 0,0 3 0,0-3 0,2 3 0,1-2 0,-3 1 0,3 2 64,-1-5-96,1 8 0,-3-4 32,3 3 64,-3-2-32,0 2-32,0-4 32,2 1 32,-2 1-96,0 2 0,3-3 96,-3 0 96,2 0-128,1 1-32,-1 2 64,1-3 96,0 0-128,-3 4-96,2-5-256,-2 5-128</inkml:trace>
  <inkml:trace contextRef="#ctx0" brushRef="#br0" timeOffset="84">1384 1225 640,'0'0'352,"0"4"-192,0-4-128,0 0 160,-2 3 32,2-3 96,0 3-96,0-3-64,0 2 0,0-2-32,0 4-64,0-1 32,0 0-64,0 0-32,0 0 96,0-3 64,0 3-224,0 0 0,0 0 64,0-3 128,0 4-32,0-2-64,0 1 64,0-3 0,-3 4 32,3 2 0,0-3-64,0 0 32,0 3-64,0-3 64,0 0-64,0 0-32,0 0 96,0 1 64,0-1-64,0-3-64,0 3 0,0 0 32</inkml:trace>
  <inkml:trace contextRef="#ctx0" brushRef="#br0" timeOffset="85">1376 1323 4384,'-2'4'32,"2"-2"0,-2 1 64,-2 4-128,4-4 0,-2 0 32,-1 0 64,3 0-32,-2 0 64,-1 0 64,3 0 64,-3 3-192,3-2-64,-2-2 0,2 1 64,-3 3 0,3-2 64,-2-2-64,2 2-32,0-4 32,-3 3-32,3 0 64,0 0 32,-2-3-128,2 6-32,0-6 32,-3 3 64,3 0 0,0 0-96,0 0 32,0 0 32,0-3 0,0 3-96,-3 0 160,3 1 64,0-1-96,0 0-32,0 3 0,0-3 64,-2 0-32,2 3-32,0 4 32,-3-5 32,3 5-96,-5-1-64,2-3-1440,0 3-544</inkml:trace>
  <inkml:trace contextRef="#ctx0" brushRef="#br0" timeOffset="86">1564 1536 128,'0'0'0,"-2"-4"64,2 4 32,-3 0-128,3 0 32,-2 0 64,2-3 32,0 3-32,-4 0 32,4 0 64,0 0-64,-2-3 0,2 3-32,0 0-64,0-3 32,-3 3-32,3 0 0,0 0 64,-3 0-96,3-3 0,0 3 32,0-3 0,-2 3 0,2-3 0,-3 3 64,3-3 32,-2 3-128,-1 0-32,3 0 32,-3-3 0,3 3 32,0 0 64,-2 0-96,2-4 0,-3 4 32,3 0 64,-2 0-96,-1 0 0,3 0 32,-2 0 0,2 0 0,-2 0 64,2 0-96,-4 0-64,2 0 128,2 0 32,-3 0 0,3 0-64,0 4-64,0-4 32,-2 0 32,2 0 64,0 0 32,0 3 32,0-3-224,0 3 0,0-3-256,0 3-32</inkml:trace>
  <inkml:trace contextRef="#ctx0" brushRef="#br0" timeOffset="87">1421 1526 1152,'0'0'416,"0"2"-192,0-2-128,0 0 224,0 0-192,0 0 0,0 0 64,0 0 32,0 0 32,0 0 64,0 0-160,0 0-32,0-2-64,0 2 32,0 0 0,0 0 32,0-3 128,0 3 96,0 0-64,0 0 64,0 0-192,0-4-32,0 4 0,0 0 0,0 0-64,0-3-64,0 3 32,0 0-32,0 0 64,0 0 32,0 0-32,0 0 32,0 0 0,0 0 32,0 0-64,0 0 32,0 0 0,0 0 96,0-2-96,-3 2-64,3 0 64,0 0-64,0-3 64,0 3-128,0 0 0,-2 0 32,2 0 64,0-4-32,0 4-32,0 0 32,0 0-32,0 0 64,0 0 32,-3 0 32,3 0 0,0 0-64,0 0-64,0 0 96,-2 0 0,2 0-128,0 0-32,0 0 96,0 0 32,-3 0-96,3 0-32,0-3 96,-2 3 32,2 0-160,0 0 0,0 0 96,0 0 128,-3 0-32,3 0-64,0-2 0,0 2-32,-3 0-96,3 0 64,0 0 96,0 0 96,-2 0-224,2 0 0,0 0 64,0 0 64,-4 0-96,4 0 32,0 0 64,0 0 32,0 0-32,0 0-64,0 0-64,0 2-32,0-2 64,-2 0 64,2 0-64,0 0 0,0 0 32,0 0 64,-3 0-32,3 0-32,0 0-64,0 0-32,0 0 64,0 0 0,0 0 32,0 0 64,0 0-32,0 0 64,0 0-128,0 0 0,0 0 32,0 3 0,0-3 0,0 0 0,0 0 64,-2 0 32,2 0-256,0 0-64,0 0-1984,0 0-928,2 0 1600</inkml:trace>
  <inkml:trace contextRef="#ctx0" brushRef="#br3" timeOffset="88">1332 2537 256,'0'18'160,"0"1"-64,0-1-128,0-11 128,-4 5-64,4 0 64,0 0-64,-6 13 64,1-7-288,5 0-96</inkml:trace>
  <inkml:trace contextRef="#ctx0" brushRef="#br3" timeOffset="89">1765 2567 640,'0'31'352,"0"-25"-192,0 13-192,0-13 128,0 12-64,0 1 64,0 6-64,-5-7 64,5 1-64,-6 5-32,1-12-416,-5 0-128</inkml:trace>
  <inkml:trace contextRef="#ctx0" brushRef="#br3" timeOffset="90">1984 558 640,'-11'0'352,"1"0"-192,0 0-128,4 0 96,-4 0-160,-1 0 32,1 0-64,-6 0 0,1 0 64,-1 0 64,-5 0-32,5 0 64,1 0-64,-1 0-32,-5 0 32,6 0 32,-1 6-96,1-6 0,-2 0 32,7 0 0,-6 6 0,6-6 64,0 0-96,-1 0-64,1 0 64,-1 0 64,1 0 0,4 0-32,-4 0 32,5 0-32,0 0 0,-5 0 64,5 0 32,-6 0 32,5-6-64,-3 6 32,-2 0-64,5 0-32,-4 0 32,5 0-32,-5 0 0,4 0 64,-4 6-96,-1-6 0,6 7 32,0-7 64,-5 5-96,4-5 0,-4 7 32,5-1 0,-5 0 0,-2-6 0,2 6 0,0-6 64,-6 0-32,1 0-32,-6 0-64,5 0 32,-5 0-480,5-6-192</inkml:trace>
  <inkml:trace contextRef="#ctx0" brushRef="#br3" timeOffset="91">1301 2629 128,'0'18'64,"0"-5"0,0 11-96,-5-6 64,5 0-32,0 1 64,0-1-96,0 6-64</inkml:trace>
  <inkml:trace contextRef="#ctx0" brushRef="#br3" timeOffset="92">1608 2157 768,'-5'-12'352,"0"12"-192,0-6-128,5 6 160,0-6-160,-5 6-32,0-7 0,-1 7 0,1-5 64,-1 5 96,2-7-224,-7 7-96,6 0 96,-1 0 64,-4-6-32,0 6 0,-1 0 32,1 0 0,-6 0-96,6 6 64,-6-6-320,6 0-96</inkml:trace>
  <inkml:trace contextRef="#ctx0" brushRef="#br3" timeOffset="93">1353 2567 128,'-5'13'160,"5"-1"-64,-6-6-64,1 0 96,5 1-64,-10-2-64,4 8-64,1-1 32,-5 0-128,5 7 32</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6T03:18:20.533"/>
    </inkml:context>
    <inkml:brush xml:id="br0">
      <inkml:brushProperty name="width" value="0.05" units="cm"/>
      <inkml:brushProperty name="height" value="0.05" units="cm"/>
      <inkml:brushProperty name="color" value="#849398"/>
    </inkml:brush>
  </inkml:definitions>
  <inkml:trace contextRef="#ctx0" brushRef="#br0">7323 3704 128,'23'0'0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16T03:18:20.534"/>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50 45 2560,'-4'18'960,"4"-13"-512,0 0-544,0-5 192,0 0-96,0 0 0,0 0-96,0 0 64,0 0-1024,0 0-416</inkml:trace>
  <inkml:trace contextRef="#ctx0" brushRef="#br0" timeOffset="1">1218 923 128,'-17'18'0</inkml:trace>
  <inkml:trace contextRef="#ctx0" brushRef="#br1" timeOffset="2">223 424 896,'4'3'352,"-4"-3"-192,2 4-256,-2-3 64,2-1 32,-2 3 0,2-1 0,-2 1 0,2-1 0,1 0 64,-2 1-32,2-1-32,-1 0 32,0 0-32,1 0 0,-2 3 64,1-3-96,0 1 0,3-1-32,-3 3 0,0-4 64,2 2 64,0-1 32,-1 3 96,0-3-160,-1 3-32,3-3-64,-1 0 0,-3 2 64,2-1 0,2 2 128,-3-4 64,-1 2-160,4 1 0,-3-1 32,0 1 96,0-1-64,0 1 0,0 0-96,0-1-96,3-1 64,-3 3 64,2-3 0,-2 2-32,3-1 96,-4 1 64,2-2 64,-2 3 32,2-3-128,-1 1-32,0-1-32,0 0 32,0 0-64,2 1-32,-1 1 32,-1-2 32,1 3-32,0-3-32,-1 2-128,2-1 0,0 1 128,0 1 64,1-2 0,-1 1-64,1 0 32,-2-2-32,-1 3 0,3-2 0,-3-1 0,2 3 0,-2-4 64,2 2 96,0-1-224,1 3 0,-3-3 64,2 1 64,-2 1 0,2-2-64,0 1 96,0-2 0,1 2-128,-1-1 32,-2 0-64,5 1 0,-3-1 64,2 2 64,-2-1-32,0 1 64,3 1-128,-3 0-64,0-3 64,2 3 0,-2-1 32,1 0 64,-1-1-96,0 1 0,1 1-32,-2-3 0,2 0 128,-1 0 96,1 1-128,-2-1-32,4 1 0,-3-2 64,1 2-192,-2-1 32,1 0 96,1 0 64,-1 3 0,0-3-64,-2 2 32,3-1-32,-3-1 0,2 0 0,0 1 0,1-1 64,-1 0-32,-2 1-32,2-1 32,0 3-32,-2-1 0,2-2 0,1 3 0,-1 0 0,0-3 0,0 2 64,1-2-96,-3 0 0,1 1-32,0-1 0,2-2 64,-2 3 0,1-3 0,1 0 0,-2 2-96,2 0 64,0 1 32,3 1 64,-2 0-448,1-1-160,-2 2-352,0-1-160</inkml:trace>
  <inkml:trace contextRef="#ctx0" brushRef="#br1" timeOffset="3">191 351 896,'3'2'352,"-2"1"-192,4-3-192,-3 0 128,0 2 0,0-2 32,2 3-64,-1-3-64,-2 2 32,4-2-32,-1 2 64,0 0 32,0 1-128,0-2 32,0 4-64,-1-3 0,4 3 128,-4-1 32,4 1-128,-3-3 32,2 3 0,-1-3 64,0 1-96,2-1 0,-4 0 32,4 1 0,-3-2 0,3 2 0,-1-3 0,-2 2 64,3 0-32,-3 1-32,3-1 32,-4 2 32,4 1-32,-3-3-32,2 0 32,-1 3 32,1-2-96,0-1 0,2 3 96,-2-4 32,1 3 32,-1-1 0,3 2 0,-5-3 0,2 1 0,1-1 0,-3 0-64,0 0-64,3 0 32,-2 1-32,0-1 64,-1 0 32,2-2-32,-1 5-64,0-3 32,2 0 32,-1 1-32,1 1 64,-1-2-128,0 3 0,1-1 32,-1 1 64,0 2-32,0-3 64,1 1-128,0-3 0,-2 2 96,2-1 96,0-1-64,-2 1 0,2-1-32,1 0 32,-1 3-64,-1-4 64,2 2-64,-2 1 64,1 1-64,1-2 64,1-2-128,-3 4 0,0-1 32,3 1 64,-3 0-32,0-3 64,2 2-64,-3 1 64,1 0-128,1 1 0,-1 1 32,1 0 64,-3-2-32,-1 0-32,2-1 32,-1-2 32,0 3-32,1-3-32,-1 1-64,-3-2 32,4 2 32,0-1 64,-4-2-32,3 2 64,1 0-64,-3 0 64,2-2-64,0 3-32,1 0 32,-4-1-32,4 3-96,1-1 64,-2 0 32,0 1 64,1-3-192,-1 3 32,0-3 96,2 2 128,-1-1-32,-4-1-64,4 0 0,-1 0-32,-2-2-96,0 3 0</inkml:trace>
  <inkml:trace contextRef="#ctx0" brushRef="#br1" timeOffset="4">830 719 5280,'5'5'32,"-1"-5"-64,0 4 0,1 1 32,-1-5 64,0 4 32,-4 0-128,4-4-32,-4 5-128,0-5-800,0 5-256,4-5 160,0 0 64</inkml:trace>
  <inkml:trace contextRef="#ctx0" brushRef="#br1" timeOffset="5">233 419 512,'9'8'256,"-5"-4"-128,0 5-32,0-7 128,1 3-96,0 1-96,2-1 0,1 2 32,2 0-96,1-1 0,-2 3 32,2 1 64,-3-1-96,0 0 0,-1 0 32,1 0 64,-1 0 32,-2-2 32,2 0-160,-3-1-32,1 1 32,-1-2 0,-1-1 96,2 0 32,-1-1-128,-2 2-32,0-3 32,-2 0 0,3-2 32,-3 0 0,0 0 0,0 0 0,0 0 0,-3-2 64,1 0-96,0-1 0,-2 1-32,-1-3 0,2 1 128,-4 0 32,3-1-32,-2-2-64,0-1-64,-1-2 32,-1 3 32,1 1 0,-3-1 0,2-3 0,-3 4 64,1-1 32,-1 0-128,2 0-32,-1-2 32,0 3 0,1-1 32,1 0 64,1 0-96,3 0-64,0 2 64,-2 1 64,1 2 0,3-2-32,-2 1 32,0 1-32,2-1 0,0 1 0,0 0 0,0 0 0,-1 0 0,2-1 0,-2 3 64,1-2 96,2 0-224,-2 2 0,2 2 0,-2-2 32,4 2 32,-2 1 0,2-1-96,3 0 0,1 2 64,0 4 64,2-2 0,1 3-32,1 1 32,3-2-32,0 4 0,-1-1 64,1 0-96,-1 1-64,1 1 64,0-1 64,-3-1 0,1 0-32,1-2 32,-1 3-32,-3-4 0,1 2 64,-3-4-32,0 1-32,-2 1 96,-1-4 0,-1-2-192,-1 0 0,-1-2 32,0-2 96,0 0-64,-1-1 0,-1-1 96,-1 2 32,-1-5-128,-2 0-32,0 0 32,-3 0 64,1-4 64,0-1 32,-5 2-64,0-2-64,-2 1 96,3-1 0,-1 1-128,0 2 32,3-2 0,0 2 0,0 0 0,0-2 0,2 1-96,0 4 64,-1-3-32,3-1 0,0 4 64,-1-1 64,1 2-32,2 1-32,-1 0 32,2-1 32,1 3-192,-3-1 32,3 0 96,2 3 64,0-2-96,2 4-32,-2-2-64,5 3 96,-1-3 0,0 3 96,2 1-96,0 0 0,3-1 32,0 3 0,-1-1 64,2 2 32,1-1-32,1 4 32,1-3-128,-5-1 0,6 1 32,0 0 64,-4 0-32,2-3 64,1 3-64,-2-3-32,1 3 32,-1 0-32,0 0 0,1 5 64,-3-4-32,1 2-32,-2-4-64,-1 1 32,1 0 32,-4-3 64,0-1-32,1-2-32,-5-1-64,2-1 32,-4-2 32,2-3 0,-2 1 64,-1-2 32,2 3-128,-2-3 32,-3 2 64,0-2 32,-3 1-128,-1 1 32,-3-2 0,1 3 64,-3-3-32,0 0-32,-2 1 32,1 1 32,1-4-96,0 2 0,2 0 32,1 2 0,1-1 0,1 2 0,3-1 0,-1 2 0,4 1 0,-2 0 0,4 0-96,-3 2 0,4-2 64,-2 2 64,1-3-64,2 3-64,-2-2-32,2 2 96,2-2 64,0 2 64,1 0-32,0 0-64,2 2-64,1 0 32,2 1 32,-1-1 0,1 2-96,5 3 64,-2-2 96,-1-1 32,2 0 32,1 4 0,0-4-64,0 0 32,-1 3-64,1-4-32,-1 1 32,1 1 32,-1-1 32,1 3 32,-3-3-160,1 3 32,2 0 0,-3-2 0,1 1 0,-3 1 0,0-2-96,1 0 64,0-1 32,-3 0 64,-2-1-96,0-3 0,0 2 32,0-2 64,-1 0-32,0 0-32,0 0 32,-1-2-32,-2-1 0,0-1 0,0 2 64,-2 0 96,-1-1-128,0 1-96,-4 2-64,-1-2 96,0 2-512,-3 0-160,0 0 128,-2 0 96</inkml:trace>
  <inkml:trace contextRef="#ctx0" brushRef="#br1" timeOffset="6">465 598 896,'5'5'352,"1"-5"-192,-2 2-128,-4-2 160,0 3 32,0-3 96,-4 2-96,1-2-64,-1 0-64,-2 0-96,1 0 32,-1-2-32,-1 2-96,2-5 0,0 3 64,-1-2 64,2-1 64,-2 0 32,-3 0-160,1-1 32,0-1 0,-3-2 0,2-2 0,-1-1 0,-1 1 0,1 0 64,-5 2-32,4 0-32,-1-1-64,2 4 32,-1-1 32,2 3 64,1-1-32,0 0-32,3 3-64,1 2 32,0-2 32,2 2 64,0 0-96,2 0-64,2 2 64,3 0 0,0 3-64,4 4 64,3 0 32,3 0 0,0 2 64,2 1 32,-3-1-128,1 0 32,-2-4-64,-5 1-64,3-3 160,-5 0 32,0-3-96,1 3-32,-5-5 96,2 3 96,-4-3-32,-2-3-64,-4 1 0,1-3 32,-3-4-32,0 0-32,-3 0 32,1-2-32,-1 2 0,3 2 64,-5-2-96,2 0 0,1 0-32,0 2 0,-1-4 64,5 4 0,0 0 0,-1 0 0,3 2 0,2 1 64,-3 0-96,3 2 0,0-1 32,2 3 64,0 0-96,0 0-64,2 3 64,0 3 64,3-2-64,-1 1 0,2 2 32,0-3 64,3 3-32,-1-2-32,-1-3 32,4 3-32,-4 1-96,2-1 64,0 2-32,1-3 0,0 1 64,1-1 64,-1 1-32,1-1 64,-1 3-128,1-2-64,-3 2 128,1-3 32,-1 1 0,1-1 32,-1-1-64,0-1 64,1 1-128,0-2 0,-2 2 96,2-2 32,0 2-32,-1 1 32,-1-1-64,1-1-32,0 1 32,1 1-32,-1-2 64,-2 0 32,3 0-32,-3 1-64,1 2 32,-1-3 32,2 0-32,0 1-32,-1 1-64,1-2 32,0 0 32,1 1 64,1 2-32,-1-4 64,-1 4-64,-2-3-32,1 3 96,-1 0 0,0-3-32,1 3-64,-3-4-64,0 4 32,1 0 32,-1-3 0,2 2 0,-1-1 0,-2 1 0,1-2 0,3 0 0,-1 1 0,-1 0 0,0-1 0,0 3 0,1-4 0,-2 3-96,1-1 64,3 2 96,-4-3 32,3 3-192,-1-1 0,-2-2 96,2 1 128,-1-1-96,-1 0-32,0 0 0,-2 1 64,0-3-96,0 0 0,-2 0 32,2 0 64,-2 0-96,0 0 0</inkml:trace>
  <inkml:trace contextRef="#ctx0" brushRef="#br1" timeOffset="7">824 717 3840,'0'-3'0,"0"3"0,-2-2 0,2 0 0,-4 0 64,0-3 32,0-2 32,-4 0 0,-1 2 0,-4 0-160,1-5 32,-1 3 0,1-1 0,-1-2 0,2 5 64,1-1-96,-1 1 0,0 3 32,1-3 0,0 3 0,0-3 0,-3 1 64,0-1 32,3 1-128,-5-3 32,2 3-64,3-1-64,-3 0 96,5 3 64,-3-3-64,1 1 0,1-1 96,-2 1 32,1 1-128,0-1-32,0 0 96,-1-3 96,-2 2-32,1-1-64,1 1-96,-2-2 32,1 5-32,1-5 0,1 3 0,1-1 0,1 1 64,-1-1 64,3 3-32,0-3-32,-1 1 32,-1 1-32,-1-1-800,1 0-320,0-1 128,-2 3 192</inkml:trace>
  <inkml:trace contextRef="#ctx0" brushRef="#br1" timeOffset="8">2393 1213 1280,'0'-5'512,"0"5"-256,0-4-224,0 4 160,1-2-96,-1 2 0,0-3-32,0 1-64,3-1-64,-1 2 32,-2-2 96,0-1 32,2 1-128,0 1 32,-2 2 0,2-5 64,-2 3-32,2 0-32,-2-1 32,0 2 32,2-4-32,-2 3-32,2-1 32,-2 1-32,3-1 0,-3 2 0,2 1 0,-2-3 0,2 1 0,-1 0 0,2 0 0,-1 2 0,0-3 0,-2 1 0,3-1 64,-2 3 32,1-2-32,0 0 32,0-1 0,1 3 32,-3 0-64,2-1-64,0 1 32,-2-3-32,1 3 0,2 0 0,-1-1 0,1-2 0,-1 3 0,-1-2 64,2 2-96,1-3 0,-1 3 32,0 0 0,-1-3 0,0 3 0,3 0 0,-3 0 0,2 0 0,-2 0 0,3 0 0,-4-2 64,1 2 96,3-2 128,-3 2-128,2 0-96,-2-2-32,2 2-32,-1-2-96,0 2 64,2-2 32,-1 2 64,0 0-32,0-3-32,1 3 32,-2-2-32,4 0 0,-1 2 0,-1-3 0,1 1 0,0 2 0,-2-3 0,3 2 0,-3 1 0,2 0-96,-2-3 0,0 3 128,1 0 32,1 0 0,-2 0-64,1 0 32,-4 0-32,3 0 0,1 0 0,0 0-96,0 0 0,0 0 128,-1 0 32,0 0 0,3 0-64,-4 0 32,2 0 32,-1 0-32,3 0-32,-4-1-64,1 1 32,1 0 32,1 0 0,1-3 0,-3 3 0,0-2-96,2 2 64,1-3 32,-3 1 0,2 0 0,-1-1 64,1 3-32,-2-2-32,0 2 32,0 0-32,1 0 0,-2 0 0,2 2 0,0-2 64,-2 0-32,1 0-32,1 0-64,-1 0 32,0-2 32,1 2 0,-2-2 0,4 2 64,-3-2-96,0 2 0,3 0 32,-3-3 0,0 3 0,2 0 0,-2 0 0,3-2 0,-1 2 64,-1 0 32,0-2-192,1 2 0,-1 0 32,0-2 96,-1-1 0,2 3-32,-1 0 32,-2 0-32,2-3 0,1 3 64,-2 0-32,0 0-32,0 0 32,1 0-32,-1 0 64,0 0 32,0 0-192,1-1 0,-2 1 32,2 0 96,-1 0 0,0 0-32,1 0 32,-4-3-32,4 3-96,-1 0 64,1 0 32,-2 0 64,2 0-32,-1-1-32,0 1 32,1 0 32,-1 0-96,-1 0 0,2-3 32,-1 3 64,3 0-96,-4 0 0,1-2 32,3 2 0,-3 0 0,0 0 0,3 0 0,-3 0 64,1-3-32,0 3 64,2 0-128,-3 0 0,3-2-32,-1 2 0,-2 0 64,2 0 0,-2-2 0,3 2 0,-3 0-96,0 0 64,0 0 32,0 0 0,1 0 0,-1 0 64,0 0-32,-2 0 64,2 0-64,1 0 64,-1 0-128,0 0 0</inkml:trace>
  <inkml:trace contextRef="#ctx0" brushRef="#br1" timeOffset="9">3170 1029 4416,'3'0'32,"1"0"-96,0 0 32,-1 0 32,-2 0 0,1 0 0,2 0 64,-1 0-32,-1 0-32,0 0 32,-1 0 32,2 0-32,-1 0-32,0 0 32,1 2-32,-2-2-96,-1 0 64,2 0 32,-2 0 0,0 0 64,2 2 32,-2-2-192,3 0 0,-1 0 32,-2 3 96,0-3 64,2 0 96,-2 0-160,2 0-96,-2 0 32,0 0 64,0 0 0,0 0-32,0 0 32,0 0-32,-2 0 0,2 0 0,-2 0-96,0 0 0,-1-3 64,1 3 64,0 0 0,1 0 64,-4-2-128,0 2 0,2 0 32,-2 0 64,-1-2-96,2 2 0,-3 0 32,1 0 64,2-3-96,-2 3-64,2 0 64,-2 0 64,1-2 0,-1 2-32,-1 0 32,3 0 32,-2 0-32,0 0 64,-1 2-224,1-2 32,-2 0 96,-1 0 64,3 0-96,-3 0 32,4 0 0,-4 0 0,2 0 0,-1 0 0,0 0 0,-1 3 0,3-3 0,-3 0 0,4 0 0,-4 0 64,0 0-96,1 0-64,-1 0 64,-1 0 64,1 0 0,-1 0-32,2 0-64,0 2 32,-2 0 32,5-2 64,-4 3-96,3-1-64,0-2 128,2 3 32,-5-3 0,5 0 32,-3 0-128,1 1 0,0-1 32,2 0 0,-3 0-96,4 0 64,-2 0 32,0 3 0,1-3 64,0 0 96,0 0-128,0 0-96,0 0 32,-1 0 64,2 1-64,-2-1 0,1 0-32,-3 0 0,3 0 128,1 0 32,-2 3-128,0-3-32,2 0 32,-2 0 64,-1 0-64,2 0 0,0 0 32,0 0 64,-1 0-32,1 3 64,0-3-128,-2 0-64,1 2 64,1-2 0,2 0 96,-4 0 32,1 2-192,1-2 0,0 0 96,-2 0 64,2 0-96,-1 0 32,-1 0 0,-1 0 0,4 0 0,-4 0 64,1 0-32,2 2-32,-1-2 32,-1 0-32,-1 0 0,3 0 64,1 0-32,-4 3-32,3-3-64,-3 0 32,3 0 32,0 0 0,-2 2 0,2 0 0,-1-2 0,-1 2 64,2-2-192,0 2 32,0 1 32,-3-1 32,3 1 96,-3-3 96,4 0-224,-2 2 0,1-2 0,0 0 32,0 0 32,1 2 64,0-2-32,1 0 64,-3 2-64,3-2-32,-2 3-64,0-3 32,-1 1 32,3 2 64,-2-3-96,0 2 0,1-2 32,0 3 64,-2-3-96,1 2-64,2-2 128,-2 2 32,1-2 0,-1 0 32,3 0-128,-4 3-64,3-3 64,-1 0 0,0 0 96,1 2 32,-1-2-192,1 2 0,0-2 32,0 2 96,1 0 0,-2 0-32,1-2 32,0 3-32,-1-3 0,3 3 0,-3-3 0,1 2 0,-1 1-96,1-2 64,0 2 32,0-2 64,0 2-96,0 1-64,2-1 64,-2 2 0,0-3 32,2 5 64,-3-1-32,2-1-32,-2 1-64,3 1 32,-4 0 32,4-2 64,-2 1-32,2-1-32,-2-1-64,2 1 32,0 0 96,0-4 32,0 2-128,0-1 32,0-2 0,2 3 0,-2-1 0,0 0 0,2 0 0,-2 1 0,0-1 64,0 0 32,2 0-128,-2-2-32,2 3 32,-2-1 0,0 0 32,0-2 64,0 4-96,3-1 0,-3 1-32,0 4 0,0-4 64,1 1 0,-1-1 64,0 1 32,0-1-32,3-1 32,-3 1-224,2-2 32,-2 0 32,0 1 96,0-1 0,0-2 64,0 0-64,2 3 64,-2-3-64,0 0-32,0-3 96,2 1-128,-2-1 0,2-1 32,-2-3 64,2-2-32,-2 0-32,2-3 32,-2 4-32,0-2-96,0 1 64,0 0 32,0 0 64,0 2-96,0 1-64,2 1 64,-2 1 64,0 1-64,0 1-64,3 0 64,-1 0 0,-2 2 32,2-3 0,-2 3 0,1-2 64,2 2-32,-3 0-32,2-2-64,0-2 32,1 1 32,0-1 0,-1 1 0,3-2 64,-1 4-32,0-4-32,1 1 32,1-1 32,-2 2-96,0 1 0,0-3-32,1 5 0,-1-1 0,0 1 0,0-3 64,0 3 0,0 0 0,1-1 64,-1-2 32,2 3 32,-1-2-160,1-1-32,0 0 32,-2 1 0,3 2-64,-1-2 64,0 2 32,0-2 0,-2 2 0,1 2 0,-1-2 0,0 2 64,0-2-32,-1 0-32,1 0 32,-2 0 32,0 0-32,0 0 64,0-2-64,-2 2 64,0-2-224,0 2 32,-2-2 32,0 2 96,0 0 0,0-2-32,-2 2 32,-3 2-32,1-2 0,2 0 64,-3 2-96,1 0 0,0-2 32,-3 2 64,1 0-96,2 1 0,-5 0 32,3-3 0,-1 2-96,3 2 64,-2-1 32,1-2 0,1 4 0,2 2 0,-3-2 0,4 3 64,-2 2-32,1-4-32,-3 4 32,3-1-32,1-3 0,-2 2 0,3-4-96,-2 0 0,2 0 128,-3 1 32,1 0 0,2-1-64,-2 1 32,0-1-32,1-1-96,-1 1 64,2 0-32,0 3 0,0-2 64,0 0 64,2-3 32,0 3 32,-2-3-160,2 0-32,0-2 32,0 2 64,0-2-64,0 0 0,0 0 96,0 0 32,2-2-32,-2 0-64,0-3-64,2 1 32,0-1 32,2-2 64,-1 2-32,1-1-32,0-1-64,0 3 32,0-1 32,1-2 64,0 2-32,0-3-32,1 1 32,0-4-32,2-1 0,0 4 64,-1-2-192,2 1 32,-2 3 32,-2 1 32,2 0 32,-1 3 64,-1-1-96,1 2-64,-2 1 64,1-3 0,-2 3 32,4 0 0,-3 0 0,0-1 0,3 1 0,-1-3 0,2 1 0,0-4 64,-1 4-32,1-2-32,3 0 96,-2 1 0,1-1-128,-2-1-32,0 1 32,3-1 0,-3 3 32,-1 0 0,-1-1 0,1 1 0,-4 2-96,4 0 64,-3-3 32,-2 3 64,3 0-32,-4 0-32,2 3 32,-3-3-128,1 2 64,-1 1 96,-1-3 96,1 2-128,-4 0-96,2 0 32,-3 1 0,1-2 32,0 2 0,-2-3 0,-1 2 0,1 1 0,-1-3 0,-1 2 64,-3 0 32,3 1-128,0-3 32,-2 2 0,-1 0 0,0 0-96,1 0 0,1 0 64,1 1 64,0 0-64,-1-1 0,3-2 32,-2 4 0,1-1 0,1-2 64,-3 4-32,3 0-32,-1 0-64,2 1 32,-2 1 32,-2 2 0,4-2 0,-5 0 0,5-1 0,-4 1 64,1 0-32,2-3-32,-1 1-64,1 0 32,-3-1 32,5 1 0,-2-1 0,0 1 64,2-1-32,1-2-32,1 3 32,1-3-32,-2 2-96,3-1 64,0-1 32,0 0 0,3 1 0,-2 2 0,-1-3-96,0 0 64,2 0-32,-2 1 0,3-3 128,-3 2 96,0-2-64,1 0-64,-1-2 0,3-3 32,-1 1-32,0-1-32,2-2-64,-2 0 32,3 0 32,-1 3 0,0-1 0,2-1 64,-2 1-96,1 1 0,-2-3 32,4 3 64,-3-1-96,2-2 0,1 2 32,-1-4 0,0 2 0,4 1 0,-3-1-96,1 0 64,2 3 32,-2-3 64,2 2-96,-2 0 0,3 0 32,0 0 0,-1-3 0,1 4 0,-3 0 0,2-1 0,1 0 0,0 3 0,-1-2 0,-1-1 0,3 1 0,-4-1 0,3 2 0,-3 1 0,1 0-96,1-2 64,-4 1 32,3 1 64,-1-2-32,1-2-32,1 2-64,-1 3 32,-1-2 32,1 1 64,-1-1-32,-2 3-32,1 0 32,1 0-32,-2-2-96,1 2 64,1 0 32,-1-2 0,1-1 0,0 3 0,1-2 64,-1 2 96,0-2-128,1 2-32,-1-2 0,0 2 0,3 0 0,-2-2 0,-3 2 0,2 0 0,1 0-160,-1 0 32,1 0 128,-1 0 64,-2 2-96,1-2-32,1 0 96,-2 0 96,0 0-96,1 2-96,0-2 32,-2 0 64,2 0 0,-1 0-32,2 0 32,-1 0-32,-1 2 0,-1-2 0,1 0-96,0 0 64,-2 2 96,2-2 96,-1 0-64,1-2-64,0 2-96,3 0 32,-3 0 96,3 0 32,-1-2-128,-2 2-32,1 0 32,-2 0 0,2 0 96,0 0 32,-3 0-128,2-2 32,-2 2-64,2 0 0,1-2 64,-1 2 0,-2-2 0,0-1 0,3 1-96,-3 2 64,0 0 32,0 0 64,1 0-96,-1 2 0,-3-2 32,4 0 0,-3 3 0,1-3 64,-2 2-32,1-2 64,-2 0 0,2 0 32,-2 0-224,0 0 0,0 0 32,0 0 32,3 0 32,-3 0 0,0 0 0,0 0 0,-3 2 0,3-2 64,0 0-32,-2 0-32,2 0 32,-2 0 32,1 0-96,-2 0 0,-1 0 32,1 0 64,0 0-32,-2 2-32,3-2 32,-3 0-32,-2 0 0,3 0 0,-3 2-96,1-2 0,0-2 64,0 2 64,-3 0 0,0-2 64,1 0-64,0 2 64,-3-2-224,1 2 32,1-3 96,1 3 64,0 0-96,-1 0 32,1 0 0,-1 0 64,0 0-32,2 3-32,0-3-64,1 2 32,1-2-32,1 2-64,3-2 96,-2 0 64,3 0 0,0 0-32,3 0 32,-2 0-32,5 0 0,1 2 64,-1-2-32,0 0-32,3 2-64,-1-2 32,1 0 32,0 2 64,1-2-32,0 0-32,0 0 32,1 3-32,-2-3-96,-1 0 64,0-3 32,1 3 0,0-2 0,-1 2 0,-2 0 64,2 0 32,-4-2-128,6 2-32,-7 0-64,4 2 96,-3-2 0,0 2 96,0-2-32,-1 3-32,0-1 32,-1-2-32,3 2 0,-1-2 0,-3 0-96,2 0 64,0 3 32,-1-3 64,0 2-32,-1-2-32,2 3-64,-1-2 32,0 2 32,-2-2 0,3 2 0,-3-3 64,1 3-32,-1-1-32,0-2-64,0 0 32,0 0 32,0 0 64,2 0 32,-2 0 32,0 0-64,2 0-64,-2 0 32,2 0 32,-2-2-192,0 2 32,3 0 96,-3-3 128,0 3-96,0 0-96,0 0 32,0 0 64,0 0-1280,-3-3-512</inkml:trace>
  <inkml:trace contextRef="#ctx0" brushRef="#br1" timeOffset="10">2634 1370 384,'9'-5'160,"-6"2"-64,7-1-192,-6 1 64,-1 3-32,2 0-64,1-2 160,1 2 32,-2 0 0,4-2-64,-3 2 32,3-2 32,-1 2-32,1-2-32,-3-1 32,2 1-32,-1-1 0,-1 3 0,0-2-96,-1 0 64,1 0 32,-2 2 64,0-3-32,0 2-32,1-2 32,-3 1 32,2-1 32,-2 3 32,0-2-64,2 0-64,-2 2 96,1-3 64,-1 2-128,-2-2-96,2 1 32,0 0 0,0 0-64,0-1 64,0 3 32,1-2 64,1 2-32,-3 0-32,4-3 32,0 3-32,-4 0 0,3-2 0,-2 2 0,-2 0 0,0 0-96,0 0 64,0 2-32,-2-2 0,-2 3 64,0-1 64,-1 1-96,2-1-64,-1 0 64,-1 0 0,1-2 32,-2 4 64,1-1-32,1-1 64,0 0 0,0 1 32,0-3-160,-1 2-32,-1 1 32,2-3 0,-2 0 32,-1 1 64,-1-1-32,1 0-32,-1 0 32,0 3 32,-1-3-96,-1 0 0,1 2 32,-1-2 64,0 0-32,-1 0 64,0 2-128,0-2 0,1 0 32,-1 2 0,4-2-352,-4 0-96</inkml:trace>
  <inkml:trace contextRef="#ctx0" brushRef="#br1" timeOffset="11">1422 1292 384,'0'0'160,"1"0"-64,-1 0-128,0 0 64,0 0-32,2 0 0,-2 0 0,2 2 0,0-2 0,-2 0 0,3 0 0,-1 0 0,0 0 0,-1 0 0,2 0 64,-1 0 32,0 0-128,-2 0-32,3 0-64,-2 0 96,-1 0-64,2 0 32,0 0 64,1 2 0,-1-2 0,0 0 64,0 0-32,2 2-32,-1-2 32,-2 0-32,2 0 0,-2 3 64,2-6-32,-1 6-32,-2-3 32,2 0-32,-2 0-96,2 3 64,-2-2 96,0-1-32,0 0-32,0 3 32,2-3-32,-2 0 0,0 2 0,0-2 0,0 0 64,0 0-96,0 0 0,2 0 32,-2 0 0,0 0 0,0 0 0,0 2 0,0-2 64,0 0-32,0 0-32,0 0 32,0 0-32,0 0-96,0 2 64,0-2 96,0 0 96,-2 0-128,2 0-32,0 0 0,0-2 0,-2 2 0,2 0 64,0 0-96,0-2 0,0 2-32,-2 0 0,2 0 128,-2-2 96,2 2 64,-2-3 96,-1 3-160,2-1-96,-2-2-32,-1 3-32,1-3 0,0 3 64,1-2-32,-3 2-32,3 0-64,0 0 32,1 0 32,-2 0 0,1 0 0,0 0 0,-1 0 0,2 0 64,-1 0-32,0 0-96,-1 0 32,1 0-32,0 2 0,-1-2 64,0 3 64,1-3-32,-1 0-32,1 0 32,1 0-32,-2 3 0,1-3 64,0 0-96,0 0 0,0 0 32,0 1 64,0-1-96,2 0 0,-2 0 32,0 0 0,-1 0 0,1 3 0,2-3 0,-1 0 0,-2 2-96,3-2 64,0 0-32,-2 0 0,2 0 64,0 2 0,0 0 0,0-2 64,2 0-96,-2 2 0,0 1 96,3-1 32,-3-2-32,1 3-64,1-1-64,1-2-32,-1 2 128,0-2 32,2 2 0,-2-2-64,2 0 32,1 0-32,-4-2 0,6 2 64,-3 0-32,-2-2-32,2 2-64,1-2 32,-2 2 32,4 0 64,-3-3-32,0 3-32,1-2-64,0 2 32,1-3 32,-2 3 0,2-2 0,-2 2 64,0-2-32,0 2-32,3 0 32,-3 0-32,-2 0-512,0 2-192</inkml:trace>
  <inkml:trace contextRef="#ctx0" brushRef="#br1" timeOffset="12">1261 1240 384,'0'0'256,"0"0"-128,3 0-160,-3 0 64,0 0-32,0 0 0,0 0 64,0 0 32,0-3-32,0 3-64,0 0 32,0 0-32,0 0 0,0-2 64,0 2-32,0 0 64,0 0-128,-3 0 0,3 0 160,0 0 160,-2-2-32,2 2 96,0 0-128,0 0 32,-2-2-224,0 2-32,2 0-64,-2 0-64,0 0 160,-3 0 32,3 2-96,0-2-32,2 0 96,-1 0 32,-2 0 0,1 0-64,2 0 32,-2 0-32,2 0 0,-3 0 0,3 0 0,-1 0 64,1 0-96,-2 2 0,-1-2 32,3 0 0,-2 0 0,2 2 0,-2-2-96,2 3 0,0-1 64,-1-2 0,1 2 32,1 1 0,-1-2 64,2-1 32,0 3-32,3-3-64,-4 0 32,4 2-32,-3 0 0,2-2 0,-2 3 0,0-1 0,3 3 0,-3-5 64,2 0 160,-2 0 128,3 0-128,-3 0 32,2 0-160,0 0 0,-2 0-96,2 0-32,-2 0 32,0 2 0,0 0-352,-2 3-160,0-3-448,-2 3-192</inkml:trace>
  <inkml:trace contextRef="#ctx0" brushRef="#br1" timeOffset="13">1075 1502 128,'1'-1'160,"-1"1"-64,3-3-64,-2 3 160,-1 0-160,2 0-32,1 0 0,-1 0 64,0 0-32,0 0-32,0 3-64,0-3 32,1 0-32,-1 0 0,-1 1 128,2-1 32,-2 0-32,4 0-64,-3 0 32,0 0-32,0 3-96,3-3 64,-3 0 96,1 0 32,0 2-128,-1-2 32,0 0 64,1 0 32,-2 3-32,2-3-64,-2 0 32,2 0 32,-1 2 32,0-2 32,2 0-64,-2 0-64,0 2-64,-2-2 32,3 0 32,-1 0 64,-1 2-96,2-2 0,-1 3 32,-2-3 64,2 2-32,0-2 64,0 2-128,1-2 0,-2 2 32,1-2 64,0 3-96,1-3 0,-1 2 32,0-2 64,0 2-96,0-2 0,2 3 32,-4-3 0,5 1 0,-5 2 0,4-1 0,-2 0 0,0 1 0,0-1 64,0 1-96,0-1 0,0 0 96,1 0 32,-2-2-128,4 2 32,-3 0 0,0 1 0,0-3 64,0 2 32,0-2-32,0 3 32,1-3-64,-1 2 64,0-2-128,-1 2 0,-1 1 32,3-3 0,-1 1 0,0-1 64,1 3-32,-2-3-32,1 0 96,3 1 0,-3-1 320,2 0 192,-3 0-320,4 3-64,-3-3-160,2 0-64,-1 2-128,1 1 0,-2-3 64,0 3 96,0-3 64,0 1 32,3-1-64,-3 3 32,1-3 0,0 0 32,1 0 64,0 0 32,-1 0-96,1 0-96,0 0 0,0 2-32,0-2 0,-1 0 64,0 0-96,-1 2 0,3-2 32,-3 0 64,0 0-96,2 0 0,-2 0 32,3 0 64,-3 0-32,2 0 64,-2 0-128,1 0-64,0 2 64,-1-2 0,3 0 32,-3 0 0,2 0 0,0 0 64,1 2-96,-4-2 0,4 0 32,-3 3 0,2-3 0,0 0 64,1 0-32,-4 0 64,3 0-64,-2 0-32,3 0 32,-3 0-32,0 0 0,0 0 64,3 0-96,-3 0 0,0 0 32,1 0 64,0 0-32,-1 0-32,0 0-64,1 0 32,-2 0 32,1 0 64,1 0-96,-1 0 0,0 0 160,0 0 160,0 0-32,0 0 32,-2 0-96,2 0-32,1 0-192,-2 0 32,2 2 0,-2-2 0,1 0-96,1 3 64,-1-3 32,-2 0 64,3 0-32,0 2-32,-1-2 32,1 0-32,-1 0 0,0 0 0,0 0 0,-1 0 0,2 3 0,-1-3 0,0 0 0,1 0 0,-2 1 64,1-1-32,1 0-32,-1 0 32,-2 0-32,2 0-96,0 0 64,2-1 96,-2 1 32,0 0-128,3 0-32,-4 0 32,2 0 0,1 0 32,-2 0 0,2 0 64,-2 0 96,1 0-128,-2 0-96,4 0 96,-3 0 32,0 0 0,2 0-64,0-3 32,1 3 32,-3 0-32,2-2-96,0 2 32,3 0 96,-4 0 96,2 0-128,1 2-96,1 1-1184,-3-2-1152</inkml:trace>
  <inkml:trace contextRef="#ctx0" brushRef="#br1" timeOffset="14">1264 104 384,'-7'9'256,"5"-6"-128,-4 1-96,3-1 96,-1-2-64,3 4-64,-4 0 32,3 0-32,-2-1 0,2-2 64,0 2-32,-3 1-32,1 0 32,0-3-32,0 2-96,2 0 64,-3 2 32,1-2 64,1 1-32,-2 1-32,3-1 96,-2-1 0,-1 1 448,3-3 192,-2 1-288,2 1-160,-2-2-192,-1 1 0,2-1-64,0 3 64,-1-3-128,0 0-64,0 0 128,1 3 32,-1-3 0,-2 0-64,1 1-64,2-1 32,-2 0 32,1 1 64,-2 1-32,2-2 64,0 3-64,-1-2-32,1 1-64,-2 0 32,1 1 32,1 2 64,0-3-32,0 3-32,0-3 32,0 1-32,-1 1-96,1-1 64,0 0 32,-3 1 64,4-1 256,-2-3 96,1 3-288,0 0-32,-1-1-96,1 0 64,3 1-96,-4-3 0,3 3 32,-2-1 0,2 1 64,0-1 32,-1 1-128,1 2-32,1-3 32,-2 0 0,-1 4 96,2-4 32,0 1-128,-2-1-32,-1 3 32,3-2 0,0-1 32,-2 0 0,2 1 0,-2 0 0,2 1 0,-3-1 64,3 0-32,-2 2-32,0-1 32,2 1-32,-3-3 0,4 3 0,-2-2 0,1 2 0,-3-2 0,4 1 64,-1-1-96,-2-1-64,1 3 64,-1-3 64,3 1 0,-4 2-32,3 0-64,-1-1 32,2 4 32,-1-2 0,0-1 64,2 0 32,-3 0-32,1 0 32,0-2-128,2 1 0,0 1 32,-2-2 0,2 2 0,0-3 0,-1 3-96,1-2 0,0 1 64,0-2 64,0 4 64,0-1 32,0-3-160,-3 2 32,6-1 0,-6 0 0,3-1 64,-3 3 32,3-3-128,-2 1 32,2 1-64,-2-1 0,1 0 64,-1-1 0,-1 3 0,1 0 0,0-1 0,0 1 0,0 0 0,0 0 64,0-3-96,-1 3 0,1 1 96,0-3 32,2 3-128,-4-3-32,2 1 32,0-1 0,2-1 32,-3 4 0,2-4 64,-1 0 32,0 0-128,-1 4 32,3-2 0,-4 1 64,2-2-96,0-1-64,0 3 64,0-3 0,0 1 32,-1 2 64,2-1-32,-1-1-32,-1 2 32,1-3-32,2 0 0,-2 2 0,2 0-96,-2-2 64,2 3 32,0 0 64,0-1-32,-2 2-32,0-2 96,2-1 0,-3 2-192,2 0 0,-2-1 32,1 1 96,2-2 0,-1 1 64,1 1-64,-3 0 64,3 0-64,0 2-32,0 0 32,0-3-32,3 2 0,-3-2 64,1 3-32,-1-2-32,0 0 32,2-1-32,-2 2 0,0-1 64,3-1-96,-3 1 0,0 2 32,1 0 64,-1-2-32,3 2-32,-3-2-64,0 2 32,0 0 32,0 0 0,0-3 64,0 4 32,2-3-128,-2 4-32,0-2 32,2-2 0,-2 0 32,2 0 64,-2-1-96,2 1 0,0 0 96,1-3 32,-1 4-128,-1-4-32,2 2 32,-1-1 0,2 2 32,-2 0 64,0 2-96,0 0 0,3-2 96,-3 0 32,1-1 32,2 1 0,-3 0-160,2 0 32,0 0 64,-1-3 32,-1 3-32,0-2-64,0 1-64,2-1 32,-2-1 96,1 3 32,0 0-32,-1 0-64,0-1-64,4-1-32,-5 0 128,1-1 32,2 1 0,-4-1-64,5 3-64,-5-3 32,3 1 32,-3 0 64,5-1-32,-5 1-32,5-3 32,-5 2-32,3 1 0,-3-1 0,2 1 0,1-3 0,-1 2-96,0 3 64,0-2 32,-1 0 64,2-1-32,1 0-32,0 1-64,-1-2 32,1 1 32,-2-1 64,0-1 32,2 2 96,-2-2-256,0 0 0,1 4 0,-1-4 96,2 0-64,0 0 0,0 2 32,-2-1 64,3-1-96,-4 3 0,2-3 32,1 1 0,-2 1-96,0 0 64,2-2 32,-2 6 64,3-4-32,-3 3-32,0-3 32,0 1-32,0-1-96,0-1 64,1 1 32,-2-2 64,2 3-32,-2-3-32,4 3 32,-3-1 32,0-1-32,2 1-32,-2-2 32,1 3 32,-1-3-96,-2 2 0,1 1-32,2 0 0,-2-1 64,2-1 0,-1 1 0,0 0 64,-2 4-96,2-4 0,0 1 32,0-1 0,1 1 0,-1-1 0,0-1 64,0-2 32,0 4-128,2-3 32,-1 1 0,-2-1 0,2-2 0,-2 3 0,1 1 0,1-4 0,-1 2 0,0 0 0,2 0 0,-2 0 64,1-2-32,-1 3 64,2-3-64,-3 0-32,4 2 32,-1-2-32,-2 0 0,0 0 0,3 3 0,-3-3 0,-1 2 64,4-2-96,-3 2 0,1 0 32,-3-2 0,1 3 0,2-2 0,-2 2 0,2-1 64,-3-2-32,2 3-32,-2-3-64,2 2 32,-2-2 32,2 2 64,0-2-96,0 3 0,0-3 32,1 2 64,-1 0-32,-1-2-32,2 0 32,-3 4-32,2-1 0,0-1 64,0-4-32,0 4-32,1-2 32,-2 3 32,1-3-32,0 0-32,1 0 32,-1 2-32,0 0 0,2 0 64,-1 1-96,-2-3 0,1 1 32,1-1 64,1 0-32,0 0 64,-2 0 0,2 0-128,1 0-32,-4 0 32,4 0 0,-3 0 32,0 0 0,2 0 0,-2 3 64,0-3-32,2 0-32,0 0 32,-1 0 32,-1 0-96,2 0-64,-2 0 128,0 0 96,0 0-96,1 0-32,-1 0 0,0 0 0,1 0 0,0 0 64,1 0-96,-1 0 0,0 0 32,-1 0 64,1 0-32,1 0-32,0 0-64,1 0 32,-3 2 32,1-2 64,-1 3-96,1-1-64,2 0 64,-4 1 64,1-3 0,3 2-32,-3 0 32,0-2-32,0 2 0,-1-2 64,2 0-32,1 0-32,-1 2-64,-2-2 32,1 0 32,1 2 64,-1 1-96,2-3 0,-2 2 32,0 1 0,0-3 0,2 2 0,-1-2 0,1 2 0,-2-2 0,0 0 0,2 3 0,0-2 64,0-1-96,1 0 0,-1 0 96,0 0 96,0 0-128,1 0-96,-2 0 32,2 0 0,0 0 32,0 0 0,0-1 0,-1 1 0,0 1-96,1-1 64,-2 0 32,1 0 64,1 0-32,-1 0-32,0-1 96,3 1 0,-3 0-128,0-3-32,0 3 32,0-2 0,1 2 32,-3 0 0,2 0-96,-2 0 64,3 2 32,-3-2 64,-1 0-32,3 3-32,1-3-64,-1 1 32,0-1 32,1 0 64,-3 0-32,-1 0-32,4 0 32,-3 0-32,2 0 0,-2 0 64,3 0-96,-4 0 0,2-1 32,1 1 0,-2-3 0,2 3 0,0 0 64,-1 0 32,1 0-128,0 0-32,0 0 32,0 0 0,-1 0 32,0 0 0,2-2 0,1 0 64,-2-1-32,1 1-32,-2-1 32,4 1-32,-3 2 0,3-2 64,-3 0-32,2 0-32,2 2 32,-1-2 32,1-1-96,-2 1 0,1 2 32,0-2 0,-2-1 0,2 3 64,-1-5-32,1 4-32,-1-4 32,0 3-32,-2 0 0,2-3 64,1 2-96,1 3 0,-1-2 32,-1 0 0,-2 0 0,3 0 0,-3 2 0,2-3 0,0 1 0,-2 0 64,1-1-32,1 3-32,0-2 32,-1-1 32,1 2-96,-2 1-64,2-3 64,1 1 0,-2 2 96,0-2 32,1 2-128,1-2-32,-3-1 96,2 1 32,2-1-96,-1-1-32,-1 2 32,1 0 0,-1 0 32,-2 0 0,4-1 0,-1 1 0,-1-1 0,1 1 64,-1 0-32,0-1 64,0 2-128,-2-2 0,2-1-32,1-1 0,-3 1 128,1-1 32,1 1-32,-2 1-64,0 1 32,0-1 32,1-1-96,-1 2 0,0 0 32,3-1 0,-2-1 0,0 1 0,1 1 0,-2 2 0,1-2-96,-1-1 64,0 2 32,2-2 64,-2-1-96,1 1-64,-1 1 128,0-2 32,1 1-96,-1 1 32,0-3 0,0 3 64,0 0-32,0 0-32,-1-3 32,1 1-32,0-1 0,0-2 64,2 5-96,-1-3-64,-1 1 128,0 0 32,-2 1-96,2-2 32,1 3 0,-4-2 0,4 1 0,-1 2 64,0-4 32,1 2 96,-2-1-96,0 0 0,1-1-32,0 3-64,-2-3 32,3 2-32,-3-1 64,1 0 32,0-1-192,-1-2 0,0 1 96,1-1 128,0 2 32,-1-2 0,1 2-32,1-1 64,-1 1-160,0 1-32,1 2 0,-1-3 0,-2 3 0,4-3 0,-3 0 0,0 4 64,2-4-96,-2 0 0,0 1 32,3-1 64,-3 1-32,2-3-32,-2 0 32,3 3 32,-4-1-96,1 1-64,-2-1 64,2 0 64,1 1-64,-1 2 0,0-3 32,0 3 0,-1 0 0,2-1 0,-1 1-160,-2 2 32,2-2 128,1 2 128,-3-3-32,1 3 0,-1-1-96,2 1-96,1 0-32,-3-3 96,2 3 64,0 0 64,-2 0-128,2 0 32,0-2-64,0 2-64,0 0 160,1-2 32,-1 2 0,0 0-64,-1-3 32,-1 3-32,5-2 0,-3 2 0,1-3 64,-2 3-96,-1-1 0,2-2 32,0 3 0,1 0 0,-1-2 0,-2 2-96,2-2 64,0 2-32,0 0 0,-2-2 128,2 2 96,0 0-128,0-3-96,-2 3 32,3-2 0,-2 2 32,1-2 0,-2 2 64,3-3 32,-3 1-32,0-1-64,2 3 224,-2-1 96,0 1-256,2-3 0,-2 3-64,0-1 64,0 1-96,2 0 0,-2 0 32,0-3 0,0 3 0,0-2 0,2-1 0,-2 3 64,0-2-96,2 2 0,-2 0 32,3 0 0,-3 0-160,1 2 32,2 1 64,-1-3 32,-1 2 32,2 1 0,-1-2 0,0-1 64,0 0-32,0 3 64,3-3-128,-3 0 0,-1 0 32,4 0 0,-3 0 0,2 0 64,-2 1-96,2-1 0,1 3 32,-3-3 64,-1 2-192,4-2 32,-3 3 96,2-1 64,0-2 0,1 0-64,-1 2 32,-2 1-32,0-3-160,3 0 32,-3 0 192,-1 0 128,2 4-192,-2-4-32,2 2 64,0 1 32,0-2-96,-1 2 32,0-1 0,1-2 64,-1 0-96,0 3 0,2-3-32,-2 0 0,3-3 128,-2 3 32,-1 0-128,3 0 32,-3 0 0,2 0 0,0 0 0,-1 0 0,0 3 0,2-3 0,-1 0 0,0 0 64,0 0-96,-2 0 0,3 0 32,-1 0 0,0 0 0,0 0 0,-1 0 0,1 2 0,0-2 0,-2 0 0,2 0 64,-2 2 32,2-2-128,-2 0-32,3 0 32,-3 0 0,2 0 32,-2 3 64,0-3-96,1 0 0,-1 0 32,0 0 0,-1 1 0,4-1 64,-3 0-32,0 0-32,0 0 32,0 0-32,3 0 0,-2 0 0,0 0 0,-2 0 0,4 0 0,-3 0 0,2 0-96,-2 3 64,3-3 32,-1 2 0,-2-2 0,2 2 0,-1-2 0,1 3 0,-3-3 0,1 2 64,1-2-96,2 0 0,-2 0 96,-1 0 96,3 0-128,-1 0-96,-3 0 96,4-2 32,-3 2-160,1 0 0,0 0 96,2-3 64,-1 3 0,0-2-64,0 2 32,1-2-32,-1 2 0,2-3 0,-2 3-96,1-1 0,-1 1 64,0 0 64,0 0 0,2-3 64,-1 3-64,-2 0-32,2-2-64,0 2 32,-2 0 96,1 0 32,-1 0-32,1-2-64,0-1-64,1 3-32,-2-2 64,2 2 0,-1-3 32,2 2 64,-1 1-96,-1-3 0,0 1 32,3 0 0,-4 2 0,1-2 64,3-1-32,-1 1-32,-1 0 32,0-1-32,1 1-96,-3-1 64,4 2 96,-3-2 32,2 2-128,-1-2-32,-2 1-64,2-3 0,-1 3 160,-1-1 96,2-1-32,0 4-64,-1-4 0,0 1-32,0 1 0,0-1 64,0 1-32,1 0-32,-4 0-64,4 2 32,-1-3-32,-2 2 0,2-2 64,-1 3 64,-2-2-32,4-1-32,-3 1 32,2 0-32,0-1 0,0-1 0,1 0 0,-3 2 64,2-3-32,1 2 64,-1-1-128,-3 2-64,4-3 64,-1 1 64,0-1 0,1-2-32,-2 3 32,1-3-32,1 2-96,1 0 0,-2 1 64,1 2 64,-1-3 0,-2 3-32,3 0 32,-1 0-32,-1-1 0,2 1 0,-1 0 0,0 0 64,1-3-32,-1 1-32,2-1 32,-2 0-32,3 4-96,-3-4 0,0 2 64,2 1 0,-1 0 96,1-3 32,-2 3-128,0 0 32,1 0-64,1-3 0,-2 0 128,2 1 32,0 0-128,1-1 32,0 2 0,-2-1 64,2 0-32,-1 2-32,-2-1-64,2-2 32,1 3 32,-3 2 64,3-2-96,-3-1-64,0 3 64,0-1 64,0-2 0,2 3 64,-1-1-64,1-2-32,-2 1-64,0-1 32,0 0 32,1-1 0,-1 2 0,0 0 64,1 0-32,-3-1 64,1 1-128,0 0 0,-1-3 32,2 2 64,-2-1-96,0-2-64,2 1 64,-1 0 0,-1-1 96,2 1 32,-2 1-128,0-2 32,0 2-64,0 0 0,0-1 128,1 1 96,-3-3-128,3 3-96,-3-1 96,0 0 32,3 1 0,-3 0 32,0 1-224,0-1 32,0-3-32,0 2 64,-3 1 32,3-1 32,-1 0 64,-1 1 32,2 0-128,-5-1 32,3 3 0,0-3 0,-2 1-96,0 2 64,-1 0 32,1 0 64,0-1-96,-2 0 0,0 2 32,-1-2 0,3 2 0,-5-2 0,4-1 0,0 1 0,-1 1 0,2 2 64,-3-3-96,1 1 0,-1 2-32,4-2 0,-5 0 128,3 2 32,-2 0-192,1 0 0,-1 0 32,4 0 96,-4 0-64,2 0 0,-2 0 32,0 0 64,1 0-32,0 0 64,-1 0-64,4 0-32,-4 0-64,1 0 32,0 0-32,-1 0 0,0 0 128,2 0 32,-4 0-128,1 0-32,2 0 32,-3 2 64,2-2-64,0 0 0,0 0 32,1 2 64,-3-2-96,3 2-64,-1 1 64,1-1 64,0-2 0,-1 3-32,0-3 32,0 0-32,1 0 0,1 0 64,-1-3-96,0 3 0,1-2 32,-1 2 0,0-3 64,2 3 32,-2 0-128,-1-2-32,3 2 32,-2 0 64,1 0 0,-1 2-32,0-2-64,0 0 32,-1 0 32,1 0 64,0 0-32,2 0 64,-5 0-128,2 0-64,-1 0 64,2 0 64,-3 0 0,2 0-32,0 0-64,-1 3 32,-1-3 32,3 0 0,-2 2 64,1-2 32,1 0-128,-1-2-32,1 4 32,-2-4 0,1 2 32,1 0 64,0-3-32,0 3 64,-1 0-64,1 0-32,0-2-64,-1 2 32,3 0-32,-2 0 0,1 0 64,-1 0 0,-1 0 0,2 0 64,0 0-32,1 0-32,-2 0 32,0 0 32,2 0-96,-3 0-64,3-2 64,-3 2 0,4-2 32,-4 2 64,0 0-32,4-2 64,-2 2-128,1-2 0,-3 2 32,4-3 0,-1 3-96,-1 0 64,1-2 32,0 2 0,-1-3 64,2 1 32,-2 2-128,1-2 32,2-1 0,-2 2 64,0-3-96,1-2 0,-1 4 32,2-1 64,-2 2-32,2-2 64,-3 1-128,1 0 0,2 0-32,0 2 0,-2-2 128,0-1 32,1 0-128,2 1-32,-4 0 32,3 0 64,-2 0 0,2-1-32,-2 2-64,1-2 32,1 1 32,0-3 64,1 0-96,-4 1 64,5 0 64,-2-1-128,-1 2 32,3-2 0,-1 1 64,-1-2-32,2-1 64,0 0-128,0 2 0,0-1 32,0 1 0,0 0-96,2-1 64,-1 1 32,-1 1 0,3 1-96,-1-1 64,0 0 96,1-4 32,-2 4-128,1-3 32,3 3-64,-3-5 0,0 2 128,0-3 32,0 5-128,0 0 32,0-3 0,1 4 64,-3-3-32,2 6-32,-2-4 32,0-2-32,1 3 0,-1-1 0,0 0 0,0-2 0,0 3-96,0-3 64,0 0 32,0 1 0,0-1 0,-1-1 64,1 2-32,0 2 64,-2-4-128,-1 4 0,3 0-32,-2 0 0,0-1 64,0 0 0,0 0 0,-2-1 64,1-1-96,-1 0 0,3-2 32,-2 0 64,1 0-96,-3 2-64,4-2 128,-3 2 32,1 3 0,-1-1-64,1-1-64,0-1 32,0 2 96,-1-2 32,1 1-128,-2-2 32,1 0-64,2-2 0,-3 1 64,3 1 64,-2 0-32,3 2 64,-4-1-128,3 2-64,-1-2 64,0 1 64,-2-1-64,1 2 0,0-2 32,0 1 64,-1-4-96,2 4-64,-2-3 128,1 0 32,0 2 0,-2 0 32,2 3-128,-3-5 0,3 2 32,-3 0 0,1 0-96,0 0 64,2 1 32,-3-4 0,1 1 0,-1 2 0,2 1 0,-2-1 0,-1 0 0,2 3 0,1-2 0,-3 2 0,1 3 0,2-4 0,-2 0-96,1 0 0,-3 1 128,3 2 32,-2-2 0,1-1-64,1 0 32,-3 3 32,3-2-96,-2 1 0,-1 2 32,3-5 0,-3 4-96,1-2 0,0-1 64,-1 3 64,1 0 0,-1-3 64,-1 2-128,2 1-64,-1 0 128,1 0 96,-3 0-32,1-2-64,-1 1-160,1 1 0,1-1 128,-2 3 128,1-2-96,2 0-96,-1 2 96,-1-3 32,2 1-96,-1 0-32,1 2 32,-1-2 0,-1 2 32,2-2 0,-1 2 0,0-3 64,1 3-96,0 0-64,-1-2 64,1 0 0,0 2 32,-1-3 64,-2 1-96,4 0 0,-4 2 96,0-3 32,0 2-128,1-2-32,0 1 32,-3-1 0,5 3 96,-5-2 32,3 0-128,-1 0 32,2 2-64,-1-3 0,1-1 64,2 2 0,-2-3 0,-2 3 0,0-1 0,4 2 64,-4 1-96,3-3 0,-2 3 32,0 3 64,2-3-32,0 0-32,-1 1-64,1 2 32,0-1-32,1 0 0,-1 1 64,-1-3 64,1 2-96,1 0 0,1 0 32,-2-2 64,0 3-32,-1-1-32,3 0 32,-2 0 32,1 1-96,-1-1-64,2 1 64,-3 1 64,1-2-64,1 3 0,-1-5 32,0 4 64,-2-1-32,2-3-32,1 2 32,-3 0-32,2 0 0,0 0 0,-2 1 0,1-1 0,-1 0 0,1 3 0,3-2-96,-3-2 64,3 2 32,0 1 0,2 0-96,-3-1 64,1 4 32,-1-3 64,4-1-96,-2 1 0,-1 1 32,2-1 64,-3 3-32,1 0 64,-2 0-64,-1-1-32,-1 4-64,-5 5 32,-4 1-832,-4 0-352,-4 3-1248</inkml:trace>
  <inkml:trace contextRef="#ctx0" brushRef="#br1" timeOffset="15">1019 322 640,'-4'3'352,"4"-3"-192,-1 1-192,-2-1 64,3 3-32,-2-3 64,0 2-32,-2 0 64,2 0-64,0 1-32,-3-1 32,4 1 32,-6-3-32,5 2 64,-2 0-64,2-2-32,-2 2 96,1 0 0,0-2-32,-2 3-64,2-3 96,2 2 0,-3-2 32,1 2 0,1-2 0,-2 3 0,0-3-64,2 2-64,-3-2 96,4 0 64,-4 0 0,3 0 0,0 0 32,-2 0 96,0 0-64,0 0-64,1 0-64,-1 0 0,0 0-64,0 0-32,-3 3 96,3-3 0,1 0-32,-3 0-64,2 0 32,1 0 32,-4 0 32,1 0 32,1 0 0,0 0 64,-2 0-160,1 0-96,-1 0 32,3 0 0,-2 0 32,0 0 0,-1 0 0,1-3 64,1 3 32,2 0 32,-4 0-64,3-2-64,0 2 32,-3 0-32,1 0 0,2 0 0,-2 0 0,-1 0 0,1 0 0,-1 0 64,4 0-32,-4 0-32,2-3 32,-3 3 32,2 0-32,2 0 64,-2-2 0,2 2 32,-4 0-64,3-2-64,-1 2 32,-1 0 32,1 0-96,0 0-64,0 0 64,-1 0 0,3-3 32,-4 3 64,3 0-32,-1 0-32,0-2 32,2 2-32,0-2 64,-3 2 32,1-2-128,-1 2 32,1-2-64,0 2 0,-1 0 64,1-3 64,0 1-32,-3 2-32,1-3 32,1 1-32,-1 0 0,2 2 0,-2-2 0,2-1 0,-3 3-96,0-1 64,1 1 32,2-3 64,-3 3-96,1 0 0,-1-2 32,3 2 64,0-3-32,-1 1-32,1 0-64,0-1-32,-2 3 64,1-1 64,1-2 0,-3 1 64,3 0-64,0 2-32,-2-3-64,-1 1-32,1 2 128,0-2 96,-2 2-96,2-3-32,1 3-64,-3-2-64,5 2 160,-4-2 32,0 2-96,3-2 32,-2 2-64,1-2 0,0 2 64,0-3 64,-2 3-32,3-2 64,-2 2-64,-1-2 64,1 2-128,0 0 0,-1 0-32,1-2 0,0 2 64,-2 0 64,3 0-96,-2 0 0,0-3 32,1 3 0,2 0 0,-3 0 64,3-2-96,-2 2 0,2 0 32,-3-2 64,2 2-96,1 0 0,0 0 32,0 0 0,1-3 0,1 3 0,0 0 0,0 0 0,0 0 0,0 0 0,-1 3 0,3-3 64,-2 0-96,2 2-64,-3-2 128,4 2 32,-4-2-96,3 3-32,0-1 32,2 0 0,-2-2-64,0 2 64,2 3 32,0-3 0,2 5 0,-2-5 0,2 3 0,0-1 0,3 0 0,-3-1 0,2 1 0,0-1 64,0 2-96,0-4 0,0 4 32,1-1 0,-1-1 0,1 2 0,-2-1 0,2 0 0,-1-1-96,-2 1 0,0 1 128,0-2 96,2 1-96,-1-2-96,-2 4 96,4 0 32,-3 1 0,0-3-64,2 0-64,-2 1 32,3-1-32,-4-1 0,3 1 64,-1 0 64,1 1-96,0 0-64,0-1 128,1 0 32,-1-1 0,0 2-64,0-1 32,0 0 32,1-1-192,1 1 32,-2 1 32,1 0 96,0-1-64,0 0 0,1 3 32,-1 0 64,-1-2-32,0-1 64,2 3-128,-1-3 0,1 1-32,-2 2 0,0-2 128,1-1 32,-2 0-32,2-1-64,1 1 32,-2 1-32,3-1 0,-3 0 0,0 1 0,2-3 64,1 3-32,-3 2 64,2-1-64,0-3-32,1 4-64,-1-2 32,1-1 32,-3 0 0,2-1 64,-1 3 32,-2-1-32,4-1-64,-3 1 32,0 0-32,3-3 0,-3 2 0,0-1 0,0 1 0,2-1 0,-1 2 0,1-1-96,0-2 0,0 2 128,1 1 96,-1 0-32,0 0-64,1 0-96,-1 0 32,2 2 96,-2-2 32,1-1-128,-3 1 32,3 2 64,-2-3 32,0 0-128,-1 1 32,0 0-64,3-1 0,-3 1 128,3-1 32,-3 1-128,-1 0 32,0-1-64,3 3 0,-2-1 128,-1-1 32,0-1-32,1 1-64,1 0-64,-1-3 32,0 2-32,1-1 0,-2-2 64,4 2 0,0-1 64,-4 3 32,4-2-32,-1-1-64,0 0-64,-2 0 32,3 3 32,-1-3 64,-1 0 32,1 3-32,0-2-64,0 1-64,1-2 32,-1 2 32,0-2 0,1 4 0,-1-4 0,3 2 0,-4 1 64,2 1-192,-1-3 32,1 1 96,-4 0 128,4 1-96,-1-3-32,-1 3 0,1-2 0,1-1 0,-3 0 0,-1 0 0,2 0 64,1 3-32,-2-5-32,1 2 96,1-4 0,1 2 32,-4 0 64,4 2-96,-3-2-64,2 0 0,-1 0-32,-1 3-96,0-3 64,0 0 96,3 2 32,-6 0-192,4 1 0,-4-3 32,2 1 32,1-1 96,-2 3 32,2-2-1024,-1-1-1536,0 0 288</inkml:trace>
  <inkml:trace contextRef="#ctx0" brushRef="#br1" timeOffset="16">1762 1120 1152,'-2'-2'512,"2"2"-256,0 0-320,0 2 192,0-2-96,0 0-32,-2 0 96,2 0 0,0 0-32,0 0-64,-2 0 32,2 0-32,0 0 64,-3-2 160,3 2 128,0 0-128,-2-3-64,2 3-64,-1 0 0,1 0-224,-3 0 32,3 3 96,-2-3 128,2 0-192,-2 0 0,2 0 64,-3 0 64,2 0-96,1 0-32,-2 2 32,2-2 0,-2 0 32,2 0 0,-2 0 64,-1 2 32,3-2-32,-2 0-64,0 2 32,2-2-32,-1 0 0,-2 3 0,3-3 0,-2 1 0,2-1 0,-2 3 0,2-3 0,0 2 0,-3 0 0,3-2 64,0 3-32,-1-1-32,1 1 32,0-1-32</inkml:trace>
  <inkml:trace contextRef="#ctx0" brushRef="#br1" timeOffset="17">1714 1156 3584,'0'5'0,"0"-1"-96,0 0 64,0-1 32,0-1 0,0 3 0,0-3 64,1 0-32,-1-2-32,0 2 96,3 1 0,-3-3-32,2 2-64,0-2 32,1 0-32,-2 2 0,1-2 0,0 2 0,-2-2 0,3 0 0,-1 0 64,0 0-96,0 0 0,-1 3-32,2-3-64,-3 0 224,2 0 96,0 0-192,1-3 32,-2 3 32,2 0 32,-1 0-128,0 0-32,0 0 32,-2-2 0,2 2 32,0 0 64,0-2 32,-2 2-128,2-2-32,0 2 96,-2-3 96,3 1-32,-3 0-64,2 0 64,-2-3 0,0 0 96,1 1 96,-1 2-128,3-3-32,-3 3-64,0-1-64,2 1 32,-2 0 32,2-3-32,-2 4 64,0-2-128,0 1-64,2-1 128,-2 1 32,0 0-96,0-1 32,-2 3 0,2-2 64,0 0-32,0 2-32,-2-2-64,2 0 32,-2 0 32,2 2 0,0-3-96,-3 0 64,2 3 32,1-2 0,-2 2 0,2-2 0,-3 2 0,1 0 0,0-2 0,0 2 0,2 0 0,-2 0 64,0-3-96,0 3 0,0 0 32,0 3 0,-1-3 0,2 0 64,-2 2-192,1 0-32,0-2 128,-2 2 160,2 1-128,-2 0 0,1-3-64,1 2 0,0 0 64,-2 0 0,4-2 0,-4 2 0,4 0 0,-3 1 0,2-1 0,1 0 0,-3 1 0,3-1 0,0 2 0,0 1 0,0-3-96,0 3 64,0 0 96,3-3 32,-3 2-32,1-2-64,2 1 32,-3-1-32,4-2 0,-1 0 64,-2 2-32,3-2 64,-1 0-64,1 0-32,-2 0 32,2-2-32,-2 0 0,0-1 0,2 1 0,-1-2 0,-1 2 0,2-1 64,-2 1-32,0-1-32,0-1-64,0 2 32,0-1 96,-2-1 32,0 2-128,0-1 32,0 1-64,0 0 0,0-1 64,-2 1 64,2 2-96,-2-2 0,0 2 32,0-2 0,0 2 0,0 0 64,-2-2-32,1 2-32,-1-2-64,2 2 32,0-3 32,-2 3 64,2 0-96,-2 0 0,1-3 32,-1 6 0,3-3-96,-2 3 64,-1-3-32,1 0-64,-1 2 96,3 0 0,-2 0-64,1 2 64,2 1 32,0 0 0,0-3 0,2 2 0,1 3 64,-2-2 32,2 0-32,-2-5-64,4 0 96,0 0 0,-2-3-32,2 3-64,-1-2 96,-2-1 0,2 1-128,-2 0 32,0-3 0,-2 4 64,3-2-96,-3-2 0,0 3 32,0 0 64,0-1-96,-3 1 0,3 0 32,-2 2 0,2-2-96,-2 2 64,-1 0-32,2-2 0,1 2 64,-4 0 0,2 0 0,-1 0 0,1 2-96,0 0 64,1-2 32,-2 2 64,1 0-96,2 3-64,-2-3 64,2 1 64,0 2-64,2-4 0,0 4 32,1-3 0,-2 0 0,3 1 64,1-3 32,-1 0 32,0 0-64,0-3-64,0 3 32,1-2 32,-3 0-32,0 0-32,0-1 32,0-1-32,-2 2 0,-2-1 0,0-1 0,0 1 0,0 3 0,0-2 0,-1 0-96,-1 2 64,2 0 32,0 0 0,-1 0 0,2 0 0,-1 0-96,0 2 64,0 0-32,-1-2 0,1 5 0,0-3 0,2 1 128,-1-1 32,1 2-128,0-1 32,0-1 64,1 0 96,-1-2-128,2 2-32,0-2 0,3 0 64,-3 0-96,1-2 0,0 2 32,1-2 64,-1 0-96,-2-1 0,2-1 32,-1 2 0,-2-1 0,2 1 64,-2-3-32,0 5 64,-2-4-64,0 2-32,2 0-64,-3 0-32,2-1-32,-2 3 96,-1 3-64,1-3 32,2 2 0,-1 0 0,0 0 64,0 2 0,2 1 0,0-3 0,0 3 64,2-1 32,0 3-32,0-5-64,-1 3 32,2-2 32,-1-3-96,0 0 0,1-3 32,-2 1 64,2-1 32,-1 1 32,0 0-160,-2-3 32,0 4 0,0-4 0,0 2 0,-2 1 64,2 0-96,0-1-64,-2 1 64,-1 0 64,2 2-64,-2 0-64,1 0-32,0 0 0,-1 0 160,0 2 32,1 0 0,0 3-64,-1-3 32,1 3-32,0-2 0,2 1 0,0 2 0,0-3 0,2 2 0,3-3 64,-3 0-32,2-2-32,0 0 32,-2-2-32,3 0 0,-4 2 64,4-3-32,-3 1-32,0-1 32,-2 1-32,2-2 64,-2 1 32,-2 2-32,2-4-64,0 2 32,-2 1-32,0 0-160,2-1 32,-2 1 64,-1 2 32,2 0-128,-2 0 32,1 2 64,2 1 32,-2 1 32,2-1 0,-3 3 0,3 1 64,0-2-96,0 0 0,3-3 96,-3 2 96,2-2-128,0-2-32,-2 0 0,3-4 64,-2 2-32,2 0 64,1-1-64,-2-2-32,0 3 96,-2-2 0,0 0-128,0-1 32,0 2 0,-2 1 0,2-3-96,-2 3 0,0 0 64,-3 0 64,4 2-64,-2-2 0,-1 2-128,1 2 32,2-2 64,-1 2 96,0 0 0,0 0-32,2 3 32,0 0 32,2 0-32,0-1-32,0 2 32,-1-1 32,2-2-96,-1 1 0,3-2 32,-4 0 64,4-4-32,-1 0 64,-2 0-64,0-3 64,0 0-128,-2 1 0,2-1 32,-2 1 64,-2-1-32,0 1-32,2-3 96,-4 5 0,2 0-192,0 0-64,-3 2-32,4 0 128,-2 0 32,-1 0 96,1 2-96,2 2-64,-1-2-32,0 0 96,2 3 64,0 0 128,0-3-128,0 1-32,2 1 0,0-2 0,-2-2 0,4 0 64,-2 0-32,0 0 64,1 0-128,-2-2 0,-1-1 32,3 2 64,-1-4-32,-2 2-32,0 1 96,0-3 0,0 5-128,0-4 32,-2 2-64,-1 0 0,3 2 0,-4 0-64,2 0 0,0 0 96,-1 2-64,2 0-32,-1 2 96,2 1 0,-2-3 96,4 3 32,-2-1-32,2-1-64,-1 1 32,2-2 32,-1 1 32,0-1 32,2-2-160,-1 0-32,1 0 32,-2-2 64,0-1 0,0 1 64,0 0-64,-2 0 64,2-2-128,-2 1 0,0-2 32,-2 3 64,2 0-96,-2-1-64,0 3 64,0-2 0,0 2-64,0 0 64,-3 0-32,5 2 0,-1 1 0,-2-1 0,3 3 64,0-3 64,0 5-32,3-3-32,-3 1 32,1 0 32,2-1-32,-1-2-32,2 0 96,-2 1 0,0-3-128,0 0-32,0 0 96,0-3 32,1 1 0,-3 0 32,2 0-128,-2-3-64,-2 3 64,2-1 64,-3 1-64,3 0 0,-2 0-32,0-1-64,0 3 96,2 3 0,0-1-64,0 0 64,0 3 96,2 0 32,-2-3-192,4 2-64,-1-2-1280,-1 1-480</inkml:trace>
  <inkml:trace contextRef="#ctx0" brushRef="#br1" timeOffset="18">1057 949 896,'0'5'416,"-2"-5"-192,4 4-256,-2-4 128,3 3-128,-3-1 0,2 0 96,2-4 32,-2 2 32,2 0-64,-1-2 32,-2-1-64,3 1-32,-1 0 96,-1-3 64,0 3 0,0 1 0,0-4-96,0 3 32,-2 0 0,0-1 96,2 0-96,-2-1 0,-2 3 32,2-4 0,0 3-64,-2-1-64,0 1-64,0 2 32,0 0 32,-3 0 0,1 2 0,3 1 0,-2 1 0,-1-1 0,4 1 0,0 0 64,0 1-32,2-1 64,0-1-64,1-2 64,-2 1 64,2-2 128,-2-2-192,2 2-128,-1-1 64,-2-2 96,2 1 32,0-2 0,-2 1-192,0 0 32,0-1 64,0 0 96,-2 2-224,2 0 0,-2 2 0,0 0 32,-1 2-64,-1 0 64,0 1 32,0 1 64,2-3 32,1 5 32,-2-2-160,1-2-32,-1 1 32,3 0 0,0 0 32,0-1 0,3-2 64,2 0 32,-4 2-32,3-4-64,-2 2 32,2-2 32,-1-1-32,-2 1-32,4-2 160,-5 2 32,2-2 128,-2 1 128,0-1-256,-2 0-96,2-1-64,-2 0 32,-1 3-96,-1-3-64,0 5-32,0-2 96,2 0-64,1 4-32,-2-2 96,1 4 64,2-1 0,-3 4-32,3-2-64,3-1 32,-3 3 32,2-3 0,2 1 0,-2-2 64,0 0 32,0-1 32,1-2-64,-2 0-64,-1 0 32,3-2-32,-2-3 0,-1 4 64,0-4 32,0 1 32,0-2-224,0 2 0,0 0 96,0 0 64,-1-1-160,-2 5 0</inkml:trace>
  <inkml:trace contextRef="#ctx0" brushRef="#br1" timeOffset="19">1072 910 6240,'-4'0'-64,"2"1"32,1 2 32,-2-1 0,1 3 64,2-3-96,-3 3-64,3-1 64,0-1 0,0 1 32,3-2 64,-1 1-32,1-1 64,0-2-64,-1 0-32,0-2 32,3 2-32,-2-3-96,0 1 64,1-2 96,-1 1 32,-2-1 32,-1-1 0,0 1-160,0-1-32,-1 1-64,1 4 96,-3-3 0,1 1 32,-3 2 0,2 0 0,1 2-96,-3 1 64,3 1 32,0 1 0,1-1-96,1 1 64,0-1 32,0 1 0,0-1 0,1-1 0,-1-1 64,2-1 32,0 2-32,0-3-64,-2 0 32,3 0-32,-1-3 0,0 2 0,-1-1 0,-1-1 0,3-1 0,-3-1 64,0 1-32,0-1-32,-3 1-64,3 1-32,0 1-32,-1-1 96,-1 3 0,2 3 32,-2-3 0,-1 5 64,1-3-96,0 3-64,0-1 64,2 1 64,2-1 0,-2 1-32,0 1 32,2-2-32,0 1 0,-2-5 0,3 0 0,-3 0 0,2 0 64,0 0 32,-1-2-32,-1-1-64,3-1-64,-1 1-32,-2 2 64,0-4 64,0 3 64,0 0 32,0-3-224,-2 1 0,-1 2-192,0-1 32,-2 1 128,1 2 128,2 2-32,1 1 0,-4-1-32,2 2 0,1 1 64,2-1 64,-1 2-32,1-1-32,0 2 32,0-5-32,0 1 64,1-1 96,-1-4-128,5 2-96,0-3 96,-4 1 32,3 2-96,1-5-32,-3 5 32,1-4 64,2 1-64,-3 2 0,1-1 32,-2-1 0,1 1 0,-2 2 64,0-2-32,0 0 64,-2 2-128,1-3 0,-2 3 32,1 0 0,2 0-96,-2 0 64,-1 0 32,3 0 0,0 3-96,-1-1 64,1 0 32,1 0 0,-1 1 0,3 0 64,-1 2-32,3 0 64,-4-3-128,1 5 0,3-7 32,-3 2 64,0-4 32,0 2 32,0-2-64,2-3-64,-4 0-64,0 3 32,0-3 96,0 2 32,0-2-128,-2 1-32,0-1-64,-2 1 96,0-1 0,-1 3 96,3-1-96,-2 3-64,2 0 64,-3 3 0,4-1-64,-1 0 64,0 3 32,-1-3 0,3 3-96,0-3 64,0 0 96,0 0 96,0 1-64,0-1 0,3-2-96,-3 0-32,2 0 32,-2 0 64,2-2-32,-2 2-32,1-3 32,-1 1-32,3-2 0,-1-1 0,-2 3 0,0-3 0,0 1 0,0-1 0,0 1 0,-2-1 64,-1 1-96,0 1-64,-2 1 64,3 2 0,-2 0-64,3 2 64,-2 1 32,1 1 64,-1 2-96,3 2 0,0-1-32,0-3-64,0 3 160,0-3 32,0-1 64,3 0 0,-1-3-64,2 0 32,-2-1 0,2-1-128,-1-1-32,-1 1 32,1 0 0,0 0 96,-1-1-32,-2-1-96,0-1-32,0 3 64,0 0 0,-2-1 96,-2 3 32,0-2 32,1 2-224,-1 0-64,1 0 64,0 2 32,1 1 64,-1-1 0,1 3-96,2-1 64,0 1 96,0-1 32,2 1-32,1-3-64,-1 2 32,1-2 32,0-2-32,-1 0-32,0 0-64,1-2 32,-1-1-32,0 2 0,-1-1 64,2-3 64,-3 3-32,0 0-32,0-3 32,0 1 32,-3 1-96,2 1 0,-1 0 32,-3-1 0,1 6 0,2-3 0,-2 2-96,2 3 64,-3-3-32,4 2-64,-2 1 96,3-1 64,-2 1-64,2-1-64,0 3 128,0-3 96,2 1-32,1-1-64,-2-2 64,4-2 0,0 0-32,-2-2-64,1 0-64,1 0 32,-2 0 32,2-3 0,-3 3 0,1-1 0,-2-1 0,-1 0 64,-1 2-96,1-1-64,-5 1 64,0-2 0,2 1 32,-4 1 64,3 0-96,3 2-64,-4 2 64,2-2 0,1 2 32,2 1 64,-1 1-32,1-2-32,1 1 32,-1-1-32,2-1 0,3-1 64,-2 0-32,0-1-32,-1-1 32,0-1-32,3 1 0,-5 0 0,2 0-96,-2-1 64,0-1 32,0 2 64,-2-1-192,0 1-32,-1 2 64,-1 0 32,4 2-32,-2 1 0,1-1-32,1 2 96,0-1 64,0 1 128,1 1-128,1-3-32,2-1-1344,1-2-608</inkml:trace>
  <inkml:trace contextRef="#ctx0" brushRef="#br2" timeOffset="20">1631 1131 512,'2'-3'256,"-2"3"-128,3 0-160,-1 0 128,-2-1-64,2 1-32,0 0 32,-2-3 32,2 3-96,-2 0 0,2 0 32,-2 0 64,3 0-32,-1 0-32,-2 0-64,2 0 32,-2 0 32,1 0 64,1 0-32,1 0 64,-3-1-128,2 1 0,1 0 32,-2 0 0,1-3 0,0 3 0,1 0 0,-3 0 0,2 0 0,0-2 0,0 2 0,-1 0 0,2 0 0,-1 0 64,0 0-96,1-3 0,-3 3 32,1 0 0,1 0 0,0 0 64,1-3-96,-1 3 0,0 0 32,0-1 64,0 1-96,0-3 0,1 3 32,-2-1 0,2 1 0,-2 0 0,2-3 0,-3 3 64,2 0-32,0 0-32,1 0-64,-2 0-32,3 0 64,-1 0 64,-1 0 0,0 0 64,1-2-128,0 2 0,-1 0-32,0 0 0,1 0 64,-2 0 0,4 0 64,-3 0 96,0 0-128,0 0-96,0 0 32,0 0 0,2 0 32,-1 0 0,-1 0-96,-1 0 64,4 0 32,-3 0 64,0 0-96,2 0 0,-2 0 32,1 2 0,-2-2 0,2 0 64,-1 0-96,0 3 0,0-2-32,0 2 0,0-3 128,-2 1 32,2-1-32,0 3-64,0-3-64,1 3 32,-1-3 32,-1 0 0,-1 0 0,5 2 0,-3-2 0,1 0 64,-2 0-32,1 3-32,0-3 32,0 0-32,3 1-96,-3-1 64,0 0 32,2 0 0,-1 0 0,-1 3 64,-2-3-32,1 1-32,2-1-64,-3 3 32,1-3 96,2 2 96,-1 0-64,0-2-64,-2 3 0,2-1-32,0 1 0,0-1 0,0 0 0,1 0 0,-1 2 0,-2-1 64,1 2-32,2-3-32,-1 3 96,0-4-64,-2 4 64,3-3-64,-2 1-32,1 1 32,0-1-32,0-1 0,3 0 64,-3-2-32,2 2 64,3 0 64,-6 3 64,3-2-800,-1-2-352</inkml:trace>
  <inkml:trace contextRef="#ctx0" brushRef="#br2" timeOffset="21">1646 1179 1536,'3'0'608,"-1"0"-320,0 0-352,-2 0 128,1 2-160,-1-2 64,3 2-32,-1-2-64,-2 3 96,2-3 0,-2 2 96,3-2 96,-2 2 64,1-2 32,3 0-64,-3 3-32,0-3-192,0 1 32,0-1 0,0 0 0,0 3 0,1-3 0,-1 2 0,-1 1 0,2-1 0,-2 0 0,2 0 64,0 0-32,-2-2-32,1 3 32,0-1-32,0-2 0,1 2 64,-1-2-96,0 2-64,0-2 128,0 3 96,0-3-96,0 2-96,2-2 32,-1 3 64,-2-2-64,4-1 0,-3 3 32,2-3 64,-2 2-32,3-2 64,-2 2 64,0-2 64,1 0 32,0 3 64,0-3-160,-2 0-96,3 0-32,-2 2-32,0-2 0,2 0 0,-2 0 0,1 2 0,1-2 0,-1 0 64,-2 3-32,2-3-32,0 0 32,1 0 32,-1 0 32,-2-3 32,2 3-160,1 0 32,-1 0 0,0 0 0,-2 0 0,3 0 0,-2 0 0,-1 0 0,3 0-96,-1 0 64,-3 0 32,4 0 64,0 0-32,-4-2-32,3 2 32,2 0 32,-3 0-32,-1-2-32,3 2 96,-1-3 0,-3 3-32,2-2-64,1 0 288,-1 2 128,-2-3-128,3 3-96,-1 0-192,-1-1 0,2 1 0,-3 0 64,2 0-32,1-3-32,-1 3 96,-2 0-128,4-2 0,-3-1 32,2 3 0,-2 0 0,0-2 64,0 2-32,0 0-32,1 0-64,-1-2 32,-1 2 32,-1 0 64,3 0-96,-1 0 0,0-2-32,0 2 0,0 0 64,0-3 64,0 3-32,1 0-32,-2 0 32,2-2-32,-1 2 0,0 0 0,0-2 0,-2 2 0,2-2 0,-2 2 64,0-2-96,2 2 0,-2 0 32,0 0 0,0 0 64,0-3 96,0 3-128,0 0-96,0 0 32,0 0 0,0 0 32,0 0 0,0 0 0,0 0 0,0 0 0,0 0 0,0 0 0,0 0 0,0 0 0,0 0 64,0 0-32,0 0 64,-2 0-128,2 3 0,0-1 32,-2 0 0,2-2-1152,-2 2-1184,0-2 416</inkml:trace>
  <inkml:trace contextRef="#ctx0" brushRef="#br2" timeOffset="22">1905 1149 640,'2'0'256,"-2"3"-128,2-3-160,-2 1 64,2 2-32,-2-1 64,5 3-32,-4-3-32,2 2 32,-2-1 32,2-1-96,1 3-64,-2-3 64,0 0 64,0 3 64,1-3 32,1 1-224,-3 1 0,2-2 32,1 1 96,-2 1-64,0-2 0,-2 0 32,3 1 64,-2-2-32,2 2-32,-1-1 32,0 3-32,-2-3 64,4 0 32,-4 1 32,2 1 0,0-2 0,1 1 0,-2 1-576,-1 3-224</inkml:trace>
  <inkml:trace contextRef="#ctx0" brushRef="#br2" timeOffset="23">952 947 384,'0'2'256,"0"1"-128,0-1-160,0-2 128,0 0-128,0 2-64,0 1 64,0-3 0,0 4 96,3-1 32,-3-2 32,2 2-64,0-1 32,-2 1-64,2-1-32,0 0-64,-2-2 32,2 2 32,1 1 64,-2-1-96,2-2 0,-1 2 864,-1-2 480,2 0-672,-1 2-256,0-2-256,2 0-128,-2 0 32,3 0 32,-4 0-96,4 3-64,-3-3 64,0 2 0,2-2 32,-2 2 0,3 1-96,-3-3 64,0 1 96,0 2 32,0-3-32,0 2 32,3 0-128,-4 1-64,3-3 64,-1 2 64,1 1 0,-2-3 64,2 2-128,1-2 0,-2 2 32,2-2 0,0 0 0,-2 0 0,1 0 0,1 0 0,-2 2 0,2-2 0,0 0 0,-1 0 0,0 0 0,0 0 64,0 0-96,0 0 0,1 0 160,-1 0 64,0 0-160,0 0 0,0 0-32,1 0 0,-3 0 0,1 0 0,2 0 0,-2 3 0,0-3 0,-1 0 64,3 0-32,-3 0 64,2 0-64,-2 0-32,2 0 32,1 0-32,-1 0 0,0 0 0,0 0 0,0 0 0,0 0 0,1-3 0,-4 3 0,2 0 64,1 0-32,-2 0-32,2 0 32,-1 0 32,-1 0-96,0 0-64,0 0 64,0 0 0,2 0 32,-2 0 64,1-2-32,-2 2-32,1 0 32,1 0 32,-1 0-32,0 0-32,0 0-64,0 0 32,0 0 32,-2 0 64,2 0-32,1-2 64,-3 2-64,0 0-32,0 0 32,0 0-32,0 0 0,0-2 0,0 2 0,0 0 0,1 0 0,-1 0 0,0-3 0,3 3 64,-3-2-32,0 2-32,1 0 32,-1 0 32,0 2-736,0-2-352,0 3-320,0-1-64</inkml:trace>
  <inkml:trace contextRef="#ctx0" brushRef="#br2" timeOffset="24">1236 959 896,'-2'0'352,"2"0"-192,0-3 160,0 3 288,-2-2-256,2 2-96,-2 0 96,2-2 160,-2 0-192,0-1-96,0 2-64,-1-1-32,2-1-224,-4 3 0,3-2 32,-2 0 96,0 0 0,0 2 64,-1-3 64,1 1 128,0 2 0,0-2 64,-1 0-128,3-1-64,-2 1-64,2 0 0,-2-3-128,-1 5 0,4-4 32,-4 4 64,1-4-32,2 1 64,0 1-224,-2 2 32,1-3 32,-1 1 32,3 2 32,-4-3 0,3 3 0,0 0 64,-2 0-32,-1 3-32,2-3-64,-2 0 32,0 0-32,2 0 0,-1 0 64,-1 0 64,1 0-32,0-3 64,-1 3-64,1-2-32,0 0 32,0 2 32,0-2-96,0 2 0,-1-2 32,1 2 0,0 0-96,0 2 64,0-2 32,-1 0 0,3 2 0,-2-2 64,0 2-96,-1-2 0,1 2 32,0 1 0,0-3-96,0 2 64,0 1 96,-1-1 32,1-2-128,2 3-32,0-3 32,-2 1 64,1 2 0,2-3-32,-4 1 32,3 2-32,0-3-96,0 2 64,-2-2 32,1 3 64,2-3-32,-1 2-32,-1-2 32,1 0-32,0 0 0,2 2 0,-2-2 0,0 0 0,0 0 0,0 3 0,2-3-96,-2 2 64,2-2 32,-2 0 0,2 0-96,-3 2 64,2-2 32,1 0 64,-3 0-32,3 2 64,0-2-64,-2 0-32,2 0 32,0 3 32,0-3-32,-2 0-32,2 0-64,0 0 32,0 0 32,0 0 0,0 0 0,0 0 64,0 0-32,2 0-32,-2 0-64,0 0 32,2 0 32,-2 0 0,0 0 0,3 0 64,-3 0-32,1 0-32,-1-3 32,3 3-32,-3 0 0,2 0 0,-2 0 0,2-2 64,-2 2-96,0 0-64,0 0 128,0 0 32,0 0-96,2 0-32,-2 0 32,0 0 64,0 0 64,0 0 96,0 0-160,0 0-32,0 0 0,0 0-1760,-2 2-736</inkml:trace>
  <inkml:trace contextRef="#ctx0" brushRef="#br2" timeOffset="25">1382 1025 256,'-3'0'160,"1"1"-64,-2-1-128,4 3 128,-2-3 0,0 2 96,0-2-32,-2 2 64,1 1-128,1-1 0,0 1 32,0 1 0,0-2-160,-2 3-32,2-3 96,-2 3 32,-1-3 0,1 3-64,0-1-64,2-2 32,-4 3 320,0-3 96,-2 2-96,5 0-32,-4-1-192,2 2-64,-1-1 64,1 1 96,0-1-128,1-2-96,0 0 32,0 4 0,-3-4 32,3 1 64,0-2-32,0 3-32,2-1 32,-3-1-32,1 3 0,2-3 0,0 1-96,0-1 64,0 0 32,2 0 64,0 1-32,-2-3 64,2 0-64,0 0 64,2 0-64,-2 0-32,2 0-64,0-3 32,2 1 32,0-2 0,1 1 0,-1-2 64,2 1-32,-2-3 64,3 3-128,-1-4-64,-2 0 128,3-4 32,-3 2 0,3 0-64,-2 1-64,0 0 32,-1 2 32,0 1 0,1-2-96,-2 4 64,0 0 32,1-3 0,2 2-352,-2 3-96,-2-3-352,3 0-128</inkml:trace>
  <inkml:trace contextRef="#ctx0" brushRef="#br2" timeOffset="26">1531 1026 640,'0'2'256,"0"1"-128,0 2-224,-3-3 64,3 2 32,0 3 0,0 0 64,0 2 32,3 0-128,-3 0 32,2-2-64,0 2 0,2-2 128,-2 2 32,0 0 32,3 0 0,-5 2 416,1-2 192,2 1-288,-3 1-160,2-4-192,-2 1-96,2 0 32,-2-2 32,2 1 32,0 2 32,2 3-64,0-1-64,3 0-64,-1 3-32,3 0-928,-1-3-384</inkml:trace>
  <inkml:trace contextRef="#ctx0" brushRef="#br2" timeOffset="27">1095 1290 1152,'-4'2'416,"2"-2"-192,-2 2-256,4 0 128,-2 1-64,-2 2-32,0-3 160,-1 2 32,-1-1 0,2 1-32,-2 0-96,-1 1 32,1 2 0,-1-1 32,2 4-64,-5-4-64,2 4 32,-2-4 32,-1 1 32,3 0 32,-3 0-160,3-3-32,-1 0 32,5 2 0,0-2-832,2-2-352</inkml:trace>
  <inkml:trace contextRef="#ctx0" brushRef="#br2" timeOffset="28">993 1569 1152,'1'-3'512,"-1"3"-256,0-4-160,0 2 224,3 0-64,-1-3 96,-2 0 0,2 1 96,0 0-160,0-1-96,0-2-96,0 2 0,0 3 0,3-3 96,-1 1-96,0 2-64,1-3 0,-1 3-32,-3-2-96,4 1 64,-1-1 96,0-1 96,1 3-64,-1-2-64,0 1 64,-4 1 0,2 0-128,-2 2 32,0 0-160,-2 0 32,2 2 128,-2 0 64,0 1 0,0-2-64,0 2 32,-3 2 32,3-3-32,0 0-32,-2 0-64,2 1 32,-2-1 32,0 0 64,-1 0-32,1 3 64,0-3-128,-1 1-64,1 1 128,0 0 32,0 3-96,2 0 32,-2 0 0,2-3 0,-1 1 0,3 0 0,-2-3 0,2 0 64,0 0-320,2-2-64,1 0-1056,-1 0-448</inkml:trace>
  <inkml:trace contextRef="#ctx0" brushRef="#br2" timeOffset="29">1156 453 384,'6'0'160,"-3"0"-64,-1 0-192,0 0 64,2 0 32,0 0 0,0 0 0,1 0 64,1 3-96,0-3-64,1 0 64,-1 2 0,0-2 32,0 2 64,3-2-96,-3 0 0,2 0 96,-1 0 32,1 0-32,1 0 32,-1 3 576,0-3 256,1 0-544,0 2-160,-1-2-192,0 2-32,0-2 0,1 3 64,2-1-32,-3 0-32,0 0 32,1 0-32,-3 3 0,2-1 0,-1-1 0,-1 1 0,3-1 0,-3 1 64,1-2-32,-4 1-32,6-1-64,-3 2 32,1-1 32,-2 1 0,2 1 0,-1-3 64,2 3-32,-1-3-32,1 2 96,1-1 0,2 1-128,-1-1-32,0-1 96,3 2 32,-2-1 0,1-2-64,1 2-64,-1-1 32,1 0 32,2 1 64,-3 0-96,1 1-64,-1 3 128,1-1 32,-1 1 0,-1 2-64,0-2-64,-1 2 32,1-5 32,0 4 64,-1-4-32,0 3-32,1-5 32,0 3 32,1-3-32,1 1-32,-1 1 32,3-2-32,0 2-96,-1 1 64,3 2 96,1 0 32,-2-1-128,1 2-32,-2-2 96,-1 1 32,0-3-96,0 3 32,-2-3-64,-2 1 0,1 0 0,0-1-64,-3 3 160,0-2 96,1 2-96,-2 2-32,0-3 0,-2 0 64,1-1-96,-4 0 0,3 0 32,-1 0 0,0-1-96,-2 1 64,2 1 32,0-1 0,1-3 0,3 3 0,1-1 0,-1 1 0,4 0 64,3 1 32,2 1-672,0 5-256,4-4 64,2 4 32</inkml:trace>
  <inkml:trace contextRef="#ctx0" brushRef="#br2" timeOffset="30">1442 315 128,'20'-2'160,"-14"2"-64,4 0-64,-5 0 96,0 0-160,4 0 32,0 2 0,-2-2 64,3 0-32,-2 2-32,0-2 32,1 3 32,-1-1 384,0-2 192,-1 3-320,-1 1-192,0-2-160,3 2 0,-3-1 32,2 2 64,-1-1-32,-2 0-32,5 1 32,-2 2-32,2 0 64,1-1 96,-1 2-64,2-1-64,3-3 0,3 0 32,-2-2-32,1 1-32,2-1 32,0-2-32,-2 0-96,0 0 0,-1 2 128,1-2 32,0 3 128,0-3 96,-3 2-64,2 0 32,-4 3-224,3-1-32,-3 1 64,-1-1 32,1-1-128,-1 1 32,2 3 0,-1-2 64,1 1-32,1-1-32,-2 2 32,2 1-32,0-1-96,-1 0 64,0 0 96,-1 0 32,1-2-192,-1 1-64,2 1 128,-4 0 64,0-1 32,3 4-64,-3-1 32,1 5 32,1-3 32,4-2 32,-2-2-1216,5 4-512</inkml:trace>
  <inkml:trace contextRef="#ctx0" brushRef="#br3" timeOffset="31">1224 697 256,'0'0'160,"0"0"-64,0-5-128</inkml:trace>
  <inkml:trace contextRef="#ctx0" brushRef="#br3" timeOffset="32">1593 1006 384,'3'-2'256,"-1"2"-128,-2 0-160,2 0 64,1 0-128,-3 0 64,1 0 32,-1 0 0,2 0 0,-2 0 0,4 0 0,-4 0 0,5 0 64,-3-3 96,-1 3 0,2-1 64,-1 1 0,-2 0 96,2 0-160,1 0-96,-2-3-128,1 3 32,0 0 32,-2 0 0,5-2 0,-3 2 0,0 0 352,0 0 160,0-2-256,1 2-128,-1 0-32,-2 0 0,2-3-32,-1 3-64,1 0 32,1 0-32,-1 0 0,1 0 64,-3-2-96,3 2 0,-1 0 32,1 0 0,-3 0-96,2 0 64,0-2 32,0 2 0,-1 0 0,2 0 64,-1 0-32,-2 0-32,2 0 32,1 0-32,-2 0 0,1 0 0,0 0-96,1-2 64,-1 2 32,0 0 64,0 0-32,0 0 64,0 0-128,1 0 0,-2 0 32,2 0 0,-2-3 0,2 3 64,1 0-192,-1 0 32,-2 0 32,1 0 96,0 0 0,3 0 64,-3 0-64,0 0-32,-1 0 32,4 0-32,-3 0 0,1 0 0,0 0 0,2 0 0,-3 0 0,2 0 0,-2 0-96,0 0 64,0 3 96,3-3 32,-4 0-128,2 0 32,1 2-64,-2-2-64,2 0 96,-2 0 64,2 2 0,1-2 64,-1 0-64,0 0-32,0 0 32,1 2-32,-2-2 0,2 0 0,-3 3 0,2-3 64,0 0-96,1 2 0,-3-2 32,2 2 0,-2-2-96,0 3 64,3-3 32,-4 0 0,2 0 0,-2 1 64,2-1-32,1 3 64,-2-3-128,0 0-64,0 2-32,3 0 0,-2 1 96,2-1 64,-3 1 0,2-1-32,0 0 32,1-2 32,-1 2 32,2 0 32,0-2-1056,1 2-416</inkml:trace>
  <inkml:trace contextRef="#ctx0" brushRef="#br3" timeOffset="33">1282 860 1152,'-1'-2'416,"1"2"-192,-2 0-256,2-3 128,0 3 128,0 0 192,-3-3-96,3 1 64,0 2-96,-2-2 0,0 0-160,2 0-96,-2-1 64,2 3 64,-2-1-128,2 1-32,-2-3 128,0 3 64,2-2 0,-3 2 32,3-3-288,-1 1 0,-2 2 64,2-5 64,-2 3 0,1 0 32,-2 2-224,2-2 32,0 0 96,0 2 128,-1-3-96,1 1-32,1-1 0,-2 3 0,1-2 64,0 0 32,0 0-32,0-1-64,0 2 32,0 1-32,0-3 0,-3 1 64,3 2-96,0-3-64,0 1 64,-3 0 0,4-1-64,-4-1 64,4 2 96,-4 0 96,1 2-128,2-3-32,-2 1 0,0 0 0,2-1 0,-3 3 64,1-2 32,2 2 32,-2-2-224,1 2 0,-1-3 32,3 3 32,-4-1 32,3 1 64,-1-3-96,2 1 0,-3 0 448,1-1 192,-1 1-288,2 0-192,-2 2-160,2-2 0,0-1 32,-2 3 64,2-2 96,-3 2-128,3-2-96,-2 2-64,2 0 96,0 0 0,-2 0 32,1 0 0,-1 0 0,2 0 0,0 0 64,-2-2-32,2 2-32,-3 0-64,3 0 32,-2-3 32,3 3 64,-4 0-32,0 0-32,4 0-64,-4 0 32,3 0 32,-2 0 64,0 0-32,2 0 64,-3 0-128,3 0-64,-2 0 64,0 0 64,0 0 0,0 0-32,-1 0 32,1 0 32,0 0-96,0 0-64,0 0 64,2 0 64,-3 0 0,1 0 64,0 0-128,0 0-64,2 0 64,-1 0 64,-1 0 0,2 0-32,-2 0 32,0 0-32,1 0 0,0 3 0,-2-3 0,3 0 0,-2 0 0,0 0 0,-1 0 0,3 0 64,-1 2 32,-4-2 32,1 0-416,-3 2-128,1 0-1440</inkml:trace>
  <inkml:trace contextRef="#ctx0" brushRef="#br3" timeOffset="34">1281 1181 896,'-10'0'352,"7"4"-192,-1 0-256,4-4 0,-5 0 64,2 5 0,3-5 32,-5 4 64,1 1-96,-1-5 0,1 5 32,4-1 0,-4 1 0,4-5 0,-4 5-96,4-5 64,-4 0 32,4 0 64,-5 0-96,5-5 0,-4 5-256,0 0-64</inkml:trace>
  <inkml:trace contextRef="#ctx0" brushRef="#br3" timeOffset="35">1329 979 640,'-4'11'256,"1"-4"-128,2 0-160,-2-3 128,2 1 0,-1 0 32,-3 2-64,3-3 32,-2 3-128,2-2 0,-3 1 32,1 1 64,0 0 32,0-2 32,0 1-160,-1-1-32,-1 0 32,2 1 0,-2 1 32,2-2 64,-5 2-96,3-1 0,-1 1 32,-1 6 64,2-1-448,-1-1-224</inkml:trace>
  <inkml:trace contextRef="#ctx0" brushRef="#br3" timeOffset="36">3207 995 896,'7'0'416,"-2"0"-192,-1 0-256,-4 0 64,4 0-32,1 0 0,3 5 0,-3-5 0,-2 4 0,1-4 0,1 0 0,-1 0 0,0 0 64,-4 4 32,5-4-32,-5 0 32,0 0-224,0 0 32,0 0 96,0 0 64,0 0 0,0-4 32,0 4-128,0 0 0,0 0 32,-5 0 64,5 0-32,0 0 64,0 0-128,-4 0-64,0 0 64,-1 0 64,1 0-512,4 0-192</inkml:trace>
  <inkml:trace contextRef="#ctx0" brushRef="#br3" timeOffset="37">2956 1002 256,'6'-2'160,"-4"2"-64,2 0-128,-4 0 128,5 0-64,-3 0 64,2 0-128,0 0 0,0 0 32,1 0 64,-1 0-32,3 0 64,-4-2-128,4 2-64,-1 0 128,-2-3 32,2 3 128,-2 0 96,1-2 64,-1 2 96,0 0-224,1 0-128,-2-3-64,2 3-32,0 0 0,0 0 0,0 0 0,-1 0 64,0 0-96,0 3 0,0-3 32,0 0 0,3 0 0,-3 0 0,0 0 0,1-3 64,-1 3-96,0 0 0,0 0 32,-2 0 64,3 3-96,-1-3 0,-2 0 96,2 2 32,1-2-32,-2 0-64,-1 3-64,3-3 32,-1 2 32,0-2 0,0 0 0,0 0 0,3 0-96,-3 0 64,2 0 32,-2 0 64,0 0-96,1 0 0,-1 0 96,0 0 32,-2 0-32,3 0-64,-3 0-64,1 0 32,0 2 32,1-2 64,-1 0-96,-2 0 0,1 0 32,1 0 64,-3 0-96,2 0 0</inkml:trace>
  <inkml:trace contextRef="#ctx0" brushRef="#br3" timeOffset="38">3245 1004 2624,'1'0'96,"1"0"-128,-2 0 32,2 2-64,-2-2 0,0 0 128,0 0 32,0 0-32,0 0-64,0 0-64,-2 2-32,2-2 64,-2 2 64,1 1 0,-2 0-32,1-2 32,-3-1 32,4 3-192,-3-2 32,-2-1 96,5 3 64,-3-1 0,-1 0-64,1-2 32,0 3-32,-3 2 0,4-3 0,-2 2-96,-1 0 64,0 6 96,0-3 32,-1-1-32,1 2-64,2-2 96,-3 1 0,1 0-32,0 0-64,-2-3 32,1 0-32,-1 2-96,1-4 64,-1 2-32,2 0 0,-3 3 128,3 1 32,-3 0-128,4 2-32,-4 3-768,0-2-224</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13T16:27:27.738"/>
    </inkml:context>
    <inkml:brush xml:id="br0">
      <inkml:brushProperty name="width" value="0.13229" units="cm"/>
      <inkml:brushProperty name="height" value="0.13229" units="cm"/>
      <inkml:brushProperty name="color" value="#7F7F7F"/>
    </inkml:brush>
    <inkml:brush xml:id="br1">
      <inkml:brushProperty name="width" value="0.025" units="cm"/>
      <inkml:brushProperty name="height" value="0.025" units="cm"/>
      <inkml:brushProperty name="color" value="#7F7F7F"/>
    </inkml:brush>
    <inkml:brush xml:id="br2">
      <inkml:brushProperty name="width" value="0.05" units="cm"/>
      <inkml:brushProperty name="height" value="0.05" units="cm"/>
      <inkml:brushProperty name="color" value="#7F7F7F"/>
    </inkml:brush>
  </inkml:definitions>
  <inkml:trace contextRef="#ctx0" brushRef="#br0">749 1061 896,'4'-3'352,"-4"3"-192,0 0 224,0 0 320,0 0-64,0 0 0,0 3-160,0-3-32,0 6-192,0-6 0,0 4-96,0 0 64,0 1-64,0 1 0,0-1-96,0 0-64,0 2 96,0-3 0,0 2-128,0 0-32,0-2 96,0 1 96,1-4-96,-1 3-96,0 0 32,0 0 64,0-1-64,0-2 0,3 1 32,-3 4 0,3-4-96,-3 0 64,0-1 32,3 2 64,-3 2-32,0-1 64,0 1-64,0-2 64,0 2-64,0-1 64,-3 0 0,3 2 32,-3 1 0,0-3 0,3 1-64,0-1-64,0 0 32,-1 3-32,-3-5 64,4 3-96,-2-2 0,2 4 96,-2-3 32,2 0-128,0-2 32,0 3-64,0 2 0,0-3 64,0 1 64,0 2-32,0-2-32,0-1-64,-1 0 32,1 1 32,0-1 0,0 0 0,0 0 64,-4 0-32,4 0-32,0 0 32,-1 1 32,1-1-96,-2-1 0,2 0-32,-2 4 0,1-4 64,1-1 0,-4 0 0,2 2 64,-1-1-32,1 3-32,-1-2 32,1 1-32,2-1 0,0-3 64,-4 4-32,3 1 64,-2-2-224,3 1 32,-1 0 32,1-2 96,-4 2 0,3-1-32,1-1 32,-1 2-32,1-1 0,-3-3 0,3 3 0,-1 0 0,1 0 0,-4-1 64,3-1-96,1-1 0,-1 2 32,-1 1 0,2-1 64,-2 2 32,2-4-128,-4 3 32,4 0 0,-1-1 0,1-2 0,-1 2 0,1-2 0,-2 2 64,-1-2-96,3 3 0,-3-3 96,3 2 32,0-2-128,-1 2 32,0 2 0,1-4 0,-2 3 0,2 0 0,-3 0-96,3-3 64,-3 5 32,2-4 64,1 1-32,-1 1-32,1-1 32,-3 0-32,3 0 0,0 1 64,0-1-96,-2-1-64,2 2 64,0 0 64,-3 0-64,3 0 0,0-3 32,0 5 64,0-4-192,0 2 32,-4 0 96,4 0 128,-1 1-32,1-1-64,-2 0 0,2 0-32,-2-3-96,2 5 64,0-4 32,-1 2 64,1-1-32,0 2 64,0-5-128,0 3-64,0 3 64,0-4 64,1 0 0,-1 0-32,2 3-64,-2-4 32,0 3 32,2 0 0,-1 0 0,-1 0 64,4-2-96,-4 2 0,3-1 32,-1 1 64,1-1-32,-2 3-32,3-6-64,-1 3-32,-1-2 64,-1 3 64,0 1 64,2-5-32,0 4 32,-3-2-128,2 0 0,0 1 32,-2-3 0,4 1 0,-2 2 64,1-3-32,-3 2 64,1-2-64,3 2-32,-3-2-64,2 2 32,-2-2 96,-1 2 32,1-2-32,3 2 32,-4-2 0,1 3 32,2-3-160,-2 3 32,3-3 0,-4 2 0,2-2 64,1 3-32,-1-3-32,0 1-64,-1-1-32,-1 1 128,2-1 32,2 0 0,-3 0 32,-1 4-128,2-4 0,-2 0 32,2 0 64,-1 0 32,-1 0 32,0 0 64,4 0 32,-4 0-192,0 0 0,1 0 32,-1 0 32,0 0-128,0 0-32,2-4 96,-2 4 32,0 0-96,0 0 32,2 0-160,-2 0 32,0 0 128,0 0 128,0 0-96,0 0-32,0 0 0,0 0 0,4 0 0,-4 0 64,0 0-96,1 0-64,-1 0 64,0 0 64,0 0 64,3 0-896,0 0-320,0 4-1152</inkml:trace>
  <inkml:trace contextRef="#ctx0" brushRef="#br0" timeOffset="43">825 1691 640,'0'0'352,"0"-4"-192,0 4-128,0 0 160,2 0 32,-2 0 32,0 0 0,2 0 64,2 0-32,-4 0 64,1 0 0,-1 0 32,0 0-64,0 0 32,3 0-128,0 0-64,-3-1 0,3 1-32,-3 0-64,3 0-64,-2-3 32,2 3 32,-1 0 32,2 0-32,-1 0-64,-2 0 32,0 0 32,1 0 96,2-4 128,-2 4-128,0 0-32,0-2-64,2 2-64,-2-3 32,0 3 32,-2 0-32,0 0 64,6 0-128,-2 0-64,-2 0 128,1 0 32,3 3-96,-4-3 32,0 2 0,4 2 64,-4-4-32,0 0-32,0 0 96,1 3-64,-1-3-32,-2 1-64,3-1 32,-3 0 32,3 4 64,-1-4-32,-2 0-32,1 0 32,1 0 32,-2 0-96,2 0-64,-2 0 64,3 0 64,-3 0 128,0 0-128,2 0-96,-2 3 32,0-3 0,1 0 32,-1 2 0,3 0 64,-3 0 32,2 0-128,0 0-32,-1 1-320,-1-1-96,2-2-1216,2 3-576,-3-6 1088</inkml:trace>
  <inkml:trace contextRef="#ctx0" brushRef="#br0" timeOffset="44">929 1489 1664,'2'0'704,"-2"1"-384,1-1-256,1 0 192,0 0 0,1 3 0,-3-3-64,2 0 32,-1 1-64,4 2 0,-3-1-96,-1 2 32,5 0 0,-3 0 96,-2 0 32,6 3 32,-4-2-64,4 2 32,-4-4-64,3 1 64,-1 2-64,-1-2 0,1 0-192,-2 2 32,1-6 64,-1 5 32,0-2-128,2 0 32,-3-1 0,1-2 0,-1 4 0,1 0 0,-1-1 0,-1-2 64,2 2-96,-3 3 0,2-3 32,-2 2 0,0-4 64,0 3 32,0 0-128,0 0 32,0 0 0,0 0 64,0 1-96,0 2-64,-2 1 64,2 1 64,0-4 0,-3 3-32,3-1-128,-1-1-64,-4 1-480,3 1-192,1-6-608,-1 4-288</inkml:trace>
  <inkml:trace contextRef="#ctx0" brushRef="#br0" timeOffset="45">526 1952 384,'0'3'256,"3"-2"-128</inkml:trace>
  <inkml:trace contextRef="#ctx0" brushRef="#br0" timeOffset="46">530 1959 640,'1'1'128,"-1"-1"-96,0 5 96,5-5-160,-5 0 32,0 4 0,3-4 0,1 4-96,-4-4 64</inkml:trace>
  <inkml:trace contextRef="#ctx0" brushRef="#br0" timeOffset="47">539 1965 832,'3'0'96,"0"2"-128,-1-2-32,-1 2 32,2-2 0,-1 2 96,1-2 32,-2 2-192,0-2 0,2 3 32,-1-3 96,1 3 0,-3-3 64,3 1-128,-1-1 0,-2 1 96,3-1 32,-2 3 32,-1 0 0,1 0-160,2-3 32,0 0 0,-1 3 0,-1 0 0,0-3 0,2 2 128,-3-2 64,3 0-64,-2 0-96,-1 3 0,2-3 32,0 0-32,1 0-32,-1 0 96,0 0 64,-1 0-64,-1 0 0,2 0 32,1 0 64,-2 0-96,2 0-64,-2 0 0,2 0 32,-3 0-96,2 0 0,-1 1 96,-1-1 32,3 2-32,-2 1-64,4 0 32,-4-2 32,2 2-32,-1-2 64,0 2-64,0 0 64,-2-3-128,1 2 0,-1-2 96,4 0 96,-4 0 0,1 0 64,-1 0-128,0 0-64,2 0 0,-2 0-32,2 0 0,-1 0 0,-1 0 0,4 0 0,-4 0 0,0 0 0,0 3-96,3-3 64,-1 0 96,-2 0 96,3 1-128,-2-1-32,0 0 64,2 0 32,0 0-32,-1 0-64,-1 3 32,0-3 32,-1 0-96,3 0 0,0 0 96,-1 0 96,-2 0-64,1 0 0,0 0-32,3 0 32,-2 0 0,1 0 32,-2 0 0,3 0 0,-3 0 0,2-3 0,-1 3 0,2 0 0,0 0 0,-1-1 64,1 1-96,-1-3-64,0 3-96,-1-2 32,0 2 32,2 0 64,-1 0-32,-2-3-32,1 3 32,2 0 32,-1 0-96,-2 0-64,5 0 64,-6 0 0,3 0 32,0 0 64,0 0 32,-3 0 32,1 0-160,2 0 32,0 0 0,-2 0 64,1 0-96,-1 0-64,3 0 64,-2 0 64,0 0 0,-2 0 64,2-3 0,2 3 96,-3 0-96,2 0-64,-3-1 64,2 1 0,-2 0 32,5 0-160,-1 0-32,0 0 32,2 1 64,-4 2 0,2 2 64,1-1-128,-2 1-64,-1-3 64,3 2 64,-2 1 0,3-4-32,-6 3-64,4-3 32,-1 2 96,-1-2 32,-2-1-32,1 0-64,2 0 32,-3 0-32,2 0-96,0-1 64,-2-2 32,1 2 64,1-3-32,-2 4-32,4-1-64,-3-2 32,1 1 32,-1 2 0,1-2 0,2 2 64,-4-2-32,1 2-32,0-2 160,1 0 32,1-1-160,0 3 0,-2-1-32,2-2 0,0 3 0,1-2 0,-2 2 0,2-3 64,-2 3-96,3 0 0,-4 0 32,3-3 0,-2 3 0,2 0 0,0 0 0,-1-1 64,0 1-32,-1 0-32,3 0 32,-3-3-32,-1 3-96,4 0 64,-3 0 32,1 0 0,-1 0 0,3 0 64,-4-1 32,5 1 32,-5 0-64,2 0 32,3 0-64,-3 0 64,1 0-64,-1 0-32,2 0 96,-3 0 0,0 0-128,3 0-32,-2 0 32,-1 0 64,3 0 0,-4 0 64,3 0-128,1 0-64,-4 0 64,3 0 64,-1-3 64,-1 3 96,1 0-160,0-3-96,-1 3 32,0 0 64,2 0 0,-2-2 64,-2 2-128,2 0-64,-1 0 128,0-1 32,3 1-96,-2 0 32,0 0 0,-2 0 0,2-3 0,2 3 0,0 0 0,-3 0 0,4 0-96,-4 0 0,2 0 64,-1 0 64,1 0 0,-2 3-32,0-3 32,3 0 32,-4 0-32,1 1-32,2-1 32,-3 2-32,0-2-96,0 0 64,2 3 96,2-3 32,-4 3-32,1-3 32,-1 0-128,2 1-64,-2-1 64,2 0 64,-2 3 128,1-3-128,-1 0-32,4 0-64,-4 1 0,0-1 192,0 0-128,-4 0 0,4 3-160,0-3 32,0 0 128,0 3 128,0-3-192,0 2 0,0-2 64,4 3 64,-4-3 0,0 1-128,1 2-32,-1-1 128,0 0 32,2 0 0,-2 0-128,0 3-32,0-4 128,0 3-32,0 0 96,3-3-224,-2 5 32,-1-4 96,0-2 128,0 4-96,-1-1-96,1 0 96,0-3 96,-3 1-192,3 3-96,-2-2-64,1 2 32,1-1 128,-4 0 96,3-1-224,-1 0-32,0 1 64,2-3 64,-1 4 64,1-1 32,-4-2-96,4 2 64,-2-2 96,2 2 32,0-3-256,0 2-128,0-2-64,0 3 32,-3 0-32,2-1 64,1-2 96,-4 0 32,3 3-192,-3-3-576,-1 3 0,4-1-256,-4 1 32</inkml:trace>
  <inkml:trace contextRef="#ctx0" brushRef="#br0" timeOffset="48">1049 2053 1280,'0'0'512,"-1"0"-256,1 0-320,-2 0 192,2 0-32,0 0 96,-2 0-32,2 0 0,-4 0 160,4 0 128,-1 0 32,0 0 32,1 4-64,-2-4 32,2 2-320,-3-2-192,3 2 32,-3-2 32,3 4 0,0-1 64,0 1-128,0 0 0,0-2 96,-2 4 32,2-2 32,0 0 64,2-1-32,-2 1 64,0 0-128,0 2-64,0-3 64,0 3 0,0-4-32,0 6-64,0-3 96,-2-3-64,2 3-32,0 0-64,-3-5 32,3 6 32,-2-1 0,0-4 0,2 4 64,-1-3-32,1 2 64,-2 1-128,2 0 0,-3-2-32,3-1 0,-2 2 64,2 0 64,-2-2-32,2 3-32,-1 0-64,-2-1-32,3-3 64,-2 5 64,2-2 0,-2 1 64,0 0-64,2-2-32,-1 3-64,1-2-32,-3-3 64,1 5 64,2-2 0,0-2 64,0 3-64,-2-3-32,2 3-64,-2-1 32,2-3 32,-2 6 0,2-6 0,-3 3 0,3 2 0,0-3 64,-3 0-96,3 2-64,-3-3 128,2 2 32,1-1 0,-2-2-64,2 2-64,-1 4 32,1-3 32,-3-2 64,0 2-96,3 2 0,-1-5 32,1 4 64,-2-3-32,2 1 64,-1 0-128,1 0 0,-4 2-32,4-2 0,-2 0 64,2 3 0,-1-5 0,1 3 64,-2-1-32,1-1 64,1 1-128,-4 1-64,4-2 64,0 0 0,-2 1 32,2-2 0,0 1 0,0 1 0,-1-1 0,1-2 64,0 3-32,-2 0-32,2-2 32,-2 1-32,2 1 0,-3-1 0,3 1 0,-1 3 0,-1-3 0,-1 0 0,3 0 0,-2-1 0,2 3 0,-2-4 0,1 2 0,1 0 0,-2-2 0,2 2 0,-3 0 0,3-2 0,-3 4 0,3-3 0,0 1 0,0-2-96,-2 1 64,-1 1 96,3 0 32,-2-1-32,2 0-64,-2-1 32,2-1-32,-2 3 0,2 0 0,0 0-96,-6-2 64,4 1 32,0-2 0,2 2 64,-4 1 32,2-1 32,0-2-64,-1 3 32,1-1-64,1 0-32,0 0 32,-2 0 32,3 4-96,-3-5-64,1 1 64,2 3 0,0-2 32,-2-1 64,2-1-32,-4 2-32,2-1 96,2-2 64,-1 3-64,-1-3 0,2 2-96,-1-2-32,1 1-32,-4-1 0,4 3 64,-2 0 64,1-3-96,1 1 0,-2-1-32,-3 3 160,4-3 160,-1 0-64,-4 2-32,5-2 64,-2 0 0,0 0-96,0 0-96,2 0-160,-3 0 0,0 2 64,3-2 96,0 0 0,-5 0-32,4 0 32,1 3-128,0-1 64,-5-2 32,4 2 0,0 1 0,2-1 0,-1-1 0,-2 2 0,2-3 64,-3 0-96,4 3 0,-2-3 96,2 0 96,-3 0-64,2 0-64,-3 0 64,2 0 0,2 0-128,0 0 32,-2 0 64,2 0 96,-2 0-128,2 0-96,-4 0 32,3 0 0,1 0 96,-1 0 32,-1-3-32,-1 3 32,-1-3-64,4 2-32,-3-1 32,0-1 32,3 1-32,-3 2-32,3-2 32,-1-1-32,-3 1-96,2 0 64,2-2-32,-2 1 0,1 0 128,-3 0 32,4 0 32,-1-2 0,-1 2-64,0 0-64,2-2 96,-1 3 0,-4-2-128,3 1-32,0-1 96,-3 0 96,4 1-192,0-2-96,-3 3 160,3-1 32,-2 0 32,2-3 32,-4 3-128,4-2 0,-2 2 32,2 0 0,1-2 0,-3 3 0,1-2 0,1-2 64,-1-2-32,0 3 64,-2-2-128,3 3-64,0-2 128,-1 1 32,-1 0 0,3 1-64,-3-1-64,2 0 32,0 1 96,-1 0 32,-1 0-32,0-1-64,2 0-64,1 2 32,-1-3 96,-2 0 32,1 1-128,-1 2 32,1-5 0,-1 2 0,1 0 0,0 0 0,-3-1 0,4 3 64,-3-3-96,2 3-64,-1-2 64,3 2 0,-1-2 32,1 1 64,0 2-32,-2-5 64,4 4-128,-4-1-64,2-2 64,0 1 0,0 0 32,0 1 0,0-1-96,0 3 64,0-2 96,0-1 96,0 0-128,0 2-96,0 1-64,0 0 96,2-5 0,-2 5 96,0-4-32,1 5 64,-1-3-128,0-1-64,0 2 64,0-2 0,0 2 96,-1-3 96,1 3-128,0-1-32,0-2 0,0 2 64,1 0-96,-1 2-64,3-2 64,-3 0 64,2 4-64,-2-5 0,2 2 32,-2 3 64,2-5-32,-2 2 64,0 2-128,0-2 0,0 0 32,0 0 0,0 1-96,1 0 64,-1-4 96,0 7 32,0-4-128,4 0 32,-4 2 0,0-5 0,0 6 0,0-2 0,1-1 0,-1 0 64,0 2-32,2-2-32,-2 1 32,0-2-32,2 1-96,1 0 64,-3-4-544,2 4-160,-2-2-2048</inkml:trace>
  <inkml:trace contextRef="#ctx0" brushRef="#br0" timeOffset="49">824 2190 1408,'-1'0'608,"-3"0"-320,4 0 0,0 1 352,0-1-160,0 0 0,-2 0-288,2 0-64,-2 2 64,1-2-160,1 2-32,-1-2 0,1 3 64,-4 0 32,4-1 32,-2-1 0,2 2 64,0 1 32,0 2 32,0-5 0,0 6 64,0-3-160,0 0-32,2 4 0,-2-4 0,4 3-64,-3 0-64,-1-2 32,1-1-128,-1 3 64,2-3 32,-2 0 64,0 4-32,0-4 64,0 1 0,0-2 96,0 4 32,0-4 32,0 6-224,0-5 0,0 0-32,0 3 0,0-2 0,0 0 64,0-2-32,0 2 64,0 0-64,0-1-32,0-1 32,-2 1-32,2 0 0,0 1 0,-1-2 0,0 1 64,1 0-96,0 0 0,-4 1 32,4 0 0,-2-1 0,2 1 0,-2 0-96,2 1 0,0-3 128,-2 0 32,2 2 0,0-2-64,0-1 32,-1-1-32,1 2 0,0-3 64,-3 3-96,3-3 0,0 1 32,0-1 0,0 0 0,0 0 0,0 0-96,0 0 64,0 0-32,0 0 0,0 0-512,0 0-256,0 0-1184</inkml:trace>
  <inkml:trace contextRef="#ctx0" brushRef="#br0" timeOffset="50">1125 2040 2176,'0'-8'864,"-5"16"-448,5-8-416,0 0 160,0 0-192,0-5 32,0 10 0,0-5 0</inkml:trace>
  <inkml:trace contextRef="#ctx0" brushRef="#br0" timeOffset="51">1120 2042 3488,'2'1'-32,"1"4"32,-3-2 0,3-1 0,-3 4 0,0-4 192,0 2 128,1 2-32,-1-3 0,0 1-32,0 2 0,0-1-224,0-2 0,0 3-32,-1-2 64,1 0-96,0 1 0,0 2 96,-3-1 32,3 1 32,0-2 64,-3 0-160,3 1-32,-2 0 0,0 0 0,0-1 64,1 1 32,-2 0-128,1-1-32,1 0 32,1 0 0,-4 1 96,2-2 32,1-1-32,-1 1 32,2 2-128,-1 1 0,-3-3-32,2 2-64,0 0 96,2-2 64,-1 3 0,0-3-32,-3 3 32,3-2 32,-3 1-96,-1-1 0,4-1-32,-2-2 0,0 0 128,-1 4 96,-1-4-128,2-1-96,1 2 32,-3-2 0,2 5-64,1-5 0,-2 2 128,2 0 32,0-2 0,-1 5-64,0-5-64,3 2-32,-2 1-32,-1-1 96,1 0-512,0 0-160,1-3-640,1 3-192</inkml:trace>
  <inkml:trace contextRef="#ctx0" brushRef="#br0" timeOffset="52">1027 2176 1152,'3'-4'416,"-3"4"-192,0-2-256,3 2 64,-2-4 96,2 2 160,-1 0-160,-1-1-64,5-5 32,-5 2 64,2 0-224,3-5-96,-2 5-544,4-3-192</inkml:trace>
  <inkml:trace contextRef="#ctx0" brushRef="#br0" timeOffset="53">521 2011 896,'2'6'-32,"1"-6"128,-3 1 128,1 0 192</inkml:trace>
  <inkml:trace contextRef="#ctx0" brushRef="#br0" timeOffset="54">533 2026 1856,'3'2'256,"-3"0"-64,5 0 32,1 2-128,-5 0 0,2-2 32,3-1 64,-6 0-96,4 3-64,-2 0 0,2-3-32,0 5 0,-1-4 0,0 1 0,0-2 0,-1 5 64,1-5 96,-1 5 128,0-3 64,-2 0-96,4-1-96,-4 1 0,0-2 32,2 1-160,0 1-96,-2 1 32,4-1 0,-4-2 32,1 2 0,-1 0 0,3-1 64,-3 0-96,2 3 0,2-3 32,-3 0 0,1 0-448,-1 1-160,5 1-544,1 1-224</inkml:trace>
  <inkml:trace contextRef="#ctx0" brushRef="#br0" timeOffset="55">511 516 1920,'-5'5'768,"5"-5"-384,-2 2-96,2-2 288,0 0-256,-4 0-32,2 1-160,1-1-32,-1 0-32,-2 4 32,0-4-128,4 2 0,-5-2 32,2 2 64,2 0-96,-3 1 0,-1-2 32,4 2 64,-5 1-32,2 2 64,0-6-64,0 6 64,1-4 0,0 3 32,-1-1-64,2 0-64,-1 3 32,0-2-32,0 2 0,1-2 0,-2 5 0,4-4 64,-4 2-96,2-2 0,-5 5 32,5-6 0,-1 4 0,-3-1 0,3 0 64,-1-2 96,0 4-64,-1-2-64,4-1 0,-2 1 32,-1-2-96,-1 3 0,5-1 32,-1-3 0,-3 3-96,3-2 64,-2 1 32,3-1 0,-1 4 64,1-1 32,0-3-32,-2 4-64,2-5 32,0 5-32,0-4 0,-3 4 64,3-3-32,0 2-32,0-3-64,0 4 32,-2-5 96,2 7 32,-1-4 96,1-1 32,-3 3-96,3-3-96,-1 1 64,1-2 64,-3 3-64,1-1-64,2-2 0,0 1-32,0 2 0,-3-1-96,3 2 64,0-3 32,0 1 64,0 0-96,-1 1 0,1-1 32,0 0 64,0 1-32,0-4-32,0 4 32,0 4-32,0-5 0,0 1 0,0 1-96,1-4 64,-1 3 32,0-2 64,0 2-32,0-2-32,0 1-64,0 0 32,3-3 96,-3 7 96,0-1-128,0 0-96,0-3 32,0 1 0,2-1 32,-2 0 64,0-3-32,0 5-32,0-3 32,0 0-32,0-1-96,0 6 64,0-4 32,0-2 0,-2 5 64,2-6 32,0 6-128,0-6-32,0 3 96,-3-4 32,3 1-96,0 2 32,-1-1 0,1-2 64,0 3 32,0-1 96,-1-1-96,1 3 0,0-1-32,-3 1 32,3-3-128,0 3 0,0 1 32,0-4 0,0 2 64,-1 1 32,1 1-128,0-2-32,-4 0 96,4 3 32,0 0-96,0-2-32,-1 0 32,1 1 64,-1 0-64,1-1 0,-3-3 32,1 3 0,2-1 64,-3-1 32,2 1-32,1 1-64,-3 1-64,3-4-32,0 3 128,0 0 32,-3 1 0,3-2 32,0 2-224,-2-1 32,2 1 32,0-4 32,-2 5 32,2-3 0,0 3 64,0 0 32,0-2-32,0 1-64,0-1-128,0-3 0,0 3 128,2 3 64,-2-5-96,0 2 32,2-3 0,-2 5 0,0-3 0,3 0 64,-3 0-32,0-1 64,3 2-128,-3-3 0,1 3 32,-1 1 64,3-3-32,-3 1-32,2 0-64,1 1 32,-3 0 32,0 1 64,1-1 32,-1-2 32,1 5-64,-1-3 32,4 0-64,-4 0-32,1-2 32,-1 2 32,0 1-32,3-4 64,-3 5-224,1 0 32,-1-5 32,1 6 96,2-5 0,-3 2 64,2 0-64,1 1-32,-2-1-64,2-2 32,-3 1 32,1 3 0,1-3 0,3 1 64,-4-1-32,3 2 64,0-2-64,-3 2-32,2-3-64,-1-2-32,2 4 192,-1-4 96,-2 4-192,4-4-32,-4 3 0,2-3 64,1 3 0,-1 0 64,0-1-128,0-2 0,1 4 96,-3-2 96,1-5-224</inkml:trace>
  <inkml:trace contextRef="#ctx0" brushRef="#br0" timeOffset="56">414 2153 9184,'3'3'-64,"-2"3"0,0 0 0,3 2 96,0-3 0,-2 1 64,1 1-64,0 0 64,0-4-64,-1 1-32,0 2 96,3 3 0,-2-1-128,-1-6-32,4 6 96,-5-4 32</inkml:trace>
  <inkml:trace contextRef="#ctx0" brushRef="#br0" timeOffset="57">461 2250 9504,'1'4'64,"4"0"-64</inkml:trace>
  <inkml:trace contextRef="#ctx0" brushRef="#br0" timeOffset="58">468 2264 9568,'0'2'32,"3"1"-32</inkml:trace>
  <inkml:trace contextRef="#ctx0" brushRef="#br0" timeOffset="59">473 2275 9600,'1'3'0,"2"-1"0</inkml:trace>
  <inkml:trace contextRef="#ctx0" brushRef="#br0" timeOffset="60">478 2287 9600,'0'0'0</inkml:trace>
  <inkml:trace contextRef="#ctx0" brushRef="#br0" timeOffset="61">495 2313 9632,'2'9'-32,"-1"-2"32,1-3 64,1-1-32,-3 1 64,1 0-64,1-1 64,0 1-64,1-2-32,-3 3 32,1 0-32,1-1-96,0 0 64,0 0 32,1-1 64,-2 2-32,1-3-32,0 2 96,1-2 64,-1 4-128,-1-4-96,2 1-64,1 3 0,-1-4 96,0 0 64,-1 2 0,2-1 64,-2 2-128,1-1-64,-1 0 64,1 2 64,-1-5-64,1 3 0,0 2 96,-1-3 96,2 0-128,-3 1-96,5 0 96,-4 2 32,-1-5 0,3 4-64,-1-3 32,-2 3 32,1-4-96,-1 2 0,5 1 32,-3-1 64,-1 1-32,2-2-32,3 1 32,-1 2-32,0-4-96,-2 1 64,2 4 32,-1-4 64,-2 1-96,0 0 0,1 0 32,1 0 0,-1 0 0,0-1 0,1 1 0,-4 0 0,0 0 0,5 1 64,-4 1-32,-1 0-32,0-3-64,3 3 32,-2-3 96,1 2 32,-2-1-128,3-1-32,-3 2 32,2-2 0,-2 1 32,4 0 0,-5 0 0,4 0 64,-3-1-96,1 3 0,2-4 32,-1 2 64,-1 0 32,-2-2 32,1 2-160,1 0-32,0-3 96,2 1 32,-4 1 0,2 1-128,0-1 32,0 1-32,2-2 0,-3 4 128,-1-2 96,3-1-128,3 0-32,-6-1 0,3-1 0,-2 3 0,4 0 0,-4 1-160,2-2 160,-3 0 64,4 1 0,-4-1-64,2 1-64,-1-2 32,3 2 96,-2-1 32,-2-2 32,0 0 0,2 0-64,-2 0 32,2 0-128,2 0 0,-4 0 32,0 0 64,0 0-96,1 0 0,-1 0 32,1 0 0,-1 2 0,2-2 0,0 0 0,-2 0 64,4 0-96,-3 0 0,2 0 32,-3 0 0,3 3 0,-1-3 0,4 0 0,-6 0 0,2 3 0,0-3 64,0 1-32,2-1-32,-4 0-64,2 2 32,0-2 96,0 0 96,2 0 0,-4 0 64,1 0-192,-1 0-96,0 0 32,3 0 64,-3 2 0,3-2 64,-3 0-128,3 0 0,-3 0 96,0 0-32,1 0-32,-1 0 32,3 0-32,-3 0 0,3 0 0,-3 0 0,2 3-96,-2-3 64,1 0 32,2 3 64,-3-3-32,2 1-32,-2-1-64,2 2 32,-2 1 32,1-3 0,-1 2 0,2-2 64,-2 2-32,4-2-32,-4 0 32,0 0-32,1 2 0,-1-2 0,2 0-96,-1 0 64,-1 0-32,2 2 0,-2-2 64,4 0 64,-4 0-32,1 0 64,0 0-128,-1 0 0,2 0-32,-2 0 0,3 0 64,-3-2 0,3 2 64,-3 0 32,1 0-128,0 0-32,1 0 32,1 0 0,0 0 32,0 0 0,1 0 0,-2 0 0,0 0-96,1 0 64,0 0 96,-1 0 32,0-2-128,1 2 32,-1 0 64,1-2 32,2 2-128,-2 0-32,2 0 32,-3 0 64,1 0 0,2 0 64,-3-2-128,4 2-64,-3 0 64,2-3 64,-1 3 0,-2-2-32,4 1-64,-3-2 32,2 0 32,-4 1 0,4 0 0,-1 1 64,1 1-32,-4-3-32,3 0 32,-3 1-32,4 0-96,-1-2 0,1 1 128,-2 1 32,2-1 0,-3 3 32,4-2-128,-3 2 0,2-2-32,-1 0-64,-2 2 96,4-2 64,-3-1 0,4 0-32,-4 2 96,2-1 0,-1 0-128,-1-4-32,1 4 96,1-2 32,-4-1 0,7 3-64,-5 1-64,0-5-32,2 5 64,1 1 64,-2-3 0,0 0 64,0 2-128,2-2-64,-2 1 128,1 0 32,-2-1 0,4 1-64,-5-2 32,6 1 32,-6 1-32,3-2-32,-2 2 96,-1-4 0,3 3-32,-1 0-64,0-1 32,-2 1-32,3 1 0,-2-3 64,1 4-32,-1-2-32,1 0-64,0 2 32,-2-1 32,1-1 64,-2 3-32,5-2 64,-4-1-64,3 0-32,-4 0-64,1 3 32,1-3 32,2 1 64,-2 1-32,3 1-32,-4-2-64,-2 2 32,5-3 32,-2 0 0,-2 1 0,2 2 0,-2-1 192,1-2 192,1 1-256,-2-1-64,2 1-64,-3-1 64,3 2-96,-1-2 0,1 2-32,-1-2-64,-1 0 160,3 2 32,-1-2-96,-1 1 32,-1-3 0,1 3 0,3-2 0,-3 1 0,-1-1-96,1 2 64,1 0 32,1-4 0,-4 6 0,4-3 0,-2-2 64,1 2 32,-2-3-128,5 3 32,-4-1 0,0 3 64,2-4-32,-2 2 64,0-1 0,0 2 32,-1 0-160,-1-4-32,3 4 32,-3 1 0,2-4 32,1 2 0,-3 1 0,0 1 0,1-2 0,-1 1 0,2-1 0,-2-2 0,2 4 0,-2-3 64,1 1-32,-1-1 64,4 1-128,-4-2 0,1 3-32,1 0 0,0-5 64,-1 5 0,3-4 0,-3 3 0,2-1-96,-3-1 64,3 3 32,-3-3 64,3 1-32,-2 1-32,-1 2 32,2-5-32,1 5 0,0-1 0,-1-2-96,0 3 0,1-2-32,-2 2 96,1-1 128,0-1 96,1-2-160,-3 3 0,2-2-192,-2 0 32,3 3 0,-3-3 64,0 2 160,0-3 192,0 2-160,0-1-64,1 2-128,3-4 32,-2 1 32,0 3 0,-2-2 0,3 2 0,0-1 0,-1 0-96,0 1 0,-2-2-32,2 2 96,-2-4 128,1 3 96,2 3-224,-3-4-128,2 3 224,-2-1 160,3-1-160,-2 2-96,-1-2 64,1 0 32,2 2-96,-3-3 32,1 1 0,-1-2 64,3 3-96,-1 0-64,-2-2 64,3 0 64,-2 0 0,0 3-32,-1-4-64,5 0 32,-5-1 96,3 1 32,-3 1-128,3-1-32,-1 0-64,0 1 96,0 0-64,-2-2-32,1 3 0,2 0 96,-1-4 0,0 0 96,0 3-32,1-2-32,-2 0 32,1 1-32,0-1 64,1 0 96,-1-1 0,-1-1 0,1 4-320,-1-6-64,3 3 192,-2-2 160,-2 1-64,1-2 32,1 1-192,0-2-64,-2 2-224,3 1-96,-3-3-288,0 6-160,2 0-704,-2 1-224,1-1-512</inkml:trace>
  <inkml:trace contextRef="#ctx0" brushRef="#br0" timeOffset="62">1423 2302 1920,'0'-2'768,"3"-2"-384,0 3-320,-1 1 192,-2-3-64,2 3 32,0-1-64,-1-1 64,2 2-64,2-6 64,-4 4 64,0-1 64,3 0 96,1-2 64,-1 1-224,0-1-32,-2 0-64,1 1 32,2-3-128,-3 3 0,0-4 32,2 6 0,0-6 64,-2 4-32,2-1 0,-2-1-96,3 1-64,-2 0 32,0-2-32,3 3 64,-3 0 96,2-1-64,-2 0 0,1 2-32,-1-3-64,0 2 96,-1-3 64,0 1 0,2-1 64,0 2-192,-2 1-96,2-4 32,0 5 64,-2-2 0,3 0-32,-1 4 32,-1-5-32,2 1 0,-2-1 0,2 2 0,-1 0 0,0 2 0,0-4 0,1 2 0,-2 0 64,-1-3-96,3 5 0,-3-4 32,0 4 64,1-5-32,0 6-32,-1-2 32,-1-1-32,1 0-96,0 0 0,1-1 128,-3 0 96,2 1-96,0 0-32,-1-4-64,1 4 0,-2-1 0,3 2 0,1-3 128,-4 3 96,1 1-128,1-1-32,1-2 0,-1 3 64,0-2-96,-2-1 0,1 1 32,1 0 0,1 0 0,-1 0 0,0 3 0,-1-4 64,-1 2-32,2 2-32,1-4-64,-1 2 32,-2 0 32,2 1 64,-2 2-96,1-7 0,2 6 96,-3 0 32,2 1-32,-2-3-64,2 0-64,0-2-32,-1 1 128,-1 2 32,3 0 0,-3 0-64,2 0 32,-2 0-128,2-1 64,0 0-128,-2 1 32,2-1-992,0 2-448,-2-2-704</inkml:trace>
  <inkml:trace contextRef="#ctx0" brushRef="#br0" timeOffset="63">1700 1485 1792,'3'0'704,"0"0"-384,-3 0-320,2 0 160,-2 0 96,1 0 96,-1-1 0,2-1 32,-2 0-128,2-2 0,1-3 32,-3 3 64,2 0-32,-2-1-32,2-2-160,-2 4-32,0-4 32,0 3 64,1-4-160,1 3-32,-2-2 0,3 2 64,-3-3-32,2 0-32,-2 0 32,0-1 32,2 4 96,-1-3 0,-1 2 64,2 2-64,-2 1 64,3-1-64,-1 0 0,0 0-96,-1-1-64,4 1 32,-3 0-32,1 1 0,2 1 64,-1-2 32,0 3 32,0-2 0,0-4 0,0 6-160,0 0-32,0 1 32,1-3 0,-2 3 32,1-3 64,2 3-32,-2-2-32,0 2 32,2 0-32,1 0 0,-3 0 0,2 2 0,-2-2 0,2 0 64,-1 3 96,-3 0-64,6-2-64,-6 0-160,1 2 0,1 4 128,0-5 64,-2 3-96,0 1 32,2-2 64,-2 2 96,0 2-224,2-3-96,1 1 96,-4 0 0,1 2 64,2-3 64,0 4-32,-2 2-32,0-2 32,0-4 32,1 2-32,-3 1 64,2-2-128,-2 1-64,0 2 64,0-1 0,-2 0-64,2-3 0,-3 2-32,1 1 96,0-2 64,0 3 64,1-2-192,-2 1-64,3-3 64,-2 3 96,0 2 96,0-3 96,1 4-256,-2-4-96,3 3 160,-2-1 128,0 1-128,0-2-64,2 0 32,-2 0 64,0-2 64,2 0 32,-2 4-160,0-3 32,0 2 0,0-1 0,0-2-96,-2 1 64,2-2 96,-1 2 32,2 1-128,-3-2-32,2 1 32,-1-1 64,1 2 0,-1-5-32,1 5 32,-1 1 32,1-1-96,1-2 0,-1 2 32,-3-1 64,3-2-96,1 4-64,-3-3 64,-1 0 64,3-1-160,1 1 32,-4 0 96,3-2 64,-1 0-160,0 1-64,-1 2-32,0-1 128,2 1 32,-1 0 32,-2-3-96,1 3 0,0-3 64,2 0 64,0 0 0,0 4-32,0-1 32,0-5-32,0 2 0,-1 0 64,2-1-32,1-1-32,-2 4 32,0-4 32,2-2-96,-2 0 0,-1 4 32,2-1 0,-1-2-96,2 2 64,-2-3 32,0 1 0,2 2 0,-3-3 0,2 2 0,1-2 0,-2 0 0,-3 0 0,3 0 0,-1 0-160,-2 0-32,3-2 160,-1-2 64,-2 0 32,0-3 32,0 5-128,-2-6 0,2 1-32,2 3-64,-3 2 0,5-2 0,-1 1-128,2 0 0,-1 3-160,1 0-64,-2 0 0,2 0-32,0 0 288,0 0-256,0 0-32,0 0-544,0 0-192</inkml:trace>
  <inkml:trace contextRef="#ctx0" brushRef="#br0" timeOffset="64">1731 1619 3328,'-3'2'1312,"-2"-2"-704,3 0-704,2 0 256,0 0-64,0 0 32,0 0-64,0 0-64,-1 0 160,1 0 128,0-2 192,0-2 96,0-1-224,-2-1-64,2 4-160,0-5-96,-2-1 0,2-1-128,0 3 64,0-1 32,0-1 64,0 0-96,2 3 0,-2-2 32,2-3 64,1 5-96,0-2 0,-1 3 32,0-1 0,-1 1 0,4-1 0,-3 1-96,1 1 64,2 2-32,-1 1 0,2 0 64,2 0 64,-2 1-96,0 2-64,0 3 128,1-2 32,-4 4-160,1-3 0,-2 3-128,0-5 0,0 5-224,1 1-64,-3-2-704,0-3-896,-3 2 640</inkml:trace>
  <inkml:trace contextRef="#ctx0" brushRef="#br0" timeOffset="65">508 601 256,'5'-10'160,"-2"8"-64,4-3-64,-4 3 96,-3-1 0,7 2 0,-1-2-64,2 0 32,-4 3-128,3-1 0,2 1 96,-2-3 96,1 3-64,-1 0-64,1 0 128,0 0 32,2 0 128,-1 0 32,-2 0 32,2-3 0,1 3-128,-2-2-96,2-2 0,-2 2-32,2-4 0,0 3 0,1 0-64,0-4 32,-4 6-64,3-6 64,0 1-64,-1 3 64,0-2 64,2 2 64,3 1-32,-4-2 32,1 1-128,-1 0 0,4 3-32,-4-2 32,0-1-64,4 3-32,-4 0 32,1-2-32,-1 2 0,4 0 0,-5 0 0,2-3 0,-1 3-96,4 0 64,-1-1 32,-2 1 64,2 0-32,-3-3-32,0 3 32,0 0-32,0 0 0,-2 0 64,6 3-96,-4-2-64,0 2 64,-1 2 0,1 0 32,0 2 64,-2-2-32,2-2-32,1 1 32,-1-3 32,0 5-96,-3-4 0,2-2 32,1 2 64,0 1-32,-2-2-32,-1-1 32,0 3-32,0-1 0,2 0 0,0-2 0,-3 6 0,-1-6 0,2 0 64,-3 3-192,1 0 32,0-1 96,-1 0 64,2 0 64,0 0 0,0 1-160,0 4-32,2 0-192,2 2-64,1 4-992,-1-1-320,6 1 544,-5 0 288</inkml:trace>
  <inkml:trace contextRef="#ctx0" brushRef="#br0" timeOffset="66">440 817 2816,'2'-4'1056,"0"2"-576,1-3-352,0 2 256,-1 1-224,4-3-96,-6-1-32,4 2-32,2-1 0,-5 0 0,4 4 0,0-3 0,3 1 0,-6 0 0,7 2-96,-3 1 64,1 0 32,0 0 0,1 1 0,1-1 0,-2 0 0,-1 0 0,2 0 0,-3-1 64,0 1-608,3-3-192,-6 1-480,4-1-192</inkml:trace>
  <inkml:trace contextRef="#ctx0" brushRef="#br0" timeOffset="67">655 608 640,'5'-2'256,"-2"2"-128,2 0 192,-2 2 224,-1 0-96,0 0 64,4 2-224,-3-4-32,2 2-192,0 0-64,0-2 64,1 1 96,2 2-64,-1-3-64,2 0-96,1 2 32,-2-2-32,-1 3-64,2-3-704,2 1-320,3 4 448,-3 1 224</inkml:trace>
  <inkml:trace contextRef="#ctx0" brushRef="#br0" timeOffset="68">1102 624 1536,'1'-3'608,"5"3"-320,-2 0-352,-1 0 192,-1 3-96,2-3 64,0 0-64,-1 2-32,4-2 32,-4 3 32,4-3-96,2 1 0,-4 1 32,-1-2 0,2 3 64,2-1 96,-2-2 64,-1 4 96,1-4 32,-1 2 96,0 4-224,1-4-64,0 0-32,0 3 0,3-3-160,-3 2 32,1 2 0,0-3 0,0 1 0,0-1 0,-1 0 64,-1-2 96,2-1-128,-4 3-32,4-3 0,-4 4 64,4-4-32,1 0-32,0 5 32,-1 3-32,0-4-160,3 2 32,1 5-576,-1-2-192,0-1 256,-2 2 128,2-1-192,-2 1-96</inkml:trace>
  <inkml:trace contextRef="#ctx0" brushRef="#br0" timeOffset="69">703 462 640,'6'-4'256,"-5"4"-128,7-3-160,-6 3 64,3-2-32,-2 2 64,4-1-32,-2 1-32,0 0 224,1 0 96,0 0-32,-2 0 64,2 0-128,0 0-64,1 0-64,1 0 0,-4 1 64,6-1 64,-5 2-96,3-2-32,0 0 32,-2 5 0,-1-5-160,4 2-32,0-2 32,-1 3 0,0-3 32,2 2 0,-1-2 64,0 2 32,1 2-128,-2-4 32,1 0 64,2 0 32,-4 0-192,6 0-64,-2 0 128,-1 0 160,0 0 0,0 0 32,-2-4 32,0 2 32,2-3-192,-1 3-64,-1 0 0,2-1 0,0 0 32,0 0 64,-3 3-32,3-3 64,4 1-64,-4 2-32,1-2-64,-2 2 32,1 0 32,4 2 64,-7-2-32,3 0-32,0 2 32,0 1-32,0 0 0,-1 0 0,1 0 0,3 1 0,-2-1-96,0 1 64,1 0 32,-1 2 64,-1-5-32,0 4 64,5 0-64,-3 1-32,-2 2-64,2 0 32,0-4 32,0 3 0,0 0 0,2 0 0,-1-1 0,-1 1 0,0 0-96,0 1 64,1-2 32,-3 5 64,0-2-32,3-1-32,-1 1-832,-2 1-320,5 1 160,-4-3 64</inkml:trace>
  <inkml:trace contextRef="#ctx0" brushRef="#br0" timeOffset="70">1093 310 2432,'0'-3'960,"0"3"-512,1-2-448,-1 2 224,2-2 64,-2 1 64,3-2-160,-2-3-64,3 3 0,1-4 0,-2 0-64,3 0 32,1-1-128,1-4 0,2 1 32,0 0 0,1-2 0,4 1 64,-3-2-96,4 0 0,1-3 32,-3 4 0,2 2 0,-1 2 0,4 0 0,-1 2 64,0 1-96,-1 3 0,-2 0-128,4 1 32,-3 4-160,-1 1-32,2 0-64,-3-1 0,-1-2-480,2 0-256,-3 0 384,1 0 160</inkml:trace>
  <inkml:trace contextRef="#ctx0" brushRef="#br0" timeOffset="71">1232 341 768,'0'-2'352,"0"2"-192,1-2-192,1-2 128,1-2-64,3 0-32,-1 0 32,0-4-32,7 1 64,-5-2 96,4 0-128,-1-2-96,3-1-64,0 0 96,1 1 0,-2 0 32,4 0-96,1 3 64,-1-1 32,0 2 64,2-2-32,1 5-32,1 5-128,2 1 0,1 1 64,-1 7 32,0 1-64,1 0 0,-1 4 64,-2-2 64,-1 0 416,-3-4 192,-2 0-256,0-2-128,-2 0-864,-2-4-416</inkml:trace>
  <inkml:trace contextRef="#ctx0" brushRef="#br0" timeOffset="72">1351 391 3200,'1'-4'1216,"2"1"-640,3-4-608,-5 4 224,5-3-128,1 0 32,1-3-64,4-1-32,-1 0-64,4-2-32,1 4 64,2-2 64,0 0-64,2 2-64,0 2 64,-2-1 0,3 3 96,1 1 32,1 1-128,0 4-32,1 2 32,-1 1 0,-1 3 32,2 0 0,-1 4 0,-1-4 64,-1 3-32,-2 1-32,-1-4 160,1 4 128,-4-2-96,0 0-32,-1 4-64,-4-3-96,0-2 32,0 5-32,-2-3 0,-1-3 0,-2 4-448,0-2-160,0 1-896,-2 1-384</inkml:trace>
  <inkml:trace contextRef="#ctx0" brushRef="#br0" timeOffset="73">1530 334 2688,'-5'-1'1056,"8"2"-576,-1-1-640,-2 0 192,1 3-32,3 0 64,0-3-32,4 3-32,-1-3 32,1 3-32,2-1 0,0 1 0,1 0-96,5 3 0,-5 2 64,6-5 64,-2 4-64,2 5 0,1-1 32,-2 3 0,4 0 64,-3 2 32,-1 1-128,0 4 32,-2-3 0,0 1 64,-4-5-96,0 7 0,-2-5 96,0-1 32,-1 0-32,-4-2-64,1 1 32,-4-3-32,3 0 0,-3-2 64,0-1-96,0 4 0,0-3 32,0-3 0,0 0-96,0 2 64,2-2 32,1 1 0,4 1-96,-3-2 64,2 1 32,-1 1 64,2-3-32,1 4 64,-1 2-128,0-4 0,1 3 32,0-3 0,1 1 0,1 2 0,-2-1 64,-1-1 96,3-2 0,0 3 64,-2-1-128,1-1-64,1 1 64,0 0 0,-2-3-128,0 4 32,1-2-64,1 0-64,0 1-128,-3 0 0,6 0-512,-3 1-128,2-2-128,-2 3 64</inkml:trace>
  <inkml:trace contextRef="#ctx0" brushRef="#br0" timeOffset="74">1651 839 4992,'-2'-5'1824,"2"5"-960,2 0-1088,0 0 256,2 0-64,2 0 64,4 0 0,-1 0-32,7 0 32,-3 2-128,4-2 64,1 4-128,0-1-32,0 1-256,-2 2-128,1 0 320,-2 3 128,-2-1 96,-1 1 32,0 0 0,-2-1 0,0 4-96,-2-2 0,-1-2 128,-2 4 96,2 0-32,-4 1-64,2-3 64,-3 1 0,1 1-192,-1 0 0,1-2 32,0 4 32,1 0 32,1 3 0,0-4 0,1 4 0,1-4 0,3 3 0,-3-2 0,1 1 0,1-5-96,1 1 64,0 0 96,0 0 96,0-2-640,2-1-1344,-2 3-32</inkml:trace>
  <inkml:trace contextRef="#ctx0" brushRef="#br0" timeOffset="75">1654 1067 128,'5'0'64,"-3"0"0,1 2-96,0-2 64,1 2 320,2-2 160,-1 3-256,2 1-128,-1-4-32,4 0 0,0 4-32,0 0-64,4-2 288,-2 0 192,1 3-224,0-4-64,1 5-128,-1-5-64,-1 3 32,0-2-32,-2 5 0,0-4 64,0 2-32,-2-3-32,1 1 96,-1 4 64,-1-6-64,1 3-64,1 1-96,1 2 32,-2-1 32,2 3 64,-2 1-32,-1-1-32,2 1-64,-1 2 32,0-4 32,0 4 64,1 1 256,-2 1 160,3-3-160,-2 1-32,2-2-224,-2 2-64,1-4 0,3 4 0,-4 0 0,2-2 0,0 2 0,-2 0 0,2 1-96,0 0 0,-1-1 128,-4-2 32,2 0 0,-1 0-64,-2 1-64,0-1 32,0 3-320,-2 0-160,-1 0-736,1 4-256</inkml:trace>
  <inkml:trace contextRef="#ctx0" brushRef="#br0" timeOffset="76">1957 1410 5120,'-2'4'1920,"1"-4"-1024,-1 4-1120,4-4 320,-1 4-96,1-4 0,3 4-160,-1 0 32,4 1-352,0-1-96,-1 5-576,5-1-128,-2 5-96,0-2 32,-3 2 736,1-4 352,-1 0 256,-4-1 160,-1 3-288,1-4-64</inkml:trace>
  <inkml:trace contextRef="#ctx0" brushRef="#br0" timeOffset="77">1937 1587 3072,'2'4'1216,"-1"-2"-640,8 0-672,-8 1 256,4-2-192,1 4 0,2 1-32,0-1-64,0 4 0,2 0 96,-1 0-352,1-1-64,-2 4-128,-2-4-64,-2 3-192,0-1-32</inkml:trace>
  <inkml:trace contextRef="#ctx0" brushRef="#br0" timeOffset="78">1932 1732 384,'4'2'256,"-1"8"-128,2 0-384,-1-1 64</inkml:trace>
  <inkml:trace contextRef="#ctx0" brushRef="#br0" timeOffset="79">2171 1196 2176,'4'4'864,"-1"-3"-448,0 6-352,-1-6 288,3 4-224,-2 2 0,4 1-64,-2 5 32,4-1-64,-1 1-32,2 4-64,0-5 32,0 2 32,0 2 64,-2 1-192,2-1 32,-1 1-544,-4 3-128,2-1-192,-4 1 32</inkml:trace>
  <inkml:trace contextRef="#ctx0" brushRef="#br0" timeOffset="80">995 274 1920,'0'-6'768,"5"1"-384,-2-4-448,-1 7 128,0-3-64,2-4 0,0 3 0,1-2 0,-2-1 64,4 4 32,-4-5-128,3 1 32,1 1 64,1-1 96,-2-4 64,3 1 96,2 0-160,-1 0-32,0 1-64,2-1 32,-2 1-224,3-2 32,-1 0-32,-1 3 64,1 0-384,0 1-192,-2 3-288,0-4-160</inkml:trace>
  <inkml:trace contextRef="#ctx0" brushRef="#br0" timeOffset="81">904 274 3968,'-8'-6'1472,"6"1"-768,-1 0-672,1 2 256,2 0-160,0-5-96,2-1 0,1 1 32,-3-1-32,2-1-96,0-1 32,2-2 96,-4-2 96,4-1-128,-2-1-96,2 3-64,-2 0 96,2 0 0,1-2 96,1 2-96,-1 0 0,0 2-128,1 4-32,-1-4-1312,2 3-896,2 0 1024</inkml:trace>
  <inkml:trace contextRef="#ctx0" brushRef="#br0" timeOffset="82">783 249 3072,'-4'-4'1216,"0"2"-640,2 0-480,1 2 320,-4-6-192,3 3-64,-3-2-64,0 1-96,-1-4-64,-1 4 32,-1-3 224,-3-1 128,1 0-32,0 0 0,-2-1-160,1 3-32,-5-4-32,5 1-128,-4 0 32,2 2-256,-1 1-64,-2-2-384,-2 5-864,4-2 64,-2 1 448,-5-1 256</inkml:trace>
  <inkml:trace contextRef="#ctx0" brushRef="#br0" timeOffset="83">675 333 3200,'-10'-3'1216,"8"3"-640,-6 0-480,8 0 384,-7 0-160,0 0 0,2 3-192,-3-3-96,1 0 64,-3 0 0,1 0-32,-1 0 32,0 0 0,-3-3 96,1 2-96,-2-2 0,0 3 32,1 0-64,-5 0-64,2 3-128,-2-3-64,1 1-608,-2 2-1472,0 1 64</inkml:trace>
  <inkml:trace contextRef="#ctx0" brushRef="#br0" timeOffset="84">463 473 3328,'-14'0'1312,"9"3"-704,-1-3-640,5 3 288,-4-1-96,-3-2 64,2 2 64,-2-2 64,-3 2-160,0-2-128,-1 2 32,2 1 0,-4-1-32,1 3-128,-1 4-32,-2-3 64,2 3 0,-1 2 32,-3-2 0,1 5 0,-1 0 0,-3-1 0,3 1 0,-4 1 0,2-1 64,0-2-96,2-2 0,2 2-480,1 1-1536,1 2-256</inkml:trace>
  <inkml:trace contextRef="#ctx0" brushRef="#br0" timeOffset="85">369 606 1792,'-7'3'768,"5"0"-384,2 1-320,-2-4 288,-1 2-224,1 0-64,1-2 96,-3 2 32,1 1 128,1-3 128,-2 1-192,0 2 0,0-1 0,1 0 0,-2 2-128,1 1-32,1 0-32,-2-1-64,-1 1 96,-1 1 64,-1-1 0,1-2 64,-1 3 0,-2-2 96,0 0-32,0 3 0,-3-4-160,2 1-32,-1 2 32,1-2 0,-1-2 64,2 2-160,0 3-96,0-3 32,0 4 0,0-2 32,2 2 64,-2-3-96,0 2 0,1 3-32,2-1 0,-3-1 64,1-1 64,0 1-96,2-3 0,2 2-32,-4-1 0,3 2 64,2-1 0,0 2 0,-1 0 0,4 3-160,1 0-32,-3 1-128,6 0 32,-3 1-192,0 1-96,1 1 96,-2-3 192,1-1 224,-4-5 128,4 0 64,-2 1-64,-1-4-64,2-3-544,-2 4-192,0-2-640,-1 0-160</inkml:trace>
  <inkml:trace contextRef="#ctx0" brushRef="#br0" timeOffset="86">311 750 1920,'-4'2'768,"2"1"-384,-2 2-384,3-2 224,-4 1 0,0 4 32,2-3 64,-4 4 32,4-2 32,-2-1 0,4 1-128,-8 3-96,7-2-64,-3-1-96,0-1 32,-3 3 32,5 1-96,-4-1 0,2 3-32,0-3-64,1 1 96,-3 1 64,1 1-64,2-2-64,0-1 64,-2 6 64,1-2 64,1 0 32,0 1-160,1-3 32,-1 5 0,-1-1 0,0 1 0,-3 0 0,6 0-96,-6 0 64,6-1 32,-3 0 0,1 2 0,3-1 0,-2-2-96,3 4 0,0-1-96,0 3 32,3-3-192,-2 2-96,0-1 256,4 0 64,-2-3 128,-2-2 64,-1 4-32,-1-8-32,1 3 32,0-4-32,-3-3 0,3 2 0,0-2 0,0-1 0,0 2 0,-2 0 0,2-1 0,0 2 0,0-2-96,-3 3 64,3 2 32,-1-2 64,0 0-32,-2 1 64,-2 0-64,2-1-32,-5 1-64,2 3 32,-1-1-384,0 4-224,-2 3-288,-1-1-96,0 2 512,0-3 256</inkml:trace>
  <inkml:trace contextRef="#ctx0" brushRef="#br0" timeOffset="87">326 836 2176,'-5'13'864,"3"-10"-448,2 4-352,-3-2 192,3-1-64,-2 5 32,-1-2-128,1 2 0,0 3-32,-1-5-64,0 3 32,0-1-32,-1 1-96,0 1 64,0 2 32,-1-1 0,4 1 0,-2-3 64,3 4-32,0-1-32,0 4 32,4-3 32,-1 2-32,0 0 64,1 2 0,-1 0 96,1-2-160,-2 1-32,-1 0 0,2-2 64,-3 2-32,3-1 64,-3-3-64,-3 1-32,3 1 32,-3-5-32,2 3-96,-1-1 64,0 0 32,0 0 0,-2 0 0,0-2 0,-1 2-96,0 4 0,0-3-32,1 0 96,-2 1 0,2 1 32,1-2 0,-1 0 0,-4 7-928,6-2-416,-6 0 352,6 2 128</inkml:trace>
  <inkml:trace contextRef="#ctx0" brushRef="#br0" timeOffset="88">232 1713 3072,'-7'4'1120,"3"3"-576,1-4-512,3 2 352,-6-5-192,3 5 64</inkml:trace>
  <inkml:trace contextRef="#ctx0" brushRef="#br0" timeOffset="89">202 1727 5632,'-2'2'0,"-1"1"-64,-2-2 0,4 3 64,0 0 0,-2 3-96,-2-4 64,4 8 32,0-6 0,-4 3 0,2 1 64,2-1-96,-3 0 0,-2 1 96,0-4 32,-1 3 160,-3-1 160,0 0-224,-2 0-32,-2-3-96,0 0 32,-2-2-64,0 0-32,-1 1 32,3-1-544,0-2-1536,2 2-256</inkml:trace>
  <inkml:trace contextRef="#ctx0" brushRef="#br0" timeOffset="90">1078 1981 1504,'2'5'-768</inkml:trace>
  <inkml:trace contextRef="#ctx0" brushRef="#br0" timeOffset="91">1010 1204 1408,'2'-3'608,"-2"3"-320,0-1-192,1 1 128,-1-3-192,2 3 0,-2-1-32,3 1 0,-3-5 0,2 5 0,0-4 0,0 1 64,-1 2 160,2-4 128,-1 2-64,-2 0 64,1-1-192,2 2-32,-1-3-128,0 3-32,1 1 32,1-4 64,-3 1-32,1 4 64,-1-3-128,5 3 0,-4-2-32,-1 2-64,3-3 160,0 3 32,-2-3 0,2 3 32,0-1-128,-2 1-64,0-1 192,2 1 96,-2-4-256,1 4 0,-2-3 0,2 2 32,0 1 32,0-2 64,-1 2-96,1-2 0,0 2 32,-1-3 0,1 3-96,0 0 64,0 0 32,-2-2 64,0 2 32,3 0 32,-3 0-160,2 0-32,-2 0 32,-1 0 0,1 0 32,3 0 0,-3 0 0,2 0 64,-3 0-32,2 0-32,-2 0 96,4 0 64,-3 0-64,1 2-64,2-2-96,-1 0-32,0 0 64,-2 0 0,3 0 32,-1 3 0,-1-3 0,0 0 0,1 0 0,0 0 0,0 0 0,1 0 64,-3 0-96,1 0 0,2 0 32,0 0 0,0 0 0,-2 0 64,3 2-96,-2-2 0,-3 2 32,2-2 0,0 0 0,4 1 64,-5 2-96,-1-3 0,4 4 32,-2-4 0,1 1 0,-2 0 0,3 2 0,-2-3 64,1 3-32,2-1-32,-1-2-64,-3 3 32,4-3 32,-3 4 0,-1-2 0,2-2 0,0 3 0,-2-2 0,0 1-288,2 0-128,-1 1-768,-2-1-288</inkml:trace>
  <inkml:trace contextRef="#ctx0" brushRef="#br0" timeOffset="92">1182 1137 1152,'-3'0'416,"3"0"-192,-1 0-256,1 0 192,-3 3-32,3-3 96,-2 0 0,1 2 96,-2-2 32,1 0-32,0 0 32,1 2-64,-1-2-64,-2 0-64,3 0-96,-1 0-64,2 0-64,-1 0 32,1 0 32,-3 0 64,0 0-32,3 0-32,-1 2 32,1-2-32,-1 0 0,1 0 0,0 0 128,-2 3 64,-2-3 0,4 0-32,-2 1-96,2-1 32,0 0-64,0 3 64,-3-3-64,3 4 64,0-4-128,-1 1-64,1-1 64,0 1 64,0 2-64,-4 0 0,4-2 32,0 3 0,-1 0 0,1-2 64,0 1-32,0 1-96,0 0-32,0-2 128,0 0 32,0 0-96,0 1 32,0-2-64,1 2 0,-1-2 64,0-1 64,0 3-96,0 1 0,4-3 32,-4 2 64,0 1-32,0-3-32,1 6 32,-1-6-32,0-1 0</inkml:trace>
  <inkml:trace contextRef="#ctx0" brushRef="#br0" timeOffset="93">1204 1200 6944,'0'-3'-96,"3"2"128,-3-4 32,0 1 0,0 0-64,0 0 96,0 1-128,0 1 0,0-2 32,0 0 64,-3 3-32,3-2-32,-3-1 96,3 3 0,-2-3-32,1 1-64,1 3 32,-1-1-32,-3-2 0,4 3 0,-2-2 0,2 2 64,-1-2-96,1 2-64,-3 0 64,1 0 64,2 0-64,-2 0 0,2 0 32,-1 0 64,1 0-96,-3 0 0,2 0 32,-2 0 64,1 0-32,1 0-32,-2 0 32,1 2-32,0 0-160,1-2 32,-1 3 64,2-2 32,-4 2 32,3 1 64,1-3-32,-2-1-32,1 1 32,1 2-32,-3-3 0,3 3 0,-3-2 0,2-1 0,1 2 0,-1-2 0,1 0 0,-2 2 0,2-2-96,-4 0 64,4 4 32,0-2 0,0 0 0,0 3 0,0-1 0,0 0 0,0-2-96,4 2 64,-4 0 96,2-1 32,-2 2-128,1-2 32,0 1-64,2-3 0,0-1 64,-3 1 64</inkml:trace>
  <inkml:trace contextRef="#ctx0" brushRef="#br0" timeOffset="94">1173 1217 6816,'0'-1'-32,"0"-1"32,2 2 0,1-2-96,-2-1 64,2 2 32,-3-6 64,1 6-32,-1-2-32,0 2 32,0-4-32,0 1 64,0 1-96,-1 2-64,1-3 128,-3 3 96,2-1-96,-2 0-32,3 2-64,-2-4 0,2 4 64,0-2 0,-1 2-96,1 0 64,0 0 32,-3 0 0,1 2 0,2-2 0,-2 0 0,2 4 0,-1-2 0,-1-2 64,-2 3-96,4 1-64,-1-3 64,1 2 64,0-1 0,0 0-32,0 0 32,1 1-128,3 1 64,-2-3-32,-1-1 0,1 3 128,0 1 96,1-4-128,-2 1-32,-1-1 0,2 0 0,1-1 0,-2 1 0,-1-4 64,3 4-32,-3-3-32,0 2 32,0 1-32,0-3 0,0 3 64,0-1-96,0 1 0,0-3 32,-3 1 64,3 0-96,0 0 0,-1 2 32,1-3 0,0 3-96,0 0 64,-3 0-32,3 3 0,-2-1 0,2 0 0,-1 3 0,1-4 0,0 3-288,-3-1-1504</inkml:trace>
  <inkml:trace contextRef="#ctx0" brushRef="#br0" timeOffset="95">1183 1162 128,'0'0'160,"0"0"-64,5 4-128,-5-4 64,0 4-32,0-4 0,0 6 0,0-3 0,0 2 64,3 0-96,-3-5 0,0 4 96,0 0-32,6-4 64,-6 4-128,0 0 0</inkml:trace>
  <inkml:trace contextRef="#ctx0" brushRef="#br0" timeOffset="96">1190 1184 1024,'-5'0'0,"5"-5"0,0 5 64,0 0 32,-3 0 32,3 0-64,0 0-64</inkml:trace>
  <inkml:trace contextRef="#ctx0" brushRef="#br0" timeOffset="97">1185 1179 1408,'0'0'0,"5"0"-96,-5 0 64,3 0 32,2 0 0,-5 0 0,9 0 0,-7 5-352,2-2-96</inkml:trace>
  <inkml:trace contextRef="#ctx0" brushRef="#br0" timeOffset="98">691 1187 5024,'-1'-3'128,"1"3"0,0 0 0</inkml:trace>
  <inkml:trace contextRef="#ctx0" brushRef="#br0" timeOffset="99">686 1183 5664,'-2'0'256,"2"-4"-32,0 3-160,-2 1 64,0-2-32,-2 2 96,2-2-96,2 2-64,-2-4 64,-1 4 0,3-2-32,-1 0 32,-3 1 0,4-2-32,-2 3 32,-1-3-64,0 2 64,2 1 0,-1-1 32,0 1-64,0-4-64,-2 4 32,4-3 32,-5 3-32,2-1-32,2-2 32,-3 3 32,3 0 96,-3-2 64,2 2-96,-1-2-32,1 2 96,-3 0 32,2 0-96,2-2-32,0 2-32,-3-3 32,0 3-64,3-1 64,0 1-64,-3 0-32,3-4 32,-1 4-32,-4 0 0,5 0 0,0 0 64,-1 0-32,-1-3 64,2 3 64,-3-1 64,1 1-96,1 0-96,-2-2 0,1 2-32,0 0 0,0 0 0,2-2-96,-5 2 64,4 0 96,-1 0 32,-2-3-32,3 3 32,-1 0-64,0 0 64,-2 3-128,4-3 0,-2 2-32,2-2-64,0 2 160,1-1 96,-4 2-192,3-3 0,1 4 64,-3-3 64,2-1 0,1 3-64,0-3 32,-1 2-32,-3-2 0,4 0 0,-1 0 0,-1 2 64,0-2-32,0 2 64,-1-2 0,2 3-128,-3-3-32,4 1 32,-3-1 0,1 3 32,1 1 64,-2-4-32,1 1-32,0-1 32,0 1 32,2 2-32,-4-3 64,2 3-64,0-2-32,1-1 32,-3 2-32,1-2 0,1 6 0,1-4 0,-2 0 0,3-1-96,-2 4 64,1-2 32,-2-1 0,1 0 0,0 0 64,0 1-32,2-2-32,-2 2-64,2-2 32,-1-1 32,1 3 64,-3 1-96,3-4 0,-2 1 32,2-1 64,0 3-96,-2-1 0,2-2-32,0 3 0,0 1 128,0-1-32,0-2-32,0 2 32,0-2 32,0 1-96,0-2 0,0 0-32,0 3 0,0-3 0,0 0-64,0 0-608,0 0-256,-1 0-416</inkml:trace>
  <inkml:trace contextRef="#ctx0" brushRef="#br0" timeOffset="100">437 1234 640,'0'0'352,"0"0"-192,0 0-64,0 0 224,0 0-64,1 0 96,-1 0-128,3 0 32,-3 0-160,2 0 0,0 0 32,-2 1 0</inkml:trace>
  <inkml:trace contextRef="#ctx0" brushRef="#br0" timeOffset="101">449 1237 3296,'4'0'224,"-2"0"-32,2 0-32,0 0-96,-3 0-64</inkml:trace>
  <inkml:trace contextRef="#ctx0" brushRef="#br0" timeOffset="102">468 1241 4032,'3'0'160,"0"1"-224,0 2 0</inkml:trace>
  <inkml:trace contextRef="#ctx0" brushRef="#br0" timeOffset="103">625 1038 384,'-1'-5'256,"1"5"-128,0-1 128,-3-2 160,3 1-64,-1-1 32,-3 0 64,3 2 32,-2-3-192,2 2-32,-4-2 0,4-4 0,-3 4 0,-1 0 64,2 0-224,-1 3-64,0-1-192,-1 0-32,1-1-704,0 3-256,-2 0 128,0 3 224</inkml:trace>
  <inkml:trace contextRef="#ctx0" brushRef="#br0" timeOffset="104">591 918 2560,'-5'-3'960,"4"0"-512,-1 1-192,-1 2 352,3-5-288,-3-1-96,2 0-128,0-2-96,-4 0 32,2 1-32,2-3 0,-5 2 64,3 3-192,-4-3 32,0 3-608,4 1-192,-4 0-384,4 0-64</inkml:trace>
  <inkml:trace contextRef="#ctx0" brushRef="#br0" timeOffset="105">557 932 1536,'0'0'608,"0"0"-320,-1 0-128,1 0 256,-4 0-32,2-1 32,0 1-32,-1-2 0,-2 2-64,1-2 32,0-3-256,-1 2-64,0-1-32,-1-3 64,1 4-32,0-5-32,1 4-64,-1 1 32,2 2-1184,0 1-448,1 0 544,0 4 288</inkml:trace>
  <inkml:trace contextRef="#ctx0" brushRef="#br0" timeOffset="106">521 932 2816,'-5'-1'1120,"2"2"-576,-2-1-416,3 0 320,0 0-128,-4 0 0,4-1-192,-3 1-96,0 0 64,-3 0 0,7-3-192,-8 3 0,8 0 32,-7 0 32,4 0-320,2 3-96,-2-3-1056,0 0-384</inkml:trace>
  <inkml:trace contextRef="#ctx0" brushRef="#br0" timeOffset="107">478 973 2432,'-1'2'960,"-3"-2"-512,2 0-320,-1 0 256,2 0-96,-5 0 0,3 0-96,-4 0 32,1 0-192,-1 0-32,2 0-160,-4 0 32,7 2-512,-3-2-128</inkml:trace>
  <inkml:trace contextRef="#ctx0" brushRef="#br0" timeOffset="108">433 1012 2176,'-5'4'864,"2"-1"-448,0-3-288,3 0 256,-5 1-224,2-1-32,-1 0-128,1 3-32,1-3-1088,-3 0-544</inkml:trace>
  <inkml:trace contextRef="#ctx0" brushRef="#br0" timeOffset="109">1065 856 1536,'1'-3'608,"1"2"-320,-1 1-352,5 0 128,-5 0-64,3 0 0,-1 0-96,0 0 64,1 0 96,2-3 32,-2 1-32,3-2-64,-4 1-480,5-1-224,-6-2 128,3 3 160</inkml:trace>
  <inkml:trace contextRef="#ctx0" brushRef="#br0" timeOffset="110">1179 877 1920,'6'-3'768,"-4"1"-384,4 0-320,-1 0 288,-3 0-160,2 0-32,0-2-224,2 1-32,-1-2-960,0 0-352</inkml:trace>
  <inkml:trace contextRef="#ctx0" brushRef="#br0" timeOffset="111">1244 920 1664,'8'0'608,"-8"0"-320,9-13-352,-7 13 192,3-6-256,3 3 32,-4-2-608,4 1-192</inkml:trace>
  <inkml:trace contextRef="#ctx0" brushRef="#br0" timeOffset="112">1282 910 1920,'0'0'768,"4"0"-384,0 0-448,-1 2 192,0-2-160,-2 0 0,2 0-608,3-2-288,-3 2 256,4 0 192</inkml:trace>
  <inkml:trace contextRef="#ctx0" brushRef="#br0" timeOffset="113">1051 932 2560,'4'-4'960,"-4"2"-512,2-2-448,-2 1 224,1 0-64,1-2 0,0 2-96,2-4-64,1 0 32,0 0-32,0 4-224,0-5 0,2 4-960,1-4-416</inkml:trace>
  <inkml:trace contextRef="#ctx0" brushRef="#br0" timeOffset="114">1010 880 2048,'0'-3'864,"0"3"-448,0-4-352,2 1 192,-2 1-224,1-2 0,1-1-32,1 1 0,-1-4-96,2 1 0,0 1-384,2-2-160,1-1-160,3-1-64</inkml:trace>
  <inkml:trace contextRef="#ctx0" brushRef="#br0" timeOffset="115">989 1116 1536,'4'-4'608,"-4"4"-320,2-4-192,0 4 224,1 0-192,-1-1 0,-1-2-64,1-2-64,0 4 96,1-5 0,-1 4-192,1-2 0,0 2 32,1 0 32,-1 2 32,0-4 0,0 4 0,0-4 64,1 4-32,-1-3-32,2 1 32,-3 2-32,1 0 64,1-6 96,-1 6-128,1-2-32,0 2 0,-1-3 0,0 3 0,1 0 0,0 0 0,-1 0 0,0 0 0,0 0 64,1 0-96,-1 0 0,2 0 32,-2 0 64,2-1-96,-3 1 0,-1-3 32,5 3 0,-5-2 0,4 2 0,-4 0-96,3-3 0,1 3 128,-1 3 32,-2-3 0,5 0-64,0 0-64,-4 2-32,2-2 128,-2 0 96,1 0 32,0 3 0,1-3-32,-1 0 0,-1 0-160,1 0 32,0 0 0,0 0 0,0 0-96,2 0 64,-2 0 32,2 0 64,-5 0-32,8 1-32,-8-1 32,7 0-32,-6 0 0,6 0 0,-5 0 0,2 3 0,-4-3 0,5 2 64,-4 0-608,3 2-256,0 5-160,2-3 0</inkml:trace>
  <inkml:trace contextRef="#ctx0" brushRef="#br0" timeOffset="116">691 1044 1280,'0'0'512,"0"0"-256,-1-4-96,1 4 192,0-2-128,0 2-64,0-2-64,-4 1-96,4-2 32,0 0-32,0 3 0,-2 0 0,2-2 64,0 2-32,-1 0-32,1-3 224,-2 3 160,1 0-64,-3-3 64,2 3-160,1 0-64,-1 0-64,-3 0 0,3 0-64,-2 3 64,2-3-128,0 0 0</inkml:trace>
  <inkml:trace contextRef="#ctx0" brushRef="#br0" timeOffset="117">649 1027 5120,'-7'0'0,"4"0"128,0 0 64,-2 0-64,1 0-96,-1 0 0,-1-3 32,2 3-32,2 0 64,-3-3-64,0 3-32,0 0-64,1 0 32,-1 0 32,4 0 0,-4 0 0,1 3 0,3-3 0,-4 3 64,1-1-96,0-2 0,-1 3-32,1-2 0,1-1 64,0 3 64,-4-1-32,3 0-32,0 2 96,-1-4 64,1 4-224,2-3-96,-3 4 96,1-1 0,-1 1-32,0 1 64,0-4 32,-1 5 0,2-3-96,-2-2 64,2 2 32,-5 0 64,4-1-96,1 1 0,-2 1-320,0-1-96,0 5-640,2-2-224,-1 1 384,-3 0 192</inkml:trace>
  <inkml:trace contextRef="#ctx0" brushRef="#br0" timeOffset="118">1034 1591 128,'2'4'160,"1"-4"-64,-3 0-64,0 4 96,2-1-64,2-1-64,-2-2 32,-2 3-32,1 0 0,1-1 64,3 1 256,-3 0 96,0-2-192,4 1-128,-3 2-64,1-2-32,0 4 0,0-2 64,0 0-32,1 4 64,0-4-64,0 3-32,-1-2-64,0-3 32,0 5 224,-3-6 192,5 3-128,-5 0-64,4 3-192,-4-3 0,2-2 64,-2 6 32,4-5-128,-4 1 32,2 0 0,-3 2 0,2-3 0,4 2 0,-5-2 0,3 2 64,0 0-32,-1 1-32,3-3 32,-5 5 32,3-2-192,0 1-32,1 3-736,-4-6-192</inkml:trace>
  <inkml:trace contextRef="#ctx0" brushRef="#br0" timeOffset="119">1333 2001 2304,'-7'0'864,"7"0"-448,-1 0-480,1 0 128,-2 0-64,2 0 0,-2 0-96,2 0 0,-4 1 64,4-1 64,0 4-64,-1 1 0,1-5 32,0 6 64,0-4-32,0 5-32,0-1 96,1 2 0,-1 0 32,0 1 0,0 1-64,0-3-64,0 3 32,0-2-32,0 6-96,4-2 64,-4-2 96,0 3 32,0-1-128,0-1 32,0 3-64,0-5-64,0 4 160,0-2 96,0 2-96,-4-2-32,4 0 0,-1 1 0,1-1-352,0 0-160,-3 1-448,1 1-192</inkml:trace>
  <inkml:trace contextRef="#ctx0" brushRef="#br0" timeOffset="120">556 2313 4768,'1'6'-32,"-1"-2"32,0 0-64,3 1 0,-3 0 64,0-2 64,2 0-32,-2 2-32,0-3 96,0 2 0,0-1-32,0 0-64,-2 2 32,2 0-32,0-2-96,0 0 0,0 0 64,0-1 64,2 1-64,-1-2-64,2 2 64,-2-1 0,2 0-960,-1 1-448,1-1 448,5 0 288</inkml:trace>
  <inkml:trace contextRef="#ctx0" brushRef="#br0" timeOffset="121">1387 1347 256,'2'0'160,"1"0"-64,-1 0-192,-1 0 64,1 4 32,1-4 0,1 1-96,-2 6 64,4 1 32,-2-4 64,3 5-96,-3-1-64</inkml:trace>
  <inkml:trace contextRef="#ctx0" brushRef="#br0" timeOffset="122">1375 1234 384,'7'3'256,"-6"-3"-128,1-3 256,0 3 256,3 0-320,-4 0-192,6 0-64,-4-3-64,6 1 0,-1 1 0,2-2 0,0-1 0,1 0-352,0 1-160,1-2-32,-2-3 64</inkml:trace>
  <inkml:trace contextRef="#ctx0" brushRef="#br0" timeOffset="123">1420 1309 1536,'3'0'608,"1"0"-320,-1 0-128,-3 0 192,2 0-128,-1 0 32,2-3-224,-2 3-32,2-2 0,1 2 0,1-3 0,-3 3 0,6-1-96,-1 1 64,-1 0 96,5 1 32,-1-1-128,0 0-32,0 0-64,4-1 0,-4-3-544,1-4-288,-2-1 288,3 0 192</inkml:trace>
  <inkml:trace contextRef="#ctx0" brushRef="#br0" timeOffset="124">417 1313 2176,'-3'4'-64,"1"1"-288,-2-1 0,3 0-96,-1 3-32</inkml:trace>
  <inkml:trace contextRef="#ctx0" brushRef="#br0" timeOffset="125">405 1229 1408,'-3'-1'608,"1"1"-320,2-3-352,0 3 192,-2-1-32,1 1 32,-2 0 128,1-3 96,0 3-64,-1-4 0,-2 3-32,2-1 0,-2 0-224,1-1-64,-2-2-640,2-2-288,-4 1 0,2 2 32</inkml:trace>
  <inkml:trace contextRef="#ctx0" brushRef="#br0" timeOffset="126">593 1168 1408,'0'0'512,"0"0"-256,0 0-160,0 0 128,0 0-96,0 0-32,0 0 32,0 0 0,0 0 0,0 0 0,0-2 64,0 2 32,0 0 32,0 0 0,-2 0-224,2-3 0,0 3 32,0 0 32,0 0-32,0 0 32,0 0-128,0-1-64,0 1 128,0 0 32,0 0-96,0 0 32,-4 0 0,4 0 0,0 0 0,0 0 64,0 0-32,0 0 64,0 0-64,0 0-32,0 0 32,0 0 32,-2 0-32,2 0 64,0 0-64,0 0 64,0 0-64,0 0-32,0 0 32,-2 0 32,2 1-32,0-1 64,-3 0-64,3 0 64,0 0-128,0 0 0,-3 0 32,3 0 64,0 0-32,0 0 128,0 0-32,-2 0-64,2 0-32,0 0-96,0 0-32,-3 0-32,3 0 96,0 0 0,0 0 32,0 3 64,-2-3 32,2 0-128,-3 2 32,3-2 0,-1 2 0,1-2-96,-3 4 64,3-4 32,0 1 64,0-1-32,-2 3 64,2-2-64,0-1 64,-1 4-128,1-3 0,0-1 32,0 3 0</inkml:trace>
  <inkml:trace contextRef="#ctx0" brushRef="#br0" timeOffset="127">557 1191 5664,'0'2'-32,"0"1"96,0-2-32,0 2 64,0 1-128,-4-4 0,4 4 32,0-3 0,0-1 0,0 3 64,0-3-32,0 2-32,0-2 32,0 2 32,0-2-96,0 1 0,0-1 32,0 4 64,0-4-32,0 3-32,0-3 32,0 0-32,0 1-96,0-1 64,0 0 96,0 3 32,0-3-128,0 0 32,0 1 0,0-1 64,0 0-32,0 0-32,4 2 32,-4-2-32,0 3 0,0 0-96,0-2 0,0-1 128,0 3 32,0-3 0,0 1-64,0-1-64,0 0 32,0 0 32,0 0 64,0 0-96,0 0-64,0 4 128,0-3 32,0-1 0,0 2-64,0-2 32,0 0 32,3 0-96,-3 0 0,0 0 32,0 2 0,0-2 0,0 0 64,0 0-96,0 0 0,0 0 32,0 0 0,0 0 0,0 0 0,0 2 0</inkml:trace>
  <inkml:trace contextRef="#ctx0" brushRef="#br1" timeOffset="128">464 1283 128,'3'0'160,"-2"0"-64,0 1-128,2-1 64,-1 0-128,-2 0 64,3 0-32,-3 3 0,0-3 64,2 0 0,1 0 0,-3 1 64,3-1-32,-2 0-32,-1 0 96,1 4 0,1-4-128,-2 0-32,3 0 32,-3 0 0,3 0 32,-1 0 64,-2 0 32,0 1 32</inkml:trace>
  <inkml:trace contextRef="#ctx0" brushRef="#br1" timeOffset="129">500 1292 512,'2'0'64</inkml:trace>
  <inkml:trace contextRef="#ctx0" brushRef="#br1" timeOffset="130">506 1292 480,'1'0'64,"3"0"-160,-4 0 0,1 0-32,-1 4 64,1-4 32,2 0 32</inkml:trace>
  <inkml:trace contextRef="#ctx0" brushRef="#br1" timeOffset="131">522 1300 128,'0'0'64,"2"2"0,-2-2-96,0 0 64,2 0 32,-2 0 96,3-2-224,-3 2 0,2 0 0,-1 0 32,2-4 32,-3 4 64,1 0-96,2 0 0,-1 0 32,-2 0 64,2 0-32,0 0-32,0 0-64,-1 0 32</inkml:trace>
  <inkml:trace contextRef="#ctx0" brushRef="#br1" timeOffset="132">553 1296 192,'3'0'-64</inkml:trace>
  <inkml:trace contextRef="#ctx0" brushRef="#br1" timeOffset="133">468 1250 1408,'3'5'352</inkml:trace>
  <inkml:trace contextRef="#ctx0" brushRef="#br1" timeOffset="134">472 1255 2688,'2'3'672,"-2"-1"-352,3 0-192,-3-2 32,0 2 32,0 1-64,0-3-32,2 1 32,-2-1 64,0 0-32,3 0 0,-3 3-192,0-3 32,0 0 0,3 0 0,-3 0 0,0 0 0,1 0 0,-1 0 0,1 0 0,-1 0 64,0 0-32,0 0-32,2 0 96,-2 0 0,3 0-32,-3 0 32,0 0 0,3 0 32,-3 0-64,2 0 32,-2 0 0,0 0 32</inkml:trace>
  <inkml:trace contextRef="#ctx0" brushRef="#br1" timeOffset="135">500 1271 6016,'2'1'0,"0"-1"0,0 0 64,-1 4-32,-1-4 64,4 0-64,-3 1 64,0-1 0,2 0 32,-3 3-64,1-3-64,3 0 32,-4 3 32,1-3-32,1 0-32,0 0 32,-1 1-128,2-1 64,-1 0 96,-2 0 96,3 0 0,-2 0 0,1 0-192,0 0 32,0 0 0,-2 0 64,5 0 32,-4 0-32,1 0 32,4 0-128,-5-1 0,-1 1 32,3 0 64,-1 0 32,2 0 32,-1-3-64,-2 3-64,-1 0-64,2 0 32,1 0 32,-2 0 64,2 0-32,-2 0-32,2 0 96,-1 0 0,-1 0-128,4 0 32,-3 0 0,0 0 0,-1 0 64,3 0 32,-4 0 96,1-3-160,0 3-96,2 0 32,-2 0 64,-1 0 64,4 0 32,-3 0-64,-1 0-64,1 0 32,-1 0-32,4 0 0,-4 0 64,4 0-32,-4 0-32,1 0-64,2-1 32,-3 1 32,1 0 64,1 0 32,-2-4 96,2 4-96,0 0-64,-1 0-96,3 0-32,-1-1 64,3 1 0,-6 0 96,1 0-32,2-3 64,-1 3-128,0 0 0,0 0 96,-2-1 32,1 1-128,2 0 32,0-3 0,-1 2 64,-2 1-96,0-3 0,4 1 32,-3 2 64,-1-3 96,3 1 0,-3 2 0,1-3-192,1 3 32,-2-1 64,0-1 32</inkml:trace>
  <inkml:trace contextRef="#ctx0" brushRef="#br2" timeOffset="136">468 1280 896,'0'3'416,"0"-3"-192,0 0-256,0 0 320,0 0-64,3-3-128,-3 3-64,2 0-96,-2 0 32,4-3 224,-4 3 128,0 0-160,0 0-32,0-2 0,2 2 0,-2 0-64,0 0-64,2-3 32,-2 3-32,2 0 0,1 0 0,-3-2 0,1 2 0,-1 0 0,2 0 64,-2 0 32,3 0 32,-1 0 0,-2 0 0,2 2 64,-2-2 32,1 3-96,2-3-32,0 2 32,-2-2 0,-1 3-64,2-3 32,-1 0-128,-1 3 0,4-3 32,-3 0 64,-1 1-96,2-1-64,-2 0 64,2 0 64,-2 0 0,1 0-32,3 0 32,-4 0 32,1 0-192,-1-1 32,2 1 32,-2 0 96,2 0 64,-1-3 32,-1 3-160,3 0 32,-1 0 0,1 0 64,-2-3-32,1 3 64,-2 0-128,2 0 0,0 0 32,-2 0 0,3 0-96,-1 0 0</inkml:trace>
  <inkml:trace contextRef="#ctx0" brushRef="#br2" timeOffset="137">606 1233 1408,'0'4'512,"0"-4"-256,0 5-160,0-5 224,0 0-128,0 0 64,0 0-160,0 0-64,-4 0 0,4 4-32,0-4-96,-2 0 64,2 4 32,-5-4 0,5 0 64,-4 0 96,4 5-64,-5-5 0,2 0 32,3 0 0,-4 0-64,4 0 32,-4 0-64,4 0 64,-5 0-128,5 0 0,-4 5-32,4-5 0,0 0 64,0 0 64,0 0-32,0 0-32,0 0-64,0 0 32,0 0 96,0 0 96,0 4-64,4-4-64,1 0 0,-5 0 32,0 4-32,4-4-32,0 0 32,-4 4 32,3-4-32,-3 5-32,5 1 160,-5-6 32,4 0 64,-4 0 64,5 4-160,-5-4-32,0 0-64,2-4-64,-2 4 96,4 0 0,-4-6-128,0 6 32,5-5 0,-1 5 64,1-4 96,-1 4 64,-4-4-32,3 4-32</inkml:trace>
  <inkml:trace contextRef="#ctx0" brushRef="#br2" timeOffset="138">600 1163 1536,'1'0'608,"-1"0"-320,1 0-288,-1 0 224,0 0-128,0 0 0,0 0 32,0 0 0,3 0-64,-3 0 32,1 0 0,-1 0 96,4 0-32,-4 0 0,0 0 32,1 3-32,-1-2 64,0-1-128,1 0 0,-1 3-32,0-3 32,0 2 0,3-2 32,-3 0-64,1 3-64,-1 0 32,0-2-32,0-1 64,4 1 32,-4 2-32,0-3 32,1 4 0,-1-4 32,0 0-160,0 0-32,1 4 32,-1-4 0,0 0 32,0 0 64,3 4-96,-3-4 0,0 0 32,0 2 0,2-2 0,-2 0 0,0 0 0,0 3 64,0-2-32,0-1 64,0 0-128,0 3 0,0-3 32,0 1 0,0 2 0,0 2 0,0-4 0,0 2 64,0 1-96,0 0 0,0-4 32,-2 3 0,2-1 64,0 1 32,0-1-128,0 1 32,0-3 0,0 0 0,0 0-96,0 4 64,0-4 32,0 0 64,0 3-32,0-3-32,0 0 32,0 0 32,0 0-96,0 1-64,0-1 64,0 0 64</inkml:trace>
  <inkml:trace contextRef="#ctx0" brushRef="#br2" timeOffset="139">629 1246 5728,'0'4'0,"0"-4"32,0 0 32,0 0-32,-4 5-32,4-5-64,0 5 32,0-5 32,-4 4 64</inkml:trace>
  <inkml:trace contextRef="#ctx0" brushRef="#br2" timeOffset="140">621 1258 5792,'0'2'32,"0"0"0,-1-2-32,1 2 32,0-2-32,-4 3 0,4-3 0,0 0 64,-1 0 32,0 1 32,1-1 0,-3 0-64,3 0 32,-1 0-64,1 0 64,-4 0-128,3 0-64,1 0 64,0 0 0,-3 0 32,3 0 0,0 0 0,-2 0-96,2 0 64,0 0 32,-4 0 64,4 0-96,0 0 0,0 0-32,0 0 0,0 0 128,0 3 32,0-3-32,0 0-64,4 1 32,-4-1-32,2 3-96,-2-3 64,0 2-32,3-2-64,-3 3 160,1-3 32,3 3 0,-3-3 32,2 0-64,-2-3-32,0 3-64,4 0 32,-5-3 32,3 3 0,-2-2 0,1-1 0,0 3 0,-2-4 0</inkml:trace>
  <inkml:trace contextRef="#ctx0" brushRef="#br2" timeOffset="141">631 1262 6272,'3'-2'64,"-3"0"-32,0-3 64,0 2 64,0-1-64,0 3-64,-3-2 64,3-1 0,-2 1-32,2 1-128,-2-1-32,2-2 64,-2 1 0,-1 0 32,3 1 0,-1 2 0,1-4 0,0 2 0,0 2 0,-1-2 0,1-1 64,0 2 32,-4-2-192,4 2 0,0 0 32,0 2 96,0-4 0,0 1-32,-1 1 32,1 0 32,0 2-32,-3-1-32,3-2 32,0 3-32,0-2-96,-1-1 64,1 3 96,0-2 32,-1 0-192,1 0 128,0-1 32,0 3-96,-4-1-32,4 1 32,0 0 0,-1 0 96,1 1-32,0-1 64,-3 5-128,3-3 0,-1 0 96,1-2-96,-1 3-64,1-1 64,0 1 0,-4-2 32,3 1 0,-1 0 0,2 1 0,-2 1-96,2-2 64,-2 0 32,2 2 64,0-4-32,-3 2 64,3 1-64,0-2 64,0 2-128,0-2 0,0 2-32,0-3 0,0 5 64,0-4 0,0 2 0,0-3 0,0 1 64,3 2 32,-1 1-192,2-1 0,-3-1 96,3 1 64,-4-1-96,1-2 32,0 3 0,2-3 0,-3 0 0,1 0 0,3-3 0,-4 3 0,0 0 0,0-2 64,1-1-96,-1-2 0,0 1 32,0 0 64,-1 0 32,1 1-32,0 1-64,-4-2-64,4 1 32,-1 2 32,-2-2 64,2 3-32,0-2-32,-3 2 32,3-4 32,-1 4-96,0 0 0,2 0 32,-2 0 64,2 0-96,-3 4 0,3-2-32,-1-2 0,1 4 64,0-1 0,0 1-96,0 1 64,0-1 96,1 0 32,-1 0-128,0 1-32,3 0 32,-1-2 0,-2 4 32,4-3 64,-4 0 32,1 1-128,3-3 32,-3 0-64,0-2 0,2 0 64,-2-2 0,3 0 0,-4-1 0,1 1 0,0-2 0,-1 0 0,3-3 0,-3 2 0,0 0 0,0-2 64,-3 3 32,3-3-128,0 2 32,-1 1 0,0 0 64,1-2-32,-4 4 64,4 0-128,-1-2 0,-2 4-32,2-3 0,1 3 64,-1-2 0,1 4-96,0-2 64,-4 3 96,4 1 32,0-2-128,4 4 32,-4 0-64,0-2 0,1 4 64,-1-3 0,0 2 0,1-2 64,-1 3-96,3-1 0,-2-3 32,3 0 0,-3 1 0,0-3 0,2 0 64,-2-2 32,3 0-128,-3 0-32,0-2 32,2-3 0,-1 0 32,0 1 0,0-4 64,-2 3 32,0-3-128,0 0-32,0 1 32,0 1 64,-2-1 0,2-1 64,-2 6-64,0-7-32,-1 3 32,2 1-32,0 1 0,-3 2 0,4-1 0,-1 2 0,-2-3 0,3 4 0,0-3-96,-1 3 64,1 0-32,0-1 0,0 1 128,0 0 32,0 0-32,0-2-64,0 2-64,0 0 32,0 0 32,0 0 0,0 0-96,0-2 64,0 2 32,0 0 64,1 0-32,-1 0 64,0 0-64,0 0-32,0 0-64,0-3 32,0 3 96,0 0 96,0 0-128,-1 0-96,1 0 32,0 0 0,0 0 32,0 0 0,0 0 0,0 0 64,0 0-96,0 0 0,0 3 32,0-3 0,0 2 64,0-2 32,1 3 32,-1 0 0,0 1-160,3 0 32,-2-2 0,-1 2 0,4-1 0,-4 2 0,1-2 0,-1 2 64,0-1-32,0-2-32,1 0 32,-1 2-32,0-2 64,0 2 32,3 3-32,-3-2-128,0-4 32,0 2 96,0 1-32,0 0-32,0-4 32,0 3-32,0-3-96,0 2 64,-3 1 96,3-3 32,0 2-128,-1-2 32,1 3 0,-1-3 64,1 0-96,-4 0 0,3 0 32,-2 0 64,2 4-32,0-4-32,-3 0 32,3 0-32,-3 0 0,3 3 0,-3-3 0,3 0 0,-1-3 0,0 3 0,0 0 0,-1-4 0,3 4 0,-1 0-96,1 0 64,-2-3-32,2 1-64,0-1 160,0 3 32,0-2 0,0-1-128,0 3 32,0-4 32,0 0 0,0 1 0,0 2 64,0-2-96,0 1-64,0-1 128,0 3 96,-3-1-96,3 1-32,0 0-64,-1 0 0,1 0 0,0 1 0,0 4 128,0-2 32,0 1-32,0 0-64,1 0-64,-1-1-32,3 2 64,-3 0 64,2-5 0,-1 4 64,-1-1-64,3-2-96,-1-1 32,-2-1 32,2 1 64,-4-3-96,4-1 0,-4 1-32,2-2 0,0 0 128,0 1 96,-2 0-128,-1 0-32,3 1 0,-1-2 64,1 4-96,-2-2 0,2 2 32,-3 1 0,2 0 64,-2 0-32,2 0-32,1 1-64,0 2-32,-3 1 128,3 1 96,0-4-96,3 3-96,-3-1-64,1 1 0,-1-1 96,3-1 64,-2 1-64,-1-1 0,3-2 32,-3 3 0,2-3 0,-1-3 64,-1 3 32,0-2 32,0-3-160,0 2 32,0-4 0,0 6 0,0-3 0,-1-1 0,1 2 0,-2-1 0,2 3 0,-3-2 0,2 3 0,-2 0 0,3 0 0,-1 3 0,1-2 0,0 2 0,0-2 0,0 4 0,0-2-96,1 1 0,2-3 64,-2 6 0,2-7-320,0 3-160,2-3-800,-1-3-992,1-4 576</inkml:trace>
  <inkml:trace contextRef="#ctx0" brushRef="#br2" timeOffset="142">1034 1238 1024,'0'0'416,"0"4"-192,0-4-64,0 0 256,0 0-32,0 0 32,0 0-96,3 0-32,-3 0-320,0 0 32,0 0 96,2 0-32,-2 3 32,0-3-32,1 0 32,-1 1 0,0-1 96,0 0 32,0 0 32,4 0-128,-4 0-96,0 0 64,0 0 64,0 3-64,2-3 0,-2 0-96,1 0-32,-1 0 32,0 0 0,1 0 64,-1 0 32,2 0-32,-2 1-64,0-1 32,4 0-32,-4 0 64,2 0 32,-2 0 32,1-1 64,-1 1-160,1 0-32,-1 0-64,0 0 0,2 0 64,-2 0 0,4 0 0,-4 0 0,0 0 0,2 0 0,-2 0 0,0 0 0,0 1-96,0 2 160,2-3 0</inkml:trace>
  <inkml:trace contextRef="#ctx0" brushRef="#br2" timeOffset="143">1071 1258 6016,'1'0'160,"-1"1"-128,0 2 0,3-3 64,-2 2 0,1-2-128,-2 3 32,5-3 0,-4 0 64,1 1 32,-2-1-32,3 0-64,-1 0-64,-2 0 32,2 0-32,-1 0 0,-1 0 192,2 0 64,1 0-64,-3 0-32,2 0-32,-1 0 32,-1 0-64,2 0-32,-2 0 32,3 0-32,-3 0 0,2 0 0,-2 0 64,2 0-96,-2 0 0,0 0 96,1 0 32,-1 0-32,0 0 32,3 0-64,0 0 64,-2 0 64,0 0-128,3 0-96,-3 0-64,2 0 160,-2 0 96,-1 3-96,1-3-96,3 0 96,-3 0 32,-1 0 0,3 0-64,-3 0 32,0 0-32,2 0 64,-2 0 96,4 0-128,-4-3-32,2 3 0,-2 0 0,1 0 64,-1 0 32,1-1-32,-1 1-64,0 0 32,3 0-32,-3 0 64,0 0 32,3 0-128,-3 0 32,0 0 0,0 0 192,1 0 64,-1 0-160,0 0 32,2 0-64,-2-3 32,0 3-64,1 0 64,3 0-64,-4-2-32,2 2 32,-1 0 32,1 0-96,0 0 0,1-3 96,-2 3 96,1-1-64,-2 1-64,3-3 0,-3 3 32,1-2-32,2 2-32,-3-3-64,1 3 32,-1 0 32,2-3 64,-2 3-32,3 0-32,-1 0 32,-2 0-32,1-1 0,-1 1 0,2 0 0,-2-1 0,4 1 0,-4-3 0,1 3 0,-1 0 64,2 0-96,-2-4 0,0 4 32,1 0 0,2-1 0,0 1 0,-3 0 64,1 0 32,0 0-192,3-3 64,-3 3 0,2 0 32,-3 0 0,1 0-96,-1-3 64,1 3 32,3 0 0,-4 0 0,1 0 64,2-1-96,-3 1 0,0 0 32,0 0 0,4-2 64,-4 2 96,2 0-128,-2-3-96,1 2 32,-1 1 64,2-3 0,-1 0-32,-1 2-64,4 1 32,-4-5 96,2 5-96,-2-3 0,1 2 32,1 1 0,-2-3-96,0 3 64,1-1-32,-1 1 0,0 0 128,4-4 96,-4 4-128,2 0-32,-1-3 0,-1 3 0,1-1-96,-1 1 0,3 0 192,0-1-128,-3 1 32,2-4 0,1 4 64,-3 0-32,0-2-32,0 0-128,2 2 128,-2-3 64,3 3-96,-3-1-32,1 1-64,-1 0 0,4 0-256,-4 0-160,0 0-512,0 0-128,2 0-928</inkml:trace>
  <inkml:trace contextRef="#ctx0" brushRef="#br1" timeOffset="144">808 1822 3200,'-3'0'1216,"3"0"-640,-3 0-544,3 0 256,0 0-96,-2 0 32,0 0-128,2 0-64,-1 0-96,-3 0-32,4 2-160,-1 0-64,-1 2-128,1-1 32,-1 2 64,-2 0 160,1 2 96,-2 1 128,3 2 64,-2-4 32,-2 3 128,1-1 96,1-2 0,1 3 32,-6-2-192,5-2-64,-3-1-480,2 0-192,-1-1-832,-1-2-416</inkml:trace>
  <inkml:trace contextRef="#ctx0" brushRef="#br1" timeOffset="145">818 1851 3712,'-8'3'1408,"8"-2"-768,-2 4-544,2-5 384,-1 3-288,1 1-96,-4-1-64,3 3-32,-1-2-224,0 1-96,-3 2-512,4 0-224,-2 2-352,-4 1-160</inkml:trace>
  <inkml:trace contextRef="#ctx0" brushRef="#br1" timeOffset="146">738 1778 2816,'-1'5'1056,"-1"-8"-576,1 6-64,-3-3 352,4 0-256,-2 1-64,0-1-128,1 2 32,-1 0-608,-1 3-288,-1-2-672,1 6-192,0-1 32,-2 3 32</inkml:trace>
  <inkml:trace contextRef="#ctx0" brushRef="#br1" timeOffset="147">664 1922 3328,'-9'13'1216,"4"-13"-640,-4 7-672,6-3 192,-4-4-544,0 4-160,-2-4-672,0 2-256</inkml:trace>
  <inkml:trace contextRef="#ctx0" brushRef="#br1" timeOffset="148">673 1853 3456,'-2'0'1312,"2"0"-704,-3 0-640,3 2 224,-3-2-480,2 5-128,-3 2-1024,-1-2-384</inkml:trace>
  <inkml:trace contextRef="#ctx0" brushRef="#br1" timeOffset="149">641 1800 3328,'-7'5'1216,"4"-1"-640,-1 0-832,2 3 224,1-1-384,-3 1-64,-2 3-160,-3 1-96,4-1 416,-2 2 160,0-3-32,0 1 0,-2-4-352,1 1-32</inkml:trace>
  <inkml:trace contextRef="#ctx0" brushRef="#br1" timeOffset="150">586 1807 4992,'-1'2'1824,"1"0"-960,-1 5-1280,-1-3 192,-1 4-640,-5-2-256,3 5-544,-5 0-224</inkml:trace>
  <inkml:trace contextRef="#ctx0" brushRef="#br1" timeOffset="151">850 1867 4096,'-6'5'1568,"6"-1"-832,0 0-800,3-1 352,-3-1-192,3 1-64,-3-2-160,2 2 0,0-2-576,4 3-192,-1-2-640,1 0-320</inkml:trace>
  <inkml:trace contextRef="#ctx0" brushRef="#br1" timeOffset="152">833 1860 1664,'4'12'704,"1"-1"-384,5 3-448,-4-9 128,-2 6 0,6-2 64,4-1-672,-3-3-224,3 3 256,-2-1 256</inkml:trace>
  <inkml:trace contextRef="#ctx0" brushRef="#br1" timeOffset="153">820 1901 2816,'-3'5'1056,"3"-3"-576,2 0-576,-2 1 256,1-2-128,2 3 64,1 0-352,1 3-128,-3-3-800,7 2-288</inkml:trace>
  <inkml:trace contextRef="#ctx0" brushRef="#br1" timeOffset="154">931 1784 3456,'0'8'1408,"0"-7"-768,0 2-480,0 1 352,1-1-224,-1-1-96,2 2-96,-2 0 0,1 3-224,5 3-32,-3 1-864,4 2-352,1 0-160,2 3 64</inkml:trace>
  <inkml:trace contextRef="#ctx0" brushRef="#br1" timeOffset="155">859 1838 4480,'0'9'1760,"0"-6"-960,3 2-928,0-2 256,-1 2-224,0 2 0,1-1-576,4 3-288,0-2-704,0 2-288</inkml:trace>
  <inkml:trace contextRef="#ctx0" brushRef="#br1" timeOffset="156">820 1783 896,'13'20'352,"-10"-12"-192,5 11-480,0-11 0,-1 5 0,3 3 128</inkml:trace>
  <inkml:trace contextRef="#ctx0" brushRef="#br1" timeOffset="157">932 1836 1536,'9'15'608,"-2"-8"-320,1 5-352,-4-6 128,1 1-704,1 3-288</inkml:trace>
  <inkml:trace contextRef="#ctx0" brushRef="#br1" timeOffset="158">862 1772 1920,'-3'3'768,"-2"6"-384,5 0-672,0-2 128,0 2-480,2 2-64,-2 2 384,3 4 160,-3-4 480,0 2 256,0-1 352,-3-1 128,-1-2-416,4-2-128,-6-1-1024,3-6-384,-4 2-256,3-4-128</inkml:trace>
  <inkml:trace contextRef="#ctx0" brushRef="#br1" timeOffset="159">775 1883 4736,'-3'10'1824,"3"-4"-960,3 0-928,-3 2 352,4-3-416,-4 4-64,1-1-1824,-1 7-736,2-3 1344,-2-2 608</inkml:trace>
  <inkml:trace contextRef="#ctx0" brushRef="#br1" timeOffset="160">721 1824 3712,'0'6'1408,"0"-6"-768,0 6-608,0-4 256,0 1-512,0-1-192,0 6-1184,0 1-480</inkml:trace>
  <inkml:trace contextRef="#ctx0" brushRef="#br1" timeOffset="161">694 1818 3200,'-3'12'1216,"3"-4"-640,-1 4-384,1-7 288,-4 3-416,2 1-96,2-1-928,-2 4-384,0-2 32,-4 1 128</inkml:trace>
  <inkml:trace contextRef="#ctx0" brushRef="#br1" timeOffset="162">651 1816 1792,'-2'4'704,"-2"0"-384,-2 5-864,6-4-64,-3 0 0,-2 2 32</inkml:trace>
  <inkml:trace contextRef="#ctx0" brushRef="#br1" timeOffset="163">931 1854 6272,'-6'6'2368,"6"-3"-1280,-2-2-1120,2 2 384,0 0-320,2 1 0,0 0-544,2 3-128,3 0-800,-3 3-288,4 1-320,-2-2-64</inkml:trace>
  <inkml:trace contextRef="#ctx0" brushRef="#br1" timeOffset="164">872 1818 3072,'4'12'1216,"-1"-4"-640,4 1-672,-5-5 192,6 5-192,1 1 64,1-4-128,2 3 32,2-1-1152,-3 1-416</inkml:trace>
  <inkml:trace contextRef="#ctx0" brushRef="#br1" timeOffset="165">1002 1860 3328,'10'12'1312,"-2"-4"-704,-1 4-704,-3-7 192,4-1-608,-2 5-128,0-3-672,2 0-224</inkml:trace>
  <inkml:trace contextRef="#ctx0" brushRef="#br1" timeOffset="166">979 1813 2304,'7'17'864,"2"-9"-448,0 5-288,-3-9 256,-2 5-384,2 1-64,4-1 32,-3 1 64,1 2-928,-4-4-416,5-3 448,-5 0 288</inkml:trace>
  <inkml:trace contextRef="#ctx0" brushRef="#br1" timeOffset="167">1041 1830 1792,'7'13'704,"-4"-5"-384,5 1-256,-1-5 288,2 2-224,-1 0 0,-2 1-704,4-1-256,-2 2 64,0-4 32</inkml:trace>
  <inkml:trace contextRef="#ctx0" brushRef="#br1" timeOffset="168">1066 1800 3072,'6'11'1120,"0"-4"-576,2 5-416,-3-9 256,-2 2-224,2 0-32,0 2-64,2-2-64,0 4-608,-1-1-256,-1-2-480,1-4-192</inkml:trace>
  <inkml:trace contextRef="#ctx0" brushRef="#br1" timeOffset="169">1125 1830 640,'9'13'256,"-8"-9"-128,4 4-224,-1-3 64,-1 2-192,4 0-96</inkml:trace>
  <inkml:trace contextRef="#ctx0" brushRef="#br1" timeOffset="170">1020 1813 4352,'0'7'1664,"0"-3"-896,7 5-896,-4-4 256,4 0-352,-3 3 0,6 4-1600,1-1-608</inkml:trace>
  <inkml:trace contextRef="#ctx0" brushRef="#br1" timeOffset="171">989 1883 2560,'11'18'1056,"-7"-11"-576,3 3-576,-4-5 256,3 2-1248,-3-2-544</inkml:trace>
  <inkml:trace contextRef="#ctx0" brushRef="#br1" timeOffset="172">917 1826 1280,'10'24'512,"-3"-16"-256,3 13-384,-6-15 128,2 6-512,0 1-192</inkml:trace>
  <inkml:trace contextRef="#ctx0" brushRef="#br1" timeOffset="173">871 1839 3712,'1'12'1408,"5"-5"-768,-2 5-768,0-7 256,1 3-1184,1 2-480,-1 2 256,-2-1 192</inkml:trace>
  <inkml:trace contextRef="#ctx0" brushRef="#br1" timeOffset="174">878 1916 1536,'11'26'608,"-6"-16"-320,5 7-352,-8-10 128,0-2-704,1 4-288</inkml:trace>
  <inkml:trace contextRef="#ctx0" brushRef="#br1" timeOffset="175">763 1843 4480,'0'8'1760,"-2"-2"-960,4-3-864,-2 1 352,0 2-768,0 0-224,0 3-1120,0-1-512</inkml:trace>
  <inkml:trace contextRef="#ctx0" brushRef="#br1" timeOffset="176">745 1807 4992,'0'9'1920,"0"-7"-1024,0 6-768,0-4 480,0 2-512,-1 1-160,-3 1-1344,1 1-512,0 1-32,-5 3 64</inkml:trace>
  <inkml:trace contextRef="#ctx0" brushRef="#br1" timeOffset="177">675 1816 3328,'-1'4'1312,"1"0"-704,-2 5-800,1-4 256,-2 0-224,0 3-32,2 4-416,-5-3-160,-1 4-224,2-1-32,-2-1 384,2-1 224</inkml:trace>
  <inkml:trace contextRef="#ctx0" brushRef="#br1" timeOffset="178">660 1800 5632,'0'5'2176,"0"-5"-1152,0 2-992,0-2 512,0 2-512,-2 0-64,-5 3-928,4 1-384,-6-2-384,1 4-96,1-1 384,-3 2 224</inkml:trace>
  <inkml:trace contextRef="#ctx0" brushRef="#br1" timeOffset="179">669 1733 3840,'0'5'1472,"-1"-5"-768,1 4-480,0-2 416,0 0-320,-3 2-96,2 0-128,-1 1-96,-2 5 32,-3-4-32,2 2 0,4 1-96,-7-5 64,2 3-256,2-1-64,-2 1-672,-1-1-1184,-1-2 224</inkml:trace>
  <inkml:trace contextRef="#ctx0" brushRef="#br1" timeOffset="180">616 1784 4480,'-6'12'1664,"2"-8"-896,0 1-480,2-3 448,-3 2-416,3 1-96,-2 0-160,0 0-64,-2-1-768,-1 0-288,1 0-1088,-3 1-384</inkml:trace>
  <inkml:trace contextRef="#ctx0" brushRef="#br1" timeOffset="181">621 1796 3968,'-1'7'1472,"1"-5"-768,0 2-608,0-2 384,0 5-288,0-1-32,-4 4-1088,3 3-480,-3 0-288,3-1-32</inkml:trace>
  <inkml:trace contextRef="#ctx0" brushRef="#br1" timeOffset="182">676 1850 4480,'8'7'1760,"-6"-1"-960,6 3-928,-6-5 256,3 3-128,3 1 64,-1 0-1664,-2 1-672,4 1 800,-3-5 384</inkml:trace>
  <inkml:trace contextRef="#ctx0" brushRef="#br1" timeOffset="183">758 1820 3968,'0'4'1568,"3"5"-832,3-1-864,-2-3 256,-1 3-288,3 1 32,2 0-1568,2 4-608</inkml:trace>
  <inkml:trace contextRef="#ctx0" brushRef="#br1" timeOffset="184">840 1851 1152,'4'13'512,"4"-3"-256,1 4-384,-2-7 128,-2 2-512,6 1-128</inkml:trace>
  <inkml:trace contextRef="#ctx0" brushRef="#br1" timeOffset="185">927 1930 1408,'11'22'608,"-8"-18"-320,7 6-416,-7-5 128,1-3-576,-1 2-256</inkml:trace>
  <inkml:trace contextRef="#ctx0" brushRef="#br1" timeOffset="186">1022 1880 3200,'5'17'1216,"-2"-13"-640,6 5-672,-4-5 192,-2 4-96,6-4 64,-1 3-256,-1-2-32,3 0-736,-2-2-320,2-1 320,0-2 128</inkml:trace>
  <inkml:trace contextRef="#ctx0" brushRef="#br1" timeOffset="187">922 1851 2176,'4'9'864,"1"-6"-448,-2 1-480,-3-4 128,5 3-992,-3-3-416</inkml:trace>
  <inkml:trace contextRef="#ctx0" brushRef="#br1" timeOffset="188">922 1762 3968,'-5'0'1568,"9"0"-832,-4 0-800,0 0 352,1 0-192,0 1-64,3 2-288,3 0-160,0 3-640,2 2-192,1-3-64,1 2 0</inkml:trace>
  <inkml:trace contextRef="#ctx0" brushRef="#br1" timeOffset="189">871 1830 3456,'-1'11'1312,"2"-9"-704,-1 2-448,1-4 352,3 3-288,-2-2-128,1 3-160,4-1-32,1 3-864,1 0-384,0 0-128,3 3 96</inkml:trace>
  <inkml:trace contextRef="#ctx0" brushRef="#br1" timeOffset="190">1013 1902 2176,'1'12'864,"1"-4"-448,3 3-576,1-9 128,-3 5-288,6-1-64,-1 2-416,2-1-128</inkml:trace>
  <inkml:trace contextRef="#ctx0" brushRef="#br1" timeOffset="191">1084 1843 4608,'7'11'1760,"-5"-8"-960,4 3-928,-4-5 256,4 6-224,0-2 64,1 0-960,2-1-384,-2 2-288,1-4-32</inkml:trace>
  <inkml:trace contextRef="#ctx0" brushRef="#br1" timeOffset="192">1099 1800 4224,'10'11'1568,"-8"-4"-832,11 5-928,-9-9 256,2 2-768,3 0-320,-3 2-544,2-6-160</inkml:trace>
  <inkml:trace contextRef="#ctx0" brushRef="#br1" timeOffset="193">1134 1778 3456,'15'18'1408,"-9"-11"-768,9 3-832,-7-3 256,-2-1-1536,2 1-640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2T02:56:23.843"/>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11-12T02:56:23.844"/>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2208 221 1152,'10'-4'512,"-5"4"-256,0-2-384,-2 2 128,3 0 0,-4 0 0,3-4 0,0 4 0,1 0-512,-2 0-128</inkml:trace>
  <inkml:trace contextRef="#ctx1" brushRef="#br1">1106 550,'0'0,"-1"2,-2 1,-2 3,1 0,-2-1,-1 2,-1-1,-2 1,-1 2,-2 1,-3 1,0 0,-1 0,-1-1,1 0,-1-2,1 0,1-2,2-1,-1 0,2-1,-1-1,0-1,1 1,0-1,0-2,2 1,-1-1,2-1,1 1,1 0,0-2,2 2,-1-1,2 1,0-1,0 1,1 0,-1 0,0 0,0 1,0 0,0-1,0 1,1 0,0-1,2 0,0 1,2 0,0-1,1 0,1 1,0-1,2 0,2-3,2 0,1-1</inkml:trace>
  <inkml:trace contextRef="#ctx0" brushRef="#br0" timeOffset="2">1038 545 3968,'-5'-2'1568,"-3"2"-832,-7 6-864,6-6 320,-4 6-160,-2 0-32,-4 0-1664,1 0-800,0 0 1152,3 1 672</inkml:trace>
  <inkml:trace contextRef="#ctx0" brushRef="#br0" timeOffset="3">965 597 2304,'-3'4'960,"0"1"-512,-7 4-608,3-2 192,-4-1-96,-3 3 0,-4 7-864,-2 2-320,-4-3 544,1 4 352</inkml:trace>
  <inkml:trace contextRef="#ctx0" brushRef="#br0" timeOffset="4">1586 909 128,'0'0'64,"0"4"0,0-4-96,0 0 64,0 3-32,-3-3 0,3 3 0,0-3 64,0 3-96,0-3 0,0 3 96,-2-3 96,2 4-128,0-4-96,0 2 96,-2-2 32,2 0-96,0 3 32,-4-3 64,4 4 32,0-4-128,0 0 32,-2 3 0,2-3 128,0 6 0</inkml:trace>
  <inkml:trace contextRef="#ctx0" brushRef="#br0" timeOffset="5">1573 953 896,'0'3'-64,"0"3"32,0-3 0,0 0 96,0 1 32,0-1-128,0-1 32,0 2 0,0-4 64,0 2-32,0 1 64,2 1-64,-2-4-32,0 2 32,0 1 32,0 1 32,0-4 96,0 3-32,0 0 0,0 0-96,4 0-64,-4-3 32,0 3 32,0 0-32,2 0-96,-2-3 32,0 3 32,2 0 64,-2-3-32,3 3-32,-3-3 32,2 4-32,-2-2 0,3-2 0,-3 3 0,0 1 0,2-1 0,-2-3 64,3 3-32,-3 0-32,0-3-64,3 3 32,-3 0 32,2 0 0,-2 0 64,0-3 32,0 4-128,3-2-32,-3 1 32,2 1 0,-2 2 32,0 0 64,4-3-96,-4 0 0,0 0 32,2 0 0,-2 0 0,0 0 0,3 0 64,-3-3 32,0 3-192,2 0 0,-2 0 96,0-3 64,0 4-96,3-2 32,-1-2 64,-2 4 32,0-2-128,3-2 32,-3 3 0,0-3 64,2 4-96,-2-1-64,3-1 64,-3 2 64,2-1 128,-2-3-224,4 3 0,-2 0 64,-2 0 128,3-3-32,-3 4 0,2-4-32,-2 2-64,0 1 32,3 1 32,-3-4-32,3 3-32,-3-1 32,2 2-32,1-4 64,-3 3 32,2 0-128,-2 0 32,3 0 0,-3-3 64,2 3-32,1 0 64,-3 0-128,2-3 0,1 7-32,0-5 0,-1 1 64,-2 4 64,3-5-32,0 1-32,-1 1 32,1-1 32,-3 0-96,3-1 0,-3 2 32,2-4 64,-2 3-32,3 0-32,-1-3-64,-2 3-32,3 0 64,-3-3 0,2 3 96,-2-3 32,2 3-128,2-3 32,-4 3 64,2-3 32,1 4-128,-3-4 32,3 0 0,-1 2 0,-2 1-96,3 1 64,-3-4 32,2 3 64,-2 0-32,3-3-32,0 3-64,-3 0-32,2-3 64,1 0 0,-3 3 96,2-3 32,1 0-32,-3 3-128,2-3-32,1 0 128,0 3 32,-3-3 0,2 0-64,-2 3 32,3-3-32,-3 3-96,2-3 0,2 0 64,-4 0 0,2 3 96,-2 1 32,3-4-128,-3 0 32,2 0 0,1 3 0,-3 0 0,2-3 64,1 0-32,-3 3 64,2-3-128,-2 2-64,3-2 64,-1 4 64,1-4 0,0 0-32,0 3 32,-1-3 32,0 0-32,2 0-32,-2 3-64,1-3 32,-3 0 32,2 0 0,-2 0-96,3 0 64,-1 2 96,-2-2 32,2 0-128,2 0 32,-4 4 0,2-4 0,-2 0 0,3 0 64,-3 3-32,2-3-32,1 0-64,-3 3 32,3-3 32,-3 3 0,2 0 0,-2-3 64,3 0-32,0 3-96,-3 0 32,2-3 32,-2 3 64,3 1-32,-3-2 64,2-2-128,1 3-64,-1-3 64,-2 4 0,2-4 32,2 0 64,-2 0-32,-2 0-32,3 3 32,-1-3-32,1 0 0,-3 0 0,3 2 0,-3-2 0,2 0 64,1 0 32,-3 0-128,3 0-32,-3 0 32,2-2 0,-2 2 32,2 0 0,1 0 0,-3 0 0,0 0 0,3 0 64,-3 0-96,2 0 0,-2 0 32,0 0 0,3 0 64,0 2 32,-3-2-192,2 0 0,1 0 32,0 4 96,0-4-64,-1 0 0,0 3 96,1-3 32,-3 0-128,2 0 32,-2 0 64,3 0 96,-3 0-128,2 0-32,1 0 0,-3 0 64,3 0-96,-1 0 0,1 0 32,-3 0 0,3 0 0,0 0 0,-3 0 0,2 0 64,-2 0-32,2 0-32,2-3 288,-4 3 192,2 0-288,-2 0-128,3 0-32,-3-4-32,2 4 0,0 0 0,-2 0 0,3 0 0,-3 0 0,2 0 64</inkml:trace>
  <inkml:trace contextRef="#ctx0" brushRef="#br0" timeOffset="6">1961 1375 4704,'6'4'96,"-4"-4"-128,1 0 0</inkml:trace>
  <inkml:trace contextRef="#ctx0" brushRef="#br0" timeOffset="7">1977 1379 4736,'2'0'0,"1"3"0,-1-3 0,1 0 0,0 0 0,-1 0 0,0 0 0,-2 0-96,3 3 64,0-3 32,-3 0 64,3 0-32,-1 0-32,1 0 32,0 0 32,-3 0-32,2 0-32,1 0-64,-3 0 32,2-3-32,1 3 0,-3 0 64,2 0 0,-2 0 64,3 0 32,-3-3-128,3 3 32,-1 0-64,-2 0 0,3 0 128,0-4 32,-3 4-32,2 0-64,1 0 32,-1-2-32,2 2-96,-2 0 64,-2-3 32,2 3 0,-2 0 0,3 0 64,-1 0-32,-2 0-32,3-4-64,-3 4 32,2 0 96,-2-3 32,3 0-32,-3 3 32,3-3-128,-3 3 0,0-3 96,0 3 32,2 0-192,-2 0 0,3 0 96,-3 0 64,3 0-96,-1 0 32</inkml:trace>
  <inkml:trace contextRef="#ctx0" brushRef="#br0" timeOffset="8">2078 1354 4992,'3'0'0,"-1"0"-96,-2 0 0,3 0 64,-3 0 64,3 3 0,-3-6 64,2 3-64,-2 0 64</inkml:trace>
  <inkml:trace contextRef="#ctx0" brushRef="#br0" timeOffset="9">2094 1355 5024,'2'0'-32,"-2"0"32,3 0 0,-3 0-96,2 0 64,1 0 96,-3 0 32,2 0-128,1 0 32,-3 0-64,3-4 0,-3 2 64,2 2 64,-2-3-96,3 3 0,-3-4 32,0 4 64,3-3-32,-3 0-32,3 3 96,-1-3 0,-2 0-128,3 0-32,-3 3 32,2-3 64,-2 3-64,3-3-64,-3 0 64,0 3 0,2-3 96,-2 3 32,0-3-128,0 3 32,3-3 0,-3 3 0,0-4 0,2 1 0,-2 3-96,0 0 64,3-3 32,0 0 64,-3 3-32,0 0 64,0-3-64,3 3-32,-3 0-64,0-3 32</inkml:trace>
  <inkml:trace contextRef="#ctx0" brushRef="#br0" timeOffset="10">2149 1286 4992,'0'0'0,"0"-3"0,2 1-96,-2-2 0,0 1 128,2 0 96,-2 0-192,0 0 0,0-1 0,3 2 96,-3-5 0,0 5 64,0-1-128,0-3 0,3 0 32,-3 3 64,0-4-32,3 4-32,-3-3 32,2 3-32,-2-3 0,3 3 0,-1 0 0,-2 0 0,3 0-96,-3-1 64,0 1 32,3 0 64,-3 0-32,0 0-32,0 3 32,0-3-32,0 0 0,0 0 0,0 3-96,0-3 64,0 0 96,2 3 32</inkml:trace>
  <inkml:trace contextRef="#ctx0" brushRef="#br0" timeOffset="11">2177 1155 4992,'3'-6'0,"-3"3"0,0-1 0,0 2-96,2-5 64,-2 4 32,0 1 64,3-2-32,-3 1 64,0 0-224,0 0 32,3-3 96,-3 0 64,0-1-96,0 5-32,0-5 96,0 4 32,0 1 0,0-5-64,0 4-64,0 0 32,0-4 32,0 5 64,0-1-32,0-1-32,0-1 32,0 2-32,0 0 0,0-1 0,0 4 0,0-3 0,0 1 0,0 2 0,0-4-96,0 1 64,0 0 96,0-3-32,0 3-32,0 0 32,0 0-32,0 0-96,0-1 64,0 2 32,0-2 0,0 1 0,0 0 0</inkml:trace>
  <inkml:trace contextRef="#ctx0" brushRef="#br0" timeOffset="12">2188 986 4768,'0'-3'64,"0"-3"-64,0 4 0,0-5 32,0 4-32,0-3 0,0 3 64,0 0-96,0 0 0,-3 0 32,3-1 0,0 2 0,0 2 64,0-3-96,0-1 0,-3 1-32,3 3 0,0-2 64,-2-2 64,2 4-32,-3-3-32,0 3-64,3-3 32,-2 3 32,2-3 0,-3 0 64,3 3 32,-2-4-128,-1 4-32,3-2 32,-2-1 0,-1 3 32,3-4 0,-3 4 0,0-3 0,1 1 64,0 2 32,-1-4-128,3 1-32,-3 3-64,0-3 96,1 0 0,-1 0 96,1 3-96,-1-3 0,1 0 32,-1 0 64,1 3-96,-1-3 0,-3 3 32,4-3 64,-1 3-32,0-3-32,1 3-64,-1 0 32,1 0 32,2-3 64,-3 3-96,1 0 0,-1-3 32,1 3 0,-1 0 0,0 3 0,1-3 0,2 0 64,-3 0-32,0 0-32,1 0 32,2 0 32,-3 0-96,1 0 0,-1 0 32,0 0 0,1 0-96,-1 0 64,-2 0 32,3 0 64,-1 0-96,0 0 0,-3 0 32,4 0 0,0 0 0,-1 0 64,-2-3-96,2 3 0,1 0 32,-3-3 0,2 3 64,-2-4 96,0 4-128,2-2-96,-3-1 32,4-1 0,-3 1 32,2 3 0,-2-2 0,3 2 0,-1-4-96,0 1 64,0 3 96,1-3 32,-1 3-32,0 0 32,1-3-128,-1 3-64,-2 0 128,3 0 32,0-3 0,-4 3-64,3 0 32,-1 0-32,0-3 0,-1 3 0,2 0-96,1 0 64,-3 0 32,2 0 64,-2 0-96,2 0-64,1 0 64,-3 0 64,2 0 0,0 0 64,1 0-64,-4 0-32,4 0-64,-1 3 32,1-3 32,-3 0 64,2 0-32,1 0-32,-4-3 96,4 3 0,-2 0-128,-1 0-32,3 0 32,-3-3 64,3 3 0,-4 0-32,1 0 32,-1-3-32,4 3 0,0 0 64,-4 0-96,3 0-64,1 3 128,-3-3 32,5 0 0,-5 0 32,5 3-128,-6-3-64,4 0 64,-1 0 64,0 3 0,1-3-32,-1 0 32,0 0 32,3 0-96,-2 0 0,0 0-32,-1 0 0,0 0 64,1 0 0,0 0 64,2 0 32,-4 0-32,2 0-128,-1 0 32,1 0 32,-4 0 64,4 0-96,-1 0 0,3 0 32,-2 0 64,-1 0-32,1 0 64,-1 0-128,0 0-64,-2 0 64,2 0 64,1 0 0,-1 0 64,0 0-128,0 0 0,-2 0 32,3-3 0,0 3 0,-1 0 0,1 0 0,-1 0 64,0 0-96,1 0-64,-1 0 64,1 0 64,2 3 0,-4-3 64,2 0-64,0 0-32,2 3 32,-4-3-32,2 0 0,2 3 0,-2 0-96,-1-3 64,1 3 32,2 1 0,-3-4 64,1 2 32,-2 1-128,2-3-32,-1 0 32,3 0 64,-3 4 0,1-4-32,-1 0-64,3 0 32,-2 0 96,-1 0 32,1 0-128,-1 0 32,1 0 0,-1 0 64,3-4-96,-3 4 0,1-3 96,0 1 96,-4-2 288,3 1 160,1 3-352,-1 0-160,-2-3-64,2 3 32,1-3-32,-3 3-32,2 0 96,0 0-64,1 0-32,-1-3 32,0 3-32,1 0 0,-1 0 0,0 3-96,1-3 0,-1 0 128,1 0 32,-1 0 0,1 3-64,-1 0 32,1-3-32,-1 0-96,0 3 0,3-3 128,-2 0 32,-1 4 0,0-4-64,0 0-64,1 0 32,2 0 32,-3 0 64,1 0-32,-1 0 64,1 0-128,-1 0 0,3 0 32,-2 2 0,-1-2 0,0 0 0,0 3 0,1-6 0,0 6 64,2-6-96,-4 6 0,2-3 32,-3 0 0,2 0 0,1 0 64,-1 0-32,1 0-32,-1 0-64,0 0 32,-1 0 32,0-3 0,2 3 0,2-2 64,-3 2-32,0 0-32,1-4-64,-1 1 32,1 3 32,-1-3 0,1 3 64,-1 0 96,3-3-224,-3 3 0,1 0 0,-1 0 32,1-3 32,-1 3 0,0 0 0,3 0 0,-2-3 0,-1 3 0,1 0 0,2 0 0,-3 0 0,0 0 0,1-3 64,-1 3 96,1 0-224,-1 0 0,3 0 0,-2 0 32,-1 0 32,0 3 0,1-3 0,-2 0 0,2 0 0,0 0 0,-1 0 0,-2 0 0,2 0 0,1 0 0,-3 0 64,2 0 32,-3 0-128,4 0-32,0-3 32,-1 3 0,-3 0 32,4 0 0,-1 0 0,-2 0 0,3 0 0,-1 0 0,1 0 0,-1 0 64,0 0-32,-2 0-32,2 0 96,0 0 0,1-3-192,-1 3 0,-2 0 32,3-4 32,-3 4-64,2 0 0,0 0 128,1 0 32,-1 0 0,0 0-64,-2 0 32,2 0 32,1 0-32,-1 0-32,1 0 32,-3 0 32,2 0-96,0 0 0,-2 0 32,3-3 0,-2 3-96,2 0 64,0 0 32,-4 0 0,4 0-96,0 0 64,-4 0 96,4 0 32,-1 0-32,1 0-64,-2 0 32,0 0-32,0 0 0,2 0 0,-1 0 0,1-2 0,0 2 0,-3 0 0,1 0-96,0-4 64,1 4 32,-3 0 0,4 0 0,-4-3 0,4 3 0,0 0 64,-1 0 32,0 0 32,1 0-224,0 0 0,-1 0 32,-3 0 96,4 0-64,-1 0 0,0 0 32,1 0 64,-1 0-32,0 0-32,-1 0-64,1 0 32,0 0 32,1 0 64,-4 0-32,4 0-32,-1 0 32,1 0 32,-2 0-96,2 0 0,0 0 32,-1 0 0,1 0-96,-1 0 64,-2 0 32,2 0 0,1 0-96,-4 0 64,4 0 32,-1 0 64,-3 0 32,4 0 32,0 0-160,-1 0-32,1 0 32,-1 3 0,1-3 32,2 0 64,-4 4-96,2-4-64,0 2 128,-1-2 32,0 3-160,0 1 0,3-1 96,-2 0 64,-1 3 0,1 0 32,-1 1-128,3-5 0,-2 1-32,-1 4 0,3-5 128,-2 2 96,2-1-128,-3 0-96,3 0 32,-2 0 0,-2 0 32,4-3 64,-2 3-96,-1 0-64,1 0 128,2 0 96,-3 0-96,0 0-96,1 0 32,-1-3 0,1 3 32,-1 1 0,3-2 0,-2 1 0,-1 1-96,0-1 0,1-1 128,-1 5 32,1-4 0,2 0 32,-3 0-128,3 1 0,-3 1 32,3-1 0,-2-1 0,-1 3 0,3 0 0,-3-3 0,3 3-96,-2 0 0,2-2 128,0 1 32,-3-1 0,3-2-64,0 5 32,-2-5-32,2 1 0,0 1 64,0-2-192,0 8 96,2-7 64,-2 0 0,0 0-32,3 0 32,-3 0-32,2 0 0,-2 1 0,3-2 0,-3 1 0,3 1 0,-3-1 64,0 0-32,2 0-32,-2 0-64,0 0 32,0 3 32,0-2 0,3 1 0,-3 5 64,0-4-96,0 0 0,0 0 32,0-3 0,0 3 0,0-3 0,0 0 0,0 0 64,-3 3-32,3-2-32,0 1-64,0-1-32,0 1 128,0-1 32,0 2 0,0-3-64,0 0 32,0 1-32,0 1 0,0-1 0,0-1 0,0-1 0,0 2 0,0 1 0,0-5 0,0 7 64,3-4-32,-3 0-32,3 0 32,-3-3 32,2 6-96,1-3-64,-3 3 64,2-3 0,-2 3 32,3-3 0,-3 1 0,3 1 64,-1-1-96,1-1 0,-1 0 96,1-3 96,-1 3-128,-2 0-96,6 0 96,-4 0-32,1-3 0,-1 3 32,2 1-32,-2-4 0,1 2 0,-1 1 0,1 1 0,-1-1 0,-2 0 0,5 0 0,-2-3 64,-1 3-96,1-3 0,0 3 32,-3-3 0,3 0 64,-1 3 32,0-3-128,2 0-32,-2 0 32,1 3 64,-1-3-64,1 0 0,-1 0 32,0 0 64,4 3 32,-3-3 32,-1 0-160,1 3-32,0-3-64,-1 0 96,1 0 0,2 3 96,-2-3-96,-1 4 0,3-4 32,-3 0 64,2 2-96,1-2 0,-3 0 32,1 3 64,2-3-32,-2 0-32,0 3 32,1-3-32,-1 0 0,0 3 0,2-3 0,-2 0 0,-1 0-96,1 3 64,0-3 32,0 0 0,-1 0 64,3 0 32,-2 0-32,-1 0-64,0 0-64,1 4 32,0-4 32,-1 0 0,1 0 0,3 2 0,-4-2 64,0 0 32,2 0-192,-2 0 0,1 0 32,1-2 96,-1 2-64,3 0 0,-4-4 32,4 4 64,-1 0-32,-3-3-32,4 3 32,-2 0-32,-1 0 0,2 0 0,-3 0 0,4 0 0,-3-3 0,-1 3 0,4 0 0,-4 0 0,1-3 0,-1 3 64,1-3 448,-1 1 224,4-2-288,-4 1-160,4 3-288,-4-3-64,4 0-64,-3 3 96,-1-3 0,0 3 32,1-3 0,-1 3 64,-2-3-32,3 3 64,-1-3-128,1 0 0,0 0 32,-1 0 0,1-1 0,-3 1 64,6 1-96,-6-2 0,2 1 32,1 0 0,-1 0 0,1-3 0,-1 6 0,-2-3 64,3 0-32,-1-3-32,1 3 32,0-4-32,-3 4 0,5-3 0,-3 3 64,2-3 32,1 0-192,-3 3 0,1-3 96,2 3 64,-3-3-96,1 3 32,2-3-64,-5 3 0,2-1 64,2 1 0,1 1 0,-2-2 0,-1 1 0,1-3 64,-1 3 32,1-1 32,-1-1-160,1 1-32,0 1 32,-1-3 0,-2 3-64,3 0 64,-1 0 32,1-3 0,0 3 64,-3 0 32,2-3-32,-2 3-64,3-1-64,-3-1 32,2 2-32,-2-1-64,3 2 160,-3-2 32,3 1-96,-3 1-32,2-2 32,-2 1 64,0 0-64,0 3 0,3-3 32,-3 0 0,0 0 0,2 3 0,-2-3 0,0 0 0,0-1 0,3 4 64,-3-3-32,0 1-32,2 2-64,-2-4-32,0 4 128,0-3 32,0 3-96,0-3-32,0 0 32,0 3 64,0-3 0,0 0 64,0 0-128,0 3 0,0-3 96,0 0 32,0 3-128,0-4-32,0 2 32,0-2 0,0 4 32,0-3 0,0 1 0,0-2 0,0 1 0,0 1 64,0-2-96,3 2 0,-3-5 32,0 4 0,3 0 0,-3-3 64,0 3-96,0 0-64,0 0 64,0-1 0,0 2 96,0-1 32,0-1-128,0 1 32,0 1-64,0-2 0,0-2 128,0 3 32,0 0-128,0-1-32,0 4 32,0-2 64,0-1-64,-3 3 0,3-4 32,0 4 0,0-3 0,0 3 64,-3-2-96,3 2-64,0 0 64,0-4 64,0 4 0,-2-3-96,2 0 32,0 0 96,-3 0 32,3 0-32,0 3-64,0-3-64,0 3-32,0-3 64,-2 3 0,2-3 96,0 3 32,-3-3-128,3 3 32,0-3 0,-2 3 0,2-3 0,-3 3 0,3-3-96,-3 3 64,1-3 32,-1 3 0,1-4 64,2 4 32,-3-2-128,3 2 32,-3-3 0,3-1 0,0 1 64,0 1 32,-2-2-32,2-2-64,-3 0-960,1 0-416,-1-1-1056</inkml:trace>
  <inkml:trace contextRef="#ctx0" brushRef="#br0" timeOffset="13">1546 929 128,'-5'0'0</inkml:trace>
  <inkml:trace contextRef="#ctx0" brushRef="#br0" timeOffset="14">1518 931 128,'-3'0'0,"1"4"0,-1-1 64,3 0-96,-2 3 0,-1 0 32,0 0 64,1 3-32,-3-2-32,1-1 32,-1 0-32,3 0 64,-3-3 32,-1 3-192,2 1 0</inkml:trace>
  <inkml:trace contextRef="#ctx0" brushRef="#br0" timeOffset="15">1294 1811 1312,'-2'2'896,"-1"-2"-448,1 4-160,-2-4-192,4 3 0,-2-3-64,2 0 64,0 0-64,0 3 64,-2-3-64,2 0 64,-4 3-352,4-3-64,-2 3-544,-1-3-256</inkml:trace>
  <inkml:trace contextRef="#ctx0" brushRef="#br0" timeOffset="16">2005 2102 1792,'-2'2'768,"-1"-2"-384,0 0-448,0 3 192,3-3-160,-2 4-64,0-4 64,-1 2 0,0-2 96,3 3 32,-2 1-32,-1-1-64,1-1-64,-1-2 32,1 4 32,2-1 0,-4 0 0,4 0 64,-2 0-32,2 1-32,-3-4-64,0 2 32,3 1 32,-2-3 64,-1 4-32,3-4 64,-2 3-128,-1-1 0,1 2 32,0-4 64,-1 3-96,0 0 0,0 0 32,1-3 0,2 3 0,-2-3 64,-2 3-32,2-3-32,-1 3-64,1-3 32,-1 3 32,3 1 0,-3-4 0,1 3 0,-1-3 64,1 2 32,-1-2-128,1 0 32,-1 4 0,3-4 0,-3 0 0,1 0 64,-1 0-32,0 0-32,3 2-64,-2-2 32,-1 0 32,3 3 0,-3-3 0,1 4 0,2-1 0,-3-3 0,3 2 0,-2-2 0,2 4 0,-3-4 64,1 3-96,2-3-64,-3 0 64,1 0 0,2 3 32,-3-3 0,0 0 0,1 0 0,-1 3 0,3-3 64,-3 3-32,0-3-32,1 3-64,-1 0 32,1-3 32,0 3 0,-1-3 0,0 4 64,1-4-96,-1 2 0,0-2 32,0 0 0,3 0 0,-2 3 64,2-3-96,-2 4 0,2-4 32,-4 0 0,2 3 0,-1-3 64,1 0-32,0 2-32,2-2-64,-3 4 32,1-4 32,-1 3 0,0 0 0,0 0 64,1 0-96,0 0 0,-2 0 32,2 0 0,-4 1 0,4-1 64,0-1-96,-1 2 0,0-4 32,1 3 0,-4-3 0,4 3 0,-3-3 0,2 0 64,0 0-96,1 3 0,-1-3 32,-2 0 64,3 3-96,-1-3 0,-2 0 32,2 2 64,1-2-96,-1 4 0,0-4-32,1 0 0,-4 0 64,3 3 64,1-3-32,0 0-32,-1 3 32,3-3 32,-5 3-32,2-3-32,1 3-64,-1-3 32,1 0 96,-2 3 32,2-3-128,-3 0 32,2 0-64,1 3 0,-3-3 64,2 0 64,1 0-32,-4 3-32,3-3-64,1 0 32,-4 0 32,4 3 0,-1-3 0,-2 0 64,3 0-32,-1 0 64,0 0-128,1 0 0,0 0 32,-1 3 0,0-3 0,0 0 64,3 0-96,-2 3 0,-1-3 32,0 0 0,1 0 0,-1 4 64,1-4-32,-1 0-32,1 0 32,2 0 32,-3 0-32,0 0-32,3 2 32,-2-2 32,-1 0-96,0 0-64,1 0 64,-1 3 64,1-3 0,-4 4 64,4-4-128,-3 3 0,2-3 32,-2 0 64,2 3-32,-2-3 64,-1 0-64,4-3-32,0 3 32,-4 0 32,4 0 32,-1-3 96,1 3-160,-1 0-32,-3 0 0,4 0 0,-3 0 64,2 0 96,-2 0 128,0-4 160,0 4-64,2-3 32,-2 3-320,0-2-96,-1 2-32,1-4 64,2 4 0,-2 0-32,0 0 32,0-3 32,2 3-32,-2 0-32,0 0 32,2-3-32,-2 3 0,0-3 64,0 3-32,2-3-32,1 0 32,-1 0-32,0 0 0,-2 3 0,2-3 0,-2 0 64,3 3-96,-1-3 0,-2 3 32,2-4 0,1 2 0,-3 2 0,1 0 0,2-3 0,0 0 0,-1 0 64,0 3-32,0-3-32,1-3 32,-3 3-32,2-1-96,-1 1 64,1 0 32,0 0 64,-3 0-32,4 0-32,-1 0 32,1 0-32,-4-1 0,4 2 0,-1-1 0,-1-4 0,1 7 0,0-6 0,0 3-96,1 0 64,-4 0 32,4 0 64,-3 0-32,2 0-32,-2 3 32,3-3 32,-1-1 160,0 2 192,1 2-224,-4-3-96,4-1-64,-1 1-32,0 1 0,1-2 0,-1 2 64,0-1-96,1-1 0,0 1 32,2 0 0,-3 0 0,0 0 64,3 0-32,-2 0 64,2-4-64,-3 5 64,1-1-128,2-4 0,-3 5 32,3-2 64,-3-2-96,3 3-64,-2 0 64,2-1 0,-3 2 32,1-1 0,2-1 0,-4 1 64,4 1-96,-2-5 0,2 5 96,-2-1 32,-1-1-192,3 1 0,-2 0 96,-1 1 64,3-2-96,-2 4 32,-1-3 0,0 0 64,1 0-96,-2 0 0,2-3 32,-1 3 64,1 0-96,2-3 0,-3-1 32,1 2 0,-1-2 0,-2 1 0,3-3 0,-1 2 64,1 2-32,-2-2 64,2 1-128,-1 4 0,1-5 32,-1 4 0,3-3 0,-3 3 0,1 0 0,2 0 64,-3-4-96,3 5 0,-2-1 32,2-1 64,-3 1-32,1 1 64,-1-5-128,3 4 0,-3 0 32,1 0 0,-1-3 0,3 3 0,-3-1 0,3-1 64,-2-2-96,2 2 0,-3-2-32,3 2-64,-3-3 160,3 3 32,-2-1 0,2 0-64,-3-1 32,3 5-32,-2-5-96,-1 4 64,3 0 32,0-3 64,-2 3-32,2 0-32,0 0-64,-3-1-32,3 4 128,0-2 32,0-1 0,0-1-64,-2 4 32,2-3-128,0 0 64,0 0 32,0 0 64,-3 0-32,3 3-32,0-3 32,0 1-32,0-3 0,-3 3 0,3-1 0,0-3 0,0 2 0,0 2 0,0-4 64,0 2 32,0-2-128,0 0 32,0 3-64,0-3 0,0 3 64,-2-3 64,2 2-96,0-1 0,0 1 32,-3-1 0,3 1 0,-3 1 64,3 0-96,0 0 0,-2 0 32,2-1 0,-3 2-96,3-1 0,0 3 128,-3-3 32,3-1 0,0-1-64,-2 2 32,2 0-32,0-3 0,0 2 64,0 1-96,0 1 0,0-5 32,0 4 0,-3-3 0,3 0 64,0 0-96,-2 0 0,2 3 32,0-4 0,0 1 0,-3 3 64,3-3-96,0 3 0,-2 0 32,2-3 0,0 2-96,0 2 64,-3-2 32,0 1 64,3 1-32,-2-2 64,2 1-64,-3 1-32,3 2-64,-2-4 32,-2 1 32,4 0 0,-2 3 0,2-3 0,-3 0 0,3-3 64,-2 6-96,2-3-64,0 0 64,-3 3 64,3-4 0,0 2 64,0 2-128,-2-3-64,2-1 64,0 4 64,-3-3 0,3 0-32,0 3 32,0-3-32,-2 0-96,2 0 64,0 3 32,-3-6 0,3 2 64,0-1 32,0 1-128,-2-1-32,2 1 32,0-2 64,0 6 0,0-6-32,0 3-64,0 0-32,0 3 64,-3-3 64,3 0 64,0 0 32,0 3-160,0-3-32,0 0 32,-2 3 64,2-3 0,0 3-32,0-3-64,0 3 32,0-3 32,0 3 0,0-3 0,0 3 64,0 0-32,0-4-32,0 4 32,0-3-32,0 3 0,0-3 0,0 3 0,0-3 0,0 3 0,0-3 0,0 3 0,-4 0 64,4-3-96,0 3 0,0 0-32,0-3 0,0 0 128,-2 0-32,2 3 64,0-3-128,0 0-64,0 3 64,0-3 64,0 3-64,0-4 0,0 1 96,-2 1 32,2 2-192,0-4 0,0 1 32,0 3 96,-4-3 0,4 0-32,0 0 32,0 0 32,-2 0-32,2 0-32,0 0 32,0 0 32,0 0-96,0-1 0,0 2 32,0-1 0,0 0-96,0 3 64,0-3 32,0 3 64,0-4-96,0 4 0,0-3 32,0 3 64,2-2-96,-2 2 0,0-4 32,0 4 64,4-3-96,-4 0 0,0 0 32,0 3 64,0-3-96,0 0 0,0 0 32,2 3 64,-2-3-32,0 3 64,0 0-128,0 0-64,0-3 64,0 3 64,0 0 0,0 0-32,0 0-608,-2 3-256,-2-3-1120</inkml:trace>
  <inkml:trace contextRef="#ctx0" brushRef="#br0" timeOffset="17">2242 1630 128,'0'6'0,"5"0"0,-5-6 0</inkml:trace>
  <inkml:trace contextRef="#ctx0" brushRef="#br0" timeOffset="18">2250 1660 128,'0'7'64,"0"-4"0,0-3-160,0 3 64,0 0 32,0-3 0</inkml:trace>
  <inkml:trace contextRef="#ctx0" brushRef="#br0" timeOffset="19">2260 1707 128,'3'0'64,"-3"3"0,0 0-160,0-3 64,0 3 32,0-3 0,0 2 0,3-2 0</inkml:trace>
  <inkml:trace contextRef="#ctx0" brushRef="#br0" timeOffset="20">2271 1732 128,'0'0'0,"0"3"64,0-1-32,2-2 64,-2 0-128,0 0 0,0 4 32,3-4 64,-3 0-32,0 0-32,2 3 32,-2 0-32,0 0 0,3 0 64,-3-3 32,2 3-32,-2-3-64,3 3-64,-1-3 32,-2 2-32,3-2 0,-3 4 64,0-4 0,3 0 0,-3 3 0,0-3-96,2 0 64,-2 0 96,3 3 96,-3-3-64,3 0-64,-1 0 544,1 0 256,-1 0-416,-2 0-224,4-3-128,-2 3 0,0 0-32,1-3 64,-1-1-128,1 4 0,-1-5 32,1 2 0,0 0-96,-1 0 64,2-3 160,-4 2 64,2 2-224,0-1-32,1-4 64,-1 1 64,1 3 0,0-3-64,2-1 32,-3 5-32,1-5 0,-3 1 0,2 0 0,2 0 0,-2 3 0,-2-3 64,2 3-96,-2-1 0,3-1 32,0 5 64,-3-6-32,3 3 64,-3-3-128,2-1 0,-2 1 32,3 0 64,-1 0-32,1-1 64,-3 2-64,5-2-32,-5 1-64,3 0-32,-3 0 64,2 2 64,-2 2 0,2-5 64,-2 5-128,4-5-64,-4 2 64,0-2 0,2 1 32,-2 3 0,0-3 64,3 0 32,-1 0-128,1 0 32,0-1-64,-1-2 0,1 3 64,-1 0 64,-2 0-96,3-1 0,-3 5-32,2-5 0,0 2 64,-2-2 64,4 4-32,-4-3-32,0 0 32,2 3-32,-2-3 0,0-3 0,3 2 0,-3 5 0,0-5 64,3 2 32,-3-2-32,0 1-64,0-1-64,2 2-32,-2-2 64,0 1 0,3 0 32,-3-3 0,0 3 0,2 2 0,-2-1 0,3 2 0,-3-3-96,0 3 64,0-3 32,3 2 64,-3 1-32,0 0-32,2 0 32,-2 0-32,3 0 0,-1-3 0,-2 3 0,3 0 64,-3 0-96,2-1 0,-2 1 32,3 1 64,-3-2-96,0 1-64,0 0 64,0 3 64,0-3-64,0 0 0,-3 0 32,3 3 64,0-3-96,0 0 0,-2 3-32,-1 0 0,1 0 0,-1 0 0,1 0 64,-1 3 64,0 0-96,1-3-64,-1 3 128,1 0 96,-4 3-192,4-3 0,-2 1 0,2-4 96,-3 5-64,3-1 0,-3-1 32,2 0 64,0 0-96,1 0 0,-1 0 32,1 0 64,-4-3-96,4 3 0,-1 0 96,-2 0 32,2 0-128,1 1-32,-3-1 32,2 0 0,0 0 32,0 3 64,1-3-32,0 2-32,-4 5 32,3-4-32,1-3 0,-1 0 64,1 4-800,-1-7-384</inkml:trace>
  <inkml:trace contextRef="#ctx0" brushRef="#br0" timeOffset="21">2294 1556 1152,'0'-5'416,"0"-2"-192,2 1-128,-2 3 128,3 0-32,-3-3 32,2 3-64,4-1 0,-4-1-192,2 2-32,-2-1-64,0 1 96,-2 3 0,3 0 96,-3-2-736,2 2-352</inkml:trace>
  <inkml:trace contextRef="#ctx0" brushRef="#br0" timeOffset="22">931 931 2560,'-3'7'960,"-2"2"-512,-3 6-544,3-9 256,-3 7-416,-3-4-64,4 3-704,-6 4-288</inkml:trace>
  <inkml:trace contextRef="#ctx0" brushRef="#br0" timeOffset="23">2181 2099 896,'0'6'352,"0"-6"-192,0 6-192,-2-3 64,2 0-32,0 3 64,0 1 32,-3 2 32,3-3-64,0 6 32,0-3-64,0-3 64,0 3 0,0 3 96,0-2 32,0 2 32,0 0-64,0 1-32,-2-1-96,2 0-64,-3 0 96,1 0 64,-1-2-64,3-1 0,-3 4-96,3-4-96,-2 3 128,-1-4 96,3 9-32,-3-5-64,3 3 64,-2-3 64,2 0-64,-3 1-64,3-4 64,-2 0 0,2 0-128,-3 3 32,3-3 64,0 4 32,-3-1-128,3 0 32,0-2-64,0 2 0,0-1 128,0 2 32,-2-4-32,2 0-64,0 1 32,-3-1-32,1 4 0,-3-1 64,2 3-32,0-3-32,1 0 96,-2-2 0,-1 2-32,5 0-64,-2-2-64,-1-1 32,3 3 32,-2-3 64,2 0-32,0 3-32,-3 1 32,3 2 32,0-3-96,0 1 0,0-1 32,-2 0 64,-1 1-192,1-4 32,-3-3-1248,-3-3-512</inkml:trace>
  <inkml:trace contextRef="#ctx0" brushRef="#br0" timeOffset="24">1095 2050 1152,'0'9'512,"0"-3"-256,-3-3-320,1 0 192,2 3-32,-2 0 32,-1 3-160,3 1 32,-3 2 64,1 0 96,-1 1 128,3-1 160,-3-4-192,3 2 0,-3-4-64,1 3 32,0 0-128,2-2-64,-4 2 0,2-3-32,2 6 0,-3-2 0,3 2-96,-2 0 64,0 0 32,2 1 64,0-1-32,-3 0-32,1 0-64,2 1 32,-3-2 96,3 5 32,-3 0-32,3-4 32,-3 3 0,1-3 96,2 1-96,0 2 0,-3-3-32,3 4-64,-3 2 32,3-3-32,-2-2 0,2 2 0,-3-3 0,0 0 64,1 0-32,0-3 64,-1 1-64,0 2 64,1-2-64,0 5-32,-2-3 32,2 0-32,2 0 0,-3 1 64,1-4-32,-1 3 64,0-6-64,1 3-32,-1-2 32,3-1-32,-2 3 64,-1-3 32,3 0-32,-2 1-64,-1 2 96,3-3 0,-3 3 32,3-4 0,-2 2 0,2-1 64,-3 0-32,3 0 0,-3-2-192,3 1-32,-2-1 32,2 2 0,-3 0 96,3 0-32,0 0-32,0-2 32,-2 2-32,2-3 64,0-1 32,-4 5-128,4-4 32,0 3 0,-2 0 0,0 0 0,2-3 0,-3 0-96,1 3 64,-1 1-32,1-2 0,-1 2 128,0-1 32,1 0-32,-1 0-64,1 0 32,-4 1-32,4-4-96,-4-1 64,4 5 32,-1-2 0,1-1 0,-1 2 64,1-3-32,-2 0-32,2 3 32,-4-3-32,4 1 0,-3 1 0,2 1-96,-2 1 64,3-1 32,-4 0 64,2 3-32,0 1 64,2-5-128,-3 5 0,2-4 32,-2 0 64,0 0-32,0 3-32,2-3-128,-2 4 0,-1-5-1056,1 2-1216,0-2 576</inkml:trace>
  <inkml:trace contextRef="#ctx0" brushRef="#br0" timeOffset="25">1043 2059 640,'-3'0'352,"3"0"-192,-2 3-64,2-3 128,-2 3-32,-2-3 32,2 3-64,-1-3 0,0 3 96,-1-3 160,1 3-160,-2-3 0,-1 3-128,1-3-32,0 3-32,0 4 32,0-5-64,0 5 64,-3-4-128,3 3 0,-1 0 160,-2 4 64,1-5 0,2 4 32,-6-2-64,3-2 64,0 3-64,-2-4 0,2 3-32,-3-4 64,1 3-160,0 0-32,2 1-64,-3-4 0,1-1 64,-3 2 0,3 2 0,-1 0 64,4 0-96,-1 0 0,-3 0 32,1 4 64,2-1-32,0-1 64,-3-1-64,4 2 64,-1-3-64,-2 1 64,-1-2 0,3 2 32,1-1-160,-1 0 32,-3 0 64,3 1 32,-2-5-128,2 5 32,-2-1 0,-1 0 0,4 0 192,-4 1 128,0 1-96,2 1 32,1 1-224,-3-1-96,3 3 32,-2-3 0,-1 0 96,3 1-32,-2-4-32,3 0 32,-3 0 32,-2 0-32,2-2-32,0 1 32,-1 1-32,0 4 0,2-4 0,-2 3 0,0 0 0,1 0 0,3 0 0,-4 1 0,0 2 64,1-2-192,0-1 32,2 0 96,-3 0 128,4-2-96,-4 2-32,3-1 0,0-1 0,-2 2 0,0-3 64,1 3-32,2 0-32,-3 0 32,2 0-32,-2-2 64,1 2 32,2-3-192,-4 6 0,3-2 96,0-5 64,3 2-96,0-1 32,0 0 0,0 0 0,0-3 0,-1 0 0,1 3 0,0-2 64,2-2-32,-2 1-32,3 1 32,-1-1-32,-2 0-96,0 3 64,-1-3 32,1 3 64,0 0-32,2 1-32,-2-2 32,0-1 32,2 2-32,-2-3-32,-1-1 32,4 2-32,-3 2-96,0-3 0,3 0 128,-4 3 32,4-3-96,-4 0 32,3 1 0,1 2 64,-1-3-96,0 0-64,1 0 64,-1 0 0,1 0 96,-3 0 96,3 0-128,-2 0-32,4 1 0,-2 1 0,-1-5 0,1 7 0,-1-7-96,0 6 64,1-3 96,-1 3 32,3 0-128,-3-3 32,3 3 0,-2-2 64,0-2-96,-1 1 0,3 0 32,-3 0 0,3 3-96,-2-2 64,2 1 96,2-1 32,-2 2-128,3-3-32,0 3 160,-1-3 96,3 0-192,-2 0-32,2 1 0,0-4 64,0 2-64,1 1 0,-1 1 96,0-4 32,0 3-128,3 0 32,-2-3 0,2 3 64,-4-3-32,4 0-32,0 0 32,-3 0-32,3 0 64,0 3 32,-3-3-128,0 0-32,1 3 32,-1-3 0,0 0 32,0 0 0,0 0 0,0 0 0,1 0 0,-4 0 0,4 0 0,-1 0 0,0 0 0,0 0 64,0 0-96,0 0-64,3 3 64,-2-3 64,1 3 0,-1-3-32,-1 4 32,2-4-32,-1 2 64,0 1 32,1-3-192,-2 4-64,0-2 128,0 1 64,4-3 32,-4 4-64,0-1 96,0 0 0,0-3-128,0 3-32,1 0 32,-1 0 0,0 0-64,3 0 0,-3 0 128,0 0 96,0-3-192,1 3 0,-1 0 64,0 0 64,1 0 64,-1-3 64,0 4-256,0-4-96,-2 2 96,0-2 64,-1 0 32,0 3-32,-2-3 32,4 0 32,-4 0-32,0 0-32,2 0-64,-2 0 32,0 0 32,0 0 0,0 4 64,0-4 32,0 3-128,3 0-96,-3 0-32,0 0 96,0-3 96,0 3 0,-3 0-32,3-3 32,-2 0 32,-2 3-96,2-3 0,0 4 32,-4-2 64,3-2-96,-2 3-64,0-3 64,0 4 64,0-1-64,-1-1 0,1 2 32,-3-1 0,3 0 0,0 0 0,-3 0 0,0-3 0,0 3 192,1 0 128,-1 4-160,-2-2-96,-4 4-32,2 4-32,-1 5 0,-6-2 0,6 2-448,-3 3-160,1 1-480,-1-1-1376,1 4 192</inkml:trace>
  <inkml:trace contextRef="#ctx0" brushRef="#br0" timeOffset="26">2288 2215 896,'6'3'352,"-6"-3"-192,2 7-64,1-7 128,0 2-32,-1 5-32,1-4 32,3 0 96,-2 3-64,1 0-64,0 1 0,3-2 32,-2-2-96,-1 3-64,3-3 0,-3 4-32,2-4 0,1 3 0,-2-3 0,2 3 0,-3 0 0,5 0 0,-2-3 0,-3 3 0,3-3 0,-3 1 64,2-1-32,2 3-32,-1-3 96,-3 3 0,3 1-32,-1-2 32,1 4-64,0 1-32,0-1 32,-3 3-32,3-3 0,0 0 0,3 4 0,-4-7 0,1 3 0,-1-3 0,4 4-96,-3-5 64,-1 7 32,2-3 64,-1 4-32,2-1 64,-5-3-128,3 4-64,2 2 64,-2-2 64,2-2 0,-2 2-32,0-1-64,0 1-32,0-4 64,-1 3 64,1 0 64,0 1 32,0-4-160,0 0 32,-3 0 0,3 3 64,-1-6-96,-1 3 0,2-2 96,-1 2 32,-1 0-128,-2 0 32,2 0-64,0 1 0,-1 2 0,0 3 0,0 4 0,3-1 0,-3 7 0,0 3 0,3 1 128,-3-1 96,3 6 0,0-3 0,-2-1-192,-2-2 32,2 0-64,1-1-64,1-2-960,0-4-416</inkml:trace>
  <inkml:trace contextRef="#ctx0" brushRef="#br0" timeOffset="27">2124 2509 128,'7'6'64,"-3"0"0,1 4 192,-5-4 160,2 0-128,1-3-32,-1 4-128,3 1-32,-2 1-32,2-2 32,-2 2-128,2 0 0,-2 3 96,0 1 32,-1-1 32,1 0 0,-1 0-64,1 4 32,2-4-64,-2 0 64,-1 0 0,-2 4 32,3-4-160,-1 4 32,-2-1 0,0-3 64,3 3-32,0-3 64,-3 1-128,0-1 0,0 4 96,2-5 32,-2 5-32,3 2-64,0-3 32,-1 4 32,-2-4 160,3 1 192,-1 2-96,1 1 0,-1-4-288,-2 3 0,0-2-32,0-1 64,0 0-32,0 1 64,-2-1-64,-1 3-32,-2-2 32,0-2-32,0 5 0,-3-4 64,0 0-256,-2 1-96,-1 2-992,-2 7-352</inkml:trace>
  <inkml:trace contextRef="#ctx0" brushRef="#br0" timeOffset="28">2416 686 896,'6'0'416,"-4"3"-192,-2 4-352,3-5 128,-3 5-64,0-2 0,2 8 0,-2-1 0,3 0-224,-1 3-128</inkml:trace>
  <inkml:trace contextRef="#ctx0" brushRef="#br0" timeOffset="29">2340 499 896,'3'-6'352,"2"6"-192,-2 0-256,0 3 0,-1 0 64,3 0 64,3 6-352,0 1-96</inkml:trace>
  <inkml:trace contextRef="#ctx0" brushRef="#br0" timeOffset="30">2236 285 128,'18'0'160,"-2"0"-64,5 3-192,-13-3 64,8 0-32,-1-6 0</inkml:trace>
  <inkml:trace contextRef="#ctx0" brushRef="#br0" timeOffset="31">1984 149 1792,'2'-9'768,"-2"6"-384,0-3-512,0 6 128,-2-3 64,-1 0 32,0 0-832,-3-3-288,4-3 448,-3 0 192</inkml:trace>
  <inkml:trace contextRef="#ctx0" brushRef="#br0" timeOffset="32">2069 248 896,'8'-6'352,"-5"3"-192,0 3 96,-3-3 160,2 3-128,-2-3-96,3-4 32,0 2 0,-1-1-32,1-4-32,-3 1-96,5 0 32,0 3-1056,-2-4-384</inkml:trace>
  <inkml:trace contextRef="#ctx0" brushRef="#br0" timeOffset="33">1660 123 896,'0'-3'416,"-2"3"-192,-1 0-256,1 0 64,-1 0-32,-5-4 0,0 4 0,1-3 64,-4 0-96,-5 0 0,4-3 32,-7 0 0,4 0-448,-4-7-96</inkml:trace>
  <inkml:trace contextRef="#ctx0" brushRef="#br0" timeOffset="34">1535 150 3072,'0'-3'1216,"-3"3"-640,1 0-736,-3 0 192,2 0 32,-5-3 32,3 0-192,-5 0 0,2 0-608,-6 0-256,1-3-128,1 0 0</inkml:trace>
  <inkml:trace contextRef="#ctx0" brushRef="#br0" timeOffset="35">1421 76 1152,'-3'-15'416,"-5"4"-192,-3-2-256,6 7 64,-2 0-128,-6-1 64,-3 1-384,0-6-224</inkml:trace>
  <inkml:trace contextRef="#ctx0" brushRef="#br0" timeOffset="36">1257 181 2304,'2'-18'864,"-2"12"-448,0 3-576,-2-1 192,-2 1-32,2 0 64,-3 3-96,0-3 0,0 3 32,-3 0 0,0-3-928,-3 3-416</inkml:trace>
  <inkml:trace contextRef="#ctx0" brushRef="#br0" timeOffset="37">1301 261 2560,'-3'-10'960,"-8"8"-512,4-1-544,-1-3 256,1 2-128,-7-2 64,-1 3-1184,-4-3-544</inkml:trace>
  <inkml:trace contextRef="#ctx0" brushRef="#br0" timeOffset="38">1189 246 2304,'0'-3'960,"-8"3"-512,-3-3-544,4-3 192,-6-1-32,-6 1 96,-1-9-1184,-6 0-512</inkml:trace>
  <inkml:trace contextRef="#ctx0" brushRef="#br0" timeOffset="39">1051 283 640,'-21'20'352,"8"-4"-192,-8 5-192,13-8 64,-5-1-32,-3 1 64</inkml:trace>
  <inkml:trace contextRef="#ctx0" brushRef="#br0" timeOffset="40">1858 147 128,'0'3'64,"-2"1"0,2-4-96,-3 0 64,3 0 32,-2-4 96,-4 1-128,4-3-32,-6-3-160,3 0 32</inkml:trace>
  <inkml:trace contextRef="#ctx0" brushRef="#br0" timeOffset="41">1848 224 2816,'0'-18'1120,"-5"12"-576,-3-3-576,3 2 288,-6 1-224,-2 0-96,-5-3-1248,0-4-480</inkml:trace>
  <inkml:trace contextRef="#ctx0" brushRef="#br0" timeOffset="42">1739 200 5376,'-2'-7'2112,"-1"5"-1152,-2-8-1184,-4 4 256,4 0-416,-3-4-96,1 1-32,-3 0 64,-1 3-512,3-6-256</inkml:trace>
  <inkml:trace contextRef="#ctx0" brushRef="#br0" timeOffset="43">1637 193 5760,'2'3'2176,"-4"-3"-1152,-1 0-1280,1 0 384,-3-3-480,-3 0-96,-3-4-640,1-1-160,-6-5-640,3 0-224</inkml:trace>
  <inkml:trace contextRef="#ctx0" brushRef="#br0" timeOffset="44">1569 211 7040,'-3'0'2624,"1"-3"-1408,-14-3-2048,12 6 160,-7-6-736,-2 0-224,0-3-544,-1-3-160</inkml:trace>
  <inkml:trace contextRef="#ctx0" brushRef="#br0" timeOffset="45">1468 200 7552,'0'0'2816,"-3"0"-1536,-5-3-2144,3-1 160,-5 2-1600,-1-8-512,-4-2 704,-1 0 384</inkml:trace>
  <inkml:trace contextRef="#ctx0" brushRef="#br0" timeOffset="46">1394 171 7296,'-2'0'2816,"-1"-2"-1536,-10-1-2688,5 0-64,0-6-1344,-4-1-384</inkml:trace>
  <inkml:trace contextRef="#ctx0" brushRef="#br0" timeOffset="47">1243 267 4864,'-5'0'1824,"0"0"-960,-5-4-1376,2 2 160,0 2-768,-5-3-224,0-4-160,0-2-32</inkml:trace>
  <inkml:trace contextRef="#ctx0" brushRef="#br0" timeOffset="48">1165 248 7168,'-2'-3'2720,"-9"0"-1472,-5-6-2592,11 2-32,-8-2-1376,-3-3-416</inkml:trace>
  <inkml:trace contextRef="#ctx0" brushRef="#br0" timeOffset="49">1246 208 7040,'0'-6'2720,"-3"6"-1472,-2-3-1536,-3 0 384,-5-3-480,-5-1-160,-6-5-1632,1 0-704,-5 0 768,1 0 448</inkml:trace>
  <inkml:trace contextRef="#ctx0" brushRef="#br0" timeOffset="50">1158 319 5376,'-3'0'2112,"-2"0"-1152,-9 0-1472,7 3 224,-4-3-448,-2-3-64,0 3-1088,-3-7-416</inkml:trace>
  <inkml:trace contextRef="#ctx0" brushRef="#br0" timeOffset="51">1158 407 6656,'-6'16'2464,"-7"-13"-1344,3 3-1536,5 0 384,-8 0-960,-1 4-224,2 2-1184,-7-3-480</inkml:trace>
  <inkml:trace contextRef="#ctx0" brushRef="#br0" timeOffset="52">1085 457 5888,'7'3'2176,"-7"6"-1152,-4 6-1408,1-8 320,-5 4-64,-3 8 128,-1 3-736,-2-1-320,-6 1-1088,-2-1-384</inkml:trace>
  <inkml:trace contextRef="#ctx0" brushRef="#br0" timeOffset="53">1076 588 5632,'-13'34'2176,"4"-16"-1152,-13 19-1888,14-13 0,-7 7-1216,2 0-416,-3 0 1152,-3-1 576</inkml:trace>
  <inkml:trace contextRef="#ctx0" brushRef="#br0" timeOffset="54">960 791 6272,'0'24'2368,"-4"-15"-1280,0 22-1984,1-19 128,-2 7-352,-3 2 32,0 1-800,0-4-320</inkml:trace>
  <inkml:trace contextRef="#ctx0" brushRef="#br0" timeOffset="55">923 1088 6144,'-8'40'2272,"3"-28"-1216,0 3-2368,2-6-160,-2 1-832,2-4-160</inkml:trace>
  <inkml:trace contextRef="#ctx0" brushRef="#br0" timeOffset="56">908 1235 5888,'-9'49'2176,"5"-31"-1152,-2 10-2816,0-13-416,-1 1 192,-1-4 192</inkml:trace>
  <inkml:trace contextRef="#ctx0" brushRef="#br0" timeOffset="57">2294 493 5248,'13'3'2016,"-11"0"-1088,4 7-1088,-6-4 384,2 3-352,1 3-32,2 10-640,3-1-224,0 1-928,-3 2-384</inkml:trace>
  <inkml:trace contextRef="#ctx0" brushRef="#br0" timeOffset="58">2296 521 5888,'5'0'2176,"-3"0"-1152,7 4-1120,-6-1 416,4 2-512,3 7-160,3 7-192,3 3 0,5 3-288,-1 8-96,5 0-896,-3 7-448</inkml:trace>
  <inkml:trace contextRef="#ctx0" brushRef="#br0" timeOffset="59">1681 1841 2176,'0'0'64,"0"3"-96,3-3-64,-3 3 64,2-3 64,-2 3 0,3 1-32,0-1 32,-1-3 32,4 6-384,-4-3-192,3 0 0,-2 3 32</inkml:trace>
  <inkml:trace contextRef="#ctx0" brushRef="#br0" timeOffset="60">2200 1630 512,'0'3'256,"0"0"-128,2 0 64,-2 0 192,0 0 0,0 0 96,0 0-192,0 3-96,0 4-32,0-4-32,0 0-64,0 3 32,0-3 0,0 1 96,0-1-96,0 0-64,-2 0 0,2 0-32,0-3 64,-2 3 32,2 1-192,0-2 0,-4 1 160,4 3 192,0 4-352,-2-1-64,2-3 192,0 3 192,-3-2-96,0 2-64,1-2-32,-1-1-32,1-3-1152,-3 0-480</inkml:trace>
  <inkml:trace contextRef="#ctx0" brushRef="#br0" timeOffset="61">2194 1735 1152,'-2'9'416,"2"-9"-192,0 3-64,0 0 192,-3 0-288,3 3 0,0 0 0,-3 0 32,3 0 32,-2 6 0,2-3-160,-3-2 32,3 2 64,-2 0 96,-1-3-128,1 4-32,-1-4 0,1 3 64,-4-3-96,4 3 0,-4 0 32,4 1 64,-4-1-32,4 3-32,-3 3 32,0-3-32,-3 1 0,-1-2 0,2 2 0,-3-1 0,-6 4 64,0 2 96,-1-2-1056,-2-1-416</inkml:trace>
  <inkml:trace contextRef="#ctx0" brushRef="#br0" timeOffset="62">2161 2077 512,'-11'49'256,"6"-27"-128,-3 18-384,2-22-32</inkml:trace>
  <inkml:trace contextRef="#ctx0" brushRef="#br0" timeOffset="63">2168 1906 128,'3'6'0,"-3"6"64,0-5 32,0 2-32,0-1-64,0 2 32,0 2-32,0-3 0,0 4 64,0 5-32,0-2 64,3 2-64,-1 3-32,1-2-128,-1 2-64</inkml:trace>
  <inkml:trace contextRef="#ctx0" brushRef="#br0" timeOffset="64">2304 2234 384,'-2'-4'256,"-1"1"-128,0 3-96,1 0 160,-1 0-96,-2-2-64,0 2 64,-3 0 0,0-4-128,-3-2-32,1-3-256,-8-4-128</inkml:trace>
  <inkml:trace contextRef="#ctx0" brushRef="#br0" timeOffset="65">2197 870 1152,'5'0'416,"-5"0"-192,3-3-352,-3 3 64,2 0 32,-2 0 64,3 0 64,-3 0 96,3 0-32,-3-3 0,5 3-96,-5-3 32,5 3-64,-3-3-32,4 3 32,-4-3 32,4 3-96,-3-3-64,2 3 128,-3 0 32,3 0 0,-2-4-64,-1 4 32,3 0-32,-1 0 0,-2-2 0,3 2-96,1 0 64,-1-3 160,0-1 64,3 1-160,0-3-64,-3 4 0,0-2 0,0-1-64,3 5 64,-6-4 32,1 1 64,0 3-32,-1-3-32,1 3-64,-3-3 32,3 3-32,-3-3-64,2 3 160,1-3 96,-3 3-32,3 0-64,-3 0-96,2-3-32,-2 3 128,0 0 32,0 0 0,0 0-64,0 0 32,0 0-32,-2 0 0,-1 3 64,0-3-32,-2 3-32,-3 3 32,3 0-32,-5 0 0,2 1 0,0-1 0,-2 3 64,2-6-96,0 3 0,0 0 32,0 0 0,-2-3 0,2 0 64,1 3-96,-2-2 0,-1 2 96,2-3 32,3 0-128,-3-3-32,5 3 32,-2 0 64,2 0-64,1 0 0,2-3-480,-3 3-128,3 0 32,0 1 32</inkml:trace>
  <inkml:trace contextRef="#ctx0" brushRef="#br0" timeOffset="66">2405 864 1152,'-2'3'512,"-3"-3"-256,0 3-224,2-3 160,1 3-32,-3-3 0,-1 3-192,1 0 32,-3-3 64,0 3 32,0 0-32,0 3 32,-2-2-128,0 1 0,-1-1 160,1 1 64,-1-1-224,4-1-32,-4 3 0,5-3 96,-1 1-64,-1-2 0,3 5 96,0-4 32,2 3-32,0-3-64,-2 3 32,2-3-32,1 0 0,-1 0 0,1 0-160,-1-3 32,1 4-640,-1-4-288</inkml:trace>
  <inkml:trace contextRef="#ctx0" brushRef="#br0" timeOffset="67">2390 772 384,'-7'-9'256,"3"6"-128,2 0-96,-1 0 160,1 3-96,-4-3-64,1 0-96,0-1 32,0 4 96,0-2 96,-1 2-128,1 0-96,0 0-256,0 0-128</inkml:trace>
  <inkml:trace contextRef="#ctx0" brushRef="#br0" timeOffset="68">2422 778 896,'-5'-3'416,"2"3"-192,-6-9-352,7 5 128,-3 4 128,0-6 64,-3 3-64,0 0-96,3 1 0,-6-5-32,6 5-512,-5-2-192</inkml:trace>
  <inkml:trace contextRef="#ctx0" brushRef="#br0" timeOffset="69">2317 953 1152,'3'0'416,"-3"3"-192,0 0-256,0-3 64,0 0-128,0 3 64,0-3 32,0 3 0,0 0 0,0 1 64,0-1-32,0 3 64,0-1-64,0 1 64,0 1-64,0 2-32,0 0-64,0 0 32,0 0-32,0 4 0,0-4 64,0 1 64,0-1-32,0 0 64,0 0-64,0 0-32,0 3 32,0 1-32,0-1 0,0-3 64,0 4-96,0-4 0,2 3 32,1-3 0,-3 0 0,2 0 0,-2 1-96,3-1 64,-3-1 32,0-1 64,0 2-32,3 4-32,-3-4 96,0 0 64,-3-3-128,3 3-96,0-3 32,-3 4 0,3-5-64,-2 4 64,-1-2 32,3-4 64,-2 3-96,2 0 0,0-3 96,-3 4 32,3-2-384,0 2-128,0-1-96,-2 6 0</inkml:trace>
  <inkml:trace contextRef="#ctx0" brushRef="#br0" timeOffset="70">2351 992 256,'0'19'160,"0"-7"-64,0 3-128,-3-5 128,1-1-128,2 3-64,0 4 128,0 2 96,0 0-192,2 1 0,-2-1 0,3 0 32,0 4 32,-1-4 0,-2 1 64,3-1 32,-1 0-32,3 1-64,-2 0 32,2-5-32,0 5-96,4 0 64,-4-1-128,0-2 32</inkml:trace>
  <inkml:trace contextRef="#ctx0" brushRef="#br0" timeOffset="71">1566 1759 2048,'-4'0'768,"4"0"-384,-3 0-384,3 0 160,-2 0-192,-1 0-32,3-4 32,-3 4 64,0 0-64,1 0 0,2-3 32,-2 3 0,-2 0 0,2 0 0,-1 0 0,0-3 0,1 3 64,-1 0 32,1 0-32,-1-3-64,-1 3 32,0 0-32,2 0-96,-1 0 64,1 0 32,-1 0 0,0 0 64,-2 0 32,2 0-192,1 0 0,0 0 32,-1 0 96,0 0 0,-2 0 64,3 0-64,-4 0-32,0 0 32,4 0-32,-3 0 0,0 0 0,0 0-96,0 0 0,-1 0 64,1 0 0,0 0 32,0 0 0,0 0-96,0 0 64,-1 0 32,1 0 0,-1 0 0,1 0 0,3 3 0,-3 0 64,2-3-32,0 0-32,1 3-64,0 1 32,-4-4 32,3 2 64,-2 2-96,2-1 0,1 0 32,-3 0 0,2 0 64,-2 0 32,2-3-32,-2 3-64,3-3-64,-4 3 32,0-3 32,4 0 0,-3 0 0,0 0 0,3 3 0,-1-3 0,-2 4 0,2-4 0,1 2 0,-2-2 0,2 3 0,0 0 64,-1 1-96,0-2-64,1 1 64,-1 0 64,3 1 0,-2-1-32,-1-1-64,1 2 32,2-1 32,-3 0 64,3-3-32,0 3-32,-3 0 32,3-3-32,0 3 64,-2-3 32,2 3-128,0-3 32,-3 3 64,3-3 96,0 3-224,-3 1 0,3-2-928,0 2-288</inkml:trace>
  <inkml:trace contextRef="#ctx0" brushRef="#br0" timeOffset="72">1655 1839 1408,'0'2'608,"0"-2"-320,3 4-352,-3-4 192,0 3-160,2-3 0,-2 3 32,3-3 64,0 3-96,-1 0 0,1 0 32,-1 0 0,1-3 0,-1 3 64,1 0-32,2-3-32,-1 4 32,0-2-32,-1-2 64,2 4 32,-2-1-32,-1-3-64,3 3 32,-2-3-32,0 3 0,-3-3 0,0 0-704,0 0-320</inkml:trace>
  <inkml:trace contextRef="#ctx0" brushRef="#br0" timeOffset="73">1588 1798 640,'5'7'352,"0"-5"-192,-2 5-256,-1-4 64,0 0 32,2 4 64,1-5-32,3 5 64,-3-2-128,2 2 0,-1-1 32,2-3 64,-3 3-32,1-3-32,-2 0 32,-1 1 32,-1-2-384,1-2-192</inkml:trace>
  <inkml:trace contextRef="#ctx0" brushRef="#br2" timeOffset="74">1960 521 1536,'0'-19'608,"0"33"-320,0-9-480,0-5 96,0 0-256,0 0-32,0 6-64,-5-6-32</inkml:trace>
  <inkml:trace contextRef="#ctx0" brushRef="#br2" timeOffset="75">1261 1893 1792,'0'-3'704,"0"3"-384,3 0-320,-3 0 224,0 0-128,0 0 0,0 0-32,3 0 32,-3 0 64,0 3 64,3-3-256,-1 0-32,-2 0 128,3 0 192,-1 0-128,1 0 0,-1 0-128,1 0-32,-1-3 32,1 3 0,0 0 0,2 0 64,-2 0-32,0 0 64,-1 0 128,3 0 192,0 0-160,0 0 0,-2-2 0,0 2 0,2 0-128,0 0-96,-2-4 0,2 4 32,-2 0-96,2-3 0,0 3 32,-2 0 0,-1 0 0,3 0 0,1 0 0,-1 0 0,0 0 0,0 0 64,0 0-96,0 0-64,1 0 64,0 3 64,-1-3 0,-3 4 64,3-4-128,1 2 0,-2-2-32,-1 3 0,3-3 64,-1 0 64,0 4-32,0-4-32,-2 0 32,1 0 32,0 0-96,-2 0 0,3 0 32,-2 0 64,2 0-32,-2 0 64,2 0-64,0 0-32,0 0-64,1 3 32,-1-3 32,1 0 64,-4 0-96,3 2 0,0-2 32,-3 0 0,4 0 0,-1 0 0,0 0 64,1 0-32,-3 0-32,2 0-64,-1 0 32,1 0 32,1 0 0,-1 4 0,-2-4 64,0 0-96,2 0 0,-2-4 96,-1 4 32,0 0-128,1 0-32,-1-2-64,1 2 96,-1 0 0,2 2 96,1-2-96,-2 0-64,2 4 64,0-1 64,-3-3-64,3 3 0,1 0-256,-1 0-128,3-3-480,-3 4-256,0-4-64,0 0 0</inkml:trace>
  <inkml:trace contextRef="#ctx0" brushRef="#br2" timeOffset="76">1658 1918 384,'13'6'256,"-5"1"-128,-1 2-96,-1-6 96,-4 3-160,4-3 32,-4 0-224,1 0-96</inkml:trace>
  <inkml:trace contextRef="#ctx0" brushRef="#br2" timeOffset="77">1671 1829 128,'-3'-6'64,"-2"6"0,3-3-96,0-3 64,-2 3-32,2-1 64,-1 2 32,-2-5 32,2 4-160,-2 1-32,2-1 32,-2-4 0,0 4 448,0 1 192,2-2-288,-2 1-96,-1 1-224,4-2-32,-3 4 32,0-4 64,0 4-96,2-2 0,0 2-480,-2 0-192</inkml:trace>
  <inkml:trace contextRef="#ctx0" brushRef="#br2" timeOffset="78">1666 1805 256,'0'-3'160,"-3"-1"-64,3 1-64,-3 3 96,3 0-64,0-2-64,-2 2 32,-1-4-32,3 4 0,0-3 0,-3 3 0,1-3 0,2 0 0,-3 0 64,3 0 32,-2 3 96,2-3-32,-3 0 64,3 0-128,-3 3 0,3-4-32,-2 2-64,2 2 32,0 0-32,-3 0 0,3-3 0,0 3 0,0 0 0,-2-3 0,2 3 0,-3 0 64,3 0 96,-2 0-224,-1-3 0,3 3 0,-3 0 32,3-3 32,-2 3 0,2 0 0,-3-3 0,1 3 0,2-3 64,-4 3-96,4 0 0,-2-4 32,2 2 64,-3 2-32,1-3 64,2-1-128,-3 4 0,3-3 32,-2 3 0,2-3 0,-2 3 0,-1-3-96,3 3 64,-3 0 32,1-3 64,2 0-32,-3 3 64,0-3-64,3 0-32,-3 3-64,1-4 32,0 2 32,2 2 0,-4-3 0,2-1 64</inkml:trace>
  <inkml:trace contextRef="#ctx0" brushRef="#br2" timeOffset="79">1566 1691 1952,'-4'0'32</inkml:trace>
  <inkml:trace contextRef="#ctx0" brushRef="#br2" timeOffset="80">1559 1685 1952,'-2'0'32,"-4"-3"-64,3 3 0,1 0 96,-1 0 96,3-3-128,-3 3-96,1 0 32,2 0 0,-3 0 32,0 0 0,3 0 0,0 3 0,-2-3 0,2 3 0,0-3 64,-3 3-96,3 0 0,-2-3 32,2 0 64,-3 0-96,1 0 0,0 0 32,2-3 64,-4 3-32,2-3 64</inkml:trace>
  <inkml:trace contextRef="#ctx0" brushRef="#br2" timeOffset="81">1509 1688 1984,'0'5'-320,"0"2"-192,0 0-96</inkml:trace>
  <inkml:trace contextRef="#ctx0" brushRef="#br2" timeOffset="82">1413 1658 128,'-2'0'64,"-1"0"0,1-3-96,-1 3 64,0 0-32,3 0 64,-2 0-96,-1 0 0,0 0 32,0 0 64,1 3-32,-1-3-32,3 0-64,-2 0 32,-1 2 96,1-2 32,-1 0-128,1 4-32,-1-4 32,0 3 64,0 0 0,1 0-32,-1 0-64,0 0 32,1 0 32,-1 0 64,1 0-96,-1 0 0,1-3 32,-3 3 64,5 1 32,-6-4 32,4 3-224,-1-3 0,0 2 32,1 2 96,-4-4 0,6 3-32,-2 0 32,-1 0-32,1 3 0,-1-3 64,1 0-96,2 3 0,-3-3 32,3 1 0,-3-2 64,3 1 32,-2 3-128,-1 1-32,-3 2 96,2-3 32,-2 6 0,-1 0 32,-4-3-288,3 1-32</inkml:trace>
  <inkml:trace contextRef="#ctx0" brushRef="#br0" timeOffset="83">1621 1198 384,'2'3'160,"-2"0"-64,0-3-128,0 3 64,0-3-32,0 3 0,4 0-96,-4-3 64,0 3 32,2-3 0,-2 3-96,3-3 64,-1 3 32,-2 0 64,3 0 32,-3 1 32,0-1-160,2-1 32,-2 2-64,0-1 0,0 0 128,3 0 32,-3 0-32,0 0-64,0-3-64,0 3 32,3 0 32,-3 1 64,0 1-96,0 2-64,0-1 128,0-3 96,0 3-192,0 3 0,2-6 0,-2 3 96,0 0 0,0 0 64,0 0-128,0-3 0,3 4 32,-3-4 0,0 3 0,0-3 0,2 3 0,1-2 0,-3 1 0,3 2 64,-1-5-96,1 8 0,-3-4 32,3 3 64,-3-2-32,0 2-32,0-4 32,2 1 32,-2 1-96,0 2 0,3-3 96,-3 0 96,2 0-128,1 1-32,-1 2 64,1-3 96,0 0-128,-3 4-96,2-5-256,-2 5-128</inkml:trace>
  <inkml:trace contextRef="#ctx0" brushRef="#br0" timeOffset="84">1384 1225 640,'0'0'352,"0"4"-192,0-4-128,0 0 160,-2 3 32,2-3 96,0 3-96,0-3-64,0 2 0,0-2-32,0 4-64,0-1 32,0 0-64,0 0-32,0 0 96,0-3 64,0 3-224,0 0 0,0 0 64,0-3 128,0 4-32,0-2-64,0 1 64,0-3 0,-3 4 32,3 2 0,0-3-64,0 0 32,0 3-64,0-3 64,0 0-64,0 0-32,0 0 96,0 1 64,0-1-64,0-3-64,0 3 0,0 0 32</inkml:trace>
  <inkml:trace contextRef="#ctx0" brushRef="#br0" timeOffset="85">1376 1323 4384,'-2'4'32,"2"-2"0,-2 1 64,-2 4-128,4-4 0,-2 0 32,-1 0 64,3 0-32,-2 0 64,-1 0 64,3 0 64,-3 3-192,3-2-64,-2-2 0,2 1 64,-3 3 0,3-2 64,-2-2-64,2 2-32,0-4 32,-3 3-32,3 0 64,0 0 32,-2-3-128,2 6-32,0-6 32,-3 3 64,3 0 0,0 0-96,0 0 32,0 0 32,0-3 0,0 3-96,-3 0 160,3 1 64,0-1-96,0 0-32,0 3 0,0-3 64,-2 0-32,2 3-32,0 4 32,-3-5 32,3 5-96,-5-1-64,2-3-1440,0 3-544</inkml:trace>
  <inkml:trace contextRef="#ctx0" brushRef="#br0" timeOffset="86">1564 1536 128,'0'0'0,"-2"-4"64,2 4 32,-3 0-128,3 0 32,-2 0 64,2-3 32,0 3-32,-4 0 32,4 0 64,0 0-64,-2-3 0,2 3-32,0 0-64,0-3 32,-3 3-32,3 0 0,0 0 64,-3 0-96,3-3 0,0 3 32,0-3 0,-2 3 0,2-3 0,-3 3 64,3-3 32,-2 3-128,-1 0-32,3 0 32,-3-3 0,3 3 32,0 0 64,-2 0-96,2-4 0,-3 4 32,3 0 64,-2 0-96,-1 0 0,3 0 32,-2 0 0,2 0 0,-2 0 64,2 0-96,-4 0-64,2 0 128,2 0 32,-3 0 0,3 0-64,0 4-64,0-4 32,-2 0 32,2 0 64,0 0 32,0 3 32,0-3-224,0 3 0,0-3-256,0 3-32</inkml:trace>
  <inkml:trace contextRef="#ctx0" brushRef="#br0" timeOffset="87">1421 1526 1152,'0'0'416,"0"2"-192,0-2-128,0 0 224,0 0-192,0 0 0,0 0 64,0 0 32,0 0 32,0 0 64,0 0-160,0 0-32,0-2-64,0 2 32,0 0 0,0 0 32,0-3 128,0 3 96,0 0-64,0 0 64,0 0-192,0-4-32,0 4 0,0 0 0,0 0-64,0-3-64,0 3 32,0 0-32,0 0 64,0 0 32,0 0-32,0 0 32,0 0 0,0 0 32,0 0-64,0 0 32,0 0 0,0 0 96,0-2-96,-3 2-64,3 0 64,0 0-64,0-3 64,0 3-128,0 0 0,-2 0 32,2 0 64,0-4-32,0 4-32,0 0 32,0 0-32,0 0 64,0 0 32,-3 0 32,3 0 0,0 0-64,0 0-64,0 0 96,-2 0 0,2 0-128,0 0-32,0 0 96,0 0 32,-3 0-96,3 0-32,0-3 96,-2 3 32,2 0-160,0 0 0,0 0 96,0 0 128,-3 0-32,3 0-64,0-2 0,0 2-32,-3 0-96,3 0 64,0 0 96,0 0 96,-2 0-224,2 0 0,0 0 64,0 0 64,-4 0-96,4 0 32,0 0 64,0 0 32,0 0-32,0 0-64,0 0-64,0 2-32,0-2 64,-2 0 64,2 0-64,0 0 0,0 0 32,0 0 64,-3 0-32,3 0-32,0 0-64,0 0-32,0 0 64,0 0 0,0 0 32,0 0 64,0 0-32,0 0 64,0 0-128,0 0 0,0 0 32,0 3 0,0-3 0,0 0 0,0 0 64,-2 0 32,2 0-256,0 0-64,0 0-1984,0 0-928,2 0 1600</inkml:trace>
  <inkml:trace contextRef="#ctx0" brushRef="#br3" timeOffset="88">1332 2537 256,'0'18'160,"0"1"-64,0-1-128,0-11 128,-4 5-64,4 0 64,0 0-64,-6 13 64,1-7-288,5 0-96</inkml:trace>
  <inkml:trace contextRef="#ctx0" brushRef="#br3" timeOffset="89">1765 2567 640,'0'31'352,"0"-25"-192,0 13-192,0-13 128,0 12-64,0 1 64,0 6-64,-5-7 64,5 1-64,-6 5-32,1-12-416,-5 0-128</inkml:trace>
  <inkml:trace contextRef="#ctx0" brushRef="#br3" timeOffset="90">1984 558 640,'-11'0'352,"1"0"-192,0 0-128,4 0 96,-4 0-160,-1 0 32,1 0-64,-6 0 0,1 0 64,-1 0 64,-5 0-32,5 0 64,1 0-64,-1 0-32,-5 0 32,6 0 32,-1 6-96,1-6 0,-2 0 32,7 0 0,-6 6 0,6-6 64,0 0-96,-1 0-64,1 0 64,-1 0 64,1 0 0,4 0-32,-4 0 32,5 0-32,0 0 0,-5 0 64,5 0 32,-6 0 32,5-6-64,-3 6 32,-2 0-64,5 0-32,-4 0 32,5 0-32,-5 0 0,4 0 64,-4 6-96,-1-6 0,6 7 32,0-7 64,-5 5-96,4-5 0,-4 7 32,5-1 0,-5 0 0,-2-6 0,2 6 0,0-6 64,-6 0-32,1 0-32,-6 0-64,5 0 32,-5 0-480,5-6-192</inkml:trace>
  <inkml:trace contextRef="#ctx0" brushRef="#br3" timeOffset="91">1301 2629 128,'0'18'64,"0"-5"0,0 11-96,-5-6 64,5 0-32,0 1 64,0-1-96,0 6-64</inkml:trace>
  <inkml:trace contextRef="#ctx0" brushRef="#br3" timeOffset="92">1608 2157 768,'-5'-12'352,"0"12"-192,0-6-128,5 6 160,0-6-160,-5 6-32,0-7 0,-1 7 0,1-5 64,-1 5 96,2-7-224,-7 7-96,6 0 96,-1 0 64,-4-6-32,0 6 0,-1 0 32,1 0 0,-6 0-96,6 6 64,-6-6-320,6 0-96</inkml:trace>
  <inkml:trace contextRef="#ctx0" brushRef="#br3" timeOffset="93">1353 2567 128,'-5'13'160,"5"-1"-64,-6-6-64,1 0 96,5 1-64,-10-2-64,4 8-64,1-1 32,-5 0-128,5 7 32</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2T03:02:40.203"/>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37 34 2560,'-3'14'960,"3"-10"-512,0 0-544,0-4 192,0 0-96,0 0 0,0 0-96,0 0 64,0 0-1024,0 0-416</inkml:trace>
  <inkml:trace contextRef="#ctx0" brushRef="#br0" timeOffset="1">890 707 128,'-12'14'0</inkml:trace>
  <inkml:trace contextRef="#ctx0" brushRef="#br1" timeOffset="2">163 325 896,'3'2'352,"-3"-2"-192,1 3-256,-1-2 64,2-1 32,-2 2 0,1 0 0,-1 0 0,2 0 0,0-1 64,-1 2-32,1-2-32,-1 1 32,1-1-32,0 1 0,-1 2 64,0-3-96,1 1 0,1 0-32,-1 2 0,-1-3 64,2 1 64,0-1 32,-1 3 96,0-2-160,0 2-32,2-3-64,-2 1 0,-1 1 64,1-1 0,2 2 128,-2-3 64,-2 1-160,4 1 0,-3-1 32,1 1 96,-1 0-64,1 0 0,-1 0-96,1-1-96,1 0 64,-1 1 64,1-1 0,-2 1-32,3-1 96,-3 1 64,1-1 64,-2 2 32,3-3-128,-2 2-32,1-2-32,-1 1 32,1-1-64,0 1-32,1 2 32,-2-3 32,1 3-32,0-3-32,0 2-128,1 0 0,0 0 128,0 1 64,0-2 0,0 1-64,1 0 32,-2-1-32,0 1 0,1 0 0,-1-2 0,1 3 0,-2-3 64,2 1 96,0 0-224,1 2 0,-3-3 64,2 1 64,-2 1 0,2-1-64,0 0 96,0-1 0,1 1-128,-1 0 32,-2-1-64,4 2 0,-2-2 64,2 2 64,-2 0-32,0 0 64,2 1-128,-2-1-64,-1-1 64,3 2 0,-2-1 32,0 0 64,0-1-96,0 1 0,1 1-32,-2-2 0,2-1 128,-1 1 96,0 0-128,0-1-32,2 2 0,-2-2 64,0 1-192,-1-1 32,1 1 96,1-1 64,-1 3 0,0-2-64,-2 1 32,3-1-32,-3 0 0,2-1 0,0 2 0,1-2 64,-1 1-32,-2 0-32,2-1 32,0 3-32,-1-1 0,1-1 0,0 2 0,0 0 0,0-3 0,0 2 64,1-1-96,-3-1 0,1 1-32,0 0 0,2-2 64,-2 2 0,1-2 0,1 0 0,-2 2-96,2-1 64,-1 2 32,3 0 64,-1 0-448,0-1-160,-2 2-352,1-1-160</inkml:trace>
  <inkml:trace contextRef="#ctx0" brushRef="#br1" timeOffset="3">140 269 896,'2'2'352,"-1"0"-192,2-2-192,-1 0 128,-1 1 0,1-1 32,0 3-64,1-3-64,-3 1 32,4-1-32,-1 2 64,0-1 32,0 2-128,0-3 32,0 4-64,-1-2 0,3 2 128,-3-1 32,3 0-128,-2-1 32,2 2 0,-2-3 64,1 2-96,1-2 0,-3 1 32,3 0 0,-2-1 0,2 1 0,0-2 0,-2 2 64,2-1-32,-2 1-32,2 0 32,-3 1 32,3 1-32,-2-3-32,1 1 32,0 2 32,0-2-96,1 0 0,1 1 96,-2-2 32,1 2 32,0 0 0,1 0 0,-3-1 0,1 0 0,2 0 0,-3-1-64,-1 1-64,4-1 32,-3 2-32,1-2 64,-1 1 32,1-2-32,0 4-64,-1-3 32,3 1 32,-2 0-32,1 1 64,-1-2-128,1 3 0,0-1 32,-1 1 64,1 2-32,-1-3 64,1 0-128,0-1 0,-1 1 96,1-1 96,0 0-64,-1 0 0,1 0-32,1-1 32,-1 3-64,-1-3 64,2 1-64,-1 1 64,0 1-64,1-2 64,0-1-128,-1 3 0,-1-1 32,2 1 64,-1 0-32,-1-3 64,2 2-64,-2 1 64,0 0-128,1 1 0,0 0 32,0 0 64,-2-1-32,-1 0-32,2-1 32,-2-1 32,1 1-32,1-1-32,-1 0-64,-2-1 32,2 1 32,1 0 64,-3-2-32,2 1 64,0 1-64,-1-1 64,1-1-64,0 3-32,0-1 32,-2 0-32,3 1-96,0 0 64,-1 1 32,0-1 64,1-1-192,-2 2 32,1-3 96,2 2 128,-2 0-32,-2-2-64,3 1 0,-1-1-32,-2-1-96,1 2 0</inkml:trace>
  <inkml:trace contextRef="#ctx0" brushRef="#br1" timeOffset="4">607 551 5280,'3'4'32,"0"-4"-64,0 3 0,1 1 32,-1-4 64,0 3 32,-3 0-128,2-3-32,-2 4-128,0-4-800,0 4-256,3-4 160,0 0 64</inkml:trace>
  <inkml:trace contextRef="#ctx0" brushRef="#br1" timeOffset="5">170 321 512,'7'6'256,"-4"-3"-128,0 4-32,0-5 128,0 2-96,1 0-96,1 0 0,1 1 32,1 1-96,1-2 0,-1 3 32,1 1 64,-2-1-96,0 0 0,-1 0 32,1-1 64,-1 1 32,-2-1 32,2-1-160,-2 0-32,1 0 32,-1-1 0,-1-1 96,2 0 32,-1-1-128,-2 2-32,1-2 32,-2-1 0,2-1 32,-2 0 0,0 0 0,0 0 0,0 0 0,-2-1 64,0-1-96,1 0 0,-2 0-32,-1-1 0,2-1 128,-3 1 32,2 0-32,-2-3-64,1 0-64,-1-2 32,-1 3 32,1 0 0,-2 0 0,1-3 0,-2 4 64,1-2 32,-2 1-128,3 0-32,-1-2 32,-1 2 0,2 0 32,0-1 64,1 1-96,2 0-64,0 1 64,-1 1 64,0 1 0,2-1-32,-1 1 32,1 0-32,0 0 0,1 1 0,-1-1 0,1 1 0,-1-1 0,1 0 0,-1 2 64,0-2 96,2 1-224,-1 1 0,1 1 0,-2-1 32,4 2 32,-2 0 0,1 0-96,3-1 0,0 2 64,1 3 64,0-1 0,2 2-32,0 0 32,3 0-32,-1 2 0,0-1 64,1 1-96,-2 0-64,2 1 64,-1-1 64,-1-1 0,0 1-32,0-2 32,0 2-32,-2-3 0,1 2 64,-3-4-32,1 2-32,-2 0 96,-1-3 0,-1-2-192,0 1 0,-1-2 32,0-2 96,0 1-64,-1-1 0,0-2 96,-1 3 32,-1-4-128,-2-1-32,1 1 32,-3 0 64,1-4 64,1 0 32,-5 1-64,1-1-64,-2 1 96,2-2 0,-1 2-128,1 1 32,2-1 0,-1 1 0,1 0 0,0-2 0,1 2-96,0 2 64,-1-2-32,3 0 0,0 2 64,-1 0 64,0 1-32,2 1-32,0 0 32,0-1 32,2 2-192,-3 0 32,3 0 96,1 2 64,0-2-96,1 4-32,-1-2-64,4 2 96,-1-2 0,0 2 96,1 1-96,1 0 0,1 0 32,1 1 0,-1 0 64,1 2 32,1-2-32,1 4 32,0-3-128,-3 0 0,4 0 32,0 0 64,-2 1-32,1-3 64,0 2-64,-1-2-32,1 3 32,-1-1-32,0 0 0,1 5 64,-3-4-32,2 1-32,-3-2-64,1 0 32,-1 1 32,-2-3 64,0-1-32,1-1-32,-4-1-64,1-1 32,-2-1 32,1-3 0,-2 1 64,0-1 32,1 2-128,-1-2 32,-2 1 64,0-2 32,-3 2-128,0 0 32,-3-1 0,1 2 64,-2-3-32,0 1-32,-1 0 32,0 1 32,1-3-96,0 2 0,2 0 32,0 1 0,1-1 0,1 2 0,2-1 0,-1 2 0,3 1 0,-1-1 0,2 1-96,-2 1 0,4-2 64,-3 2 64,2-2-64,1 2-64,-1-2-32,1 2 96,1-1 64,0 1 64,2 0-32,-1 0-64,2 1-64,0 1 32,2 0 32,-1 0 0,1 1-96,3 2 64,-1-1 96,0-1 32,0 0 32,2 3 0,-1-3-64,1 0 32,-1 3-64,0-4-32,0 1 32,0 1 32,0-1 32,1 2 32,-3-2-160,1 3 32,1-1 0,-1-1 0,0 0 0,-2 2 0,0-2-96,0-1 64,1 0 32,-3 1 64,-1-2-96,0-2 0,0 1 32,0-1 64,-1 0-32,0 0-32,0 0 32,0-1-32,-2-1 0,0-2 0,0 3 64,-2-1 96,0 0-128,0 1-96,-3 1-64,-1-2 96,0 2-512,-2 0-160,0 0 128,-1 0 96</inkml:trace>
  <inkml:trace contextRef="#ctx0" brushRef="#br1" timeOffset="6">340 458 896,'3'4'352,"2"-4"-192,-2 2-128,-3-2 160,0 2 32,0-2 96,-3 1-96,1-1-64,-1 0-64,-2 0-96,2 0 32,-2-1-32,0 1-96,2-4 0,-1 3 64,0-2 64,1-1 64,-2 0 32,-1 0-160,0-1 32,0 0 0,-2-2 0,1-1 0,0-1 0,-1 0 0,1 1 64,-4 1-32,3 0-32,-1-1-64,2 4 32,-1-2 32,1 3 64,1-1-32,0 1-32,3 1-64,0 2 32,0-2 32,1 2 64,1 0-96,1 0-64,1 2 64,3 0 0,0 1-64,2 4 64,3 0 32,2 0 0,0 1 64,1 2 32,-1-2-128,0 1 32,-2-4-64,-3 1-64,2-2 160,-4 0 32,1-3-96,0 3-32,-4-4 96,2 2 96,-3-2-32,-1-2-64,-4 1 0,2-3 32,-3-3-32,0 0-32,-2 0 32,1-1-32,-1 1 0,2 1 64,-4-1-96,2 1 0,1-1-32,0 1 0,-1-2 64,3 2 0,1 1 0,-1 0 0,2 1 0,1 1 64,-1 0-96,1 1 0,1 0 32,1 2 64,0 0-96,0 0-64,1 2 64,1 3 64,1-2-64,0 1 0,2 1 32,-1-2 64,3 3-32,-2-3-32,1-1 32,2 2-32,-3 0-96,1 0 64,1 2-32,0-3 0,0 0 64,1 0 64,0 1-32,0-1 64,-1 3-128,1-2-64,-2 1 128,1-2 32,-2 1 0,2-1 32,-1-1-64,0 0 64,0 0-128,1-1 0,-2 1 96,2-1 32,-1 1-32,0 1 32,-1 0-64,1-2-32,0 1 32,0 1-32,0-1 64,-1 0 32,1-1-32,-1 1-64,0 2 32,-1-2 32,2-1-32,0 2-32,-1 0-64,1-2 32,0 1 32,0 0 64,1 2-32,0-3 64,-1 2-64,-2-1-32,1 2 96,0 0 0,-1-3-32,1 3-64,-2-3-64,0 3 32,1-1 32,-1-1 0,1 1 0,0-1 0,-2 1 0,1-1 0,2-1 0,-1 2 0,0-1 0,0 0 0,-1 1 0,2-2 0,-2 2-96,0 0 64,3 0 96,-3-1 32,2 2-192,0-1 0,-3-2 96,3 2 128,-2-2-96,0 1-32,0-1 0,-1 1 64,-1-2-96,1 0 0,-2 0 32,1 0 64,-1 0-96,0 0 0</inkml:trace>
  <inkml:trace contextRef="#ctx0" brushRef="#br1" timeOffset="7">602 549 3840,'0'-2'0,"0"2"0,-1-1 0,1-1 0,-3 1 64,0-3 32,0-2 32,-3 1 0,0 1 0,-4 0-160,1-3 32,0 1 0,0 0 0,-1-1 0,2 3 64,1-1-96,-1 1 0,0 3 32,1-3 0,-1 2 0,1-1 0,-2-1 64,-1 1 32,3 0-128,-4-3 32,1 3-64,3-1-64,-2 1 96,3 1 64,-2-2-64,0 1 0,2-1 96,-2 1 32,0 1-128,1-1-32,0 0 96,-1-3 96,-2 3-32,2-2-64,-1 1-96,0-1 32,0 3-32,1-3 0,1 2 0,0-1 0,1 1 64,0-1 64,1 3-32,1-3-32,-1 1 32,-1 0-32,0 0-800,0 0-320,0-1 128,-1 3 192</inkml:trace>
  <inkml:trace contextRef="#ctx0" brushRef="#br1" timeOffset="8">1749 930 1280,'0'-4'512,"0"4"-256,0-3-224,0 3 160,0-2-96,0 2 0,0-2-32,0 0-64,3 0-64,-2 1 32,-1-1 96,0-1 32,2 1-128,-1 0 32,-1 2 0,2-4 64,-2 3-32,1-1-32,-1 0 32,0 1 32,1-3-32,-1 3-32,2-2 32,-2 2-32,2-1 0,-2 1 0,2 1 0,-2-2 0,1 0 0,0 1 0,1-1 0,-1 2 0,1-2 0,-2 0 0,2 0 64,-1 2 32,0-2-32,1 1 32,-1-2 0,1 3 32,-2 0-64,2 0-64,-1 0 32,-1-3-32,1 3 0,1 0 0,0 0 0,0-3 0,-1 3 0,0-1 64,1 1-96,1-2 0,-1 2 32,1 0 0,-2-3 0,0 3 0,3 0 0,-2 0 0,1 0 0,-2 0 0,3 0 0,-4-1 64,2 1 96,1-2 128,-1 2-128,1 0-96,-2-1-32,2 1-32,-1-2-96,1 2 64,0-1 32,0 1 64,0 0-32,0-3-32,1 3 32,-2-1-32,3-1 0,-1 2 0,0-2 0,0 0 0,1 2 0,-2-2 0,2 1 0,-2 1 0,1 0-96,-1-2 0,0 2 128,1 0 32,0 0 0,-1 0-64,1 0 32,-4 0-32,3 0 0,1 0 0,0 0-96,-1 0 0,1 0 128,-1 0 32,0 0 0,2 0-64,-3 0 32,2 0 32,-1 0-32,2 0-32,-3-1-64,1 1 32,1 0 32,0 0 0,1-2 0,-2 2 0,0-2-96,1 2 64,1-2 32,-2 1 0,2-1 0,-2 0 64,2 2-32,-2-2-32,0 2 32,-1 0-32,2 0 0,-2 0 0,2 2 0,0-2 64,-2 0-32,1 0-32,0 0-64,0 0 32,0-2 32,1 2 0,-2-1 0,3 1 64,-2-2-96,0 2 0,2 0 32,-2-2 0,0 2 0,1 0 0,-1 0 0,2-2 0,0 2 64,-2 0 32,1-1-192,1 1 0,-2 0 32,1-2 96,-1 0 0,1 2-32,0 0 32,-2 0-32,2-2 0,0 2 64,-1 0-32,0 0-32,0 0 32,0 0-32,0 0 64,0 0 32,0 0-192,1-1 0,-2 1 32,2 0 96,-1 0 0,0 0-32,0 0 32,-2-2-32,3 2-96,-1 0 64,0 0 32,-1 0 64,2 0-32,-1-1-32,0 1 32,1 0 32,-2 0-96,1 0 0,0-2 32,0 2 64,2 0-96,-2 0 0,-1-2 32,4 2 0,-4 0 0,1 0 0,3 0 0,-4 0 64,2-2-32,0 2 64,1 0-128,-2 0 0,2-2-32,-1 2 0,-1 0 64,2 0 0,-2-1 0,2 1 0,-2 0-96,-1 0 64,1 0 32,0 0 0,1 0 0,-1 0 64,0 0-32,-2 0 64,2 0-64,1 0 64,-1 0-128,0 0 0</inkml:trace>
  <inkml:trace contextRef="#ctx0" brushRef="#br1" timeOffset="9">2317 789 4416,'2'0'32,"1"0"-96,0 0 32,-1 0 32,-1 0 0,0 0 0,2 0 64,-1 0-32,0 0-32,-1 0 32,0 0 32,1 0-32,-1 0-32,1 0 32,0 1-32,-1-1-96,-1 0 64,1 0 32,-1 0 0,0 0 64,2 2 32,-2-2-192,2 0 0,-1 0 32,-1 2 96,0-2 64,2 0 96,-2 0-160,1 0-96,-1 0 32,0 0 64,0 0 0,0 0-32,0 0 32,0 0-32,-1 0 0,1 0 0,-2 0-96,1 0 0,-1-2 64,0 2 64,1 0 0,0 0 64,-3-2-128,1 2 0,1 0 32,-2 0 64,0-1-96,1 1 0,-3 0 32,2 0 64,1-3-96,-1 3-64,1 0 64,-2 0 64,2-1 0,-2 1-32,0 0 32,2 0 32,-1 0-32,0 0 64,-1 1-224,0-1 32,-1 0 96,0 0 64,1 0-96,-1 0 32,2 0 0,-2 0 0,0 0 0,1 0 0,-1 0 0,-1 3 0,3-3 0,-3 0 0,4 0 0,-4 0 64,0 0-96,2 0-64,-2 0 64,0 0 64,0 0 0,0 0-32,1 0-64,0 1 32,-1 1 32,3-2 64,-2 2-96,1 0-64,1-2 128,1 2 32,-4-2 0,4 0 32,-2 0-128,1 1 0,-1-1 32,3 0 0,-4 0-96,4 0 64,-1 0 32,-1 2 0,1-2 64,0 0 96,0 0-128,0 0-96,0 0 32,0 0 64,0 1-64,0-1 0,0 0-32,-2 0 0,2 0 128,1 0 32,-2 2-128,0-2-32,2 0 32,-2 0 64,0 0-64,1 0 0,0 0 32,0 0 64,0 0-32,0 2 64,0-2-128,-2 0-64,2 2 64,0-2 0,1 0 96,-2 0 32,0 1-192,1-1 0,1 0 96,-3 0 64,2 0-96,0 0 32,-2 0 0,0 0 0,3 0 0,-3 0 64,0 0-32,2 2-32,0-2 32,-2 0-32,0 0 0,2 0 64,1 0-32,-3 2-32,2-2-64,-2 0 32,2 0 32,0 0 0,-1 2 0,1-1 0,-1-1 0,0 2 64,1-2-192,0 1 32,0 2 32,-2-2 32,2 1 96,-2-2 96,3 0-224,-2 2 0,1-2 0,0 0 32,0 0 32,1 1 64,0-1-32,0 0 64,-1 2-64,1-2-32,-1 2-64,0-2 32,0 1 32,1 1 64,-1-2-96,1 2 0,-1-2 32,1 2 64,-2-2-96,2 2-64,0-2 128,-1 1 32,1-1 0,-1 0 32,2 0-128,-2 3-64,1-3 64,0 0 0,0 0 96,0 1 32,0-1-192,1 2 0,-1-2 32,1 1 96,0 1 0,-1-1-32,0-1 32,1 3-32,-1-3 0,2 2 0,-2-2 0,0 1 0,0 2-96,0-3 64,1 3 32,0-3 64,-1 3-96,1 0-64,1-1 64,-2 2 0,1-2 32,1 3 64,-3-1-32,3 0-32,-2 1-64,2 0 32,-3 1 32,3-3 64,-2 2-32,2-1-32,-1-1-64,1 1 32,0 0 96,0-4 32,0 3-128,0-2 32,0-1 0,1 3 0,-1-2 0,0 1 0,2-1 0,-2 1 0,0 0 64,0-1 32,1 1-128,-1-2-32,2 2 32,-2 0 0,0-1 32,0-1 64,0 3-96,2 0 0,-2 0-32,0 3 0,0-3 64,0 1 0,0-1 64,0 1 32,0-1-32,3-1 32,-3 1-224,1-1 32,-1-1 32,0 2 96,0-2 0,0-1 64,0 0-64,2 2 64,-2-2-64,0 0-32,0-2 96,1 1-128,-1-2 0,2 0 32,-2-2 64,1-2-32,-1 0-32,1-2 32,-1 3-32,0-2-96,0 1 64,0 0 32,0 0 64,0 2-96,0 0-64,2 2 64,-2-1 64,0 2-64,0 1-64,2-1 64,0 1 0,-2 1 32,1-3 0,-1 3 0,1-1 64,1 1-32,-2 0-32,1-2-64,1-1 32,0 1 32,0-1 0,0 0 0,1 0 64,0 2-32,0-3-32,1 1 32,0-1 32,-1 2-96,0 0 0,0-2-32,1 4 0,-1 0 0,0 0 0,-1-3 64,1 3 0,0 0 0,1 0 64,-1-3 32,1 3 32,0-1-160,0-1-32,1-1 32,-2 2 0,2 1-64,-1-2 64,0 2 32,1-1 0,-2 1 0,0 1 0,0-1 0,0 2 64,0-2-32,-1 0-32,1 0 32,-1 0 32,-1 0-32,1 0 64,-1-2-64,-1 2 64,0-1-224,0 1 32,-1-2 32,-1 2 96,1 0 0,-1-1-32,-1 1 32,-2 1-32,1-1 0,1 0 64,-2 2-96,0-1 0,1-1 32,-2 2 64,0-1-96,1 2 0,-3-1 32,2-2 0,0 1-96,1 2 64,0 0 32,-1-3 0,2 4 0,1 2 0,-2-2 0,3 2 64,-2 1-32,1-2-32,-2 3 32,2-2-32,1-1 0,-2 1 0,3-3-96,-2 0 0,2 0 128,-3 1 32,1 0 0,2-1-64,-2 1 32,0-1-32,0-1-96,1 1 64,0 0-32,1 3 0,-1-2 64,1-1 64,1-1 32,0 2 32,-2-3-160,2 1-32,0-2 32,0 1 64,0-1-64,0 0 0,0 0 96,0 0 32,2-1-32,-2-1-64,0-1-64,1-1 32,1 1 32,1-3 64,-1 2-32,1 0-32,0-2-64,0 3 32,-1 0 32,2-3 64,0 2-32,-1-2-32,2 1 32,-1-4-32,2 0 0,0 3 64,-1-2-192,2 2 32,-2 1 32,-2 1 32,2 0 32,0 3 64,-2-2-96,2 3-64,-2 0 64,0-3 0,0 3 32,2 0 0,-2 0 0,0 0 0,2 0 0,-1-3 0,2 2 0,0-4 64,-1 4-32,1-2-32,2 0 96,-2 0 0,2 0-128,-2-1-32,-1 1 32,3-1 0,-2 3 32,-1-1 0,0 0 0,0 1 0,-3 1-96,3 0 64,-2-3 32,-1 3 64,1 0-32,-2 0-32,1 3 32,-2-3-128,1 1 64,-1 1 96,-1-2 96,1 2-128,-3-1-96,2 1 32,-3 0 0,1-1 32,0 1 0,-1-2 0,-1 2 0,0 0 0,0-2 0,-1 2 64,-2-1 32,3 2-128,-1-3 32,-2 1 0,0 1 0,0-1-96,1 1 0,0-1 64,2 2 64,-1-1-64,-1-1 0,3-1 32,-2 3 0,1 0 0,0-3 64,-1 4-32,1 0-32,0 0-64,2 1 32,-2 0 32,-2 2 0,3-2 0,-3 1 0,3-2 0,-2 2 64,0-1-32,2-2-32,-2 1-64,2 0 32,-3-1 32,5 1 0,-3-1 0,1 0 64,1 0-32,1-1-32,0 2 32,1-3-32,-1 2-96,2 0 64,0-2 32,0 1 0,2 0 0,-1 2 0,-1-3-96,0 1 64,2 0-32,-2 0 0,2-2 128,-2 1 96,0-1-64,1 0-64,-1-1 0,2-3 32,-1 1-32,1-1-32,1-1-64,-2-1 32,3 1 32,-1 2 0,0-1 0,1 0 64,-1 0-96,1 1 0,-2-3 32,3 3 64,-2-1-96,1-1 0,1 1 32,0-3 0,-1 2 0,3 0 0,-2 0-96,1 0 64,2 2 32,-3-3 64,3 2-96,-2 0 0,2 1 32,0-1 0,-1-2 0,1 3 0,-2 0 0,1-1 0,1 0 0,0 2 0,0-1 0,-2-1 0,3 1 0,-3 0 0,2 0 0,-2 2 0,0-1-96,2-1 64,-4 1 32,3 0 64,-2-1-32,2-1-32,0 1-64,0 2 32,-1-1 32,0 0 64,0 0-32,-2 2-32,2 0 32,-1 0-32,0-2-96,0 2 64,1 0 32,-1-1 0,1-2 0,0 3 0,0-1 64,0 1 96,0-2-128,0 2-32,0-1 0,0 1 0,2 0 0,-1-2 0,-3 2 0,2 0 0,1 0-160,-2 0 32,2 0 128,-1 0 64,-2 2-96,1-2-32,1 0 96,-1 0 96,-1 0-96,1 1-96,0-1 32,-1 0 64,1 0 0,-1 0-32,2 0 32,-1 0-32,0 2 0,-2-2 0,2 0-96,-1 0 64,-1 1 96,1-1 96,0 0-64,0-1-64,1 1-96,1 0 32,-1 0 96,1 0 32,0-2-128,-1 2-32,0 0 32,-2 0 0,2 0 96,1 0 32,-3 0-128,1-1 32,-1 1-64,1 0 0,1-2 64,0 2 0,-2-1 0,0-2 0,2 2-96,-2 1 64,0 0 32,-1 0 64,2 0-96,-1 1 0,-2-1 32,2 0 0,-1 3 0,0-3 64,-1 1-32,0-1 64,-1 0 0,2 0 32,-2 0-224,0 0 0,0 0 32,0 0 32,2 0 32,-2 0 0,0 0 0,0 0 0,-2 2 0,2-2 64,0 0-32,-2 0-32,2 0 32,-1 0 32,0 0-96,-1 0 0,-1 0 32,1 0 64,0 0-32,-2 1-32,2-1 32,-1 0-32,-2 0 0,2 0 0,-2 2-96,0-2 0,1-2 64,-1 2 64,-1 0 0,-1-1 64,1-1-64,1 2 64,-3-1-224,0 1 32,2-3 96,0 3 64,0 0-96,-1 0 32,2 0 0,-2 0 64,0 0-32,2 3-32,0-3-64,1 1 32,0-1-32,1 2-64,3-2 96,-3 0 64,3 0 0,0 0-32,3 0 32,-3 0-32,5 0 0,0 1 64,-1-1-32,1 0-32,1 2-64,0-2 32,1 0 32,-1 1 64,1-1-32,1 0-32,-1 0 32,1 3-32,-1-3-96,-2 0 64,1-3 32,1 3 0,-1-1 0,0 1 0,-1 0 64,1 0 32,-4-2-128,6 2-32,-6 0-64,3 2 96,-2-2 0,0 1 96,0-1-32,-1 3-32,0-2 32,0-1-32,1 2 0,0-2 0,-2 0-96,1 0 64,0 2 32,0-2 64,-1 2-32,0-2-32,1 2-64,0-1 32,-1 1 32,-1-1 0,2 1 0,-2-2 64,1 2-32,-1 0-32,0-2-64,0 0 32,0 0 32,0 0 64,2 0 32,-2 0 32,0 0-64,1 0-64,-1 0 32,1 0 32,-1-2-192,0 2 32,3 0 96,-3-2 128,0 2-96,0 0-96,0 0 32,0 0 64,0 0-1280,-3-2-512</inkml:trace>
  <inkml:trace contextRef="#ctx0" brushRef="#br1" timeOffset="10">1925 1050 384,'6'-4'160,"-3"2"-64,4-1-192,-4 0 64,-1 3-32,2 0-64,0-1 160,1 1 32,-1 0 0,2-2-64,-1 2 32,1-1 32,0 1-32,1-2-32,-3 0 32,2 0-32,-1 0 0,0 2 0,-1-1-96,0-1 64,0 1 32,-1 1 64,0-3-32,0 3-32,0-3 32,-1 2 32,1-2 32,-2 3 32,1-1-64,1-1-64,-2 2 96,1-2 64,0 1-128,-2-1-96,1 0 32,1 1 0,-1-1-64,1 0 64,-1 2 32,1-1 64,1 1-32,-2 0-32,3-3 32,-1 3-32,-2 0 0,2-1 0,-2 1 0,-1 0 0,0 0-96,0 0 64,0 1-32,-1-1 0,-2 3 64,0-2 64,-1 1-96,2 0-64,-1-1 64,0 1 0,0-2 32,-2 3 64,2-1-32,0 0 64,0-1 0,0 2 32,0-3-160,-1 1-32,0 2 32,1-3 0,-1 0 32,-2 0 64,1 0-32,0 0-32,-1 0 32,0 3 32,-1-3-96,0 0 0,0 1 32,0-1 64,0 0-32,-1 0 64,0 2-128,0-2 0,0 0 32,0 1 0,3-1-352,-3 0-96</inkml:trace>
  <inkml:trace contextRef="#ctx0" brushRef="#br1" timeOffset="11">1039 990 384,'0'0'160,"1"0"-64,-1 0-128,0 0 64,0 0-32,1 0 0,-1 0 0,2 2 0,-1-2 0,-1 0 0,2 0 0,0 0 0,-1 0 0,0 0 0,1 0 64,0 0 32,-1 0-128,-1 0-32,2 0-64,-1 0 96,-1 0-64,2 0 32,-1 0 64,1 1 0,0-1 0,-1 0 64,1 0-32,1 2-32,-1-2 32,-1 0-32,1 0 0,-2 2 64,3-4-32,-2 4-32,-1-2 32,2 0-32,-2 0-96,1 2 64,-1-1 96,0-1-32,0 0-32,0 2 32,1-2-32,-1 0 0,0 2 0,0-2 0,0 0 64,0 0-96,0 0 0,2 0 32,-2 0 0,0 0 0,0 0 0,0 1 0,0-1 64,0 0-32,0 0-32,0 0 32,0 0-32,0 0-96,0 2 64,0-2 96,0 0 96,-2 0-128,2 0-32,0 0 0,0-2 0,-1 2 0,1 0 64,0 0-96,0-1 0,0 1-32,-1 0 0,1 0 128,-2-2 96,2 2 64,-1-2 96,-2 2-160,3-1-96,-2-1-32,-1 2-32,0-2 0,1 2 64,1-2-32,-3 2-32,3 0-64,-1 0 32,1 0 32,-1 0 0,1 0 0,-1 0 0,0 0 0,1 0 64,0 0-32,-1 0-96,0 0 32,1 0-32,-1 2 0,0-2 64,0 2 64,1-2-32,-2 0-32,2 0 32,0 0-32,-1 2 0,0-2 64,1 0-96,0 0 0,-1 0 32,1 1 64,-1-1-96,2 0 0,-1 0 32,-1 0 0,0 0 0,1 2 0,1-2 0,-1 0 0,-1 2-96,2-2 64,0 0-32,-2 0 0,2 0 64,0 1 0,0 1 0,0-2 64,2 0-96,-2 2 0,0 0 96,2-1 32,-2-1-32,1 3-64,0-2-64,1-1-32,0 2 128,-1-2 32,2 1 0,-1-1-64,0 0 32,2 0-32,-3-1 0,4 1 64,-2 0-32,-2-2-32,2 2-64,1-1 32,-2 1 32,3 0 64,-2-3-32,0 3-32,1-1-64,-1 1 32,2-2 32,-2 2 0,1-2 0,-1 2 64,0-2-32,0 2-32,2 0 32,-2 0-32,-2 0-512,1 2-192</inkml:trace>
  <inkml:trace contextRef="#ctx0" brushRef="#br1" timeOffset="12">922 950 384,'0'0'256,"0"0"-128,2 0-160,-2 0 64,0 0-32,0 0 0,0 0 64,0 0 32,0-2-32,0 2-64,0 0 32,0 0-32,0 0 0,0-2 64,0 2-32,0 0 64,0 0-128,-2 0 0,2 0 160,0 0 160,-2-1-32,2 1 96,0 0-128,0 0 32,-1-2-224,-1 2-32,2 0-64,-1 0-64,-1 0 160,-1 0 32,1 2-96,1-2-32,1 0 96,-1 0 32,-1 0 0,0 0-64,2 0 32,-1 0-32,1 0 0,-2 0 0,2 0 0,-1 0 64,1 0-96,-2 1 0,0-1 32,2 0 0,-1 0 0,1 2 0,-2-2-96,2 2 0,0 0 64,0-2 0,0 1 32,0 2 0,0-3 64,2 0 32,-1 3-32,3-3-64,-3 0 32,2 1-32,-1 1 0,1-2 0,-2 2 0,1 0 0,1 1 0,-1-3 64,1 0 160,-2 0 128,3 0-128,-3 0 32,2 0-160,0 0 0,-2 0-96,2 0-32,-1 0 32,-1 2 0,1 0-352,-2 1-160,0-1-448,-2 2-192</inkml:trace>
  <inkml:trace contextRef="#ctx0" brushRef="#br1" timeOffset="13">786 1151 128,'0'-1'160,"0"1"-64,3-2-64,-3 2 160,0 0-160,2 0-32,0 0 0,-1 0 64,1 0-32,-1 0-32,1 2-64,-1-2 32,1 0-32,0 0 0,-1 1 128,1-1 32,-1 0-32,2 0-64,-1 0 32,-1 0-32,1 2-96,1-2 64,-1 0 96,0 0 32,0 2-128,0-2 32,-1 0 64,1 0 32,-1 2-32,1-2-64,-1 0 32,1 0 32,-1 2 32,1-2 32,1 0-64,-2 0-64,1 1-64,-2-1 32,2 0 32,-1 0 64,0 2-96,1-2 0,0 2 32,-2-2 64,1 2-32,1-2 64,-1 1-128,1-1 0,-1 2 32,1-2 64,-1 2-96,1-2 0,0 2 32,-1-2 64,1 1-96,-1-1 0,2 2 32,-3-2 0,4 1 0,-4 1 0,3 0 0,-2 0 0,1 0 0,-1-1 64,0 2-96,1-2 0,-1 1 96,2-1 32,-3-1-128,4 2 32,-3-1 0,1 2 0,-1-3 64,1 1 32,-1-1-32,1 2 32,0-2-64,-1 2 64,1-2-128,-1 2 0,-1 0 32,2-2 0,-1 1 0,1-1 64,0 2-32,-1-2-32,0 0 96,3 1 0,-3-1 320,2 0 192,-2 0-320,2 2-64,-1-2-160,1 0-64,-1 1-128,1 2 0,-2-3 64,1 2 96,-1-2 64,1 1 32,1-1-64,-1 2 32,0-2 0,0 0 32,1 0 64,0 0 32,-1 0-96,1 0-96,0 0 0,0 2-32,0-2 0,-1 0 64,0 0-96,0 1 0,2-1 32,-3 0 64,0 0-96,2 0 0,-1 0 32,2 0 64,-3 0-32,2 0 64,-2 0-128,2 0-64,-1 2 64,-1-2 0,3 0 32,-3 0 0,2 0 0,0 0 64,1 1-96,-3-1 0,2 0 32,-1 3 0,1-3 0,0 0 64,0 0-32,-2 0 64,2 0-64,-2 0-32,3 0 32,-3 0-32,1 0 0,-1 0 64,3 0-96,-3 0 0,1 0 32,0 0 64,0 0-32,0 0-32,-1 0-64,1 0 32,-1 0 32,1 0 64,0 0-96,-1 0 0,1 0 160,-1 0 160,1 0-32,-1 0 32,-1 0-96,2 0-32,0 0-192,-2 0 32,3 1 0,-3-1 0,2 0-96,0 2 64,0-2 32,-2 0 64,2 0-32,0 2-32,-1-2 32,2 0-32,-2 0 0,0 0 0,1 0 0,-1 0 0,1 2 0,-1-2 0,1 0 0,0 0 0,-1 1 64,0-1-32,1 0-32,0 0 32,-2 0-32,1 0-96,1 0 64,1-1 96,-2 1 32,1 0-128,1 0-32,-2 0 32,1 0 0,1 0 32,-1 0 0,0 0 64,0 0 96,0 0-128,-1 0-96,3 0 96,-3 0 32,0 0 0,2 0-64,0-2 32,1 2 32,-3 0-32,2-2-96,0 2 32,2 0 96,-2 0 96,0 0-128,2 2-96,0 0-1184,-2-1-1152</inkml:trace>
  <inkml:trace contextRef="#ctx0" brushRef="#br1" timeOffset="14">924 80 384,'-5'7'256,"3"-5"-128,-2 1-96,2-1 96,-1-1-64,2 3-64,-3 0 32,3 0-32,-2-1 0,1-2 64,1 2-32,-3 1-32,1 0 32,0-3-32,1 2-96,0 1 64,-2 0 32,1-1 64,1 1-32,-1 1-32,1-2 96,-1 1 0,0-1 448,1-1 192,-1 0-288,2 1-160,-2-1-192,-1 0 0,2 0-64,0 1 64,-1-1-128,0 0-64,0-1 128,1 3 32,-1-3 0,-1 1-64,0 0-64,2 0 32,-2-1 32,1 2 64,-1 0-32,1-2 64,0 3-64,-1-2-32,1 1-64,-1 0 32,0 1 32,1 2 64,0-3-32,0 2-32,1-2 32,-1 1-32,-1 1-96,1-2 64,0 1 32,-2 1 64,3-1 256,-2-3 96,1 3-288,0 0-32,0-1-96,0 0 64,2 1-96,-3-3 0,3 3 32,-2-1 0,2 1 64,-1-1 32,0 1-128,0 1-32,2-2 32,-3 0 0,1 4 96,0-4 32,1 1-128,-2-1-32,-1 2 32,3-1 0,-1-1 32,-1 0 0,2 1 0,-2 0 0,1 0 0,-1 0 64,1 0-32,-1 1-32,0 0 32,2 0-32,-3-2 0,4 3 0,-3-3 0,2 3 0,-3-2 0,4 0 64,-2 0-96,-1-1-64,1 2 64,-1-1 64,2-1 0,-2 3-32,1-1-64,0 0 32,1 2 32,0 0 0,-1-2 64,2 0 32,-2 1-32,1-1 32,-1-1-128,2 0 0,0 2 32,-1-2 0,1 1 0,0-2 0,-1 2-96,1-1 0,0 1 64,0-2 64,0 3 64,0-1 32,0-2-160,-2 2 32,4-1 0,-4 0 0,2-1 64,-2 2 32,2-2-128,-2 1 32,2 1-64,-1-2 0,0 1 64,0-1 0,-2 3 0,2-1 0,-1 0 0,1 0 0,-1 0 0,1 1 64,0-3-96,-2 2 0,2 1 96,-1-2 32,2 2-128,-2-2-32,0 1 32,1-1 0,1-1 32,-3 3 0,3-3 64,-2 0 32,1 0-128,-1 3 32,2-1 0,-3 0 64,1-1-96,1-1-64,-1 2 64,1-2 0,-1 1 32,0 2 64,1-2-32,0 0-32,-1 1 32,0-2-32,2 1 0,-1 0 0,1 1-96,-2-2 64,2 2 32,0 0 64,0 0-32,-1 1-32,-1-1 96,2-1 0,-2 1-192,2 0 0,-3 0 32,2 0 96,1-1 0,-1 1 64,1 0-64,-2 1 64,2-1-64,0 2-32,0 0 32,0-3-32,2 2 0,-2-1 64,1 2-32,-1-2-32,0 1 32,1-2-32,-1 2 0,0 0 64,3-2-96,-3 2 0,0 1 32,0-1 64,0 0-32,2 1-32,-2-2-64,0 2 32,0 0 32,0 0 0,0-3 64,0 4 32,2-3-128,-2 4-32,0-2 32,1-2 0,-1 0 32,2 1 64,-2-2-96,1 2 0,1-1 96,0-2 32,-1 3-128,0-3-32,1 2 32,0-1 0,1 1 32,-2 1 64,1 0-96,-1 1 0,3-1 96,-3-1 32,1 0 32,2 0 0,-2 0-160,0 1 32,1-1 64,0-2 32,-2 3-32,0-3-64,1 2-64,1-1 32,-2-1 96,2 2 32,-1 1-32,-1-1-64,1 0-64,2-2-32,-3 1 128,0-1 32,2 1 0,-3-1-64,4 3-64,-4-3 32,2 1 32,-2-1 64,4 0-32,-4 1-32,3-2 32,-3 1-32,2 1 0,-2-1 0,2 1 0,0-3 0,0 2-96,-1 3 64,1-3 32,-2 1 64,2-1-32,1 0-32,0 1-64,-1-2 32,1 2 32,-1-2 64,-1-1 32,2 2 96,-1-1-256,-1-1 0,1 4 0,0-3 96,1-1-64,0 1 0,0 1 32,-2-1 64,3 0-96,-4 1 0,3-1 32,0 0 0,-2 1-96,0 0 64,2-1 32,-1 4 64,2-3-32,-3 2-32,0-1 32,1-1-32,-1 0-96,1 0 64,0 0 32,-1-2 64,1 3-32,-1-2-32,2 2 32,-1-1 32,-1-1-32,2 1-32,-1-2 32,0 3 32,-1-2-96,-1 1 0,1 1-32,1 0 0,-1-1 64,1-1 0,0 1 0,-1 0 64,-1 3-96,2-3 0,-1 1 32,0-1 0,2 1 0,-2-1 0,1-1 64,-1-1 32,0 3-128,2-2 32,0 0 0,-3-1 0,3-1 0,-3 3 0,2 0 0,0-3 0,-1 1 0,1 1 0,1-1 0,-2 1 64,1-2-32,0 2 64,1-2-64,-2 0-32,2 2 32,0-2-32,-1 0 0,-1 0 0,3 2 0,-3-2 0,0 1 64,3-1-96,-3 2 0,1 0 32,-2-2 0,1 2 0,1-1 0,-1 1 0,1-1 64,-2-1-32,1 3-32,-1-3-64,2 1 32,-2-1 32,1 2 64,1-2-96,-1 2 0,1-2 32,0 2 64,-1-1-32,0-1-32,1 0 32,-2 3-32,2 0 0,-1-2 64,1-2-32,-1 2-32,1-1 32,-1 2 32,1-2-32,-1 0-32,1 0 32,0 2-32,-1-1 0,2 1 64,-1 0-96,-1-2 0,0 1 32,2-1 64,0 0-32,0 0 64,-2 0 0,2 0-128,1 0-32,-4 0 32,4 0 0,-3 0 32,1 0 0,1 0 0,-2 2 64,1-2-32,1 0-32,0 0 32,-1 0 32,-1 0-96,2 0-64,-1 0 128,-1 0 96,1 0-96,0 0-32,-1 0 0,1 0 0,0 0 0,0 0 64,1 0-96,-1 0 0,0 0 32,0 0 64,0 0-32,1 0-32,0 0-64,0 0 32,-1 2 32,0-2 64,0 2-96,0 0-64,1-1 64,-2 2 64,1-3 0,1 1-32,-1 1 32,-1-2-32,1 1 0,-2-1 64,3 0-32,0 0-32,-1 2-64,-2-2 32,2 0 32,0 1 64,0 2-96,0-3 0,0 1 32,-1 1 0,1-2 0,1 2 0,-1-2 0,1 1 0,-2-1 0,1 0 0,1 3 0,0-3 64,0 0-96,0 0 0,0 0 96,0 0 96,0 0-128,1 0-96,-2 0 32,2 0 0,-1 0 32,1 0 0,-1 0 0,0 0 0,0 0-96,1 0 64,-2 0 32,1 0 64,1 0-32,-1 0-32,0 0 96,2 0 0,-2 0-128,0-3-32,-1 3 32,1-1 0,1 1 32,-2 0 0,0 0-96,0 0 64,2 1 32,-3-1 64,0 0-32,2 3-32,0-3-64,0 0 32,0 0 32,1 0 64,-3 0-32,0 0-32,3 0 32,-3 0-32,2 0 0,-1 0 64,1 0-96,-2 0 0,1 0 32,1 0 0,-2-3 0,2 3 0,0 0 64,0 0 32,-1 0-128,1 0-32,0 0 32,0 0 0,-1 0 32,1 0 0,0-1 0,2-1 64,-2 0-32,0 1-32,-1-2 32,4 2-32,-4 1 0,4-2 64,-4 1-32,3-1-32,1 2 32,-1-1 32,1-2-96,-2 2 0,1 1 32,0-2 0,-1 0 0,1 2 64,-1-4-32,2 3-32,-2-3 32,0 3-32,-1-1 0,2-1 64,0 0-96,1 3 0,-1-1 32,-1-1 0,-1 1 0,2-1 0,-2 2 0,1-2 0,1 0 0,-2 1 64,0-2-32,2 3-32,-1-1 32,0-1 32,0 1-96,-1 1-64,2-2 64,0 0 0,-2 2 96,1-2 32,0 2-128,1-1-32,-2-1 96,2 0 32,1 0-96,-1-1-32,-1 1 32,1 1 0,0-1 32,-2 1 0,2-2 0,0 2 0,0-1 0,0 0 64,-1 0-32,1 0 64,-1 1-128,-1-1 0,1-1-32,2-1 0,-4 1 128,2-1 32,1 1-32,-3 1-64,1 0 32,0 0 32,1-1-96,-1 1 0,0 1 32,2-1 0,-1-1 0,-1 0 0,2 2 0,-2 1 0,0-2-96,0 0 64,0 1 32,1-1 64,-1-1-96,1 0-64,-1 2 128,0-2 32,0 1-96,0 0 32,0-2 0,0 3 64,0-1-32,0 1-32,-1-3 32,1 1-32,0-1 0,0-1 64,1 3-96,0-2-64,-1 1 128,0 0 32,-2 1-96,2-2 32,1 2 0,-3-1 0,2 1 0,0 1 64,0-3 32,1 2 96,-2-1-96,0 0 0,1-1-32,0 3-64,-1-3 32,1 1-32,-1 0 64,0 0 32,0 0-192,0-3 0,-1 2 96,1-2 128,0 2 32,0-1 0,0 1-32,1 0 64,-1 0-160,0 1-32,1 1 0,-1-2 0,-1 3 0,3-3 0,-3 0 0,1 3 64,1-2-96,-2-1 0,1 1 32,1-1 64,-1 1-32,1-3-32,-2 1 32,3 2 32,-4-1-96,2 1-64,-2-1 64,1 0 64,2 1-64,-2 2 0,1-3 32,-1 2 0,0 1 0,1-1 0,-1 0-160,-1 2 32,2-1 128,0 1 128,-2-3-32,1 3 0,-1-1-96,1 1-96,1 0-32,-2-2 96,2 2 64,-1 0 64,-1 0-128,2 0 32,-1-1-64,1 1-64,-1 0 160,1-2 32,0 2 0,-1 0-64,0-2 32,-1 2-32,4-2 0,-3 2 0,1-2 64,-1 2-96,-1-1 0,2-1 32,-1 2 0,1 0 0,0-2 0,-2 2-96,1-1 64,1 1-32,-1 0 0,-1-2 128,1 2 96,1 0-128,-1-2-96,-1 2 32,3-2 0,-3 2 32,2-1 0,-2 1 64,2-2 32,-2 0-32,0 0-64,1 2 224,-1-1 96,0 1-256,2-2 0,-2 2-64,0-1 64,0 1-96,1 0 0,-1 0 32,0-2 0,0 2 0,0-2 0,2 0 0,-2 2 64,0-2-96,1 2 0,-1 0 32,2 0 0,-2 0-160,1 2 32,1 0 64,0-2 32,-1 2 32,1 0 0,-1-1 0,1-1 64,-1 0-32,1 2 64,1-2-128,-1 0 0,-2 0 32,4 0 0,-2 0 0,1 0 64,-2 1-96,2-1 0,1 2 32,-3-2 64,0 2-192,2-2 32,-1 2 96,1-1 64,0-1 0,0 0-64,0 2 32,-1 0-32,-1-2-160,3 0 32,-3 0 192,0 0 128,1 3-192,-1-3-32,1 2 64,0 0 32,1-1-96,-2 1 32,0 0 0,2-2 64,-2 0-96,1 2 0,1-2-32,-2 0 0,3-2 128,-2 2 32,-1 0-128,3 0 32,-3 0 0,2 0 0,0 0 0,-1 0 0,1 2 0,0-2 0,0 0 0,0 0 64,0 0-96,-1 0 0,1 0 32,0 0 0,0 0 0,0 0 0,-1 0 0,1 2 0,0-2 0,-2 0 0,2 0 64,-1 1 32,1-1-128,-2 0-32,3 0 32,-3 0 0,2 0 32,-1 2 64,-1-2-96,1 0 0,0 0 32,-1 0 0,0 1 0,3-1 64,-3 0-32,1 0-32,-1 0 32,1 0-32,1 0 0,-1 0 0,1 0 0,-3 0 0,4 0 0,-3 0 0,2 0-96,-1 3 64,1-3 32,0 1 0,-1-1 0,1 2 0,-1-2 0,1 2 0,-2-2 0,0 1 64,1-1-96,2 0 0,-2 0 96,0 0 96,1 0-128,0 0-96,-2 0 96,3-1 32,-3 1-160,1 0 0,0 0 96,2-2 64,-1 2 0,0-2-64,0 2 32,0-1-32,0 1 0,2-3 0,-2 3-96,0-1 0,0 1 64,0 0 64,0 0 0,1-2 64,0 2-64,-2 0-32,2-1-64,0 1 32,-2 0 96,1 0 32,-1 0-32,1-2-64,0 0-64,0 2-32,0-2 64,0 2 0,0-2 32,2 1 64,-2 1-96,0-2 0,0 0 32,2 1 0,-3 1 0,1-2 64,2 0-32,0 0-32,-2 1 32,1-1-32,1 0-96,-3 0 64,3 1 96,-2-1 32,1 1-128,0-1-32,-2 0-64,2-2 0,-1 3 160,-1-2 96,1 0-32,1 3-64,-1-3 0,0 1-32,0 0 0,0 0 64,0 1-32,0-1-32,-2 1-64,3 1 32,-1-3-32,-2 3 0,2-3 64,-1 3 64,-1-1-32,3-2-32,-3 2 32,2-1-32,0 0 0,0-1 0,0 0 0,-1 1 64,1-1-32,1 0 64,-2 0-128,-1 2-64,3-3 64,-1 1 64,0-1 0,0-1-32,0 1 32,-1-1-32,2 1-96,0 0 0,-1 1 64,1 2 64,-1-3 0,-2 2-32,3 1 32,-1-1-32,-1 0 0,2 1 0,-1-1 0,0 1 64,0-3-32,0 1-32,2-1 32,-2 0-32,2 3-96,-2-3 0,0 2 64,1 1 0,0-1 96,0-2 32,-1 3-128,0-1 32,0 1-64,2-3 0,-2 0 128,1 1 32,1 0-128,0-1 32,0 2 0,-2-1 64,3 0-32,-2 1-32,-1 0-64,1-2 32,1 2 32,-2 2 64,2-1-96,-2-2-64,0 3 64,0 0 64,0-3 0,1 3 64,0 0-64,1-3-32,-3 2-64,1-1 32,0-1 32,1 0 0,-1 2 0,0-1 64,0 1-32,-1-2 64,0 2-128,0-1 0,0-2 32,1 2 64,-2-1-96,1-2-64,1 2 64,-1-1 0,-1-1 96,2 1 32,-1 1-128,-1-1 32,0 1-64,1 0 0,-1-1 128,2 1 96,-3-3-128,2 3-96,-2-1 96,0 1 32,2-1 0,-2 1 32,0 1-224,0-1 32,0-2-32,0 1 64,-2 1 32,2-1 32,-1 0 64,0 1 32,1 0-128,-4-1 32,2 3 0,1-3 0,-2 1-96,0 1 64,0 1 32,0-1 64,0 0-96,-2 0 0,1 1 32,-1-2 0,2 3 0,-4-3 0,4 0 0,-1 1 0,0 0 0,1 2 64,-2-2-96,0 1 0,0 1-32,3-2 0,-4 1 128,2 1 32,-1 0-192,1 0 0,-1 0 32,3 0 96,-4 0-64,3 0 0,-2 0 32,0 0 64,0 0-32,1 0 64,-1 0-64,2 0-32,-2 0-64,1 0 32,0 0-32,-2 0 0,1 0 128,2 0 32,-4 0-128,1 0-32,2 0 32,-3 1 64,2-1-64,0 0 0,0 0 32,1 2 64,-3-2-96,3 1-64,-1 1 64,0 0 64,1-2 0,-1 2-32,0-2 32,-1 0-32,2 0 0,0 0 64,0-2-96,0 2 0,0-2 32,0 2 0,-1-2 64,2 2 32,-1 0-128,-1-1-32,2 1 32,-2 0 64,2 0 0,-2 1-32,1-1-64,0 0 32,-1 0 32,0 0 64,1 0-32,1 0 64,-4 0-128,2 0-64,-1 0 64,2 0 64,-3 0 0,2 0-32,0 0-64,-1 2 32,0-2 32,1 0 0,-1 2 64,1-2 32,1 0-128,-1-2-32,0 4 32,0-4 0,-1 2 32,2 0 64,0-2-32,-1 2 64,0 0-64,1 0-32,-1-1-64,0 1 32,2 0-32,-1 0 0,0 0 64,0 0 0,-1 0 0,1 0 64,1 0-32,0 0-32,-2 0 32,1 0 32,1 0-96,-2 0-64,2-2 64,-2 2 0,3-1 32,-4 1 64,1 0-32,3-2 64,-1 2-128,0-1 0,-3 1 32,4-3 0,-1 3-96,0 0 64,0-1 32,0 1 0,-1-3 64,2 2 32,-2 1-128,1-2 32,2 0 0,-2 1 64,0-2-96,1-1 0,-1 2 32,2 0 64,-2 1-32,1-1 64,-1 0-128,0 1 0,1-1-32,1 2 0,-2-1 128,0-2 32,1 1-128,1 0-32,-3 1 32,3-1 64,-2 1 0,1-1-32,-1 1-64,1-2 32,1 2 32,-1-3 64,2 0-96,-4 1 64,4 0 64,-1-1-128,-2 2 32,3-2 0,0 1 64,-2-1-32,2-2 64,0 1-128,0 1 0,0-1 32,0 2 0,0-1-96,2-1 64,-2 1 32,0 1 0,3 1-96,-2-1 64,0 0 96,2-3 32,-3 3-128,2-3 32,1 3-64,-1-4 0,-1 2 128,1-3 32,-1 4-128,1 1 32,-1-4 0,1 4 64,-2-2-32,2 4-32,-2-3 32,0-1-32,1 2 0,-1-1 0,0 0 0,0-1 0,0 2-96,0-3 64,0 1 32,0 1 0,0-2 0,-1 0 64,1 1-32,0 2 64,-2-3-128,0 3 0,2 0-32,-1 0 0,-1-1 64,1 0 0,-1 1 0,-1-2 64,1 0-96,-1-1 0,3-1 32,-3 0 64,2 1-96,-3 0-64,4-1 128,-3 2 32,0 2 0,1-1-64,-1-1-64,1 0 32,0 1 96,-1-1 32,1 0-128,-2-1 32,1 0-64,2-2 0,-3 1 64,3 1 64,-2 0-32,2 2 64,-3-2-128,3 2-64,-1-1 64,0 0 64,-2 0-64,1 1 0,0-1 32,0 0 64,-1-2-96,2 2-64,-1-2 128,0 0 32,0 2 0,-2-1 32,2 3-128,-2-4 0,2 2 32,-2 0 0,1-1-96,0 1 64,1 0 32,-2-2 0,0 0 0,0 2 0,1 0 0,-1 0 0,-1-1 0,2 3 0,0-1 0,-1 0 0,-1 4 0,3-4 0,-2 0-96,0 0 0,-1 1 128,1 2 32,-1-2 0,1-1-64,1 0 32,-3 2 32,3-1-96,-2 1 0,0 1 32,1-3 0,-1 2-96,0-1 0,0-1 64,-1 3 64,1-1 0,0-2 64,-1 2-128,1 0-64,-1 1 128,1-1 96,-2 1-32,1-2-64,-1 0-160,1 2 0,0-1 128,-1 2 128,1-2-96,1 1-96,-1 1 96,0-3 32,1 2-96,0-1-32,0 2 32,-1-1 0,0 1 32,1-2 0,-1 2 0,1-2 64,0 2-96,0 0-64,0-2 64,0 1 0,0 1 32,-1-3 64,-1 2-96,3-1 0,-3 2 96,0-2 32,0 1-128,1-1-32,-1 1 32,-1-2 0,3 3 96,-3-1 32,1-1-128,0 1 32,2 1-64,-2-3 0,2 0 64,1 2 0,-2-3 0,-1 2 0,0 0 0,3 1 64,-3 1-96,2-2 0,-1 2 32,-1 2 64,3-2-32,-1 0-32,-1 1-64,1 1 32,0 0-32,1-1 0,-1 2 64,0-3 64,0 1-96,1 1 0,1-1 32,-2-1 64,0 3-32,-1-2-32,3 1 32,-2-1 32,1 2-96,-1-2-64,2 1 64,-3 1 64,1-1-64,1 2 0,-1-4 32,0 3 64,-1-1-32,1-2-32,1 2 32,-2-1-32,1 1 0,0-1 0,-1 2 0,0-2 0,0 1 0,0 1 0,3 0-96,-3-2 64,3 1 32,0 1 0,1 0-96,-2-1 64,0 4 32,0-3 64,3-1-96,-2 1 0,0 1 32,1-1 64,-2 2-32,0 1 64,0-1-64,-2 0-32,0 2-64,-4 5 32,-3 0-832,-3 0-352,-3 3-1248</inkml:trace>
  <inkml:trace contextRef="#ctx0" brushRef="#br1" timeOffset="15">745 247 640,'-3'2'352,"3"-2"-192,-1 1-192,-1-1 64,2 2-32,-2-2 64,1 2-32,-2-1 64,2 1-64,-1 0-32,-2 0 32,4 0 32,-5-2-32,3 1 64,-1 1-64,2-2-32,-2 1 96,1 1 0,-1-2-32,0 2-64,1-2 96,1 2 0,-2-2 32,1 1 0,0-1 0,-1 3 0,0-3-64,2 1-64,-3-1 96,4 0 64,-4 0 0,2 0 0,1 0 32,-2 0 96,0 0-64,0 0-64,1 0-64,-1 0 0,0 0-64,0 0-32,-2 2 96,2-2 0,1 0-32,-2 0-64,1 0 32,1 0 32,-4 0 32,2 0 32,0 0 0,1 0 64,-2 0-160,0 0-96,0 0 32,2 0 0,-1 0 32,-1 0 0,0 0 0,1-2 64,0 2 32,2 0 32,-3 0-64,2-1-64,0 1 32,-2 0-32,1 0 0,1 0 0,-2 0 0,0 0 0,1 0 0,-1 0 64,2 0-32,-2 0-32,2-3 32,-3 3 32,1 0-32,3 0 64,-3-1 0,2 1 32,-3 0-64,3-2-64,-2 2 32,0 0 32,1 0-96,-1 0-64,1 0 64,-1 0 0,2-2 32,-3 2 64,3 0-32,-2 0-32,1-2 32,1 2-32,0-1 64,-2 1 32,0-2-128,0 2 32,1-1-64,0 1 0,-2 0 64,2-2 64,0 0-32,-3 2-32,1-2 32,1 0-32,-1 1 0,2 1 0,-2-2 0,2 0 0,-3 2-96,1-1 64,0 1 32,1-2 64,-1 2-96,0 0 0,-1-2 32,3 2 64,0-2-32,-2 0-32,2 1-64,0-1-32,-2 2 64,1-1 64,0-1 0,-1 0 64,1 0-64,1 2-32,-2-2-64,0 1-32,0 1 128,0-2 96,-1 2-96,1-2-32,1 2-64,-3-2-64,5 2 160,-4-1 32,0 1-96,3-2 32,-2 2-64,1-1 0,0 1 64,0-3 64,-2 3-32,3-1 64,-2 1-64,-1-2 64,2 2-128,-1 0 0,-1 0-32,1-1 0,1 1 64,-3 0 64,3 0-96,-1 0 0,-1-3 32,1 3 0,2 0 0,-3 0 64,3-1-96,-2 1 0,2 0 32,-3-2 64,2 2-96,0 0 0,1 0 32,0 0 0,0-2 0,1 2 0,0 0 0,0 0 0,0 0 0,0 0 0,0 2 0,1-2 64,-1 0-96,2 2-64,-3-2 128,4 1 32,-4-1-96,2 3-32,1-2 32,1 1 0,-2-2-64,1 1 64,1 3 32,0-2 0,1 3 0,-1-3 0,2 1 0,-1 1 0,3-1 0,-2-1 0,0 1 0,1-1 64,0 2-96,0-3 0,0 3 32,1-1 0,-1-1 0,0 2 0,0-1 0,0 0 0,0-1-96,-1 1 0,-1 1 128,1-2 96,0 2-96,1-3-96,-3 4 96,4-1 32,-3 2 0,1-3-64,1 0-64,-2 1 32,3-1-32,-3-1 0,2 1 64,-1 0 64,1 1-96,0 0-64,0-1 128,0 0 32,0-1 0,0 2-64,0-1 32,0 0 32,1-1-192,0 2 32,-1-1 32,1 1 96,-1-1-64,1 0 0,0 3 32,0-1 64,-1-1-32,0-1 64,1 2-128,0-2 0,0 1-32,-1 2 0,0-3 128,1 0 32,-2 1-32,2-2-64,0 1 32,-1 1-32,2-1 0,-2 0 0,0 1 0,1-3 64,1 3-32,-2 1 64,2 0-64,-1-3-32,1 4-64,-1-2 32,2-1 32,-3 0 0,1-1 64,0 3 32,-2-2-32,3 0-64,-2 1 32,0 0-32,2-2 0,-2 1 0,0-1 0,0 1 0,1-1 0,0 2 0,0-1-96,0-1 0,1 1 128,0 1 96,-1 0-32,1-1-64,0 1-96,-1 0 32,2 1 96,-2-1 32,2-1-128,-4 1 32,4 1 64,-3-1 32,1-1-128,-1 0 32,0 1-64,2-1 0,-2 1 128,2-1 32,-2 1-128,-1 0 32,0-1-64,3 2 0,-3 0 128,1-1 32,-1-1-32,1 1-64,0 0-64,0-3 32,0 2-32,1-1 0,-2-1 64,3 1 0,0 0 64,-2 2 32,2-2-32,-1 0-64,0-1-64,-1 1 32,2 2 32,0-3 64,-1 1 32,0 1-32,0 0-64,1 0-64,0-2 32,-1 2 32,1-1 0,0 3 0,-1-4 0,3 2 0,-4 1 64,2 1-192,0-3 32,0 1 96,-3 0 128,3 1-96,0-3-32,-2 3 0,2-1 0,0-2 0,-2 1 0,-1-1 0,2 1 64,0 1-32,-1-3-32,0 2 96,2-4 0,0 2 32,-3 0 64,3 2-96,-2-2-64,2 0 0,-2 0-32,0 2-96,0-2 64,0 0 96,2 2 32,-4-1-192,3 2 0,-4-3 32,2 0 32,1 0 96,-1 3 32,1-2-1024,-1-1-1536,0 0 288</inkml:trace>
  <inkml:trace contextRef="#ctx0" brushRef="#br1" timeOffset="16">1288 858 1152,'-2'-1'512,"2"1"-256,0 0-320,0 1 192,0-1-96,0 0-32,-1 0 96,1 0 0,0 0-32,0 0-64,-2 0 32,2 0-32,0 0 64,-2-1 160,2 1 128,0 0-128,-1-2-64,1 2-64,-1 0 0,1 0-224,-2 0 32,2 2 96,-2-2 128,2 0-192,-1 0 0,1 0 64,-2 0 64,1 0-96,1 0-32,-2 1 32,2-1 0,-1 0 32,1 0 0,-2 0 64,0 2 32,2-2-32,-1 0-64,-1 1 32,2-1-32,0 0 0,-3 3 0,3-3 0,-1 0 0,1 0 0,-2 3 0,2-3 0,0 1 0,-2 1 0,2-2 64,0 2-32,0 0-32,0 0 32,0 0-32</inkml:trace>
  <inkml:trace contextRef="#ctx0" brushRef="#br1" timeOffset="17">1253 886 3584,'0'4'0,"0"-1"-96,0 0 64,0-1 32,0 0 0,0 2 0,0-3 64,0 1-32,0-2-32,0 1 96,2 1 0,-2-2-32,2 2-64,-1-2 32,2 0-32,-3 2 0,2-2 0,-1 1 0,-1-1 0,2 0 0,0 0 64,-1 0-96,1 0 0,-1 2-32,1-2-64,-2 0 224,1 0 96,1 0-192,0-2 32,-1 2 32,1 0 32,-1 0-128,1 0-32,-1 0 32,-1-1 0,2 1 32,-1 0 64,1-2 32,-2 2-128,1-2-32,0 2 96,-1-2 96,3 1-32,-3-1-64,1 1 64,-1-3 0,0 0 96,1 1 96,-1 1-128,2-2-32,-2 3-64,0-1-64,2 0 32,-2 1 32,1-3-32,-1 3 64,0-1-128,0 0-64,1 0 128,-1 0 32,0 1-96,0-2 32,-1 3 0,1-1 64,0-1-32,0 2-32,-1-1-64,1-1 32,-2 1 32,2 1 0,0-2-96,-2-1 64,1 3 32,1-1 0,-1 1 0,1-2 0,-3 2 0,2 0 0,0-1 0,-1 1 0,2 0 0,-1 0 64,-1-3-96,1 3 0,-1 0 32,1 3 0,-1-3 0,1 0 64,-1 1-192,0 1-32,1-2 128,-2 1 160,1 2-128,-1-1 0,1-2-64,1 1 0,-1 1 64,-1-1 0,3-1 0,-3 2 0,3-1 0,-2 2 0,2-2 0,0 1 0,-3 0 0,3 0 0,0 1 0,0 1 0,0-3-96,0 3 64,0 0 96,3-3 32,-3 2-32,0-1-64,2 0 32,-2 0-32,3-2 0,0 0 64,-3 1-32,3-1 64,-1 0-64,1 0-32,-1 0 32,1-1-32,-2-1 0,1 0 0,1 0 0,-1-1 0,-1 2 0,2-2 64,-1 2-32,-1-1-32,1-1-64,-1 1 32,0 0 96,-1-1 32,0 1-128,0 0 32,0 0-64,0 1 0,0-2 64,-1 2 64,1 1-96,-1-2 0,-1 2 32,1-1 0,-1 1 0,1 0 64,-2-2-32,1 2-32,-1-1-64,1 1 32,1-2 32,-2 2 64,1 0-96,-1 0 0,1-3 32,-1 6 0,3-3-96,-3 2 64,0-2-32,1 0-64,-1 1 96,3 1 0,-3-1-64,2 2 64,1 1 32,0 0 0,0-2 0,1 1 0,2 2 64,-3-1 32,3 0-32,-3-4-64,4 0 96,0 0 0,-2-3-32,1 3-64,0-1 96,-1-1 0,1 0-128,-2 1 32,1-3 0,-2 3 64,2-1-96,-2-2 0,0 2 32,0 1 64,0-2-96,-2 2 0,2-1 32,-2 2 0,2-1-96,-1 1 64,-1 0-32,1-2 0,1 2 64,-3 0 0,1 0 0,0 0 0,1 2-96,-1-1 64,2-1 32,-3 2 64,2-1-96,1 3-64,-2-2 64,2 0 64,0 2-64,2-3 0,-1 3 32,2-3 0,-3 1 0,3 0 64,1-2 32,-1 0 32,0 0-64,0-2-64,0 2 32,0-2 32,-1 1-32,-1-1-32,1 0 32,-1-1-32,-1 1 0,-1 0 0,-1-1 0,1 0 0,-1 3 0,1-1 0,-1-1-96,-1 2 64,1 0 32,1 0 0,-1 0 0,1 0 0,-1 0-96,1 2 64,-1-1-32,0-1 0,1 4 0,-1-2 0,2 0 128,0 0 32,0 1-128,0-1 32,0 0 64,0-1 96,0-1-128,2 2-32,-1-2 0,3 0 64,-3 0-96,2-2 0,-1 2 32,1-1 64,-1-1-96,-1 0 0,1-1 32,-1 1 0,-1 0 0,2 0 64,-2-2-32,0 4 64,-2-3-64,1 2-32,1-1-64,-2 1-32,1-1-32,-1 2 96,-1 2-64,1-2 32,1 1 0,-1 1 0,1-1 64,-1 2 0,2 1 0,0-2 0,0 2 64,2-1 32,-1 2-32,1-3-64,-1 1 32,1 0 32,-1-3-96,1 0 0,0-3 32,-1 2 64,1-1 32,-1 0 32,1 1-160,-2-3 32,0 3 0,0-3 0,0 2 0,-2 0 64,2 1-96,0-2-64,-1 2 64,-1-1 64,1 2-64,-1 0-64,0 0-32,1 0 0,-1 0 160,-1 2 32,2-1 0,-1 3-64,0-2 32,1 2-32,-1-2 0,2 1 0,0 2 0,0-3 0,2 2 0,1-3 64,-1 1-32,1-2-32,0 0 32,-2-2-32,3 1 0,-3 1 64,2-3-32,-1 2-32,-1-1 32,-1 0-32,2-1 64,-2 1 32,-2 1-32,2-3-64,0 2 32,-1 0-32,-1 1-160,2-2 32,-1 2 64,-1 1 32,1 0-128,-1 0 32,0 1 64,2 2 32,-1 0 32,1-1 0,-2 3 0,2 0 64,0-1-96,0 0 0,2-3 96,-2 2 96,1-1-128,1-2-32,-2 0 0,2-3 64,-1 1-32,1 1 64,1-2-64,-2 0-32,1 1 96,-2-1 0,0 0-128,0-1 32,0 2 0,-2 0 0,2-2-96,-1 3 0,-1-1 64,-1 1 64,2 1-64,-1-2 0,-1 2-128,1 2 32,1-2 64,-1 1 96,1 1 0,-1-1-32,2 3 32,0 0 32,2 0-32,-1-1-32,1 2 32,-1-2 32,1 0-96,-1 0 0,3-2 32,-3 1 64,2-4-32,0 1 64,-1-1-64,-1-2 64,1 1-128,-2 0 0,1-1 32,-1 1 64,-1-1-32,-1 1-32,2-3 96,-3 5 0,2-1-192,-1 1-64,-1 1-32,2 0 128,-1 0 32,-1 0 96,1 1-96,1 2-64,-1-1-32,1-1 96,1 3 64,0 0 128,0-2-128,0 0-32,1 1 0,1-1 0,-2-2 0,3 0 64,-2 0-32,1 0 64,0 0-128,-1-2 0,-1 0 32,2 1 64,-1-3-32,-1 2-32,0 0 96,0-2 0,0 4-128,0-3 32,-1 2-64,-1-1 0,2 2 0,-3 0-64,1 0 0,1 0 96,-1 2-64,1-1-32,-1 2 96,2 1 0,-1-2 96,2 2 32,-1-1-32,2-1-64,-1 1 32,1-1 32,-1 0 32,1-1 32,1-1-160,-1 0-32,1 0 32,-2-1 64,1-1 0,-1 0 64,1 1-64,-2-1 64,1-1-128,-1 1 0,0-2 32,-1 2 64,1 1-96,-2-2-64,1 3 64,-1-1 0,1 1-64,-1 0 64,-1 0-32,3 1 0,-1 2 0,-1-2 0,2 3 64,0-2 64,0 3-32,2-2-32,-2 1 32,1 0 32,1-1-32,-1-2-32,2 1 96,-1 0 0,-1-2-128,1 0-32,-1 0 96,0-2 32,2 0 0,-3 1 32,1-1-128,-1-2-64,-1 3 64,1-1 64,-3 0-64,3 1 0,-1-1-32,0 0-64,-1 2 96,2 2 0,0 0-64,0-1 64,0 3 96,2 0 32,-2-3-192,2 2-64,1-1-1280,-2 0-480</inkml:trace>
  <inkml:trace contextRef="#ctx0" brushRef="#br1" timeOffset="18">772 727 896,'0'4'416,"-1"-4"-192,2 3-256,-1-3 128,3 2-128,-3 0 0,1 0 96,2-4 32,-2 2 32,2 0-64,0-2 32,-3 0-64,3 1-32,-1-1 96,0-2 64,-1 3 0,1 0 0,-1-3-96,1 3 32,-2-1 0,0 0 96,1 0-96,-1-2 0,-1 4 32,1-4 0,0 2-64,-2 0-64,1 0-64,-1 2 32,1 0 32,-3 0 0,1 2 0,3 0 0,-3 1 0,0 0 0,3 0 0,0 0 64,0 1-32,2-1 64,-1-1-64,2-1 64,-3 0 64,3-1 128,-3-1-192,2 1-128,0-1 64,-2-1 96,1 0 32,1-1 0,-2 1-192,0 0 32,0-2 64,0 1 96,-2 2-224,2-1 0,-1 2 0,-1 0 32,0 2-64,-1-1 64,0 2 32,0 0 64,2-2 32,0 3 32,-1-1-160,1-1-32,-2 0 32,3 0 0,0 1 32,0-2 0,3-1 64,0 0 32,-2 2-32,2-4-64,-2 2 32,2-1 32,0-2-32,-3 2-32,4-2 160,-4 1 32,1-1 128,-1 1 128,0-1-256,-1 0-96,1-1-64,-2 0 32,0 2-96,-1-1-64,0 3-32,0-2 96,2 1-64,0 2-32,-1-1 96,1 3 64,1-1 0,-3 4-32,3-2-64,3-1 32,-3 2 32,1-2 0,2 1 0,-2-2 64,1 1 32,-1-2 32,2-1-64,-3 0-64,0 0 32,3-1-32,-3-3 0,0 3 64,0-3 32,0 1 32,0-1-224,0 0 0,0 1 96,0 0 64,0-1-160,-3 4 0</inkml:trace>
  <inkml:trace contextRef="#ctx0" brushRef="#br1" timeOffset="19">783 697 6240,'-3'0'-64,"2"1"32,0 1 32,-1 0 0,1 2 64,1-3-96,-3 3-64,3-1 64,0 0 0,0 0 32,3-2 64,-2 1-32,1 0 64,0-2-64,0 0-32,-1-2 32,3 2-32,-2-2-96,0 1 64,1-2 96,0 0 32,-3 0 32,0-1 0,0 1-160,0-1-32,0 1-64,0 3 96,-3-2 0,2 1 32,-3 1 0,2 0 0,1 1-96,-3 1 64,2 1 32,1 1 0,0-1-96,1 1 64,0-1 32,0 1 0,0-1 0,1-1 0,-1 0 64,1-1 32,1 1-32,-1-2-64,-1 0 32,3 0-32,-2-2 0,1 1 0,-2-1 0,0 0 0,2-1 0,-2-1 64,0 1-32,0-1-32,-2 1-64,2 1-32,0 0-32,0 0 96,-2 2 0,2 2 32,-1-2 0,-2 4 64,2-2-96,-1 2-64,1-1 64,1 1 64,1-1 0,-1 0-32,0 2 32,2-2-32,-1 1 0,-1-4 0,3 0 0,-3 0 0,1 0 64,1 0 32,-2-2-32,0 0-64,2-1-64,0 1-32,-2 1 64,0-3 64,0 3 64,0-1 32,0-2-224,-2 1 0,0 2-192,0-2 32,-2 2 128,1 1 128,2 1-32,0 2 0,-2-2-32,0 2 0,2 1 64,1-1 64,-1 2-32,1-1-32,0 1 32,0-4-32,0 2 64,1-2 96,-1-2-128,4 1-96,-1-3 96,-2 2 32,2 1-96,1-4-32,-3 4 32,1-3 64,2 1-64,-3 1 0,2-1 32,-3 0 0,2 1 0,-2 1 64,0-2-32,0 1 64,-2 1-128,2-3 0,-3 3 32,2 0 0,1 0-96,-2 0 64,0 0 32,2 0 0,0 3-96,0-2 64,0 1 32,0-1 0,0 1 0,2 1 64,0 1-32,2-1 64,-4-1-128,2 3 0,1-5 32,-1 2 64,-1-4 32,1 2 32,-1-1-64,2-3-64,-3 0-64,0 3 32,0-3 96,0 1 32,0 0-128,-1 0-32,-1-1-64,-1 1 96,0-1 0,0 2 96,1 0-96,-1 2-64,2 0 64,-3 2 0,4 0-64,-2-1 64,1 3 32,-2-2 0,3 2-96,0-3 64,0 1 96,0-1 96,0 1-64,0 0 0,3-2-96,-3 0-32,1 0 32,-1 0 64,2-2-32,-2 2-32,0-2 32,0 1-32,2-2 0,0-1 0,-2 2 0,0-2 0,0 1 0,0-1 0,0 1 0,-2 0 64,0 0-96,0 0-64,-2 2 64,3 1 0,-2 0-64,2 1 64,-1 2 32,1 0 64,-2 1-96,3 2 0,0 0-32,0-3-64,0 2 160,0-2 32,0-1 64,3 1 0,-2-3-64,2 0 32,-2-1 0,2-1-128,0 0-32,-2 1 32,1-1 0,0 1 96,0-2-32,-2 0-96,0-1-32,0 3 64,0-1 0,-2 0 96,0 2 32,-1-2 32,0 2-224,0 0-64,1 0 64,0 2 32,1 0 64,-2 0 0,2 2-96,1-1 64,0 1 96,0-1 32,1 0-32,2-1-64,-2 1 32,1-1 32,0-2-32,0 0-32,-1 0-64,2-2 32,-2 0-32,1 1 0,-2-1 64,2-1 64,-2 1-32,0 1-32,0-3 32,0 1 32,-2 0-96,2 2 0,-2-1 32,-2 0 0,1 4 0,2-2 0,-2 2-96,2 2 64,-3-3-32,3 2-64,-1 1 96,2-1 64,-1 1-64,1-1-64,0 2 128,0-2 96,1 1-32,1-1-64,-1-1 64,3-2 0,-1 0-32,-1-2-64,1 1-64,1-1 32,-2 1 32,2-3 0,-3 2 0,2 0 0,-3-1 0,0 0 64,0 1-96,0 0-64,-4 1 64,0-2 0,2 0 32,-3 2 64,2-1-96,2 2-64,-2 2 64,0-2 0,2 1 32,1 2 64,-1 0-32,1-2-32,1 1 32,-1 0-32,1-1 0,3-1 64,-2 0-32,0-1-32,0-1 32,-1 0-32,3 1 0,-4-1 0,2 1-96,-2-2 64,0 0 32,0 2 64,-2-2-192,1 2-32,-2 1 64,0 0 32,3 1-32,-1 2 0,0-2-32,1 2 96,0 0 64,0 0 128,1 0-128,0-1-32,2-1-1344,1-2-608</inkml:trace>
  <inkml:trace contextRef="#ctx0" brushRef="#br2" timeOffset="20">1192 867 512,'1'-3'256,"-1"3"-128,3 0-160,-2 0 128,-1 0-64,1 0-32,1 0 32,-2-3 32,1 3-96,-1 0 0,2 0 32,-2 0 64,2 0-32,0 0-32,-2 0-64,1 0 32,-1 0 32,1 0 64,0 0-32,1 0 64,-2 0-128,2 0 0,0 0 32,-1 0 0,0-3 0,1 3 0,0 0 0,-2 0 0,1 0 0,1-1 0,-1 1 0,0 0 0,1 0 0,0 0 64,-1 0-96,1-2 0,-2 2 32,1 0 0,0 0 0,1 0 64,0-3-96,0 3 0,-1 0 32,1-1 64,-1 1-96,0-2 0,2 2 32,-3-1 0,3 1 0,-3 0 0,2-2 0,-2 2 64,2 0-32,-1 0-32,2 0-64,-3 0-32,3 0 64,-1 0 64,0 0 0,-1 0 64,2-1-128,-1 1 0,-1 0-32,1 0 0,0 0 64,-1 0 0,2 0 64,-1 0 96,-1 0-128,1 0-96,-1 0 32,1 0 0,0 0 32,1 0 0,-2 0-96,0 0 64,3 0 32,-3 0 64,0 0-96,2 0 0,-1 0 32,0 1 0,-1-1 0,1 0 64,-1 0-96,1 2 0,-1-1-32,1 1 0,-1-2 128,-1 1 32,2-1-32,-1 3-64,1-3-64,0 2 32,-1-2 32,0 0 0,-1 0 0,4 1 0,-3-1 0,1 0 64,-1 0-32,1 3-32,-1-3 32,0 0-32,3 0-96,-2 0 64,-1 0 32,2 0 0,-1 0 0,0 3 64,-2-3-32,0 0-32,3 0-64,-3 3 32,0-3 96,2 1 96,0 1-64,-1-2-64,-1 2 0,2 0-32,-1 0 0,1 0 0,-1-1 0,1 1 0,0 1 0,-2-1 64,1 2-32,1-3-32,-1 3 96,1-3-64,-2 3 64,2-3-64,-1 2-32,0 0 32,1-1-32,-1-1 0,3 1 64,-3-2-32,2 2 64,2-1 64,-4 3 64,2-2-800,-1-1-352</inkml:trace>
  <inkml:trace contextRef="#ctx0" brushRef="#br2" timeOffset="21">1203 904 1536,'2'0'608,"0"0"-320,-1 0-352,-1 0 128,1 1-160,-1-1 64,2 2-32,-1-2-64,-1 2 96,2-2 0,-2 1 96,2-1 96,-1 2 64,0-2 32,3 0-64,-3 2-32,1-2-192,-1 1 32,1-1 0,-1 0 0,1 2 0,0-2 0,-1 2 0,0 0 0,1 0 0,-1-1 0,1 1 64,0-1-32,-1-1-32,1 3 32,-1-2-32,0-1 0,2 2 64,-2-2-96,1 1-64,-1-1 128,0 3 96,1-3-96,-1 1-96,2-1 32,0 2 64,-3-1-64,4-1 0,-3 2 32,2-2 64,-1 2-32,1-2 64,0 1 64,-1-1 64,1 0 32,0 3 64,0-3-160,-2 0-96,3 0-32,-2 1-32,0-1 0,2 0 0,-2 0 0,1 2 0,0-2 0,0 0 64,-1 2-32,1-2-32,0 0 32,0 0 32,0 0 32,-1-2 32,1 2-160,0 0 32,0 0 0,0 0 0,-1 0 0,1 0 0,-1 0 0,0 0 0,2 0-96,-1 0 64,-3 0 32,4 0 64,0 0-32,-4-2-32,3 2 32,2 0 32,-3 0-32,-1-1-32,3 1 96,-1-3 0,-2 3-32,1-1-64,1-1 288,-1 2 128,-1-2-128,2 2-96,-1 0-192,-1-1 0,2 1 0,-2 0 64,1 0-32,1-2-32,-1 2 96,-1 0-128,3-1 0,-3-2 32,2 3 0,-2 0 0,1-1 64,-1 1-32,1 0-32,0 0-64,-1-2 32,0 2 32,-1 0 64,2 0-96,0 0 0,-1-1-32,1 1 0,-1 0 64,1-3 64,-1 3-32,1 0-32,-1 0 32,1-1-32,0 1 0,-1 0 0,1-2 0,-2 2 0,1-1 0,-1 1 64,0-2-96,2 2 0,-2 0 32,0 0 0,0 0 64,0-2 96,0 2-128,0 0-96,0 0 32,0 0 0,0 0 32,0 0 0,0 0 0,0 0 0,0 0 0,0 0 0,0 0 0,0 0 0,0 0 0,0 0 64,0 0-32,0 0 64,-2 0-128,2 2 0,0 0 32,-1-1 0,1-1-1152,-2 2-1184,1-2 416</inkml:trace>
  <inkml:trace contextRef="#ctx0" brushRef="#br2" timeOffset="22">1392 881 640,'2'0'256,"-2"2"-128,1-2-160,-1 1 64,2 1-32,-2-1 64,3 3-32,-2-2-32,1 1 32,-1-1 32,1 0-96,1 2-64,-2-3 64,1 1 64,-1 1 64,2-1 32,-1 0-224,-1 1 0,1-1 32,1 0 96,-1 1-64,-1-1 0,-1-1 32,2 2 64,-1-3-32,1 3-32,0-2 32,-1 3-32,-1-2 64,3-1 32,-3 1 32,2 1 0,-1-1 0,1 0 0,-1 1-576,-1 3-224</inkml:trace>
  <inkml:trace contextRef="#ctx0" brushRef="#br2" timeOffset="23">696 726 384,'0'1'256,"0"2"-128,0-2-160,0-1 128,0 0-128,0 2-64,0 0 64,0-2 0,0 3 96,2-1 32,-2-1 32,1 1-64,1 0 32,-2 0-64,1 0-32,1-1-64,-2-1 32,1 2 32,1 0 64,-1 0-96,1-2 0,0 1 864,-1-1 480,1 0-672,-1 2-256,1-2-256,1 0-128,-2 0 32,3 0 32,-4 0-96,4 2-64,-2-2 64,-1 2 0,2-2 32,-2 1 0,3 1-96,-3-2 64,1 1 96,-1 1 32,1-2-32,-1 2 32,3 0-128,-3 0-64,2-2 64,-1 1 64,1 2 0,-2-3 64,2 1-128,1-1 0,-2 2 32,2-2 0,-1 0 0,-1 0 0,1 0 0,1 0 0,-2 1 0,2-1 0,0 0 0,-2 0 0,1 0 0,0 0 64,0 0-96,0 0 0,1 0 160,-1 0 64,0 0-160,0 0 0,0 0-32,0 0 0,-1 0 0,0 0 0,1 0 0,0 3 0,-1-3 0,-1 0 64,3 0-32,-3 0 64,2 0-64,-1 0-32,1 0 32,0 0-32,0 0 0,0 0 0,0 0 0,0 0 0,0 0 0,1-3 0,-4 3 0,3 0 64,0 0-32,-2 0-32,2 0 32,-1 0 32,0 0-96,-1 0-64,0 0 64,1 0 0,1 0 32,-2 0 64,2-1-32,-3 1-32,2 0 32,0 0 32,-1 0-32,1 0-32,-1 0-64,1 0 32,-1 0 32,-1 0 64,2 0-32,0-2 64,-2 2-64,0 0-32,0 0 32,0 0-32,0 0 0,0-1 0,0 1 0,0 0 0,1 0 0,-1 0 0,0-3 0,2 3 64,-2-1-32,0 1-32,1 0 32,-1 0 32,0 1-736,0-1-352,0 3-320,0-2-64</inkml:trace>
  <inkml:trace contextRef="#ctx0" brushRef="#br2" timeOffset="24">903 735 896,'-1'0'352,"1"0"-192,0-2 160,0 2 288,-2-2-256,2 2-96,-1 0 96,1-1 160,-2-1-192,1 0-96,-1 1-64,0-1-32,2 0-224,-4 2 0,2-1 32,0-1 96,-1 1 0,0 1 64,-1-3 64,1 2 128,0 1 0,0-2 64,0 1-128,1-2-64,-1 2-64,2-1 0,-2-2-128,-1 4 0,3-3 32,-2 3 64,0-3-32,1 1 64,1 1-224,-2 1 32,1-3 32,-1 2 32,2 1 32,-2-3 0,1 3 0,1 0 64,-2 0-32,-1 3-32,2-3-64,-2 0 32,1 0-32,0 0 0,0 0 64,0 0 64,0 0-32,0-3 64,-1 3-64,1-1-32,0-1 32,0 2 32,1-1-96,-1 1 0,-1-2 32,1 2 0,0 0-96,0 2 64,0-2 32,0 0 0,1 1 0,-1-1 64,0 2-96,0-2 0,0 1 32,0 2 0,0-3-96,0 1 64,0 2 96,-1-2 32,1-1-128,2 2-32,0-2 32,-2 1 64,0 1 0,3-2-32,-4 1 32,3 1-32,-1-2-96,1 2 64,-2-2 32,1 2 64,1-2-32,-1 2-32,0-2 32,1 0-32,-1 0 0,2 1 0,-1-1 0,-1 0 0,1 0 0,-1 3 0,2-3-96,-1 1 64,1-1 32,-2 0 0,2 0-96,-2 2 64,2-2 32,0 0 64,-3 0-32,3 1 64,0-1-64,-1 0-32,1 0 32,0 3 32,0-3-32,-2 0-32,2 0-64,0 0 32,0 0 32,0 0 0,0 0 0,0 0 64,0 0-32,2 0-32,-2 0-64,0 0 32,1 0 32,-1 0 0,0 0 0,3 0 64,-3 0-32,0 0-32,0-3 32,2 3-32,-2 0 0,2 0 0,-2 0 0,1-1 64,-1 1-96,0 0-64,0 0 128,0 0 32,0 0-96,2 0-32,-2 0 32,0 0 64,0 0 64,0 0 96,0 0-160,0 0-32,0 0 0,0 0-1760,-2 1-736</inkml:trace>
  <inkml:trace contextRef="#ctx0" brushRef="#br2" timeOffset="25">1010 786 256,'-2'0'160,"0"0"-64,-1 0-128,3 3 128,-1-3 0,-1 1 96,1-1-32,-2 2 64,1 0-128,0 0 0,1 0 32,-1 1 0,1-2-160,-2 3-32,2-2 96,-2 2 32,-1-3 0,1 3-64,0-1-64,2-1 32,-4 1 320,1-1 96,-2 1-96,4 0-32,-3-1-192,1 2-64,0-1 64,0 1 96,0-1-128,2-1-96,-1-1 32,0 4 0,-2-4 32,2 2 64,0-3-32,0 3-32,1 0 32,-1-2-32,0 3 0,1-2 0,1 0-96,-1 0 64,1-1 32,1 1 64,0 0-32,-2-2 64,2 0-64,0 0 64,2 0-64,-2 0-32,1 0-64,1-2 32,1 0 32,0-1 0,0 1 0,0-2 64,2 1-32,-2-3 64,2 3-128,-1-3-64,-1 0 128,2-3 32,-2 1 0,2 1-64,-1 0-64,-1 0 32,0 1 32,0 2 0,1-2-96,-2 3 64,0 0 32,1-3 0,2 2-352,-2 3-96,-2-3-352,3 0-128</inkml:trace>
  <inkml:trace contextRef="#ctx0" brushRef="#br2" timeOffset="26">1119 786 640,'0'2'256,"0"0"-128,0 2-224,-2-2 64,2 1 32,0 2 0,0 0 64,0 2 32,2 0-128,-2 0 32,1-2-64,1 2 0,1-1 128,-2 1 32,1-1 32,1 1 0,-3 2 416,1-2 192,1 0-288,-2 2-160,2-4-192,-2 1-96,1 0 32,-1-1 32,2 0 32,-1 2 32,2 2-64,0 0-64,2-1-64,-1 3-32,3 0-928,-1-3-384</inkml:trace>
  <inkml:trace contextRef="#ctx0" brushRef="#br2" timeOffset="27">800 989 1152,'-3'1'416,"2"-1"-192,-2 2-256,3-1 128,-2 2-64,0 0-32,-1-1 160,-1 1 32,0-1 0,1 1-32,-2 0-96,0 1 32,1 2 0,-1-2 32,1 4-64,-3-4-64,1 4 32,-1-3 32,-2 0 32,4 0 32,-3 1-160,2-3-32,-1 0 32,4 2 0,0-2-832,2-2-352</inkml:trace>
  <inkml:trace contextRef="#ctx0" brushRef="#br2" timeOffset="28">726 1202 1152,'0'-2'512,"0"2"-256,0-3-160,0 2 224,3-1-64,-2-2 96,-1 0 0,2 1 96,-1 0-160,0-1-96,1-1-96,-1 1 0,1 3 0,1-3 96,0 1-96,0 1-64,1-2 0,-1 3-32,-2-2-96,2 1 64,0-2 96,0 1 96,1 1-64,-1-1-64,0 1 64,-3 0 0,1 1-128,-1 1 32,0 0-160,-1 0 32,1 1 128,-2 1 64,1 0 0,-1-1-64,1 1 32,-3 2 32,3-3-32,-1 1-32,-1 0-64,2 0 32,-2-1 32,0 1 64,-1-1-32,1 3 64,0-2-128,0 0-64,0 1 128,0 0 32,0 3-96,2-1 32,-2 0 0,1-2 0,0 1 0,2 0 0,-1-2 0,1-1 64,0 1-320,1-2-64,1 0-1056,0 0-448</inkml:trace>
  <inkml:trace contextRef="#ctx0" brushRef="#br2" timeOffset="29">845 347 384,'4'0'160,"-2"0"-64,0 0-192,-1 0 64,2 0 32,0 0 0,0 0 0,1 0 64,0 2-96,0-2-64,2 0 64,-2 2 0,0-2 32,1 2 64,1-2-96,-1 0 0,1 0 96,-1 0 32,1 0-32,0 0 32,0 2 576,0-2 256,0 0-544,1 1-160,-1-1-192,0 2-32,-1-2 0,2 2 64,1 0-32,-2-1-32,0 1 32,0-1-32,-1 3 0,1-1 0,-1 0 0,-1 0 0,3-1 0,-3 1 64,1-2-32,-3 2-32,5-2-64,-3 2 32,1 0 32,-1 0 0,1 1 0,0-3 64,0 3-32,1-3-32,-1 3 96,2-2 0,1 1-128,-1-1-32,1 0 96,1 1 32,-1-1 0,1-1-64,0 1-64,0 0 32,1-1 32,1 2 64,-3-1-96,2 1-64,-1 2 128,0 0 32,0 0 0,-1 2-64,0-2-64,-1 2 32,1-4 32,0 4 64,0-4-32,-1 2-32,1-3 32,0 1 32,1-1-32,0 0-32,0 1 32,2-1-32,0 1-96,-1 1 64,3 1 96,0 0 32,-1 0-128,0 1-32,-1-1 96,-1 0 32,0-2-96,1 3 32,-3-3-64,0 0 0,0 1 0,0-1-64,-2 3 160,0-2 96,0 1-96,-1 2-32,0-3 0,-1 1 64,0-1-96,-2 0 0,1 0 32,0-1 0,0 0-96,-1 1 64,1 1 32,0-1 0,0-3 0,3 3 0,1-1 0,-1 1 0,2 0 64,3 0 32,2 2-672,-1 3-256,3-3 64,2 3 32</inkml:trace>
  <inkml:trace contextRef="#ctx0" brushRef="#br2" timeOffset="30">1054 241 128,'14'-1'160,"-9"1"-64,2 0-64,-3 0 96,-1 0-160,4 0 32,0 1 0,-2-1 64,2 0-32,-1 2-32,0-2 32,0 2 32,0 0 384,0-2 192,-1 2-320,-1 1-192,1-1-160,1 1 0,-1-1 32,1 2 64,-1-1-32,-2 0-32,5 1 32,-2 1-32,1 1 64,1-2 96,-1 2-64,2 0-64,2-3 0,2 0 32,-1-2-32,0 2-32,2-2 32,0-1-32,-2 0-96,1 0 0,-1 2 128,0-2 32,0 2 128,1-2 96,-3 2-64,2-1 32,-4 3-224,3-1-32,-2 1 64,-1-1 32,1-1-128,-1 1 32,2 3 0,-2-3 64,2 2-32,0-1-32,-1 1 32,1 1-32,0 0-96,0-1 64,-1 0 96,0 1 32,1-2-192,-2 0-64,3 2 128,-4-1 64,0 0 32,3 2-64,-3 0 32,1 4 32,1-3 32,2-1 32,0-1-1216,3 2-512</inkml:trace>
  <inkml:trace contextRef="#ctx0" brushRef="#br3" timeOffset="31">894 534 256,'0'0'160,"0"0"-64,0-4-128</inkml:trace>
  <inkml:trace contextRef="#ctx0" brushRef="#br3" timeOffset="32">1164 771 384,'2'-2'256,"0"2"-128,-2 0-160,1 0 64,1 0-128,-2 0 64,1 0 32,-1 0 0,2 0 0,-2 0 0,3 0 0,-3 0 0,3 0 64,-1-2 96,-2 2 0,3-1 64,-2 1 0,-1 0 96,2 0-160,0 0-96,-2-2-128,2 2 32,-1 0 32,-1 0 0,4-1 0,-3 1 0,1 0 352,-1 0 160,1-2-256,0 2-128,0 0-32,-2 0 0,1-2-32,0 2-64,0 0 32,1 0-32,0 0 0,0 0 64,-2-2-96,2 2 0,0 0 32,0 0 0,-2 0-96,1 0 64,1-1 32,-1 1 0,0 0 0,1 0 64,0 0-32,-2 0-32,1 0 32,1 0-32,-1 0 0,0 0 0,1 0-96,0-2 64,0 2 32,-1 0 64,1 0-32,-1 0 64,0 0-128,2 0 0,-3 0 32,3 0 0,-3-2 0,2 2 64,1 0-192,0 0 32,-3 0 32,2 0 96,-1 0 0,3 0 64,-3 0-64,1 0-32,-1 0 32,2 0-32,-1 0 0,0 0 0,0 0 0,2 0 0,-3 0 0,2 0 0,-1 0-96,-1 0 64,0 2 96,3-2 32,-3 0-128,1 0 32,1 2-64,-2-2-64,2 0 96,-1 0 64,1 1 0,0-1 64,0 0-64,0 0-32,0 0 32,1 2-32,-2-2 0,2 0 0,-3 2 0,2-2 64,0 0-96,1 2 0,-3-2 32,2 1 0,-2-1-96,1 2 64,2-2 32,-4 0 0,3 0 0,-3 1 64,2-1-32,1 2 64,-1-2-128,-1 0-64,1 2-32,1 0 0,0 0 96,0-1 64,-1 2 0,1-2-32,0 1 32,0-2 32,0 1 32,2 1 32,-1-2-1056,1 1-416</inkml:trace>
  <inkml:trace contextRef="#ctx0" brushRef="#br3" timeOffset="33">937 659 1152,'-1'-1'416,"1"1"-192,-1 0-256,1-3 128,0 3 128,0 0 192,-3-2-96,3 0 64,0 2-96,-1-1 0,0-1-160,1 1-96,-2-1 64,2 2 64,-1-1-128,1 1-32,-2-3 128,1 3 64,1-1 0,-2 1 32,2-2-288,-1 0 0,-1 2 64,1-4 64,-1 3 0,0-1 32,-1 2-224,2-1 32,-1-1 96,1 2 128,-1-2-96,0 0-32,2 0 0,-3 2 0,2-2 64,-1 1 32,1-1-32,-1 0-64,1 1 32,0 1-32,-1-2 0,-2 1 64,3 1-96,0-3-64,-1 2 64,-2-1 0,4 0-64,-4-1 64,3 1 96,-2 1 96,0 1-128,1-3-32,-1 2 0,0-1 0,2 0 0,-3 2 64,1-1 32,2 1 32,-2-2-224,1 2 0,-1-2 32,2 2 32,-3-1 32,3 1 64,-1-2-96,1 0 0,-2 1 448,1-2 192,-1 2-288,2-1-192,-2 2-160,1-1 0,1-2 32,-2 3 64,1-1 96,-1 1-128,1-2-96,-1 2-64,2 0 96,-1 0 0,-1 0 32,1 0 0,-1 0 0,2 0 0,-1 0 64,0-1-32,0 1-32,-2 0-64,3 0 32,-2-3 32,2 3 64,-2 0-32,-1 0-32,3 0-64,-2 0 32,1 0 32,-1 0 64,0 0-32,2 0 64,-3 0-128,3 0-64,-2 0 64,0 0 64,0 0 0,0 0-32,-1 0 32,1 0 32,1 0-96,-1 0-64,0 0 64,1 0 64,-1 0 0,0 0 64,0 0-128,0 0-64,1 0 64,0 0 64,-1 0 0,2 0-32,-2 0 32,0 0-32,1 0 0,0 3 0,-2-3 0,2 0 0,-1 0 0,1 0 0,-2 0 0,2 0 64,0 1 32,-3-1 32,1 0-416,-3 2-128,1-1-1440</inkml:trace>
  <inkml:trace contextRef="#ctx0" brushRef="#br3" timeOffset="34">936 905 896,'-7'0'352,"5"3"-192,-1 0-256,3-3 0,-4 0 64,2 4 0,2-4 32,-4 3 64,1 1-96,0-4 0,0 4 32,3-1 0,-3 1 0,3-4 0,-3 4-96,3-4 64,-3 0 32,3 0 64,-4 0-96,4-4 0,-3 4-256,0 0-64</inkml:trace>
  <inkml:trace contextRef="#ctx0" brushRef="#br3" timeOffset="35">971 750 640,'-3'9'256,"1"-4"-128,1 0-160,-1-1 128,1-1 0,0 1 32,-3 2-64,3-3 32,-2 2-128,1-1 0,-1 0 32,0 2 64,0-1 32,0-1 32,0 1-160,-1-2-32,0 1 32,1 1 0,-1 0 32,1-1 64,-4 1-96,3 0 0,-1 0 32,-1 5 64,2 0-448,-2-2-224</inkml:trace>
  <inkml:trace contextRef="#ctx0" brushRef="#br3" timeOffset="36">2344 763 896,'5'0'416,"-2"0"-192,0 0-256,-3 0 64,3 0-32,1 0 0,2 3 0,-3-3 0,0 3 0,-1-3 0,2 0 0,-1 0 0,0 0 64,-3 4 32,4-4-32,-4 0 32,0 0-224,0 0 32,0 0 96,0 0 64,0 0 0,0-4 32,0 4-128,0 0 0,0 0 32,-4 0 64,4 0-32,0 0 64,0 0-128,-3 0-64,0 0 64,-1 0 64,2 0-512,2 0-192</inkml:trace>
  <inkml:trace contextRef="#ctx0" brushRef="#br3" timeOffset="37">2160 768 256,'5'-2'160,"-4"2"-64,2 0-128,-3 0 128,4 0-64,-3 0 64,2 0-128,0 0 0,0 0 32,0 0 64,0 0-32,3 0 64,-4-1-128,3 1-64,-1 0 128,-1-2 32,2 2 128,-3 0 96,2-2 64,-1 2 96,0 0-224,1 0-128,-2-2-64,1 2-32,1 0 0,0 0 0,-1 0 0,0 0 64,0 0-96,0 2 0,0-2 32,0 0 0,2 0 0,-2 0 0,0 0 0,1-2 64,-1 2-96,-1 0 0,1 0 32,-1 0 64,2 2-96,-2-2 0,0 0 96,1 2 32,0-2-32,0 0-64,-2 2-64,3-2 32,-1 1 32,0-1 0,0 0 0,-1 0 0,4 0-96,-3 0 64,1 0 32,-1 0 64,0 0-96,0 0 0,0 0 96,0 0 32,-1 0-32,1 0-64,-1 0-64,0 0 32,0 2 32,1-2 64,-1 0-96,-1 0 0,1 0 32,0 0 64,-2 0-96,1 0 0</inkml:trace>
  <inkml:trace contextRef="#ctx0" brushRef="#br3" timeOffset="38">2371 769 2624,'1'0'96,"1"0"-128,-2 0 32,1 2-64,-1-2 0,0 0 128,0 0 32,0 0-32,0 0-64,0 0-64,-1 2-32,1-2 64,-2 1 64,1 1 0,-1 1-32,1-3 32,-3 0 32,3 3-192,-2-3 32,-1 0 96,3 3 64,-2-2 0,0 1-64,0-2 32,0 2-32,-2 2 0,3-2 0,-2 1-96,0 0 64,-1 4 96,1-1 32,-1-2-32,0 2-64,2-1 96,-2 0 0,1 1-32,-1-1-64,0-2 32,-1 0-32,1 2-96,0-4 64,-1 2-32,1 0 0,-1 3 128,1 0 32,-1 0-128,2 2-32,-2 2-768,-1-2-224</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2T03:05:12.040"/>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11-12T03:05:12.041"/>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2208 221 1152,'10'-4'512,"-5"4"-256,0-2-384,-2 2 128,3 0 0,-4 0 0,3-4 0,0 4 0,1 0-512,-2 0-128</inkml:trace>
  <inkml:trace contextRef="#ctx1" brushRef="#br1">1106 550,'0'0,"-1"2,-2 1,-2 3,1 0,-2-1,-1 2,-1-1,-2 1,-1 2,-2 1,-3 1,0 0,-1 0,-1-1,1 0,-1-2,1 0,1-2,2-1,-1 0,2-1,-1-1,0-1,1 1,0-1,0-2,2 1,-1-1,2-1,1 1,1 0,0-2,2 2,-1-1,2 1,0-1,0 1,1 0,-1 0,0 0,0 1,0 0,0-1,0 1,1 0,0-1,2 0,0 1,2 0,0-1,1 0,1 1,0-1,2 0,2-3,2 0,1-1</inkml:trace>
  <inkml:trace contextRef="#ctx0" brushRef="#br0" timeOffset="2">1038 545 3968,'-5'-2'1568,"-3"2"-832,-7 6-864,6-6 320,-4 6-160,-2 0-32,-4 0-1664,1 0-800,0 0 1152,3 1 672</inkml:trace>
  <inkml:trace contextRef="#ctx0" brushRef="#br0" timeOffset="3">965 597 2304,'-3'4'960,"0"1"-512,-7 4-608,3-2 192,-4-1-96,-3 3 0,-4 7-864,-2 2-320,-4-3 544,1 4 352</inkml:trace>
  <inkml:trace contextRef="#ctx0" brushRef="#br0" timeOffset="4">1586 909 128,'0'0'64,"0"4"0,0-4-96,0 0 64,0 3-32,-3-3 0,3 3 0,0-3 64,0 3-96,0-3 0,0 3 96,-2-3 96,2 4-128,0-4-96,0 2 96,-2-2 32,2 0-96,0 3 32,-4-3 64,4 4 32,0-4-128,0 0 32,-2 3 0,2-3 128,0 6 0</inkml:trace>
  <inkml:trace contextRef="#ctx0" brushRef="#br0" timeOffset="5">1573 953 896,'0'3'-64,"0"3"32,0-3 0,0 0 96,0 1 32,0-1-128,0-1 32,0 2 0,0-4 64,0 2-32,0 1 64,2 1-64,-2-4-32,0 2 32,0 1 32,0 1 32,0-4 96,0 3-32,0 0 0,0 0-96,4 0-64,-4-3 32,0 3 32,0 0-32,2 0-96,-2-3 32,0 3 32,2 0 64,-2-3-32,3 3-32,-3-3 32,2 4-32,-2-2 0,3-2 0,-3 3 0,0 1 0,2-1 0,-2-3 64,3 3-32,-3 0-32,0-3-64,3 3 32,-3 0 32,2 0 0,-2 0 64,0-3 32,0 4-128,3-2-32,-3 1 32,2 1 0,-2 2 32,0 0 64,4-3-96,-4 0 0,0 0 32,2 0 0,-2 0 0,0 0 0,3 0 64,-3-3 32,0 3-192,2 0 0,-2 0 96,0-3 64,0 4-96,3-2 32,-1-2 64,-2 4 32,0-2-128,3-2 32,-3 3 0,0-3 64,2 4-96,-2-1-64,3-1 64,-3 2 64,2-1 128,-2-3-224,4 3 0,-2 0 64,-2 0 128,3-3-32,-3 4 0,2-4-32,-2 2-64,0 1 32,3 1 32,-3-4-32,3 3-32,-3-1 32,2 2-32,1-4 64,-3 3 32,2 0-128,-2 0 32,3 0 0,-3-3 64,2 3-32,1 0 64,-3 0-128,2-3 0,1 7-32,0-5 0,-1 1 64,-2 4 64,3-5-32,0 1-32,-1 1 32,1-1 32,-3 0-96,3-1 0,-3 2 32,2-4 64,-2 3-32,3 0-32,-1-3-64,-2 3-32,3 0 64,-3-3 0,2 3 96,-2-3 32,2 3-128,2-3 32,-4 3 64,2-3 32,1 4-128,-3-4 32,3 0 0,-1 2 0,-2 1-96,3 1 64,-3-4 32,2 3 64,-2 0-32,3-3-32,0 3-64,-3 0-32,2-3 64,1 0 0,-3 3 96,2-3 32,1 0-32,-3 3-128,2-3-32,1 0 128,0 3 32,-3-3 0,2 0-64,-2 3 32,3-3-32,-3 3-96,2-3 0,2 0 64,-4 0 0,2 3 96,-2 1 32,3-4-128,-3 0 32,2 0 0,1 3 0,-3 0 0,2-3 64,1 0-32,-3 3 64,2-3-128,-2 2-64,3-2 64,-1 4 64,1-4 0,0 0-32,0 3 32,-1-3 32,0 0-32,2 0-32,-2 3-64,1-3 32,-3 0 32,2 0 0,-2 0-96,3 0 64,-1 2 96,-2-2 32,2 0-128,2 0 32,-4 4 0,2-4 0,-2 0 0,3 0 64,-3 3-32,2-3-32,1 0-64,-3 3 32,3-3 32,-3 3 0,2 0 0,-2-3 64,3 0-32,0 3-96,-3 0 32,2-3 32,-2 3 64,3 1-32,-3-2 64,2-2-128,1 3-64,-1-3 64,-2 4 0,2-4 32,2 0 64,-2 0-32,-2 0-32,3 3 32,-1-3-32,1 0 0,-3 0 0,3 2 0,-3-2 0,2 0 64,1 0 32,-3 0-128,3 0-32,-3 0 32,2-2 0,-2 2 32,2 0 0,1 0 0,-3 0 0,0 0 0,3 0 64,-3 0-96,2 0 0,-2 0 32,0 0 0,3 0 64,0 2 32,-3-2-192,2 0 0,1 0 32,0 4 96,0-4-64,-1 0 0,0 3 96,1-3 32,-3 0-128,2 0 32,-2 0 64,3 0 96,-3 0-128,2 0-32,1 0 0,-3 0 64,3 0-96,-1 0 0,1 0 32,-3 0 0,3 0 0,0 0 0,-3 0 0,2 0 64,-2 0-32,2 0-32,2-3 288,-4 3 192,2 0-288,-2 0-128,3 0-32,-3-4-32,2 4 0,0 0 0,-2 0 0,3 0 0,-3 0 0,2 0 64</inkml:trace>
  <inkml:trace contextRef="#ctx0" brushRef="#br0" timeOffset="6">1961 1375 4704,'6'4'96,"-4"-4"-128,1 0 0</inkml:trace>
  <inkml:trace contextRef="#ctx0" brushRef="#br0" timeOffset="7">1977 1379 4736,'2'0'0,"1"3"0,-1-3 0,1 0 0,0 0 0,-1 0 0,0 0 0,-2 0-96,3 3 64,0-3 32,-3 0 64,3 0-32,-1 0-32,1 0 32,0 0 32,-3 0-32,2 0-32,1 0-64,-3 0 32,2-3-32,1 3 0,-3 0 64,2 0 0,-2 0 64,3 0 32,-3-3-128,3 3 32,-1 0-64,-2 0 0,3 0 128,0-4 32,-3 4-32,2 0-64,1 0 32,-1-2-32,2 2-96,-2 0 64,-2-3 32,2 3 0,-2 0 0,3 0 64,-1 0-32,-2 0-32,3-4-64,-3 4 32,2 0 96,-2-3 32,3 0-32,-3 3 32,3-3-128,-3 3 0,0-3 96,0 3 32,2 0-192,-2 0 0,3 0 96,-3 0 64,3 0-96,-1 0 32</inkml:trace>
  <inkml:trace contextRef="#ctx0" brushRef="#br0" timeOffset="8">2078 1354 4992,'3'0'0,"-1"0"-96,-2 0 0,3 0 64,-3 0 64,3 3 0,-3-6 64,2 3-64,-2 0 64</inkml:trace>
  <inkml:trace contextRef="#ctx0" brushRef="#br0" timeOffset="9">2094 1355 5024,'2'0'-32,"-2"0"32,3 0 0,-3 0-96,2 0 64,1 0 96,-3 0 32,2 0-128,1 0 32,-3 0-64,3-4 0,-3 2 64,2 2 64,-2-3-96,3 3 0,-3-4 32,0 4 64,3-3-32,-3 0-32,3 3 96,-1-3 0,-2 0-128,3 0-32,-3 3 32,2-3 64,-2 3-64,3-3-64,-3 0 64,0 3 0,2-3 96,-2 3 32,0-3-128,0 3 32,3-3 0,-3 3 0,0-4 0,2 1 0,-2 3-96,0 0 64,3-3 32,0 0 64,-3 3-32,0 0 64,0-3-64,3 3-32,-3 0-64,0-3 32</inkml:trace>
  <inkml:trace contextRef="#ctx0" brushRef="#br0" timeOffset="10">2149 1286 4992,'0'0'0,"0"-3"0,2 1-96,-2-2 0,0 1 128,2 0 96,-2 0-192,0 0 0,0-1 0,3 2 96,-3-5 0,0 5 64,0-1-128,0-3 0,3 0 32,-3 3 64,0-4-32,3 4-32,-3-3 32,2 3-32,-2-3 0,3 3 0,-1 0 0,-2 0 0,3 0-96,-3-1 64,0 1 32,3 0 64,-3 0-32,0 0-32,0 3 32,0-3-32,0 0 0,0 0 0,0 3-96,0-3 64,0 0 96,2 3 32</inkml:trace>
  <inkml:trace contextRef="#ctx0" brushRef="#br0" timeOffset="11">2177 1155 4992,'3'-6'0,"-3"3"0,0-1 0,0 2-96,2-5 64,-2 4 32,0 1 64,3-2-32,-3 1 64,0 0-224,0 0 32,3-3 96,-3 0 64,0-1-96,0 5-32,0-5 96,0 4 32,0 1 0,0-5-64,0 4-64,0 0 32,0-4 32,0 5 64,0-1-32,0-1-32,0-1 32,0 2-32,0 0 0,0-1 0,0 4 0,0-3 0,0 1 0,0 2 0,0-4-96,0 1 64,0 0 96,0-3-32,0 3-32,0 0 32,0 0-32,0 0-96,0-1 64,0 2 32,0-2 0,0 1 0,0 0 0</inkml:trace>
  <inkml:trace contextRef="#ctx0" brushRef="#br0" timeOffset="12">2188 986 4768,'0'-3'64,"0"-3"-64,0 4 0,0-5 32,0 4-32,0-3 0,0 3 64,0 0-96,0 0 0,-3 0 32,3-1 0,0 2 0,0 2 64,0-3-96,0-1 0,-3 1-32,3 3 0,0-2 64,-2-2 64,2 4-32,-3-3-32,0 3-64,3-3 32,-2 3 32,2-3 0,-3 0 64,3 3 32,-2-4-128,-1 4-32,3-2 32,-2-1 0,-1 3 32,3-4 0,-3 4 0,0-3 0,1 1 64,0 2 32,-1-4-128,3 1-32,-3 3-64,0-3 96,1 0 0,-1 0 96,1 3-96,-1-3 0,1 0 32,-1 0 64,1 3-96,-1-3 0,-3 3 32,4-3 64,-1 3-32,0-3-32,1 3-64,-1 0 32,1 0 32,2-3 64,-3 3-96,1 0 0,-1-3 32,1 3 0,-1 0 0,0 3 0,1-3 0,2 0 64,-3 0-32,0 0-32,1 0 32,2 0 32,-3 0-96,1 0 0,-1 0 32,0 0 0,1 0-96,-1 0 64,-2 0 32,3 0 64,-1 0-96,0 0 0,-3 0 32,4 0 0,0 0 0,-1 0 64,-2-3-96,2 3 0,1 0 32,-3-3 0,2 3 64,-2-4 96,0 4-128,2-2-96,-3-1 32,4-1 0,-3 1 32,2 3 0,-2-2 0,3 2 0,-1-4-96,0 1 64,0 3 96,1-3 32,-1 3-32,0 0 32,1-3-128,-1 3-64,-2 0 128,3 0 32,0-3 0,-4 3-64,3 0 32,-1 0-32,0-3 0,-1 3 0,2 0-96,1 0 64,-3 0 32,2 0 64,-2 0-96,2 0-64,1 0 64,-3 0 64,2 0 0,0 0 64,1 0-64,-4 0-32,4 0-64,-1 3 32,1-3 32,-3 0 64,2 0-32,1 0-32,-4-3 96,4 3 0,-2 0-128,-1 0-32,3 0 32,-3-3 64,3 3 0,-4 0-32,1 0 32,-1-3-32,4 3 0,0 0 64,-4 0-96,3 0-64,1 3 128,-3-3 32,5 0 0,-5 0 32,5 3-128,-6-3-64,4 0 64,-1 0 64,0 3 0,1-3-32,-1 0 32,0 0 32,3 0-96,-2 0 0,0 0-32,-1 0 0,0 0 64,1 0 0,0 0 64,2 0 32,-4 0-32,2 0-128,-1 0 32,1 0 32,-4 0 64,4 0-96,-1 0 0,3 0 32,-2 0 64,-1 0-32,1 0 64,-1 0-128,0 0-64,-2 0 64,2 0 64,1 0 0,-1 0 64,0 0-128,0 0 0,-2 0 32,3-3 0,0 3 0,-1 0 0,1 0 0,-1 0 64,0 0-96,1 0-64,-1 0 64,1 0 64,2 3 0,-4-3 64,2 0-64,0 0-32,2 3 32,-4-3-32,2 0 0,2 3 0,-2 0-96,-1-3 64,1 3 32,2 1 0,-3-4 64,1 2 32,-2 1-128,2-3-32,-1 0 32,3 0 64,-3 4 0,1-4-32,-1 0-64,3 0 32,-2 0 96,-1 0 32,1 0-128,-1 0 32,1 0 0,-1 0 64,3-4-96,-3 4 0,1-3 96,0 1 96,-4-2 288,3 1 160,1 3-352,-1 0-160,-2-3-64,2 3 32,1-3-32,-3 3-32,2 0 96,0 0-64,1 0-32,-1-3 32,0 3-32,1 0 0,-1 0 0,0 3-96,1-3 0,-1 0 128,1 0 32,-1 0 0,1 3-64,-1 0 32,1-3-32,-1 0-96,0 3 0,3-3 128,-2 0 32,-1 4 0,0-4-64,0 0-64,1 0 32,2 0 32,-3 0 64,1 0-32,-1 0 64,1 0-128,-1 0 0,3 0 32,-2 2 0,-1-2 0,0 0 0,0 3 0,1-6 0,0 6 64,2-6-96,-4 6 0,2-3 32,-3 0 0,2 0 0,1 0 64,-1 0-32,1 0-32,-1 0-64,0 0 32,-1 0 32,0-3 0,2 3 0,2-2 64,-3 2-32,0 0-32,1-4-64,-1 1 32,1 3 32,-1-3 0,1 3 64,-1 0 96,3-3-224,-3 3 0,1 0 0,-1 0 32,1-3 32,-1 3 0,0 0 0,3 0 0,-2-3 0,-1 3 0,1 0 0,2 0 0,-3 0 0,0 0 0,1-3 64,-1 3 96,1 0-224,-1 0 0,3 0 0,-2 0 32,-1 0 32,0 3 0,1-3 0,-2 0 0,2 0 0,0 0 0,-1 0 0,-2 0 0,2 0 0,1 0 0,-3 0 64,2 0 32,-3 0-128,4 0-32,0-3 32,-1 3 0,-3 0 32,4 0 0,-1 0 0,-2 0 0,3 0 0,-1 0 0,1 0 0,-1 0 64,0 0-32,-2 0-32,2 0 96,0 0 0,1-3-192,-1 3 0,-2 0 32,3-4 32,-3 4-64,2 0 0,0 0 128,1 0 32,-1 0 0,0 0-64,-2 0 32,2 0 32,1 0-32,-1 0-32,1 0 32,-3 0 32,2 0-96,0 0 0,-2 0 32,3-3 0,-2 3-96,2 0 64,0 0 32,-4 0 0,4 0-96,0 0 64,-4 0 96,4 0 32,-1 0-32,1 0-64,-2 0 32,0 0-32,0 0 0,2 0 0,-1 0 0,1-2 0,0 2 0,-3 0 0,1 0-96,0-4 64,1 4 32,-3 0 0,4 0 0,-4-3 0,4 3 0,0 0 64,-1 0 32,0 0 32,1 0-224,0 0 0,-1 0 32,-3 0 96,4 0-64,-1 0 0,0 0 32,1 0 64,-1 0-32,0 0-32,-1 0-64,1 0 32,0 0 32,1 0 64,-4 0-32,4 0-32,-1 0 32,1 0 32,-2 0-96,2 0 0,0 0 32,-1 0 0,1 0-96,-1 0 64,-2 0 32,2 0 0,1 0-96,-4 0 64,4 0 32,-1 0 64,-3 0 32,4 0 32,0 0-160,-1 0-32,1 0 32,-1 3 0,1-3 32,2 0 64,-4 4-96,2-4-64,0 2 128,-1-2 32,0 3-160,0 1 0,3-1 96,-2 0 64,-1 3 0,1 0 32,-1 1-128,3-5 0,-2 1-32,-1 4 0,3-5 128,-2 2 96,2-1-128,-3 0-96,3 0 32,-2 0 0,-2 0 32,4-3 64,-2 3-96,-1 0-64,1 0 128,2 0 96,-3 0-96,0 0-96,1 0 32,-1-3 0,1 3 32,-1 1 0,3-2 0,-2 1 0,-1 1-96,0-1 0,1-1 128,-1 5 32,1-4 0,2 0 32,-3 0-128,3 1 0,-3 1 32,3-1 0,-2-1 0,-1 3 0,3 0 0,-3-3 0,3 3-96,-2 0 0,2-2 128,0 1 32,-3-1 0,3-2-64,0 5 32,-2-5-32,2 1 0,0 1 64,0-2-192,0 8 96,2-7 64,-2 0 0,0 0-32,3 0 32,-3 0-32,2 0 0,-2 1 0,3-2 0,-3 1 0,3 1 0,-3-1 64,0 0-32,2 0-32,-2 0-64,0 0 32,0 3 32,0-2 0,3 1 0,-3 5 64,0-4-96,0 0 0,0 0 32,0-3 0,0 3 0,0-3 0,0 0 0,0 0 64,-3 3-32,3-2-32,0 1-64,0-1-32,0 1 128,0-1 32,0 2 0,0-3-64,0 0 32,0 1-32,0 1 0,0-1 0,0-1 0,0-1 0,0 2 0,0 1 0,0-5 0,0 7 64,3-4-32,-3 0-32,3 0 32,-3-3 32,2 6-96,1-3-64,-3 3 64,2-3 0,-2 3 32,3-3 0,-3 1 0,3 1 64,-1-1-96,1-1 0,-1 0 96,1-3 96,-1 3-128,-2 0-96,6 0 96,-4 0-32,1-3 0,-1 3 32,2 1-32,-2-4 0,1 2 0,-1 1 0,1 1 0,-1-1 0,-2 0 0,5 0 0,-2-3 64,-1 3-96,1-3 0,0 3 32,-3-3 0,3 0 64,-1 3 32,0-3-128,2 0-32,-2 0 32,1 3 64,-1-3-64,1 0 0,-1 0 32,0 0 64,4 3 32,-3-3 32,-1 0-160,1 3-32,0-3-64,-1 0 96,1 0 0,2 3 96,-2-3-96,-1 4 0,3-4 32,-3 0 64,2 2-96,1-2 0,-3 0 32,1 3 64,2-3-32,-2 0-32,0 3 32,1-3-32,-1 0 0,0 3 0,2-3 0,-2 0 0,-1 0-96,1 3 64,0-3 32,0 0 0,-1 0 64,3 0 32,-2 0-32,-1 0-64,0 0-64,1 4 32,0-4 32,-1 0 0,1 0 0,3 2 0,-4-2 64,0 0 32,2 0-192,-2 0 0,1 0 32,1-2 96,-1 2-64,3 0 0,-4-4 32,4 4 64,-1 0-32,-3-3-32,4 3 32,-2 0-32,-1 0 0,2 0 0,-3 0 0,4 0 0,-3-3 0,-1 3 0,4 0 0,-4 0 0,1-3 0,-1 3 64,1-3 448,-1 1 224,4-2-288,-4 1-160,4 3-288,-4-3-64,4 0-64,-3 3 96,-1-3 0,0 3 32,1-3 0,-1 3 64,-2-3-32,3 3 64,-1-3-128,1 0 0,0 0 32,-1 0 0,1-1 0,-3 1 64,6 1-96,-6-2 0,2 1 32,1 0 0,-1 0 0,1-3 0,-1 6 0,-2-3 64,3 0-32,-1-3-32,1 3 32,0-4-32,-3 4 0,5-3 0,-3 3 64,2-3 32,1 0-192,-3 3 0,1-3 96,2 3 64,-3-3-96,1 3 32,2-3-64,-5 3 0,2-1 64,2 1 0,1 1 0,-2-2 0,-1 1 0,1-3 64,-1 3 32,1-1 32,-1-1-160,1 1-32,0 1 32,-1-3 0,-2 3-64,3 0 64,-1 0 32,1-3 0,0 3 64,-3 0 32,2-3-32,-2 3-64,3-1-64,-3-1 32,2 2-32,-2-1-64,3 2 160,-3-2 32,3 1-96,-3 1-32,2-2 32,-2 1 64,0 0-64,0 3 0,3-3 32,-3 0 0,0 0 0,2 3 0,-2-3 0,0 0 0,0-1 0,3 4 64,-3-3-32,0 1-32,2 2-64,-2-4-32,0 4 128,0-3 32,0 3-96,0-3-32,0 0 32,0 3 64,0-3 0,0 0 64,0 0-128,0 3 0,0-3 96,0 0 32,0 3-128,0-4-32,0 2 32,0-2 0,0 4 32,0-3 0,0 1 0,0-2 0,0 1 0,0 1 64,0-2-96,3 2 0,-3-5 32,0 4 0,3 0 0,-3-3 64,0 3-96,0 0-64,0 0 64,0-1 0,0 2 96,0-1 32,0-1-128,0 1 32,0 1-64,0-2 0,0-2 128,0 3 32,0 0-128,0-1-32,0 4 32,0-2 64,0-1-64,-3 3 0,3-4 32,0 4 0,0-3 0,0 3 64,-3-2-96,3 2-64,0 0 64,0-4 64,0 4 0,-2-3-96,2 0 32,0 0 96,-3 0 32,3 0-32,0 3-64,0-3-64,0 3-32,0-3 64,-2 3 0,2-3 96,0 3 32,-3-3-128,3 3 32,0-3 0,-2 3 0,2-3 0,-3 3 0,3-3-96,-3 3 64,1-3 32,-1 3 0,1-4 64,2 4 32,-3-2-128,3 2 32,-3-3 0,3-1 0,0 1 64,0 1 32,-2-2-32,2-2-64,-3 0-960,1 0-416,-1-1-1056</inkml:trace>
  <inkml:trace contextRef="#ctx0" brushRef="#br0" timeOffset="13">1546 929 128,'-5'0'0</inkml:trace>
  <inkml:trace contextRef="#ctx0" brushRef="#br0" timeOffset="14">1518 931 128,'-3'0'0,"1"4"0,-1-1 64,3 0-96,-2 3 0,-1 0 32,0 0 64,1 3-32,-3-2-32,1-1 32,-1 0-32,3 0 64,-3-3 32,-1 3-192,2 1 0</inkml:trace>
  <inkml:trace contextRef="#ctx0" brushRef="#br0" timeOffset="15">1294 1811 1312,'-2'2'896,"-1"-2"-448,1 4-160,-2-4-192,4 3 0,-2-3-64,2 0 64,0 0-64,0 3 64,-2-3-64,2 0 64,-4 3-352,4-3-64,-2 3-544,-1-3-256</inkml:trace>
  <inkml:trace contextRef="#ctx0" brushRef="#br0" timeOffset="16">2005 2102 1792,'-2'2'768,"-1"-2"-384,0 0-448,0 3 192,3-3-160,-2 4-64,0-4 64,-1 2 0,0-2 96,3 3 32,-2 1-32,-1-1-64,1-1-64,-1-2 32,1 4 32,2-1 0,-4 0 0,4 0 64,-2 0-32,2 1-32,-3-4-64,0 2 32,3 1 32,-2-3 64,-1 4-32,3-4 64,-2 3-128,-1-1 0,1 2 32,0-4 64,-1 3-96,0 0 0,0 0 32,1-3 0,2 3 0,-2-3 64,-2 3-32,2-3-32,-1 3-64,1-3 32,-1 3 32,3 1 0,-3-4 0,1 3 0,-1-3 64,1 2 32,-1-2-128,1 0 32,-1 4 0,3-4 0,-3 0 0,1 0 64,-1 0-32,0 0-32,3 2-64,-2-2 32,-1 0 32,3 3 0,-3-3 0,1 4 0,2-1 0,-3-3 0,3 2 0,-2-2 0,2 4 0,-3-4 64,1 3-96,2-3-64,-3 0 64,1 0 0,2 3 32,-3-3 0,0 0 0,1 0 0,-1 3 0,3-3 64,-3 3-32,0-3-32,1 3-64,-1 0 32,1-3 32,0 3 0,-1-3 0,0 4 64,1-4-96,-1 2 0,0-2 32,0 0 0,3 0 0,-2 3 64,2-3-96,-2 4 0,2-4 32,-4 0 0,2 3 0,-1-3 64,1 0-32,0 2-32,2-2-64,-3 4 32,1-4 32,-1 3 0,0 0 0,0 0 64,1 0-96,0 0 0,-2 0 32,2 0 0,-4 1 0,4-1 64,0-1-96,-1 2 0,0-4 32,1 3 0,-4-3 0,4 3 0,-3-3 0,2 0 64,0 0-96,1 3 0,-1-3 32,-2 0 64,3 3-96,-1-3 0,-2 0 32,2 2 64,1-2-96,-1 4 0,0-4-32,1 0 0,-4 0 64,3 3 64,1-3-32,0 0-32,-1 3 32,3-3 32,-5 3-32,2-3-32,1 3-64,-1-3 32,1 0 96,-2 3 32,2-3-128,-3 0 32,2 0-64,1 3 0,-3-3 64,2 0 64,1 0-32,-4 3-32,3-3-64,1 0 32,-4 0 32,4 3 0,-1-3 0,-2 0 64,3 0-32,-1 0 64,0 0-128,1 0 0,0 0 32,-1 3 0,0-3 0,0 0 64,3 0-96,-2 3 0,-1-3 32,0 0 0,1 0 0,-1 4 64,1-4-32,-1 0-32,1 0 32,2 0 32,-3 0-32,0 0-32,3 2 32,-2-2 32,-1 0-96,0 0-64,1 0 64,-1 3 64,1-3 0,-4 4 64,4-4-128,-3 3 0,2-3 32,-2 0 64,2 3-32,-2-3 64,-1 0-64,4-3-32,0 3 32,-4 0 32,4 0 32,-1-3 96,1 3-160,-1 0-32,-3 0 0,4 0 0,-3 0 64,2 0 96,-2 0 128,0-4 160,0 4-64,2-3 32,-2 3-320,0-2-96,-1 2-32,1-4 64,2 4 0,-2 0-32,0 0 32,0-3 32,2 3-32,-2 0-32,0 0 32,2-3-32,-2 3 0,0-3 64,0 3-32,2-3-32,1 0 32,-1 0-32,0 0 0,-2 3 0,2-3 0,-2 0 64,3 3-96,-1-3 0,-2 3 32,2-4 0,1 2 0,-3 2 0,1 0 0,2-3 0,0 0 0,-1 0 64,0 3-32,0-3-32,1-3 32,-3 3-32,2-1-96,-1 1 64,1 0 32,0 0 64,-3 0-32,4 0-32,-1 0 32,1 0-32,-4-1 0,4 2 0,-1-1 0,-1-4 0,1 7 0,0-6 0,0 3-96,1 0 64,-4 0 32,4 0 64,-3 0-32,2 0-32,-2 3 32,3-3 32,-1-1 160,0 2 192,1 2-224,-4-3-96,4-1-64,-1 1-32,0 1 0,1-2 0,-1 2 64,0-1-96,1-1 0,0 1 32,2 0 0,-3 0 0,0 0 64,3 0-32,-2 0 64,2-4-64,-3 5 64,1-1-128,2-4 0,-3 5 32,3-2 64,-3-2-96,3 3-64,-2 0 64,2-1 0,-3 2 32,1-1 0,2-1 0,-4 1 64,4 1-96,-2-5 0,2 5 96,-2-1 32,-1-1-192,3 1 0,-2 0 96,-1 1 64,3-2-96,-2 4 32,-1-3 0,0 0 64,1 0-96,-2 0 0,2-3 32,-1 3 64,1 0-96,2-3 0,-3-1 32,1 2 0,-1-2 0,-2 1 0,3-3 0,-1 2 64,1 2-32,-2-2 64,2 1-128,-1 4 0,1-5 32,-1 4 0,3-3 0,-3 3 0,1 0 0,2 0 64,-3-4-96,3 5 0,-2-1 32,2-1 64,-3 1-32,1 1 64,-1-5-128,3 4 0,-3 0 32,1 0 0,-1-3 0,3 3 0,-3-1 0,3-1 64,-2-2-96,2 2 0,-3-2-32,3 2-64,-3-3 160,3 3 32,-2-1 0,2 0-64,-3-1 32,3 5-32,-2-5-96,-1 4 64,3 0 32,0-3 64,-2 3-32,2 0-32,0 0-64,-3-1-32,3 4 128,0-2 32,0-1 0,0-1-64,-2 4 32,2-3-128,0 0 64,0 0 32,0 0 64,-3 0-32,3 3-32,0-3 32,0 1-32,0-3 0,-3 3 0,3-1 0,0-3 0,0 2 0,0 2 0,0-4 64,0 2 32,0-2-128,0 0 32,0 3-64,0-3 0,0 3 64,-2-3 64,2 2-96,0-1 0,0 1 32,-3-1 0,3 1 0,-3 1 64,3 0-96,0 0 0,-2 0 32,2-1 0,-3 2-96,3-1 0,0 3 128,-3-3 32,3-1 0,0-1-64,-2 2 32,2 0-32,0-3 0,0 2 64,0 1-96,0 1 0,0-5 32,0 4 0,-3-3 0,3 0 64,0 0-96,-2 0 0,2 3 32,0-4 0,0 1 0,-3 3 64,3-3-96,0 3 0,-2 0 32,2-3 0,0 2-96,0 2 64,-3-2 32,0 1 64,3 1-32,-2-2 64,2 1-64,-3 1-32,3 2-64,-2-4 32,-2 1 32,4 0 0,-2 3 0,2-3 0,-3 0 0,3-3 64,-2 6-96,2-3-64,0 0 64,-3 3 64,3-4 0,0 2 64,0 2-128,-2-3-64,2-1 64,0 4 64,-3-3 0,3 0-32,0 3 32,0-3-32,-2 0-96,2 0 64,0 3 32,-3-6 0,3 2 64,0-1 32,0 1-128,-2-1-32,2 1 32,0-2 64,0 6 0,0-6-32,0 3-64,0 0-32,0 3 64,-3-3 64,3 0 64,0 0 32,0 3-160,0-3-32,0 0 32,-2 3 64,2-3 0,0 3-32,0-3-64,0 3 32,0-3 32,0 3 0,0-3 0,0 3 64,0 0-32,0-4-32,0 4 32,0-3-32,0 3 0,0-3 0,0 3 0,0-3 0,0 3 0,0-3 0,0 3 0,-4 0 64,4-3-96,0 3 0,0 0-32,0-3 0,0 0 128,-2 0-32,2 3 64,0-3-128,0 0-64,0 3 64,0-3 64,0 3-64,0-4 0,0 1 96,-2 1 32,2 2-192,0-4 0,0 1 32,0 3 96,-4-3 0,4 0-32,0 0 32,0 0 32,-2 0-32,2 0-32,0 0 32,0 0 32,0 0-96,0-1 0,0 2 32,0-1 0,0 0-96,0 3 64,0-3 32,0 3 64,0-4-96,0 4 0,0-3 32,0 3 64,2-2-96,-2 2 0,0-4 32,0 4 64,4-3-96,-4 0 0,0 0 32,0 3 64,0-3-96,0 0 0,0 0 32,2 3 64,-2-3-32,0 3 64,0 0-128,0 0-64,0-3 64,0 3 64,0 0 0,0 0-32,0 0-608,-2 3-256,-2-3-1120</inkml:trace>
  <inkml:trace contextRef="#ctx0" brushRef="#br0" timeOffset="17">2242 1630 128,'0'6'0,"5"0"0,-5-6 0</inkml:trace>
  <inkml:trace contextRef="#ctx0" brushRef="#br0" timeOffset="18">2250 1660 128,'0'7'64,"0"-4"0,0-3-160,0 3 64,0 0 32,0-3 0</inkml:trace>
  <inkml:trace contextRef="#ctx0" brushRef="#br0" timeOffset="19">2260 1707 128,'3'0'64,"-3"3"0,0 0-160,0-3 64,0 3 32,0-3 0,0 2 0,3-2 0</inkml:trace>
  <inkml:trace contextRef="#ctx0" brushRef="#br0" timeOffset="20">2271 1732 128,'0'0'0,"0"3"64,0-1-32,2-2 64,-2 0-128,0 0 0,0 4 32,3-4 64,-3 0-32,0 0-32,2 3 32,-2 0-32,0 0 0,3 0 64,-3-3 32,2 3-32,-2-3-64,3 3-64,-1-3 32,-2 2-32,3-2 0,-3 4 64,0-4 0,3 0 0,-3 3 0,0-3-96,2 0 64,-2 0 96,3 3 96,-3-3-64,3 0-64,-1 0 544,1 0 256,-1 0-416,-2 0-224,4-3-128,-2 3 0,0 0-32,1-3 64,-1-1-128,1 4 0,-1-5 32,1 2 0,0 0-96,-1 0 64,2-3 160,-4 2 64,2 2-224,0-1-32,1-4 64,-1 1 64,1 3 0,0-3-64,2-1 32,-3 5-32,1-5 0,-3 1 0,2 0 0,2 0 0,-2 3 0,-2-3 64,2 3-96,-2-1 0,3-1 32,0 5 64,-3-6-32,3 3 64,-3-3-128,2-1 0,-2 1 32,3 0 64,-1 0-32,1-1 64,-3 2-64,5-2-32,-5 1-64,3 0-32,-3 0 64,2 2 64,-2 2 0,2-5 64,-2 5-128,4-5-64,-4 2 64,0-2 0,2 1 32,-2 3 0,0-3 64,3 0 32,-1 0-128,1 0 32,0-1-64,-1-2 0,1 3 64,-1 0 64,-2 0-96,3-1 0,-3 5-32,2-5 0,0 2 64,-2-2 64,4 4-32,-4-3-32,0 0 32,2 3-32,-2-3 0,0-3 0,3 2 0,-3 5 0,0-5 64,3 2 32,-3-2-32,0 1-64,0-1-64,2 2-32,-2-2 64,0 1 0,3 0 32,-3-3 0,0 3 0,2 2 0,-2-1 0,3 2 0,-3-3-96,0 3 64,0-3 32,3 2 64,-3 1-32,0 0-32,2 0 32,-2 0-32,3 0 0,-1-3 0,-2 3 0,3 0 64,-3 0-96,2-1 0,-2 1 32,3 1 64,-3-2-96,0 1-64,0 0 64,0 3 64,0-3-64,0 0 0,-3 0 32,3 3 64,0-3-96,0 0 0,-2 3-32,-1 0 0,1 0 0,-1 0 0,1 0 64,-1 3 64,0 0-96,1-3-64,-1 3 128,1 0 96,-4 3-192,4-3 0,-2 1 0,2-4 96,-3 5-64,3-1 0,-3-1 32,2 0 64,0 0-96,1 0 0,-1 0 32,1 0 64,-4-3-96,4 3 0,-1 0 96,-2 0 32,2 0-128,1 1-32,-3-1 32,2 0 0,0 0 32,0 3 64,1-3-32,0 2-32,-4 5 32,3-4-32,1-3 0,-1 0 64,1 4-800,-1-7-384</inkml:trace>
  <inkml:trace contextRef="#ctx0" brushRef="#br0" timeOffset="21">2294 1556 1152,'0'-5'416,"0"-2"-192,2 1-128,-2 3 128,3 0-32,-3-3 32,2 3-64,4-1 0,-4-1-192,2 2-32,-2-1-64,0 1 96,-2 3 0,3 0 96,-3-2-736,2 2-352</inkml:trace>
  <inkml:trace contextRef="#ctx0" brushRef="#br0" timeOffset="22">931 931 2560,'-3'7'960,"-2"2"-512,-3 6-544,3-9 256,-3 7-416,-3-4-64,4 3-704,-6 4-288</inkml:trace>
  <inkml:trace contextRef="#ctx0" brushRef="#br0" timeOffset="23">2181 2099 896,'0'6'352,"0"-6"-192,0 6-192,-2-3 64,2 0-32,0 3 64,0 1 32,-3 2 32,3-3-64,0 6 32,0-3-64,0-3 64,0 3 0,0 3 96,0-2 32,0 2 32,0 0-64,0 1-32,-2-1-96,2 0-64,-3 0 96,1 0 64,-1-2-64,3-1 0,-3 4-96,3-4-96,-2 3 128,-1-4 96,3 9-32,-3-5-64,3 3 64,-2-3 64,2 0-64,-3 1-64,3-4 64,-2 0 0,2 0-128,-3 3 32,3-3 64,0 4 32,-3-1-128,3 0 32,0-2-64,0 2 0,0-1 128,0 2 32,-2-4-32,2 0-64,0 1 32,-3-1-32,1 4 0,-3-1 64,2 3-32,0-3-32,1 0 96,-2-2 0,-1 2-32,5 0-64,-2-2-64,-1-1 32,3 3 32,-2-3 64,2 0-32,0 3-32,-3 1 32,3 2 32,0-3-96,0 1 0,0-1 32,-2 0 64,-1 1-192,1-4 32,-3-3-1248,-3-3-512</inkml:trace>
  <inkml:trace contextRef="#ctx0" brushRef="#br0" timeOffset="24">1095 2050 1152,'0'9'512,"0"-3"-256,-3-3-320,1 0 192,2 3-32,-2 0 32,-1 3-160,3 1 32,-3 2 64,1 0 96,-1 1 128,3-1 160,-3-4-192,3 2 0,-3-4-64,1 3 32,0 0-128,2-2-64,-4 2 0,2-3-32,2 6 0,-3-2 0,3 2-96,-2 0 64,0 0 32,2 1 64,0-1-32,-3 0-32,1 0-64,2 1 32,-3-2 96,3 5 32,-3 0-32,3-4 32,-3 3 0,1-3 96,2 1-96,0 2 0,-3-3-32,3 4-64,-3 2 32,3-3-32,-2-2 0,2 2 0,-3-3 0,0 0 64,1 0-32,0-3 64,-1 1-64,0 2 64,1-2-64,0 5-32,-2-3 32,2 0-32,2 0 0,-3 1 64,1-4-32,-1 3 64,0-6-64,1 3-32,-1-2 32,3-1-32,-2 3 64,-1-3 32,3 0-32,-2 1-64,-1 2 96,3-3 0,-3 3 32,3-4 0,-2 2 0,2-1 64,-3 0-32,3 0 0,-3-2-192,3 1-32,-2-1 32,2 2 0,-3 0 96,3 0-32,0 0-32,0-2 32,-2 2-32,2-3 64,0-1 32,-4 5-128,4-4 32,0 3 0,-2 0 0,0 0 0,2-3 0,-3 0-96,1 3 64,-1 1-32,1-2 0,-1 2 128,0-1 32,1 0-32,-1 0-64,1 0 32,-4 1-32,4-4-96,-4-1 64,4 5 32,-1-2 0,1-1 0,-1 2 64,1-3-32,-2 0-32,2 3 32,-4-3-32,4 1 0,-3 1 0,2 1-96,-2 1 64,3-1 32,-4 0 64,2 3-32,0 1 64,2-5-128,-3 5 0,2-4 32,-2 0 64,0 0-32,0 3-32,2-3-128,-2 4 0,-1-5-1056,1 2-1216,0-2 576</inkml:trace>
  <inkml:trace contextRef="#ctx0" brushRef="#br0" timeOffset="25">1043 2059 640,'-3'0'352,"3"0"-192,-2 3-64,2-3 128,-2 3-32,-2-3 32,2 3-64,-1-3 0,0 3 96,-1-3 160,1 3-160,-2-3 0,-1 3-128,1-3-32,0 3-32,0 4 32,0-5-64,0 5 64,-3-4-128,3 3 0,-1 0 160,-2 4 64,1-5 0,2 4 32,-6-2-64,3-2 64,0 3-64,-2-4 0,2 3-32,-3-4 64,1 3-160,0 0-32,2 1-64,-3-4 0,1-1 64,-3 2 0,3 2 0,-1 0 64,4 0-96,-1 0 0,-3 0 32,1 4 64,2-1-32,0-1 64,-3-1-64,4 2 64,-1-3-64,-2 1 64,-1-2 0,3 2 32,1-1-160,-1 0 32,-3 0 64,3 1 32,-2-5-128,2 5 32,-2-1 0,-1 0 0,4 0 192,-4 1 128,0 1-96,2 1 32,1 1-224,-3-1-96,3 3 32,-2-3 0,-1 0 96,3 1-32,-2-4-32,3 0 32,-3 0 32,-2 0-32,2-2-32,0 1 32,-1 1-32,0 4 0,2-4 0,-2 3 0,0 0 0,1 0 0,3 0 0,-4 1 0,0 2 64,1-2-192,0-1 32,2 0 96,-3 0 128,4-2-96,-4 2-32,3-1 0,0-1 0,-2 2 0,0-3 64,1 3-32,2 0-32,-3 0 32,2 0-32,-2-2 64,1 2 32,2-3-192,-4 6 0,3-2 96,0-5 64,3 2-96,0-1 32,0 0 0,0 0 0,0-3 0,-1 0 0,1 3 0,0-2 64,2-2-32,-2 1-32,3 1 32,-1-1-32,-2 0-96,0 3 64,-1-3 32,1 3 64,0 0-32,2 1-32,-2-2 32,0-1 32,2 2-32,-2-3-32,-1-1 32,4 2-32,-3 2-96,0-3 0,3 0 128,-4 3 32,4-3-96,-4 0 32,3 1 0,1 2 64,-1-3-96,0 0-64,1 0 64,-1 0 0,1 0 96,-3 0 96,3 0-128,-2 0-32,4 1 0,-2 1 0,-1-5 0,1 7 0,-1-7-96,0 6 64,1-3 96,-1 3 32,3 0-128,-3-3 32,3 3 0,-2-2 64,0-2-96,-1 1 0,3 0 32,-3 0 0,3 3-96,-2-2 64,2 1 96,2-1 32,-2 2-128,3-3-32,0 3 160,-1-3 96,3 0-192,-2 0-32,2 1 0,0-4 64,0 2-64,1 1 0,-1 1 96,0-4 32,0 3-128,3 0 32,-2-3 0,2 3 64,-4-3-32,4 0-32,0 0 32,-3 0-32,3 0 64,0 3 32,-3-3-128,0 0-32,1 3 32,-1-3 0,0 0 32,0 0 0,0 0 0,0 0 0,1 0 0,-4 0 0,4 0 0,-1 0 0,0 0 0,0 0 64,0 0-96,0 0-64,3 3 64,-2-3 64,1 3 0,-1-3-32,-1 4 32,2-4-32,-1 2 64,0 1 32,1-3-192,-2 4-64,0-2 128,0 1 64,4-3 32,-4 4-64,0-1 96,0 0 0,0-3-128,0 3-32,1 0 32,-1 0 0,0 0-64,3 0 0,-3 0 128,0 0 96,0-3-192,1 3 0,-1 0 64,0 0 64,1 0 64,-1-3 64,0 4-256,0-4-96,-2 2 96,0-2 64,-1 0 32,0 3-32,-2-3 32,4 0 32,-4 0-32,0 0-32,2 0-64,-2 0 32,0 0 32,0 0 0,0 4 64,0-4 32,0 3-128,3 0-96,-3 0-32,0 0 96,0-3 96,0 3 0,-3 0-32,3-3 32,-2 0 32,-2 3-96,2-3 0,0 4 32,-4-2 64,3-2-96,-2 3-64,0-3 64,0 4 64,0-1-64,-1-1 0,1 2 32,-3-1 0,3 0 0,0 0 0,-3 0 0,0-3 0,0 3 192,1 0 128,-1 4-160,-2-2-96,-4 4-32,2 4-32,-1 5 0,-6-2 0,6 2-448,-3 3-160,1 1-480,-1-1-1376,1 4 192</inkml:trace>
  <inkml:trace contextRef="#ctx0" brushRef="#br0" timeOffset="26">2288 2215 896,'6'3'352,"-6"-3"-192,2 7-64,1-7 128,0 2-32,-1 5-32,1-4 32,3 0 96,-2 3-64,1 0-64,0 1 0,3-2 32,-2-2-96,-1 3-64,3-3 0,-3 4-32,2-4 0,1 3 0,-2-3 0,2 3 0,-3 0 0,5 0 0,-2-3 0,-3 3 0,3-3 0,-3 1 64,2-1-32,2 3-32,-1-3 96,-3 3 0,3 1-32,-1-2 32,1 4-64,0 1-32,0-1 32,-3 3-32,3-3 0,0 0 0,3 4 0,-4-7 0,1 3 0,-1-3 0,4 4-96,-3-5 64,-1 7 32,2-3 64,-1 4-32,2-1 64,-5-3-128,3 4-64,2 2 64,-2-2 64,2-2 0,-2 2-32,0-1-64,0 1-32,0-4 64,-1 3 64,1 0 64,0 1 32,0-4-160,0 0 32,-3 0 0,3 3 64,-1-6-96,-1 3 0,2-2 96,-1 2 32,-1 0-128,-2 0 32,2 0-64,0 1 0,-1 2 0,0 3 0,0 4 0,3-1 0,-3 7 0,0 3 0,3 1 128,-3-1 96,3 6 0,0-3 0,-2-1-192,-2-2 32,2 0-64,1-1-64,1-2-960,0-4-416</inkml:trace>
  <inkml:trace contextRef="#ctx0" brushRef="#br0" timeOffset="27">2124 2509 128,'7'6'64,"-3"0"0,1 4 192,-5-4 160,2 0-128,1-3-32,-1 4-128,3 1-32,-2 1-32,2-2 32,-2 2-128,2 0 0,-2 3 96,0 1 32,-1-1 32,1 0 0,-1 0-64,1 4 32,2-4-64,-2 0 64,-1 0 0,-2 4 32,3-4-160,-1 4 32,-2-1 0,0-3 64,3 3-32,0-3 64,-3 1-128,0-1 0,0 4 96,2-5 32,-2 5-32,3 2-64,0-3 32,-1 4 32,-2-4 160,3 1 192,-1 2-96,1 1 0,-1-4-288,-2 3 0,0-2-32,0-1 64,0 0-32,0 1 64,-2-1-64,-1 3-32,-2-2 32,0-2-32,0 5 0,-3-4 64,0 0-256,-2 1-96,-1 2-992,-2 7-352</inkml:trace>
  <inkml:trace contextRef="#ctx0" brushRef="#br0" timeOffset="28">2416 686 896,'6'0'416,"-4"3"-192,-2 4-352,3-5 128,-3 5-64,0-2 0,2 8 0,-2-1 0,3 0-224,-1 3-128</inkml:trace>
  <inkml:trace contextRef="#ctx0" brushRef="#br0" timeOffset="29">2340 499 896,'3'-6'352,"2"6"-192,-2 0-256,0 3 0,-1 0 64,3 0 64,3 6-352,0 1-96</inkml:trace>
  <inkml:trace contextRef="#ctx0" brushRef="#br0" timeOffset="30">2236 285 128,'18'0'160,"-2"0"-64,5 3-192,-13-3 64,8 0-32,-1-6 0</inkml:trace>
  <inkml:trace contextRef="#ctx0" brushRef="#br0" timeOffset="31">1984 149 1792,'2'-9'768,"-2"6"-384,0-3-512,0 6 128,-2-3 64,-1 0 32,0 0-832,-3-3-288,4-3 448,-3 0 192</inkml:trace>
  <inkml:trace contextRef="#ctx0" brushRef="#br0" timeOffset="32">2069 248 896,'8'-6'352,"-5"3"-192,0 3 96,-3-3 160,2 3-128,-2-3-96,3-4 32,0 2 0,-1-1-32,1-4-32,-3 1-96,5 0 32,0 3-1056,-2-4-384</inkml:trace>
  <inkml:trace contextRef="#ctx0" brushRef="#br0" timeOffset="33">1660 123 896,'0'-3'416,"-2"3"-192,-1 0-256,1 0 64,-1 0-32,-5-4 0,0 4 0,1-3 64,-4 0-96,-5 0 0,4-3 32,-7 0 0,4 0-448,-4-7-96</inkml:trace>
  <inkml:trace contextRef="#ctx0" brushRef="#br0" timeOffset="34">1535 150 3072,'0'-3'1216,"-3"3"-640,1 0-736,-3 0 192,2 0 32,-5-3 32,3 0-192,-5 0 0,2 0-608,-6 0-256,1-3-128,1 0 0</inkml:trace>
  <inkml:trace contextRef="#ctx0" brushRef="#br0" timeOffset="35">1421 76 1152,'-3'-15'416,"-5"4"-192,-3-2-256,6 7 64,-2 0-128,-6-1 64,-3 1-384,0-6-224</inkml:trace>
  <inkml:trace contextRef="#ctx0" brushRef="#br0" timeOffset="36">1257 181 2304,'2'-18'864,"-2"12"-448,0 3-576,-2-1 192,-2 1-32,2 0 64,-3 3-96,0-3 0,0 3 32,-3 0 0,0-3-928,-3 3-416</inkml:trace>
  <inkml:trace contextRef="#ctx0" brushRef="#br0" timeOffset="37">1301 261 2560,'-3'-10'960,"-8"8"-512,4-1-544,-1-3 256,1 2-128,-7-2 64,-1 3-1184,-4-3-544</inkml:trace>
  <inkml:trace contextRef="#ctx0" brushRef="#br0" timeOffset="38">1189 246 2304,'0'-3'960,"-8"3"-512,-3-3-544,4-3 192,-6-1-32,-6 1 96,-1-9-1184,-6 0-512</inkml:trace>
  <inkml:trace contextRef="#ctx0" brushRef="#br0" timeOffset="39">1051 283 640,'-21'20'352,"8"-4"-192,-8 5-192,13-8 64,-5-1-32,-3 1 64</inkml:trace>
  <inkml:trace contextRef="#ctx0" brushRef="#br0" timeOffset="40">1858 147 128,'0'3'64,"-2"1"0,2-4-96,-3 0 64,3 0 32,-2-4 96,-4 1-128,4-3-32,-6-3-160,3 0 32</inkml:trace>
  <inkml:trace contextRef="#ctx0" brushRef="#br0" timeOffset="41">1848 224 2816,'0'-18'1120,"-5"12"-576,-3-3-576,3 2 288,-6 1-224,-2 0-96,-5-3-1248,0-4-480</inkml:trace>
  <inkml:trace contextRef="#ctx0" brushRef="#br0" timeOffset="42">1739 200 5376,'-2'-7'2112,"-1"5"-1152,-2-8-1184,-4 4 256,4 0-416,-3-4-96,1 1-32,-3 0 64,-1 3-512,3-6-256</inkml:trace>
  <inkml:trace contextRef="#ctx0" brushRef="#br0" timeOffset="43">1637 193 5760,'2'3'2176,"-4"-3"-1152,-1 0-1280,1 0 384,-3-3-480,-3 0-96,-3-4-640,1-1-160,-6-5-640,3 0-224</inkml:trace>
  <inkml:trace contextRef="#ctx0" brushRef="#br0" timeOffset="44">1569 211 7040,'-3'0'2624,"1"-3"-1408,-14-3-2048,12 6 160,-7-6-736,-2 0-224,0-3-544,-1-3-160</inkml:trace>
  <inkml:trace contextRef="#ctx0" brushRef="#br0" timeOffset="45">1468 200 7552,'0'0'2816,"-3"0"-1536,-5-3-2144,3-1 160,-5 2-1600,-1-8-512,-4-2 704,-1 0 384</inkml:trace>
  <inkml:trace contextRef="#ctx0" brushRef="#br0" timeOffset="46">1394 171 7296,'-2'0'2816,"-1"-2"-1536,-10-1-2688,5 0-64,0-6-1344,-4-1-384</inkml:trace>
  <inkml:trace contextRef="#ctx0" brushRef="#br0" timeOffset="47">1243 267 4864,'-5'0'1824,"0"0"-960,-5-4-1376,2 2 160,0 2-768,-5-3-224,0-4-160,0-2-32</inkml:trace>
  <inkml:trace contextRef="#ctx0" brushRef="#br0" timeOffset="48">1165 248 7168,'-2'-3'2720,"-9"0"-1472,-5-6-2592,11 2-32,-8-2-1376,-3-3-416</inkml:trace>
  <inkml:trace contextRef="#ctx0" brushRef="#br0" timeOffset="49">1246 208 7040,'0'-6'2720,"-3"6"-1472,-2-3-1536,-3 0 384,-5-3-480,-5-1-160,-6-5-1632,1 0-704,-5 0 768,1 0 448</inkml:trace>
  <inkml:trace contextRef="#ctx0" brushRef="#br0" timeOffset="50">1158 319 5376,'-3'0'2112,"-2"0"-1152,-9 0-1472,7 3 224,-4-3-448,-2-3-64,0 3-1088,-3-7-416</inkml:trace>
  <inkml:trace contextRef="#ctx0" brushRef="#br0" timeOffset="51">1158 407 6656,'-6'16'2464,"-7"-13"-1344,3 3-1536,5 0 384,-8 0-960,-1 4-224,2 2-1184,-7-3-480</inkml:trace>
  <inkml:trace contextRef="#ctx0" brushRef="#br0" timeOffset="52">1085 457 5888,'7'3'2176,"-7"6"-1152,-4 6-1408,1-8 320,-5 4-64,-3 8 128,-1 3-736,-2-1-320,-6 1-1088,-2-1-384</inkml:trace>
  <inkml:trace contextRef="#ctx0" brushRef="#br0" timeOffset="53">1076 588 5632,'-13'34'2176,"4"-16"-1152,-13 19-1888,14-13 0,-7 7-1216,2 0-416,-3 0 1152,-3-1 576</inkml:trace>
  <inkml:trace contextRef="#ctx0" brushRef="#br0" timeOffset="54">960 791 6272,'0'24'2368,"-4"-15"-1280,0 22-1984,1-19 128,-2 7-352,-3 2 32,0 1-800,0-4-320</inkml:trace>
  <inkml:trace contextRef="#ctx0" brushRef="#br0" timeOffset="55">923 1088 6144,'-8'40'2272,"3"-28"-1216,0 3-2368,2-6-160,-2 1-832,2-4-160</inkml:trace>
  <inkml:trace contextRef="#ctx0" brushRef="#br0" timeOffset="56">908 1235 5888,'-9'49'2176,"5"-31"-1152,-2 10-2816,0-13-416,-1 1 192,-1-4 192</inkml:trace>
  <inkml:trace contextRef="#ctx0" brushRef="#br0" timeOffset="57">2294 493 5248,'13'3'2016,"-11"0"-1088,4 7-1088,-6-4 384,2 3-352,1 3-32,2 10-640,3-1-224,0 1-928,-3 2-384</inkml:trace>
  <inkml:trace contextRef="#ctx0" brushRef="#br0" timeOffset="58">2296 521 5888,'5'0'2176,"-3"0"-1152,7 4-1120,-6-1 416,4 2-512,3 7-160,3 7-192,3 3 0,5 3-288,-1 8-96,5 0-896,-3 7-448</inkml:trace>
  <inkml:trace contextRef="#ctx0" brushRef="#br0" timeOffset="59">1681 1841 2176,'0'0'64,"0"3"-96,3-3-64,-3 3 64,2-3 64,-2 3 0,3 1-32,0-1 32,-1-3 32,4 6-384,-4-3-192,3 0 0,-2 3 32</inkml:trace>
  <inkml:trace contextRef="#ctx0" brushRef="#br0" timeOffset="60">2200 1630 512,'0'3'256,"0"0"-128,2 0 64,-2 0 192,0 0 0,0 0 96,0 0-192,0 3-96,0 4-32,0-4-32,0 0-64,0 3 32,0-3 0,0 1 96,0-1-96,0 0-64,-2 0 0,2 0-32,0-3 64,-2 3 32,2 1-192,0-2 0,-4 1 160,4 3 192,0 4-352,-2-1-64,2-3 192,0 3 192,-3-2-96,0 2-64,1-2-32,-1-1-32,1-3-1152,-3 0-480</inkml:trace>
  <inkml:trace contextRef="#ctx0" brushRef="#br0" timeOffset="61">2194 1735 1152,'-2'9'416,"2"-9"-192,0 3-64,0 0 192,-3 0-288,3 3 0,0 0 0,-3 0 32,3 0 32,-2 6 0,2-3-160,-3-2 32,3 2 64,-2 0 96,-1-3-128,1 4-32,-1-4 0,1 3 64,-4-3-96,4 3 0,-4 0 32,4 1 64,-4-1-32,4 3-32,-3 3 32,0-3-32,-3 1 0,-1-2 0,2 2 0,-3-1 0,-6 4 64,0 2 96,-1-2-1056,-2-1-416</inkml:trace>
  <inkml:trace contextRef="#ctx0" brushRef="#br0" timeOffset="62">2161 2077 512,'-11'49'256,"6"-27"-128,-3 18-384,2-22-32</inkml:trace>
  <inkml:trace contextRef="#ctx0" brushRef="#br0" timeOffset="63">2168 1906 128,'3'6'0,"-3"6"64,0-5 32,0 2-32,0-1-64,0 2 32,0 2-32,0-3 0,0 4 64,0 5-32,0-2 64,3 2-64,-1 3-32,1-2-128,-1 2-64</inkml:trace>
  <inkml:trace contextRef="#ctx0" brushRef="#br0" timeOffset="64">2304 2234 384,'-2'-4'256,"-1"1"-128,0 3-96,1 0 160,-1 0-96,-2-2-64,0 2 64,-3 0 0,0-4-128,-3-2-32,1-3-256,-8-4-128</inkml:trace>
  <inkml:trace contextRef="#ctx0" brushRef="#br0" timeOffset="65">2197 870 1152,'5'0'416,"-5"0"-192,3-3-352,-3 3 64,2 0 32,-2 0 64,3 0 64,-3 0 96,3 0-32,-3-3 0,5 3-96,-5-3 32,5 3-64,-3-3-32,4 3 32,-4-3 32,4 3-96,-3-3-64,2 3 128,-3 0 32,3 0 0,-2-4-64,-1 4 32,3 0-32,-1 0 0,-2-2 0,3 2-96,1 0 64,-1-3 160,0-1 64,3 1-160,0-3-64,-3 4 0,0-2 0,0-1-64,3 5 64,-6-4 32,1 1 64,0 3-32,-1-3-32,1 3-64,-3-3 32,3 3-32,-3-3-64,2 3 160,1-3 96,-3 3-32,3 0-64,-3 0-96,2-3-32,-2 3 128,0 0 32,0 0 0,0 0-64,0 0 32,0 0-32,-2 0 0,-1 3 64,0-3-32,-2 3-32,-3 3 32,3 0-32,-5 0 0,2 1 0,0-1 0,-2 3 64,2-6-96,0 3 0,0 0 32,0 0 0,-2-3 0,2 0 64,1 3-96,-2-2 0,-1 2 96,2-3 32,3 0-128,-3-3-32,5 3 32,-2 0 64,2 0-64,1 0 0,2-3-480,-3 3-128,3 0 32,0 1 32</inkml:trace>
  <inkml:trace contextRef="#ctx0" brushRef="#br0" timeOffset="66">2405 864 1152,'-2'3'512,"-3"-3"-256,0 3-224,2-3 160,1 3-32,-3-3 0,-1 3-192,1 0 32,-3-3 64,0 3 32,0 0-32,0 3 32,-2-2-128,0 1 0,-1-1 160,1 1 64,-1-1-224,4-1-32,-4 3 0,5-3 96,-1 1-64,-1-2 0,3 5 96,0-4 32,2 3-32,0-3-64,-2 3 32,2-3-32,1 0 0,-1 0 0,1 0-160,-1-3 32,1 4-640,-1-4-288</inkml:trace>
  <inkml:trace contextRef="#ctx0" brushRef="#br0" timeOffset="67">2390 772 384,'-7'-9'256,"3"6"-128,2 0-96,-1 0 160,1 3-96,-4-3-64,1 0-96,0-1 32,0 4 96,0-2 96,-1 2-128,1 0-96,0 0-256,0 0-128</inkml:trace>
  <inkml:trace contextRef="#ctx0" brushRef="#br0" timeOffset="68">2422 778 896,'-5'-3'416,"2"3"-192,-6-9-352,7 5 128,-3 4 128,0-6 64,-3 3-64,0 0-96,3 1 0,-6-5-32,6 5-512,-5-2-192</inkml:trace>
  <inkml:trace contextRef="#ctx0" brushRef="#br0" timeOffset="69">2317 953 1152,'3'0'416,"-3"3"-192,0 0-256,0-3 64,0 0-128,0 3 64,0-3 32,0 3 0,0 0 0,0 1 64,0-1-32,0 3 64,0-1-64,0 1 64,0 1-64,0 2-32,0 0-64,0 0 32,0 0-32,0 4 0,0-4 64,0 1 64,0-1-32,0 0 64,0 0-64,0 0-32,0 3 32,0 1-32,0-1 0,0-3 64,0 4-96,0-4 0,2 3 32,1-3 0,-3 0 0,2 0 0,-2 1-96,3-1 64,-3-1 32,0-1 64,0 2-32,3 4-32,-3-4 96,0 0 64,-3-3-128,3 3-96,0-3 32,-3 4 0,3-5-64,-2 4 64,-1-2 32,3-4 64,-2 3-96,2 0 0,0-3 96,-3 4 32,3-2-384,0 2-128,0-1-96,-2 6 0</inkml:trace>
  <inkml:trace contextRef="#ctx0" brushRef="#br0" timeOffset="70">2351 992 256,'0'19'160,"0"-7"-64,0 3-128,-3-5 128,1-1-128,2 3-64,0 4 128,0 2 96,0 0-192,2 1 0,-2-1 0,3 0 32,0 4 32,-1-4 0,-2 1 64,3-1 32,-1 0-32,3 1-64,-2 0 32,2-5-32,0 5-96,4 0 64,-4-1-128,0-2 32</inkml:trace>
  <inkml:trace contextRef="#ctx0" brushRef="#br0" timeOffset="71">1566 1759 2048,'-4'0'768,"4"0"-384,-3 0-384,3 0 160,-2 0-192,-1 0-32,3-4 32,-3 4 64,0 0-64,1 0 0,2-3 32,-2 3 0,-2 0 0,2 0 0,-1 0 0,0-3 0,1 3 64,-1 0 32,1 0-32,-1-3-64,-1 3 32,0 0-32,2 0-96,-1 0 64,1 0 32,-1 0 0,0 0 64,-2 0 32,2 0-192,1 0 0,0 0 32,-1 0 96,0 0 0,-2 0 64,3 0-64,-4 0-32,0 0 32,4 0-32,-3 0 0,0 0 0,0 0-96,0 0 0,-1 0 64,1 0 0,0 0 32,0 0 0,0 0-96,0 0 64,-1 0 32,1 0 0,-1 0 0,1 0 0,3 3 0,-3 0 64,2-3-32,0 0-32,1 3-64,0 1 32,-4-4 32,3 2 64,-2 2-96,2-1 0,1 0 32,-3 0 0,2 0 64,-2 0 32,2-3-32,-2 3-64,3-3-64,-4 3 32,0-3 32,4 0 0,-3 0 0,0 0 0,3 3 0,-1-3 0,-2 4 0,2-4 0,1 2 0,-2-2 0,2 3 0,0 0 64,-1 1-96,0-2-64,1 1 64,-1 0 64,3 1 0,-2-1-32,-1-1-64,1 2 32,2-1 32,-3 0 64,3-3-32,0 3-32,-3 0 32,3-3-32,0 3 64,-2-3 32,2 3-128,0-3 32,-3 3 64,3-3 96,0 3-224,-3 1 0,3-2-928,0 2-288</inkml:trace>
  <inkml:trace contextRef="#ctx0" brushRef="#br0" timeOffset="72">1655 1839 1408,'0'2'608,"0"-2"-320,3 4-352,-3-4 192,0 3-160,2-3 0,-2 3 32,3-3 64,0 3-96,-1 0 0,1 0 32,-1 0 0,1-3 0,-1 3 64,1 0-32,2-3-32,-1 4 32,0-2-32,-1-2 64,2 4 32,-2-1-32,-1-3-64,3 3 32,-2-3-32,0 3 0,-3-3 0,0 0-704,0 0-320</inkml:trace>
  <inkml:trace contextRef="#ctx0" brushRef="#br0" timeOffset="73">1588 1798 640,'5'7'352,"0"-5"-192,-2 5-256,-1-4 64,0 0 32,2 4 64,1-5-32,3 5 64,-3-2-128,2 2 0,-1-1 32,2-3 64,-3 3-32,1-3-32,-2 0 32,-1 1 32,-1-2-384,1-2-192</inkml:trace>
  <inkml:trace contextRef="#ctx0" brushRef="#br2" timeOffset="74">1960 521 1536,'0'-19'608,"0"33"-320,0-9-480,0-5 96,0 0-256,0 0-32,0 6-64,-5-6-32</inkml:trace>
  <inkml:trace contextRef="#ctx0" brushRef="#br2" timeOffset="75">1261 1893 1792,'0'-3'704,"0"3"-384,3 0-320,-3 0 224,0 0-128,0 0 0,0 0-32,3 0 32,-3 0 64,0 3 64,3-3-256,-1 0-32,-2 0 128,3 0 192,-1 0-128,1 0 0,-1 0-128,1 0-32,-1-3 32,1 3 0,0 0 0,2 0 64,-2 0-32,0 0 64,-1 0 128,3 0 192,0 0-160,0 0 0,-2-2 0,0 2 0,2 0-128,0 0-96,-2-4 0,2 4 32,-2 0-96,2-3 0,0 3 32,-2 0 0,-1 0 0,3 0 0,1 0 0,-1 0 0,0 0 0,0 0 64,0 0-96,0 0-64,1 0 64,0 3 64,-1-3 0,-3 4 64,3-4-128,1 2 0,-2-2-32,-1 3 0,3-3 64,-1 0 64,0 4-32,0-4-32,-2 0 32,1 0 32,0 0-96,-2 0 0,3 0 32,-2 0 64,2 0-32,-2 0 64,2 0-64,0 0-32,0 0-64,1 3 32,-1-3 32,1 0 64,-4 0-96,3 2 0,0-2 32,-3 0 0,4 0 0,-1 0 0,0 0 64,1 0-32,-3 0-32,2 0-64,-1 0 32,1 0 32,1 0 0,-1 4 0,-2-4 64,0 0-96,2 0 0,-2-4 96,-1 4 32,0 0-128,1 0-32,-1-2-64,1 2 96,-1 0 0,2 2 96,1-2-96,-2 0-64,2 4 64,0-1 64,-3-3-64,3 3 0,1 0-256,-1 0-128,3-3-480,-3 4-256,0-4-64,0 0 0</inkml:trace>
  <inkml:trace contextRef="#ctx0" brushRef="#br2" timeOffset="76">1658 1918 384,'13'6'256,"-5"1"-128,-1 2-96,-1-6 96,-4 3-160,4-3 32,-4 0-224,1 0-96</inkml:trace>
  <inkml:trace contextRef="#ctx0" brushRef="#br2" timeOffset="77">1671 1829 128,'-3'-6'64,"-2"6"0,3-3-96,0-3 64,-2 3-32,2-1 64,-1 2 32,-2-5 32,2 4-160,-2 1-32,2-1 32,-2-4 0,0 4 448,0 1 192,2-2-288,-2 1-96,-1 1-224,4-2-32,-3 4 32,0-4 64,0 4-96,2-2 0,0 2-480,-2 0-192</inkml:trace>
  <inkml:trace contextRef="#ctx0" brushRef="#br2" timeOffset="78">1666 1805 256,'0'-3'160,"-3"-1"-64,3 1-64,-3 3 96,3 0-64,0-2-64,-2 2 32,-1-4-32,3 4 0,0-3 0,-3 3 0,1-3 0,2 0 0,-3 0 64,3 0 32,-2 3 96,2-3-32,-3 0 64,3 0-128,-3 3 0,3-4-32,-2 2-64,2 2 32,0 0-32,-3 0 0,3-3 0,0 3 0,0 0 0,-2-3 0,2 3 0,-3 0 64,3 0 96,-2 0-224,-1-3 0,3 3 0,-3 0 32,3-3 32,-2 3 0,2 0 0,-3-3 0,1 3 0,2-3 64,-4 3-96,4 0 0,-2-4 32,2 2 64,-3 2-32,1-3 64,2-1-128,-3 4 0,3-3 32,-2 3 0,2-3 0,-2 3 0,-1-3-96,3 3 64,-3 0 32,1-3 64,2 0-32,-3 3 64,0-3-64,3 0-32,-3 3-64,1-4 32,0 2 32,2 2 0,-4-3 0,2-1 64</inkml:trace>
  <inkml:trace contextRef="#ctx0" brushRef="#br2" timeOffset="79">1566 1691 1952,'-4'0'32</inkml:trace>
  <inkml:trace contextRef="#ctx0" brushRef="#br2" timeOffset="80">1559 1685 1952,'-2'0'32,"-4"-3"-64,3 3 0,1 0 96,-1 0 96,3-3-128,-3 3-96,1 0 32,2 0 0,-3 0 32,0 0 0,3 0 0,0 3 0,-2-3 0,2 3 0,0-3 64,-3 3-96,3 0 0,-2-3 32,2 0 64,-3 0-96,1 0 0,0 0 32,2-3 64,-4 3-32,2-3 64</inkml:trace>
  <inkml:trace contextRef="#ctx0" brushRef="#br2" timeOffset="81">1509 1688 1984,'0'5'-320,"0"2"-192,0 0-96</inkml:trace>
  <inkml:trace contextRef="#ctx0" brushRef="#br2" timeOffset="82">1413 1658 128,'-2'0'64,"-1"0"0,1-3-96,-1 3 64,0 0-32,3 0 64,-2 0-96,-1 0 0,0 0 32,0 0 64,1 3-32,-1-3-32,3 0-64,-2 0 32,-1 2 96,1-2 32,-1 0-128,1 4-32,-1-4 32,0 3 64,0 0 0,1 0-32,-1 0-64,0 0 32,1 0 32,-1 0 64,1 0-96,-1 0 0,1-3 32,-3 3 64,5 1 32,-6-4 32,4 3-224,-1-3 0,0 2 32,1 2 96,-4-4 0,6 3-32,-2 0 32,-1 0-32,1 3 0,-1-3 64,1 0-96,2 3 0,-3-3 32,3 1 0,-3-2 64,3 1 32,-2 3-128,-1 1-32,-3 2 96,2-3 32,-2 6 0,-1 0 32,-4-3-288,3 1-32</inkml:trace>
  <inkml:trace contextRef="#ctx0" brushRef="#br0" timeOffset="83">1621 1198 384,'2'3'160,"-2"0"-64,0-3-128,0 3 64,0-3-32,0 3 0,4 0-96,-4-3 64,0 3 32,2-3 0,-2 3-96,3-3 64,-1 3 32,-2 0 64,3 0 32,-3 1 32,0-1-160,2-1 32,-2 2-64,0-1 0,0 0 128,3 0 32,-3 0-32,0 0-64,0-3-64,0 3 32,3 0 32,-3 1 64,0 1-96,0 2-64,0-1 128,0-3 96,0 3-192,0 3 0,2-6 0,-2 3 96,0 0 0,0 0 64,0 0-128,0-3 0,3 4 32,-3-4 0,0 3 0,0-3 0,2 3 0,1-2 0,-3 1 0,3 2 64,-1-5-96,1 8 0,-3-4 32,3 3 64,-3-2-32,0 2-32,0-4 32,2 1 32,-2 1-96,0 2 0,3-3 96,-3 0 96,2 0-128,1 1-32,-1 2 64,1-3 96,0 0-128,-3 4-96,2-5-256,-2 5-128</inkml:trace>
  <inkml:trace contextRef="#ctx0" brushRef="#br0" timeOffset="84">1384 1225 640,'0'0'352,"0"4"-192,0-4-128,0 0 160,-2 3 32,2-3 96,0 3-96,0-3-64,0 2 0,0-2-32,0 4-64,0-1 32,0 0-64,0 0-32,0 0 96,0-3 64,0 3-224,0 0 0,0 0 64,0-3 128,0 4-32,0-2-64,0 1 64,0-3 0,-3 4 32,3 2 0,0-3-64,0 0 32,0 3-64,0-3 64,0 0-64,0 0-32,0 0 96,0 1 64,0-1-64,0-3-64,0 3 0,0 0 32</inkml:trace>
  <inkml:trace contextRef="#ctx0" brushRef="#br0" timeOffset="85">1376 1323 4384,'-2'4'32,"2"-2"0,-2 1 64,-2 4-128,4-4 0,-2 0 32,-1 0 64,3 0-32,-2 0 64,-1 0 64,3 0 64,-3 3-192,3-2-64,-2-2 0,2 1 64,-3 3 0,3-2 64,-2-2-64,2 2-32,0-4 32,-3 3-32,3 0 64,0 0 32,-2-3-128,2 6-32,0-6 32,-3 3 64,3 0 0,0 0-96,0 0 32,0 0 32,0-3 0,0 3-96,-3 0 160,3 1 64,0-1-96,0 0-32,0 3 0,0-3 64,-2 0-32,2 3-32,0 4 32,-3-5 32,3 5-96,-5-1-64,2-3-1440,0 3-544</inkml:trace>
  <inkml:trace contextRef="#ctx0" brushRef="#br0" timeOffset="86">1564 1536 128,'0'0'0,"-2"-4"64,2 4 32,-3 0-128,3 0 32,-2 0 64,2-3 32,0 3-32,-4 0 32,4 0 64,0 0-64,-2-3 0,2 3-32,0 0-64,0-3 32,-3 3-32,3 0 0,0 0 64,-3 0-96,3-3 0,0 3 32,0-3 0,-2 3 0,2-3 0,-3 3 64,3-3 32,-2 3-128,-1 0-32,3 0 32,-3-3 0,3 3 32,0 0 64,-2 0-96,2-4 0,-3 4 32,3 0 64,-2 0-96,-1 0 0,3 0 32,-2 0 0,2 0 0,-2 0 64,2 0-96,-4 0-64,2 0 128,2 0 32,-3 0 0,3 0-64,0 4-64,0-4 32,-2 0 32,2 0 64,0 0 32,0 3 32,0-3-224,0 3 0,0-3-256,0 3-32</inkml:trace>
  <inkml:trace contextRef="#ctx0" brushRef="#br0" timeOffset="87">1421 1526 1152,'0'0'416,"0"2"-192,0-2-128,0 0 224,0 0-192,0 0 0,0 0 64,0 0 32,0 0 32,0 0 64,0 0-160,0 0-32,0-2-64,0 2 32,0 0 0,0 0 32,0-3 128,0 3 96,0 0-64,0 0 64,0 0-192,0-4-32,0 4 0,0 0 0,0 0-64,0-3-64,0 3 32,0 0-32,0 0 64,0 0 32,0 0-32,0 0 32,0 0 0,0 0 32,0 0-64,0 0 32,0 0 0,0 0 96,0-2-96,-3 2-64,3 0 64,0 0-64,0-3 64,0 3-128,0 0 0,-2 0 32,2 0 64,0-4-32,0 4-32,0 0 32,0 0-32,0 0 64,0 0 32,-3 0 32,3 0 0,0 0-64,0 0-64,0 0 96,-2 0 0,2 0-128,0 0-32,0 0 96,0 0 32,-3 0-96,3 0-32,0-3 96,-2 3 32,2 0-160,0 0 0,0 0 96,0 0 128,-3 0-32,3 0-64,0-2 0,0 2-32,-3 0-96,3 0 64,0 0 96,0 0 96,-2 0-224,2 0 0,0 0 64,0 0 64,-4 0-96,4 0 32,0 0 64,0 0 32,0 0-32,0 0-64,0 0-64,0 2-32,0-2 64,-2 0 64,2 0-64,0 0 0,0 0 32,0 0 64,-3 0-32,3 0-32,0 0-64,0 0-32,0 0 64,0 0 0,0 0 32,0 0 64,0 0-32,0 0 64,0 0-128,0 0 0,0 0 32,0 3 0,0-3 0,0 0 0,0 0 64,-2 0 32,2 0-256,0 0-64,0 0-1984,0 0-928,2 0 1600</inkml:trace>
  <inkml:trace contextRef="#ctx0" brushRef="#br3" timeOffset="88">1332 2537 256,'0'18'160,"0"1"-64,0-1-128,0-11 128,-4 5-64,4 0 64,0 0-64,-6 13 64,1-7-288,5 0-96</inkml:trace>
  <inkml:trace contextRef="#ctx0" brushRef="#br3" timeOffset="89">1765 2567 640,'0'31'352,"0"-25"-192,0 13-192,0-13 128,0 12-64,0 1 64,0 6-64,-5-7 64,5 1-64,-6 5-32,1-12-416,-5 0-128</inkml:trace>
  <inkml:trace contextRef="#ctx0" brushRef="#br3" timeOffset="90">1984 558 640,'-11'0'352,"1"0"-192,0 0-128,4 0 96,-4 0-160,-1 0 32,1 0-64,-6 0 0,1 0 64,-1 0 64,-5 0-32,5 0 64,1 0-64,-1 0-32,-5 0 32,6 0 32,-1 6-96,1-6 0,-2 0 32,7 0 0,-6 6 0,6-6 64,0 0-96,-1 0-64,1 0 64,-1 0 64,1 0 0,4 0-32,-4 0 32,5 0-32,0 0 0,-5 0 64,5 0 32,-6 0 32,5-6-64,-3 6 32,-2 0-64,5 0-32,-4 0 32,5 0-32,-5 0 0,4 0 64,-4 6-96,-1-6 0,6 7 32,0-7 64,-5 5-96,4-5 0,-4 7 32,5-1 0,-5 0 0,-2-6 0,2 6 0,0-6 64,-6 0-32,1 0-32,-6 0-64,5 0 32,-5 0-480,5-6-192</inkml:trace>
  <inkml:trace contextRef="#ctx0" brushRef="#br3" timeOffset="91">1301 2629 128,'0'18'64,"0"-5"0,0 11-96,-5-6 64,5 0-32,0 1 64,0-1-96,0 6-64</inkml:trace>
  <inkml:trace contextRef="#ctx0" brushRef="#br3" timeOffset="92">1608 2157 768,'-5'-12'352,"0"12"-192,0-6-128,5 6 160,0-6-160,-5 6-32,0-7 0,-1 7 0,1-5 64,-1 5 96,2-7-224,-7 7-96,6 0 96,-1 0 64,-4-6-32,0 6 0,-1 0 32,1 0 0,-6 0-96,6 6 64,-6-6-320,6 0-96</inkml:trace>
  <inkml:trace contextRef="#ctx0" brushRef="#br3" timeOffset="93">1353 2567 128,'-5'13'160,"5"-1"-64,-6-6-64,1 0 96,5 1-64,-10-2-64,4 8-64,1-1 32,-5 0-128,5 7 32</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2T03:05:12.134"/>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37 34 2560,'-3'14'960,"3"-10"-512,0 0-544,0-4 192,0 0-96,0 0 0,0 0-96,0 0 64,0 0-1024,0 0-416</inkml:trace>
  <inkml:trace contextRef="#ctx0" brushRef="#br0" timeOffset="1">890 707 128,'-13'14'0</inkml:trace>
  <inkml:trace contextRef="#ctx0" brushRef="#br1" timeOffset="2">163 325 896,'3'2'352,"-3"-2"-192,1 3-256,-1-2 64,2-1 32,-2 2 0,1 0 0,-1 0 0,2 0 0,0-1 64,-1 2-32,1-2-32,-1 1 32,1-1-32,0 1 0,-1 2 64,0-3-96,1 1 0,1 0-32,-1 2 0,-1-3 64,2 1 64,0-1 32,-1 3 96,0-2-160,0 2-32,1-3-64,0 1 0,-2 1 64,1-1 0,2 2 128,-3-3 64,0 1-160,3 1 0,-3-1 32,1 1 96,-1 0-64,1 0 0,-1 0-96,1-1-96,1 0 64,-1 1 64,1-1 0,-2 1-32,3-1 96,-4 1 64,3-1 64,-3 2 32,3-3-128,-2 2-32,0-2-32,1 1 32,-1-1-64,2 1-32,0 2 32,-2-3 32,1 3-32,0-3-32,0 2-128,1 0 0,0 0 128,0 1 64,0-2 0,0 1-64,1 0 32,-2-1-32,-1 1 0,3 0 0,-2-2 0,0 3 0,0-3 64,1 1 96,0 0-224,0 2 0,-1-3 64,1 1 64,-2 1 0,2-1-64,0 0 96,0-1 0,1 1-128,-1 0 32,-2-1-64,4 2 0,-2-2 64,2 2 64,-3 0-32,1 0 64,2 1-128,-2-1-64,0-1 64,2 2 0,-2-1 32,0 0 64,0-1-96,0 1 0,1 1-32,-2-2 0,2-1 128,-1 1 96,0 0-128,-1-1-32,3 2 0,-2-2 64,1 1-192,-2-1 32,1 1 96,1-1 64,-1 3 0,0-2-64,-2 1 32,3-1-32,-3 0 0,2-1 0,0 2 0,1-2 64,-1 1-32,-2 0-32,2-1 32,0 3-32,-2-1 0,2-1 0,1 2 0,-1 0 0,0-3 0,0 2 64,0-1-96,-1-1 0,0 1-32,0 0 0,2-2 64,-2 2 0,1-2 0,1 0 0,-2 2-96,2-1 64,-1 2 32,3 0 64,-2 0-448,2-1-160,-3 2-352,1-1-160</inkml:trace>
  <inkml:trace contextRef="#ctx0" brushRef="#br1" timeOffset="3">140 269 896,'2'2'352,"-2"0"-192,4-2-192,-2 0 128,-1 1 0,0-1 32,2 3-64,0-3-64,-3 1 32,4-1-32,-1 2 64,0-1 32,0 2-128,0-3 32,0 4-64,-1-2 0,3 2 128,-3-1 32,3 0-128,-2-1 32,1 2 0,0-3 64,0 2-96,1-2 0,-3 1 32,3 0 0,-2-1 0,2 1 0,0-2 0,-2 2 64,2-1-32,-2 1-32,2 0 32,-3 1 32,3 1-32,-2-3-32,1 1 32,0 2 32,0-2-96,1 0 0,1 1 96,-2-2 32,1 2 32,-1 0 0,3 0 0,-4-1 0,1 0 0,1 0 0,-2-1-64,0 1-64,2-1 32,-1 2-32,0-2 64,-1 1 32,1-2-32,0 4-64,-1-3 32,2 1 32,0 0-32,0 1 64,-1-2-128,1 3 0,0-1 32,-1 1 64,1 2-32,-1-3 64,1 0-128,0-1 0,-1 1 96,1-1 96,0 0-64,-1 0 0,1 0-32,1-1 32,-1 3-64,-1-3 64,2 1-64,-2 1 64,2 1-64,-1-2 64,2-1-128,-3 3 0,1-1 32,1 1 64,-1 0-32,-1-3 64,2 2-64,-2 1 64,0 0-128,1 1 0,-1 0 32,2 0 64,-4-1-32,1 0-32,0-1 32,0-1 32,0 1-32,1-1-32,-1 0-64,-3-1 32,4 1 32,0 0 64,-4-2-32,3 1 64,1 1-64,-2-1 64,0-1-64,1 3-32,1-1 32,-3 0-32,2 1-96,2 0 64,-2 1 32,0-1 64,0-1-192,0 2 32,0-3 96,1 2 128,0 0-32,-3-2-64,3 1 0,-2-1-32,0-1-96,-1 2 0</inkml:trace>
  <inkml:trace contextRef="#ctx0" brushRef="#br1" timeOffset="4">606 551 5280,'4'4'32,"-1"-4"-64,0 3 0,0 1 32,0-4 64,0 3 32,-3 0-128,3-3-32,-3 4-128,0-4-800,0 4-256,3-4 160,0 0 64</inkml:trace>
  <inkml:trace contextRef="#ctx0" brushRef="#br1" timeOffset="5">170 321 512,'7'6'256,"-4"-3"-128,0 4-32,0-5 128,0 2-96,1 0-96,1 0 0,1 1 32,1 1-96,1-2 0,-1 3 32,1 1 64,-2-1-96,-1 0 0,1 0 32,-1-1 64,1 1 32,-3-1 32,2-1-160,-2 0-32,1 0 32,-1-1 0,-1-1 96,2 0 32,-1-1-128,-2 2-32,0-2 32,-1-1 0,3-1 32,-3 0 0,0 0 0,0 0 0,0 0 0,-3-1 64,2-1-96,0 0 0,-2 0-32,-1-1 0,2-1 128,-3 1 32,2 0-32,-2-3-64,1 0-64,-1-2 32,-1 3 32,1 0 0,-2 0 0,1-3 0,-2 4 64,0-2 32,0 1-128,2 0-32,-2-2 32,1 2 0,1 0 32,0-1 64,1 1-96,2 0-64,0 1 64,-2 1 64,2 1 0,1-1-32,-1 1 32,0 0-32,2 0 0,0 1 0,-1-1 0,1 1 0,-2-1 0,3 0 0,-2 2 64,0-2 96,2 1-224,-1 1 0,1 1 0,-2-1 32,4 2 32,-2 0 0,1 0-96,3-1 0,0 2 64,0 3 64,2-1 0,1 2-32,0 0 32,3 0-32,-1 2 0,0-1 64,0 1-96,0 0-64,1 1 64,-1-1 64,-1-1 0,0 1-32,0-2 32,0 2-32,-2-3 0,1 2 64,-3-4-32,1 2-32,-3 0 96,1-3 0,-2-2-192,0 1 0,-1-2 32,0-2 96,0 1-64,-1-1 0,0-2 96,-2 3 32,1-4-128,-3-1-32,1 1 32,-3 0 64,1-4 64,1 0 32,-5 1-64,1-1-64,-2 1 96,2-2 0,-1 2-128,1 1 32,1-1 0,1 1 0,0 0 0,0-2 0,1 2-96,0 2 64,-1-2-32,3 0 0,0 2 64,-2 0 64,2 1-32,1 1-32,-1 0 32,2-1 32,1 2-192,-3 0 32,3 0 96,1 2 64,0-2-96,1 4-32,-1-2-64,4 2 96,-1-2 0,0 2 96,1 1-96,0 0 0,3 0 32,0 1 0,-2 0 64,3 2 32,0-2-32,1 4 32,0-3-128,-3 0 0,4 0 32,0 0 64,-2 1-32,0-3 64,2 2-64,-2-2-32,1 3 32,-1-1-32,0 0 0,1 5 64,-3-4-32,1 1-32,-1-2-64,-1 0 32,1 1 32,-3-3 64,0-1-32,1-1-32,-4-1-64,1-1 32,-2-1 32,1-3 0,-2 1 64,0-1 32,1 2-128,-1-2 32,-2 1 64,-1-2 32,-1 2-128,-2 0 32,-1-1 0,0 2 64,-2-3-32,0 1-32,-1 0 32,0 1 32,1-3-96,0 2 0,2 0 32,0 1 0,1-1 0,1 2 0,2-1 0,-1 2 0,3 1 0,-2-1 0,4 1-96,-3 1 0,4-2 64,-3 2 64,2-2-64,1 2-64,-2-2-32,2 2 96,2-1 64,-1 1 64,2 0-32,-1 0-64,1 1-64,2 1 32,1 0 32,-1 0 0,1 1-96,3 2 64,-1-1 96,-1-1 32,2 0 32,1 3 0,-1-3-64,1 0 32,-2 3-64,2-4-32,-1 1 32,0 1 32,0-1 32,0 2 32,-1-2-160,0 3 32,1-1 0,-1-1 0,0 0 0,-2 2 0,-1-2-96,2-1 64,0 0 32,-3 1 64,-1-2-96,0-2 0,0 1 32,0-1 64,-1 0-32,0 0-32,0 0 32,0-1-32,-2-1 0,0-2 0,0 3 64,-2-1 96,0 0-128,0 1-96,-3 1-64,-1-2 96,0 2-512,-2 0-160,0 0 128,-2 0 96</inkml:trace>
  <inkml:trace contextRef="#ctx0" brushRef="#br1" timeOffset="6">340 458 896,'3'4'352,"2"-4"-192,-2 2-128,-3-2 160,0 2 32,0-2 96,-3 1-96,1-1-64,-1 0-64,-2 0-96,2 0 32,-2-1-32,0 1-96,1-4 0,1 3 64,-2-2 64,2-1 64,-1 0 32,-3 0-160,2-1 32,-1 0 0,-2-2 0,1-1 0,0-1 0,-1 0 0,1 1 64,-4 1-32,3 0-32,-1-1-64,1 4 32,0-2 32,2 3 64,0-1-32,0 1-32,3 1-64,0 2 32,0-2 32,1 2 64,1 0-96,1 0-64,1 2 64,3 0 0,0 1-64,2 4 64,3 0 32,2 0 0,0 1 64,1 2 32,-2-2-128,1 1 32,-1-4-64,-4 1-64,2-2 160,-4 0 32,1-3-96,0 3-32,-4-4 96,2 2 96,-3-2-32,-1-2-64,-4 1 0,2-3 32,-3-3-32,0 0-32,-2 0 32,1-1-32,-2 1 0,4 1 64,-5-1-96,2 1 0,1-1-32,-1 1 0,0-2 64,4 2 0,0 1 0,-1 0 0,2 1 0,1 1 64,-1 0-96,1 1 0,1 0 32,1 2 64,0 0-96,0 0-64,1 2 64,1 3 64,1-2-64,0 1 0,1 1 32,1-2 64,1 3-32,0-3-32,-1-1 32,3 2-32,-2 0-96,0 0 64,1 2-32,0-3 0,0 0 64,1 0 64,0 1-32,0-1 64,-1 3-128,1-2-64,-2 1 128,0-2 32,0 1 0,1-1 32,-1-1-64,0 0 64,0 0-128,1-1 0,-2 1 96,1-1 32,1 1-32,-1 1 32,-1 0-64,1-2-32,0 1 32,0 1-32,0-1 64,-2 0 32,3-1-32,-3 1-64,1 2 32,0-2 32,1-1-32,0 2-32,-1 0-64,1-2 32,-1 1 32,2 0 64,0 2-32,0-3 64,-1 2-64,-2-1-32,1 2 96,0 0 0,-1-3-32,1 3-64,-2-3-64,0 3 32,1-1 32,-2-1 0,3 1 0,-2-1 0,0 1 0,0-1 0,2-1 0,-1 2 0,0-1 0,-1 0 0,1 1 0,0-2 0,-1 2-96,1 0 64,2 0 96,-3-1 32,2 2-192,-1-1 0,-1-2 96,2 2 128,-2-2-96,0 1-32,0-1 0,-1 1 64,-1-2-96,0 0 0,-1 0 32,2 0 64,-2 0-96,0 0 0</inkml:trace>
  <inkml:trace contextRef="#ctx0" brushRef="#br1" timeOffset="7">602 549 3840,'0'-2'0,"0"2"0,-2-1 0,2-1 0,-2 1 64,-1-3 32,0-2 32,-3 1 0,-1 1 0,-2 0-160,0-3 32,0 1 0,0 0 0,-1-1 0,2 3 64,1-1-96,-1 1 0,0 3 32,1-3 0,-1 2 0,1-1 0,-3-1 64,1 1 32,2 0-128,-4-3 32,1 3-64,3-1-64,-3 1 96,5 1 64,-4-2-64,2 1 0,1-1 96,-2 1 32,0 1-128,1-1-32,0 0 96,-1-3 96,-2 3-32,1-2-64,1 1-96,-1-1 32,0 3-32,1-3 0,1 2 0,0-1 0,1 1 64,0-1 64,1 3-32,1-3-32,-1 1 32,-1 0-32,-1 0-800,2 0-320,-1-1 128,-2 3 192</inkml:trace>
  <inkml:trace contextRef="#ctx0" brushRef="#br1" timeOffset="8">1748 930 1280,'0'-4'512,"0"4"-256,0-3-224,0 3 160,1-2-96,-1 2 0,0-2-32,0 0-64,2 0-64,-1 1 32,-1-1 96,0-1 32,2 1-128,-1 0 32,-1 2 0,2-4 64,-2 3-32,1-1-32,-1 0 32,0 1 32,2-3-32,-2 3-32,1-2 32,-1 2-32,2-1 0,-2 1 0,2 1 0,-2-2 0,1 0 0,0 1 0,1-1 0,0 2 0,-1-2 0,-1 0 0,2 0 64,-1 2 32,1-2-32,-1 1 32,0-2 0,2 3 32,-3 0-64,1 0-64,1 0 32,-2-3-32,0 3 0,2 0 0,0 0 0,0-3 0,0 3 0,-2-1 64,3 1-96,-1-2 0,1 2 32,-1 0 0,-1-3 0,1 3 0,1 0 0,-1 0 0,1 0 0,-2 0 0,3 0 0,-3-1 64,0 1 96,3-2 128,-3 2-128,2 0-96,-1-1-32,1 1-32,-1-2-96,0 2 64,2-1 32,-2 1 64,1 0-32,0-3-32,1 3 32,-2-1-32,3-1 0,0 2 0,-2-2 0,2 0 0,-1 2 0,-1-2 0,2 1 0,-2 1 0,1 0-96,-1-2 0,0 2 128,1 0 32,0 0 0,-1 0-64,1 0 32,-3 0-32,2 0 0,0 0 0,1 0-96,-1 0 0,1 0 128,-1 0 32,0 0 0,2 0-64,-3 0 32,2 0 32,-1 0-32,2 0-32,-3-1-64,1 1 32,1 0 32,0 0 0,1-2 0,-2 2 0,0-2-96,1 2 64,2-2 32,-4 1 0,3-1 0,-1 0 64,0 2-32,-1-2-32,0 2 32,0 0-32,0 0 0,0 0 0,0 2 0,1-2 64,-2 0-32,1 0-32,1 0-64,-1 0 32,-1-2 32,2 2 0,-2-1 0,3 1 64,-2-2-96,0 2 0,2 0 32,-2-2 0,0 2 0,2 0 0,-3 0 0,4-2 0,-2 2 64,0 0 32,-1-1-192,2 1 0,-2 0 32,1-2 96,-1 0 0,1 2-32,0 0 32,-2 0-32,2-2 0,0 2 64,-1 0-32,0 0-32,0 0 32,1 0-32,-1 0 64,-1 0 32,1 0-192,1-1 0,-2 1 32,2 0 96,-1 0 0,0 0-32,0 0 32,-2-2-32,3 2-96,-1 0 64,0 0 32,-1 0 64,2 0-32,-1-1-32,0 1 32,1 0 32,-1 0-96,-1 0 0,1-2 32,0 2 64,2 0-96,-2 0 0,0-2 32,2 2 0,-2 0 0,0 0 0,2 0 0,-2 0 64,0-2-32,1 2 64,1 0-128,-2 0 0,2-2-32,-1 2 0,-1 0 64,2 0 0,-2-1 0,2 1 0,-2 0-96,0 0 64,-1 0 32,1 0 0,1 0 0,-1 0 64,0 0-32,-2 0 64,2 0-64,1 0 64,-1 0-128,0 0 0</inkml:trace>
  <inkml:trace contextRef="#ctx0" brushRef="#br1" timeOffset="9">2316 789 4416,'2'0'32,"1"0"-96,0 0 32,-1 0 32,-1 0 0,0 0 0,2 0 64,-1 0-32,0 0-32,-1 0 32,0 0 32,1 0-32,-1 0-32,1 0 32,0 1-32,-1-1-96,-1 0 64,1 0 32,-1 0 0,0 0 64,2 2 32,-2-2-192,2 0 0,-1 0 32,-1 2 96,0-2 64,2 0 96,-2 0-160,1 0-96,-1 0 32,0 0 64,0 0 0,0 0-32,0 0 32,0 0-32,-1 0 0,1 0 0,-2 0-96,1 0 0,-1-2 64,0 2 64,1 0 0,0 0 64,-3-2-128,1 2 0,1 0 32,-2 0 64,0-1-96,1 1 0,-2 0 32,0 0 64,2-3-96,-1 3-64,1 0 64,-1 0 64,0-1 0,0 1-32,-2 0 32,3 0 32,-1 0-32,0 0 64,-1 1-224,0-1 32,-1 0 96,0 0 64,1 0-96,-1 0 32,2 0 0,-2 0 0,1 0 0,-1 0 0,0 0 0,-1 3 0,3-3 0,-3 0 0,4 0 0,-4 0 64,0 0-96,2 0-64,-2 0 64,0 0 64,0 0 0,0 0-32,1 0-64,0 1 32,-1 1 32,3-2 64,-2 2-96,1 0-64,1-2 128,1 2 32,-4-2 0,4 0 32,-2 0-128,1 1 0,0-1 32,1 0 0,-2 0-96,2 0 64,0 0 32,-1 2 0,1-2 64,0 0 96,0 0-128,0 0-96,0 0 32,0 0 64,1 1-64,-2-1 0,1 0-32,-2 0 0,2 0 128,1 0 32,-2 2-128,1-2-32,0 0 32,0 0 64,-2 0-64,2 0 0,0 0 32,1 0 64,-2 0-32,1 2 64,0-2-128,-1 0-64,0 2 64,1-2 0,2 0 96,-4 0 32,2 1-192,0-1 0,0 0 96,-2 0 64,2 0-96,0 0 32,-2 0 0,0 0 0,3 0 0,-3 0 64,1 0-32,1 2-32,-1-2 32,0 0-32,-1 0 0,2 0 64,0 0-32,-2 2-32,2-2-64,-2 0 32,2 0 32,0 0 0,-1 2 0,1-1 0,-1-1 0,0 2 64,1-2-192,0 1 32,0 2 32,-2-2 32,2 1 96,-2-2 96,3 0-224,-2 2 0,1-2 0,0 0 32,1 0 32,-1 1 64,1-1-32,1 0 64,-3 2-64,3-2-32,-2 2-64,0-2 32,-1 1 32,3 1 64,-2-2-96,0 2 0,1-2 32,-1 2 64,0-2-96,0 2-64,1-2 128,-1 1 32,1-1 0,-1 0 32,3 0-128,-4 3-64,2-3 64,0 0 0,0 0 96,1 1 32,-2-1-192,2 2 0,0-2 32,-1 1 96,1 1 0,-1-1-32,1-1 32,-1 3-32,0-3 0,2 2 0,-2-2 0,0 1 0,0 2-96,1-3 64,-1 3 32,1-3 64,-1 3-96,1 0-64,1-1 64,-2 2 0,1-2 32,1 3 64,-2-1-32,1 0-32,-1 1-64,2 0 32,-3 1 32,3-3 64,-2 2-32,2-1-32,-1-1-64,1 1 32,0 0 96,0-4 32,0 3-128,0-2 32,0-1 0,1 3 0,-1-2 0,0 1 0,2-1 0,-2 1 0,0 0 64,0-1 32,1 1-128,-1-2-32,2 2 32,-2 0 0,0-1 32,0-1 64,0 3-96,2 0 0,-2 0-32,0 3 0,0-3 64,1 1 0,-1-1 64,0 1 32,0-1-32,2-1 32,-2 1-224,1-1 32,-1-1 32,0 2 96,0-2 0,0-1 64,0 0-64,2 2 64,-2-2-64,0 0-32,0-2 96,1 1-128,-1-2 0,2 0 32,-2-2 64,1-2-32,-1 0-32,2-2 32,-2 3-32,0-2-96,0 1 64,0 0 32,0 0 64,0 2-96,0 0-64,1 2 64,-1-1 64,0 2-64,0 1-64,2-1 64,0 1 0,-2 1 32,1-3 0,-1 3 0,1-1 64,1 1-32,-2 0-32,2-2-64,-1-1 32,1 1 32,1-1 0,-2 0 0,3 0 64,-1 2-32,-1-3-32,2 1 32,1-1 32,-3 2-96,1 0 0,0-2-32,1 4 0,-1 0 0,0 0 0,0-3 64,0 3 0,0 0 0,0 0 64,0-3 32,2 3 32,-2-1-160,2-1-32,-1-1 32,-1 2 0,2 1-64,-1-2 64,1 2 32,-1-1 0,-1 1 0,1 1 0,-1-1 0,0 2 64,-1-2-32,1 0-32,0 0 32,-2 0 32,0 0-32,1 0 64,-1-2-64,-1 2 64,0-1-224,0 1 32,-1-2 32,-1 2 96,1 0 0,0-1-32,-2 1 32,-2 1-32,0-1 0,2 0 64,-2 2-96,1-1 0,-1-1 32,-1 2 64,0-1-96,2 2 0,-4-1 32,2-2 0,-1 1-96,3 2 64,-2 0 32,1-3 0,0 4 0,2 2 0,-2-2 0,3 2 64,-2 1-32,2-2-32,-4 3 32,4-2-32,-1-1 0,0 1 0,1-3-96,-1 0 0,2 0 128,-3 1 32,1 0 0,2-1-64,-2 1 32,0-1-32,1-1-96,-1 1 64,1 0-32,1 3 0,-1-2 64,1-1 64,1-1 32,0 2 32,-1-3-160,1 1-32,0-2 32,0 1 64,0-1-64,0 0 0,0 0 96,0 0 32,1-1-32,-1-1-64,0-1-64,1-1 32,1 1 32,1-3 64,-1 2-32,1 0-32,0-2-64,0 3 32,0 0 32,0-3 64,1 2-32,0-2-32,0 1 32,0-4-32,2 0 0,0 3 64,-1-2-192,2 2 32,-2 1 32,-1 1 32,1 0 32,-1 3 64,0-2-96,0 3-64,-1 0 64,1-3 0,-2 3 32,3 0 0,-2 0 0,0 0 0,2 0 0,-1-3 0,2 2 0,0-4 64,-1 4-32,1-2-32,2 0 96,-1 0 0,0 0-128,-1-1-32,0 1 32,2-1 0,-3 3 32,1-1 0,-2 0 0,1 1 0,-3 1-96,3 0 64,-2-3 32,-1 3 64,1 0-32,-2 0-32,1 3 32,-2-3-128,1 1 64,-1 1 96,-1-2 96,1 2-128,-3-1-96,2 1 32,-3 0 0,1-1 32,0 1 0,-1-2 0,-1 2 0,1 0 0,-2-2 0,1 2 64,-3-1 32,2 2-128,0-3 32,-1 1 0,-1 1 0,0-1-96,0 1 0,2-1 64,0 2 64,0-1-64,-1-1 0,3-1 32,-2 3 0,1 0 0,1-3 64,-3 4-32,3 0-32,-1 0-64,1 1 32,-1 0 32,-2 2 0,4-2 0,-5 1 0,5-2 0,-4 2 64,1-1-32,2-2-32,-1 1-64,0 0 32,-1-1 32,3 1 0,-2-1 0,1 0 64,1 0-32,1-1-32,1 2 32,0-3-32,-1 2-96,2 0 64,0-2 32,0 1 0,2 0 0,-1 2 0,-1-3-96,0 1 64,1 0-32,-1 0 0,2-2 128,-2 1 96,0-1-64,1 0-64,-1-1 0,2-3 32,0 1-32,-1-1-32,2-1-64,-2-1 32,3 1 32,-1 2 0,0-1 0,1 0 64,-1 0-96,1 1 0,-2-3 32,3 3 64,-2-1-96,1-1 0,2 1 32,-2-3 0,0 2 0,4 0 0,-3 0-96,1 0 64,1 2 32,-1-3 64,1 2-96,-1 0 0,2 1 32,0-1 0,-1-2 0,1 3 0,-2 0 0,1-1 0,1 0 0,1 2 0,-2-1 0,-1-1 0,3 1 0,-3 0 0,2 0 0,-2 2 0,0-1-96,2-1 64,-4 1 32,3 0 64,-1-1-32,0-1-32,1 1-64,0 2 32,-1-1 32,0 0 64,0 0-32,-1 2-32,0 0 32,1 0-32,-2-2-96,1 2 64,1 0 32,-1-1 0,1-2 0,0 3 0,0-1 64,0 1 96,0-2-128,1 2-32,-2-1 0,1 1 0,2 0 0,-1-2 0,-3 2 0,2 0 0,1 0-160,-1 0 32,0 0 128,0 0 64,-2 2-96,1-2-32,1 0 96,-1 0 96,-1 0-96,1 1-96,0-1 32,-1 0 64,1 0 0,-1 0-32,2 0 32,-1 0-32,0 2 0,-2-2 0,2 0-96,-1 0 64,-1 1 96,2-1 96,-2 0-64,2-1-64,-1 1-96,3 0 32,-3 0 96,2 0 32,0-2-128,-1 2-32,0 0 32,-2 0 0,3 0 96,-1 0 32,-2 0-128,1-1 32,-1 1-64,1 0 0,1-2 64,0 2 0,-2-1 0,0-2 0,2 2-96,-2 1 64,0 0 32,0 0 64,0 0-96,0 1 0,-2-1 32,2 0 0,-1 3 0,0-3 64,-1 1-32,0-1 64,-1 0 0,2 0 32,-2 0-224,0 0 0,0 0 32,0 0 32,2 0 32,-2 0 0,0 0 0,0 0 0,-2 2 0,2-2 64,0 0-32,-2 0-32,2 0 32,-1 0 32,0 0-96,-1 0 0,-1 0 32,1 0 64,0 0-32,-2 1-32,3-1 32,-3 0-32,-1 0 0,2 0 0,-2 2-96,0-2 0,1-2 64,0 2 64,-3 0 0,0-1 64,2-1-64,-1 2 64,-2-1-224,0 1 32,2-3 96,0 3 64,0 0-96,0 0 32,0 0 0,-1 0 64,1 0-32,0 3-32,1-3-64,1 1 32,0-1-32,1 2-64,3-2 96,-3 0 64,3 0 0,0 0-32,3 0 32,-3 0-32,5 0 0,0 1 64,-1-1-32,1 0-32,1 2-64,0-2 32,1 0 32,-1 1 64,2-1-32,-1 0-32,0 0 32,1 3-32,-1-3-96,-1 0 64,-1-3 32,2 3 0,0-1 0,-2 1 0,0 0 64,1 0 32,-3-2-128,4 2-32,-5 0-64,3 2 96,-2-2 0,0 1 96,0-1-32,-1 3-32,0-2 32,0-1-32,1 2 0,0-2 0,-2 0-96,1 0 64,0 2 32,0-2 64,-1 2-32,0-2-32,1 2-64,0-1 32,-1 1 32,-1-1 0,2 1 0,-2-2 64,1 2-32,-1 0-32,0-2-64,0 0 32,0 0 32,0 0 64,2 0 32,-2 0 32,0 0-64,1 0-64,-1 0 32,2 0 32,-2-2-192,0 2 32,2 0 96,-2-2 128,0 2-96,0 0-96,0 0 32,0 0 64,0 0-1280,-2-2-512</inkml:trace>
  <inkml:trace contextRef="#ctx0" brushRef="#br1" timeOffset="10">1924 1050 384,'7'-4'160,"-5"2"-64,5-1-192,-4 0 64,-1 3-32,2 0-64,0-1 160,1 1 32,-1 0 0,3-2-64,-3 2 32,3-1 32,-2 1-32,2-2-32,-3 0 32,2 0-32,-1 0 0,0 2 0,-1-1-96,0-1 64,0 1 32,-1 1 64,0-3-32,0 3-32,1-3 32,-3 2 32,2-2 32,-2 3 32,1-1-64,1-1-64,-2 2 96,1-2 64,0 1-128,-2-1-96,1 0 32,1 1 0,-1-1-64,1 0 64,-1 2 32,1-1 64,1 1-32,-2 0-32,3-3 32,-1 3-32,-2 0 0,2-1 0,-2 1 0,-1 0 0,0 0-96,0 0 64,0 1-32,-1-1 0,-2 3 64,0-2 64,0 1-96,0 0-64,0-1 64,0 1 0,0-2 32,-2 3 64,2-1-32,0 0 64,0-1 0,0 2 32,0-3-160,-1 1-32,0 2 32,1-3 0,-1 0 32,-1 0 64,-1 0-32,1 0-32,-1 0 32,0 3 32,-1-3-96,0 0 0,1 1 32,-2-1 64,1 0-32,-1 0 64,0 2-128,0-2 0,1 0 32,-1 1 0,2-1-352,-2 0-96</inkml:trace>
  <inkml:trace contextRef="#ctx0" brushRef="#br1" timeOffset="11">1039 990 384,'0'0'160,"0"0"-64,0 0-128,0 0 64,0 0-32,2 0 0,-2 0 0,1 2 0,1-2 0,-2 0 0,2 0 0,0 0 0,-1 0 0,0 0 0,1 0 64,-1 0 32,1 0-128,-2 0-32,2 0-64,-1 0 96,-1 0-64,1 0 32,1 0 64,0 1 0,-1-1 0,1 0 64,-1 0-32,2 2-32,-1-2 32,-1 0-32,1 0 0,-1 2 64,1-4-32,0 4-32,-2-2 32,1 0-32,-1 0-96,2 2 64,-2-1 96,0-1-32,0 0-32,0 2 32,1-2-32,-1 0 0,0 2 0,0-2 0,0 0 64,0 0-96,0 0 0,1 0 32,-1 0 0,0 0 0,0 0 0,0 1 0,0-1 64,0 0-32,0 0-32,0 0 32,0 0-32,0 0-96,0 2 64,0-2 96,0 0 96,-1 0-128,1 0-32,0 0 0,0-2 0,-1 2 0,1 0 64,0 0-96,0-1 0,0 1-32,-2 0 0,2 0 128,-1-2 96,1 2 64,-2-2 96,0 2-160,1-1-96,-1-1-32,-1 2-32,1-2 0,0 2 64,0-2-32,-1 2-32,1 0-64,1 0 32,0 0 32,-1 0 0,0 0 0,1 0 0,-1 0 0,1 0 64,0 0-32,-1 0-96,0 0 32,0 0-32,1 2 0,-1-2 64,0 2 64,0-2-32,0 0-32,0 0 32,2 0-32,-2 2 0,0-2 64,1 0-96,-1 0 0,1 0 32,-1 1 64,1-1-96,1 0 0,-2 0 32,1 0 0,-1 0 0,0 2 0,2-2 0,-1 0 0,-1 2-96,2-2 64,0 0-32,-1 0 0,1 0 64,0 1 0,0 1 0,0-2 64,1 0-96,-1 2 0,0 0 96,2-1 32,-2-1-32,1 3-64,1-2-64,0-1-32,-1 2 128,1-2 32,1 1 0,-2-1-64,2 0 32,1 0-32,-4-1 0,6 1 64,-4 0-32,0-2-32,1 2-64,1-1 32,-2 1 32,3 0 64,-2-3-32,0 3-32,0-1-64,1 1 32,0-2 32,-1 2 0,2-2 0,-2 2 64,-1-2-32,1 2-32,3 0 32,-4 0-32,0 0-512,-1 2-192</inkml:trace>
  <inkml:trace contextRef="#ctx0" brushRef="#br1" timeOffset="12">921 950 384,'0'0'256,"0"0"-128,2 0-160,-2 0 64,0 0-32,0 0 0,0 0 64,0 0 32,0-2-32,0 2-64,0 0 32,0 0-32,0 0 0,0-2 64,0 2-32,0 0 64,0 0-128,-2 0 0,2 0 160,0 0 160,-1-1-32,1 1 96,0 0-128,0 0 32,-2-2-224,1 2-32,1 0-64,-2 0-64,1 0 160,-3 0 32,3 2-96,-1-2-32,2 0 96,0 0 32,-3 0 0,2 0-64,1 0 32,-2 0-32,2 0 0,-2 0 0,2 0 0,-1 0 64,1 0-96,-1 1 0,-1-1 32,2 0 0,-2 0 0,2 2 0,-1-2-96,1 2 0,0 0 64,-1-2 0,1 1 32,1 2 0,-1-3 64,1 0 32,1 3-32,1-3-64,-2 0 32,3 1-32,-3 1 0,2-2 0,-1 2 0,-1 0 0,3 1 0,-3-3 64,2 0 160,-1 0 128,1 0-128,-1 0 32,1 0-160,0 0 0,-2 0-96,2 0-32,-2 0 32,1 2 0,-1 0-352,-1 1-160,0-1-448,-1 2-192</inkml:trace>
  <inkml:trace contextRef="#ctx0" brushRef="#br1" timeOffset="13">785 1151 128,'1'-1'160,"-1"1"-64,2-2-64,-1 2 160,-1 0-160,1 0-32,2 0 0,-2 0 64,0 0-32,1 0-32,-1 2-64,1-2 32,0 0-32,0 0 0,-2 1 128,2-1 32,-1 0-32,3 0-64,-3 0 32,1 0-32,-1 2-96,3-2 64,-3 0 96,2 0 32,-1 2-128,-1-2 32,1 0 64,0 0 32,-1 2-32,1-2-64,-2 0 32,3 0 32,-2 2 32,1-2 32,1 0-64,-2 0-64,0 1-64,-1-1 32,3 0 32,-2 0 64,0 2-96,1-2 0,-1 2 32,-1-2 64,2 2-32,-1-2 64,1 1-128,0-1 0,-1 2 32,0-2 64,1 2-96,0-2 0,-1 2 32,1-2 64,-1 1-96,1-1 0,1 2 32,-3-2 0,3 1 0,-3 1 0,3 0 0,-1 0 0,-1 0 0,1-1 64,-1 2-96,1-2 0,-1 1 96,1-1 32,-1-1-128,3 2 32,-3-1 0,0 2 0,1-3 64,-1 1 32,1-1-32,-1 2 32,2-2-64,-2 2 64,0-2-128,0 2 0,-1 0 32,2-2 0,0 1 0,-1-1 64,1 2-32,-1-2-32,1 0 96,1 1 0,-1-1 320,1 0 192,-3 0-320,4 2-64,-2-2-160,0 0-64,1 1-128,0 2 0,-2-3 64,1 2 96,-1-2 64,0 1 32,3-1-64,-2 2 32,0-2 0,0 0 32,1 0 64,0 0 32,-1 0-96,1 0-96,0 0 0,0 2-32,0-2 0,-1 0 64,0 0-96,-1 1 0,3-1 32,-2 0 64,-1 0-96,2 0 0,-2 0 32,3 0 64,-2 0-32,0 0 64,0 0-128,0 0-64,0 2 64,0-2 0,1 0 32,-1 0 0,1 0 0,0 0 64,0 1-96,-2-1 0,3 0 32,-3 3 0,2-3 0,0 0 64,1 0-32,-4 0 64,3 0-64,-1 0-32,2 0 32,-3 0-32,0 0 0,1 0 64,2 0-96,-3 0 0,0 0 32,2 0 64,-1 0-32,-1 0-32,1 0-64,0 0 32,-1 0 32,0 0 64,1 0-96,0 0 0,-1 0 160,1 0 160,-1 0-32,1 0 32,-2 0-96,1 0-32,1 0-192,-1 0 32,1 1 0,-1-1 0,0 0-96,2 2 64,-2-2 32,-1 0 64,2 0-32,0 2-32,0-2 32,0 0-32,0 0 0,-1 0 0,0 0 0,0 0 0,1 2 0,0-2 0,-1 0 0,2 0 0,-3 1 64,2-1-32,0 0-32,-1 0 32,-1 0-32,2 0-96,-1 0 64,2-1 96,-1 1 32,-1 0-128,3 0-32,-3 0 32,1 0 0,1 0 32,-2 0 0,2 0 64,-2 0 96,2 0-128,-3 0-96,4 0 96,-2 0 32,-1 0 0,2 0-64,0-2 32,0 2 32,-1 0-32,1-2-96,0 2 32,2 0 96,-3 0 96,2 0-128,0 2-96,1 0-1184,-2-1-1152</inkml:trace>
  <inkml:trace contextRef="#ctx0" brushRef="#br1" timeOffset="14">923 80 384,'-5'7'256,"4"-5"-128,-4 1-96,3-1 96,-1-1-64,3 3-64,-4 0 32,2 0-32,-1-1 0,2-2 64,0 2-32,-3 1-32,1 0 32,0-3-32,0 2-96,2 1 64,-3 0 32,1-1 64,1 1-32,-2 1-32,3-2 96,-2 1 0,-1-1 448,3-1 192,-2 0-288,1 1-160,-1-1-192,0 0 0,1 0-64,-1 1 64,1-1-128,-1 0-64,0-1 128,0 3 32,1-3 0,-3 1-64,2 0-64,0 0 32,0-1 32,0 2 64,-2 0-32,2-2 64,1 3-64,-2-2-32,1 1-64,-1 0 32,0 1 32,1 2 64,0-3-32,0 2-32,0-2 32,0 1-32,0 1-96,0-2 64,0 1 32,-2 1 64,3-1 256,-2-3 96,1 3-288,0 0-32,-1-1-96,1 0 64,3 1-96,-4-3 0,3 3 32,-2-1 0,1 1 64,1-1 32,-1 1-128,0 1-32,1-2 32,-1 0 0,-1 4 96,2-4 32,-1 1-128,-1-1-32,0 2 32,1-1 0,1-1 32,-2 0 0,1 1 0,0 0 0,0 0 0,-2 0 64,3 0-32,-2 1-32,0 0 32,2 0-32,-3-2 0,3 3 0,-1-3 0,1 3 0,-3-2 0,3 0 64,0 0-96,-2-1-64,1 2 64,-1-1 64,2-1 0,-3 3-32,3-1-64,-1 0 32,1 2 32,0 0 0,-1-2 64,2 0 32,-2 1-32,0-1 32,1-1-128,1 0 0,0 2 32,-2-2 0,2 1 0,0-2 0,0 2-96,0-1 0,0 1 64,0-2 64,0 3 64,0-1 32,0-2-160,-2 2 32,4-1 0,-4 0 0,2-1 64,-3 2 32,3-2-128,-1 1 32,1 1-64,-2-2 0,2 1 64,-2-1 0,0 3 0,1-1 0,-1 0 0,1 0 0,-1 0 0,1 1 64,-1-3-96,0 2 0,1 1 96,-1-2 32,2 2-128,-3-2-32,2 1 32,-1-1 0,2-1 32,-2 3 0,1-3 64,0 0 32,-1 0-128,0 3 32,2-1 0,-3 0 64,2-1-96,-1-1-64,1 2 64,0-2 0,-1 1 32,0 2 64,1-2-32,0 0-32,-2 1 32,2-2-32,1 1 0,-1 0 0,1 1-96,-2-2 64,2 2 32,0 0 64,0 0-32,-1 1-32,-1-1 96,2-1 0,-2 1-192,1 0 0,-1 0 32,1 0 96,1-1 0,-1 1 64,1 0-64,-2 1 64,2-1-64,0 2-32,0 0 32,0-3-32,2 2 0,-2-1 64,1 2-32,-1-2-32,0 1 32,1-2-32,-1 2 0,0 0 64,2-2-96,-2 2 0,0 1 32,1-1 64,-1 0-32,2 1-32,-2-2-64,0 2 32,0 0 32,0 0 0,0-3 64,0 4 32,2-3-128,-2 4-32,0-2 32,1-2 0,-1 0 32,2 1 64,-2-2-96,1 2 0,0-1 96,2-2 32,-2 3-128,0-3-32,1 2 32,0-1 0,0 1 32,0 1 64,-1 0-96,1 1 0,1-1 96,-1-1 32,0 0 32,2 0 0,-3 0-160,2 1 32,0-1 64,-1-2 32,0 3-32,-1-3-64,1 2-64,1-1 32,-2-1 96,1 2 32,0 1-32,0-1-64,-1 0-64,4-2-32,-5 1 128,2-1 32,1 1 0,-3-1-64,4 3-64,-4-3 32,2 1 32,-2-1 64,3 0-32,-3 1-32,4-2 32,-4 1-32,2 1 0,-2-1 0,2 1 0,0-3 0,-1 2-96,1 3 64,-1-3 32,0 1 64,1-1-32,1 0-32,0 1-64,-1-2 32,1 2 32,-1-2 64,-1-1 32,2 2 96,-2-1-256,1-1 0,0 4 0,0-3 96,0-1-64,1 1 0,0 1 32,-1-1 64,1 0-96,-2 1 0,1-1 32,1 0 0,-1 1-96,-1 0 64,2-1 32,-1 4 64,1-3-32,-1 2-32,-1-1 32,1-1-32,-1 0-96,1 0 64,0 0 32,-2-2 64,3 3-32,-3-2-32,4 2 32,-3-1 32,1-1-32,1 1-32,-2-2 32,2 3 32,-2-2-96,-1 1 0,1 1-32,1 0 0,-1-1 64,1-1 0,-1 1 0,1 0 64,-2 3-96,1-3 0,1 1 32,-1-1 0,1 1 0,0-1 0,-1-1 64,1-1 32,-1 3-128,2-2 32,-1 0 0,-1-1 0,1-1 0,-1 3 0,0 0 0,2-3 0,-2 1 0,0 1 0,2-1 0,-1 1 64,0-2-32,0 2 64,0-2-64,-1 0-32,3 2 32,-1-2-32,-2 0 0,1 0 0,1 2 0,-1-2 0,-1 1 64,2-1-96,-1 2 0,0 0 32,-2-2 0,1 2 0,1-1 0,-2 1 0,3-1 64,-3-1-32,1 3-32,-1-3-64,2 1 32,-2-1 32,1 2 64,1-2-96,-1 2 0,0-2 32,2 2 64,-2-1-32,0-1-32,1 0 32,-2 3-32,1 0 0,1-2 64,-1-2-32,1 2-32,0-1 32,-1 2 32,0-2-32,1 0-32,0 0 32,-1 2-32,1-1 0,1 1 64,-1 0-96,-1-2 0,0 1 32,1-1 64,1 0-32,0 0 64,-1 0 0,1 0-128,0 0-32,-2 0 32,3 0 0,-3 0 32,0 0 0,2 0 0,-1 2 64,-1-2-32,2 0-32,0 0 32,-1 0 32,0 0-96,1 0-64,-2 0 128,1 0 96,-1 0-96,1 0-32,0 0 0,-1 0 0,1 0 0,1 0 64,0 0-96,-1 0 0,0 0 32,-1 0 64,2 0-32,0 0-32,-1 0-64,2 0 32,-2 2 32,0-2 64,-1 2-96,1 0-64,2-1 64,-3 2 64,0-3 0,3 1-32,-3 1 32,1-2-32,-1 1 0,0-1 64,1 0-32,1 0-32,-1 2-64,-1-2 32,0 0 32,2 1 64,-2 2-96,2-3 0,-1 1 32,-1 1 0,0-2 0,2 2 0,0-2 0,-1 1 0,0-1 0,-1 0 0,2 3 0,0-3 64,0 0-96,1 0 0,-1 0 96,0 0 96,0 0-128,0 0-96,-1 0 32,2 0 0,0 0 32,-1 0 0,1 0 0,-1 0 0,0 0-96,1 0 64,-2 0 32,1 0 64,0 0-32,0 0-32,0 0 96,2 0 0,-2 0-128,0-3-32,0 3 32,0-1 0,1 1 32,-3 0 0,2 0-96,-2 0 64,3 1 32,-2-1 64,-2 0-32,3 3-32,1-3-64,-1 0 32,0 0 32,0 0 64,-1 0-32,-1 0-32,2 0 32,-1 0-32,1 0 0,-2 0 64,3 0-96,-4 0 0,3 0 32,0 0 0,-2-3 0,2 3 0,0 0 64,-1 0 32,1 0-128,0 0-32,0 0 32,0 0 0,-1 0 32,0 0 0,2-1 0,0-1 64,-1 0-32,1 1-32,-2-2 32,3 2-32,-2 1 0,2-2 64,-2 1-32,1-1-32,2 2 32,-1-1 32,1-2-96,-1 2 0,0 1 32,0-2 0,-2 0 0,3 2 64,-2-4-32,1 3-32,-1-3 32,1 3-32,-2-1 0,1-1 64,1 0-96,1 3 0,-1-1 32,0-1 0,-3 1 0,4-1 0,-3 2 0,1-2 0,0 0 0,-1 1 64,1-2-32,0 3-32,1-1 32,-2-1 32,2 1-96,-2 1-64,1-2 64,1 0 0,-1 2 96,-1-2 32,2 2-128,0-1-32,-2-1 96,1 0 32,2 0-96,-1-1-32,0 1 32,0 1 0,-1-1 32,-1 1 0,3-2 0,-1 2 0,-1-1 0,1 0 64,0 0-32,-1 0 64,1 1-128,-3-1 0,3-1-32,0-1 0,-2 1 128,1-1 32,0 1-32,-1 1-64,0 0 32,0 0 32,0-1-96,0 1 0,0 1 32,2-1 0,-1-1 0,0 0 0,0 2 0,-1 1 0,1-2-96,-2 0 64,1 1 32,2-1 64,-2-1-96,0 0-64,0 2 128,0-2 32,1 1-96,-1 0 32,0-2 0,0 3 64,0-1-32,-1 1-32,1-3 32,0 1-32,0-1 0,-1-1 64,3 3-96,-2-2-64,0 1 128,0 0 32,-1 1-96,1-2 32,0 2 0,-2-1 0,3 1 0,-1 1 64,0-3 32,0 2 96,-1-1-96,1 0 0,0-1-32,-1 3-64,0-3 32,2 1-32,-3 0 64,1 0 32,0 0-192,0-3 0,-1 2 96,2-2 128,-1 2 32,-1-1 0,1 1-32,1 0 64,-1 0-160,1 1-32,0 1 0,-1-2 0,-1 3 0,2-3 0,-1 0 0,-1 3 64,2-2-96,-2-1 0,1 1 32,2-1 64,-3 1-32,2-3-32,-2 1 32,3 2 32,-3-1-96,0 1-64,-1-1 64,2 0 64,0 1-64,-1 2 0,1-3 32,-1 2 0,0 1 0,1-1 0,0 0-160,-2 2 32,1-1 128,1 1 128,-2-3-32,1 3 0,-1-1-96,2 1-96,0 0-32,-2-2 96,1 2 64,1 0 64,-2 0-128,1 0 32,1-1-64,-1 1-64,0 0 160,2-2 32,-2 2 0,1 0-64,-2-2 32,0 2-32,4-2 0,-3 2 0,2-2 64,-3 2-96,0-1 0,2-1 32,-1 2 0,1 0 0,0-2 0,-2 2-96,1-1 64,1 1-32,-1 0 0,-1-2 128,2 2 96,-1 0-128,1-2-96,-2 2 32,2-2 0,-1 2 32,0-1 0,-1 1 64,2-2 32,-2 0-32,0 0-64,2 2 224,-2-1 96,0 1-256,1-2 0,-1 2-64,0-1 64,0 1-96,2 0 0,-2 0 32,0-2 0,0 2 0,0-2 0,1 0 0,-1 2 64,0-2-96,2 2 0,-2 0 32,2 0 0,-2 0-160,1 2 32,1 0 64,-1-2 32,0 2 32,1 0 0,0-1 0,-1-1 64,0 0-32,1 2 64,2-2-128,-3 0 0,0 0 32,2 0 0,-1 0 0,1 0 64,-2 1-96,2-1 0,1 2 32,-3-2 64,0 2-192,3-2 32,-3 2 96,2-1 64,0-1 0,1 0-64,-1 2 32,-2 0-32,0-2-160,3 0 32,-2 0 192,-2 0 128,3 3-192,-3-3-32,2 2 64,1 0 32,-1-1-96,-1 1 32,1 0 0,0-2 64,-1 0-96,1 2 0,1-2-32,-2 0 0,3-2 128,-2 2 32,0 0-128,1 0 32,-1 0 0,1 0 0,0 0 0,-1 0 0,0 2 0,2-2 0,-2 0 0,1 0 64,0 0-96,-1 0 0,1 0 32,0 0 0,0 0 0,0 0 0,-1 0 0,1 2 0,0-2 0,-1 0 0,1 0 64,-2 1 32,2-1-128,-2 0-32,3 0 32,-2 0 0,0 0 32,0 2 64,-1-2-96,2 0 0,-2 0 32,1 0 0,-2 1 0,4-1 64,-3 0-32,1 0-32,-1 0 32,1 0-32,1 0 0,0 0 0,-1 0 0,-1 0 0,2 0 0,-1 0 0,1 0-96,-2 3 64,3-3 32,-1 1 0,-2-1 0,2 2 0,-1-2 0,1 2 0,-2-2 0,0 1 64,1-1-96,2 0 0,-2 0 96,0 0 96,1 0-128,0 0-96,-2 0 96,3-1 32,-3 1-160,1 0 0,1 0 96,0-2 64,0 2 0,0-2-64,0 2 32,1-1-32,-1 1 0,1-3 0,-1 3-96,1-1 0,-2 1 64,1 0 64,0 0 0,2-2 64,-2 2-64,0 0-32,0-1-64,1 1 32,-2 0 96,1 0 32,-1 0-32,1-2-64,0 0-64,1 2-32,-2-2 64,1 2 0,0-2 32,2 1 64,-2 1-96,0-2 0,0 0 32,2 1 0,-2 1 0,-1-2 64,4 0-32,-2 0-32,0 1 32,-1-1-32,2 0-96,-3 0 64,3 1 96,-2-1 32,1 1-128,0-1-32,-2 0-64,2-2 0,-1 3 160,-1-2 96,2 0-32,-1 3-64,0-3 0,0 1-32,0 0 0,0 0 64,0 1-32,0-1-32,-2 1-64,3 1 32,-1-3-32,-2 3 0,2-3 64,-1 3 64,-1-1-32,3-2-32,-3 2 32,2-1-32,0 0 0,0-1 0,1 0 0,-3 1 64,2-1-32,1 0 64,-1 0-128,-3 2-64,4-3 64,-1 1 64,0-1 0,0-1-32,0 1 32,0-1-32,0 1-96,2 0 0,-2 1 64,0 2 64,0-3 0,-1 2-32,1 1 32,0-1-32,-1 0 0,2 1 0,-1-1 0,0 1 64,0-3-32,0 1-32,2-1 32,-2 0-32,2 3-96,-2-3 0,0 2 64,1 1 0,0-1 96,0-2 32,-1 3-128,0-1 32,1 1-64,0-3 0,-1 0 128,1 1 32,1 0-128,0-1 32,0 2 0,-1-1 64,1 0-32,-1 1-32,-1 0-64,1-2 32,1 2 32,-2 2 64,2-1-96,-2-2-64,0 3 64,0 0 64,0-3 0,2 3 64,-2 0-64,2-3-32,-3 2-64,1-1 32,0-1 32,1 0 0,-1 2 0,0-1 64,0 1-32,-1-2 64,0 2-128,0-1 0,0-2 32,1 2 64,-2-1-96,1-2-64,1 2 64,-1-1 0,-1-1 96,2 1 32,-1 1-128,-1-1 32,1 1-64,-1 0 0,0-1 128,2 1 96,-3-3-128,2 3-96,-2-1 96,0 1 32,2-1 0,-2 1 32,0 1-224,0-1 32,0-2-32,0 1 64,-2 1 32,2-1 32,-1 0 64,0 1 32,1 0-128,-4-1 32,3 3 0,-1-3 0,-1 1-96,0 1 64,0 1 32,0-1 64,0 0-96,-2 0 0,1 1 32,-1-2 0,2 3 0,-4-3 0,4 0 0,-1 1 0,0 0 0,1 2 64,-2-2-96,0 1 0,0 1-32,3-2 0,-4 1 128,2 1 32,-1 0-192,1 0 0,-1 0 32,3 0 96,-3 0-64,1 0 0,-1 0 32,0 0 64,0 0-32,1 0 64,-1 0-64,3 0-32,-4 0-64,2 0 32,0 0-32,-1 0 0,-1 0 128,3 0 32,-4 0-128,1 0-32,2 0 32,-3 1 64,2-1-64,0 0 0,0 0 32,1 2 64,-3-2-96,3 1-64,-1 1 64,0 0 64,1-2 0,-1 2-32,0-2 32,0 0-32,0 0 0,1 0 64,0-2-96,0 2 0,0-2 32,0 2 0,-1-2 64,2 2 32,-1 0-128,-1-1-32,2 1 32,-1 0 64,0 0 0,0 1-32,-1-1-64,1 0 32,-1 0 32,0 0 64,1 0-32,1 0 64,-4 0-128,2 0-64,-1 0 64,2 0 64,-3 0 0,2 0-32,0 0-64,-1 2 32,0-2 32,1 0 0,0 2 64,0-2 32,0 0-128,0-2-32,1 4 32,-2-4 0,1 2 32,0 0 64,1-2-32,0 2 64,-2 0-64,2 0-32,0-1-64,-1 1 32,2 0-32,-2 0 0,2 0 64,-2 0 0,0 0 0,1 0 64,1 0-32,0 0-32,-2 0 32,1 0 32,1 0-96,-2 0-64,2-2 64,-2 2 0,3-1 32,-3 1 64,0 0-32,2-2 64,0 2-128,0-1 0,-2 1 32,3-3 0,-1 3-96,-1 0 64,1-1 32,0 1 0,-1-3 64,2 2 32,-1 1-128,0-2 32,1 0 0,-1 1 64,0-2-96,1-1 0,-1 2 32,2 0 64,-2 1-32,1-1 64,-1 0-128,0 1 0,1-1-32,1 2 0,-2-1 128,0-2 32,1 1-128,1 0-32,-2 1 32,1-1 64,-1 1 0,2-1-32,-2 1-64,1-2 32,0 2 32,1-3 64,0 0-96,-3 1 64,4 0 64,-1-1-128,-1 2 32,2-2 0,-1 1 64,-1-1-32,2-2 64,0 1-128,0 1 0,0-1 32,0 2 0,0-1-96,2-1 64,-1 1 32,-1 1 0,2 1-96,-1-1 64,1 0 96,0-3 32,-1 3-128,0-3 32,3 3-64,-3-4 0,1 2 128,-1-3 32,1 4-128,-1 1 32,1-4 0,0 4 64,-2-2-32,1 4-32,-1-3 32,0-1-32,1 2 0,-1-1 0,0 0 0,0-1 0,0 2-96,0-3 64,0 1 32,0 1 0,0-2 0,-1 0 64,1 1-32,0 2 64,-1-3-128,-1 3 0,2 0-32,-2 0 0,1-1 64,-1 0 0,1 1 0,-2-2 64,1 0-96,-1-1 0,2-1 32,-1 0 64,0 1-96,-1 0-64,2-1 128,-2 2 32,1 2 0,-1-1-64,1-1-64,-1 0 32,1 1 96,-1-1 32,1 0-128,-2-1 32,2 0-64,0-2 0,-2 1 64,3 1 64,-2 0-32,2 2 64,-2-2-128,1 2-64,0-1 64,0 0 64,-2 0-64,1 1 0,0-1 32,0 0 64,0-2-96,1 2-64,-2-2 128,1 0 32,0 2 0,-1-1 32,1 3-128,-2-4 0,2 2 32,-2 0 0,0-1-96,1 1 64,1 0 32,-2-2 0,0 0 0,0 2 0,2 0 0,-2 0 0,-1-1 0,1 3 0,2-1 0,-3 0 0,1 4 0,1-4 0,-1 0-96,1 0 0,-3 1 128,3 2 32,-2-2 0,1-1-64,0 0 32,-1 2 32,1-1-96,-1 1 0,0 1 32,2-3 0,-3 2-96,1-1 0,0-1 64,0 3 64,0-1 0,-1-2 64,0 2-128,1 0-64,0 1 128,0-1 96,-2 1-32,0-2-64,0 0-160,1 2 0,0-1 128,-1 2 128,1-2-96,1 1-96,0 1 96,-2-3 32,3 2-96,-2-1-32,1 2 32,0-1 0,-2 1 32,2-2 0,0 2 0,-1-2 64,1 2-96,1 0-64,-2-2 64,1 1 0,0 1 32,0-3 64,-2 2-96,3-1 0,-3 2 96,0-2 32,-1 1-128,2-1-32,0 1 32,-3-2 0,5 3 96,-5-1 32,3-1-128,-1 1 32,1 1-64,0-3 0,0 0 64,2 2 0,-1-3 0,-2 2 0,-1 0 0,4 1 64,-3 1-96,2-2 0,-1 2 32,0 2 64,1-2-32,0 0-32,0 1-64,0 1 32,0 0-32,1-1 0,-1 2 64,-1-3 64,2 1-96,-1 1 0,2-1 32,-2-1 64,0 3-32,0-2-32,1 1 32,0-1 32,-1 2-96,1-2-64,0 1 64,-1 1 64,0-1-64,1 2 0,-1-4 32,0 3 64,-1-1-32,1-2-32,1 2 32,-3-1-32,3 1 0,-1-1 0,-2 2 0,2-2 0,-1 1 0,0 1 0,3 0-96,-3-2 64,3 1 32,-1 1 0,2 0-96,-2-1 64,1 4 32,-1-3 64,3-1-96,-2 1 0,0 1 32,1-1 64,-3 2-32,2 1 64,-2-1-64,0 0-32,-2 2-64,-3 5 32,-2 0-832,-4 0-352,-3 3-1248</inkml:trace>
  <inkml:trace contextRef="#ctx0" brushRef="#br1" timeOffset="15">744 247 640,'-3'2'352,"3"-2"-192,0 1-192,-2-1 64,2 2-32,-2-2 64,1 2-32,-2-1 64,1 1-64,1 0-32,-3 0 32,3 0 32,-4-2-32,4 1 64,-2 1-64,1-2-32,-1 1 96,1 1 0,0-2-32,-2 2-64,2-2 96,2 2 0,-3-2 32,0 1 0,2-1 0,-2 3 0,0-3-64,2 1-64,-3-1 96,3 0 64,-2 0 0,1 0 0,1 0 32,-2 0 96,0 0-64,0 0-64,1 0-64,-1 0 0,0 0-64,0 0-32,-2 2 96,2-2 0,1 0-32,-3 0-64,2 0 32,1 0 32,-3 0 32,1 0 32,0 0 0,0 0 64,-1 0-160,1 0-96,-1 0 32,2 0 0,-1 0 32,-1 0 0,0 0 0,1-2 64,0 2 32,2 0 32,-3 0-64,2-1-64,0 1 32,-2 0-32,0 0 0,2 0 0,-1 0 0,-1 0 0,1 0 0,-2 0 64,4 0-32,-3 0-32,1-3 32,-1 3 32,0 0-32,2 0 64,-1-1 0,1 1 32,-3 0-64,3-2-64,-2 2 32,0 0 32,1 0-96,-1 0-64,1 0 64,-1 0 0,2-2 32,-3 2 64,2 0-32,0 0-32,0-2 32,1 2-32,0-1 64,-2 1 32,0-2-128,0 2 32,1-1-64,-1 1 0,0 0 64,1-2 64,-1 0-32,-1 2-32,0-2 32,1 0-32,-1 1 0,2 1 0,-2-2 0,2 0 0,-3 2-96,0-1 64,2 1 32,0-2 64,-1 2-96,0 0 0,-1-2 32,3 2 64,-1-2-32,0 0-32,1 1-64,-1-1-32,0 2 64,0-1 64,0-1 0,-1 0 64,1 0-64,1 2-32,-2-2-64,-1 1-32,2 1 128,-1-2 96,-2 2-96,3-2-32,-1 2-64,-1-2-64,3 2 160,-2-1 32,-1 1-96,3-2 32,-2 2-64,1-1 0,0 1 64,0-3 64,-2 3-32,3-1 64,-2 1-64,-1-2 64,2 2-128,-1 0 0,-1 0-32,1-1 0,0 1 64,-1 0 64,2 0-96,-2 0 0,1-3 32,0 3 0,2 0 0,-3 0 64,3-1-96,-2 1 0,1 0 32,-1-2 64,1 2-96,0 0 0,1 0 32,0 0 0,0-2 0,1 2 0,0 0 0,0 0 0,0 0 0,0 0 0,0 2 0,1-2 64,-1 0-96,2 2-64,-3-2 128,3 1 32,-2-1-96,1 3-32,1-2 32,1 1 0,-2-2-64,1 1 64,1 3 32,0-2 0,1 3 0,-1-3 0,2 1 0,-1 1 0,3-1 0,-3-1 0,2 1 0,0-1 64,0 2-96,0-3 0,0 3 32,1-1 0,-1-1 0,0 2 0,0-1 0,0 0 0,0-1-96,-1 1 0,-1 1 128,0-2 96,2 2-96,0-3-96,-3 4 96,4-1 32,-3 2 0,1-3-64,1 0-64,-2 1 32,3-1-32,-3-1 0,2 1 64,-1 0 64,1 1-96,0 0-64,0-1 128,0 0 32,0-1 0,0 2-64,0-1 32,0 0 32,1-1-192,0 2 32,-1-1 32,0 1 96,1-1-64,0 0 0,0 3 32,0-1 64,-1-1-32,0-1 64,1 2-128,0-2 0,0 1-32,-1 2 0,0-3 128,1 0 32,-2 1-32,1-2-64,2 1 32,-2 1-32,2-1 0,-2 0 0,0 1 0,1-3 64,1 3-32,-2 1 64,1 0-64,1-3-32,0 4-64,-1-2 32,1-1 32,-2 0 0,2-1 64,-2 3 32,0-2-32,2 0-64,-2 1 32,0 0-32,2-2 0,-2 1 0,0-1 0,-1 1 0,3-1 0,-1 2 0,0-1-96,0-1 0,1 1 128,0 1 96,-1 0-32,1-1-64,0 1-96,-1 0 32,2 1 96,-2-1 32,1-1-128,-2 1 32,2 1 64,-1-1 32,0-1-128,-1 0 32,0 1-64,2-1 0,-2 1 128,2-1 32,-2 1-128,-1 0 32,0-1-64,2 2 0,-1 0 128,0-1 32,-1-1-32,1 1-64,0 0-64,0-3 32,0 2-32,1-1 0,-2-1 64,3 1 0,0 0 64,-3 2 32,3-2-32,0 0-64,-1-1-64,-1 1 32,2 2 32,0-3 64,-2 1 32,2 1-32,-1 0-64,0 0-64,2-2 32,-2 2 32,0-1 0,1 3 0,0-4 0,1 2 0,-2 1 64,1 1-192,0-3 32,0 1 96,-3 0 128,3 1-96,-1-3-32,0 3 0,0-1 0,2-2 0,-4 1 0,1-1 0,0 1 64,2 1-32,-2-3-32,0 2 96,2-4 0,0 2 32,-3 0 64,3 2-96,-2-2-64,1 0 0,0 0-32,-1 2-96,0-2 64,0 0 96,2 2 32,-4-1-192,2 2 0,-2-3 32,1 0 32,1 0 96,-1 3 32,0-2-1024,1-1-1536,-1 0 288</inkml:trace>
  <inkml:trace contextRef="#ctx0" brushRef="#br1" timeOffset="16">1287 858 1152,'-1'-1'512,"1"1"-256,0 0-320,0 1 192,0-1-96,0 0-32,-2 0 96,2 0 0,0 0-32,0 0-64,-1 0 32,1 0-32,0 0 64,-2-1 160,2 1 128,0 0-128,-2-2-64,2 2-64,-1 0 0,1 0-224,-2 0 32,2 2 96,-1-2 128,1 0-192,-2 0 0,2 0 64,-2 0 64,1 0-96,1 0-32,-1 1 32,1-1 0,-2 0 32,2 0 0,-1 0 64,-1 2 32,2-2-32,-2 0-64,1 1 32,1-1-32,-1 0 0,-1 3 0,2-3 0,-2 0 0,2 0 0,-1 3 0,1-3 0,0 1 0,-2 1 0,2-2 64,0 2-32,-1 0-32,1 0 32,0 0-32</inkml:trace>
  <inkml:trace contextRef="#ctx0" brushRef="#br1" timeOffset="17">1252 886 3584,'0'4'0,"0"-1"-96,0 0 64,0-1 32,0 0 0,0 2 0,0-3 64,1 1-32,-1-2-32,0 1 96,2 1 0,-2-2-32,1 2-64,1-2 32,0 0-32,-1 2 0,0-2 0,1 1 0,-2-1 0,2 0 0,-1 0 64,1 0-96,-1 0 0,0 2-32,1-2-64,-2 0 224,2 0 96,-1 0-192,1-2 32,-1 2 32,1 0 32,0 0-128,-1 0-32,1 0 32,-2-1 0,1 1 32,1 0 64,-1-2 32,-1 2-128,1-2-32,1 2 96,-2-2 96,2 1-32,-2-1-64,2 1 64,-2-3 0,0 0 96,0 1 96,0 1-128,3-2-32,-3 3-64,0-1-64,1 0 32,-1 1 32,1-3-32,-1 3 64,0-1-128,0 0-64,2 0 128,-2 0 32,0 1-96,0-2 32,-2 3 0,2-1 64,0-1-32,0 2-32,-1-1-64,1-1 32,-1 1 32,1 1 0,0-2-96,-3-1 64,3 3 32,0-1 0,-2 1 0,2-2 0,-2 2 0,0 0 0,1-1 0,0 1 0,1 0 0,-2 0 64,1-3-96,-1 3 0,1 0 32,-1 3 0,0-3 0,1 0 64,-1 1-192,1 1-32,-1-2 128,-1 1 160,2 2-128,-2-1 0,1-2-64,0 1 0,1 1 64,-2-1 0,3-1 0,-3 2 0,3-1 0,-2 2 0,1-2 0,1 1 0,-2 0 0,2 0 0,0 1 0,0 1 0,0-3-96,0 3 64,0 0 96,2-3 32,-2 2-32,1-1-64,1 0 32,-2 0-32,3-2 0,-1 0 64,-1 1-32,2-1 64,-1 0-64,1 0-32,-2 0 32,2-1-32,-1-1 0,-1 0 0,2 0 0,-1-1 0,0 2 0,1-2 64,-2 2-32,1-1-32,-1-1-64,0 1 32,1 0 96,-2-1 32,0 1-128,0 0 32,0 0-64,0 1 0,0-2 64,-2 2 64,2 1-96,-1-2 0,0 2 32,-1-1 0,1 1 0,-1 0 64,-1-2-32,1 2-32,-1-1-64,2 1 32,-1-2 32,-1 2 64,2 0-96,-2 0 0,1-3 32,-1 6 0,2-3-96,-1 2 64,-1-2-32,1 0-64,-1 1 96,2 1 0,-1-1-64,0 2 64,2 1 32,0 0 0,0-2 0,2 1 0,0 2 64,-1-1 32,1 0-32,-1-4-64,2 0 96,1 0 0,-2-3-32,2 3-64,-1-1 96,-2-1 0,2 0-128,-1 1 32,-1-3 0,-1 3 64,2-1-96,-2-2 0,0 2 32,0 1 64,0-2-96,-2 2 0,2-1 32,-1 2 0,1-1-96,-2 1 64,0 0-32,1-2 0,1 2 64,-3 0 0,2 0 0,-1 0 0,0 2-96,1-1 64,0-1 32,-1 2 64,0-1-96,2 3-64,-1-2 64,1 0 64,0 2-64,1-3 0,1 3 32,0-3 0,-1 1 0,2 0 64,0-2 32,0 0 32,0 0-64,0-2-64,0 2 32,1-2 32,-3 1-32,1-1-32,-1 0 32,1-1-32,-2 1 0,-2 0 0,1-1 0,-1 0 0,1 3 0,-1-1 0,0-1-96,-1 2 64,2 0 32,-1 0 0,0 0 0,1 0 0,0 0-96,-1 2 64,1-1-32,-1-1 0,0 4 0,1-2 0,1 0 128,-1 0 32,1 1-128,0-1 32,0 0 64,1-1 96,-1-1-128,1 2-32,1-2 0,1 0 64,-1 0-96,0-2 0,0 2 32,1-1 64,-1-1-96,-1 0 0,1-1 32,0 1 0,-2 0 0,1 0 64,-1-2-32,0 4 64,-1-3-64,-1 2-32,2-1-64,-2 1-32,1-1-32,-1 2 96,-1 2-64,1-2 32,1 1 0,0 1 0,-1-1 64,1 2 0,1 1 0,0-2 0,0 2 64,1-1 32,1 2-32,-1-3-64,0 1 32,1 0 32,0-3-96,-1 0 0,1-3 32,-1 2 64,1-1 32,0 0 32,-1 1-160,-1-3 32,0 3 0,0-3 0,0 2 0,-1 0 64,1 1-96,0-2-64,-2 2 64,0-1 64,1 2-64,-1 0-64,1 0-32,-1 0 0,0 0 160,0 2 32,0-1 0,1 3-64,-1-2 32,0 2-32,1-2 0,1 1 0,0 2 0,0-3 0,1 2 0,3-3 64,-3 1-32,2-2-32,0 0 32,-1-2-32,1 1 0,-2 1 64,3-3-32,-3 2-32,1-1 32,-2 0-32,1-1 64,-1 1 32,-1 1-32,1-3-64,0 2 32,-2 0-32,1 1-160,1-2 32,-2 2 64,0 1 32,1 0-128,-1 0 32,1 1 64,1 2 32,-2 0 32,2-1 0,-2 3 0,2 0 64,0-1-96,0 0 0,2-3 96,-2 2 96,2-1-128,-1-2-32,-1 0 0,2-3 64,-1 1-32,1 1 64,1-2-64,-1 0-32,-1 1 96,-1-1 0,0 0-128,0-1 32,0 2 0,-1 0 0,1-2-96,-2 3 0,1-1 64,-3 1 64,3 1-64,-1-2 0,-1 2-128,1 2 32,1-2 64,0 1 96,-1 1 0,1-1-32,1 3 32,0 0 32,1 0-32,1-1-32,-1 2 32,0-2 32,1 0-96,0 0 0,1-2 32,-2 1 64,3-4-32,-1 1 64,-2-1-64,1-2 64,-1 1-128,-1 0 0,1-1 32,-1 1 64,-1-1-32,0 1-32,1-3 96,-3 5 0,1-1-192,1 1-64,-3 1-32,3 0 128,-1 0 32,-1 0 96,1 1-96,1 2-64,0-1-32,-1-1 96,2 3 64,0 0 128,0-2-128,0 0-32,2 1 0,-1-1 0,-1-2 0,3 0 64,-1 0-32,-1 0 64,1 0-128,-1-2 0,-1 0 32,2 1 64,0-3-32,-2 2-32,0 0 96,0-2 0,0 4-128,0-3 32,-2 2-64,0-1 0,2 2 0,-3 0-64,2 0 0,-1 0 96,0 2-64,1-1-32,0 2 96,1 1 0,-2-2 96,4 2 32,-2-1-32,1-1-64,0 1 32,1-1 32,0 0 32,-1-1 32,2-1-160,-1 0-32,1 0 32,-1-1 64,-1-1 0,1 0 64,-1 1-64,-1-1 64,1-1-128,-1 1 0,0-2 32,-1 2 64,1 1-96,-1-2-64,-1 3 64,1-1 0,-1 1-64,1 0 64,-3 0-32,4 1 0,-1 2 0,-1-2 0,2 3 64,0-2 64,0 3-32,2-2-32,-2 1 32,1 0 32,1-1-32,0-2-32,1 1 96,-2 0 0,1-2-128,-1 0-32,0 0 96,1-2 32,0 0 0,-2 1 32,2-1-128,-2-2-64,-2 3 64,2-1 64,-2 0-64,2 1 0,-2-1-32,1 0-64,0 2 96,1 2 0,0 0-64,0-1 64,0 3 96,1 0 32,-1-3-192,3 2-64,-1-1-1280,0 0-480</inkml:trace>
  <inkml:trace contextRef="#ctx0" brushRef="#br1" timeOffset="18">772 727 896,'0'4'416,"-1"-4"-192,2 3-256,-1-3 128,2 2-128,-2 0 0,2 0 96,1-4 32,-2 2 32,2 0-64,-1-2 32,-1 0-64,2 1-32,-1-1 96,0-2 64,-1 3 0,0 0 0,1-3-96,-1 3 32,-1-1 0,0 0 96,2 0-96,-2-2 0,-2 4 32,2-4 0,0 2-64,-1 0-64,-1 0-64,1 2 32,0 0 32,-3 0 0,1 2 0,2 0 0,-1 1 0,-1 0 0,3 0 0,0 0 64,0 1-32,2-1 64,-1-1-64,1-1 64,-1 0 64,1-1 128,-1-1-192,1 1-128,0-1 64,-2-1 96,1 0 32,0-1 0,-1 1-192,0 0 32,0-2 64,0 1 96,-1 2-224,1-1 0,-1 2 0,-1 0 32,0 2-64,-1-1 64,0 2 32,0 0 64,2-2 32,0 3 32,-1-1-160,0-1-32,0 0 32,2 0 0,0 1 32,0-2 0,2-1 64,2 0 32,-3 2-32,2-4-64,-2 2 32,2-1 32,-1-2-32,-1 2-32,3-2 160,-4 1 32,1-1 128,-1 1 128,0-1-256,-1 0-96,1-1-64,-2 0 32,0 2-96,-1-1-64,0 3-32,0-2 96,2 1-64,0 2-32,-1-1 96,0 3 64,2-1 0,-2 4-32,2-2-64,2-1 32,-2 2 32,2-2 0,1 1 0,-2-2 64,1 1 32,-1-2 32,1-1-64,-1 0-64,-1 0 32,2-1-32,-1-3 0,-1 3 64,0-3 32,0 1 32,0-1-224,0 0 0,0 1 96,0 0 64,-1-1-160,-1 4 0</inkml:trace>
  <inkml:trace contextRef="#ctx0" brushRef="#br1" timeOffset="19">783 697 6240,'-3'0'-64,"2"1"32,0 1 32,-1 0 0,0 2 64,2-3-96,-2 3-64,2-1 64,0 0 0,0 0 32,2-2 64,0 1-32,0 0 64,0-2-64,0 0-32,-1-2 32,3 2-32,-2-2-96,0 1 64,1-2 96,-1 0 32,-1 0 32,-1-1 0,0 1-160,0-1-32,-1 1-64,1 3 96,-2-2 0,1 1 32,-3 1 0,2 0 0,0 1-96,-1 1 64,1 1 32,1 1 0,0-1-96,1 1 64,0-1 32,0 1 0,0-1 0,1-1 0,-1 0 64,1-1 32,1 1-32,-1-2-64,-1 0 32,2 0-32,0-2 0,-1 1 0,0-1 0,-1 0 0,2-1 0,-2-1 64,0 1-32,0-1-32,-2 1-64,2 1-32,0 0-32,-1 0 96,0 2 0,1 2 32,-2-2 0,0 4 64,1-2-96,-1 2-64,1-1 64,1 1 64,1-1 0,-1 0-32,0 2 32,2-2-32,-1 1 0,-1-4 0,2 0 0,-2 0 0,2 0 64,-1 0 32,0-2-32,-1 0-64,2-1-64,0 1-32,-2 1 64,0-3 64,0 3 64,0-1 32,0-2-224,-2 1 0,0 2-192,0-2 32,-2 2 128,1 1 128,2 1-32,0 2 0,-3-2-32,2 2 0,1 1 64,1-1 64,-1 2-32,1-1-32,0 1 32,0-4-32,0 2 64,1-2 96,-1-2-128,3 1-96,1-3 96,-3 2 32,2 1-96,0-4-32,-1 4 32,0-3 64,2 1-64,-3 1 0,1-1 32,-1 0 0,0 1 0,-1 1 64,0-2-32,0 1 64,-1 1-128,0-3 0,-1 3 32,1 0 0,1 0-96,-2 0 64,0 0 32,2 0 0,0 3-96,-1-2 64,1 1 32,1-1 0,-1 1 0,2 1 64,0 1-32,1-1 64,-2-1-128,0 3 0,3-5 32,-2 2 64,-1-4 32,0 2 32,1-1-64,1-3-64,-3 0-64,0 3 32,0-3 96,0 1 32,0 0-128,-2 0-32,1-1-64,-2 1 96,0-1 0,-1 2 96,3 0-96,-2 2-64,2 0 64,-3 2 0,3 0-64,0-1 64,-1 3 32,0-2 0,2 2-96,0-3 64,0 1 96,0-1 96,0 1-64,0 0 0,2-2-96,-2 0-32,2 0 32,-2 0 64,1-2-32,-1 2-32,1-2 32,-1 1-32,2-2 0,0-1 0,-2 2 0,0-2 0,0 1 0,0-1 0,0 1 0,-2 0 64,0 0-96,0 0-64,-2 2 64,3 1 0,-2 0-64,2 1 64,-1 2 32,0 0 64,0 1-96,2 2 0,0 0-32,0-3-64,0 2 160,0-2 32,0-1 64,2 1 0,0-3-64,1 0 32,-2-1 0,2-1-128,-1 0-32,0 1 32,0-1 0,0 1 96,0-2-32,-2 0-96,0-1-32,0 3 64,0-1 0,-2 0 96,-1 2 32,0-2 32,1 2-224,-1 0-64,1 0 64,0 2 32,0 0 64,0 0 0,1 2-96,1-1 64,0 1 96,0-1 32,1 0-32,1-1-64,0 1 32,0-1 32,0-2-32,0 0-32,-1 0-64,1-2 32,0 0-32,-1 1 0,0-1 64,1-1 64,-2 1-32,0 1-32,0-3 32,0 1 32,-2 0-96,1 2 0,0-1 32,-3 0 0,1 4 0,2-2 0,-2 2-96,1 2 64,-1-3-32,2 2-64,-1 1 96,2-1 64,-2 1-64,2-1-64,0 2 128,0-2 96,2 1-32,0-1-64,-1-1 64,2-2 0,1 0-32,-2-2-64,1 1-64,1-1 32,-2 1 32,2-3 0,-3 2 0,1 0 0,-1-1 0,-1 0 64,-1 1-96,1 0-64,-3 1 64,-1-2 0,2 0 32,-3 2 64,2-1-96,2 2-64,-3 2 64,2-2 0,1 1 32,1 2 64,-1 0-32,1-2-32,1 1 32,-1 0-32,1-1 0,3-1 64,-2 0-32,0-1-32,0-1 32,-1 0-32,3 1 0,-4-1 0,1 1-96,-1-2 64,0 0 32,0 2 64,-1-2-192,-1 2-32,0 1 64,-1 0 32,3 1-32,-1 2 0,0-2-32,1 2 96,0 0 64,0 0 128,1 0-128,0-1-32,2-1-1344,1-2-608</inkml:trace>
  <inkml:trace contextRef="#ctx0" brushRef="#br2" timeOffset="20">1191 867 512,'2'-3'256,"-2"3"-128,2 0-160,0 0 128,-2 0-64,1 0-32,0 0 32,-1-3 32,2 3-96,-2 0 0,1 0 32,-1 0 64,3 0-32,-2 0-32,-1 0-64,1 0 32,-1 0 32,1 0 64,1 0-32,0 0 64,-2 0-128,1 0 0,2 0 32,-3 0 0,2-3 0,-1 3 0,1 0 0,-2 0 0,2 0 0,-1-1 0,1 1 0,-2 0 0,3 0 0,-2 0 64,1 0-96,0-2 0,-2 2 32,1 0 0,0 0 0,0 0 64,2-3-96,-2 3 0,1 0 32,-1-1 64,0 1-96,1-2 0,0 2 32,-1-1 0,1 1 0,-1 0 0,1-2 0,-2 2 64,1 0-32,1 0-32,0 0-64,-1 0-32,2 0 64,-1 0 64,-1 0 0,1 0 64,0-1-128,0 1 0,0 0-32,-1 0 0,1 0 64,-1 0 0,3 0 64,-3 0 96,1 0-128,-1 0-96,1 0 32,-1 0 0,2 0 32,-1 0 0,0 0-96,-2 0 64,4 0 32,-3 0 64,1 0-96,1 0 0,-2 0 32,1 1 0,-1-1 0,1 0 64,0 0-96,-1 2 0,1-1-32,-1 1 0,1-2 128,-2 1 32,1-1-32,1 3-64,-1-3-64,1 2 32,0-2 32,-2 0 0,0 0 0,4 1 0,-2-1 0,0 0 64,-1 0-32,0 3-32,0-3 32,1 0-32,2 0-96,-3 0 64,0 0 32,2 0 0,0 0 0,-2 3 64,-1-3-32,1 0-32,1 0-64,-2 3 32,1-3 96,1 1 96,-1 1-64,1-2-64,-2 2 0,1 0-32,1 0 0,-1 0 0,1-1 0,0 1 0,-1 1 0,-1-1 64,1 2-32,1-3-32,0 3 96,-1-3-64,-1 3 64,2-3-64,-1 2-32,1 0 32,-1-1-32,0-1 0,3 1 64,-2-2-32,0 2 64,4-1 64,-6 3 64,3-2-800,-1-1-352</inkml:trace>
  <inkml:trace contextRef="#ctx0" brushRef="#br2" timeOffset="21">1202 904 1536,'3'0'608,"-2"0"-320,0 0-352,-1 0 128,1 1-160,-1-1 64,2 2-32,0-2-64,-2 2 96,1-2 0,-1 1 96,3-1 96,-3 2 64,2-2 32,1 0-64,-1 2-32,-1-2-192,1 1 32,-1-1 0,1 0 0,-1 2 0,1-2 0,0 2 0,-1 0 0,1 0 0,-2-1 0,3 1 64,-1-1-32,-1-1-32,0 3 32,0-2-32,1-1 0,0 2 64,0-2-96,-1 1-64,1-1 128,-1 3 96,0-3-96,1 1-96,1-1 32,-1 2 64,-1-1-64,2-1 0,-1 2 32,1-2 64,-2 2-32,3-2 64,-2 1 64,0-1 64,1 0 32,0 3 64,0-3-160,-2 0-96,3 0-32,-2 1-32,1-1 0,0 0 0,-1 0 0,1 2 0,1-2 0,-1 0 64,-2 2-32,2-2-32,0 0 32,1 0 32,-1 0 32,-2-2 32,2 2-160,1 0 32,-1 0 0,0 0 0,-2 0 0,3 0 0,-2 0 0,-1 0 0,3 0-96,-1 0 64,-2 0 32,2 0 64,1 0-32,-3-2-32,2 2 32,1 0 32,-2 0-32,0-1-32,1 1 96,0-3 0,-2 3-32,1-1-64,1-1 288,-1 2 128,-1-2-128,2 2-96,-1 0-192,0-1 0,1 1 0,-3 0 64,2 0-32,1-2-32,0 2 96,-3 0-128,4-1 0,-3-2 32,2 3 0,-1 0 0,-1-1 64,1 1-32,-1 0-32,1 0-64,0-2 32,-1 2 32,-1 0 64,2 0-96,-1 0 0,1-1-32,-1 1 0,1 0 64,-1-3 64,1 3-32,0 0-32,-2 0 32,3-1-32,-2 1 0,1 0 0,-1-2 0,-1 2 0,1-1 0,-1 1 64,0-2-96,2 2 0,-2 0 32,0 0 0,0 0 64,0-2 96,0 2-128,0 0-96,0 0 32,0 0 0,0 0 32,0 0 0,0 0 0,0 0 0,0 0 0,0 0 0,0 0 0,0 0 0,0 0 0,0 0 64,0 0-32,0 0 64,-2 0-128,2 2 0,0 0 32,-1-1 0,1-1-1152,-1 2-1184,-1-2 416</inkml:trace>
  <inkml:trace contextRef="#ctx0" brushRef="#br2" timeOffset="22">1392 881 640,'1'0'256,"-1"2"-128,1-2-160,-1 1 64,2 1-32,-2-1 64,4 3-32,-4-2-32,3 1 32,-3-1 32,2 0-96,1 2-64,-1-3 64,-1 1 64,1 1 64,0-1 32,1 0-224,-2 1 0,1-1 32,1 0 96,-2 1-64,1-1 0,-2-1 32,2 2 64,-1-3-32,1 3-32,-1-2 32,1 3-32,-2-2 64,3-1 32,-3 1 32,1 1 0,1-1 0,0 0 0,-2 1-576,0 3-224</inkml:trace>
  <inkml:trace contextRef="#ctx0" brushRef="#br2" timeOffset="23">695 726 384,'0'1'256,"0"2"-128,0-2-160,0-1 128,0 0-128,0 2-64,0 0 64,0-2 0,0 3 96,3-1 32,-3-1 32,1 1-64,1 0 32,-2 0-64,1 0-32,0-1-64,-1-1 32,2 2 32,0 0 64,-1 0-96,1-2 0,-1 1 864,0-1 480,1 0-672,0 2-256,-1-2-256,2 0-128,-1 0 32,1 0 32,-2 0-96,3 2-64,-3-2 64,1 2 0,1-2 32,-2 1 0,3 1-96,-3-2 64,1 1 96,-1 1 32,1-2-32,-1 2 32,3 0-128,-4 0-64,3-2 64,0 1 64,-1 2 0,0-3 64,1 1-128,0-1 0,0 2 32,0-2 0,1 0 0,-2 0 0,1 0 0,1 0 0,-2 1 0,2-1 0,-1 0 0,0 0 0,0 0 0,0 0 64,0 0-96,0 0 0,0 0 160,0 0 64,0 0-160,0 0 0,0 0-32,1 0 0,-3 0 0,1 0 0,2 0 0,-2 3 0,1-3 0,-2 0 64,3 0-32,-3 0 64,2 0-64,-2 0-32,2 0 32,1 0-32,-1 0 0,0 0 0,0 0 0,0 0 0,0 0 0,0-3 0,-2 3 0,1 0 64,1 0-32,-1 0-32,1 0 32,-1 0 32,-1 0-96,1 0-64,-1 0 64,1 0 0,0 0 32,0 0 64,0-1-32,-1 1-32,0 0 32,2 0 32,-2 0-32,0 0-32,1 0-64,-1 0 32,1 0 32,-2 0 64,1 0-32,1-2 64,-2 2-64,0 0-32,0 0 32,0 0-32,0 0 0,0-1 0,0 1 0,0 0 0,1 0 0,-1 0 0,0-3 0,2 3 64,-2-1-32,0 1-32,1 0 32,-1 0 32,0 1-736,0-1-352,0 3-320,0-2-64</inkml:trace>
  <inkml:trace contextRef="#ctx0" brushRef="#br2" timeOffset="24">903 735 896,'-2'0'352,"2"0"-192,0-2 160,0 2 288,-1-2-256,1 2-96,-2 0 96,2-1 160,-1-1-192,0 0-96,-1 1-64,0-1-32,1 0-224,-2 2 0,1-1 32,-1-1 96,0 1 0,0 1 64,0-3 64,0 2 128,0 1 0,0-2 64,-1 1-128,3-2-64,-2 2-64,1-1 0,-1-2-128,0 4 0,2-3 32,-3 3 64,2-3-32,0 1 64,1 1-224,-2 1 32,0-3 32,1 2 32,1 1 32,-3-3 0,3 3 0,-1 0 64,-1 0-32,0 3-32,0-3-64,0 0 32,-1 0-32,2 0 0,-1 0 64,-1 0 64,1 0-32,1-3 64,-2 3-64,1-1-32,0-1 32,0 2 32,0-1-96,0 1 0,0-2 32,0 2 0,0 0-96,0 2 64,0-2 32,-1 0 0,3 1 0,-2-1 64,0 2-96,-1-2 0,1 1 32,1 2 0,-1-3-96,0 1 64,0 2 96,-1-2 32,1-1-128,2 2-32,-1-2 32,-1 1 64,1 1 0,1-2-32,-2 1 32,1 1-32,1-2-96,-1 2 64,-1-2 32,1 2 64,2-2-32,-2 2-32,0-2 32,0 0-32,1 0 0,1 1 0,-2-1 0,1 0 0,0 0 0,-1 3 0,2-3-96,-1 1 64,1-1 32,-2 0 0,2 0-96,-2 2 64,1-2 32,1 0 64,-2 0-32,2 1 64,0-1-64,-1 0-32,1 0 32,0 3 32,0-3-32,-2 0-32,2 0-64,0 0 32,0 0 32,0 0 0,0 0 0,0 0 64,0 0-32,2 0-32,-2 0-64,0 0 32,1 0 32,-1 0 0,0 0 0,2 0 64,-2 0-32,1 0-32,-1-3 32,2 3-32,-2 0 0,2 0 0,-2 0 0,1-1 64,-1 1-96,0 0-64,0 0 128,0 0 32,0 0-96,2 0-32,-2 0 32,0 0 64,0 0 64,0 0 96,0 0-160,0 0-32,0 0 0,0 0-1760,-2 1-736</inkml:trace>
  <inkml:trace contextRef="#ctx0" brushRef="#br2" timeOffset="25">1010 786 256,'-3'0'160,"2"0"-64,-2 0-128,3 3 128,-2-3 0,1 1 96,0-1-32,-2 2 64,0 0-128,2 0 0,0 0 32,-1 1 0,1-2-160,-2 3-32,1-2 96,-1 2 32,0-3 0,0 3-64,0-1-64,1-1 32,-2 1 320,0-1 96,-2 1-96,4 0-32,-4-1-192,3 2-64,-2-1 64,2 1 96,-1-1-128,1-1-96,0-1 32,0 4 0,-2-4 32,2 2 64,0-3-32,0 3-32,2 0 32,-3-2-32,1 3 0,2-2 0,-1 0-96,1 0 64,0-1 32,1 1 64,0 0-32,-2-2 64,2 0-64,0 0 64,2 0-64,-2 0-32,1 0-64,0-2 32,2 0 32,0-1 0,1 1 0,-1-2 64,1 1-32,-1-3 64,2 3-128,0-3-64,-2 0 128,2-3 32,-2 1 0,2 1-64,-2 0-64,1 0 32,-1 1 32,0 2 0,1-2-96,-2 3 64,0 0 32,1-3 0,1 2-352,-1 3-96,-1-3-352,1 0-128</inkml:trace>
  <inkml:trace contextRef="#ctx0" brushRef="#br2" timeOffset="26">1118 786 640,'0'2'256,"0"0"-128,0 2-224,-2-2 64,2 1 32,0 2 0,0 0 64,0 2 32,2 0-128,-2 0 32,2-2-64,-1 2 0,2-1 128,-1 1 32,-1-1 32,3 1 0,-4 2 416,1-2 192,1 0-288,-2 2-160,1-4-192,-1 1-96,2 0 32,-2-1 32,1 0 32,1 2 32,0 2-64,1 0-64,3-1-64,-2 3-32,2 0-928,0-3-384</inkml:trace>
  <inkml:trace contextRef="#ctx0" brushRef="#br2" timeOffset="27">800 989 1152,'-3'1'416,"1"-1"-192,0 2-256,2-1 128,-2 2-64,-1 0-32,0-1 160,0 1 32,-2-1 0,2 1-32,-1 0-96,-1 1 32,0 2 0,0-2 32,2 4-64,-5-4-64,3 4 32,-3-3 32,0 0 32,2 0 32,-2 1-160,2-3-32,0 0 32,3 2 0,0-2-832,2-2-352</inkml:trace>
  <inkml:trace contextRef="#ctx0" brushRef="#br2" timeOffset="28">725 1202 1152,'1'-2'512,"-1"2"-256,0-3-160,0 2 224,2-1-64,0-2 96,-2 0 0,1 1 96,1 0-160,-1-1-96,1-1-96,-1 1 0,1 3 0,1-3 96,0 1-96,0 1-64,1-2 0,-1 3-32,-3-2-96,4 1 64,-1-2 96,0 1 96,0 1-64,0-1-64,0 1 64,-3 0 0,2 1-128,-2 1 32,0 0-160,-2 0 32,2 1 128,-1 1 64,-1 0 0,1-1-64,-1 1 32,-1 2 32,1-3-32,1 1-32,-2 0-64,2 0 32,-2-1 32,0 1 64,-1-1-32,1 3 64,0-2-128,0 0-64,0 1 128,0 0 32,0 3-96,1-1 32,-1 0 0,2-2 0,-1 1 0,2 0 0,-2-2 0,2-1 64,0 1-320,2-2-64,0 0-1056,-1 0-448</inkml:trace>
  <inkml:trace contextRef="#ctx0" brushRef="#br2" timeOffset="29">844 347 384,'5'0'160,"-3"0"-64,-1 0-192,1 0 64,1 0 32,0 0 0,0 0 0,0 0 64,2 2-96,-1-2-64,1 0 64,0 2 0,-1-2 32,0 2 64,3-2-96,-3 0 0,2 0 96,-1 0 32,1 0-32,1 0 32,-1 2 576,-1-2 256,2 0-544,0 1-160,-2-1-192,1 2-32,0-2 0,1 2 64,1 0-32,-2-1-32,-1 1 32,2-1-32,-3 3 0,2-1 0,-1 0 0,0 0 0,1-1 0,-1 1 64,0-2-32,-3 2-32,5-2-64,-3 2 32,1 0 32,-1 0 0,1 1 0,-1-3 64,2 3-32,-1-3-32,1 3 96,1-2 0,1 1-128,-1-1-32,0 0 96,3 1 32,-2-1 0,0-1-64,2 1-64,-1 0 32,0-1 32,2 2 64,-2-1-96,0 1-64,0 2 128,1 0 32,-2 0 0,1 2-64,-1-2-64,-1 2 32,1-4 32,0 4 64,-1-4-32,1 2-32,0-3 32,0 1 32,0-1-32,2 0-32,-1 1 32,2-1-32,0 1-96,-1 1 64,2 1 96,1 0 32,-1 0-128,0 1-32,-1-1 96,0 0 32,-1-2-96,0 3 32,-1-3-64,-2 0 0,1 1 0,0-1-64,-2 3 160,0-2 96,0 1-96,0 2-32,-1-3 0,-2 1 64,2-1-96,-4 0 0,3 0 32,-1-1 0,0 0-96,-2 1 64,2 1 32,0-1 0,1-3 0,2 3 0,0-1 0,0 1 0,3 0 64,2 0 32,1 2-672,0 3-256,4-3 64,1 3 32</inkml:trace>
  <inkml:trace contextRef="#ctx0" brushRef="#br2" timeOffset="30">1053 241 128,'15'-1'160,"-11"1"-64,4 0-64,-5 0 96,1 0-160,3 0 32,-1 1 0,-1-1 64,3 0-32,-3 2-32,1-2 32,1 2 32,-1 0 384,-1-2 192,1 2-320,-2 1-192,0-1-160,3 1 0,-3-1 32,2 2 64,-1-1-32,-1 0-32,3 1 32,-1 1-32,1 1 64,1-2 96,0 2-64,0 0-64,3-3 0,3 0 32,-3-2-32,2 2-32,1-2 32,-1-1-32,0 0-96,-1 0 0,0 2 128,0-2 32,1 2 128,-1-2 96,-2 2-64,2-1 32,-3 3-224,2-1-32,-2 1 64,-1-1 32,0-1-128,0 1 32,2 3 0,-1-3 64,0 2-32,1-1-32,-1 1 32,1 1-32,1 0-96,-2-1 64,1 0 96,-2 1 32,2-2-192,-1 0-64,1 2 128,-3-1 64,1 0 32,1 2-64,-2 0 32,1 4 32,1-3 32,3-1 32,-2-1-1216,4 2-512</inkml:trace>
  <inkml:trace contextRef="#ctx0" brushRef="#br3" timeOffset="31">894 534 256,'0'0'160,"0"0"-64,0-4-128</inkml:trace>
  <inkml:trace contextRef="#ctx0" brushRef="#br3" timeOffset="32">1164 771 384,'2'-2'256,"-1"2"-128,-1 0-160,2 0 64,0 0-128,-2 0 64,1 0 32,-1 0 0,1 0 0,-1 0 0,3 0 0,-3 0 0,4 0 64,-3-2 96,0 2 0,1-1 64,0 1 0,-2 0 96,1 0-160,1 0-96,-1-2-128,0 2 32,1 0 32,-2 0 0,4-1 0,-3 1 0,0 0 352,1 0 160,-1-2-256,2 2-128,-2 0-32,-1 0 0,1-2-32,0 2-64,1 0 32,0 0-32,-1 0 0,2 0 64,-3-2-96,2 2 0,-1 0 32,1 0 0,-2 0-96,2 0 64,-1-1 32,1 1 0,-2 0 0,3 0 64,-2 0-32,-1 0-32,2 0 32,0 0-32,-1 0 0,0 0 0,0 0-96,2-2 64,-2 2 32,1 0 64,-1 0-32,0 0 64,1 0-128,0 0 0,-1 0 32,1 0 0,-1-2 0,1 2 64,1 0-192,-1 0 32,-1 0 32,0 0 96,1 0 0,1 0 64,-1 0-64,-1 0-32,0 0 32,3 0-32,-3 0 0,1 0 0,1 0 0,0 0 0,-1 0 0,1 0 0,-2 0-96,0 0 64,1 2 96,2-2 32,-4 0-128,3 0 32,-1 2-64,0-2-64,1 0 96,-2 0 64,2 1 0,1-1 64,-1 0-64,0 0-32,0 0 32,0 2-32,-1-2 0,2 0 0,-2 2 0,1-2 64,-1 0-96,2 2 0,-2-2 32,0 1 0,0-1-96,-1 2 64,3-2 32,-3 0 0,1 0 0,-1 1 64,1-1-32,1 2 64,-2-2-128,1 0-64,-1 2-32,3 0 0,-2 0 96,2-1 64,-3 2 0,2-2-32,0 1 32,1-2 32,-1 1 32,1 1 32,0-2-1056,1 1-416</inkml:trace>
  <inkml:trace contextRef="#ctx0" brushRef="#br3" timeOffset="33">936 659 1152,'0'-1'416,"0"1"-192,-2 0-256,2-3 128,0 3 128,0 0 192,-2-2-96,2 0 64,0 2-96,-1-1 0,-1-1-160,2 1-96,-1-1 64,1 2 64,-2-1-128,2 1-32,-1-3 128,-1 3 64,2-1 0,-2 1 32,2-2-288,-1 0 0,-1 2 64,1-4 64,-1 3 0,1-1 32,-2 2-224,1-1 32,1-1 96,0 2 128,-2-2-96,2 0-32,0 0 0,-1 2 0,0-2 64,1 1 32,0-1-32,-1 0-64,1 1 32,-1 1-32,1-2 0,-3 1 64,3 1-96,-1-3-64,1 2 64,-3-1 0,3 0-64,-2-1 64,2 1 96,-3 1 96,1 1-128,2-3-32,-2 2 0,0-1 0,2 0 0,-3 2 64,1-1 32,2 1 32,-2-2-224,0 2 0,1-2 32,1 2 32,-3-1 32,3 1 64,-2-2-96,3 0 0,-3 1 448,1-2 192,-1 2-288,1-1-192,-1 2-160,2-1 0,-1-2 32,-1 3 64,2-1 96,-3 1-128,3-2-96,-2 2-64,2 0 96,-1 0 0,-1 0 32,1 0 0,-1 0 0,2 0 0,-1 0 64,-1-1-32,2 1-32,-3 0-64,3 0 32,-2-3 32,2 3 64,-3 0-32,1 0-32,2 0-64,-3 0 32,3 0 32,-2 0 64,0 0-32,2 0 64,-3 0-128,2 0-64,-1 0 64,1 0 64,-1 0 0,0 0-32,-1 0 32,1 0 32,0 0-96,0 0-64,0 0 64,2 0 64,-3 0 0,1 0 64,0 0-128,0 0-64,2 0 64,-1 0 64,-1 0 0,1 0-32,0 0 32,-1 0-32,0 0 0,1 3 0,-1-3 0,1 0 0,-1 0 0,0 0 0,0 0 0,1 0 64,0 1 32,-3-1 32,0 0-416,-1 2-128,0-1-1440</inkml:trace>
  <inkml:trace contextRef="#ctx0" brushRef="#br3" timeOffset="34">936 905 896,'-8'0'352,"6"3"-192,-1 0-256,3-3 0,-3 0 64,0 4 0,3-4 32,-3 3 64,0 1-96,-1-4 0,1 4 32,3-1 0,-3 1 0,3-4 0,-3 4-96,3-4 64,-2 0 32,2 0 64,-4 0-96,4-4 0,-3 4-256,0 0-64</inkml:trace>
  <inkml:trace contextRef="#ctx0" brushRef="#br3" timeOffset="35">971 750 640,'-3'9'256,"1"-4"-128,1 0-160,-1-1 128,1-1 0,0 1 32,-3 2-64,2-3 32,0 2-128,0-1 0,-2 0 32,2 2 64,-1-1 32,0-1 32,0 1-160,-1-2-32,0 1 32,1 1 0,-2 0 32,2-1 64,-3 1-96,2 0 0,-2 0 32,1 5 64,0 0-448,0-2-224</inkml:trace>
  <inkml:trace contextRef="#ctx0" brushRef="#br3" timeOffset="36">2343 763 896,'5'0'416,"-2"0"-192,0 0-256,-3 0 64,3 0-32,1 0 0,2 3 0,-3-3 0,0 3 0,0-3 0,0 0 0,0 0 0,0 0 64,-3 4 32,4-4-32,-4 0 32,0 0-224,0 0 32,0 0 96,0 0 64,0 0 0,0-4 32,0 4-128,0 0 0,0 0 32,-4 0 64,4 0-32,0 0 64,0 0-128,-3 0-64,0 0 64,0 0 64,0 0-512,3 0-192</inkml:trace>
  <inkml:trace contextRef="#ctx0" brushRef="#br3" timeOffset="37">2159 768 256,'5'-2'160,"-4"2"-64,2 0-128,-3 0 128,4 0-64,-3 0 64,2 0-128,0 0 0,0 0 32,1 0 64,-1 0-32,2 0 64,-3-1-128,3 1-64,-1 0 128,-1-2 32,2 2 128,-2 0 96,0-2 64,0 2 96,0 0-224,1 0-128,-2-2-64,2 2-32,-1 0 0,1 0 0,0 0 0,-2 0 64,1 0-96,0 2 0,0-2 32,0 0 0,2 0 0,-2 0 0,0 0 0,1-2 64,-1 2-96,0 0 0,-1 0 32,0 0 64,2 2-96,-1-2 0,-2 0 96,2 2 32,1-2-32,-2 0-64,-1 2-64,3-2 32,-1 1 32,0-1 0,0 0 0,0 0 0,2 0-96,-2 0 64,1 0 32,-1 0 64,0 0-96,0 0 0,0 0 96,0 0 32,-1 0-32,1 0-64,-1 0-64,0 0 32,0 2 32,1-2 64,-1 0-96,-1 0 0,1 0 32,0 0 64,-2 0-96,1 0 0</inkml:trace>
  <inkml:trace contextRef="#ctx0" brushRef="#br3" timeOffset="38">2370 769 2624,'1'0'96,"1"0"-128,-2 0 32,1 2-64,-1-2 0,0 0 128,0 0 32,0 0-32,0 0-64,0 0-64,-1 2-32,1-2 64,-2 1 64,1 1 0,-1 1-32,1-3 32,-3 0 32,3 3-192,-2-3 32,-1 0 96,3 3 64,-2-2 0,0 1-64,0-2 32,0 2-32,-2 2 0,3-2 0,-2 1-96,0 0 64,-1 4 96,1-1 32,-1-2-32,0 2-64,2-1 96,-2 0 0,1 1-32,0-1-64,-2-2 32,1 0-32,-1 2-96,1-4 64,-1 2-32,1 0 0,-1 3 128,1 0 32,-1 0-128,2 2-32,-2 2-768,-1-2-224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24:23.216"/>
    </inkml:context>
    <inkml:brush xml:id="br0">
      <inkml:brushProperty name="width" value="0.05" units="cm"/>
      <inkml:brushProperty name="height" value="0.05" units="cm"/>
      <inkml:brushProperty name="color" value="#849398"/>
    </inkml:brush>
  </inkml:definitions>
  <inkml:trace contextRef="#ctx0" brushRef="#br0">7323 0 128,'126'0'0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1T23:46:14.056"/>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11-11T23:46:14.057"/>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2208 221 1152,'10'-4'512,"-5"4"-256,0-2-384,-2 2 128,3 0 0,-4 0 0,3-4 0,0 4 0,1 0-512,-2 0-128</inkml:trace>
  <inkml:trace contextRef="#ctx1" brushRef="#br1">1106 550,'0'0,"-1"2,-2 1,-2 3,1 0,-2-1,-1 2,-1-1,-2 1,-1 2,-2 1,-3 1,0 0,-1 0,-1-1,1 0,-1-2,1 0,1-2,2-1,-1 0,2-1,-1-1,0-1,1 1,0-1,0-2,2 1,-1-1,2-1,1 1,1 0,0-2,2 2,-1-1,2 1,0-1,0 1,1 0,-1 0,0 0,0 1,0 0,0-1,0 1,1 0,0-1,2 0,0 1,2 0,0-1,1 0,1 1,0-1,2 0,2-3,2 0,1-1</inkml:trace>
  <inkml:trace contextRef="#ctx0" brushRef="#br0" timeOffset="2">1038 545 3968,'-5'-2'1568,"-3"2"-832,-7 6-864,6-6 320,-4 6-160,-2 0-32,-4 0-1664,1 0-800,0 0 1152,3 1 672</inkml:trace>
  <inkml:trace contextRef="#ctx0" brushRef="#br0" timeOffset="3">965 597 2304,'-3'4'960,"0"1"-512,-7 4-608,3-2 192,-4-1-96,-3 3 0,-4 7-864,-2 2-320,-4-3 544,1 4 352</inkml:trace>
  <inkml:trace contextRef="#ctx0" brushRef="#br0" timeOffset="4">1586 909 128,'0'0'64,"0"4"0,0-4-96,0 0 64,0 3-32,-3-3 0,3 3 0,0-3 64,0 3-96,0-3 0,0 3 96,-2-3 96,2 4-128,0-4-96,0 2 96,-2-2 32,2 0-96,0 3 32,-4-3 64,4 4 32,0-4-128,0 0 32,-2 3 0,2-3 128,0 6 0</inkml:trace>
  <inkml:trace contextRef="#ctx0" brushRef="#br0" timeOffset="5">1573 953 896,'0'3'-64,"0"3"32,0-3 0,0 0 96,0 1 32,0-1-128,0-1 32,0 2 0,0-4 64,0 2-32,0 1 64,2 1-64,-2-4-32,0 2 32,0 1 32,0 1 32,0-4 96,0 3-32,0 0 0,0 0-96,4 0-64,-4-3 32,0 3 32,0 0-32,2 0-96,-2-3 32,0 3 32,2 0 64,-2-3-32,3 3-32,-3-3 32,2 4-32,-2-2 0,3-2 0,-3 3 0,0 1 0,2-1 0,-2-3 64,3 3-32,-3 0-32,0-3-64,3 3 32,-3 0 32,2 0 0,-2 0 64,0-3 32,0 4-128,3-2-32,-3 1 32,2 1 0,-2 2 32,0 0 64,4-3-96,-4 0 0,0 0 32,2 0 0,-2 0 0,0 0 0,3 0 64,-3-3 32,0 3-192,2 0 0,-2 0 96,0-3 64,0 4-96,3-2 32,-1-2 64,-2 4 32,0-2-128,3-2 32,-3 3 0,0-3 64,2 4-96,-2-1-64,3-1 64,-3 2 64,2-1 128,-2-3-224,4 3 0,-2 0 64,-2 0 128,3-3-32,-3 4 0,2-4-32,-2 2-64,0 1 32,3 1 32,-3-4-32,3 3-32,-3-1 32,2 2-32,1-4 64,-3 3 32,2 0-128,-2 0 32,3 0 0,-3-3 64,2 3-32,1 0 64,-3 0-128,2-3 0,1 7-32,0-5 0,-1 1 64,-2 4 64,3-5-32,0 1-32,-1 1 32,1-1 32,-3 0-96,3-1 0,-3 2 32,2-4 64,-2 3-32,3 0-32,-1-3-64,-2 3-32,3 0 64,-3-3 0,2 3 96,-2-3 32,2 3-128,2-3 32,-4 3 64,2-3 32,1 4-128,-3-4 32,3 0 0,-1 2 0,-2 1-96,3 1 64,-3-4 32,2 3 64,-2 0-32,3-3-32,0 3-64,-3 0-32,2-3 64,1 0 0,-3 3 96,2-3 32,1 0-32,-3 3-128,2-3-32,1 0 128,0 3 32,-3-3 0,2 0-64,-2 3 32,3-3-32,-3 3-96,2-3 0,2 0 64,-4 0 0,2 3 96,-2 1 32,3-4-128,-3 0 32,2 0 0,1 3 0,-3 0 0,2-3 64,1 0-32,-3 3 64,2-3-128,-2 2-64,3-2 64,-1 4 64,1-4 0,0 0-32,0 3 32,-1-3 32,0 0-32,2 0-32,-2 3-64,1-3 32,-3 0 32,2 0 0,-2 0-96,3 0 64,-1 2 96,-2-2 32,2 0-128,2 0 32,-4 4 0,2-4 0,-2 0 0,3 0 64,-3 3-32,2-3-32,1 0-64,-3 3 32,3-3 32,-3 3 0,2 0 0,-2-3 64,3 0-32,0 3-96,-3 0 32,2-3 32,-2 3 64,3 1-32,-3-2 64,2-2-128,1 3-64,-1-3 64,-2 4 0,2-4 32,2 0 64,-2 0-32,-2 0-32,3 3 32,-1-3-32,1 0 0,-3 0 0,3 2 0,-3-2 0,2 0 64,1 0 32,-3 0-128,3 0-32,-3 0 32,2-2 0,-2 2 32,2 0 0,1 0 0,-3 0 0,0 0 0,3 0 64,-3 0-96,2 0 0,-2 0 32,0 0 0,3 0 64,0 2 32,-3-2-192,2 0 0,1 0 32,0 4 96,0-4-64,-1 0 0,0 3 96,1-3 32,-3 0-128,2 0 32,-2 0 64,3 0 96,-3 0-128,2 0-32,1 0 0,-3 0 64,3 0-96,-1 0 0,1 0 32,-3 0 0,3 0 0,0 0 0,-3 0 0,2 0 64,-2 0-32,2 0-32,2-3 288,-4 3 192,2 0-288,-2 0-128,3 0-32,-3-4-32,2 4 0,0 0 0,-2 0 0,3 0 0,-3 0 0,2 0 64</inkml:trace>
  <inkml:trace contextRef="#ctx0" brushRef="#br0" timeOffset="6">1961 1375 4704,'6'4'96,"-4"-4"-128,1 0 0</inkml:trace>
  <inkml:trace contextRef="#ctx0" brushRef="#br0" timeOffset="7">1977 1379 4736,'2'0'0,"1"3"0,-1-3 0,1 0 0,0 0 0,-1 0 0,0 0 0,-2 0-96,3 3 64,0-3 32,-3 0 64,3 0-32,-1 0-32,1 0 32,0 0 32,-3 0-32,2 0-32,1 0-64,-3 0 32,2-3-32,1 3 0,-3 0 64,2 0 0,-2 0 64,3 0 32,-3-3-128,3 3 32,-1 0-64,-2 0 0,3 0 128,0-4 32,-3 4-32,2 0-64,1 0 32,-1-2-32,2 2-96,-2 0 64,-2-3 32,2 3 0,-2 0 0,3 0 64,-1 0-32,-2 0-32,3-4-64,-3 4 32,2 0 96,-2-3 32,3 0-32,-3 3 32,3-3-128,-3 3 0,0-3 96,0 3 32,2 0-192,-2 0 0,3 0 96,-3 0 64,3 0-96,-1 0 32</inkml:trace>
  <inkml:trace contextRef="#ctx0" brushRef="#br0" timeOffset="8">2078 1354 4992,'3'0'0,"-1"0"-96,-2 0 0,3 0 64,-3 0 64,3 3 0,-3-6 64,2 3-64,-2 0 64</inkml:trace>
  <inkml:trace contextRef="#ctx0" brushRef="#br0" timeOffset="9">2094 1355 5024,'2'0'-32,"-2"0"32,3 0 0,-3 0-96,2 0 64,1 0 96,-3 0 32,2 0-128,1 0 32,-3 0-64,3-4 0,-3 2 64,2 2 64,-2-3-96,3 3 0,-3-4 32,0 4 64,3-3-32,-3 0-32,3 3 96,-1-3 0,-2 0-128,3 0-32,-3 3 32,2-3 64,-2 3-64,3-3-64,-3 0 64,0 3 0,2-3 96,-2 3 32,0-3-128,0 3 32,3-3 0,-3 3 0,0-4 0,2 1 0,-2 3-96,0 0 64,3-3 32,0 0 64,-3 3-32,0 0 64,0-3-64,3 3-32,-3 0-64,0-3 32</inkml:trace>
  <inkml:trace contextRef="#ctx0" brushRef="#br0" timeOffset="10">2149 1286 4992,'0'0'0,"0"-3"0,2 1-96,-2-2 0,0 1 128,2 0 96,-2 0-192,0 0 0,0-1 0,3 2 96,-3-5 0,0 5 64,0-1-128,0-3 0,3 0 32,-3 3 64,0-4-32,3 4-32,-3-3 32,2 3-32,-2-3 0,3 3 0,-1 0 0,-2 0 0,3 0-96,-3-1 64,0 1 32,3 0 64,-3 0-32,0 0-32,0 3 32,0-3-32,0 0 0,0 0 0,0 3-96,0-3 64,0 0 96,2 3 32</inkml:trace>
  <inkml:trace contextRef="#ctx0" brushRef="#br0" timeOffset="11">2177 1155 4992,'3'-6'0,"-3"3"0,0-1 0,0 2-96,2-5 64,-2 4 32,0 1 64,3-2-32,-3 1 64,0 0-224,0 0 32,3-3 96,-3 0 64,0-1-96,0 5-32,0-5 96,0 4 32,0 1 0,0-5-64,0 4-64,0 0 32,0-4 32,0 5 64,0-1-32,0-1-32,0-1 32,0 2-32,0 0 0,0-1 0,0 4 0,0-3 0,0 1 0,0 2 0,0-4-96,0 1 64,0 0 96,0-3-32,0 3-32,0 0 32,0 0-32,0 0-96,0-1 64,0 2 32,0-2 0,0 1 0,0 0 0</inkml:trace>
  <inkml:trace contextRef="#ctx0" brushRef="#br0" timeOffset="12">2188 986 4768,'0'-3'64,"0"-3"-64,0 4 0,0-5 32,0 4-32,0-3 0,0 3 64,0 0-96,0 0 0,-3 0 32,3-1 0,0 2 0,0 2 64,0-3-96,0-1 0,-3 1-32,3 3 0,0-2 64,-2-2 64,2 4-32,-3-3-32,0 3-64,3-3 32,-2 3 32,2-3 0,-3 0 64,3 3 32,-2-4-128,-1 4-32,3-2 32,-2-1 0,-1 3 32,3-4 0,-3 4 0,0-3 0,1 1 64,0 2 32,-1-4-128,3 1-32,-3 3-64,0-3 96,1 0 0,-1 0 96,1 3-96,-1-3 0,1 0 32,-1 0 64,1 3-96,-1-3 0,-3 3 32,4-3 64,-1 3-32,0-3-32,1 3-64,-1 0 32,1 0 32,2-3 64,-3 3-96,1 0 0,-1-3 32,1 3 0,-1 0 0,0 3 0,1-3 0,2 0 64,-3 0-32,0 0-32,1 0 32,2 0 32,-3 0-96,1 0 0,-1 0 32,0 0 0,1 0-96,-1 0 64,-2 0 32,3 0 64,-1 0-96,0 0 0,-3 0 32,4 0 0,0 0 0,-1 0 64,-2-3-96,2 3 0,1 0 32,-3-3 0,2 3 64,-2-4 96,0 4-128,2-2-96,-3-1 32,4-1 0,-3 1 32,2 3 0,-2-2 0,3 2 0,-1-4-96,0 1 64,0 3 96,1-3 32,-1 3-32,0 0 32,1-3-128,-1 3-64,-2 0 128,3 0 32,0-3 0,-4 3-64,3 0 32,-1 0-32,0-3 0,-1 3 0,2 0-96,1 0 64,-3 0 32,2 0 64,-2 0-96,2 0-64,1 0 64,-3 0 64,2 0 0,0 0 64,1 0-64,-4 0-32,4 0-64,-1 3 32,1-3 32,-3 0 64,2 0-32,1 0-32,-4-3 96,4 3 0,-2 0-128,-1 0-32,3 0 32,-3-3 64,3 3 0,-4 0-32,1 0 32,-1-3-32,4 3 0,0 0 64,-4 0-96,3 0-64,1 3 128,-3-3 32,5 0 0,-5 0 32,5 3-128,-6-3-64,4 0 64,-1 0 64,0 3 0,1-3-32,-1 0 32,0 0 32,3 0-96,-2 0 0,0 0-32,-1 0 0,0 0 64,1 0 0,0 0 64,2 0 32,-4 0-32,2 0-128,-1 0 32,1 0 32,-4 0 64,4 0-96,-1 0 0,3 0 32,-2 0 64,-1 0-32,1 0 64,-1 0-128,0 0-64,-2 0 64,2 0 64,1 0 0,-1 0 64,0 0-128,0 0 0,-2 0 32,3-3 0,0 3 0,-1 0 0,1 0 0,-1 0 64,0 0-96,1 0-64,-1 0 64,1 0 64,2 3 0,-4-3 64,2 0-64,0 0-32,2 3 32,-4-3-32,2 0 0,2 3 0,-2 0-96,-1-3 64,1 3 32,2 1 0,-3-4 64,1 2 32,-2 1-128,2-3-32,-1 0 32,3 0 64,-3 4 0,1-4-32,-1 0-64,3 0 32,-2 0 96,-1 0 32,1 0-128,-1 0 32,1 0 0,-1 0 64,3-4-96,-3 4 0,1-3 96,0 1 96,-4-2 288,3 1 160,1 3-352,-1 0-160,-2-3-64,2 3 32,1-3-32,-3 3-32,2 0 96,0 0-64,1 0-32,-1-3 32,0 3-32,1 0 0,-1 0 0,0 3-96,1-3 0,-1 0 128,1 0 32,-1 0 0,1 3-64,-1 0 32,1-3-32,-1 0-96,0 3 0,3-3 128,-2 0 32,-1 4 0,0-4-64,0 0-64,1 0 32,2 0 32,-3 0 64,1 0-32,-1 0 64,1 0-128,-1 0 0,3 0 32,-2 2 0,-1-2 0,0 0 0,0 3 0,1-6 0,0 6 64,2-6-96,-4 6 0,2-3 32,-3 0 0,2 0 0,1 0 64,-1 0-32,1 0-32,-1 0-64,0 0 32,-1 0 32,0-3 0,2 3 0,2-2 64,-3 2-32,0 0-32,1-4-64,-1 1 32,1 3 32,-1-3 0,1 3 64,-1 0 96,3-3-224,-3 3 0,1 0 0,-1 0 32,1-3 32,-1 3 0,0 0 0,3 0 0,-2-3 0,-1 3 0,1 0 0,2 0 0,-3 0 0,0 0 0,1-3 64,-1 3 96,1 0-224,-1 0 0,3 0 0,-2 0 32,-1 0 32,0 3 0,1-3 0,-2 0 0,2 0 0,0 0 0,-1 0 0,-2 0 0,2 0 0,1 0 0,-3 0 64,2 0 32,-3 0-128,4 0-32,0-3 32,-1 3 0,-3 0 32,4 0 0,-1 0 0,-2 0 0,3 0 0,-1 0 0,1 0 0,-1 0 64,0 0-32,-2 0-32,2 0 96,0 0 0,1-3-192,-1 3 0,-2 0 32,3-4 32,-3 4-64,2 0 0,0 0 128,1 0 32,-1 0 0,0 0-64,-2 0 32,2 0 32,1 0-32,-1 0-32,1 0 32,-3 0 32,2 0-96,0 0 0,-2 0 32,3-3 0,-2 3-96,2 0 64,0 0 32,-4 0 0,4 0-96,0 0 64,-4 0 96,4 0 32,-1 0-32,1 0-64,-2 0 32,0 0-32,0 0 0,2 0 0,-1 0 0,1-2 0,0 2 0,-3 0 0,1 0-96,0-4 64,1 4 32,-3 0 0,4 0 0,-4-3 0,4 3 0,0 0 64,-1 0 32,0 0 32,1 0-224,0 0 0,-1 0 32,-3 0 96,4 0-64,-1 0 0,0 0 32,1 0 64,-1 0-32,0 0-32,-1 0-64,1 0 32,0 0 32,1 0 64,-4 0-32,4 0-32,-1 0 32,1 0 32,-2 0-96,2 0 0,0 0 32,-1 0 0,1 0-96,-1 0 64,-2 0 32,2 0 0,1 0-96,-4 0 64,4 0 32,-1 0 64,-3 0 32,4 0 32,0 0-160,-1 0-32,1 0 32,-1 3 0,1-3 32,2 0 64,-4 4-96,2-4-64,0 2 128,-1-2 32,0 3-160,0 1 0,3-1 96,-2 0 64,-1 3 0,1 0 32,-1 1-128,3-5 0,-2 1-32,-1 4 0,3-5 128,-2 2 96,2-1-128,-3 0-96,3 0 32,-2 0 0,-2 0 32,4-3 64,-2 3-96,-1 0-64,1 0 128,2 0 96,-3 0-96,0 0-96,1 0 32,-1-3 0,1 3 32,-1 1 0,3-2 0,-2 1 0,-1 1-96,0-1 0,1-1 128,-1 5 32,1-4 0,2 0 32,-3 0-128,3 1 0,-3 1 32,3-1 0,-2-1 0,-1 3 0,3 0 0,-3-3 0,3 3-96,-2 0 0,2-2 128,0 1 32,-3-1 0,3-2-64,0 5 32,-2-5-32,2 1 0,0 1 64,0-2-192,0 8 96,2-7 64,-2 0 0,0 0-32,3 0 32,-3 0-32,2 0 0,-2 1 0,3-2 0,-3 1 0,3 1 0,-3-1 64,0 0-32,2 0-32,-2 0-64,0 0 32,0 3 32,0-2 0,3 1 0,-3 5 64,0-4-96,0 0 0,0 0 32,0-3 0,0 3 0,0-3 0,0 0 0,0 0 64,-3 3-32,3-2-32,0 1-64,0-1-32,0 1 128,0-1 32,0 2 0,0-3-64,0 0 32,0 1-32,0 1 0,0-1 0,0-1 0,0-1 0,0 2 0,0 1 0,0-5 0,0 7 64,3-4-32,-3 0-32,3 0 32,-3-3 32,2 6-96,1-3-64,-3 3 64,2-3 0,-2 3 32,3-3 0,-3 1 0,3 1 64,-1-1-96,1-1 0,-1 0 96,1-3 96,-1 3-128,-2 0-96,6 0 96,-4 0-32,1-3 0,-1 3 32,2 1-32,-2-4 0,1 2 0,-1 1 0,1 1 0,-1-1 0,-2 0 0,5 0 0,-2-3 64,-1 3-96,1-3 0,0 3 32,-3-3 0,3 0 64,-1 3 32,0-3-128,2 0-32,-2 0 32,1 3 64,-1-3-64,1 0 0,-1 0 32,0 0 64,4 3 32,-3-3 32,-1 0-160,1 3-32,0-3-64,-1 0 96,1 0 0,2 3 96,-2-3-96,-1 4 0,3-4 32,-3 0 64,2 2-96,1-2 0,-3 0 32,1 3 64,2-3-32,-2 0-32,0 3 32,1-3-32,-1 0 0,0 3 0,2-3 0,-2 0 0,-1 0-96,1 3 64,0-3 32,0 0 0,-1 0 64,3 0 32,-2 0-32,-1 0-64,0 0-64,1 4 32,0-4 32,-1 0 0,1 0 0,3 2 0,-4-2 64,0 0 32,2 0-192,-2 0 0,1 0 32,1-2 96,-1 2-64,3 0 0,-4-4 32,4 4 64,-1 0-32,-3-3-32,4 3 32,-2 0-32,-1 0 0,2 0 0,-3 0 0,4 0 0,-3-3 0,-1 3 0,4 0 0,-4 0 0,1-3 0,-1 3 64,1-3 448,-1 1 224,4-2-288,-4 1-160,4 3-288,-4-3-64,4 0-64,-3 3 96,-1-3 0,0 3 32,1-3 0,-1 3 64,-2-3-32,3 3 64,-1-3-128,1 0 0,0 0 32,-1 0 0,1-1 0,-3 1 64,6 1-96,-6-2 0,2 1 32,1 0 0,-1 0 0,1-3 0,-1 6 0,-2-3 64,3 0-32,-1-3-32,1 3 32,0-4-32,-3 4 0,5-3 0,-3 3 64,2-3 32,1 0-192,-3 3 0,1-3 96,2 3 64,-3-3-96,1 3 32,2-3-64,-5 3 0,2-1 64,2 1 0,1 1 0,-2-2 0,-1 1 0,1-3 64,-1 3 32,1-1 32,-1-1-160,1 1-32,0 1 32,-1-3 0,-2 3-64,3 0 64,-1 0 32,1-3 0,0 3 64,-3 0 32,2-3-32,-2 3-64,3-1-64,-3-1 32,2 2-32,-2-1-64,3 2 160,-3-2 32,3 1-96,-3 1-32,2-2 32,-2 1 64,0 0-64,0 3 0,3-3 32,-3 0 0,0 0 0,2 3 0,-2-3 0,0 0 0,0-1 0,3 4 64,-3-3-32,0 1-32,2 2-64,-2-4-32,0 4 128,0-3 32,0 3-96,0-3-32,0 0 32,0 3 64,0-3 0,0 0 64,0 0-128,0 3 0,0-3 96,0 0 32,0 3-128,0-4-32,0 2 32,0-2 0,0 4 32,0-3 0,0 1 0,0-2 0,0 1 0,0 1 64,0-2-96,3 2 0,-3-5 32,0 4 0,3 0 0,-3-3 64,0 3-96,0 0-64,0 0 64,0-1 0,0 2 96,0-1 32,0-1-128,0 1 32,0 1-64,0-2 0,0-2 128,0 3 32,0 0-128,0-1-32,0 4 32,0-2 64,0-1-64,-3 3 0,3-4 32,0 4 0,0-3 0,0 3 64,-3-2-96,3 2-64,0 0 64,0-4 64,0 4 0,-2-3-96,2 0 32,0 0 96,-3 0 32,3 0-32,0 3-64,0-3-64,0 3-32,0-3 64,-2 3 0,2-3 96,0 3 32,-3-3-128,3 3 32,0-3 0,-2 3 0,2-3 0,-3 3 0,3-3-96,-3 3 64,1-3 32,-1 3 0,1-4 64,2 4 32,-3-2-128,3 2 32,-3-3 0,3-1 0,0 1 64,0 1 32,-2-2-32,2-2-64,-3 0-960,1 0-416,-1-1-1056</inkml:trace>
  <inkml:trace contextRef="#ctx0" brushRef="#br0" timeOffset="13">1546 929 128,'-5'0'0</inkml:trace>
  <inkml:trace contextRef="#ctx0" brushRef="#br0" timeOffset="14">1518 931 128,'-3'0'0,"1"4"0,-1-1 64,3 0-96,-2 3 0,-1 0 32,0 0 64,1 3-32,-3-2-32,1-1 32,-1 0-32,3 0 64,-3-3 32,-1 3-192,2 1 0</inkml:trace>
  <inkml:trace contextRef="#ctx0" brushRef="#br0" timeOffset="15">1294 1811 1312,'-2'2'896,"-1"-2"-448,1 4-160,-2-4-192,4 3 0,-2-3-64,2 0 64,0 0-64,0 3 64,-2-3-64,2 0 64,-4 3-352,4-3-64,-2 3-544,-1-3-256</inkml:trace>
  <inkml:trace contextRef="#ctx0" brushRef="#br0" timeOffset="16">2005 2102 1792,'-2'2'768,"-1"-2"-384,0 0-448,0 3 192,3-3-160,-2 4-64,0-4 64,-1 2 0,0-2 96,3 3 32,-2 1-32,-1-1-64,1-1-64,-1-2 32,1 4 32,2-1 0,-4 0 0,4 0 64,-2 0-32,2 1-32,-3-4-64,0 2 32,3 1 32,-2-3 64,-1 4-32,3-4 64,-2 3-128,-1-1 0,1 2 32,0-4 64,-1 3-96,0 0 0,0 0 32,1-3 0,2 3 0,-2-3 64,-2 3-32,2-3-32,-1 3-64,1-3 32,-1 3 32,3 1 0,-3-4 0,1 3 0,-1-3 64,1 2 32,-1-2-128,1 0 32,-1 4 0,3-4 0,-3 0 0,1 0 64,-1 0-32,0 0-32,3 2-64,-2-2 32,-1 0 32,3 3 0,-3-3 0,1 4 0,2-1 0,-3-3 0,3 2 0,-2-2 0,2 4 0,-3-4 64,1 3-96,2-3-64,-3 0 64,1 0 0,2 3 32,-3-3 0,0 0 0,1 0 0,-1 3 0,3-3 64,-3 3-32,0-3-32,1 3-64,-1 0 32,1-3 32,0 3 0,-1-3 0,0 4 64,1-4-96,-1 2 0,0-2 32,0 0 0,3 0 0,-2 3 64,2-3-96,-2 4 0,2-4 32,-4 0 0,2 3 0,-1-3 64,1 0-32,0 2-32,2-2-64,-3 4 32,1-4 32,-1 3 0,0 0 0,0 0 64,1 0-96,0 0 0,-2 0 32,2 0 0,-4 1 0,4-1 64,0-1-96,-1 2 0,0-4 32,1 3 0,-4-3 0,4 3 0,-3-3 0,2 0 64,0 0-96,1 3 0,-1-3 32,-2 0 64,3 3-96,-1-3 0,-2 0 32,2 2 64,1-2-96,-1 4 0,0-4-32,1 0 0,-4 0 64,3 3 64,1-3-32,0 0-32,-1 3 32,3-3 32,-5 3-32,2-3-32,1 3-64,-1-3 32,1 0 96,-2 3 32,2-3-128,-3 0 32,2 0-64,1 3 0,-3-3 64,2 0 64,1 0-32,-4 3-32,3-3-64,1 0 32,-4 0 32,4 3 0,-1-3 0,-2 0 64,3 0-32,-1 0 64,0 0-128,1 0 0,0 0 32,-1 3 0,0-3 0,0 0 64,3 0-96,-2 3 0,-1-3 32,0 0 0,1 0 0,-1 4 64,1-4-32,-1 0-32,1 0 32,2 0 32,-3 0-32,0 0-32,3 2 32,-2-2 32,-1 0-96,0 0-64,1 0 64,-1 3 64,1-3 0,-4 4 64,4-4-128,-3 3 0,2-3 32,-2 0 64,2 3-32,-2-3 64,-1 0-64,4-3-32,0 3 32,-4 0 32,4 0 32,-1-3 96,1 3-160,-1 0-32,-3 0 0,4 0 0,-3 0 64,2 0 96,-2 0 128,0-4 160,0 4-64,2-3 32,-2 3-320,0-2-96,-1 2-32,1-4 64,2 4 0,-2 0-32,0 0 32,0-3 32,2 3-32,-2 0-32,0 0 32,2-3-32,-2 3 0,0-3 64,0 3-32,2-3-32,1 0 32,-1 0-32,0 0 0,-2 3 0,2-3 0,-2 0 64,3 3-96,-1-3 0,-2 3 32,2-4 0,1 2 0,-3 2 0,1 0 0,2-3 0,0 0 0,-1 0 64,0 3-32,0-3-32,1-3 32,-3 3-32,2-1-96,-1 1 64,1 0 32,0 0 64,-3 0-32,4 0-32,-1 0 32,1 0-32,-4-1 0,4 2 0,-1-1 0,-1-4 0,1 7 0,0-6 0,0 3-96,1 0 64,-4 0 32,4 0 64,-3 0-32,2 0-32,-2 3 32,3-3 32,-1-1 160,0 2 192,1 2-224,-4-3-96,4-1-64,-1 1-32,0 1 0,1-2 0,-1 2 64,0-1-96,1-1 0,0 1 32,2 0 0,-3 0 0,0 0 64,3 0-32,-2 0 64,2-4-64,-3 5 64,1-1-128,2-4 0,-3 5 32,3-2 64,-3-2-96,3 3-64,-2 0 64,2-1 0,-3 2 32,1-1 0,2-1 0,-4 1 64,4 1-96,-2-5 0,2 5 96,-2-1 32,-1-1-192,3 1 0,-2 0 96,-1 1 64,3-2-96,-2 4 32,-1-3 0,0 0 64,1 0-96,-2 0 0,2-3 32,-1 3 64,1 0-96,2-3 0,-3-1 32,1 2 0,-1-2 0,-2 1 0,3-3 0,-1 2 64,1 2-32,-2-2 64,2 1-128,-1 4 0,1-5 32,-1 4 0,3-3 0,-3 3 0,1 0 0,2 0 64,-3-4-96,3 5 0,-2-1 32,2-1 64,-3 1-32,1 1 64,-1-5-128,3 4 0,-3 0 32,1 0 0,-1-3 0,3 3 0,-3-1 0,3-1 64,-2-2-96,2 2 0,-3-2-32,3 2-64,-3-3 160,3 3 32,-2-1 0,2 0-64,-3-1 32,3 5-32,-2-5-96,-1 4 64,3 0 32,0-3 64,-2 3-32,2 0-32,0 0-64,-3-1-32,3 4 128,0-2 32,0-1 0,0-1-64,-2 4 32,2-3-128,0 0 64,0 0 32,0 0 64,-3 0-32,3 3-32,0-3 32,0 1-32,0-3 0,-3 3 0,3-1 0,0-3 0,0 2 0,0 2 0,0-4 64,0 2 32,0-2-128,0 0 32,0 3-64,0-3 0,0 3 64,-2-3 64,2 2-96,0-1 0,0 1 32,-3-1 0,3 1 0,-3 1 64,3 0-96,0 0 0,-2 0 32,2-1 0,-3 2-96,3-1 0,0 3 128,-3-3 32,3-1 0,0-1-64,-2 2 32,2 0-32,0-3 0,0 2 64,0 1-96,0 1 0,0-5 32,0 4 0,-3-3 0,3 0 64,0 0-96,-2 0 0,2 3 32,0-4 0,0 1 0,-3 3 64,3-3-96,0 3 0,-2 0 32,2-3 0,0 2-96,0 2 64,-3-2 32,0 1 64,3 1-32,-2-2 64,2 1-64,-3 1-32,3 2-64,-2-4 32,-2 1 32,4 0 0,-2 3 0,2-3 0,-3 0 0,3-3 64,-2 6-96,2-3-64,0 0 64,-3 3 64,3-4 0,0 2 64,0 2-128,-2-3-64,2-1 64,0 4 64,-3-3 0,3 0-32,0 3 32,0-3-32,-2 0-96,2 0 64,0 3 32,-3-6 0,3 2 64,0-1 32,0 1-128,-2-1-32,2 1 32,0-2 64,0 6 0,0-6-32,0 3-64,0 0-32,0 3 64,-3-3 64,3 0 64,0 0 32,0 3-160,0-3-32,0 0 32,-2 3 64,2-3 0,0 3-32,0-3-64,0 3 32,0-3 32,0 3 0,0-3 0,0 3 64,0 0-32,0-4-32,0 4 32,0-3-32,0 3 0,0-3 0,0 3 0,0-3 0,0 3 0,0-3 0,0 3 0,-4 0 64,4-3-96,0 3 0,0 0-32,0-3 0,0 0 128,-2 0-32,2 3 64,0-3-128,0 0-64,0 3 64,0-3 64,0 3-64,0-4 0,0 1 96,-2 1 32,2 2-192,0-4 0,0 1 32,0 3 96,-4-3 0,4 0-32,0 0 32,0 0 32,-2 0-32,2 0-32,0 0 32,0 0 32,0 0-96,0-1 0,0 2 32,0-1 0,0 0-96,0 3 64,0-3 32,0 3 64,0-4-96,0 4 0,0-3 32,0 3 64,2-2-96,-2 2 0,0-4 32,0 4 64,4-3-96,-4 0 0,0 0 32,0 3 64,0-3-96,0 0 0,0 0 32,2 3 64,-2-3-32,0 3 64,0 0-128,0 0-64,0-3 64,0 3 64,0 0 0,0 0-32,0 0-608,-2 3-256,-2-3-1120</inkml:trace>
  <inkml:trace contextRef="#ctx0" brushRef="#br0" timeOffset="17">2242 1630 128,'0'6'0,"5"0"0,-5-6 0</inkml:trace>
  <inkml:trace contextRef="#ctx0" brushRef="#br0" timeOffset="18">2250 1660 128,'0'7'64,"0"-4"0,0-3-160,0 3 64,0 0 32,0-3 0</inkml:trace>
  <inkml:trace contextRef="#ctx0" brushRef="#br0" timeOffset="19">2260 1707 128,'3'0'64,"-3"3"0,0 0-160,0-3 64,0 3 32,0-3 0,0 2 0,3-2 0</inkml:trace>
  <inkml:trace contextRef="#ctx0" brushRef="#br0" timeOffset="20">2271 1732 128,'0'0'0,"0"3"64,0-1-32,2-2 64,-2 0-128,0 0 0,0 4 32,3-4 64,-3 0-32,0 0-32,2 3 32,-2 0-32,0 0 0,3 0 64,-3-3 32,2 3-32,-2-3-64,3 3-64,-1-3 32,-2 2-32,3-2 0,-3 4 64,0-4 0,3 0 0,-3 3 0,0-3-96,2 0 64,-2 0 96,3 3 96,-3-3-64,3 0-64,-1 0 544,1 0 256,-1 0-416,-2 0-224,4-3-128,-2 3 0,0 0-32,1-3 64,-1-1-128,1 4 0,-1-5 32,1 2 0,0 0-96,-1 0 64,2-3 160,-4 2 64,2 2-224,0-1-32,1-4 64,-1 1 64,1 3 0,0-3-64,2-1 32,-3 5-32,1-5 0,-3 1 0,2 0 0,2 0 0,-2 3 0,-2-3 64,2 3-96,-2-1 0,3-1 32,0 5 64,-3-6-32,3 3 64,-3-3-128,2-1 0,-2 1 32,3 0 64,-1 0-32,1-1 64,-3 2-64,5-2-32,-5 1-64,3 0-32,-3 0 64,2 2 64,-2 2 0,2-5 64,-2 5-128,4-5-64,-4 2 64,0-2 0,2 1 32,-2 3 0,0-3 64,3 0 32,-1 0-128,1 0 32,0-1-64,-1-2 0,1 3 64,-1 0 64,-2 0-96,3-1 0,-3 5-32,2-5 0,0 2 64,-2-2 64,4 4-32,-4-3-32,0 0 32,2 3-32,-2-3 0,0-3 0,3 2 0,-3 5 0,0-5 64,3 2 32,-3-2-32,0 1-64,0-1-64,2 2-32,-2-2 64,0 1 0,3 0 32,-3-3 0,0 3 0,2 2 0,-2-1 0,3 2 0,-3-3-96,0 3 64,0-3 32,3 2 64,-3 1-32,0 0-32,2 0 32,-2 0-32,3 0 0,-1-3 0,-2 3 0,3 0 64,-3 0-96,2-1 0,-2 1 32,3 1 64,-3-2-96,0 1-64,0 0 64,0 3 64,0-3-64,0 0 0,-3 0 32,3 3 64,0-3-96,0 0 0,-2 3-32,-1 0 0,1 0 0,-1 0 0,1 0 64,-1 3 64,0 0-96,1-3-64,-1 3 128,1 0 96,-4 3-192,4-3 0,-2 1 0,2-4 96,-3 5-64,3-1 0,-3-1 32,2 0 64,0 0-96,1 0 0,-1 0 32,1 0 64,-4-3-96,4 3 0,-1 0 96,-2 0 32,2 0-128,1 1-32,-3-1 32,2 0 0,0 0 32,0 3 64,1-3-32,0 2-32,-4 5 32,3-4-32,1-3 0,-1 0 64,1 4-800,-1-7-384</inkml:trace>
  <inkml:trace contextRef="#ctx0" brushRef="#br0" timeOffset="21">2294 1556 1152,'0'-5'416,"0"-2"-192,2 1-128,-2 3 128,3 0-32,-3-3 32,2 3-64,4-1 0,-4-1-192,2 2-32,-2-1-64,0 1 96,-2 3 0,3 0 96,-3-2-736,2 2-352</inkml:trace>
  <inkml:trace contextRef="#ctx0" brushRef="#br0" timeOffset="22">931 931 2560,'-3'7'960,"-2"2"-512,-3 6-544,3-9 256,-3 7-416,-3-4-64,4 3-704,-6 4-288</inkml:trace>
  <inkml:trace contextRef="#ctx0" brushRef="#br0" timeOffset="23">2181 2099 896,'0'6'352,"0"-6"-192,0 6-192,-2-3 64,2 0-32,0 3 64,0 1 32,-3 2 32,3-3-64,0 6 32,0-3-64,0-3 64,0 3 0,0 3 96,0-2 32,0 2 32,0 0-64,0 1-32,-2-1-96,2 0-64,-3 0 96,1 0 64,-1-2-64,3-1 0,-3 4-96,3-4-96,-2 3 128,-1-4 96,3 9-32,-3-5-64,3 3 64,-2-3 64,2 0-64,-3 1-64,3-4 64,-2 0 0,2 0-128,-3 3 32,3-3 64,0 4 32,-3-1-128,3 0 32,0-2-64,0 2 0,0-1 128,0 2 32,-2-4-32,2 0-64,0 1 32,-3-1-32,1 4 0,-3-1 64,2 3-32,0-3-32,1 0 96,-2-2 0,-1 2-32,5 0-64,-2-2-64,-1-1 32,3 3 32,-2-3 64,2 0-32,0 3-32,-3 1 32,3 2 32,0-3-96,0 1 0,0-1 32,-2 0 64,-1 1-192,1-4 32,-3-3-1248,-3-3-512</inkml:trace>
  <inkml:trace contextRef="#ctx0" brushRef="#br0" timeOffset="24">1095 2050 1152,'0'9'512,"0"-3"-256,-3-3-320,1 0 192,2 3-32,-2 0 32,-1 3-160,3 1 32,-3 2 64,1 0 96,-1 1 128,3-1 160,-3-4-192,3 2 0,-3-4-64,1 3 32,0 0-128,2-2-64,-4 2 0,2-3-32,2 6 0,-3-2 0,3 2-96,-2 0 64,0 0 32,2 1 64,0-1-32,-3 0-32,1 0-64,2 1 32,-3-2 96,3 5 32,-3 0-32,3-4 32,-3 3 0,1-3 96,2 1-96,0 2 0,-3-3-32,3 4-64,-3 2 32,3-3-32,-2-2 0,2 2 0,-3-3 0,0 0 64,1 0-32,0-3 64,-1 1-64,0 2 64,1-2-64,0 5-32,-2-3 32,2 0-32,2 0 0,-3 1 64,1-4-32,-1 3 64,0-6-64,1 3-32,-1-2 32,3-1-32,-2 3 64,-1-3 32,3 0-32,-2 1-64,-1 2 96,3-3 0,-3 3 32,3-4 0,-2 2 0,2-1 64,-3 0-32,3 0 0,-3-2-192,3 1-32,-2-1 32,2 2 0,-3 0 96,3 0-32,0 0-32,0-2 32,-2 2-32,2-3 64,0-1 32,-4 5-128,4-4 32,0 3 0,-2 0 0,0 0 0,2-3 0,-3 0-96,1 3 64,-1 1-32,1-2 0,-1 2 128,0-1 32,1 0-32,-1 0-64,1 0 32,-4 1-32,4-4-96,-4-1 64,4 5 32,-1-2 0,1-1 0,-1 2 64,1-3-32,-2 0-32,2 3 32,-4-3-32,4 1 0,-3 1 0,2 1-96,-2 1 64,3-1 32,-4 0 64,2 3-32,0 1 64,2-5-128,-3 5 0,2-4 32,-2 0 64,0 0-32,0 3-32,2-3-128,-2 4 0,-1-5-1056,1 2-1216,0-2 576</inkml:trace>
  <inkml:trace contextRef="#ctx0" brushRef="#br0" timeOffset="25">1043 2059 640,'-3'0'352,"3"0"-192,-2 3-64,2-3 128,-2 3-32,-2-3 32,2 3-64,-1-3 0,0 3 96,-1-3 160,1 3-160,-2-3 0,-1 3-128,1-3-32,0 3-32,0 4 32,0-5-64,0 5 64,-3-4-128,3 3 0,-1 0 160,-2 4 64,1-5 0,2 4 32,-6-2-64,3-2 64,0 3-64,-2-4 0,2 3-32,-3-4 64,1 3-160,0 0-32,2 1-64,-3-4 0,1-1 64,-3 2 0,3 2 0,-1 0 64,4 0-96,-1 0 0,-3 0 32,1 4 64,2-1-32,0-1 64,-3-1-64,4 2 64,-1-3-64,-2 1 64,-1-2 0,3 2 32,1-1-160,-1 0 32,-3 0 64,3 1 32,-2-5-128,2 5 32,-2-1 0,-1 0 0,4 0 192,-4 1 128,0 1-96,2 1 32,1 1-224,-3-1-96,3 3 32,-2-3 0,-1 0 96,3 1-32,-2-4-32,3 0 32,-3 0 32,-2 0-32,2-2-32,0 1 32,-1 1-32,0 4 0,2-4 0,-2 3 0,0 0 0,1 0 0,3 0 0,-4 1 0,0 2 64,1-2-192,0-1 32,2 0 96,-3 0 128,4-2-96,-4 2-32,3-1 0,0-1 0,-2 2 0,0-3 64,1 3-32,2 0-32,-3 0 32,2 0-32,-2-2 64,1 2 32,2-3-192,-4 6 0,3-2 96,0-5 64,3 2-96,0-1 32,0 0 0,0 0 0,0-3 0,-1 0 0,1 3 0,0-2 64,2-2-32,-2 1-32,3 1 32,-1-1-32,-2 0-96,0 3 64,-1-3 32,1 3 64,0 0-32,2 1-32,-2-2 32,0-1 32,2 2-32,-2-3-32,-1-1 32,4 2-32,-3 2-96,0-3 0,3 0 128,-4 3 32,4-3-96,-4 0 32,3 1 0,1 2 64,-1-3-96,0 0-64,1 0 64,-1 0 0,1 0 96,-3 0 96,3 0-128,-2 0-32,4 1 0,-2 1 0,-1-5 0,1 7 0,-1-7-96,0 6 64,1-3 96,-1 3 32,3 0-128,-3-3 32,3 3 0,-2-2 64,0-2-96,-1 1 0,3 0 32,-3 0 0,3 3-96,-2-2 64,2 1 96,2-1 32,-2 2-128,3-3-32,0 3 160,-1-3 96,3 0-192,-2 0-32,2 1 0,0-4 64,0 2-64,1 1 0,-1 1 96,0-4 32,0 3-128,3 0 32,-2-3 0,2 3 64,-4-3-32,4 0-32,0 0 32,-3 0-32,3 0 64,0 3 32,-3-3-128,0 0-32,1 3 32,-1-3 0,0 0 32,0 0 0,0 0 0,0 0 0,1 0 0,-4 0 0,4 0 0,-1 0 0,0 0 0,0 0 64,0 0-96,0 0-64,3 3 64,-2-3 64,1 3 0,-1-3-32,-1 4 32,2-4-32,-1 2 64,0 1 32,1-3-192,-2 4-64,0-2 128,0 1 64,4-3 32,-4 4-64,0-1 96,0 0 0,0-3-128,0 3-32,1 0 32,-1 0 0,0 0-64,3 0 0,-3 0 128,0 0 96,0-3-192,1 3 0,-1 0 64,0 0 64,1 0 64,-1-3 64,0 4-256,0-4-96,-2 2 96,0-2 64,-1 0 32,0 3-32,-2-3 32,4 0 32,-4 0-32,0 0-32,2 0-64,-2 0 32,0 0 32,0 0 0,0 4 64,0-4 32,0 3-128,3 0-96,-3 0-32,0 0 96,0-3 96,0 3 0,-3 0-32,3-3 32,-2 0 32,-2 3-96,2-3 0,0 4 32,-4-2 64,3-2-96,-2 3-64,0-3 64,0 4 64,0-1-64,-1-1 0,1 2 32,-3-1 0,3 0 0,0 0 0,-3 0 0,0-3 0,0 3 192,1 0 128,-1 4-160,-2-2-96,-4 4-32,2 4-32,-1 5 0,-6-2 0,6 2-448,-3 3-160,1 1-480,-1-1-1376,1 4 192</inkml:trace>
  <inkml:trace contextRef="#ctx0" brushRef="#br0" timeOffset="26">2288 2215 896,'6'3'352,"-6"-3"-192,2 7-64,1-7 128,0 2-32,-1 5-32,1-4 32,3 0 96,-2 3-64,1 0-64,0 1 0,3-2 32,-2-2-96,-1 3-64,3-3 0,-3 4-32,2-4 0,1 3 0,-2-3 0,2 3 0,-3 0 0,5 0 0,-2-3 0,-3 3 0,3-3 0,-3 1 64,2-1-32,2 3-32,-1-3 96,-3 3 0,3 1-32,-1-2 32,1 4-64,0 1-32,0-1 32,-3 3-32,3-3 0,0 0 0,3 4 0,-4-7 0,1 3 0,-1-3 0,4 4-96,-3-5 64,-1 7 32,2-3 64,-1 4-32,2-1 64,-5-3-128,3 4-64,2 2 64,-2-2 64,2-2 0,-2 2-32,0-1-64,0 1-32,0-4 64,-1 3 64,1 0 64,0 1 32,0-4-160,0 0 32,-3 0 0,3 3 64,-1-6-96,-1 3 0,2-2 96,-1 2 32,-1 0-128,-2 0 32,2 0-64,0 1 0,-1 2 0,0 3 0,0 4 0,3-1 0,-3 7 0,0 3 0,3 1 128,-3-1 96,3 6 0,0-3 0,-2-1-192,-2-2 32,2 0-64,1-1-64,1-2-960,0-4-416</inkml:trace>
  <inkml:trace contextRef="#ctx0" brushRef="#br0" timeOffset="27">2124 2509 128,'7'6'64,"-3"0"0,1 4 192,-5-4 160,2 0-128,1-3-32,-1 4-128,3 1-32,-2 1-32,2-2 32,-2 2-128,2 0 0,-2 3 96,0 1 32,-1-1 32,1 0 0,-1 0-64,1 4 32,2-4-64,-2 0 64,-1 0 0,-2 4 32,3-4-160,-1 4 32,-2-1 0,0-3 64,3 3-32,0-3 64,-3 1-128,0-1 0,0 4 96,2-5 32,-2 5-32,3 2-64,0-3 32,-1 4 32,-2-4 160,3 1 192,-1 2-96,1 1 0,-1-4-288,-2 3 0,0-2-32,0-1 64,0 0-32,0 1 64,-2-1-64,-1 3-32,-2-2 32,0-2-32,0 5 0,-3-4 64,0 0-256,-2 1-96,-1 2-992,-2 7-352</inkml:trace>
  <inkml:trace contextRef="#ctx0" brushRef="#br0" timeOffset="28">2416 686 896,'6'0'416,"-4"3"-192,-2 4-352,3-5 128,-3 5-64,0-2 0,2 8 0,-2-1 0,3 0-224,-1 3-128</inkml:trace>
  <inkml:trace contextRef="#ctx0" brushRef="#br0" timeOffset="29">2340 499 896,'3'-6'352,"2"6"-192,-2 0-256,0 3 0,-1 0 64,3 0 64,3 6-352,0 1-96</inkml:trace>
  <inkml:trace contextRef="#ctx0" brushRef="#br0" timeOffset="30">2236 285 128,'18'0'160,"-2"0"-64,5 3-192,-13-3 64,8 0-32,-1-6 0</inkml:trace>
  <inkml:trace contextRef="#ctx0" brushRef="#br0" timeOffset="31">1984 149 1792,'2'-9'768,"-2"6"-384,0-3-512,0 6 128,-2-3 64,-1 0 32,0 0-832,-3-3-288,4-3 448,-3 0 192</inkml:trace>
  <inkml:trace contextRef="#ctx0" brushRef="#br0" timeOffset="32">2069 248 896,'8'-6'352,"-5"3"-192,0 3 96,-3-3 160,2 3-128,-2-3-96,3-4 32,0 2 0,-1-1-32,1-4-32,-3 1-96,5 0 32,0 3-1056,-2-4-384</inkml:trace>
  <inkml:trace contextRef="#ctx0" brushRef="#br0" timeOffset="33">1660 123 896,'0'-3'416,"-2"3"-192,-1 0-256,1 0 64,-1 0-32,-5-4 0,0 4 0,1-3 64,-4 0-96,-5 0 0,4-3 32,-7 0 0,4 0-448,-4-7-96</inkml:trace>
  <inkml:trace contextRef="#ctx0" brushRef="#br0" timeOffset="34">1535 150 3072,'0'-3'1216,"-3"3"-640,1 0-736,-3 0 192,2 0 32,-5-3 32,3 0-192,-5 0 0,2 0-608,-6 0-256,1-3-128,1 0 0</inkml:trace>
  <inkml:trace contextRef="#ctx0" brushRef="#br0" timeOffset="35">1421 76 1152,'-3'-15'416,"-5"4"-192,-3-2-256,6 7 64,-2 0-128,-6-1 64,-3 1-384,0-6-224</inkml:trace>
  <inkml:trace contextRef="#ctx0" brushRef="#br0" timeOffset="36">1257 181 2304,'2'-18'864,"-2"12"-448,0 3-576,-2-1 192,-2 1-32,2 0 64,-3 3-96,0-3 0,0 3 32,-3 0 0,0-3-928,-3 3-416</inkml:trace>
  <inkml:trace contextRef="#ctx0" brushRef="#br0" timeOffset="37">1301 261 2560,'-3'-10'960,"-8"8"-512,4-1-544,-1-3 256,1 2-128,-7-2 64,-1 3-1184,-4-3-544</inkml:trace>
  <inkml:trace contextRef="#ctx0" brushRef="#br0" timeOffset="38">1189 246 2304,'0'-3'960,"-8"3"-512,-3-3-544,4-3 192,-6-1-32,-6 1 96,-1-9-1184,-6 0-512</inkml:trace>
  <inkml:trace contextRef="#ctx0" brushRef="#br0" timeOffset="39">1051 283 640,'-21'20'352,"8"-4"-192,-8 5-192,13-8 64,-5-1-32,-3 1 64</inkml:trace>
  <inkml:trace contextRef="#ctx0" brushRef="#br0" timeOffset="40">1858 147 128,'0'3'64,"-2"1"0,2-4-96,-3 0 64,3 0 32,-2-4 96,-4 1-128,4-3-32,-6-3-160,3 0 32</inkml:trace>
  <inkml:trace contextRef="#ctx0" brushRef="#br0" timeOffset="41">1848 224 2816,'0'-18'1120,"-5"12"-576,-3-3-576,3 2 288,-6 1-224,-2 0-96,-5-3-1248,0-4-480</inkml:trace>
  <inkml:trace contextRef="#ctx0" brushRef="#br0" timeOffset="42">1739 200 5376,'-2'-7'2112,"-1"5"-1152,-2-8-1184,-4 4 256,4 0-416,-3-4-96,1 1-32,-3 0 64,-1 3-512,3-6-256</inkml:trace>
  <inkml:trace contextRef="#ctx0" brushRef="#br0" timeOffset="43">1637 193 5760,'2'3'2176,"-4"-3"-1152,-1 0-1280,1 0 384,-3-3-480,-3 0-96,-3-4-640,1-1-160,-6-5-640,3 0-224</inkml:trace>
  <inkml:trace contextRef="#ctx0" brushRef="#br0" timeOffset="44">1569 211 7040,'-3'0'2624,"1"-3"-1408,-14-3-2048,12 6 160,-7-6-736,-2 0-224,0-3-544,-1-3-160</inkml:trace>
  <inkml:trace contextRef="#ctx0" brushRef="#br0" timeOffset="45">1468 200 7552,'0'0'2816,"-3"0"-1536,-5-3-2144,3-1 160,-5 2-1600,-1-8-512,-4-2 704,-1 0 384</inkml:trace>
  <inkml:trace contextRef="#ctx0" brushRef="#br0" timeOffset="46">1394 171 7296,'-2'0'2816,"-1"-2"-1536,-10-1-2688,5 0-64,0-6-1344,-4-1-384</inkml:trace>
  <inkml:trace contextRef="#ctx0" brushRef="#br0" timeOffset="47">1243 267 4864,'-5'0'1824,"0"0"-960,-5-4-1376,2 2 160,0 2-768,-5-3-224,0-4-160,0-2-32</inkml:trace>
  <inkml:trace contextRef="#ctx0" brushRef="#br0" timeOffset="48">1165 248 7168,'-2'-3'2720,"-9"0"-1472,-5-6-2592,11 2-32,-8-2-1376,-3-3-416</inkml:trace>
  <inkml:trace contextRef="#ctx0" brushRef="#br0" timeOffset="49">1246 208 7040,'0'-6'2720,"-3"6"-1472,-2-3-1536,-3 0 384,-5-3-480,-5-1-160,-6-5-1632,1 0-704,-5 0 768,1 0 448</inkml:trace>
  <inkml:trace contextRef="#ctx0" brushRef="#br0" timeOffset="50">1158 319 5376,'-3'0'2112,"-2"0"-1152,-9 0-1472,7 3 224,-4-3-448,-2-3-64,0 3-1088,-3-7-416</inkml:trace>
  <inkml:trace contextRef="#ctx0" brushRef="#br0" timeOffset="51">1158 407 6656,'-6'16'2464,"-7"-13"-1344,3 3-1536,5 0 384,-8 0-960,-1 4-224,2 2-1184,-7-3-480</inkml:trace>
  <inkml:trace contextRef="#ctx0" brushRef="#br0" timeOffset="52">1085 457 5888,'7'3'2176,"-7"6"-1152,-4 6-1408,1-8 320,-5 4-64,-3 8 128,-1 3-736,-2-1-320,-6 1-1088,-2-1-384</inkml:trace>
  <inkml:trace contextRef="#ctx0" brushRef="#br0" timeOffset="53">1076 588 5632,'-13'34'2176,"4"-16"-1152,-13 19-1888,14-13 0,-7 7-1216,2 0-416,-3 0 1152,-3-1 576</inkml:trace>
  <inkml:trace contextRef="#ctx0" brushRef="#br0" timeOffset="54">960 791 6272,'0'24'2368,"-4"-15"-1280,0 22-1984,1-19 128,-2 7-352,-3 2 32,0 1-800,0-4-320</inkml:trace>
  <inkml:trace contextRef="#ctx0" brushRef="#br0" timeOffset="55">923 1088 6144,'-8'40'2272,"3"-28"-1216,0 3-2368,2-6-160,-2 1-832,2-4-160</inkml:trace>
  <inkml:trace contextRef="#ctx0" brushRef="#br0" timeOffset="56">908 1235 5888,'-9'49'2176,"5"-31"-1152,-2 10-2816,0-13-416,-1 1 192,-1-4 192</inkml:trace>
  <inkml:trace contextRef="#ctx0" brushRef="#br0" timeOffset="57">2294 493 5248,'13'3'2016,"-11"0"-1088,4 7-1088,-6-4 384,2 3-352,1 3-32,2 10-640,3-1-224,0 1-928,-3 2-384</inkml:trace>
  <inkml:trace contextRef="#ctx0" brushRef="#br0" timeOffset="58">2296 521 5888,'5'0'2176,"-3"0"-1152,7 4-1120,-6-1 416,4 2-512,3 7-160,3 7-192,3 3 0,5 3-288,-1 8-96,5 0-896,-3 7-448</inkml:trace>
  <inkml:trace contextRef="#ctx0" brushRef="#br0" timeOffset="59">1681 1841 2176,'0'0'64,"0"3"-96,3-3-64,-3 3 64,2-3 64,-2 3 0,3 1-32,0-1 32,-1-3 32,4 6-384,-4-3-192,3 0 0,-2 3 32</inkml:trace>
  <inkml:trace contextRef="#ctx0" brushRef="#br0" timeOffset="60">2200 1630 512,'0'3'256,"0"0"-128,2 0 64,-2 0 192,0 0 0,0 0 96,0 0-192,0 3-96,0 4-32,0-4-32,0 0-64,0 3 32,0-3 0,0 1 96,0-1-96,0 0-64,-2 0 0,2 0-32,0-3 64,-2 3 32,2 1-192,0-2 0,-4 1 160,4 3 192,0 4-352,-2-1-64,2-3 192,0 3 192,-3-2-96,0 2-64,1-2-32,-1-1-32,1-3-1152,-3 0-480</inkml:trace>
  <inkml:trace contextRef="#ctx0" brushRef="#br0" timeOffset="61">2194 1735 1152,'-2'9'416,"2"-9"-192,0 3-64,0 0 192,-3 0-288,3 3 0,0 0 0,-3 0 32,3 0 32,-2 6 0,2-3-160,-3-2 32,3 2 64,-2 0 96,-1-3-128,1 4-32,-1-4 0,1 3 64,-4-3-96,4 3 0,-4 0 32,4 1 64,-4-1-32,4 3-32,-3 3 32,0-3-32,-3 1 0,-1-2 0,2 2 0,-3-1 0,-6 4 64,0 2 96,-1-2-1056,-2-1-416</inkml:trace>
  <inkml:trace contextRef="#ctx0" brushRef="#br0" timeOffset="62">2161 2077 512,'-11'49'256,"6"-27"-128,-3 18-384,2-22-32</inkml:trace>
  <inkml:trace contextRef="#ctx0" brushRef="#br0" timeOffset="63">2168 1906 128,'3'6'0,"-3"6"64,0-5 32,0 2-32,0-1-64,0 2 32,0 2-32,0-3 0,0 4 64,0 5-32,0-2 64,3 2-64,-1 3-32,1-2-128,-1 2-64</inkml:trace>
  <inkml:trace contextRef="#ctx0" brushRef="#br0" timeOffset="64">2304 2234 384,'-2'-4'256,"-1"1"-128,0 3-96,1 0 160,-1 0-96,-2-2-64,0 2 64,-3 0 0,0-4-128,-3-2-32,1-3-256,-8-4-128</inkml:trace>
  <inkml:trace contextRef="#ctx0" brushRef="#br0" timeOffset="65">2197 870 1152,'5'0'416,"-5"0"-192,3-3-352,-3 3 64,2 0 32,-2 0 64,3 0 64,-3 0 96,3 0-32,-3-3 0,5 3-96,-5-3 32,5 3-64,-3-3-32,4 3 32,-4-3 32,4 3-96,-3-3-64,2 3 128,-3 0 32,3 0 0,-2-4-64,-1 4 32,3 0-32,-1 0 0,-2-2 0,3 2-96,1 0 64,-1-3 160,0-1 64,3 1-160,0-3-64,-3 4 0,0-2 0,0-1-64,3 5 64,-6-4 32,1 1 64,0 3-32,-1-3-32,1 3-64,-3-3 32,3 3-32,-3-3-64,2 3 160,1-3 96,-3 3-32,3 0-64,-3 0-96,2-3-32,-2 3 128,0 0 32,0 0 0,0 0-64,0 0 32,0 0-32,-2 0 0,-1 3 64,0-3-32,-2 3-32,-3 3 32,3 0-32,-5 0 0,2 1 0,0-1 0,-2 3 64,2-6-96,0 3 0,0 0 32,0 0 0,-2-3 0,2 0 64,1 3-96,-2-2 0,-1 2 96,2-3 32,3 0-128,-3-3-32,5 3 32,-2 0 64,2 0-64,1 0 0,2-3-480,-3 3-128,3 0 32,0 1 32</inkml:trace>
  <inkml:trace contextRef="#ctx0" brushRef="#br0" timeOffset="66">2405 864 1152,'-2'3'512,"-3"-3"-256,0 3-224,2-3 160,1 3-32,-3-3 0,-1 3-192,1 0 32,-3-3 64,0 3 32,0 0-32,0 3 32,-2-2-128,0 1 0,-1-1 160,1 1 64,-1-1-224,4-1-32,-4 3 0,5-3 96,-1 1-64,-1-2 0,3 5 96,0-4 32,2 3-32,0-3-64,-2 3 32,2-3-32,1 0 0,-1 0 0,1 0-160,-1-3 32,1 4-640,-1-4-288</inkml:trace>
  <inkml:trace contextRef="#ctx0" brushRef="#br0" timeOffset="67">2390 772 384,'-7'-9'256,"3"6"-128,2 0-96,-1 0 160,1 3-96,-4-3-64,1 0-96,0-1 32,0 4 96,0-2 96,-1 2-128,1 0-96,0 0-256,0 0-128</inkml:trace>
  <inkml:trace contextRef="#ctx0" brushRef="#br0" timeOffset="68">2422 778 896,'-5'-3'416,"2"3"-192,-6-9-352,7 5 128,-3 4 128,0-6 64,-3 3-64,0 0-96,3 1 0,-6-5-32,6 5-512,-5-2-192</inkml:trace>
  <inkml:trace contextRef="#ctx0" brushRef="#br0" timeOffset="69">2317 953 1152,'3'0'416,"-3"3"-192,0 0-256,0-3 64,0 0-128,0 3 64,0-3 32,0 3 0,0 0 0,0 1 64,0-1-32,0 3 64,0-1-64,0 1 64,0 1-64,0 2-32,0 0-64,0 0 32,0 0-32,0 4 0,0-4 64,0 1 64,0-1-32,0 0 64,0 0-64,0 0-32,0 3 32,0 1-32,0-1 0,0-3 64,0 4-96,0-4 0,2 3 32,1-3 0,-3 0 0,2 0 0,-2 1-96,3-1 64,-3-1 32,0-1 64,0 2-32,3 4-32,-3-4 96,0 0 64,-3-3-128,3 3-96,0-3 32,-3 4 0,3-5-64,-2 4 64,-1-2 32,3-4 64,-2 3-96,2 0 0,0-3 96,-3 4 32,3-2-384,0 2-128,0-1-96,-2 6 0</inkml:trace>
  <inkml:trace contextRef="#ctx0" brushRef="#br0" timeOffset="70">2351 992 256,'0'19'160,"0"-7"-64,0 3-128,-3-5 128,1-1-128,2 3-64,0 4 128,0 2 96,0 0-192,2 1 0,-2-1 0,3 0 32,0 4 32,-1-4 0,-2 1 64,3-1 32,-1 0-32,3 1-64,-2 0 32,2-5-32,0 5-96,4 0 64,-4-1-128,0-2 32</inkml:trace>
  <inkml:trace contextRef="#ctx0" brushRef="#br0" timeOffset="71">1566 1759 2048,'-4'0'768,"4"0"-384,-3 0-384,3 0 160,-2 0-192,-1 0-32,3-4 32,-3 4 64,0 0-64,1 0 0,2-3 32,-2 3 0,-2 0 0,2 0 0,-1 0 0,0-3 0,1 3 64,-1 0 32,1 0-32,-1-3-64,-1 3 32,0 0-32,2 0-96,-1 0 64,1 0 32,-1 0 0,0 0 64,-2 0 32,2 0-192,1 0 0,0 0 32,-1 0 96,0 0 0,-2 0 64,3 0-64,-4 0-32,0 0 32,4 0-32,-3 0 0,0 0 0,0 0-96,0 0 0,-1 0 64,1 0 0,0 0 32,0 0 0,0 0-96,0 0 64,-1 0 32,1 0 0,-1 0 0,1 0 0,3 3 0,-3 0 64,2-3-32,0 0-32,1 3-64,0 1 32,-4-4 32,3 2 64,-2 2-96,2-1 0,1 0 32,-3 0 0,2 0 64,-2 0 32,2-3-32,-2 3-64,3-3-64,-4 3 32,0-3 32,4 0 0,-3 0 0,0 0 0,3 3 0,-1-3 0,-2 4 0,2-4 0,1 2 0,-2-2 0,2 3 0,0 0 64,-1 1-96,0-2-64,1 1 64,-1 0 64,3 1 0,-2-1-32,-1-1-64,1 2 32,2-1 32,-3 0 64,3-3-32,0 3-32,-3 0 32,3-3-32,0 3 64,-2-3 32,2 3-128,0-3 32,-3 3 64,3-3 96,0 3-224,-3 1 0,3-2-928,0 2-288</inkml:trace>
  <inkml:trace contextRef="#ctx0" brushRef="#br0" timeOffset="72">1655 1839 1408,'0'2'608,"0"-2"-320,3 4-352,-3-4 192,0 3-160,2-3 0,-2 3 32,3-3 64,0 3-96,-1 0 0,1 0 32,-1 0 0,1-3 0,-1 3 64,1 0-32,2-3-32,-1 4 32,0-2-32,-1-2 64,2 4 32,-2-1-32,-1-3-64,3 3 32,-2-3-32,0 3 0,-3-3 0,0 0-704,0 0-320</inkml:trace>
  <inkml:trace contextRef="#ctx0" brushRef="#br0" timeOffset="73">1588 1798 640,'5'7'352,"0"-5"-192,-2 5-256,-1-4 64,0 0 32,2 4 64,1-5-32,3 5 64,-3-2-128,2 2 0,-1-1 32,2-3 64,-3 3-32,1-3-32,-2 0 32,-1 1 32,-1-2-384,1-2-192</inkml:trace>
  <inkml:trace contextRef="#ctx0" brushRef="#br2" timeOffset="74">1960 521 1536,'0'-19'608,"0"33"-320,0-9-480,0-5 96,0 0-256,0 0-32,0 6-64,-5-6-32</inkml:trace>
  <inkml:trace contextRef="#ctx0" brushRef="#br2" timeOffset="75">1261 1893 1792,'0'-3'704,"0"3"-384,3 0-320,-3 0 224,0 0-128,0 0 0,0 0-32,3 0 32,-3 0 64,0 3 64,3-3-256,-1 0-32,-2 0 128,3 0 192,-1 0-128,1 0 0,-1 0-128,1 0-32,-1-3 32,1 3 0,0 0 0,2 0 64,-2 0-32,0 0 64,-1 0 128,3 0 192,0 0-160,0 0 0,-2-2 0,0 2 0,2 0-128,0 0-96,-2-4 0,2 4 32,-2 0-96,2-3 0,0 3 32,-2 0 0,-1 0 0,3 0 0,1 0 0,-1 0 0,0 0 0,0 0 64,0 0-96,0 0-64,1 0 64,0 3 64,-1-3 0,-3 4 64,3-4-128,1 2 0,-2-2-32,-1 3 0,3-3 64,-1 0 64,0 4-32,0-4-32,-2 0 32,1 0 32,0 0-96,-2 0 0,3 0 32,-2 0 64,2 0-32,-2 0 64,2 0-64,0 0-32,0 0-64,1 3 32,-1-3 32,1 0 64,-4 0-96,3 2 0,0-2 32,-3 0 0,4 0 0,-1 0 0,0 0 64,1 0-32,-3 0-32,2 0-64,-1 0 32,1 0 32,1 0 0,-1 4 0,-2-4 64,0 0-96,2 0 0,-2-4 96,-1 4 32,0 0-128,1 0-32,-1-2-64,1 2 96,-1 0 0,2 2 96,1-2-96,-2 0-64,2 4 64,0-1 64,-3-3-64,3 3 0,1 0-256,-1 0-128,3-3-480,-3 4-256,0-4-64,0 0 0</inkml:trace>
  <inkml:trace contextRef="#ctx0" brushRef="#br2" timeOffset="76">1658 1918 384,'13'6'256,"-5"1"-128,-1 2-96,-1-6 96,-4 3-160,4-3 32,-4 0-224,1 0-96</inkml:trace>
  <inkml:trace contextRef="#ctx0" brushRef="#br2" timeOffset="77">1671 1829 128,'-3'-6'64,"-2"6"0,3-3-96,0-3 64,-2 3-32,2-1 64,-1 2 32,-2-5 32,2 4-160,-2 1-32,2-1 32,-2-4 0,0 4 448,0 1 192,2-2-288,-2 1-96,-1 1-224,4-2-32,-3 4 32,0-4 64,0 4-96,2-2 0,0 2-480,-2 0-192</inkml:trace>
  <inkml:trace contextRef="#ctx0" brushRef="#br2" timeOffset="78">1666 1805 256,'0'-3'160,"-3"-1"-64,3 1-64,-3 3 96,3 0-64,0-2-64,-2 2 32,-1-4-32,3 4 0,0-3 0,-3 3 0,1-3 0,2 0 0,-3 0 64,3 0 32,-2 3 96,2-3-32,-3 0 64,3 0-128,-3 3 0,3-4-32,-2 2-64,2 2 32,0 0-32,-3 0 0,3-3 0,0 3 0,0 0 0,-2-3 0,2 3 0,-3 0 64,3 0 96,-2 0-224,-1-3 0,3 3 0,-3 0 32,3-3 32,-2 3 0,2 0 0,-3-3 0,1 3 0,2-3 64,-4 3-96,4 0 0,-2-4 32,2 2 64,-3 2-32,1-3 64,2-1-128,-3 4 0,3-3 32,-2 3 0,2-3 0,-2 3 0,-1-3-96,3 3 64,-3 0 32,1-3 64,2 0-32,-3 3 64,0-3-64,3 0-32,-3 3-64,1-4 32,0 2 32,2 2 0,-4-3 0,2-1 64</inkml:trace>
  <inkml:trace contextRef="#ctx0" brushRef="#br2" timeOffset="79">1566 1691 1952,'-4'0'32</inkml:trace>
  <inkml:trace contextRef="#ctx0" brushRef="#br2" timeOffset="80">1559 1685 1952,'-2'0'32,"-4"-3"-64,3 3 0,1 0 96,-1 0 96,3-3-128,-3 3-96,1 0 32,2 0 0,-3 0 32,0 0 0,3 0 0,0 3 0,-2-3 0,2 3 0,0-3 64,-3 3-96,3 0 0,-2-3 32,2 0 64,-3 0-96,1 0 0,0 0 32,2-3 64,-4 3-32,2-3 64</inkml:trace>
  <inkml:trace contextRef="#ctx0" brushRef="#br2" timeOffset="81">1509 1688 1984,'0'5'-320,"0"2"-192,0 0-96</inkml:trace>
  <inkml:trace contextRef="#ctx0" brushRef="#br2" timeOffset="82">1413 1658 128,'-2'0'64,"-1"0"0,1-3-96,-1 3 64,0 0-32,3 0 64,-2 0-96,-1 0 0,0 0 32,0 0 64,1 3-32,-1-3-32,3 0-64,-2 0 32,-1 2 96,1-2 32,-1 0-128,1 4-32,-1-4 32,0 3 64,0 0 0,1 0-32,-1 0-64,0 0 32,1 0 32,-1 0 64,1 0-96,-1 0 0,1-3 32,-3 3 64,5 1 32,-6-4 32,4 3-224,-1-3 0,0 2 32,1 2 96,-4-4 0,6 3-32,-2 0 32,-1 0-32,1 3 0,-1-3 64,1 0-96,2 3 0,-3-3 32,3 1 0,-3-2 64,3 1 32,-2 3-128,-1 1-32,-3 2 96,2-3 32,-2 6 0,-1 0 32,-4-3-288,3 1-32</inkml:trace>
  <inkml:trace contextRef="#ctx0" brushRef="#br0" timeOffset="83">1621 1198 384,'2'3'160,"-2"0"-64,0-3-128,0 3 64,0-3-32,0 3 0,4 0-96,-4-3 64,0 3 32,2-3 0,-2 3-96,3-3 64,-1 3 32,-2 0 64,3 0 32,-3 1 32,0-1-160,2-1 32,-2 2-64,0-1 0,0 0 128,3 0 32,-3 0-32,0 0-64,0-3-64,0 3 32,3 0 32,-3 1 64,0 1-96,0 2-64,0-1 128,0-3 96,0 3-192,0 3 0,2-6 0,-2 3 96,0 0 0,0 0 64,0 0-128,0-3 0,3 4 32,-3-4 0,0 3 0,0-3 0,2 3 0,1-2 0,-3 1 0,3 2 64,-1-5-96,1 8 0,-3-4 32,3 3 64,-3-2-32,0 2-32,0-4 32,2 1 32,-2 1-96,0 2 0,3-3 96,-3 0 96,2 0-128,1 1-32,-1 2 64,1-3 96,0 0-128,-3 4-96,2-5-256,-2 5-128</inkml:trace>
  <inkml:trace contextRef="#ctx0" brushRef="#br0" timeOffset="84">1384 1225 640,'0'0'352,"0"4"-192,0-4-128,0 0 160,-2 3 32,2-3 96,0 3-96,0-3-64,0 2 0,0-2-32,0 4-64,0-1 32,0 0-64,0 0-32,0 0 96,0-3 64,0 3-224,0 0 0,0 0 64,0-3 128,0 4-32,0-2-64,0 1 64,0-3 0,-3 4 32,3 2 0,0-3-64,0 0 32,0 3-64,0-3 64,0 0-64,0 0-32,0 0 96,0 1 64,0-1-64,0-3-64,0 3 0,0 0 32</inkml:trace>
  <inkml:trace contextRef="#ctx0" brushRef="#br0" timeOffset="85">1376 1323 4384,'-2'4'32,"2"-2"0,-2 1 64,-2 4-128,4-4 0,-2 0 32,-1 0 64,3 0-32,-2 0 64,-1 0 64,3 0 64,-3 3-192,3-2-64,-2-2 0,2 1 64,-3 3 0,3-2 64,-2-2-64,2 2-32,0-4 32,-3 3-32,3 0 64,0 0 32,-2-3-128,2 6-32,0-6 32,-3 3 64,3 0 0,0 0-96,0 0 32,0 0 32,0-3 0,0 3-96,-3 0 160,3 1 64,0-1-96,0 0-32,0 3 0,0-3 64,-2 0-32,2 3-32,0 4 32,-3-5 32,3 5-96,-5-1-64,2-3-1440,0 3-544</inkml:trace>
  <inkml:trace contextRef="#ctx0" brushRef="#br0" timeOffset="86">1564 1536 128,'0'0'0,"-2"-4"64,2 4 32,-3 0-128,3 0 32,-2 0 64,2-3 32,0 3-32,-4 0 32,4 0 64,0 0-64,-2-3 0,2 3-32,0 0-64,0-3 32,-3 3-32,3 0 0,0 0 64,-3 0-96,3-3 0,0 3 32,0-3 0,-2 3 0,2-3 0,-3 3 64,3-3 32,-2 3-128,-1 0-32,3 0 32,-3-3 0,3 3 32,0 0 64,-2 0-96,2-4 0,-3 4 32,3 0 64,-2 0-96,-1 0 0,3 0 32,-2 0 0,2 0 0,-2 0 64,2 0-96,-4 0-64,2 0 128,2 0 32,-3 0 0,3 0-64,0 4-64,0-4 32,-2 0 32,2 0 64,0 0 32,0 3 32,0-3-224,0 3 0,0-3-256,0 3-32</inkml:trace>
  <inkml:trace contextRef="#ctx0" brushRef="#br0" timeOffset="87">1421 1526 1152,'0'0'416,"0"2"-192,0-2-128,0 0 224,0 0-192,0 0 0,0 0 64,0 0 32,0 0 32,0 0 64,0 0-160,0 0-32,0-2-64,0 2 32,0 0 0,0 0 32,0-3 128,0 3 96,0 0-64,0 0 64,0 0-192,0-4-32,0 4 0,0 0 0,0 0-64,0-3-64,0 3 32,0 0-32,0 0 64,0 0 32,0 0-32,0 0 32,0 0 0,0 0 32,0 0-64,0 0 32,0 0 0,0 0 96,0-2-96,-3 2-64,3 0 64,0 0-64,0-3 64,0 3-128,0 0 0,-2 0 32,2 0 64,0-4-32,0 4-32,0 0 32,0 0-32,0 0 64,0 0 32,-3 0 32,3 0 0,0 0-64,0 0-64,0 0 96,-2 0 0,2 0-128,0 0-32,0 0 96,0 0 32,-3 0-96,3 0-32,0-3 96,-2 3 32,2 0-160,0 0 0,0 0 96,0 0 128,-3 0-32,3 0-64,0-2 0,0 2-32,-3 0-96,3 0 64,0 0 96,0 0 96,-2 0-224,2 0 0,0 0 64,0 0 64,-4 0-96,4 0 32,0 0 64,0 0 32,0 0-32,0 0-64,0 0-64,0 2-32,0-2 64,-2 0 64,2 0-64,0 0 0,0 0 32,0 0 64,-3 0-32,3 0-32,0 0-64,0 0-32,0 0 64,0 0 0,0 0 32,0 0 64,0 0-32,0 0 64,0 0-128,0 0 0,0 0 32,0 3 0,0-3 0,0 0 0,0 0 64,-2 0 32,2 0-256,0 0-64,0 0-1984,0 0-928,2 0 1600</inkml:trace>
  <inkml:trace contextRef="#ctx0" brushRef="#br3" timeOffset="88">1332 2537 256,'0'18'160,"0"1"-64,0-1-128,0-11 128,-4 5-64,4 0 64,0 0-64,-6 13 64,1-7-288,5 0-96</inkml:trace>
  <inkml:trace contextRef="#ctx0" brushRef="#br3" timeOffset="89">1765 2567 640,'0'31'352,"0"-25"-192,0 13-192,0-13 128,0 12-64,0 1 64,0 6-64,-5-7 64,5 1-64,-6 5-32,1-12-416,-5 0-128</inkml:trace>
  <inkml:trace contextRef="#ctx0" brushRef="#br3" timeOffset="90">1984 558 640,'-11'0'352,"1"0"-192,0 0-128,4 0 96,-4 0-160,-1 0 32,1 0-64,-6 0 0,1 0 64,-1 0 64,-5 0-32,5 0 64,1 0-64,-1 0-32,-5 0 32,6 0 32,-1 6-96,1-6 0,-2 0 32,7 0 0,-6 6 0,6-6 64,0 0-96,-1 0-64,1 0 64,-1 0 64,1 0 0,4 0-32,-4 0 32,5 0-32,0 0 0,-5 0 64,5 0 32,-6 0 32,5-6-64,-3 6 32,-2 0-64,5 0-32,-4 0 32,5 0-32,-5 0 0,4 0 64,-4 6-96,-1-6 0,6 7 32,0-7 64,-5 5-96,4-5 0,-4 7 32,5-1 0,-5 0 0,-2-6 0,2 6 0,0-6 64,-6 0-32,1 0-32,-6 0-64,5 0 32,-5 0-480,5-6-192</inkml:trace>
  <inkml:trace contextRef="#ctx0" brushRef="#br3" timeOffset="91">1301 2629 128,'0'18'64,"0"-5"0,0 11-96,-5-6 64,5 0-32,0 1 64,0-1-96,0 6-64</inkml:trace>
  <inkml:trace contextRef="#ctx0" brushRef="#br3" timeOffset="92">1608 2157 768,'-5'-12'352,"0"12"-192,0-6-128,5 6 160,0-6-160,-5 6-32,0-7 0,-1 7 0,1-5 64,-1 5 96,2-7-224,-7 7-96,6 0 96,-1 0 64,-4-6-32,0 6 0,-1 0 32,1 0 0,-6 0-96,6 6 64,-6-6-320,6 0-96</inkml:trace>
  <inkml:trace contextRef="#ctx0" brushRef="#br3" timeOffset="93">1353 2567 128,'-5'13'160,"5"-1"-64,-6-6-64,1 0 96,5 1-64,-10-2-64,4 8-64,1-1 32,-5 0-128,5 7 32</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7T23:21:04.421"/>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7-17T23:21:04.422"/>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1101 358 1152,'-17'-5'512,"9"5"-256,-1-5-384,5 5 128,-5 0 0,5 0 0,-5-5 0,1 5 0,-1 0-512,1 0-128</inkml:trace>
  <inkml:trace contextRef="#ctx1" brushRef="#br1">2907 892,'0'0,"2"3,2 3,3 3,1 0,2 1,1 0,2 0,3 2,2 2,4 2,3 2,2 0,1 0,1-1,0-2,0-1,-1-2,-3-2,-1-1,0-2,-2-1,1-1,-1 0,0-2,-1 0,0-1,-2-1,0-1,-2-1,-2 0,-2 0,-1-1,-1 1,-1 0,-1 1,-1-1,0 1,-1 0,1 0,0 0,0 1,1 0,-1 0,0 0,-1 0,-1 0,-2 0,-2 0,-1 0,-2-1,0 0,-2 1,-1-1,-2 0,-3-3,-5-3,0-1</inkml:trace>
  <inkml:trace contextRef="#ctx0" brushRef="#br0" timeOffset="2">3018 885 3968,'8'-5'1568,"5"5"-832,13 10-864,-13-10 320,8 10-160,5 0-32,4 0-1664,0 0-800,-1 0 1152,-3 0 672</inkml:trace>
  <inkml:trace contextRef="#ctx0" brushRef="#br0" timeOffset="3">3138 969 2304,'4'6'960,"1"3"-512,12 6-608,-5-5 192,5 0-96,5 5 0,8 10-864,4 5-320,4-5 544,1 4 352</inkml:trace>
  <inkml:trace contextRef="#ctx0" brushRef="#br0" timeOffset="4">2119 1476 128,'0'0'64,"0"5"0,0-5-96,0 0 64,0 5-32,5-5 0,-5 5 0,0-5 64,0 5-96,0-5 0,0 5 96,4-5 96,-4 5-128,0-5-96,0 5 96,4-5 32,-4 0-96,0 5 32,5-5 64,-5 5 32,0-5-128,0 0 32,4 5 0,-4-5 128,0 10 0</inkml:trace>
  <inkml:trace contextRef="#ctx0" brushRef="#br0" timeOffset="5">2141 1546 896,'0'5'-64,"0"5"32,0-5 0,0 0 96,0 0 32,0 0-128,0 0 32,0 0 0,0-5 64,0 4-32,0 1 64,-4 1-64,4-6-32,0 4 32,0 1 32,0 0 32,0-5 96,0 6-32,0-2 0,0 1-96,-5 0-64,5-5 32,0 5 32,0 0-32,-4 0-96,4-5 32,0 5 32,-4 0 64,4-5-32,-4 5-32,4-5 32,-5 5-32,5 0 0,-4-5 0,4 5 0,0 0 0,-4 0 0,4-5 64,-4 5-32,4 0-32,0-5-64,-5 5 32,5 0 32,-4 0 0,4 0 64,0-5 32,0 5-128,-4 0-32,4 0 32,-4 0 0,4 5 32,0 0 64,-5-5-96,5-1 0,0 2 32,-4-1 0,4-1 0,0 1 0,-4 1 64,4-6 32,0 4-192,-5 1 0,5 0 96,0-5 64,0 6-96,-4-2 32,0-4 64,4 5 32,0 0-128,-4-5 32,4 5 0,0-5 64,-5 5-96,5 0-64,-4 0 64,4 0 64,-4 0 128,4-5-224,-5 5 0,1 0 64,4 0 128,-4-5-32,4 5 0,-4-5-32,4 5-64,0 0 32,-5 0 32,5-5-32,-4 5-32,4 0 32,-4 0-32,0-5 64,4 5 32,-4 0-128,4 0 32,-5 0 0,5-5 64,-4 5-32,0 0 64,4-1-128,-4-4 0,-1 11-32,1-6 0,0-1 64,4 7 64,-5-7-32,1 1-32,0 1 32,0-2 32,4 1-96,-5 0 0,5 0 32,-4-5 64,4 5-32,-4 0-32,-1-5-64,5 5-32,-4 0 64,4-5 0,-4 5 96,4-5 32,-4 5-128,-1-5 32,5 5 64,-4-5 32,0 5-128,4-5 32,-5 0 0,1 5 0,4 0-96,-4 0 64,4-5 32,-4 5 64,4 0-32,-4-5-32,-1 5-64,5 0-32,-4-5 64,0 0 0,4 5 96,-4-5 32,-1 0-32,5 5-128,-4-5-32,0 0 128,-1 5 32,5-5 0,-4 0-64,4 5 32,-4-5-32,4 5-96,-4-5 0,-1 0 64,5 0 0,-4 5 96,4 0 32,-4-5-128,4 0 32,-5 0 0,1 5 0,4 0 0,-4-5 64,0 0-32,4 5 64,-5-5-128,5 4-64,-4-4 64,0 6 64,0-6 0,-1 0-32,1 5 32,0-5 32,0 0-32,-1 0-32,1 5-64,0-5 32,4 0 32,-4 0 0,4 0-96,-5 0 64,1 4 96,4-4 32,-4 0-128,-1 0 32,5 6 0,-4-6 0,4 0 0,-4 0 64,4 5-32,-4-5-32,-1 0-64,5 4 32,-4-4 32,4 5 0,-4 0 0,4-5 64,-5 0-32,1 5-96,4 0 32,-4-5 32,4 5 64,-4 0-32,4 0 64,-5-5-128,1 5-64,0-5 64,4 5 0,-4-5 32,-1 0 64,1 0-32,4 0-32,-4 5 32,0-5-32,-1 0 0,5 0 0,-4 5 0,4-5 0,-4 0 64,0 0 32,4 0-128,-5 0-32,5 0 32,-4-5 0,4 5 32,-4 0 0,-1 0 0,5 0 0,0 0 0,-4 0 64,4 0-96,-4 0 0,4 0 32,0 0 0,-4 0 64,-1 5 32,5-5-192,-4 0 0,0 0 32,-1 5 96,1-5-64,0 0 0,0 5 96,-1-5 32,5 0-128,-4 0 32,4 0 64,-4 0 96,4 0-128,-4 0-32,-1 0 0,5 0 64,-4 0-96,0 0 0,0 0 32,4 0 0,-5 0 0,1 0 0,4 0 0,-4 0 64,4 0-32,-4 0-32,-1-5 288,5 5 192,-4 0-288,4 0-128,-4 0-32,4-5-32,-4 5 0,-1 0 0,5 0 0,-4 0 0,4 0 0,-4 0 64</inkml:trace>
  <inkml:trace contextRef="#ctx0" brushRef="#br0" timeOffset="6">1505 2232 4704,'-9'5'96,"5"-5"-128,0 0 0</inkml:trace>
  <inkml:trace contextRef="#ctx0" brushRef="#br0" timeOffset="7">1480 2237 4736,'-4'0'0,"-1"5"0,1-5 0,0 0 0,-1 0 0,1 0 0,0 0 0,4 0-96,-4 5 64,-1-5 32,5 0 64,-4 0-32,0 0-32,0 0 32,-1 0 32,5 0-32,-4 0-32,0 0-64,4 0 32,-4-5-32,-1 5 0,5 0 64,-4 0 0,4 0 64,-4 0 32,4-5-128,-5 5 32,1 0-64,4 0 0,-4 0 128,-1-5 32,5 5-32,-4 0-64,0 0 32,0-5-32,-1 5-96,1 0 64,4-5 32,-4 5 0,4 0 0,-5 0 64,1 0-32,4 0-32,-4-5-64,4 5 32,-4 0 96,4-5 32,-4-1-32,4 6 32,-5-4-128,5 4 0,0-5 96,0 5 32,-4 0-192,4 0 0,-4 0 96,4 0 64,-5 0-96,1 0 32</inkml:trace>
  <inkml:trace contextRef="#ctx0" brushRef="#br0" timeOffset="8">1313 2197 4992,'-4'0'0,"0"0"-96,4 0 0,-4 0 64,4 0 64,-5 5 0,5-10 64,-4 5-64,4 0 64</inkml:trace>
  <inkml:trace contextRef="#ctx0" brushRef="#br0" timeOffset="9">1288 2198 5024,'-4'0'-32,"4"0"32,-4 0 0,4 0-96,-5 0 64,1 0 96,4 0 32,-4 0-128,0 0 32,4 0-64,-5-5 0,5 0 64,-4 5 64,4-5-96,-4 5 0,4-5 32,0 5 64,-5-5-32,5 0-32,-4 5 96,0-5 0,4 0-128,-5 0-32,5 5 32,-4-5 64,4 5-64,-4-5-64,4 0 64,0 5 0,-5-5 96,5 5 32,0-5-128,0 5 32,-4-5 0,4 5 0,0-5 0,-4 0 0,4 5-96,0 0 64,-4-5 32,-1 0 64,5 5-32,0 0 64,0-5-64,-4 5-32,4 0-64,0-5 32</inkml:trace>
  <inkml:trace contextRef="#ctx0" brushRef="#br0" timeOffset="10">1198 2087 4992,'0'0'0,"0"-5"0,-4 0-96,4 0 0,0 0 128,-4 0 96,4 1-192,0-2 0,0 1 0,-4 1 96,4-7 0,0 7 64,0-1-128,0-5 0,-5 0 32,5 5 64,0-5-32,-4 5-32,4-5 32,-4 5-32,4-5 0,-5 5 0,1 0 0,4 0 0,-4 0-96,4 0 64,0 0 32,-5 0 64,5 0-32,0 0-32,0 5 32,0-5-32,0 0 0,0 0 0,0 5-96,0-5 64,0 1 96,-4 4 32</inkml:trace>
  <inkml:trace contextRef="#ctx0" brushRef="#br0" timeOffset="11">1151 1874 4992,'-4'-10'0,"4"5"0,0 0 0,0 0-96,-4-5 64,4 5 32,0 0 64,-5 0-32,5 0 64,0 0-224,0 0 32,-4-5 96,4 0 64,0 0-96,0 5-32,0-5 96,0 5 32,0 1 0,0-7-64,0 7-64,0-1 32,0-6 32,0 7 64,0-1-32,0-1-32,0-3 32,0 4-32,0 0 0,0 0 0,0 5 0,0-5 0,0 0 0,0 5 0,0-5-96,0 0 64,0 0 96,0-5-32,0 5-32,0 0 32,0 0-32,0 0-96,0 0 64,0 0 32,0 0 0,0 0 0,0 0 0</inkml:trace>
  <inkml:trace contextRef="#ctx0" brushRef="#br0" timeOffset="12">1134 1600 4768,'0'-5'64,"0"-4"-64,0 4 0,0-5 32,0 5-32,0-5 0,0 5 64,0 0-96,0 0 0,4 0 32,-4 0 0,0 0 0,0 5 64,0-5-96,0 0 0,5 0-32,-5 5 0,0-5 64,4 0 64,-4 5-32,4-5-32,1 5-64,-5-5 32,4 5 32,-4-5 0,4 0 64,-4 5 32,4-5-128,1 5-32,-5-5 32,4 0 0,0 5 32,-4-5 0,5 5 0,-1-5 0,0 1 64,0 4 32,0-6-128,-4 1-32,5 5-64,-1-5 96,0 1 0,0-2 96,1 6-96,-1-5 0,0 1 32,1-1 64,-1 5-96,0-5 0,5 5 32,-5-5 64,0 5-32,1-5-32,-1 5-64,0 0 32,0 0 32,-4-5 64,5 5-96,-1 0 0,0-5 32,0 5 0,1 0 0,-1 5 0,0-5 0,-4 0 64,4 0-32,1 0-32,-1 0 32,-4 0 32,4 0-96,0 0 0,1 0 32,-1 0 0,0 0-96,1 0 64,3 0 32,-4 0 64,1 0-96,-1 0 0,5 0 32,-5 0 0,0 0 0,0 0 64,5-5-96,-5 5 0,0 0 32,5-5 0,-5 5 64,5-5 96,-1 5-128,-4-5-96,5 0 32,-5 0 0,5 0 32,-5 5 0,5-5 0,-5 5 0,0-5-96,1 0 64,-1 5 96,0-5 32,0 5-32,1 0 32,-1-5-128,0 5-64,5 0 128,-5 0 32,0-5 0,5 5-64,-5 0 32,4 0-32,-3-5 0,3 5 0,-3 0-96,-1 0 64,4 0 32,-3 0 64,3 0-96,-3 0-64,-1 0 64,4 0 64,-3 0 0,-1 0 64,0 0-64,5 0-32,-5 0-64,0 5 32,0-5 32,5 0 64,-5 0-32,0 0-32,5-5 96,-5 5 0,1 0-128,3 0-32,-4 0 32,5-5 64,-5 5 0,5 0-32,-1 0 32,1-5-32,-5 5 0,0 0 64,5 0-96,-5 0-64,0 5 128,5-5 32,-9 0 0,8 0 32,-8 5-128,9-5-64,-5 0 64,1 0 64,-1 5 0,0-5-32,0 0 32,1 0 32,-5 0-96,4 0 0,0 0-32,1 0 0,-1 0 64,0 0 0,0 0 64,-4 0 32,5 0-32,-1 0-128,0 0 32,0 0 32,5 0 64,-5 0-96,0 0 0,-4 0 32,5 0 64,-1 0-32,0 0 64,0 0-128,1 0-64,3 0 64,-3 0 64,-1 0 0,0 0 64,1 0-128,-1 0 0,4 0 32,-3-5 0,-1 5 0,0 0 0,0 0 0,1 0 64,-1 0-96,0 0-64,0 0 64,0 0 64,-4 5 0,5-5 64,-1 0-64,0 0-32,-4 5 32,5-5-32,-1 0 0,-4 5 0,4 0-96,0-5 64,1 5 32,-5 0 0,4-5 64,0 5 32,1 0-128,-1-5-32,0 0 32,-4 0 64,5 5 0,-1-5-32,0 0-64,-4 0 32,4 0 96,1 0 32,-1 0-128,0 0 32,0 0 0,1 0 64,-5-5-96,4 5 0,0-5 96,0 0 96,5 0 288,-5 0 160,0 5-352,1 0-160,3-5-64,-3 5 32,-1-5-32,4 5-32,-3 0 96,-1 0-64,0 0-32,1-5 32,-1 5-32,0 0 0,0 0 0,1 5-96,-1-5 0,0 0 128,0 0 32,0 0 0,1 5-64,-1 0 32,0-5-32,1 0-96,-1 5 0,-4-5 128,4 0 32,0 5 0,1-5-64,-1 0-64,0 0 32,-4 0 32,5 0 64,-1 0-32,0 0 64,0 0-128,1 0 0,-5 0 32,4 5 0,0-5 0,1 0 0,-1 5 0,0-10 0,0 10 64,-4-10-96,5 10 0,-1-5 32,4 0 0,-4 0 0,1 0 64,-1 0-32,0 0-32,1 0-64,-1 0 32,4 0 32,-3-5 0,-1 5 0,-4-5 64,4 5-32,1 0-32,-1-5-64,0 0 32,0 5 32,1-5 0,-1 5 64,0 0 96,-4-5-224,6 5 0,-2 0 0,0 0 32,0-5 32,0 5 0,1 0 0,-5 0 0,4-5 0,0 5 0,0 0 0,-4 0 0,5 0 0,-1 0 0,0-5 64,1 5 96,-1 0-224,0 0 0,-4 0 0,4 0 32,1 0 32,-1 5 0,0-5 0,1 0 0,-1 0 0,0 0 0,0 0 0,5 0 0,-5 0 0,1 0 0,3 0 64,-4 0 32,5 0-128,-5 0-32,0-5 32,0 5 0,5 0 32,-5 0 0,1 0 0,3 0 0,-4 0 0,1 0 0,-1 0 0,0 0 64,1 0-32,3 0-32,-4 0 96,1 0 0,-1-5-192,0 5 0,5 0 32,-5-5 32,4 5-64,-3 0 0,-1 0 128,0 0 32,0 0 0,1 0-64,3 0 32,-3 0 32,-1 0-32,0 0-32,0 0 32,5 0 32,-5 0-96,1 0 0,3 0 32,-4-5 0,1 5-96,-1 0 64,0 0 32,5 0 0,-5 0-96,0 0 64,5 0 96,-5 0 32,0 0-32,0 0-64,1 0 32,3 0-32,-3 0 0,-1 0 0,0 0 0,0-5 0,1 5 0,3 0 0,-3 0-96,3-5 64,-4 5 32,5 0 0,-5 0 0,5-5 0,-5 5 0,0 0 64,0 0 32,1 0 32,-1 0-224,0 0 0,0 0 32,5 0 96,-5 0-64,1 0 0,-1 0 32,0 0 64,0 0-32,1 0-32,3 0-64,-3 0 32,-1 0 32,0 0 64,5 0-32,-5 0-32,0 0 32,0 0 32,1 0-96,-1 0 0,0 0 32,0 0 0,1 0-96,-1 0 64,4 0 32,-3 0 0,-1 0-96,5 0 64,-5 0 32,0 0 64,5 0 32,-5 0 32,0 0-160,1 0-32,-1 0 32,0 5 0,0-5 32,-4 0 64,5 5-96,-1-5-64,0 5 128,0-5 32,1 5-160,-1 0 0,-4 0 96,4 0 64,0 5 0,1 0 32,-1 0-128,-4-5 0,4 0-32,0 5 0,-4-5 128,5 0 96,-5 0-128,4 0-96,-4 0 32,4 0 0,1 0 32,-5-5 64,4 5-96,0 0-64,0-1 128,-4 1 96,5 1-96,-1-2-96,0 1 32,1-5 0,-1 5 32,0 1 0,-4-2 0,4 1 0,1 0-96,-1 0 0,0 0 128,0 5 32,0-5 0,-4 0 32,5 0-128,-5 0 0,4 5 32,-4-5 0,4 0 0,1 5 0,-5 0 0,4-5 0,-4 5-96,4 0 0,-4-5 128,0 5 32,4-5 0,-4-1-64,0 7 32,5-7-32,-5 1 0,0 0 64,0 0-192,0 10 96,-5-10 64,5 0 0,0 0-32,-4 0 32,4 0-32,-4 0 0,4 0 0,-4 0 0,4 0 0,-5 0 0,5 0 64,0 0-32,-4 0-32,4 0-64,0 0 32,0 5 32,0-5 0,-4 5 0,4 5 64,0-5-96,0-1 0,0 1 32,0-5 0,0 5 0,0-5 0,0 0 0,0 0 64,4 5-32,-4-5-32,0 5-64,0-5-32,0 5 128,0-5 32,0 5 0,0-5-64,0 0 32,0 0-32,0 5 0,0-5 0,0 0 0,0 0 0,0 0 0,0 4 0,0-9 0,0 11 64,-4-7-32,4 1-32,-5 0 32,5-5 32,-4 10-96,0-5-64,4 5 64,-4-5 0,4 5 32,-4-5 0,4 0 0,-5 5 64,1-5-96,0 0 0,0 0 96,-1-5 96,1 5-128,4 0-96,-9 0 96,5 0-32,0-5 0,0 5 32,-1 0-32,1-5 0,0 5 0,-1 0 0,1 0 0,0 0 0,4 0 0,-9 0 0,5-5 64,0 5-96,0-5 0,-1 5 32,5-5 0,-4 0 64,0 4 32,0-4-128,-1 0-32,1 0 32,0 6 64,0-6-64,-1 0 0,1 0 32,0 0 64,-5 5 32,5-5 32,0 0-160,-1 4-32,1-4-64,0 0 96,-1 0 0,-3 5 96,4-5-96,-1 6 0,-3-6 32,4 0 64,-1 4-96,-3-4 0,4 0 32,-1 5 64,-3-5-32,4 0-32,-1 5 32,-3-5-32,3 0 0,1 5 0,-4-5 0,3 0 0,1 0-96,0 5 64,-1-5 32,1 0 0,0 0 64,-5 0 32,5 0-32,0 0-64,0 0-64,-1 5 32,1-5 32,0 0 0,0 0 0,-5 5 0,5-5 64,0 0 32,-1 0-192,1 0 0,0 0 32,-5-5 96,5 5-64,-5 0 0,5-5 32,-5 5 64,1 0-32,4-5-32,-5 5 32,1 0-32,3 0 0,-3 0 0,4 0 0,-5 0 0,5-5 0,0 5 0,-5 0 0,5 0 0,-1-5 0,1 5 64,0-5 448,0 1 224,-5-2-288,5 1-160,-5 5-288,5-4-64,-5-1-64,5 5 96,0-6 0,0 6 32,-1-4 0,1 4 64,4-5-32,-4 5 64,0-5-128,-1 0 0,1 0 32,0 0 0,0 0 0,4 0 64,-9 0-96,9 0 0,-4 0 32,-1 0 0,1 0 0,0-5 0,0 10 0,4-5 64,-5 0-32,1-5-32,0 5 32,-1-5-32,5 5 0,-8-5 0,4 5 64,-1-5 32,-3 0-192,4 5 0,0-4 96,-5 4 64,5-5-96,-1 5 32,-3-5-64,8 5 0,-4 0 64,-1 0 0,-3 0 0,3 0 0,1 0 0,0-5 64,0 5 32,-1 0 32,1-5-160,0 5-32,-1 0 32,1-5 0,4 5-64,-4 0 64,0 0 32,-1-5 0,1 5 64,4 0 32,-4-4-32,4 3-64,-4 1-64,4-4 32,-4 4-32,4-1-64,-6 2 160,6-1 32,-4 0-96,4 0-32,-4 0 32,4 0 64,0 0-64,0 5 0,-5-5 32,5 0 0,0 0 0,-4 5 0,4-5 0,0 0 0,0 0 0,-4 5 64,4-5-32,0 0-32,-4 5-64,4-5-32,0 5 128,0-5 32,0 5-96,0-5-32,0 0 32,0 5 64,0-5 0,0 0 64,0 0-128,0 5 0,0-5 96,0 0 32,0 5-128,0-5-32,0 0 32,0 0 0,0 5 32,0-5 0,0 1 0,0-2 0,0 1 0,0 1 64,0-1-96,-5 0 0,5-5 32,0 5 0,-4 0 0,4-5 64,0 5-96,0 0-64,0 0 64,0 0 0,0 0 96,0 0 32,0 0-128,0 0 32,0 0-64,0 0 0,0-5 128,0 5 32,0 0-128,0 0-32,0 5 32,0-5 64,0 0-64,4 5 0,-4-5 32,0 5 0,0-5 0,0 5 64,5-4-96,-5 4-64,0 0 64,0-6 64,0 6 0,4-5-96,-4 0 32,0 1 96,4-2 32,-4 1-32,0 5-64,0-4-64,0 4-32,0-5 64,4 5 0,-4-5 96,0 5 32,5-5-128,-5 5 32,0-5 0,4 5 0,-4-5 0,4 5 0,-4-5-96,6 5 64,-2-5 32,0 5 0,0-5 64,-4 5 32,4-5-128,-4 5 32,5-5 0,-5 0 0,0 0 64,0 0 32,4 0-32,-4-5-64,4 0-960,0 0-416,1 0-1056</inkml:trace>
  <inkml:trace contextRef="#ctx0" brushRef="#br0" timeOffset="13">2185 1506 128,'8'0'0</inkml:trace>
  <inkml:trace contextRef="#ctx0" brushRef="#br0" timeOffset="14">2231 1511 128,'4'0'0,"0"6"0,1-2 64,-5 1-96,4 5 0,0 0 32,1 0 64,-1 5-32,4-5-32,-3 0 32,3 0-32,-3 0 64,3-5 32,1 5-192,-1 0 0</inkml:trace>
  <inkml:trace contextRef="#ctx0" brushRef="#br0" timeOffset="15">2599 2938 1312,'4'4'896,"0"-4"-448,0 6-160,1-6-192,-5 5 0,4-5-64,-4 0 64,0 0-64,0 5 64,4-5-64,-4 0 64,5 4-352,-5-4-64,4 5-544,0-5-256</inkml:trace>
  <inkml:trace contextRef="#ctx0" brushRef="#br0" timeOffset="16">1433 3410 1792,'4'4'768,"0"-4"-384,1 0-448,-1 5 192,-4-5-160,4 6-64,0-6 64,1 4 0,-1-4 96,-4 5 32,4 0-32,1 0-64,-1 0-64,0-5 32,0 5 32,-4 0 0,5 0 0,-5 0 64,4 0-32,-4 0-32,4-5-64,1 5 32,-5 0 32,4-5 64,0 5-32,-4-5 64,4 5-128,1 0 0,-1 0 32,0-5 64,0 5-96,1 0 0,-1 0 32,0-5 0,-4 5 0,4-5 64,1 5-32,-1-5-32,0 5-64,0-5 32,1 5 32,-5 0 0,4-5 0,0 5 0,1-5 64,-1 5 32,0-5-128,0 0 32,1 5 0,-5-5 0,4 0 0,0 0 64,1 0-32,-1 0-32,-4 4-64,4-4 32,0 0 32,-4 5 0,5-5 0,-1 6 0,-4-1 0,4-5 0,-4 4 0,4-4 0,-4 5 0,5-5 64,-1 6-96,-4-6-64,4 0 64,0 0 0,-4 4 32,5-4 0,-1 0 0,0 0 0,0 5 0,-4-5 64,5 5-32,-1-5-32,0 5-64,1 0 32,-1-5 32,0 5 0,0-5 0,1 5 64,-1-5-96,0 5 0,1-5 32,-1 0 0,-4 0 0,4 5 64,-4-5-96,4 5 0,-4-5 32,5 0 0,-1 5 0,0-5 64,0 0-32,0 5-32,-4-5-64,5 5 32,-1-5 32,0 5 0,1 0 0,-1 0 64,0 0-96,0 0 0,1 0 32,-1 0 0,5 0 0,-5 0 64,0 0-96,0 0 0,1-5 32,-1 5 0,5-5 0,-5 5 0,4-5 0,-3 0 64,-1 0-96,0 5 0,0-5 32,5 0 64,-5 5-96,0-5 0,5 0 32,-5 4 64,0-4-96,1 5 0,-1-5-32,0 0 0,5 0 64,-5 6 64,0-6-32,1 0-32,-1 4 32,-4-4 32,9 5-32,-5-5-32,0 5-64,0-5 32,0 0 96,1 6 32,-1-6-128,4 0 32,-3 0-64,-1 4 0,5-4 64,-5 0 64,0 0-32,5 5-32,-5-5-64,0 0 32,5 0 32,-5 5 0,0-5 0,5 0 64,-5 0-32,1 0 64,-1 0-128,0 0 0,0 0 32,0 5 0,1-5 0,-1 0 64,-4 0-96,4 5 0,0-5 32,1 0 0,-1 0 0,0 5 64,1-5-32,-1 0-32,0 0 32,-4 0 32,4 0-32,1 0-32,-5 5 32,4-5 32,0 0-96,1 0-64,-1 0 64,0 5 64,0-5 0,5 5 64,-5-5-128,5 5 0,-5-5 32,4 0 64,-3 5-32,3-5 64,1 0-64,-5-5-32,0 5 32,5 0 32,-5 0 32,0-5 96,1 5-160,-1 0-32,5 0 0,-5 0 0,4 0 64,-3 0 96,3 0 128,1-5 160,-1 5-64,-4-5 32,5 5-320,-1-5-96,1 5-32,0-5 64,-5 5 0,4 0-32,1 0 32,1-5 32,-6 5-32,4 0-32,1 0 32,-5-5-32,5 5 0,-1-5 64,1 5-32,-5-5-32,0 1 32,0-2-32,1 1 0,3 5 0,-3-5 0,3 1 64,-4 4-96,1-6 0,3 6 32,-3-5 0,-1 1 0,4 4 0,-3 0 0,-1-5 0,0 0 0,0 0 64,1 5-32,-1-5-32,0-5 32,4 5-32,-3 0-96,3 0 64,-3 0 32,-1 0 64,5 0-32,-5 0-32,0 0 32,0 0-32,5 0 0,-5 0 0,1 0 0,3-5 0,-4 10 0,1-10 0,-1 5-96,0 0 64,5 0 32,-5 0 64,4 0-32,-4 1-32,5 4 32,-5-6 32,1 1 160,-1 1 192,0 4-224,5-5-96,-5-1-64,0 1-32,1 1 0,-1-1 0,0 0 64,1 0-96,-1 0 0,0 0 32,-4 0 0,4 0 0,1 0 64,-5 0-32,4 0 64,-4-5-64,4 5 64,0 0-128,-4-5 0,4 5 32,-4 0 64,5-5-96,-5 5-64,4 0 64,-4 0 0,4 0 32,0 0 0,-4 0 0,5 0 64,-5 1-96,4-7 0,-4 7 96,4-1 32,1-1-192,-5 2 0,4-1 96,0 0 64,-4-1-96,4 6 32,1-4 0,-1-1 64,0 0-96,1 0 0,-1-5 32,0 5 64,0 0-96,-4-5 0,5 0 32,-1 0 0,0 0 0,5 0 0,-5-5 0,0 5 64,0 0-32,1 0 64,-1 1-128,0 4 0,0-5 32,1 5 0,-5-5 0,4 5 0,0 0 0,-4 0 64,5-5-96,-5 5 0,4 0 32,-4 0 64,4 0-32,0 0 64,1-5-128,-5 5 0,4 0 32,0 0 0,1-5 0,-5 5 0,4 0 0,-4-5 64,4 0-96,-4 1 0,4-2-32,-4 2-64,5-2 160,-5 2 32,4-1 0,-4 0-64,4 0 32,-4 5-32,4-5-96,1 5 64,-5 0 32,0-5 64,4 5-32,-4 0-32,0 0-64,4 0-32,-4 5 128,0-5 32,0 0 0,0 0-64,4 5 32,-4-5-128,0 0 64,0 0 32,0 0 64,5 0-32,-5 5-32,0-5 32,0 1-32,0-2 0,4 1 0,-4 1 0,0-6 0,0 4 0,0 2 0,0-6 64,0 5 32,0-5-128,0 0 32,0 5-64,0-5 0,0 5 64,4-5 64,-4 5-96,0-5 0,0 5 32,4-5 0,-4 5 0,5 0 64,-5 0-96,0 0 0,4 0 32,-4 0 0,4 0-96,-4 0 0,0 5 128,5-4 32,-5-2 0,0-3-64,4 4 32,-4 0-32,0-5 0,0 5 64,0 0-96,0 0 0,0-5 32,0 5 0,4-5 0,-4 0 64,0 0-96,4 0 0,-4 5 32,0-5 0,0 0 0,5 5 64,-5-5-96,0 5 0,4 1 32,-4-7 0,0 6-96,0 1 64,4-2 32,1 1 64,-5 1-32,4-1 64,-4 0-64,4 0-32,-4 5-64,4-5 32,1 0 32,-5 0 0,4 5 0,-4-5 0,4 0 0,-4-5 64,4 10-96,-4-5-64,0 0 64,5 5 64,-5-5 0,0 0 64,0 5-128,4-5-64,-4 0 64,0 5 64,4-5 0,-4 0-32,0 5 32,0-5-32,4 0-96,-4 0 64,0 5 32,5-10 0,-5 5 64,0-5 32,0 5-128,4-5-32,-4 5 32,0-4 64,0 9 0,0-11-32,0 7-64,0-1-32,0 5 64,4-5 64,-4 0 64,0 0 32,0 5-160,0-5-32,0 0 32,4 5 64,-4-5 0,0 5-32,0-5-64,0 5 32,0-5 32,0 5 0,0-5 0,0 5 64,0 0-32,0-5-32,0 5 32,0-5-32,0 5 0,0-5 0,0 5 0,0-5 0,0 5 0,0-5 0,0 5 0,5 0 64,-5-5-96,0 5 0,0 0-32,0-5 0,0 0 128,4 0-32,-4 5 64,0-5-128,0 0-64,0 5 64,0-5 64,0 5-64,0-5 0,0 0 96,4 0 32,-4 5-192,0-5 0,0 0 32,0 5 96,5-4 0,-5-2-32,0 1 32,0 1 32,4-1-32,-4-1-32,0 2 32,0-1 32,0 0-96,0-1 0,0 2 32,0-1 0,0 0-96,0 5 64,0-5 32,0 5 64,0-5-96,0 5 0,0-5 32,0 5 64,-4-5-96,4 5 0,0-5 32,0 5 64,-5-5-96,5 0 0,0 0 32,0 5 64,0-5-96,0 0 0,0 0 32,-4 5 64,4-5-32,0 5 64,0 0-128,0 0-64,0-5 64,0 5 64,0 0 0,0 0-32,0 0-608,4 5-256,1-5-1120</inkml:trace>
  <inkml:trace contextRef="#ctx0" brushRef="#br0" timeOffset="17">1045 2645 128,'0'9'0,"-9"1"0,9-10 0</inkml:trace>
  <inkml:trace contextRef="#ctx0" brushRef="#br0" timeOffset="18">1032 2694 128,'0'10'64,"0"-5"0,0-5-160,0 5 64,0 0 32,0-5 0</inkml:trace>
  <inkml:trace contextRef="#ctx0" brushRef="#br0" timeOffset="19">1015 2769 128,'-4'0'64,"4"5"0,0 0-160,0-5 64,0 5 32,0-5 0,0 4 0,-5-4 0</inkml:trace>
  <inkml:trace contextRef="#ctx0" brushRef="#br0" timeOffset="20">998 2809 128,'0'0'0,"0"5"64,0 0-32,-4-5 64,4 0-128,0 0 0,0 5 32,-4-5 64,4 0-32,0 0-32,-4 5 32,4 0-32,0 0 0,-4 0 64,4-5 32,-5 5-32,5-5-64,-4 4-64,0-4 32,4 5-32,-4-5 0,4 6 64,0-6 0,-5 0 0,5 4 0,0-4-96,-4 0 64,4 0 96,-4 5 96,4-5-64,-5 0-64,1 0 544,0 0 256,0 0-416,4 0-224,-5-5-128,1 5 0,0 0-32,-1-4 64,1-2-128,0 6 0,0-9 32,-1 4 0,1 0-96,0 0 64,-1-5 160,5 5 64,-4 0-224,0 0-32,0-5 64,0 0 64,-1 5 0,1-5-64,-4 0 32,3 5-32,1-5 0,4 0 0,-4 0 0,-1 0 0,1 5 0,4-5 64,-4 5-96,4 0 0,-4-5 32,-1 10 64,5-9-32,-4 4 64,4-5-128,-4 0 0,4 0 32,-5 0 64,1 0-32,0 0 64,4 0-64,-9 0-32,9 0-64,-4 0-32,4 0 64,-4 5 64,4 0 0,-4-5 64,4 6-128,-5-7-64,5 2 64,0-2 0,-4 2 32,4 3 0,0-3 64,-4-1 32,0 0-128,-1 0 32,1 0-64,0-5 0,0 5 64,-1 0 64,5 0-96,-4 0 0,4 5-32,-4-5 0,0 1 64,4-2 64,-5 7-32,5-7-32,0 2 32,-4 4-32,4-5 0,0-5 0,-4 5 0,4 5 0,0-5 64,-5 0 32,5 0-32,0 0-64,0 0-64,-4 0-32,4 0 64,0 0 0,-4 0 32,4-5 0,0 6 0,-4 3 0,4-3 0,-5 4 0,5-5-96,0 5 64,0-5 32,-4 5 64,4 0-32,0 0-32,-4 0 32,4 0-32,-5 0 0,1-5 0,4 5 0,-4 0 64,4 0-96,-4 0 0,4 0 32,-5 0 64,5 0-96,0 0-64,0 0 64,0 5 64,0-5-64,0 0 0,5 0 32,-5 5 64,0-4-96,0-2 0,4 6-32,0 0 0,0 0 0,1 0 0,-1 0 64,0 6 64,1-2-96,-1-4-64,0 5 128,0 0 96,5 5-192,-5-5 0,1 0 0,-1-5 96,4 10-64,-3-5 0,3 0 32,-4 0 64,1 0-96,-1 0 0,0 0 32,0 0 64,5-5-96,-5 5 0,0 0 96,5 0 32,-5 0-128,0 0-32,5 0 32,-5 0 0,1 0 32,-1 5 64,0-5-32,0 4-32,5 6 32,-5-5-32,1-5 0,-1 0 64,0 5-800,0-10-384</inkml:trace>
  <inkml:trace contextRef="#ctx0" brushRef="#br0" timeOffset="21">960 2525 1152,'0'-9'416,"0"-2"-192,-4 2-128,4 3 128,-4 1-32,4-4 32,-4 4-64,-5-1 0,5-3-192,-1 4-32,1-1-64,-1 2 96,5 4 0,-4 0 96,4-5-736,-4 5-352</inkml:trace>
  <inkml:trace contextRef="#ctx0" brushRef="#br0" timeOffset="22">3193 1511 2560,'5'10'960,"3"5"-512,5 10-544,-4-15 256,4 10-416,4-5-64,-5 5-704,10 5-288</inkml:trace>
  <inkml:trace contextRef="#ctx0" brushRef="#br0" timeOffset="23">1144 3405 896,'0'10'352,"0"-10"-192,0 10-192,4-5 64,-4 0-32,0 4 64,0 2 32,5 4 32,-5-6-64,0 11 32,0-5-64,0-5 64,0 5 0,0 5 96,0-5 32,0 5 32,0 0-64,0-1-32,4 1-96,-4 0-64,4 0 96,0 0 64,1-5-64,-5 0 0,4 5-96,-4-5-96,4 5 128,0-6 96,-4 12-32,5-7-64,-5 6 64,4-5 64,-4 0-64,4 0-64,-4-5 64,4 0 0,-4-1-128,5 6 32,-5-5 64,0 5 32,4 0-128,-4 0 32,0-5-64,0 5 0,0-1 128,0 1 32,4-5-32,-4 0-64,0 0 32,5 0-32,-1 5 0,4 0 64,-3 5-32,-1-5-32,0 0 96,1-6 0,3 6-32,-8 0-64,4-5-64,1 0 32,-5 5 32,4-5 64,-4 0-32,0 5-32,4 0 32,-4 4 32,0-4-96,0 0 0,0 0 32,4 0 64,1 0-192,-1-5 32,4-5-1248,5-5-512</inkml:trace>
  <inkml:trace contextRef="#ctx0" brushRef="#br0" timeOffset="24">2924 3325 1152,'0'15'512,"0"-5"-256,5-5-320,-1 0 192,-4 5-32,4 0 32,0 5-160,-4 0 32,5 5 64,-1 0 96,0 0 128,-4 0 160,5-6-192,-5 1 0,4-5-64,0 5 32,0 0-128,-4-5-64,5 5 0,-1-5-32,-4 10 0,4-5 0,-4 5-96,4-1 64,0 1 32,-4 0 64,0 0-32,5 0-32,-1 0-64,-4 0 32,4-1 96,-4 6 32,5 0-32,-5-5 32,4 5 0,0-5 96,-4 0-96,0 5 0,5-6-32,-5 6-64,4 5 32,-4-5-32,4-5 0,-4 5 0,4-5 0,1 0 64,-1-1-32,0-4 64,1 0-64,-1 5 64,0-5-64,0 10-32,1-5 32,-1 0-32,-4 0 0,4 0 64,0-6-32,1 6 64,-1-10-64,0 5-32,0-5 32,-4 0-32,5 5 64,-1-5 32,-4 0-32,4 0-64,0 5 96,-4-5 0,5 4 32,-5-4 0,4 0 0,-4 0 64,4 0-32,-4 0 0,5-5-192,-5 5-32,4-5 32,-4 5 0,4 0 96,-4 0-32,0 0-32,0-5 32,4 5-32,-4-5 64,0-1 32,5 7-128,-5-6 32,0 5 0,4-1 0,0 2 0,-4-7 0,5 1-96,-1 5 64,0 0-32,0 0 0,1 0 128,-1 0 32,0 0-32,0 0-64,0 0 32,5 0-32,-5-5-96,5 0 64,-5 5 32,0-1 0,1-3 0,-1 3 64,0-4-32,1 1-32,-1 3 32,5-4-32,-5 1 0,4 3 0,-3 1-96,3 0 64,-4 0 32,5 0 64,-1 5-32,-3 0 64,-1-5-128,4 5 0,-3-5 32,3 0 64,1 0-32,-1 4-32,-3-4-128,3 6 0,1-7-1056,-1 1-1216,1 0 576</inkml:trace>
  <inkml:trace contextRef="#ctx0" brushRef="#br0" timeOffset="25">3010 3340 640,'4'0'352,"-4"0"-192,4 5-64,-4-5 128,4 5-32,1-5 32,-1 5-64,0-5 0,1 5 96,3-5 160,-4 5-160,5-5 0,0 5-128,-1-5-32,1 5-32,-1 5 32,0-5-64,1 5 64,4-5-128,-5 5 0,1 0 160,4 5 64,0-5 0,-5 4 32,9-3-64,-4-2 64,0 2-64,4-2 0,-4 1-32,4-5 64,0 5-160,0 0-32,-4 0-64,4-5 0,0 0 64,4 0 0,-4 5 0,0 0 64,-4 0-96,0 0 0,4 0 32,0 5 64,-4 0-32,0-1 64,4-3-64,-4 3 64,-1-4-64,5 0 64,1 0 0,-6 0 32,1 0-160,0 0 32,4 0 64,-4 0 32,4-5-128,-4 5 32,4 0 0,0 0 0,-4 0 192,4 0 128,0 4-96,0 1 32,-4 1-224,4-2-96,-4 6 32,4-5 0,0 0 96,-4 0-32,3-5-32,-3 0 32,4 0 32,1 0-32,-1-5-32,0 5 32,0-1-32,0 7 0,0-6 0,0 4 0,0 1 0,0 0 0,-4 0 0,4 0 0,0 5 64,0-5-192,0 0 32,-4 0 96,4 0 128,-4-5-96,4 5-32,-4-1 0,0-4 0,4 5 0,0-5 64,-4 5-32,-1 0-32,5 0 32,-4 0-32,4-5 64,-4 5 32,0-5-192,4 9 0,-4-3 96,0-7 64,-5 1-96,1 0 32,-1 0 0,1 0 0,-1-5 0,1 0 0,-1 5 0,1-5 64,-5 0-32,5 0-32,-5 0 32,0 0-32,5 0-96,-1 5 64,1-5 32,-1 5 64,1 0-32,-5 0-32,5 0 32,-1-5 32,-3 5-32,3-5-32,1-1 32,-5 1-32,5 5-96,-1-5 0,-4 0 128,5 5 32,-5-5-96,5 0 32,-5 0 0,0 5 64,0-5-96,1 0-64,-1 0 64,0 0 0,0 0 96,5 0 96,-5 0-128,1 0-32,-5 0 0,4 5 0,0-10 0,0 10 0,1-10-96,-1 10 64,0-5 96,1 5 32,-5 0-128,4-5 32,-4 4 0,4-3 64,0-1-96,1-1 0,-5 1 32,4 0 0,-4 5-96,4-5 64,-4 5 96,-4-5 32,4 5-128,-4-5-32,-1 5 160,1-5 96,-4 0-192,3 0-32,-3 0 0,-1-5 64,1 5-64,-1 0 0,0 0 96,1-5 32,-1 5-128,-3 0 32,3-5 0,-4 5 64,5-5-32,-5 0-32,0 0 32,5 0-32,-5 0 64,0 5 32,4-5-128,1 0-32,-1 5 32,1-5 0,-1 0 32,1 0 0,-1 0 0,1 0 0,-1 0 0,5 0 0,-5 0 0,1 0 0,-1 0 0,1 0 64,-1 0-96,1 0-64,-5 5 64,4-5 64,-3 5 0,3-5-32,0 5 32,-3-5-32,3 5 64,0 0 32,-3-5-192,3 5-64,1-1 128,-1 2 64,-4-6 32,5 5-64,-1 0 96,1-1 0,-1-4-128,1 5-32,-1 1 32,0-2 0,1 1-64,-5 0 0,5 0 128,-1 0 96,1-5-192,-1 5 0,1 0 64,-1 0 64,0 0 64,1-5 64,-1 5-256,1-5-96,3 5 96,1-5 64,0 0 32,0 5-32,4-5 32,-5 0 32,5 0-32,0 0-32,-4 0-64,4 0 32,0 0 32,0 0 0,0 5 64,0-5 32,0 5-128,-4 0-96,4 0-32,0 0 96,0-5 96,0 5 0,4 0-32,-4-5 32,4 0 32,1 5-96,-1-5 0,0 5 32,5 0 64,-5-5-96,5 5-64,-1-5 64,1 5 64,-1 0-64,1 0 0,-1 0 32,5 0 0,-4 0 0,-1 0 0,5 0 0,0-5 0,0 5 192,-1-1 128,1 7-160,4-2-96,5 6-32,-1 5-32,0 10 0,9-5 0,-8 5-448,3 4-160,1 1-480,-1 0-1376,1 5 192</inkml:trace>
  <inkml:trace contextRef="#ctx0" brushRef="#br0" timeOffset="26">969 3594 896,'-9'5'352,"9"-5"-192,-4 10-64,0-10 128,-1 5-32,1 5-32,0-5 32,-5-1 96,1 7-64,-1-2-64,1 2 0,-5-2 32,4-4-96,1 5-64,-5-5 0,5 5-32,-5-5 0,0 5 0,4-5 0,-4 5 0,5 0 0,-9 0 0,4-5 0,5 5 0,-5-5 0,4 0 64,-3 0-32,-1 5-32,0-5 96,4 5 0,-4 0-32,1-1 32,-1 6-64,0 0-32,0 0 32,5 5-32,-5-5 0,0 0 0,-4 5 0,4-10 0,0 5 0,1-5 0,-5 5-96,4-6 64,0 11 32,0-5 64,0 5-32,-4 0 64,9-5-128,-5 5-64,-4 5 64,4-5 64,-4-1 0,4 1-32,0 0-64,1 0-32,-1-5 64,0 5 64,0 0 64,1 0 32,-1-5-160,0 0 32,4-1 0,-4 6 64,1-10-96,3 5 0,-4-5 96,1 5 32,3 0-128,1 0 32,-1 0-64,0 0 0,1 5 0,-1 4 0,1 6 0,-5 0 0,4 10 0,1 5 0,-5 4 128,5-4 96,-5 10 0,0-5 0,4 0-192,1-6 32,-1 1-64,-4 0-64,1-5-960,-1-6-416</inkml:trace>
  <inkml:trace contextRef="#ctx0" brushRef="#br0" timeOffset="27">1238 4071 128,'-12'10'64,"7"0"0,-3 5 192,8-5 160,-4 0-128,-1-5-32,1 5-128,-4 4-32,3 1-32,-3-5 32,3 5-128,-3 0 0,4 5 96,-1 0 32,1 0 32,0 0 0,-1-1-64,1 6 32,-4-5-64,3 0 64,1 0 0,4 5 32,-4-5-160,0 5 32,4 0 0,0-5 64,-5 4-32,1-4 64,4 0-128,0 0 0,0 5 96,-4-6 32,4 7-32,-4 3-64,-1-4 32,1 5 32,4-5 160,-4 0 192,-1 4-96,1 2 0,0-7-288,4 6 0,0-5-32,0 0 64,0 0-32,0 0 64,4-1-64,0 6-32,5-5 32,0 0-32,-1 5 0,5-5 64,0-1-256,4 1-96,0 5-992,4 10-352</inkml:trace>
  <inkml:trace contextRef="#ctx0" brushRef="#br0" timeOffset="28">760 1113 896,'-9'0'416,"5"5"-192,4 5-352,-5-5 128,5 5-64,0 0 0,-4 10 0,4 0 0,-4-1-224,0 6-128</inkml:trace>
  <inkml:trace contextRef="#ctx0" brushRef="#br0" timeOffset="29">884 810 896,'-5'-10'352,"-3"10"-192,3 0-256,1 6 0,0-2 64,-5 1 64,-3 10-352,-1 0-96</inkml:trace>
  <inkml:trace contextRef="#ctx0" brushRef="#br0" timeOffset="30">1055 462 128,'-30'0'160,"4"0"-64,-8 5-192,21-5 64,-13 0-32,1-10 0</inkml:trace>
  <inkml:trace contextRef="#ctx0" brushRef="#br0" timeOffset="31">1468 243 1792,'-4'-15'768,"4"10"-384,0-5-512,0 10 128,4-5 64,1 0 32,-1 0-832,5-5-288,-5-4 448,4-1 192</inkml:trace>
  <inkml:trace contextRef="#ctx0" brushRef="#br0" timeOffset="32">1327 402 896,'-12'-9'352,"7"3"-192,1 6 96,4-4 160,-4 4-128,4-5-96,-5-6 32,1 2 0,0-1-32,0-5-32,4 0-96,-9 0 32,1 5-1056,3-5-384</inkml:trace>
  <inkml:trace contextRef="#ctx0" brushRef="#br0" timeOffset="33">1998 199 896,'0'-5'416,"4"5"-192,0 0-256,0 0 64,1 0-32,8-5 0,-1 5 0,1-5 64,4 0-96,9 0 0,-5-5 32,9 0 0,-5 0-448,5-10-96</inkml:trace>
  <inkml:trace contextRef="#ctx0" brushRef="#br0" timeOffset="34">2203 244 3072,'0'-5'1216,"4"5"-640,0 0-736,5 0 192,-5 0 32,9-5 32,-5 0-192,9 0 0,-4 0-608,9 0-256,-1-5-128,0 0 0</inkml:trace>
  <inkml:trace contextRef="#ctx0" brushRef="#br0" timeOffset="35">2391 124 1152,'5'-25'416,"8"6"-192,4-1-256,-9 10 64,5 0-128,8 0 64,5 0-384,0-10-224</inkml:trace>
  <inkml:trace contextRef="#ctx0" brushRef="#br0" timeOffset="36">2660 293 2304,'-4'-29'864,"4"19"-448,0 5-576,4 0 192,1 0-32,-1 0 64,4 5-96,1-5 0,-1 5 32,5 0 0,0-5-928,4 5-416</inkml:trace>
  <inkml:trace contextRef="#ctx0" brushRef="#br0" timeOffset="37">2588 423 2560,'4'-15'960,"13"10"-512,-4 1-544,-1-6 256,1 4-128,9-3 64,3 4-1184,5-6-544</inkml:trace>
  <inkml:trace contextRef="#ctx0" brushRef="#br0" timeOffset="38">2771 399 2304,'0'-5'960,"13"5"-512,4-5-544,-4-5 192,8 0-32,9 0 96,4-15-1184,9 0-512</inkml:trace>
  <inkml:trace contextRef="#ctx0" brushRef="#br0" timeOffset="39">2997 458 640,'34'34'352,"-12"-9"-192,12 10-192,-21-15 64,8 0-32,5 0 64</inkml:trace>
  <inkml:trace contextRef="#ctx0" brushRef="#br0" timeOffset="40">1673 239 128,'0'5'64,"4"0"0,-4-5-96,4 0 64,-4 0 32,5-5 96,4 0-128,-5-5-32,9-5-160,-5 0 32</inkml:trace>
  <inkml:trace contextRef="#ctx0" brushRef="#br0" timeOffset="41">1690 363 2816,'0'-29'1120,"9"19"-576,4-5-576,-5 5 288,10 0-224,3 0-96,9-5-1248,-1-5-480</inkml:trace>
  <inkml:trace contextRef="#ctx0" brushRef="#br0" timeOffset="42">1869 324 5376,'4'-10'2112,"1"5"-1152,3-10-1184,5 5 256,-4 0-416,4-5-96,-1 0-32,5 0 64,0 5-512,-4-10-256</inkml:trace>
  <inkml:trace contextRef="#ctx0" brushRef="#br0" timeOffset="43">2036 313 5760,'-4'5'2176,"8"-5"-1152,0 0-1280,0 0 384,5-5-480,4 0-96,4-5-640,0-4-160,9-7-640,-5 1-224</inkml:trace>
  <inkml:trace contextRef="#ctx0" brushRef="#br0" timeOffset="44">2147 343 7040,'4'0'2624,"0"-5"-1408,22-5-2048,-18 10 160,9-10-736,5 0-224,-1-5-544,1-4-160</inkml:trace>
  <inkml:trace contextRef="#ctx0" brushRef="#br0" timeOffset="45">2313 324 7552,'0'0'2816,"4"0"-1536,9-5-2144,-4 0 160,8 0-1600,1-10-512,7-5 704,1 0 384</inkml:trace>
  <inkml:trace contextRef="#ctx0" brushRef="#br0" timeOffset="46">2434 278 7296,'4'0'2816,"1"-4"-1536,16-1-2688,-8 0-64,0-10-1344,8 0-384</inkml:trace>
  <inkml:trace contextRef="#ctx0" brushRef="#br0" timeOffset="47">2681 433 4864,'9'0'1824,"-1"0"-960,9-5-1376,-4 0 160,0 5-768,9-5-224,-1-5-160,0-5-32</inkml:trace>
  <inkml:trace contextRef="#ctx0" brushRef="#br0" timeOffset="48">2810 402 7168,'4'-4'2720,"13"-1"-1472,9-10-2592,-18 4-32,14-3-1376,3-6-416</inkml:trace>
  <inkml:trace contextRef="#ctx0" brushRef="#br0" timeOffset="49">2677 338 7040,'0'-10'2720,"5"10"-1472,3-5-1536,5 0 384,8-5-480,9 0-160,9-10-1632,-1 0-704,9 1 768,-4-1 448</inkml:trace>
  <inkml:trace contextRef="#ctx0" brushRef="#br0" timeOffset="50">2822 517 5376,'5'0'2112,"3"0"-1152,14 0-1472,-9 6 224,4-6-448,4-6-64,0 6-1088,5-10-416</inkml:trace>
  <inkml:trace contextRef="#ctx0" brushRef="#br0" timeOffset="51">2822 661 6656,'9'25'2464,"12"-20"-1344,-3 5-1536,-10 0 384,13 0-960,0 5-224,1 5-1184,8-5-480</inkml:trace>
  <inkml:trace contextRef="#ctx0" brushRef="#br0" timeOffset="52">2941 741 5888,'-12'5'2176,"12"10"-1152,8 10-1408,-4-15 320,9 9-64,5 11 128,3 5-736,0 0-320,13 0-1088,1 0-384</inkml:trace>
  <inkml:trace contextRef="#ctx0" brushRef="#br0" timeOffset="53">2955 954 5632,'21'55'2176,"-4"-25"-1152,17 29-1888,-21-19 0,13 10-1216,-5 0-416,5 0 1152,4-1 576</inkml:trace>
  <inkml:trace contextRef="#ctx0" brushRef="#br0" timeOffset="54">3146 1283 6272,'0'39'2368,"5"-24"-1280,3 35-1984,-4-30 128,5 10-352,4 5 32,0 0-800,0-6-320</inkml:trace>
  <inkml:trace contextRef="#ctx0" brushRef="#br0" timeOffset="55">3206 1765 6144,'13'64'2272,"-4"-44"-1216,-1 5-2368,-3-10-160,3 0-832,-3-5-160</inkml:trace>
  <inkml:trace contextRef="#ctx0" brushRef="#br0" timeOffset="56">3232 2003 5888,'13'80'2176,"-5"-50"-1152,1 15-2816,0-21-416,3 1 192,1-5 192</inkml:trace>
  <inkml:trace contextRef="#ctx0" brushRef="#br0" timeOffset="57">960 800 5248,'-21'6'2016,"17"-2"-1088,-5 12-1088,9-7 384,-4 6-352,0 5-32,-5 15-640,-4 0-224,0-1-928,5 6-384</inkml:trace>
  <inkml:trace contextRef="#ctx0" brushRef="#br0" timeOffset="58">956 845 5888,'-8'0'2176,"4"0"-1152,-9 6-1120,8-1 416,-7 4-512,-5 11-160,-4 10-192,-5 5 0,-8 5-288,0 15-96,-5-1-896,1 11-448</inkml:trace>
  <inkml:trace contextRef="#ctx0" brushRef="#br0" timeOffset="59">1964 2987 2176,'0'0'64,"0"5"-96,-5-5-64,5 5 64,-4-5 64,4 5 0,-4 0-32,-1 1 32,1-6 32,-5 9-384,5-4-192,-4 0 0,3 5 32</inkml:trace>
  <inkml:trace contextRef="#ctx0" brushRef="#br0" timeOffset="60">1114 2645 512,'0'4'256,"0"1"-128,-4 0 64,4 0 192,0 0 0,0 0 96,0 0-192,0 5-96,0 5-32,0-5-32,0 0-64,0 5 32,0-5 0,0 0 96,0 0-96,0 0-64,4 0 0,-4 0-32,0-5 64,4 4 32,-4 2-192,0-2 0,5 1 160,-5 5 192,0 5-352,4 0-64,-4-5 192,0 5 192,4-5-96,1 5-64,-1-5-32,0 0-32,0-6-1152,5 2-480</inkml:trace>
  <inkml:trace contextRef="#ctx0" brushRef="#br0" timeOffset="61">1123 2814 1152,'4'15'416,"-4"-15"-192,0 5-64,0 0 192,4 0-288,-4 4 0,0 2 0,5-2 32,-5 1 32,4 10 0,-4-5-160,4-5 32,-4 5 64,4 0 96,0-5-128,1 5-32,-1-5 0,0 4 64,5-3-96,-5 3 0,5 1 32,-5 0 64,5 0-32,-5 5-32,4 5 32,1-5-32,4 0 0,0-1 0,-1 1 0,5 0 0,9 5 64,0 5 96,3-5-1056,1 0-416</inkml:trace>
  <inkml:trace contextRef="#ctx0" brushRef="#br0" timeOffset="62">1178 3370 512,'17'80'256,"-8"-45"-128,4 30-384,-4-35-32</inkml:trace>
  <inkml:trace contextRef="#ctx0" brushRef="#br0" timeOffset="63">1166 3092 128,'-5'10'0,"5"10"64,0-10 32,0 5-32,0-1-64,0 1 32,0 5-32,0-5 0,0 5 64,0 10-32,0-5 64,-4 5-64,-1 4-32,1-3-128,0 3-64</inkml:trace>
  <inkml:trace contextRef="#ctx0" brushRef="#br0" timeOffset="64">943 3624 384,'4'-5'256,"1"0"-128,-1 5-96,0 0 160,1 0-96,3-5-64,1 5 64,4 0 0,-1-5-128,6-5-32,-1-5-256,12-5-128</inkml:trace>
  <inkml:trace contextRef="#ctx0" brushRef="#br0" timeOffset="65">1119 1412 1152,'-9'0'416,"9"0"-192,-4-5-352,4 5 64,-4 0 32,4 0 64,-5 0 64,5 0 96,-4 0-32,4-5 0,-8 5-96,8-5 32,-9 5-64,5-5-32,-5 5 32,5-5 32,-5 5-96,5-5-64,-5 5 128,5 0 32,-4 0 0,3-5-64,1 5 32,-4 0-32,3 0 0,1-5 0,-4 5-96,-1 0 64,0-5 160,1 0 64,-5 0-160,0-5-64,5 6 0,-1-2 0,1-3-64,-5 9 64,9-5 32,-1-1 64,1 6-32,0-5-32,-1 5-64,5-4 32,-4 4-32,4-5-64,-4 5 160,0-6 96,4 6-32,-5 0-64,5 0-96,-4-4-32,4 4 128,0 0 32,0 0 0,0 0-64,0 0 32,0 0-32,4 0 0,1 4 64,-1-4-32,4 6-32,5 3 32,-4 2-32,8-2 0,-4 2 0,-1-2 0,5 6 64,-4-10-96,0 5 0,0 0 32,0 0 0,4-5 0,-4 0 64,-1 5-96,1-5 0,5 5 96,-6-5 32,-3 0-128,4-5-32,-9 5 32,4 0 64,-3 0-64,-1 0 0,-4-5-480,4 5-128,-4 0 32,0 0 32</inkml:trace>
  <inkml:trace contextRef="#ctx0" brushRef="#br0" timeOffset="66">777 1402 1152,'4'5'512,"5"-5"-256,-1 5-224,-3-5 160,-1 5-32,4-5 0,1 4-192,-1 1 32,5-5 64,0 6 32,0-2-32,0 6 32,4-4-128,0 3 0,0-4 160,0 5 64,0-5-224,-4 0-32,4 5 0,-8-5 96,3 0-64,1 0 0,-4 5 96,-1-5 32,-3 5-32,-1-5-64,4 5 32,-3-5-32,-1 0 0,0 0 0,1 0-160,-1-5 32,0 5-640,0-5-288</inkml:trace>
  <inkml:trace contextRef="#ctx0" brushRef="#br0" timeOffset="67">803 1253 384,'12'-15'256,"-7"10"-128,-1 0-96,0 0 160,0 5-96,5-5-64,0 0-96,-1 0 32,1 5 96,-1-5 96,1 5-128,-1 0-96,1 0-256,-1 0-128</inkml:trace>
  <inkml:trace contextRef="#ctx0" brushRef="#br0" timeOffset="68">751 1262 896,'8'-5'416,"-3"5"-192,8-15-352,-9 10 128,4 5 128,1-10 64,4 5-64,0 0-96,-5 1 0,9-7-32,-8 7-512,8-1-192</inkml:trace>
  <inkml:trace contextRef="#ctx0" brushRef="#br0" timeOffset="69">922 1546 1152,'-4'0'416,"4"5"-192,0 0-256,0-5 64,0 0-128,0 5 64,0-5 32,0 5 0,0 0 0,0 0 64,0 0-32,0 5 64,0-1-64,0 1 64,0 0-64,0 5-32,0 0-64,0 0 32,0 0-32,0 5 0,0-5 64,0 0 64,0 0-32,0 0 64,0-1-64,0 1-32,0 5 32,0 0-32,0 0 0,0-5 64,0 5-96,0-5 0,-5 5 32,1-5 0,4 0 0,-4 0 0,4 0-96,-5 0 64,5-1 32,0-4 64,0 5-32,-4 5-32,4-5 96,0 0 64,4-5-128,-4 5-96,0-5 32,5 5 0,-5-6-64,4 6 64,0-4 32,-4-6 64,5 4-96,-5 1 0,0-5 96,4 5 32,-4 0-384,0 0-128,0 0-96,4 10 0</inkml:trace>
  <inkml:trace contextRef="#ctx0" brushRef="#br0" timeOffset="70">866 1610 256,'0'30'160,"0"-10"-64,0 5-128,5-10 128,-1 0-128,-4 5-64,0 5 128,0 4 96,0 1-192,-4 0 0,4 0 0,-5 0 32,1 4 32,0-4 0,4 0 64,-4 0 32,-1 0-32,-3 0-64,4 0 32,-5-6-32,1 6-96,-5 0 64,4 0-128,1-5 32</inkml:trace>
  <inkml:trace contextRef="#ctx0" brushRef="#br0" timeOffset="71">2151 2853 2048,'9'0'768,"-9"0"-384,4 0-384,-4 0 160,4 0-192,0 0-32,-4-5 32,5 5 64,-1 0-64,0 0 0,-4-5 32,4 5 0,1 0 0,-1 0 0,0 0 0,1-5 0,-1 5 64,0 0 32,0 0-32,1-5-64,3 5 32,-3 0-32,-1 0-96,0 0 64,0 0 32,1 0 0,-1 0 64,4 0 32,-3 0-192,-1 0 0,0 0 32,0 0 96,1 0 0,3 0 64,-4 0-64,5 0-32,0 0 32,-5 0-32,4 0 0,1 0 0,0 0-96,-1 0 0,2 0 64,-2 0 0,0 0 32,1 0 0,0 0-96,-1 0 64,1 0 32,-1 0 0,1 0 0,-1 0 0,-3 5 0,3 0 64,-3-5-32,-1 0-32,0 5-64,0 0 32,5-5 32,-5 5 64,4 0-96,-3 0 0,-1 0 32,4 0 0,-3 0 64,3 0 32,-3-5-32,3 5-64,-4-5-64,5 5 32,0-5 32,-5 0 0,4 0 0,1 0 0,-5 5 0,0-5 0,5 5 0,-5-5 0,0 5 0,1-5 0,-1 5 0,0-1 64,0 2-96,1-1-64,-1-1 64,0 1 64,-4 1 0,5-2-32,-1 1-64,0 0 32,-4 0 32,4 0 64,-4-5-32,0 5-32,5 0 32,-5-5-32,0 5 64,4-5 32,-4 5-128,0-5 32,4 5 64,-4-5 96,0 5-224,5 0 0,-5 0-928,0 0-288</inkml:trace>
  <inkml:trace contextRef="#ctx0" brushRef="#br0" timeOffset="72">2006 2983 1408,'0'5'608,"0"-5"-320,-4 5-352,4-5 192,0 5-160,-4-5 0,4 5 32,-4-5 64,-1 5-96,1 0 0,0 0 32,-1 0 0,1-5 0,0 5 64,-1 0-32,-3-5-32,3 5 32,-3 0-32,4-5 64,-5 5 32,5 0-32,0-5-64,-5 5 32,5-5-32,-1 5 0,5-5 0,0 0-704,0 0-320</inkml:trace>
  <inkml:trace contextRef="#ctx0" brushRef="#br0" timeOffset="73">2117 2918 640,'-9'10'352,"0"-5"-192,5 5-256,0-5 64,0 0 32,-1 5 64,-3-5-32,-5 5 64,5 0-128,-5 0 0,4-1 32,-4-3 64,5 4-32,-1-6-32,1 1 32,3 1 32,1-2-384,0-4-192</inkml:trace>
  <inkml:trace contextRef="#ctx0" brushRef="#br2" timeOffset="74">1507 845 1536,'0'-30'608,"0"51"-320,0-12-480,0-9 96,0 0-256,0 0-32,0 10-64,9-10-32</inkml:trace>
  <inkml:trace contextRef="#ctx0" brushRef="#br2" timeOffset="75">2652 3072 1792,'0'-5'704,"0"5"-384,-4 0-320,4 0 224,0 0-128,0 0 0,0 0-32,-5 0 32,5 0 64,0 5 64,-4-5-256,0 0-32,4 0 128,-5 0 192,1 0-128,0 0 0,0 0-128,-1 0-32,1-5 32,0 5 0,-1 0 0,-3 0 64,4 0-32,-1 0 64,1 0 128,-4 0 192,-1 0-160,1 0 0,3-5 0,1 5 0,-4 0-128,-1 0-96,5-5 0,-5 5 32,5 0-96,-5-5 0,1 5 32,3 0 0,1 0 0,-4 0 0,-1 0 0,1 0 0,-1 0 0,1 0 64,-1 0-96,1 0-64,-1 0 64,0 5 64,1-5 0,4 5 64,-5-5-128,0 5 0,1-5-32,4 5 0,-6-5 64,2 0 64,-1 5-32,1-5-32,3 0 32,-3 0 32,3 0-96,1 0 0,-4 0 32,3 0 64,-3 0-32,3 0 64,-3 0-64,-1 0-32,1 0-64,-1 5 32,1-5 32,-1 0 64,5 0-96,-4 5 0,-1-5 32,5 0 0,-5 0 0,1 0 0,-1 0 64,0 0-32,5 0-32,-4 0-64,-1 0 32,1 0 32,-1 0 0,1 5 0,3-5 64,1 0-96,-4 0 0,3-5 96,1 5 32,0 0-128,-1 0-32,1-5-64,0 5 96,0 0 0,-1 5 96,-3-5-96,3 0-64,-3 5 64,-1 0 64,5-5-64,-4 5 0,-1 0-256,1 0-128,-5-5-480,4 5-256,1-5-64,-1 0 0</inkml:trace>
  <inkml:trace contextRef="#ctx0" brushRef="#br2" timeOffset="76">2002 3112 384,'-22'10'256,"9"0"-128,1 5-96,3-10 96,5 5-160,-5-5 32,5 0-224,0 0-96</inkml:trace>
  <inkml:trace contextRef="#ctx0" brushRef="#br2" timeOffset="77">1980 2968 128,'4'-10'64,"5"10"0,-5-5-96,0-5 64,1 5-32,-1 0 64,0 0 32,5-5 32,-5 5-160,5 0-32,-5 1 32,5-7 0,-1 6 448,1 1 192,-5-2-288,4 1-96,1 1-224,-5-1-32,5 5 32,-1-6 64,1 6-96,-5-5 0,1 5-480,3 0-192</inkml:trace>
  <inkml:trace contextRef="#ctx0" brushRef="#br2" timeOffset="78">1989 2928 256,'0'-5'160,"5"0"-64,-5 0-64,4 5 96,-4 0-64,0-5-64,4 5 32,0-5-32,-4 5 0,0-5 0,5 5 0,-1-5 0,-4 0 0,4 0 64,-4 0 32,4 5 96,-4-5-32,4 0 64,-4 1-128,5 4 0,-5-6-32,4 1-64,-4 5 32,0 0-32,4 0 0,-4-4 0,0 4 0,0 0 0,5-5 0,-5 5 0,4 0 64,-4 0 96,4 0-224,0-5 0,-4 5 0,5 0 32,-5-5 32,4 5 0,-4 0 0,4-5 0,0 5 0,-4-5 64,5 5-96,-5 0 0,4-5 32,-4 0 64,4 5-32,1-5 64,-5 0-128,4 5 0,-4-5 32,4 5 0,-4-5 0,4 5 0,1-5-96,-5 5 64,4 0 32,0-5 64,-4 0-32,4 5 64,1-5-64,-5 0-32,4 5-64,0-5 32,0 0 32,-4 5 0,5-5 0,-1 0 64</inkml:trace>
  <inkml:trace contextRef="#ctx0" brushRef="#br2" timeOffset="79">2151 2744 1952,'8'0'32</inkml:trace>
  <inkml:trace contextRef="#ctx0" brushRef="#br2" timeOffset="80">2164 2734 1952,'4'0'32,"5"-5"-64,-5 5 0,0 0 96,1 0 96,-5-5-128,4 5-96,0 0 32,-4 0 0,5 0 32,-1 0 0,-4 0 0,0 5 0,4-5 0,-4 5 0,0-5 64,4 5-96,-4 0 0,5-5 32,-5 0 64,4 0-96,0 0 0,0 0 32,-4-5 64,5 5-32,-1-5 64</inkml:trace>
  <inkml:trace contextRef="#ctx0" brushRef="#br2" timeOffset="81">2245 2738 1984,'0'10'-320,"0"0"-192,0 1-96</inkml:trace>
  <inkml:trace contextRef="#ctx0" brushRef="#br2" timeOffset="82">2404 2690 128,'4'0'64,"0"0"0,0-6-96,1 6 64,-1 0-32,-4 0 64,4 0-96,0 0 0,1 0 32,-1 0 64,0 6-32,1-6-32,-5 0-64,4 0 32,0 4 96,0-4 32,1 0-128,-1 5-32,0-5 32,1 5 64,-1 0 0,0 0-32,0 0-64,1 0 32,-1 0 32,0 0 64,0 0-96,1 0 0,-1-5 32,4 5 64,-8 0 32,9-5 32,-5 5-224,1-5 0,-1 5 32,0 0 96,5-5 0,-9 5-32,4 0 32,0 0-32,1 5 0,-1-5 64,0 0-96,-4 4 0,4-3 32,-4-1 0,5-1 64,-5 1 32,4 5-128,0 0-32,5 5 96,-1-5 32,1 10 0,4 0 32,4-5-288,-4 0-32</inkml:trace>
  <inkml:trace contextRef="#ctx0" brushRef="#br0" timeOffset="83">2062 1943 384,'-4'6'160,"4"-1"-64,0-5-128,0 4 64,0-4-32,0 5 0,-5 0-96,5-5 64,0 5 32,-4-5 0,4 5-96,-4-5 64,-1 5 32,5 0 64,-4 0 32,4 0 32,0 0-160,-4 0 32,4 0-64,0 0 0,0 0 128,-5 0 32,5 0-32,0 0-64,0-5-64,0 5 32,-4 0 32,4 0 64,0 5-96,0 0-64,0 0 128,0-5 96,0 4-192,0 6 0,-4-10 0,4 5 96,0 0 0,0 0 64,0 0-128,0-5 0,-4 5 32,4-5 0,0 5 0,0-5 0,-4 5 0,-1-5 0,5 5 0,-4 0 64,0-5-96,-1 10 0,5-5 32,-4 4 64,4-3-32,0 4-32,0-6 32,-4 1 32,4 0-96,0 5 0,-5-5 96,5 0 96,-4 0-128,0 0-32,0 5 64,-1-5 96,1 0-128,4 5-96,-4-6-256,4 7-128</inkml:trace>
  <inkml:trace contextRef="#ctx0" brushRef="#br0" timeOffset="84">2451 1988 640,'0'0'352,"0"6"-192,0-6-128,0 0 160,4 5 32,-4-5 96,0 4-96,0-4-64,0 5 0,0-5-32,0 5-64,0 1 32,0-2-64,0 1-32,0 0 96,0-5 64,0 5-224,0 0 0,0 0 64,0-5 128,0 5-32,0 0-64,0 0 64,0-5 0,5 5 32,-5 5 0,0-5-64,0 0 32,0 5-64,0-5 64,0 0-64,0 0-32,0 0 96,0 0 64,0 0-64,0-5-64,0 5 0,0 0 32</inkml:trace>
  <inkml:trace contextRef="#ctx0" brushRef="#br0" timeOffset="85">2464 2147 4384,'4'5'32,"-4"0"0,4 0 64,1 5-128,-5-5 0,4 0 32,0 0 64,-4 0-32,4 0 64,0 0 64,-4-1 64,5 7-192,-5-6-64,4-1 0,-4 2 64,4 3 0,-4-4 64,5 0-64,-5 1-32,0-6 32,4 4-32,-4 1 64,0 0 32,4-5-128,-4 10-32,0-10 32,5 5 64,-5 0 0,0 0-96,0 0 32,0 0 32,0-5 0,0 5-96,4 0 160,-4 0 64,0 0-96,0 0-32,0 5 0,0-5 64,4 0-32,-4 5-32,0 5 32,5-5 32,-5 5-96,8 0-64,-4-5-1440,1 4-544</inkml:trace>
  <inkml:trace contextRef="#ctx0" brushRef="#br0" timeOffset="86">2156 2491 128,'0'0'0,"4"-5"64,-4 5 32,4 0-128,-4 0 32,4 0 64,-4-5 32,0 5-32,5 0 32,-5 0 64,0 0-64,4-5 0,-4 5-32,0 0-64,0-5 32,4 5-32,-4 0 0,0 0 64,5 0-96,-5-5 0,0 5 32,0-5 0,4 5 0,-4-5 0,4 5 64,-4-5 32,4 5-128,1 0-32,-5 0 32,4-5 0,-4 5 32,0 0 64,4 0-96,-4-5 0,5 5 32,-5 0 64,4 0-96,0 0 0,-4 0 32,4 0 0,-4 0 0,4 0 64,-4 0-96,5 0-64,-1 0 128,-4 0 32,4 0 0,-4 0-64,0 5-64,0-5 32,4 0 32,-4 0 64,0 0 32,0 5 32,0-5-224,0 5 0,0-5-256,0 5-32</inkml:trace>
  <inkml:trace contextRef="#ctx0" brushRef="#br0" timeOffset="87">2391 2475 1152,'0'0'416,"0"5"-192,0-5-128,0 0 224,0 0-192,0 0 0,0 0 64,0 0 32,0 0 32,0 0 64,0 0-160,0 0-32,0-5-64,0 5 32,0 0 0,0 0 32,0-4 128,0 4 96,0 0-64,0 0 64,0 0-192,0-6-32,0 6 0,0 0 0,0 0-64,0-5-64,0 5 32,0 0-32,0 0 64,0 0 32,0 0-32,0 0 32,0 0 0,0 0 32,0 0-64,0 0 32,0 0 0,0 0 96,0-4-96,4 4-64,-4 0 64,0 0-64,0-5 64,0 5-128,0 0 0,4 0 32,-4 0 64,0-6-32,0 6-32,0 0 32,0 0-32,0 0 64,0 0 32,5 0 32,-5 0 0,0 0-64,0 0-64,0 0 96,4 0 0,-4 0-128,0 0-32,0 0 96,0 0 32,4 0-96,-4 0-32,0-5 96,4 5 32,-4 0-160,0 0 0,0 0 96,0 0 128,5 0-32,-5 0-64,0-4 0,0 4-32,4 0-96,-4 0 64,0 0 96,0 0 96,4 0-224,-4 0 0,0 0 64,0 0 64,5 0-96,-5 0 32,0 0 64,0 0 32,0 0-32,0 0-64,0 0-64,0 4-32,0-4 64,4 0 64,-4 0-64,0 0 0,0 0 32,0 0 64,4 0-32,-4 0-32,0 0-64,0 0-32,0 0 64,0 0 0,0 0 32,0 0 64,0 0-32,0 0 64,0 0-128,0 0 0,0 0 32,0 5 0,0-5 0,0 0 0,0 0 64,5 0 32,-5 0-256,0 0-64,0 0-1984,0 0-928,-5 0 1600</inkml:trace>
  <inkml:trace contextRef="#ctx0" brushRef="#br3" timeOffset="88">2536 4116 256,'0'30'160,"0"0"-64,0 0-128,0-20 128,8 10-64,-8 0 64,0-1-64,9 21 64,-1-10-288,-8 0-96</inkml:trace>
  <inkml:trace contextRef="#ctx0" brushRef="#br3" timeOffset="89">1827 4166 640,'0'49'352,"0"-39"-192,0 20-192,0-20 128,0 20-64,0 0 64,0 10-64,8-10 64,-8 0-64,9 9-32,-1-19-416,9 0-128</inkml:trace>
  <inkml:trace contextRef="#ctx0" brushRef="#br3" timeOffset="90">1468 905 640,'17'0'352,"0"0"-192,0 0-128,-8 0 96,8 0-160,0 0 32,0 0-64,9 0 0,-1 0 64,1 0 64,8 0-32,-8 0 64,0 0-64,-1 0-32,9 0 32,-8 0 32,0 10-96,-1-10 0,1 0 32,-9 0 0,9 10 0,-9-10 64,0 0-96,0 0-64,0 0 64,0 0 64,0 0 0,-8 0-32,8 0 32,-9 0-32,1 0 0,8 0 64,-9 0 32,9 0 32,-8-10-64,8 10 32,0 0-64,-8 0-32,8 0 32,-9 0-32,9 0 0,-8 0 64,8 10-96,0-10 0,-8 10 32,-1-10 64,9 10-96,-8-10 0,8 10 32,-9 0 0,9 0 0,2-10 0,-2 10 0,0-10 64,8 0-32,1 0-32,8 0-64,-8 0 32,8 0-480,-8-10-192</inkml:trace>
  <inkml:trace contextRef="#ctx0" brushRef="#br3" timeOffset="91">2588 4265 128,'0'30'64,"0"-10"0,0 19-96,8-9 64,-8 0-32,0 0 64,0-1-96,0 11-64</inkml:trace>
  <inkml:trace contextRef="#ctx0" brushRef="#br3" timeOffset="92">2083 3500 768,'8'-20'352,"0"20"-192,1-10-128,-9 10 160,0-10-160,9 10-32,-1-10 0,1 10 0,-1-10 64,1 10 96,0-10-224,8 10-96,-9 0 96,1 0 64,8-10-32,0 10 0,0 0 32,0 0 0,9 0-96,-9 10 64,8-10-320,-7 0-96</inkml:trace>
  <inkml:trace contextRef="#ctx0" brushRef="#br3" timeOffset="93">2502 4166 128,'9'20'160,"-9"-1"-64,9-9-64,-1 0 96,-8 0-64,17 0-64,-8 10-64,-1 0 32,9 0-128,-8 10 32</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7T23:21:04.421"/>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7-17T23:21:04.422"/>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1101 358 1152,'-17'-5'512,"9"5"-256,-1-5-384,5 5 128,-5 0 0,5 0 0,-5-5 0,1 5 0,-1 0-512,1 0-128</inkml:trace>
  <inkml:trace contextRef="#ctx1" brushRef="#br1">2907 892,'0'0,"2"3,2 3,3 3,1 0,2 1,1 0,2 0,3 2,2 2,4 2,3 2,2 0,1 0,1-1,0-2,0-1,-1-2,-3-2,-1-1,0-2,-2-1,1-1,-1 0,0-2,-1 0,0-1,-2-1,0-1,-2-1,-2 0,-2 0,-1-1,-1 1,-1 0,-1 1,-1-1,0 1,-1 0,1 0,0 0,0 1,1 0,-1 0,0 0,-1 0,-1 0,-2 0,-2 0,-1 0,-2-1,0 0,-2 1,-1-1,-2 0,-3-3,-5-3,0-1</inkml:trace>
  <inkml:trace contextRef="#ctx0" brushRef="#br0" timeOffset="2">3018 885 3968,'8'-5'1568,"5"5"-832,13 10-864,-13-10 320,8 10-160,5 0-32,4 0-1664,0 0-800,-1 0 1152,-3 0 672</inkml:trace>
  <inkml:trace contextRef="#ctx0" brushRef="#br0" timeOffset="3">3138 969 2304,'4'6'960,"1"3"-512,12 6-608,-5-5 192,5 0-96,5 5 0,8 10-864,4 5-320,4-5 544,1 4 352</inkml:trace>
  <inkml:trace contextRef="#ctx0" brushRef="#br0" timeOffset="4">2119 1476 128,'0'0'64,"0"5"0,0-5-96,0 0 64,0 5-32,5-5 0,-5 5 0,0-5 64,0 5-96,0-5 0,0 5 96,4-5 96,-4 5-128,0-5-96,0 5 96,4-5 32,-4 0-96,0 5 32,5-5 64,-5 5 32,0-5-128,0 0 32,4 5 0,-4-5 128,0 10 0</inkml:trace>
  <inkml:trace contextRef="#ctx0" brushRef="#br0" timeOffset="5">2141 1546 896,'0'5'-64,"0"5"32,0-5 0,0 0 96,0 0 32,0 0-128,0 0 32,0 0 0,0-5 64,0 4-32,0 1 64,-4 1-64,4-6-32,0 4 32,0 1 32,0 0 32,0-5 96,0 6-32,0-2 0,0 1-96,-5 0-64,5-5 32,0 5 32,0 0-32,-4 0-96,4-5 32,0 5 32,-4 0 64,4-5-32,-4 5-32,4-5 32,-5 5-32,5 0 0,-4-5 0,4 5 0,0 0 0,-4 0 0,4-5 64,-4 5-32,4 0-32,0-5-64,-5 5 32,5 0 32,-4 0 0,4 0 64,0-5 32,0 5-128,-4 0-32,4 0 32,-4 0 0,4 5 32,0 0 64,-5-5-96,5-1 0,0 2 32,-4-1 0,4-1 0,0 1 0,-4 1 64,4-6 32,0 4-192,-5 1 0,5 0 96,0-5 64,0 6-96,-4-2 32,0-4 64,4 5 32,0 0-128,-4-5 32,4 5 0,0-5 64,-5 5-96,5 0-64,-4 0 64,4 0 64,-4 0 128,4-5-224,-5 5 0,1 0 64,4 0 128,-4-5-32,4 5 0,-4-5-32,4 5-64,0 0 32,-5 0 32,5-5-32,-4 5-32,4 0 32,-4 0-32,0-5 64,4 5 32,-4 0-128,4 0 32,-5 0 0,5-5 64,-4 5-32,0 0 64,4-1-128,-4-4 0,-1 11-32,1-6 0,0-1 64,4 7 64,-5-7-32,1 1-32,0 1 32,0-2 32,4 1-96,-5 0 0,5 0 32,-4-5 64,4 5-32,-4 0-32,-1-5-64,5 5-32,-4 0 64,4-5 0,-4 5 96,4-5 32,-4 5-128,-1-5 32,5 5 64,-4-5 32,0 5-128,4-5 32,-5 0 0,1 5 0,4 0-96,-4 0 64,4-5 32,-4 5 64,4 0-32,-4-5-32,-1 5-64,5 0-32,-4-5 64,0 0 0,4 5 96,-4-5 32,-1 0-32,5 5-128,-4-5-32,0 0 128,-1 5 32,5-5 0,-4 0-64,4 5 32,-4-5-32,4 5-96,-4-5 0,-1 0 64,5 0 0,-4 5 96,4 0 32,-4-5-128,4 0 32,-5 0 0,1 5 0,4 0 0,-4-5 64,0 0-32,4 5 64,-5-5-128,5 4-64,-4-4 64,0 6 64,0-6 0,-1 0-32,1 5 32,0-5 32,0 0-32,-1 0-32,1 5-64,0-5 32,4 0 32,-4 0 0,4 0-96,-5 0 64,1 4 96,4-4 32,-4 0-128,-1 0 32,5 6 0,-4-6 0,4 0 0,-4 0 64,4 5-32,-4-5-32,-1 0-64,5 4 32,-4-4 32,4 5 0,-4 0 0,4-5 64,-5 0-32,1 5-96,4 0 32,-4-5 32,4 5 64,-4 0-32,4 0 64,-5-5-128,1 5-64,0-5 64,4 5 0,-4-5 32,-1 0 64,1 0-32,4 0-32,-4 5 32,0-5-32,-1 0 0,5 0 0,-4 5 0,4-5 0,-4 0 64,0 0 32,4 0-128,-5 0-32,5 0 32,-4-5 0,4 5 32,-4 0 0,-1 0 0,5 0 0,0 0 0,-4 0 64,4 0-96,-4 0 0,4 0 32,0 0 0,-4 0 64,-1 5 32,5-5-192,-4 0 0,0 0 32,-1 5 96,1-5-64,0 0 0,0 5 96,-1-5 32,5 0-128,-4 0 32,4 0 64,-4 0 96,4 0-128,-4 0-32,-1 0 0,5 0 64,-4 0-96,0 0 0,0 0 32,4 0 0,-5 0 0,1 0 0,4 0 0,-4 0 64,4 0-32,-4 0-32,-1-5 288,5 5 192,-4 0-288,4 0-128,-4 0-32,4-5-32,-4 5 0,-1 0 0,5 0 0,-4 0 0,4 0 0,-4 0 64</inkml:trace>
  <inkml:trace contextRef="#ctx0" brushRef="#br0" timeOffset="6">1505 2232 4704,'-9'5'96,"5"-5"-128,0 0 0</inkml:trace>
  <inkml:trace contextRef="#ctx0" brushRef="#br0" timeOffset="7">1480 2237 4736,'-4'0'0,"-1"5"0,1-5 0,0 0 0,-1 0 0,1 0 0,0 0 0,4 0-96,-4 5 64,-1-5 32,5 0 64,-4 0-32,0 0-32,0 0 32,-1 0 32,5 0-32,-4 0-32,0 0-64,4 0 32,-4-5-32,-1 5 0,5 0 64,-4 0 0,4 0 64,-4 0 32,4-5-128,-5 5 32,1 0-64,4 0 0,-4 0 128,-1-5 32,5 5-32,-4 0-64,0 0 32,0-5-32,-1 5-96,1 0 64,4-5 32,-4 5 0,4 0 0,-5 0 64,1 0-32,4 0-32,-4-5-64,4 5 32,-4 0 96,4-5 32,-4-1-32,4 6 32,-5-4-128,5 4 0,0-5 96,0 5 32,-4 0-192,4 0 0,-4 0 96,4 0 64,-5 0-96,1 0 32</inkml:trace>
  <inkml:trace contextRef="#ctx0" brushRef="#br0" timeOffset="8">1313 2197 4992,'-4'0'0,"0"0"-96,4 0 0,-4 0 64,4 0 64,-5 5 0,5-10 64,-4 5-64,4 0 64</inkml:trace>
  <inkml:trace contextRef="#ctx0" brushRef="#br0" timeOffset="9">1288 2198 5024,'-4'0'-32,"4"0"32,-4 0 0,4 0-96,-5 0 64,1 0 96,4 0 32,-4 0-128,0 0 32,4 0-64,-5-5 0,5 0 64,-4 5 64,4-5-96,-4 5 0,4-5 32,0 5 64,-5-5-32,5 0-32,-4 5 96,0-5 0,4 0-128,-5 0-32,5 5 32,-4-5 64,4 5-64,-4-5-64,4 0 64,0 5 0,-5-5 96,5 5 32,0-5-128,0 5 32,-4-5 0,4 5 0,0-5 0,-4 0 0,4 5-96,0 0 64,-4-5 32,-1 0 64,5 5-32,0 0 64,0-5-64,-4 5-32,4 0-64,0-5 32</inkml:trace>
  <inkml:trace contextRef="#ctx0" brushRef="#br0" timeOffset="10">1198 2087 4992,'0'0'0,"0"-5"0,-4 0-96,4 0 0,0 0 128,-4 0 96,4 1-192,0-2 0,0 1 0,-4 1 96,4-7 0,0 7 64,0-1-128,0-5 0,-5 0 32,5 5 64,0-5-32,-4 5-32,4-5 32,-4 5-32,4-5 0,-5 5 0,1 0 0,4 0 0,-4 0-96,4 0 64,0 0 32,-5 0 64,5 0-32,0 0-32,0 5 32,0-5-32,0 0 0,0 0 0,0 5-96,0-5 64,0 1 96,-4 4 32</inkml:trace>
  <inkml:trace contextRef="#ctx0" brushRef="#br0" timeOffset="11">1151 1874 4992,'-4'-10'0,"4"5"0,0 0 0,0 0-96,-4-5 64,4 5 32,0 0 64,-5 0-32,5 0 64,0 0-224,0 0 32,-4-5 96,4 0 64,0 0-96,0 5-32,0-5 96,0 5 32,0 1 0,0-7-64,0 7-64,0-1 32,0-6 32,0 7 64,0-1-32,0-1-32,0-3 32,0 4-32,0 0 0,0 0 0,0 5 0,0-5 0,0 0 0,0 5 0,0-5-96,0 0 64,0 0 96,0-5-32,0 5-32,0 0 32,0 0-32,0 0-96,0 0 64,0 0 32,0 0 0,0 0 0,0 0 0</inkml:trace>
  <inkml:trace contextRef="#ctx0" brushRef="#br0" timeOffset="12">1134 1600 4768,'0'-5'64,"0"-4"-64,0 4 0,0-5 32,0 5-32,0-5 0,0 5 64,0 0-96,0 0 0,4 0 32,-4 0 0,0 0 0,0 5 64,0-5-96,0 0 0,5 0-32,-5 5 0,0-5 64,4 0 64,-4 5-32,4-5-32,1 5-64,-5-5 32,4 5 32,-4-5 0,4 0 64,-4 5 32,4-5-128,1 5-32,-5-5 32,4 0 0,0 5 32,-4-5 0,5 5 0,-1-5 0,0 1 64,0 4 32,0-6-128,-4 1-32,5 5-64,-1-5 96,0 1 0,0-2 96,1 6-96,-1-5 0,0 1 32,1-1 64,-1 5-96,0-5 0,5 5 32,-5-5 64,0 5-32,1-5-32,-1 5-64,0 0 32,0 0 32,-4-5 64,5 5-96,-1 0 0,0-5 32,0 5 0,1 0 0,-1 5 0,0-5 0,-4 0 64,4 0-32,1 0-32,-1 0 32,-4 0 32,4 0-96,0 0 0,1 0 32,-1 0 0,0 0-96,1 0 64,3 0 32,-4 0 64,1 0-96,-1 0 0,5 0 32,-5 0 0,0 0 0,0 0 64,5-5-96,-5 5 0,0 0 32,5-5 0,-5 5 64,5-5 96,-1 5-128,-4-5-96,5 0 32,-5 0 0,5 0 32,-5 5 0,5-5 0,-5 5 0,0-5-96,1 0 64,-1 5 96,0-5 32,0 5-32,1 0 32,-1-5-128,0 5-64,5 0 128,-5 0 32,0-5 0,5 5-64,-5 0 32,4 0-32,-3-5 0,3 5 0,-3 0-96,-1 0 64,4 0 32,-3 0 64,3 0-96,-3 0-64,-1 0 64,4 0 64,-3 0 0,-1 0 64,0 0-64,5 0-32,-5 0-64,0 5 32,0-5 32,5 0 64,-5 0-32,0 0-32,5-5 96,-5 5 0,1 0-128,3 0-32,-4 0 32,5-5 64,-5 5 0,5 0-32,-1 0 32,1-5-32,-5 5 0,0 0 64,5 0-96,-5 0-64,0 5 128,5-5 32,-9 0 0,8 0 32,-8 5-128,9-5-64,-5 0 64,1 0 64,-1 5 0,0-5-32,0 0 32,1 0 32,-5 0-96,4 0 0,0 0-32,1 0 0,-1 0 64,0 0 0,0 0 64,-4 0 32,5 0-32,-1 0-128,0 0 32,0 0 32,5 0 64,-5 0-96,0 0 0,-4 0 32,5 0 64,-1 0-32,0 0 64,0 0-128,1 0-64,3 0 64,-3 0 64,-1 0 0,0 0 64,1 0-128,-1 0 0,4 0 32,-3-5 0,-1 5 0,0 0 0,0 0 0,1 0 64,-1 0-96,0 0-64,0 0 64,0 0 64,-4 5 0,5-5 64,-1 0-64,0 0-32,-4 5 32,5-5-32,-1 0 0,-4 5 0,4 0-96,0-5 64,1 5 32,-5 0 0,4-5 64,0 5 32,1 0-128,-1-5-32,0 0 32,-4 0 64,5 5 0,-1-5-32,0 0-64,-4 0 32,4 0 96,1 0 32,-1 0-128,0 0 32,0 0 0,1 0 64,-5-5-96,4 5 0,0-5 96,0 0 96,5 0 288,-5 0 160,0 5-352,1 0-160,3-5-64,-3 5 32,-1-5-32,4 5-32,-3 0 96,-1 0-64,0 0-32,1-5 32,-1 5-32,0 0 0,0 0 0,1 5-96,-1-5 0,0 0 128,0 0 32,0 0 0,1 5-64,-1 0 32,0-5-32,1 0-96,-1 5 0,-4-5 128,4 0 32,0 5 0,1-5-64,-1 0-64,0 0 32,-4 0 32,5 0 64,-1 0-32,0 0 64,0 0-128,1 0 0,-5 0 32,4 5 0,0-5 0,1 0 0,-1 5 0,0-10 0,0 10 64,-4-10-96,5 10 0,-1-5 32,4 0 0,-4 0 0,1 0 64,-1 0-32,0 0-32,1 0-64,-1 0 32,4 0 32,-3-5 0,-1 5 0,-4-5 64,4 5-32,1 0-32,-1-5-64,0 0 32,0 5 32,1-5 0,-1 5 64,0 0 96,-4-5-224,6 5 0,-2 0 0,0 0 32,0-5 32,0 5 0,1 0 0,-5 0 0,4-5 0,0 5 0,0 0 0,-4 0 0,5 0 0,-1 0 0,0-5 64,1 5 96,-1 0-224,0 0 0,-4 0 0,4 0 32,1 0 32,-1 5 0,0-5 0,1 0 0,-1 0 0,0 0 0,0 0 0,5 0 0,-5 0 0,1 0 0,3 0 64,-4 0 32,5 0-128,-5 0-32,0-5 32,0 5 0,5 0 32,-5 0 0,1 0 0,3 0 0,-4 0 0,1 0 0,-1 0 0,0 0 64,1 0-32,3 0-32,-4 0 96,1 0 0,-1-5-192,0 5 0,5 0 32,-5-5 32,4 5-64,-3 0 0,-1 0 128,0 0 32,0 0 0,1 0-64,3 0 32,-3 0 32,-1 0-32,0 0-32,0 0 32,5 0 32,-5 0-96,1 0 0,3 0 32,-4-5 0,1 5-96,-1 0 64,0 0 32,5 0 0,-5 0-96,0 0 64,5 0 96,-5 0 32,0 0-32,0 0-64,1 0 32,3 0-32,-3 0 0,-1 0 0,0 0 0,0-5 0,1 5 0,3 0 0,-3 0-96,3-5 64,-4 5 32,5 0 0,-5 0 0,5-5 0,-5 5 0,0 0 64,0 0 32,1 0 32,-1 0-224,0 0 0,0 0 32,5 0 96,-5 0-64,1 0 0,-1 0 32,0 0 64,0 0-32,1 0-32,3 0-64,-3 0 32,-1 0 32,0 0 64,5 0-32,-5 0-32,0 0 32,0 0 32,1 0-96,-1 0 0,0 0 32,0 0 0,1 0-96,-1 0 64,4 0 32,-3 0 0,-1 0-96,5 0 64,-5 0 32,0 0 64,5 0 32,-5 0 32,0 0-160,1 0-32,-1 0 32,0 5 0,0-5 32,-4 0 64,5 5-96,-1-5-64,0 5 128,0-5 32,1 5-160,-1 0 0,-4 0 96,4 0 64,0 5 0,1 0 32,-1 0-128,-4-5 0,4 0-32,0 5 0,-4-5 128,5 0 96,-5 0-128,4 0-96,-4 0 32,4 0 0,1 0 32,-5-5 64,4 5-96,0 0-64,0-1 128,-4 1 96,5 1-96,-1-2-96,0 1 32,1-5 0,-1 5 32,0 1 0,-4-2 0,4 1 0,1 0-96,-1 0 0,0 0 128,0 5 32,0-5 0,-4 0 32,5 0-128,-5 0 0,4 5 32,-4-5 0,4 0 0,1 5 0,-5 0 0,4-5 0,-4 5-96,4 0 0,-4-5 128,0 5 32,4-5 0,-4-1-64,0 7 32,5-7-32,-5 1 0,0 0 64,0 0-192,0 10 96,-5-10 64,5 0 0,0 0-32,-4 0 32,4 0-32,-4 0 0,4 0 0,-4 0 0,4 0 0,-5 0 0,5 0 64,0 0-32,-4 0-32,4 0-64,0 0 32,0 5 32,0-5 0,-4 5 0,4 5 64,0-5-96,0-1 0,0 1 32,0-5 0,0 5 0,0-5 0,0 0 0,0 0 64,4 5-32,-4-5-32,0 5-64,0-5-32,0 5 128,0-5 32,0 5 0,0-5-64,0 0 32,0 0-32,0 5 0,0-5 0,0 0 0,0 0 0,0 0 0,0 4 0,0-9 0,0 11 64,-4-7-32,4 1-32,-5 0 32,5-5 32,-4 10-96,0-5-64,4 5 64,-4-5 0,4 5 32,-4-5 0,4 0 0,-5 5 64,1-5-96,0 0 0,0 0 96,-1-5 96,1 5-128,4 0-96,-9 0 96,5 0-32,0-5 0,0 5 32,-1 0-32,1-5 0,0 5 0,-1 0 0,1 0 0,0 0 0,4 0 0,-9 0 0,5-5 64,0 5-96,0-5 0,-1 5 32,5-5 0,-4 0 64,0 4 32,0-4-128,-1 0-32,1 0 32,0 6 64,0-6-64,-1 0 0,1 0 32,0 0 64,-5 5 32,5-5 32,0 0-160,-1 4-32,1-4-64,0 0 96,-1 0 0,-3 5 96,4-5-96,-1 6 0,-3-6 32,4 0 64,-1 4-96,-3-4 0,4 0 32,-1 5 64,-3-5-32,4 0-32,-1 5 32,-3-5-32,3 0 0,1 5 0,-4-5 0,3 0 0,1 0-96,0 5 64,-1-5 32,1 0 0,0 0 64,-5 0 32,5 0-32,0 0-64,0 0-64,-1 5 32,1-5 32,0 0 0,0 0 0,-5 5 0,5-5 64,0 0 32,-1 0-192,1 0 0,0 0 32,-5-5 96,5 5-64,-5 0 0,5-5 32,-5 5 64,1 0-32,4-5-32,-5 5 32,1 0-32,3 0 0,-3 0 0,4 0 0,-5 0 0,5-5 0,0 5 0,-5 0 0,5 0 0,-1-5 0,1 5 64,0-5 448,0 1 224,-5-2-288,5 1-160,-5 5-288,5-4-64,-5-1-64,5 5 96,0-6 0,0 6 32,-1-4 0,1 4 64,4-5-32,-4 5 64,0-5-128,-1 0 0,1 0 32,0 0 0,0 0 0,4 0 64,-9 0-96,9 0 0,-4 0 32,-1 0 0,1 0 0,0-5 0,0 10 0,4-5 64,-5 0-32,1-5-32,0 5 32,-1-5-32,5 5 0,-8-5 0,4 5 64,-1-5 32,-3 0-192,4 5 0,0-4 96,-5 4 64,5-5-96,-1 5 32,-3-5-64,8 5 0,-4 0 64,-1 0 0,-3 0 0,3 0 0,1 0 0,0-5 64,0 5 32,-1 0 32,1-5-160,0 5-32,-1 0 32,1-5 0,4 5-64,-4 0 64,0 0 32,-1-5 0,1 5 64,4 0 32,-4-4-32,4 3-64,-4 1-64,4-4 32,-4 4-32,4-1-64,-6 2 160,6-1 32,-4 0-96,4 0-32,-4 0 32,4 0 64,0 0-64,0 5 0,-5-5 32,5 0 0,0 0 0,-4 5 0,4-5 0,0 0 0,0 0 0,-4 5 64,4-5-32,0 0-32,-4 5-64,4-5-32,0 5 128,0-5 32,0 5-96,0-5-32,0 0 32,0 5 64,0-5 0,0 0 64,0 0-128,0 5 0,0-5 96,0 0 32,0 5-128,0-5-32,0 0 32,0 0 0,0 5 32,0-5 0,0 1 0,0-2 0,0 1 0,0 1 64,0-1-96,-5 0 0,5-5 32,0 5 0,-4 0 0,4-5 64,0 5-96,0 0-64,0 0 64,0 0 0,0 0 96,0 0 32,0 0-128,0 0 32,0 0-64,0 0 0,0-5 128,0 5 32,0 0-128,0 0-32,0 5 32,0-5 64,0 0-64,4 5 0,-4-5 32,0 5 0,0-5 0,0 5 64,5-4-96,-5 4-64,0 0 64,0-6 64,0 6 0,4-5-96,-4 0 32,0 1 96,4-2 32,-4 1-32,0 5-64,0-4-64,0 4-32,0-5 64,4 5 0,-4-5 96,0 5 32,5-5-128,-5 5 32,0-5 0,4 5 0,-4-5 0,4 5 0,-4-5-96,6 5 64,-2-5 32,0 5 0,0-5 64,-4 5 32,4-5-128,-4 5 32,5-5 0,-5 0 0,0 0 64,0 0 32,4 0-32,-4-5-64,4 0-960,0 0-416,1 0-1056</inkml:trace>
  <inkml:trace contextRef="#ctx0" brushRef="#br0" timeOffset="13">2185 1506 128,'8'0'0</inkml:trace>
  <inkml:trace contextRef="#ctx0" brushRef="#br0" timeOffset="14">2231 1511 128,'4'0'0,"0"6"0,1-2 64,-5 1-96,4 5 0,0 0 32,1 0 64,-1 5-32,4-5-32,-3 0 32,3 0-32,-3 0 64,3-5 32,1 5-192,-1 0 0</inkml:trace>
  <inkml:trace contextRef="#ctx0" brushRef="#br0" timeOffset="15">2599 2938 1312,'4'4'896,"0"-4"-448,0 6-160,1-6-192,-5 5 0,4-5-64,-4 0 64,0 0-64,0 5 64,4-5-64,-4 0 64,5 4-352,-5-4-64,4 5-544,0-5-256</inkml:trace>
  <inkml:trace contextRef="#ctx0" brushRef="#br0" timeOffset="16">1433 3410 1792,'4'4'768,"0"-4"-384,1 0-448,-1 5 192,-4-5-160,4 6-64,0-6 64,1 4 0,-1-4 96,-4 5 32,4 0-32,1 0-64,-1 0-64,0-5 32,0 5 32,-4 0 0,5 0 0,-5 0 64,4 0-32,-4 0-32,4-5-64,1 5 32,-5 0 32,4-5 64,0 5-32,-4-5 64,4 5-128,1 0 0,-1 0 32,0-5 64,0 5-96,1 0 0,-1 0 32,0-5 0,-4 5 0,4-5 64,1 5-32,-1-5-32,0 5-64,0-5 32,1 5 32,-5 0 0,4-5 0,0 5 0,1-5 64,-1 5 32,0-5-128,0 0 32,1 5 0,-5-5 0,4 0 0,0 0 64,1 0-32,-1 0-32,-4 4-64,4-4 32,0 0 32,-4 5 0,5-5 0,-1 6 0,-4-1 0,4-5 0,-4 4 0,4-4 0,-4 5 0,5-5 64,-1 6-96,-4-6-64,4 0 64,0 0 0,-4 4 32,5-4 0,-1 0 0,0 0 0,0 5 0,-4-5 64,5 5-32,-1-5-32,0 5-64,1 0 32,-1-5 32,0 5 0,0-5 0,1 5 64,-1-5-96,0 5 0,1-5 32,-1 0 0,-4 0 0,4 5 64,-4-5-96,4 5 0,-4-5 32,5 0 0,-1 5 0,0-5 64,0 0-32,0 5-32,-4-5-64,5 5 32,-1-5 32,0 5 0,1 0 0,-1 0 64,0 0-96,0 0 0,1 0 32,-1 0 0,5 0 0,-5 0 64,0 0-96,0 0 0,1-5 32,-1 5 0,5-5 0,-5 5 0,4-5 0,-3 0 64,-1 0-96,0 5 0,0-5 32,5 0 64,-5 5-96,0-5 0,5 0 32,-5 4 64,0-4-96,1 5 0,-1-5-32,0 0 0,5 0 64,-5 6 64,0-6-32,1 0-32,-1 4 32,-4-4 32,9 5-32,-5-5-32,0 5-64,0-5 32,0 0 96,1 6 32,-1-6-128,4 0 32,-3 0-64,-1 4 0,5-4 64,-5 0 64,0 0-32,5 5-32,-5-5-64,0 0 32,5 0 32,-5 5 0,0-5 0,5 0 64,-5 0-32,1 0 64,-1 0-128,0 0 0,0 0 32,0 5 0,1-5 0,-1 0 64,-4 0-96,4 5 0,0-5 32,1 0 0,-1 0 0,0 5 64,1-5-32,-1 0-32,0 0 32,-4 0 32,4 0-32,1 0-32,-5 5 32,4-5 32,0 0-96,1 0-64,-1 0 64,0 5 64,0-5 0,5 5 64,-5-5-128,5 5 0,-5-5 32,4 0 64,-3 5-32,3-5 64,1 0-64,-5-5-32,0 5 32,5 0 32,-5 0 32,0-5 96,1 5-160,-1 0-32,5 0 0,-5 0 0,4 0 64,-3 0 96,3 0 128,1-5 160,-1 5-64,-4-5 32,5 5-320,-1-5-96,1 5-32,0-5 64,-5 5 0,4 0-32,1 0 32,1-5 32,-6 5-32,4 0-32,1 0 32,-5-5-32,5 5 0,-1-5 64,1 5-32,-5-5-32,0 1 32,0-2-32,1 1 0,3 5 0,-3-5 0,3 1 64,-4 4-96,1-6 0,3 6 32,-3-5 0,-1 1 0,4 4 0,-3 0 0,-1-5 0,0 0 0,0 0 64,1 5-32,-1-5-32,0-5 32,4 5-32,-3 0-96,3 0 64,-3 0 32,-1 0 64,5 0-32,-5 0-32,0 0 32,0 0-32,5 0 0,-5 0 0,1 0 0,3-5 0,-4 10 0,1-10 0,-1 5-96,0 0 64,5 0 32,-5 0 64,4 0-32,-4 1-32,5 4 32,-5-6 32,1 1 160,-1 1 192,0 4-224,5-5-96,-5-1-64,0 1-32,1 1 0,-1-1 0,0 0 64,1 0-96,-1 0 0,0 0 32,-4 0 0,4 0 0,1 0 64,-5 0-32,4 0 64,-4-5-64,4 5 64,0 0-128,-4-5 0,4 5 32,-4 0 64,5-5-96,-5 5-64,4 0 64,-4 0 0,4 0 32,0 0 0,-4 0 0,5 0 64,-5 1-96,4-7 0,-4 7 96,4-1 32,1-1-192,-5 2 0,4-1 96,0 0 64,-4-1-96,4 6 32,1-4 0,-1-1 64,0 0-96,1 0 0,-1-5 32,0 5 64,0 0-96,-4-5 0,5 0 32,-1 0 0,0 0 0,5 0 0,-5-5 0,0 5 64,0 0-32,1 0 64,-1 1-128,0 4 0,0-5 32,1 5 0,-5-5 0,4 5 0,0 0 0,-4 0 64,5-5-96,-5 5 0,4 0 32,-4 0 64,4 0-32,0 0 64,1-5-128,-5 5 0,4 0 32,0 0 0,1-5 0,-5 5 0,4 0 0,-4-5 64,4 0-96,-4 1 0,4-2-32,-4 2-64,5-2 160,-5 2 32,4-1 0,-4 0-64,4 0 32,-4 5-32,4-5-96,1 5 64,-5 0 32,0-5 64,4 5-32,-4 0-32,0 0-64,4 0-32,-4 5 128,0-5 32,0 0 0,0 0-64,4 5 32,-4-5-128,0 0 64,0 0 32,0 0 64,5 0-32,-5 5-32,0-5 32,0 1-32,0-2 0,4 1 0,-4 1 0,0-6 0,0 4 0,0 2 0,0-6 64,0 5 32,0-5-128,0 0 32,0 5-64,0-5 0,0 5 64,4-5 64,-4 5-96,0-5 0,0 5 32,4-5 0,-4 5 0,5 0 64,-5 0-96,0 0 0,4 0 32,-4 0 0,4 0-96,-4 0 0,0 5 128,5-4 32,-5-2 0,0-3-64,4 4 32,-4 0-32,0-5 0,0 5 64,0 0-96,0 0 0,0-5 32,0 5 0,4-5 0,-4 0 64,0 0-96,4 0 0,-4 5 32,0-5 0,0 0 0,5 5 64,-5-5-96,0 5 0,4 1 32,-4-7 0,0 6-96,0 1 64,4-2 32,1 1 64,-5 1-32,4-1 64,-4 0-64,4 0-32,-4 5-64,4-5 32,1 0 32,-5 0 0,4 5 0,-4-5 0,4 0 0,-4-5 64,4 10-96,-4-5-64,0 0 64,5 5 64,-5-5 0,0 0 64,0 5-128,4-5-64,-4 0 64,0 5 64,4-5 0,-4 0-32,0 5 32,0-5-32,4 0-96,-4 0 64,0 5 32,5-10 0,-5 5 64,0-5 32,0 5-128,4-5-32,-4 5 32,0-4 64,0 9 0,0-11-32,0 7-64,0-1-32,0 5 64,4-5 64,-4 0 64,0 0 32,0 5-160,0-5-32,0 0 32,4 5 64,-4-5 0,0 5-32,0-5-64,0 5 32,0-5 32,0 5 0,0-5 0,0 5 64,0 0-32,0-5-32,0 5 32,0-5-32,0 5 0,0-5 0,0 5 0,0-5 0,0 5 0,0-5 0,0 5 0,5 0 64,-5-5-96,0 5 0,0 0-32,0-5 0,0 0 128,4 0-32,-4 5 64,0-5-128,0 0-64,0 5 64,0-5 64,0 5-64,0-5 0,0 0 96,4 0 32,-4 5-192,0-5 0,0 0 32,0 5 96,5-4 0,-5-2-32,0 1 32,0 1 32,4-1-32,-4-1-32,0 2 32,0-1 32,0 0-96,0-1 0,0 2 32,0-1 0,0 0-96,0 5 64,0-5 32,0 5 64,0-5-96,0 5 0,0-5 32,0 5 64,-4-5-96,4 5 0,0-5 32,0 5 64,-5-5-96,5 0 0,0 0 32,0 5 64,0-5-96,0 0 0,0 0 32,-4 5 64,4-5-32,0 5 64,0 0-128,0 0-64,0-5 64,0 5 64,0 0 0,0 0-32,0 0-608,4 5-256,1-5-1120</inkml:trace>
  <inkml:trace contextRef="#ctx0" brushRef="#br0" timeOffset="17">1045 2645 128,'0'9'0,"-9"1"0,9-10 0</inkml:trace>
  <inkml:trace contextRef="#ctx0" brushRef="#br0" timeOffset="18">1032 2694 128,'0'10'64,"0"-5"0,0-5-160,0 5 64,0 0 32,0-5 0</inkml:trace>
  <inkml:trace contextRef="#ctx0" brushRef="#br0" timeOffset="19">1015 2769 128,'-4'0'64,"4"5"0,0 0-160,0-5 64,0 5 32,0-5 0,0 4 0,-5-4 0</inkml:trace>
  <inkml:trace contextRef="#ctx0" brushRef="#br0" timeOffset="20">998 2809 128,'0'0'0,"0"5"64,0 0-32,-4-5 64,4 0-128,0 0 0,0 5 32,-4-5 64,4 0-32,0 0-32,-4 5 32,4 0-32,0 0 0,-4 0 64,4-5 32,-5 5-32,5-5-64,-4 4-64,0-4 32,4 5-32,-4-5 0,4 6 64,0-6 0,-5 0 0,5 4 0,0-4-96,-4 0 64,4 0 96,-4 5 96,4-5-64,-5 0-64,1 0 544,0 0 256,0 0-416,4 0-224,-5-5-128,1 5 0,0 0-32,-1-4 64,1-2-128,0 6 0,0-9 32,-1 4 0,1 0-96,0 0 64,-1-5 160,5 5 64,-4 0-224,0 0-32,0-5 64,0 0 64,-1 5 0,1-5-64,-4 0 32,3 5-32,1-5 0,4 0 0,-4 0 0,-1 0 0,1 5 0,4-5 64,-4 5-96,4 0 0,-4-5 32,-1 10 64,5-9-32,-4 4 64,4-5-128,-4 0 0,4 0 32,-5 0 64,1 0-32,0 0 64,4 0-64,-9 0-32,9 0-64,-4 0-32,4 0 64,-4 5 64,4 0 0,-4-5 64,4 6-128,-5-7-64,5 2 64,0-2 0,-4 2 32,4 3 0,0-3 64,-4-1 32,0 0-128,-1 0 32,1 0-64,0-5 0,0 5 64,-1 0 64,5 0-96,-4 0 0,4 5-32,-4-5 0,0 1 64,4-2 64,-5 7-32,5-7-32,0 2 32,-4 4-32,4-5 0,0-5 0,-4 5 0,4 5 0,0-5 64,-5 0 32,5 0-32,0 0-64,0 0-64,-4 0-32,4 0 64,0 0 0,-4 0 32,4-5 0,0 6 0,-4 3 0,4-3 0,-5 4 0,5-5-96,0 5 64,0-5 32,-4 5 64,4 0-32,0 0-32,-4 0 32,4 0-32,-5 0 0,1-5 0,4 5 0,-4 0 64,4 0-96,-4 0 0,4 0 32,-5 0 64,5 0-96,0 0-64,0 0 64,0 5 64,0-5-64,0 0 0,5 0 32,-5 5 64,0-4-96,0-2 0,4 6-32,0 0 0,0 0 0,1 0 0,-1 0 64,0 6 64,1-2-96,-1-4-64,0 5 128,0 0 96,5 5-192,-5-5 0,1 0 0,-1-5 96,4 10-64,-3-5 0,3 0 32,-4 0 64,1 0-96,-1 0 0,0 0 32,0 0 64,5-5-96,-5 5 0,0 0 96,5 0 32,-5 0-128,0 0-32,5 0 32,-5 0 0,1 0 32,-1 5 64,0-5-32,0 4-32,5 6 32,-5-5-32,1-5 0,-1 0 64,0 5-800,0-10-384</inkml:trace>
  <inkml:trace contextRef="#ctx0" brushRef="#br0" timeOffset="21">960 2525 1152,'0'-9'416,"0"-2"-192,-4 2-128,4 3 128,-4 1-32,4-4 32,-4 4-64,-5-1 0,5-3-192,-1 4-32,1-1-64,-1 2 96,5 4 0,-4 0 96,4-5-736,-4 5-352</inkml:trace>
  <inkml:trace contextRef="#ctx0" brushRef="#br0" timeOffset="22">3193 1511 2560,'5'10'960,"3"5"-512,5 10-544,-4-15 256,4 10-416,4-5-64,-5 5-704,10 5-288</inkml:trace>
  <inkml:trace contextRef="#ctx0" brushRef="#br0" timeOffset="23">1144 3405 896,'0'10'352,"0"-10"-192,0 10-192,4-5 64,-4 0-32,0 4 64,0 2 32,5 4 32,-5-6-64,0 11 32,0-5-64,0-5 64,0 5 0,0 5 96,0-5 32,0 5 32,0 0-64,0-1-32,4 1-96,-4 0-64,4 0 96,0 0 64,1-5-64,-5 0 0,4 5-96,-4-5-96,4 5 128,0-6 96,-4 12-32,5-7-64,-5 6 64,4-5 64,-4 0-64,4 0-64,-4-5 64,4 0 0,-4-1-128,5 6 32,-5-5 64,0 5 32,4 0-128,-4 0 32,0-5-64,0 5 0,0-1 128,0 1 32,4-5-32,-4 0-64,0 0 32,5 0-32,-1 5 0,4 0 64,-3 5-32,-1-5-32,0 0 96,1-6 0,3 6-32,-8 0-64,4-5-64,1 0 32,-5 5 32,4-5 64,-4 0-32,0 5-32,4 0 32,-4 4 32,0-4-96,0 0 0,0 0 32,4 0 64,1 0-192,-1-5 32,4-5-1248,5-5-512</inkml:trace>
  <inkml:trace contextRef="#ctx0" brushRef="#br0" timeOffset="24">2924 3325 1152,'0'15'512,"0"-5"-256,5-5-320,-1 0 192,-4 5-32,4 0 32,0 5-160,-4 0 32,5 5 64,-1 0 96,0 0 128,-4 0 160,5-6-192,-5 1 0,4-5-64,0 5 32,0 0-128,-4-5-64,5 5 0,-1-5-32,-4 10 0,4-5 0,-4 5-96,4-1 64,0 1 32,-4 0 64,0 0-32,5 0-32,-1 0-64,-4 0 32,4-1 96,-4 6 32,5 0-32,-5-5 32,4 5 0,0-5 96,-4 0-96,0 5 0,5-6-32,-5 6-64,4 5 32,-4-5-32,4-5 0,-4 5 0,4-5 0,1 0 64,-1-1-32,0-4 64,1 0-64,-1 5 64,0-5-64,0 10-32,1-5 32,-1 0-32,-4 0 0,4 0 64,0-6-32,1 6 64,-1-10-64,0 5-32,0-5 32,-4 0-32,5 5 64,-1-5 32,-4 0-32,4 0-64,0 5 96,-4-5 0,5 4 32,-5-4 0,4 0 0,-4 0 64,4 0-32,-4 0 0,5-5-192,-5 5-32,4-5 32,-4 5 0,4 0 96,-4 0-32,0 0-32,0-5 32,4 5-32,-4-5 64,0-1 32,5 7-128,-5-6 32,0 5 0,4-1 0,0 2 0,-4-7 0,5 1-96,-1 5 64,0 0-32,0 0 0,1 0 128,-1 0 32,0 0-32,0 0-64,0 0 32,5 0-32,-5-5-96,5 0 64,-5 5 32,0-1 0,1-3 0,-1 3 64,0-4-32,1 1-32,-1 3 32,5-4-32,-5 1 0,4 3 0,-3 1-96,3 0 64,-4 0 32,5 0 64,-1 5-32,-3 0 64,-1-5-128,4 5 0,-3-5 32,3 0 64,1 0-32,-1 4-32,-3-4-128,3 6 0,1-7-1056,-1 1-1216,1 0 576</inkml:trace>
  <inkml:trace contextRef="#ctx0" brushRef="#br0" timeOffset="25">3010 3340 640,'4'0'352,"-4"0"-192,4 5-64,-4-5 128,4 5-32,1-5 32,-1 5-64,0-5 0,1 5 96,3-5 160,-4 5-160,5-5 0,0 5-128,-1-5-32,1 5-32,-1 5 32,0-5-64,1 5 64,4-5-128,-5 5 0,1 0 160,4 5 64,0-5 0,-5 4 32,9-3-64,-4-2 64,0 2-64,4-2 0,-4 1-32,4-5 64,0 5-160,0 0-32,-4 0-64,4-5 0,0 0 64,4 0 0,-4 5 0,0 0 64,-4 0-96,0 0 0,4 0 32,0 5 64,-4 0-32,0-1 64,4-3-64,-4 3 64,-1-4-64,5 0 64,1 0 0,-6 0 32,1 0-160,0 0 32,4 0 64,-4 0 32,4-5-128,-4 5 32,4 0 0,0 0 0,-4 0 192,4 0 128,0 4-96,0 1 32,-4 1-224,4-2-96,-4 6 32,4-5 0,0 0 96,-4 0-32,3-5-32,-3 0 32,4 0 32,1 0-32,-1-5-32,0 5 32,0-1-32,0 7 0,0-6 0,0 4 0,0 1 0,0 0 0,-4 0 0,4 0 0,0 5 64,0-5-192,0 0 32,-4 0 96,4 0 128,-4-5-96,4 5-32,-4-1 0,0-4 0,4 5 0,0-5 64,-4 5-32,-1 0-32,5 0 32,-4 0-32,4-5 64,-4 5 32,0-5-192,4 9 0,-4-3 96,0-7 64,-5 1-96,1 0 32,-1 0 0,1 0 0,-1-5 0,1 0 0,-1 5 0,1-5 64,-5 0-32,5 0-32,-5 0 32,0 0-32,5 0-96,-1 5 64,1-5 32,-1 5 64,1 0-32,-5 0-32,5 0 32,-1-5 32,-3 5-32,3-5-32,1-1 32,-5 1-32,5 5-96,-1-5 0,-4 0 128,5 5 32,-5-5-96,5 0 32,-5 0 0,0 5 64,0-5-96,1 0-64,-1 0 64,0 0 0,0 0 96,5 0 96,-5 0-128,1 0-32,-5 0 0,4 5 0,0-10 0,0 10 0,1-10-96,-1 10 64,0-5 96,1 5 32,-5 0-128,4-5 32,-4 4 0,4-3 64,0-1-96,1-1 0,-5 1 32,4 0 0,-4 5-96,4-5 64,-4 5 96,-4-5 32,4 5-128,-4-5-32,-1 5 160,1-5 96,-4 0-192,3 0-32,-3 0 0,-1-5 64,1 5-64,-1 0 0,0 0 96,1-5 32,-1 5-128,-3 0 32,3-5 0,-4 5 64,5-5-32,-5 0-32,0 0 32,5 0-32,-5 0 64,0 5 32,4-5-128,1 0-32,-1 5 32,1-5 0,-1 0 32,1 0 0,-1 0 0,1 0 0,-1 0 0,5 0 0,-5 0 0,1 0 0,-1 0 0,1 0 64,-1 0-96,1 0-64,-5 5 64,4-5 64,-3 5 0,3-5-32,0 5 32,-3-5-32,3 5 64,0 0 32,-3-5-192,3 5-64,1-1 128,-1 2 64,-4-6 32,5 5-64,-1 0 96,1-1 0,-1-4-128,1 5-32,-1 1 32,0-2 0,1 1-64,-5 0 0,5 0 128,-1 0 96,1-5-192,-1 5 0,1 0 64,-1 0 64,0 0 64,1-5 64,-1 5-256,1-5-96,3 5 96,1-5 64,0 0 32,0 5-32,4-5 32,-5 0 32,5 0-32,0 0-32,-4 0-64,4 0 32,0 0 32,0 0 0,0 5 64,0-5 32,0 5-128,-4 0-96,4 0-32,0 0 96,0-5 96,0 5 0,4 0-32,-4-5 32,4 0 32,1 5-96,-1-5 0,0 5 32,5 0 64,-5-5-96,5 5-64,-1-5 64,1 5 64,-1 0-64,1 0 0,-1 0 32,5 0 0,-4 0 0,-1 0 0,5 0 0,0-5 0,0 5 192,-1-1 128,1 7-160,4-2-96,5 6-32,-1 5-32,0 10 0,9-5 0,-8 5-448,3 4-160,1 1-480,-1 0-1376,1 5 192</inkml:trace>
  <inkml:trace contextRef="#ctx0" brushRef="#br0" timeOffset="26">969 3594 896,'-9'5'352,"9"-5"-192,-4 10-64,0-10 128,-1 5-32,1 5-32,0-5 32,-5-1 96,1 7-64,-1-2-64,1 2 0,-5-2 32,4-4-96,1 5-64,-5-5 0,5 5-32,-5-5 0,0 5 0,4-5 0,-4 5 0,5 0 0,-9 0 0,4-5 0,5 5 0,-5-5 0,4 0 64,-3 0-32,-1 5-32,0-5 96,4 5 0,-4 0-32,1-1 32,-1 6-64,0 0-32,0 0 32,5 5-32,-5-5 0,0 0 0,-4 5 0,4-10 0,0 5 0,1-5 0,-5 5-96,4-6 64,0 11 32,0-5 64,0 5-32,-4 0 64,9-5-128,-5 5-64,-4 5 64,4-5 64,-4-1 0,4 1-32,0 0-64,1 0-32,-1-5 64,0 5 64,0 0 64,1 0 32,-1-5-160,0 0 32,4-1 0,-4 6 64,1-10-96,3 5 0,-4-5 96,1 5 32,3 0-128,1 0 32,-1 0-64,0 0 0,1 5 0,-1 4 0,1 6 0,-5 0 0,4 10 0,1 5 0,-5 4 128,5-4 96,-5 10 0,0-5 0,4 0-192,1-6 32,-1 1-64,-4 0-64,1-5-960,-1-6-416</inkml:trace>
  <inkml:trace contextRef="#ctx0" brushRef="#br0" timeOffset="27">1238 4071 128,'-12'10'64,"7"0"0,-3 5 192,8-5 160,-4 0-128,-1-5-32,1 5-128,-4 4-32,3 1-32,-3-5 32,3 5-128,-3 0 0,4 5 96,-1 0 32,1 0 32,0 0 0,-1-1-64,1 6 32,-4-5-64,3 0 64,1 0 0,4 5 32,-4-5-160,0 5 32,4 0 0,0-5 64,-5 4-32,1-4 64,4 0-128,0 0 0,0 5 96,-4-6 32,4 7-32,-4 3-64,-1-4 32,1 5 32,4-5 160,-4 0 192,-1 4-96,1 2 0,0-7-288,4 6 0,0-5-32,0 0 64,0 0-32,0 0 64,4-1-64,0 6-32,5-5 32,0 0-32,-1 5 0,5-5 64,0-1-256,4 1-96,0 5-992,4 10-352</inkml:trace>
  <inkml:trace contextRef="#ctx0" brushRef="#br0" timeOffset="28">760 1113 896,'-9'0'416,"5"5"-192,4 5-352,-5-5 128,5 5-64,0 0 0,-4 10 0,4 0 0,-4-1-224,0 6-128</inkml:trace>
  <inkml:trace contextRef="#ctx0" brushRef="#br0" timeOffset="29">884 810 896,'-5'-10'352,"-3"10"-192,3 0-256,1 6 0,0-2 64,-5 1 64,-3 10-352,-1 0-96</inkml:trace>
  <inkml:trace contextRef="#ctx0" brushRef="#br0" timeOffset="30">1055 462 128,'-30'0'160,"4"0"-64,-8 5-192,21-5 64,-13 0-32,1-10 0</inkml:trace>
  <inkml:trace contextRef="#ctx0" brushRef="#br0" timeOffset="31">1468 243 1792,'-4'-15'768,"4"10"-384,0-5-512,0 10 128,4-5 64,1 0 32,-1 0-832,5-5-288,-5-4 448,4-1 192</inkml:trace>
  <inkml:trace contextRef="#ctx0" brushRef="#br0" timeOffset="32">1327 402 896,'-12'-9'352,"7"3"-192,1 6 96,4-4 160,-4 4-128,4-5-96,-5-6 32,1 2 0,0-1-32,0-5-32,4 0-96,-9 0 32,1 5-1056,3-5-384</inkml:trace>
  <inkml:trace contextRef="#ctx0" brushRef="#br0" timeOffset="33">1998 199 896,'0'-5'416,"4"5"-192,0 0-256,0 0 64,1 0-32,8-5 0,-1 5 0,1-5 64,4 0-96,9 0 0,-5-5 32,9 0 0,-5 0-448,5-10-96</inkml:trace>
  <inkml:trace contextRef="#ctx0" brushRef="#br0" timeOffset="34">2203 244 3072,'0'-5'1216,"4"5"-640,0 0-736,5 0 192,-5 0 32,9-5 32,-5 0-192,9 0 0,-4 0-608,9 0-256,-1-5-128,0 0 0</inkml:trace>
  <inkml:trace contextRef="#ctx0" brushRef="#br0" timeOffset="35">2391 124 1152,'5'-25'416,"8"6"-192,4-1-256,-9 10 64,5 0-128,8 0 64,5 0-384,0-10-224</inkml:trace>
  <inkml:trace contextRef="#ctx0" brushRef="#br0" timeOffset="36">2660 293 2304,'-4'-29'864,"4"19"-448,0 5-576,4 0 192,1 0-32,-1 0 64,4 5-96,1-5 0,-1 5 32,5 0 0,0-5-928,4 5-416</inkml:trace>
  <inkml:trace contextRef="#ctx0" brushRef="#br0" timeOffset="37">2588 423 2560,'4'-15'960,"13"10"-512,-4 1-544,-1-6 256,1 4-128,9-3 64,3 4-1184,5-6-544</inkml:trace>
  <inkml:trace contextRef="#ctx0" brushRef="#br0" timeOffset="38">2771 399 2304,'0'-5'960,"13"5"-512,4-5-544,-4-5 192,8 0-32,9 0 96,4-15-1184,9 0-512</inkml:trace>
  <inkml:trace contextRef="#ctx0" brushRef="#br0" timeOffset="39">2997 458 640,'34'34'352,"-12"-9"-192,12 10-192,-21-15 64,8 0-32,5 0 64</inkml:trace>
  <inkml:trace contextRef="#ctx0" brushRef="#br0" timeOffset="40">1673 239 128,'0'5'64,"4"0"0,-4-5-96,4 0 64,-4 0 32,5-5 96,4 0-128,-5-5-32,9-5-160,-5 0 32</inkml:trace>
  <inkml:trace contextRef="#ctx0" brushRef="#br0" timeOffset="41">1690 363 2816,'0'-29'1120,"9"19"-576,4-5-576,-5 5 288,10 0-224,3 0-96,9-5-1248,-1-5-480</inkml:trace>
  <inkml:trace contextRef="#ctx0" brushRef="#br0" timeOffset="42">1869 324 5376,'4'-10'2112,"1"5"-1152,3-10-1184,5 5 256,-4 0-416,4-5-96,-1 0-32,5 0 64,0 5-512,-4-10-256</inkml:trace>
  <inkml:trace contextRef="#ctx0" brushRef="#br0" timeOffset="43">2036 313 5760,'-4'5'2176,"8"-5"-1152,0 0-1280,0 0 384,5-5-480,4 0-96,4-5-640,0-4-160,9-7-640,-5 1-224</inkml:trace>
  <inkml:trace contextRef="#ctx0" brushRef="#br0" timeOffset="44">2147 343 7040,'4'0'2624,"0"-5"-1408,22-5-2048,-18 10 160,9-10-736,5 0-224,-1-5-544,1-4-160</inkml:trace>
  <inkml:trace contextRef="#ctx0" brushRef="#br0" timeOffset="45">2313 324 7552,'0'0'2816,"4"0"-1536,9-5-2144,-4 0 160,8 0-1600,1-10-512,7-5 704,1 0 384</inkml:trace>
  <inkml:trace contextRef="#ctx0" brushRef="#br0" timeOffset="46">2434 278 7296,'4'0'2816,"1"-4"-1536,16-1-2688,-8 0-64,0-10-1344,8 0-384</inkml:trace>
  <inkml:trace contextRef="#ctx0" brushRef="#br0" timeOffset="47">2681 433 4864,'9'0'1824,"-1"0"-960,9-5-1376,-4 0 160,0 5-768,9-5-224,-1-5-160,0-5-32</inkml:trace>
  <inkml:trace contextRef="#ctx0" brushRef="#br0" timeOffset="48">2810 402 7168,'4'-4'2720,"13"-1"-1472,9-10-2592,-18 4-32,14-3-1376,3-6-416</inkml:trace>
  <inkml:trace contextRef="#ctx0" brushRef="#br0" timeOffset="49">2677 338 7040,'0'-10'2720,"5"10"-1472,3-5-1536,5 0 384,8-5-480,9 0-160,9-10-1632,-1 0-704,9 1 768,-4-1 448</inkml:trace>
  <inkml:trace contextRef="#ctx0" brushRef="#br0" timeOffset="50">2822 517 5376,'5'0'2112,"3"0"-1152,14 0-1472,-9 6 224,4-6-448,4-6-64,0 6-1088,5-10-416</inkml:trace>
  <inkml:trace contextRef="#ctx0" brushRef="#br0" timeOffset="51">2822 661 6656,'9'25'2464,"12"-20"-1344,-3 5-1536,-10 0 384,13 0-960,0 5-224,1 5-1184,8-5-480</inkml:trace>
  <inkml:trace contextRef="#ctx0" brushRef="#br0" timeOffset="52">2941 741 5888,'-12'5'2176,"12"10"-1152,8 10-1408,-4-15 320,9 9-64,5 11 128,3 5-736,0 0-320,13 0-1088,1 0-384</inkml:trace>
  <inkml:trace contextRef="#ctx0" brushRef="#br0" timeOffset="53">2955 954 5632,'21'55'2176,"-4"-25"-1152,17 29-1888,-21-19 0,13 10-1216,-5 0-416,5 0 1152,4-1 576</inkml:trace>
  <inkml:trace contextRef="#ctx0" brushRef="#br0" timeOffset="54">3146 1283 6272,'0'39'2368,"5"-24"-1280,3 35-1984,-4-30 128,5 10-352,4 5 32,0 0-800,0-6-320</inkml:trace>
  <inkml:trace contextRef="#ctx0" brushRef="#br0" timeOffset="55">3206 1765 6144,'13'64'2272,"-4"-44"-1216,-1 5-2368,-3-10-160,3 0-832,-3-5-160</inkml:trace>
  <inkml:trace contextRef="#ctx0" brushRef="#br0" timeOffset="56">3232 2003 5888,'13'80'2176,"-5"-50"-1152,1 15-2816,0-21-416,3 1 192,1-5 192</inkml:trace>
  <inkml:trace contextRef="#ctx0" brushRef="#br0" timeOffset="57">960 800 5248,'-21'6'2016,"17"-2"-1088,-5 12-1088,9-7 384,-4 6-352,0 5-32,-5 15-640,-4 0-224,0-1-928,5 6-384</inkml:trace>
  <inkml:trace contextRef="#ctx0" brushRef="#br0" timeOffset="58">956 845 5888,'-8'0'2176,"4"0"-1152,-9 6-1120,8-1 416,-7 4-512,-5 11-160,-4 10-192,-5 5 0,-8 5-288,0 15-96,-5-1-896,1 11-448</inkml:trace>
  <inkml:trace contextRef="#ctx0" brushRef="#br0" timeOffset="59">1964 2987 2176,'0'0'64,"0"5"-96,-5-5-64,5 5 64,-4-5 64,4 5 0,-4 0-32,-1 1 32,1-6 32,-5 9-384,5-4-192,-4 0 0,3 5 32</inkml:trace>
  <inkml:trace contextRef="#ctx0" brushRef="#br0" timeOffset="60">1114 2645 512,'0'4'256,"0"1"-128,-4 0 64,4 0 192,0 0 0,0 0 96,0 0-192,0 5-96,0 5-32,0-5-32,0 0-64,0 5 32,0-5 0,0 0 96,0 0-96,0 0-64,4 0 0,-4 0-32,0-5 64,4 4 32,-4 2-192,0-2 0,5 1 160,-5 5 192,0 5-352,4 0-64,-4-5 192,0 5 192,4-5-96,1 5-64,-1-5-32,0 0-32,0-6-1152,5 2-480</inkml:trace>
  <inkml:trace contextRef="#ctx0" brushRef="#br0" timeOffset="61">1123 2814 1152,'4'15'416,"-4"-15"-192,0 5-64,0 0 192,4 0-288,-4 4 0,0 2 0,5-2 32,-5 1 32,4 10 0,-4-5-160,4-5 32,-4 5 64,4 0 96,0-5-128,1 5-32,-1-5 0,0 4 64,5-3-96,-5 3 0,5 1 32,-5 0 64,5 0-32,-5 5-32,4 5 32,1-5-32,4 0 0,0-1 0,-1 1 0,5 0 0,9 5 64,0 5 96,3-5-1056,1 0-416</inkml:trace>
  <inkml:trace contextRef="#ctx0" brushRef="#br0" timeOffset="62">1178 3370 512,'17'80'256,"-8"-45"-128,4 30-384,-4-35-32</inkml:trace>
  <inkml:trace contextRef="#ctx0" brushRef="#br0" timeOffset="63">1166 3092 128,'-5'10'0,"5"10"64,0-10 32,0 5-32,0-1-64,0 1 32,0 5-32,0-5 0,0 5 64,0 10-32,0-5 64,-4 5-64,-1 4-32,1-3-128,0 3-64</inkml:trace>
  <inkml:trace contextRef="#ctx0" brushRef="#br0" timeOffset="64">943 3624 384,'4'-5'256,"1"0"-128,-1 5-96,0 0 160,1 0-96,3-5-64,1 5 64,4 0 0,-1-5-128,6-5-32,-1-5-256,12-5-128</inkml:trace>
  <inkml:trace contextRef="#ctx0" brushRef="#br0" timeOffset="65">1119 1412 1152,'-9'0'416,"9"0"-192,-4-5-352,4 5 64,-4 0 32,4 0 64,-5 0 64,5 0 96,-4 0-32,4-5 0,-8 5-96,8-5 32,-9 5-64,5-5-32,-5 5 32,5-5 32,-5 5-96,5-5-64,-5 5 128,5 0 32,-4 0 0,3-5-64,1 5 32,-4 0-32,3 0 0,1-5 0,-4 5-96,-1 0 64,0-5 160,1 0 64,-5 0-160,0-5-64,5 6 0,-1-2 0,1-3-64,-5 9 64,9-5 32,-1-1 64,1 6-32,0-5-32,-1 5-64,5-4 32,-4 4-32,4-5-64,-4 5 160,0-6 96,4 6-32,-5 0-64,5 0-96,-4-4-32,4 4 128,0 0 32,0 0 0,0 0-64,0 0 32,0 0-32,4 0 0,1 4 64,-1-4-32,4 6-32,5 3 32,-4 2-32,8-2 0,-4 2 0,-1-2 0,5 6 64,-4-10-96,0 5 0,0 0 32,0 0 0,4-5 0,-4 0 64,-1 5-96,1-5 0,5 5 96,-6-5 32,-3 0-128,4-5-32,-9 5 32,4 0 64,-3 0-64,-1 0 0,-4-5-480,4 5-128,-4 0 32,0 0 32</inkml:trace>
  <inkml:trace contextRef="#ctx0" brushRef="#br0" timeOffset="66">777 1402 1152,'4'5'512,"5"-5"-256,-1 5-224,-3-5 160,-1 5-32,4-5 0,1 4-192,-1 1 32,5-5 64,0 6 32,0-2-32,0 6 32,4-4-128,0 3 0,0-4 160,0 5 64,0-5-224,-4 0-32,4 5 0,-8-5 96,3 0-64,1 0 0,-4 5 96,-1-5 32,-3 5-32,-1-5-64,4 5 32,-3-5-32,-1 0 0,0 0 0,1 0-160,-1-5 32,0 5-640,0-5-288</inkml:trace>
  <inkml:trace contextRef="#ctx0" brushRef="#br0" timeOffset="67">803 1253 384,'12'-15'256,"-7"10"-128,-1 0-96,0 0 160,0 5-96,5-5-64,0 0-96,-1 0 32,1 5 96,-1-5 96,1 5-128,-1 0-96,1 0-256,-1 0-128</inkml:trace>
  <inkml:trace contextRef="#ctx0" brushRef="#br0" timeOffset="68">751 1262 896,'8'-5'416,"-3"5"-192,8-15-352,-9 10 128,4 5 128,1-10 64,4 5-64,0 0-96,-5 1 0,9-7-32,-8 7-512,8-1-192</inkml:trace>
  <inkml:trace contextRef="#ctx0" brushRef="#br0" timeOffset="69">922 1546 1152,'-4'0'416,"4"5"-192,0 0-256,0-5 64,0 0-128,0 5 64,0-5 32,0 5 0,0 0 0,0 0 64,0 0-32,0 5 64,0-1-64,0 1 64,0 0-64,0 5-32,0 0-64,0 0 32,0 0-32,0 5 0,0-5 64,0 0 64,0 0-32,0 0 64,0-1-64,0 1-32,0 5 32,0 0-32,0 0 0,0-5 64,0 5-96,0-5 0,-5 5 32,1-5 0,4 0 0,-4 0 0,4 0-96,-5 0 64,5-1 32,0-4 64,0 5-32,-4 5-32,4-5 96,0 0 64,4-5-128,-4 5-96,0-5 32,5 5 0,-5-6-64,4 6 64,0-4 32,-4-6 64,5 4-96,-5 1 0,0-5 96,4 5 32,-4 0-384,0 0-128,0 0-96,4 10 0</inkml:trace>
  <inkml:trace contextRef="#ctx0" brushRef="#br0" timeOffset="70">866 1610 256,'0'30'160,"0"-10"-64,0 5-128,5-10 128,-1 0-128,-4 5-64,0 5 128,0 4 96,0 1-192,-4 0 0,4 0 0,-5 0 32,1 4 32,0-4 0,4 0 64,-4 0 32,-1 0-32,-3 0-64,4 0 32,-5-6-32,1 6-96,-5 0 64,4 0-128,1-5 32</inkml:trace>
  <inkml:trace contextRef="#ctx0" brushRef="#br0" timeOffset="71">2151 2853 2048,'9'0'768,"-9"0"-384,4 0-384,-4 0 160,4 0-192,0 0-32,-4-5 32,5 5 64,-1 0-64,0 0 0,-4-5 32,4 5 0,1 0 0,-1 0 0,0 0 0,1-5 0,-1 5 64,0 0 32,0 0-32,1-5-64,3 5 32,-3 0-32,-1 0-96,0 0 64,0 0 32,1 0 0,-1 0 64,4 0 32,-3 0-192,-1 0 0,0 0 32,0 0 96,1 0 0,3 0 64,-4 0-64,5 0-32,0 0 32,-5 0-32,4 0 0,1 0 0,0 0-96,-1 0 0,2 0 64,-2 0 0,0 0 32,1 0 0,0 0-96,-1 0 64,1 0 32,-1 0 0,1 0 0,-1 0 0,-3 5 0,3 0 64,-3-5-32,-1 0-32,0 5-64,0 0 32,5-5 32,-5 5 64,4 0-96,-3 0 0,-1 0 32,4 0 0,-3 0 64,3 0 32,-3-5-32,3 5-64,-4-5-64,5 5 32,0-5 32,-5 0 0,4 0 0,1 0 0,-5 5 0,0-5 0,5 5 0,-5-5 0,0 5 0,1-5 0,-1 5 0,0-1 64,0 2-96,1-1-64,-1-1 64,0 1 64,-4 1 0,5-2-32,-1 1-64,0 0 32,-4 0 32,4 0 64,-4-5-32,0 5-32,5 0 32,-5-5-32,0 5 64,4-5 32,-4 5-128,0-5 32,4 5 64,-4-5 96,0 5-224,5 0 0,-5 0-928,0 0-288</inkml:trace>
  <inkml:trace contextRef="#ctx0" brushRef="#br0" timeOffset="72">2006 2983 1408,'0'5'608,"0"-5"-320,-4 5-352,4-5 192,0 5-160,-4-5 0,4 5 32,-4-5 64,-1 5-96,1 0 0,0 0 32,-1 0 0,1-5 0,0 5 64,-1 0-32,-3-5-32,3 5 32,-3 0-32,4-5 64,-5 5 32,5 0-32,0-5-64,-5 5 32,5-5-32,-1 5 0,5-5 0,0 0-704,0 0-320</inkml:trace>
  <inkml:trace contextRef="#ctx0" brushRef="#br0" timeOffset="73">2117 2918 640,'-9'10'352,"0"-5"-192,5 5-256,0-5 64,0 0 32,-1 5 64,-3-5-32,-5 5 64,5 0-128,-5 0 0,4-1 32,-4-3 64,5 4-32,-1-6-32,1 1 32,3 1 32,1-2-384,0-4-192</inkml:trace>
  <inkml:trace contextRef="#ctx0" brushRef="#br2" timeOffset="74">1507 845 1536,'0'-30'608,"0"51"-320,0-12-480,0-9 96,0 0-256,0 0-32,0 10-64,9-10-32</inkml:trace>
  <inkml:trace contextRef="#ctx0" brushRef="#br2" timeOffset="75">2652 3072 1792,'0'-5'704,"0"5"-384,-4 0-320,4 0 224,0 0-128,0 0 0,0 0-32,-5 0 32,5 0 64,0 5 64,-4-5-256,0 0-32,4 0 128,-5 0 192,1 0-128,0 0 0,0 0-128,-1 0-32,1-5 32,0 5 0,-1 0 0,-3 0 64,4 0-32,-1 0 64,1 0 128,-4 0 192,-1 0-160,1 0 0,3-5 0,1 5 0,-4 0-128,-1 0-96,5-5 0,-5 5 32,5 0-96,-5-5 0,1 5 32,3 0 0,1 0 0,-4 0 0,-1 0 0,1 0 0,-1 0 0,1 0 64,-1 0-96,1 0-64,-1 0 64,0 5 64,1-5 0,4 5 64,-5-5-128,0 5 0,1-5-32,4 5 0,-6-5 64,2 0 64,-1 5-32,1-5-32,3 0 32,-3 0 32,3 0-96,1 0 0,-4 0 32,3 0 64,-3 0-32,3 0 64,-3 0-64,-1 0-32,1 0-64,-1 5 32,1-5 32,-1 0 64,5 0-96,-4 5 0,-1-5 32,5 0 0,-5 0 0,1 0 0,-1 0 64,0 0-32,5 0-32,-4 0-64,-1 0 32,1 0 32,-1 0 0,1 5 0,3-5 64,1 0-96,-4 0 0,3-5 96,1 5 32,0 0-128,-1 0-32,1-5-64,0 5 96,0 0 0,-1 5 96,-3-5-96,3 0-64,-3 5 64,-1 0 64,5-5-64,-4 5 0,-1 0-256,1 0-128,-5-5-480,4 5-256,1-5-64,-1 0 0</inkml:trace>
  <inkml:trace contextRef="#ctx0" brushRef="#br2" timeOffset="76">2002 3112 384,'-22'10'256,"9"0"-128,1 5-96,3-10 96,5 5-160,-5-5 32,5 0-224,0 0-96</inkml:trace>
  <inkml:trace contextRef="#ctx0" brushRef="#br2" timeOffset="77">1980 2968 128,'4'-10'64,"5"10"0,-5-5-96,0-5 64,1 5-32,-1 0 64,0 0 32,5-5 32,-5 5-160,5 0-32,-5 1 32,5-7 0,-1 6 448,1 1 192,-5-2-288,4 1-96,1 1-224,-5-1-32,5 5 32,-1-6 64,1 6-96,-5-5 0,1 5-480,3 0-192</inkml:trace>
  <inkml:trace contextRef="#ctx0" brushRef="#br2" timeOffset="78">1989 2928 256,'0'-5'160,"5"0"-64,-5 0-64,4 5 96,-4 0-64,0-5-64,4 5 32,0-5-32,-4 5 0,0-5 0,5 5 0,-1-5 0,-4 0 0,4 0 64,-4 0 32,4 5 96,-4-5-32,4 0 64,-4 1-128,5 4 0,-5-6-32,4 1-64,-4 5 32,0 0-32,4 0 0,-4-4 0,0 4 0,0 0 0,5-5 0,-5 5 0,4 0 64,-4 0 96,4 0-224,0-5 0,-4 5 0,5 0 32,-5-5 32,4 5 0,-4 0 0,4-5 0,0 5 0,-4-5 64,5 5-96,-5 0 0,4-5 32,-4 0 64,4 5-32,1-5 64,-5 0-128,4 5 0,-4-5 32,4 5 0,-4-5 0,4 5 0,1-5-96,-5 5 64,4 0 32,0-5 64,-4 0-32,4 5 64,1-5-64,-5 0-32,4 5-64,0-5 32,0 0 32,-4 5 0,5-5 0,-1 0 64</inkml:trace>
  <inkml:trace contextRef="#ctx0" brushRef="#br2" timeOffset="79">2151 2744 1952,'8'0'32</inkml:trace>
  <inkml:trace contextRef="#ctx0" brushRef="#br2" timeOffset="80">2164 2734 1952,'4'0'32,"5"-5"-64,-5 5 0,0 0 96,1 0 96,-5-5-128,4 5-96,0 0 32,-4 0 0,5 0 32,-1 0 0,-4 0 0,0 5 0,4-5 0,-4 5 0,0-5 64,4 5-96,-4 0 0,5-5 32,-5 0 64,4 0-96,0 0 0,0 0 32,-4-5 64,5 5-32,-1-5 64</inkml:trace>
  <inkml:trace contextRef="#ctx0" brushRef="#br2" timeOffset="81">2245 2738 1984,'0'10'-320,"0"0"-192,0 1-96</inkml:trace>
  <inkml:trace contextRef="#ctx0" brushRef="#br2" timeOffset="82">2404 2690 128,'4'0'64,"0"0"0,0-6-96,1 6 64,-1 0-32,-4 0 64,4 0-96,0 0 0,1 0 32,-1 0 64,0 6-32,1-6-32,-5 0-64,4 0 32,0 4 96,0-4 32,1 0-128,-1 5-32,0-5 32,1 5 64,-1 0 0,0 0-32,0 0-64,1 0 32,-1 0 32,0 0 64,0 0-96,1 0 0,-1-5 32,4 5 64,-8 0 32,9-5 32,-5 5-224,1-5 0,-1 5 32,0 0 96,5-5 0,-9 5-32,4 0 32,0 0-32,1 5 0,-1-5 64,0 0-96,-4 4 0,4-3 32,-4-1 0,5-1 64,-5 1 32,4 5-128,0 0-32,5 5 96,-1-5 32,1 10 0,4 0 32,4-5-288,-4 0-32</inkml:trace>
  <inkml:trace contextRef="#ctx0" brushRef="#br0" timeOffset="83">2062 1943 384,'-4'6'160,"4"-1"-64,0-5-128,0 4 64,0-4-32,0 5 0,-5 0-96,5-5 64,0 5 32,-4-5 0,4 5-96,-4-5 64,-1 5 32,5 0 64,-4 0 32,4 0 32,0 0-160,-4 0 32,4 0-64,0 0 0,0 0 128,-5 0 32,5 0-32,0 0-64,0-5-64,0 5 32,-4 0 32,4 0 64,0 5-96,0 0-64,0 0 128,0-5 96,0 4-192,0 6 0,-4-10 0,4 5 96,0 0 0,0 0 64,0 0-128,0-5 0,-4 5 32,4-5 0,0 5 0,0-5 0,-4 5 0,-1-5 0,5 5 0,-4 0 64,0-5-96,-1 10 0,5-5 32,-4 4 64,4-3-32,0 4-32,0-6 32,-4 1 32,4 0-96,0 5 0,-5-5 96,5 0 96,-4 0-128,0 0-32,0 5 64,-1-5 96,1 0-128,4 5-96,-4-6-256,4 7-128</inkml:trace>
  <inkml:trace contextRef="#ctx0" brushRef="#br0" timeOffset="84">2451 1988 640,'0'0'352,"0"6"-192,0-6-128,0 0 160,4 5 32,-4-5 96,0 4-96,0-4-64,0 5 0,0-5-32,0 5-64,0 1 32,0-2-64,0 1-32,0 0 96,0-5 64,0 5-224,0 0 0,0 0 64,0-5 128,0 5-32,0 0-64,0 0 64,0-5 0,5 5 32,-5 5 0,0-5-64,0 0 32,0 5-64,0-5 64,0 0-64,0 0-32,0 0 96,0 0 64,0 0-64,0-5-64,0 5 0,0 0 32</inkml:trace>
  <inkml:trace contextRef="#ctx0" brushRef="#br0" timeOffset="85">2464 2147 4384,'4'5'32,"-4"0"0,4 0 64,1 5-128,-5-5 0,4 0 32,0 0 64,-4 0-32,4 0 64,0 0 64,-4-1 64,5 7-192,-5-6-64,4-1 0,-4 2 64,4 3 0,-4-4 64,5 0-64,-5 1-32,0-6 32,4 4-32,-4 1 64,0 0 32,4-5-128,-4 10-32,0-10 32,5 5 64,-5 0 0,0 0-96,0 0 32,0 0 32,0-5 0,0 5-96,4 0 160,-4 0 64,0 0-96,0 0-32,0 5 0,0-5 64,4 0-32,-4 5-32,0 5 32,5-5 32,-5 5-96,8 0-64,-4-5-1440,1 4-544</inkml:trace>
  <inkml:trace contextRef="#ctx0" brushRef="#br0" timeOffset="86">2156 2491 128,'0'0'0,"4"-5"64,-4 5 32,4 0-128,-4 0 32,4 0 64,-4-5 32,0 5-32,5 0 32,-5 0 64,0 0-64,4-5 0,-4 5-32,0 0-64,0-5 32,4 5-32,-4 0 0,0 0 64,5 0-96,-5-5 0,0 5 32,0-5 0,4 5 0,-4-5 0,4 5 64,-4-5 32,4 5-128,1 0-32,-5 0 32,4-5 0,-4 5 32,0 0 64,4 0-96,-4-5 0,5 5 32,-5 0 64,4 0-96,0 0 0,-4 0 32,4 0 0,-4 0 0,4 0 64,-4 0-96,5 0-64,-1 0 128,-4 0 32,4 0 0,-4 0-64,0 5-64,0-5 32,4 0 32,-4 0 64,0 0 32,0 5 32,0-5-224,0 5 0,0-5-256,0 5-32</inkml:trace>
  <inkml:trace contextRef="#ctx0" brushRef="#br0" timeOffset="87">2391 2475 1152,'0'0'416,"0"5"-192,0-5-128,0 0 224,0 0-192,0 0 0,0 0 64,0 0 32,0 0 32,0 0 64,0 0-160,0 0-32,0-5-64,0 5 32,0 0 0,0 0 32,0-4 128,0 4 96,0 0-64,0 0 64,0 0-192,0-6-32,0 6 0,0 0 0,0 0-64,0-5-64,0 5 32,0 0-32,0 0 64,0 0 32,0 0-32,0 0 32,0 0 0,0 0 32,0 0-64,0 0 32,0 0 0,0 0 96,0-4-96,4 4-64,-4 0 64,0 0-64,0-5 64,0 5-128,0 0 0,4 0 32,-4 0 64,0-6-32,0 6-32,0 0 32,0 0-32,0 0 64,0 0 32,5 0 32,-5 0 0,0 0-64,0 0-64,0 0 96,4 0 0,-4 0-128,0 0-32,0 0 96,0 0 32,4 0-96,-4 0-32,0-5 96,4 5 32,-4 0-160,0 0 0,0 0 96,0 0 128,5 0-32,-5 0-64,0-4 0,0 4-32,4 0-96,-4 0 64,0 0 96,0 0 96,4 0-224,-4 0 0,0 0 64,0 0 64,5 0-96,-5 0 32,0 0 64,0 0 32,0 0-32,0 0-64,0 0-64,0 4-32,0-4 64,4 0 64,-4 0-64,0 0 0,0 0 32,0 0 64,4 0-32,-4 0-32,0 0-64,0 0-32,0 0 64,0 0 0,0 0 32,0 0 64,0 0-32,0 0 64,0 0-128,0 0 0,0 0 32,0 5 0,0-5 0,0 0 0,0 0 64,5 0 32,-5 0-256,0 0-64,0 0-1984,0 0-928,-5 0 1600</inkml:trace>
  <inkml:trace contextRef="#ctx0" brushRef="#br3" timeOffset="88">2536 4116 256,'0'30'160,"0"0"-64,0 0-128,0-20 128,8 10-64,-8 0 64,0-1-64,9 21 64,-1-10-288,-8 0-96</inkml:trace>
  <inkml:trace contextRef="#ctx0" brushRef="#br3" timeOffset="89">1827 4166 640,'0'49'352,"0"-39"-192,0 20-192,0-20 128,0 20-64,0 0 64,0 10-64,8-10 64,-8 0-64,9 9-32,-1-19-416,9 0-128</inkml:trace>
  <inkml:trace contextRef="#ctx0" brushRef="#br3" timeOffset="90">1468 905 640,'17'0'352,"0"0"-192,0 0-128,-8 0 96,8 0-160,0 0 32,0 0-64,9 0 0,-1 0 64,1 0 64,8 0-32,-8 0 64,0 0-64,-1 0-32,9 0 32,-8 0 32,0 10-96,-1-10 0,1 0 32,-9 0 0,9 10 0,-9-10 64,0 0-96,0 0-64,0 0 64,0 0 64,0 0 0,-8 0-32,8 0 32,-9 0-32,1 0 0,8 0 64,-9 0 32,9 0 32,-8-10-64,8 10 32,0 0-64,-8 0-32,8 0 32,-9 0-32,9 0 0,-8 0 64,8 10-96,0-10 0,-8 10 32,-1-10 64,9 10-96,-8-10 0,8 10 32,-9 0 0,9 0 0,2-10 0,-2 10 0,0-10 64,8 0-32,1 0-32,8 0-64,-8 0 32,8 0-480,-8-10-192</inkml:trace>
  <inkml:trace contextRef="#ctx0" brushRef="#br3" timeOffset="91">2588 4265 128,'0'30'64,"0"-10"0,0 19-96,8-9 64,-8 0-32,0 0 64,0-1-96,0 11-64</inkml:trace>
  <inkml:trace contextRef="#ctx0" brushRef="#br3" timeOffset="92">2083 3500 768,'8'-20'352,"0"20"-192,1-10-128,-9 10 160,0-10-160,9 10-32,-1-10 0,1 10 0,-1-10 64,1 10 96,0-10-224,8 10-96,-9 0 96,1 0 64,8-10-32,0 10 0,0 0 32,0 0 0,9 0-96,-9 10 64,8-10-320,-7 0-96</inkml:trace>
  <inkml:trace contextRef="#ctx0" brushRef="#br3" timeOffset="93">2502 4166 128,'9'20'160,"-9"-1"-64,9-9-64,-1 0 96,-8 0-64,17 0-64,-8 10-64,-1 0 32,9 0-128,-8 10 32</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26:45.532"/>
    </inkml:context>
    <inkml:brush xml:id="br0">
      <inkml:brushProperty name="width" value="0.05" units="cm"/>
      <inkml:brushProperty name="height" value="0.05" units="cm"/>
      <inkml:brushProperty name="color" value="#849398"/>
    </inkml:brush>
  </inkml:definitions>
  <inkml:trace contextRef="#ctx0" brushRef="#br0">7323 3704 128,'53'0'0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26:45.532"/>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80 72 2560,'-7'29'960,"7"-22"-512,0 0-544,0-7 192,0 0-96,0 0 0,0 0-96,0 0 64,0 0-1024,0 0-416</inkml:trace>
  <inkml:trace contextRef="#ctx0" brushRef="#br0" timeOffset="1">1937 1468 128,'-27'29'0</inkml:trace>
  <inkml:trace contextRef="#ctx0" brushRef="#br1" timeOffset="2">354 674 896,'7'4'352,"-7"-4"-192,4 7-256,-4-4 64,3-3 32,-3 4 0,3 0 0,-3-1 0,3 1 0,1-1 64,-1 1-32,1 0-32,-1-1 32,0 1-32,1-1 0,-1 5 64,0-5-96,1 1 0,2-1-32,-2 5 0,-1-5 64,4 1 64,-1-1 32,-2 5 96,2-5-160,-2 5-32,3-5-64,-1 1 0,-3 3 64,1-3 0,3 3 128,-4-4 64,0 1-160,4 3 0,-4-3 32,0 3 96,1-3-64,-1 3 0,1 0-96,-1-3-96,4-1 64,-4 5 64,4-5 0,-4 4-32,4-3 96,-4 3 64,1-3 64,-1 3 32,0-3-128,0-1-32,1 1-32,-1-1 32,1 1-64,2 0-32,-2 3 32,-1-4 32,3 5-32,-2-5-32,-1 4-128,4-3 0,0 3 128,-1 0 64,1-3 0,0 3-64,0 0 32,-1-3-32,-3 3 0,4-3 0,-3 0 0,2 3 0,-2-4 64,2 1 96,1 0-224,0 3 0,-4-4 64,4 1 64,-4 3 0,4-3-64,-1 0 96,1-1 0,0 1-128,-1-1 32,-2 1-64,6 0 0,-3-1 64,2 4 64,-2-3-32,0 3 64,3 1-128,-3-1-64,-1-4 64,4 5 0,-3-1 32,0 0 64,-1-3-96,1 3 0,0 0-32,-1-3 0,1-1 128,0 1 96,0-1-128,-1 1-32,4 0 0,-3-1 64,0 1-192,-1-1 32,1 1 96,0-1 64,-1 5 0,1-5-64,-4 4 32,4-3-32,-3 0 0,2-1 0,1 1 0,0 0 64,-1-1-32,-2 1-32,2-1 32,1 5-32,-4-1 0,4-4 0,0 5 0,-1-1 0,1-3 0,0 3 64,0-4-96,-4 1 0,3 0-32,-2-1 0,3-3 64,-1 4 0,1-4 0,0 0 0,-1 3-96,1 1 64,0 0 32,6 3 64,-3 0-448,0-3-160,0 3-352,-3 0-160</inkml:trace>
  <inkml:trace contextRef="#ctx0" brushRef="#br1" timeOffset="3">304 559 896,'4'3'352,"-1"1"-192,4-4-192,-4 0 128,0 4 0,1-4 32,2 3-64,-2-3-64,-1 4 32,4-4-32,-1 3 64,1 1 32,0 0-128,-1-1 32,1 4-64,-3-3 0,6 3 128,-4 0 32,4 1-128,-3-5 32,3 4 0,-3-3 64,3 0-96,0-1 0,-4 1 32,4 0 0,-3-1 0,3 1 0,0-4 0,-3 3 64,3 1-32,-3 0-32,3-1 32,-4 4 32,4 1-32,-3-5-32,3 1 32,-3 3 32,3-3-96,0-1 0,3 5 96,-3-5 32,0 4 32,0-3 0,4 3 0,-7-3 0,2 0 0,1-1 0,-3 1-64,0-1-64,3 1 32,0 0-32,-3-1 64,-1 1 32,4-4-32,-3 7-64,3-3 32,0-1 32,0 1-32,0 3 64,0-3-128,0 3 0,0 0 32,0 0 64,0 4-32,0-4 64,0 1-128,1-5 0,-2 4 96,2-3 96,-1 0-64,-1-1 0,2 1-32,2-1 32,-3 5-64,0-5 64,3 1-64,-3 3 64,1 0-64,2-3 64,0-1-128,-3 5 0,0-1 32,4 0 64,-4 0-32,0-3 64,3 3-64,-6 0 64,3 1-128,0 2 0,0 1 32,0 0 64,-3-4-32,-1 1-32,1-1 32,0-4 32,-1 5-32,1-5-32,0 1-64,-4-1 32,4 1 32,0 0 64,-4-4-32,3 3 64,1 1-64,-3-1 64,2-3-64,1 4-32,0 0 32,-4-1-32,4 5-96,3-1 64,-4 0 32,1 0 64,0-3-192,0 3 32,-1-3 96,4 3 128,-3-3-32,-4-1-64,4 1 0,0-1-32,-4-3-96,0 4 0</inkml:trace>
  <inkml:trace contextRef="#ctx0" brushRef="#br1" timeOffset="4">1321 1144 5280,'7'7'32,"0"-7"-64,-1 7 0,1 0 32,0-7 64,0 7 32,-7 0-128,6-7-32,-6 8-128,0-8-800,0 7-256,7-7 160,-1 0 64</inkml:trace>
  <inkml:trace contextRef="#ctx0" brushRef="#br1" timeOffset="5">371 667 512,'14'11'256,"-8"-4"-128,1 8-32,-1-12 128,1 5-96,3 2-96,0-2 0,4 2 32,2 1-96,1 0 0,-4 3 32,4 1 64,-3-1-96,-1 1 0,-3-1 32,3 1 64,-2-1 32,-2-3 32,2 0-160,-5 0-32,1-1 32,0-2 0,-1-1 96,1 0 32,0-3-128,-4 3-32,0-4 32,-3 1 0,4-4 32,-4 0 0,0 0 0,0 0 0,0 0 0,-4-4 64,1 1-96,0-1 0,-4 1-32,0-5 0,1 1 128,-4 0 32,3 0-32,-3-4-64,0-3-64,0-1 32,-4 4 32,4 1 0,-6-1 0,2-4 0,-3 4 64,1 1 32,-1-1-128,4 0-32,-4-4 32,0 5 0,4-1 32,0 0 64,2 0-96,5 0-64,-1 4 64,-3 0 64,3 3 0,4-3-32,-4 4 32,1-1-32,2 0 0,1 1 0,0-1 0,-1 1 0,1-1 0,0 0 0,-1 4 64,1-3 96,3-1-224,-3 4 0,3 4 0,-4-4 32,8 3 32,-4 1 0,3 0-96,4-1 0,3 4 64,0 4 64,3 0 0,0 3-32,4 1 32,3-1-32,0 4 0,0 0 64,1 0-96,-2 0-64,1 4 64,1-4 64,-5 0 0,1 0-32,3-3 32,-3 3-32,-4-4 0,1 0 64,-4-3-32,0 0-32,-4 0 96,-2-4 0,-1-3-192,0-1 0,-3-3 32,0-3 96,0-1-64,-3 0 0,0-3 96,-1 4 32,-2-8-128,-4 0-32,0 0 32,-4 0 64,1-7 64,0 0 32,-8 0-64,1 0-64,-3 0 96,3 0 0,0 0-128,0 4 32,3-4 0,0 3 0,1 1 0,2-4 0,1 3-96,-1 5 64,1-5-32,3 1 0,0 3 64,0 0 64,0 4-32,3 0-32,0 0 32,1-1 32,3 5-192,-4-1 32,3 0 96,4 4 64,0-3-96,4 6-32,-4-3-64,7 4 96,-1-4 0,1 4 96,3 3-96,0 0 0,3-3 32,1 7 0,-1-4 64,4 4 32,0-1-32,2 5 32,2-4-128,-8-1 0,10 1 32,-2 0 64,-5 0-32,4-4 64,0 4-64,-3-4-32,3 4 32,-3 0-32,0 0 0,3 7 64,-7-4-32,4 1-32,-4-5-64,-3 1 32,3 0 32,-6-4 64,0-3-32,0-1-32,-7-3-64,3-3 32,-6-1 32,3-7 0,-4 4 64,1-4 32,0 4-128,-1-4 32,-6 4 64,0-4 32,-3 0-128,-4 4 32,-3-4 0,0 4 64,-3-4-32,-1 0-32,-3 1 32,1 2 32,2-6-96,1 3 0,3 0 32,0 4 0,3-4 0,0 4 0,7 0 0,-3 3 0,6 1 0,-3-1 0,7 1-96,-4 3 0,4-4 64,-1 4 64,1-4-64,3 4-64,-3-3-32,3 3 96,3-4 64,0 4 64,1 0-32,2 0-64,1 4-64,3-1 32,3 1 32,-2 0 0,2 3-96,7 4 64,-3-4 96,0 0 32,2 0 32,1 4 0,1-4-64,-1 0 32,0 4-64,0-7-32,0 3 32,0 0 32,0 0 32,0 4 32,-3-4-160,0 4 32,3 0 0,-4-4 0,1 4 0,-4 0 0,1-4-96,-1 1 64,1-1 32,-4 0 64,-4-3-96,1-4 0,0 3 32,-1-3 64,-2 0-32,2 0-32,-2 0 32,-1-3-32,-3-1 0,0-3 0,0 3 64,-3 1 96,-1-1-128,-2 0-96,-4 4-64,-4-3 96,1 3-512,-4 0-160,0 0 128,-3 0 96</inkml:trace>
  <inkml:trace contextRef="#ctx0" brushRef="#br1" timeOffset="6">739 952 896,'10'7'352,"-3"-7"-192,0 4-128,-7-4 160,0 4 32,0-4 96,-7 3-96,4-3-64,-4 0-64,-3 0-96,3 0 32,-3-3-32,0 3-96,0-8 0,4 5 64,-5-4 64,5-1 64,-4 1 32,-4 0-160,1-4 32,0 0 0,-4-3 0,3-4 0,-2 0 0,-1 0 0,0 0 64,-6 3-32,6 1-32,-3-1-64,3 5 32,1-1 32,2 4 64,1-1-32,0 1-32,6 4-64,0 3 32,0-4 32,4 4 64,0 0-96,3 0-64,3 4 64,4-1 0,3 4-64,3 8 64,7-1 32,4 1 0,-1 3 64,4 0 32,-4 0-128,1 0 32,-4-7-64,-7 0-64,4-1 160,-7-2 32,0-5-96,0 4-32,-7-7 96,4 4 96,-7-4-32,-3-4-64,-7 1 0,3-4 32,-6-8-32,-1 1-32,-2-1 32,-1-3-32,0 4 0,4 3 64,-7-3-96,3-1 0,0 1-32,0 3 0,1-7 64,6 7 0,0 0 0,0 0 0,3 4 0,4 0 64,-4 0-96,3 3 0,1 1 32,3 3 64,0 0-96,0 0-64,3 3 64,1 8 64,3-4-64,-1 0 0,4 4 32,0-4 64,4 4-32,-1-4-32,-3-3 32,7 3-32,-4 4-96,1-4 64,-1 4-32,4-4 0,-1 1 64,1-1 64,0 0-32,0 0 64,-1 4-128,1-4-64,-4 4 128,1-4 32,-1 1 0,1-1 32,-1-4-64,0 1 64,1 0-128,-1-1 0,0 1 96,1-1 32,-1 1-32,1 3 32,-4-3-64,3-1-32,1 1 32,-1 3-32,0-3 64,-3-1 32,4 1-32,-4 0-64,0 3 32,0-4 32,3 1-32,0 0-32,-2 3-64,2-4 32,0 1 32,1 0 64,2 3-32,-2-4 64,-1 5-64,-3-5-32,0 4 96,0 1 0,0-5-32,0 5-64,-3-5-64,0 4 32,-1 1 32,1-5 0,3 4 0,-3-3 0,-1 3 0,1-3 0,3-1 0,0 1 0,-3 0 0,3-1 0,-3 5 0,3-5 0,-4 4-96,1-3 64,6 3 96,-6-3 32,3 3-192,0 0 0,-3-3 96,3 0 128,-3-1-96,-1 1-32,1-1 0,-4 1 64,1-4-96,-1 0 0,-3 0 32,3 0 64,-3 0-96,0 0 0</inkml:trace>
  <inkml:trace contextRef="#ctx0" brushRef="#br1" timeOffset="7">1311 1140 3840,'0'-4'0,"0"4"0,-3-3 0,3-1 0,-7 1 64,1-5 32,-1-3 32,-6 1 0,-1 2 0,-6-2-160,0-5 32,0 4 0,0-3 0,0-1 0,3 8 64,1-4-96,-1 4 0,0 3 32,0-3 0,1 4 0,-1-5 0,-3 1 64,0 0 32,3 0-128,-6-4 32,2 4-64,5-1-64,-4 1 96,6 4 64,-2-5-64,-1 1 0,4 0 96,-4 0 32,0 3-128,0-3-32,1 0 96,-1-4 96,-3 4-32,0-4-64,3 4-96,-3-4 32,0 7-32,3-7 0,1 4 0,2 0 0,1 0 64,-1 0 64,4 3-32,0-3-32,0 0 32,-3 3-32,-1-3-800,1 0-320,0-1 128,-4 5 192</inkml:trace>
  <inkml:trace contextRef="#ctx0" brushRef="#br1" timeOffset="8">3807 1931 1280,'0'-7'512,"0"7"-256,0-7-224,0 7 160,3-4-96,-3 4 0,0-4-32,0 1-64,4-1-64,-1 1 32,-3-1 96,0-3 32,3 3-128,1 1 32,-4 3 0,3-8 64,-3 5-32,3-1-32,-3 0 32,0 1 32,4-4-32,-4 3-32,3 0 32,-3 1-32,3-1 0,-3 1 0,4 3 0,-4-4 0,3 0 0,0 1 0,1-1 0,-1 4 0,0-4 0,-3 1 0,4-1 64,-1 4 32,0-3-32,1-1 32,-1 0 0,0 4 32,-3 0-64,4-3-64,-1 3 32,-3-4-32,3 4 0,1 0 0,-1-3 0,1-1 0,-1 4 0,0-4 64,1 4-96,2-3 0,-2 3 32,2 0 0,-2-4 0,-1 4 0,4 0 0,-4 0 0,4 0 0,-4 0 0,4 0 0,-4-4 64,0 4 96,4-3 128,-4 3-128,4 0-96,-3-4-32,2 4-32,-2-3-96,2 3 64,1-4 32,0 4 64,-1 0-32,1-4-32,0 4 32,-1-3-32,4-1 0,0 4 0,-3-3 0,3-1 0,0 4 0,-3-4 0,3 1 0,-3 3 0,3 0-96,-4-4 0,1 4 128,0 0 32,3 0 0,-4 0-64,1 0 32,-4 0-32,4 0 0,0 0 0,0 0-96,2 0 0,-2 0 128,0 0 32,0 0 0,3 0-64,-4 0 32,1 0 32,0 0-32,3 0-32,-4-3-64,1 3 32,0 0 32,3 0 0,0-4 0,-3 4 0,-1-4-96,4 4 64,0-3 32,-3-1 0,3 1 0,-3-1 64,3 4-32,-4-4-32,1 4 32,0 0-32,0 0 0,-1 0 0,1 4 0,0-4 64,-1 0-32,1 0-32,0 0-64,-1 0 32,1-4 32,0 4 0,-1-3 0,4 3 64,-3-4-96,0 4 0,3 0 32,-3-4 0,-1 4 0,4 0 0,-3 0 0,3-3 0,0 3 64,-3 0 32,3-4-192,-3 4 0,2 0 32,-2-3 96,0-1 0,3 4-32,-3 0 32,-1 0-32,1-4 0,3 4 64,-3 0-32,-1 0-32,1 0 32,0 0-32,-1 0 64,1 0 32,0 0-192,0-3 0,-1 3 32,1 0 96,0 0 0,-1 0-32,1 0 32,-4-4-32,4 4-96,0 0 64,0 0 32,-1 0 64,1 0-32,0-3-32,-1 3 32,1 0 32,0 0-96,-1 0 0,1-4 32,0 4 64,3 0-96,-4 0 0,1-4 32,3 4 0,-3 0 0,0 0 0,3 0 0,-4 0 64,1-3-32,3 3 64,0 0-128,-3 0 0,3-4-32,0 4 0,-4 0 64,4 0 0,-3-3 0,3 3 0,-3 0-96,0 0 64,-1 0 32,1 0 0,0 0 0,-1 0 64,1 0-32,-4 0 64,4 0-64,0 0 64,-1 0-128,1 0 0</inkml:trace>
  <inkml:trace contextRef="#ctx0" brushRef="#br1" timeOffset="9">5044 1639 4416,'4'0'32,"3"0"-96,-1 0 32,-2 0 32,-1 0 0,0 0 0,4 0 64,-4 0-32,1 0-32,-1 0 32,0 0 32,1 0-32,-1 0-32,0 0 32,1 3-32,-1-3-96,-3 0 64,3 0 32,-3 0 0,0 0 64,4 4 32,-4-4-192,3 0 0,1 0 32,-4 3 96,0-3 64,3 0 96,-3 0-160,3 0-96,-3 0 32,0 0 64,0 0 0,0 0-32,0 0 32,0 0-32,-3 0 0,3 0 0,-3 0-96,-1 0 0,1-3 64,-1 3 64,1 0 0,0 0 64,-4-4-128,0 4 0,1 0 32,-1 0 64,-3-3-96,3 3 0,-3 0 32,0 0 64,4-4-96,-5 4-64,5 0 64,-4 0 64,3-4 0,-3 4-32,0 0 32,3 0 32,-3 0-32,0 0 64,0 4-224,0-4 32,-3 0 96,-1 0 64,4 0-96,-3 0 32,3 0 0,-3 0 0,2 0 0,-2 0 0,0 0 0,-1 4 0,4-4 0,-3 0 0,3 0 0,-3 0 64,-1 0-96,1 0-64,-1 0 64,-2 0 64,2 0 0,-2 0-32,2 0-64,1 3 32,-1 1 32,4-4 64,-3 3-96,3 1-64,0-4 128,3 4 32,-6-4 0,6 0 32,-3 0-128,0 3 0,0-3 32,3 0 0,-3 0-96,4 0 64,-1 0 32,0 4 0,0-4 64,1 0 96,-1 0-128,0 0-96,1 0 32,-1 0 64,1 3-64,-1-3 0,0 0-32,-3 0 0,3 0 128,1 0 32,-1 4-128,0-4-32,1 0 32,-1 0 64,-3 0-64,3 0 0,1 0 32,-1 0 64,0 0-32,0 4 64,1-4-128,-4 0-64,3 3 64,0-3 0,4 0 96,-7 0 32,3 4-192,0-4 0,1 0 96,-4 0 64,3 0-96,0 0 32,-3 0 0,0 0 0,4 0 0,-4 0 64,0 0-32,3 3-32,0-3 32,-3 0-32,0 0 0,3 0 64,1 0-32,-4 4-32,3-4-64,-3 0 32,3 0 32,1 0 0,-4 4 0,3-1 0,0-3 0,-3 4 64,3-4-192,1 3 32,-1 1 32,-3 0 32,3-1 96,-3-3 96,4 0-224,-1 4 0,0-4 0,1 0 32,-1 0 32,3 3 64,-2-3-32,3 0 64,-4 4-64,4-4-32,-4 4-64,0-4 32,0 3 32,4 1 64,-4-4-96,1 4 0,2-4 32,-2 3 64,-1-3-96,0 4-64,4-4 128,-4 3 32,4-3 0,-4 0 32,4 0-128,-4 4-64,4-4 64,-1 0 0,-2 0 96,2 4 32,1-4-192,0 3 0,-1-3 32,1 4 96,0-1 0,-1 1-32,1-4 32,0 4-32,-1-4 0,4 3 0,-6-3 0,2 4 0,1 0-96,0-1 64,-1 1 32,1-1 64,0 1-96,-1 3-64,4-3 64,-3 3 0,0-3 32,3 7 64,-4-1-32,1-3-32,-1 4-64,4 0 32,-6 0 32,6-4 64,-3 4-32,3-4-32,-4 0-64,4 0 32,0 1 96,0-5 32,0 1-128,0-1 32,0-3 0,4 4 0,-4 0 0,0-1 0,3 1 0,-3 0 0,0-1 64,0 1 32,3-1-128,-3-3-32,3 4 32,-3 0 0,0-1 32,0-3 64,0 7-96,4-3 0,-4 3-32,0 4 0,0-4 64,3 1 0,-3-1 64,0 0 32,0 0-32,4-3 32,-4 3-224,3-3 32,-3-1 32,0 1 96,0 0 0,0-4 64,0 0-64,3 3 64,-3-3-64,0 0-32,0-3 96,4-1-128,-4 0 0,3-3 32,-3-4 64,3-3-32,-3-1-32,4-3 32,-4 4-32,0-1-96,0 1 64,0-1 32,0 1 64,0 3-96,0 0-64,3 4 64,-3 0 64,0 3-64,0 1-64,3-1 64,1 1 0,-4 3 32,3-4 0,-3 4 0,3-4 64,1 4-32,-4 0-32,3-3-64,0-4 32,1 3 32,2-3 0,-2 3 0,2-3 64,1 4-32,0-5-32,0 1 32,3 0 32,-4 3-96,1 1 0,0-5-32,-1 8 0,1-3 0,0 3 0,-1-4 64,1 4 0,0 0 0,-1-3 64,1-1 32,3 4 32,-3-4-160,3 1-32,0-1 32,-3 0 0,3 4-64,0-3 64,0 3 32,0-4 0,-4 4 0,1 4 0,0-4 0,-1 3 64,1-3-32,-3 0-32,2 0 32,-2 0 32,-1 0-32,0 0 64,1-3-64,-4 3 64,0-4-224,0 4 32,-4-3 32,1 3 96,0 0 0,-1-4-32,-2 4 32,-5 4-32,1-4 0,4 0 64,-4 3-96,0 1 0,0-4 32,-4 3 64,1 1-96,3 0 0,-7-1 32,4-3 0,-1 4-96,4 3 64,-3-3 32,3-1 0,0 5 0,3 2 0,-3-2 0,4 6 64,-1 0-32,0-3-32,-3 4 32,3-1-32,1-3 0,-1 0 0,4-4-96,-4 0 0,4 0 128,-4 0 32,0 1 0,4-1-64,-4 0 32,1 0-32,2-3-96,-3 3 64,4 0-32,0 4 0,0-3 64,-1-1 64,4-4 32,0 5 32,-3-5-160,3 1-32,0-4 32,0 3 64,0-3-64,0 0 0,0 0 96,0 0 32,3-3-32,-3-1-64,0-3-64,4 0 32,-1 0 32,3-4 64,-2 3-32,3-2-32,-1-1-64,1 4 32,0-1 32,-1-3 64,4 4-32,-3-7-32,3 3 32,0-7-32,3 0 0,-2 4 64,2-1-192,0 1 32,-3 3 32,0 4 32,0 0 32,0 3 64,-3 0-96,3 1-64,-3 3 64,0-4 0,-1 4 32,4 0 0,-3 0 0,0-3 0,3 3 0,0-4 0,3 0 0,0-3 64,-3 3-32,4-3-32,3 0 96,-4 3 0,4-3-128,-4 0-32,0 0 32,4-1 0,-4 5 32,-2-1 0,-1 1 0,0-1 0,-4 4-96,4 0 64,-3-4 32,-4 4 64,4 0-32,-4 0-32,1 4 32,-4-4-128,3 4 64,-3-1 96,-3-3 96,3 4-128,-7-1-96,4 1 32,-4 0 0,0-1 32,1 1 0,-4-4 0,0 4 0,0-1 0,-1-3 0,-2 4 64,-4-1 32,4 1-128,0-4 32,-4 4 0,0-1 0,0 1-96,1-1 0,2 1 64,1 0 64,0-1-64,-1 1 0,4-4 32,-3 7 0,3-3 0,0-1 64,-4 5-32,4-1-32,0 0-64,0 4 32,0 0 32,-3 3 0,3-3 0,-4 0 0,4-1 0,-3 1 64,0 0-32,3-4-32,0 0-64,0 1 32,-4-1 32,7 0 0,-2 0 0,-2 1 64,5-1-32,2-4-32,1 5 32,0-5-32,-1 4-96,4-3 64,0 0 32,0-1 0,4 1 0,-1 3 0,-3-3-96,0-1 64,3 1-32,-3 0 0,4-4 128,-4 3 96,0-3-64,3 0-64,-3-3 0,3-5 32,1 1-32,-1 0-32,4-4-64,-4 0 32,4 0 32,0 4 0,-1 0 0,4-4 64,-3 4-96,0 0 0,-1-4 32,4 4 64,-3-1-96,3-2 0,0 2 32,0-6 0,0 3 0,4 0 0,-1 1-96,0-1 64,1 4 32,-1-4 64,4 4-96,-4-1 0,4-2 32,0 2 0,-1-3 0,1 4 0,-4 0 0,4 0 0,0 0 0,0 3 0,-1-3 0,-2-1 0,6 1 0,-7 0 0,4 3 0,-4 1 0,1-1-96,2-3 64,-6 3 32,4 1 64,-1-4-32,1-1-32,2 1-64,-2 4 32,-1-1 32,1 0 64,-1 1-32,-3 3-32,0 0 32,3 0-32,-3-4-96,0 4 64,4 0 32,-4-3 0,3-1 0,1 4 0,-1-4 64,0 4 96,1-3-128,-1 3-32,0-4 0,1 4 0,2 0 0,-2-3 0,-4 3 0,3 0 0,1 0-160,-1 0 32,1 0 128,-1 0 64,-3 3-96,0-3-32,3 0 96,-3 0 96,0 0-96,0 4-96,1-4 32,-2 0 64,2 0 0,-1 0-32,3 0 32,-3 0-32,0 3 0,-3-3 0,3 0-96,0 0 64,-4 4 96,4-4 96,-3 0-64,3-4-64,0 4-96,4 0 32,-4 0 96,3 0 32,0-3-128,-3 3-32,1 0 32,-2 0 0,2 0 96,-1 0 32,-4 0-128,4-4 32,-3 4-64,3 0 0,0-3 64,0 3 0,-3-4 0,-1 0 0,5 1-96,-5 3 64,1 0 32,0 0 64,-1 0-96,1 3 0,-4-3 32,4 0 0,-4 4 0,1-4 64,-1 4-32,0-4 64,-3 0 0,4 0 32,-4 0-224,0 0 0,0 0 32,0 0 32,3 0 32,-3 0 0,0 0 0,0 0 0,-3 3 0,3-3 64,0 0-32,-4 0-32,4 0 32,-3 0 32,0 0-96,-1 0 0,-2 0 32,2 0 64,-2 0-32,-1 4-32,4-4 32,-7 0-32,0 0 0,3 0 0,-3 3-96,0-3 0,0-3 64,0 3 64,-4 0 0,1-4 64,0 1-64,-1 3 64,-3-4-224,1 4 32,2-4 96,1 4 64,0 0-96,-1 0 32,1 0 0,-1 0 64,1 0-32,0 4-32,3-4-64,0 4 32,3-4-32,0 3-64,4-3 96,0 0 64,3 0 0,0 0-32,3 0 32,0 0-32,7 0 0,0 4 64,0-4-32,0 0-32,4 3-64,-1-3 32,1 0 32,-1 4 64,4-4-32,-1 0-32,1 0 32,0 4-32,-4-4-96,1 0 64,-1-4 32,0 4 0,1-4 0,-1 4 0,-3 0 64,3 0 32,-6-3-128,7 3-32,-8 0-64,4 3 96,-3-3 0,0 4 96,-1-4-32,-2 4-32,2-1 32,-2-3-32,3 4 0,-1-4 0,-3 0-96,1 0 64,-1 3 32,1-3 64,-1 4-32,0-4-32,1 4-64,-1-1 32,0 1 32,-3-1 0,4 1 0,-4-4 64,3 4-32,-3-1-32,0-3-64,0 0 32,0 0 32,0 0 64,3 0 32,-3 0 32,0 0-64,4 0-64,-4 0 32,3 0 32,-3-3-192,0 3 32,3 0 96,-3-4 128,0 4-96,0 0-96,0 0 32,0 0 64,0 0-1280,-3-4-512</inkml:trace>
  <inkml:trace contextRef="#ctx0" brushRef="#br1" timeOffset="10">4191 2180 384,'14'-8'160,"-8"5"-64,8-4-192,-7 3 64,-1 4-32,1 0-64,3-4 160,0 4 32,0 0 0,3-3-64,-3 3 32,4-4 32,-1 4-32,1-3-32,-4-1 32,3 0-32,-3 1 0,0 3 0,0-4-96,-3 1 64,3-1 32,-4 4 64,1-4-32,0 1-32,0-1 32,-4 1 32,4-1 32,-4 4 32,0-4-64,4 1-64,-4 3 96,1-4 64,-1 1-128,-3-1-96,3 0 32,1 1 0,-1-1-64,0 1 64,1 3 32,-1-4 64,4 4-32,-4 0-32,4-4 32,0 4-32,-4 0 0,3-3 0,-2 3 0,-4 0 0,0 0-96,0 0 64,0 3-32,-4-3 0,-2 4 64,-1 0 64,0-1-96,1 1-64,-1-1 64,0 1 0,1-4 32,-4 7 64,3-3-32,0-1 64,1 1 0,-1 0 32,0-4-160,1 3-32,-5 1 32,5-4 0,-4 0 32,0 3 64,-4-3-32,4 0-32,-3 0 32,0 4 32,-1-4-96,-2 0 0,2 4 32,-3-4 64,1 0-32,-1 0 64,0 3-128,0-3 0,1 0 32,-1 4 0,4-4-352,-4 0-96</inkml:trace>
  <inkml:trace contextRef="#ctx0" brushRef="#br1" timeOffset="11">2261 2057 384,'0'0'160,"3"0"-64,-3 0-128,0 0 64,0 0-32,3 0 0,-3 0 0,3 3 0,1-3 0,-4 0 0,3 0 0,1 0 0,-1 0 0,0 0 0,1 0 64,-1 0 32,0 0-128,-3 0-32,4 0-64,-1 0 96,-3 0-64,3 0 32,1 0 64,-1 4 0,0-4 0,1 0 64,-1 0-32,4 3-32,-4-3 32,0 0-32,1 0 0,-1 4 64,1-8-32,-1 8-32,-3-4 32,3 0-32,-3 0-96,3 4 64,-3-1 96,0-3-32,0 0-32,0 4 32,4-4-32,-4 0 0,0 4 0,0-4 0,0 0 64,0 0-96,0 0 0,3 0 32,-3 0 0,0 0 0,0 0 0,0 3 0,0-3 64,0 0-32,0 0-32,0 0 32,0 0-32,0 0-96,0 4 64,0-4 96,0 0 96,-3 0-128,3 0-32,0 0 0,0-4 0,-4 4 0,4 0 64,0 0-96,0-3 0,0 3-32,-3 0 0,3 0 128,-3-4 96,3 4 64,-3-4 96,-1 4-160,1-3-96,-1-1-32,-2 4-32,2-4 0,-2 4 64,2-3-32,-2 3-32,2 0-64,1 0 32,0 0 32,-1 0 0,1 0 0,0 0 0,-1 0 0,1 0 64,0 0-32,-1 0-96,1 0 32,-1 0-32,1 3 0,-3-3 64,2 4 64,1-4-32,-1 0-32,1 0 32,0 0-32,-1 4 0,1-4 64,0 0-96,-1 0 0,1 0 32,0 3 64,-1-3-96,4 0 0,-3 0 32,0 0 0,-1 0 0,1 4 0,3-4 0,-3 0 0,-1 4-96,4-4 64,0 0-32,-3 0 0,3 0 64,0 3 0,0 1 0,0-4 64,3 0-96,-3 3 0,0 1 96,4 0 32,-4-4-32,3 3-64,0 1-64,1-4-32,-1 3 128,0-3 32,4 4 0,-4-4-64,4 0 32,0 0-32,-4-4 0,7 4 64,-3 0-32,-4-3-32,4 3-64,0-4 32,-1 4 32,4 0 64,-3-3-32,0 3-32,-1-4-64,4 4 32,-3-4 32,0 4 0,3-3 0,-4 3 64,1-4-32,0 4-32,3 0 32,-4 0-32,-2 0-512,-1 4-192</inkml:trace>
  <inkml:trace contextRef="#ctx0" brushRef="#br1" timeOffset="12">2006 1974 384,'0'0'256,"0"0"-128,4 0-160,-4 0 64,0 0-32,0 0 0,0 0 64,0 0 32,0-4-32,0 4-64,0 0 32,0 0-32,0 0 0,0-3 64,0 3-32,0 0 64,0 0-128,-4 0 0,4 0 160,0 0 160,-3-4-32,3 4 96,0 0-128,0 0 32,-3-3-224,-1 3-32,4 0-64,-3 0-64,0 0 160,-4 0 32,3 3-96,1-3-32,3 0 96,-3 0 32,0 0 0,-1 0-64,4 0 32,-3 0-32,3 0 0,-4 0 0,4 0 0,-3 0 64,3 0-96,-3 4 0,-1-4 32,4 0 0,-3 0 0,3 3 0,-3-3-96,3 4 0,0 0 64,-3-4 0,3 3 32,3 1 0,-3-1 64,3-3 32,0 4-32,4-4-64,-4 0 32,4 4-32,-3-1 0,2-3 0,-3 4 0,1 0 0,3 3 0,-4-7 64,4 0 160,-4 0 128,4 0-128,-4 0 32,4 0-160,-1 0 0,-2 0-96,2 0-32,-2 0 32,-1 3 0,0 1-352,-3 3-160,0-3-448,-3 3-192</inkml:trace>
  <inkml:trace contextRef="#ctx0" brushRef="#br1" timeOffset="13">1709 2392 128,'3'-3'160,"-3"3"-64,4-4-64,-1 4 160,-3 0-160,3 0-32,1 0 0,-1 0 64,0 0-32,1 0-32,-1 4-64,0-4 32,1 0-32,-1 0 0,0 3 128,1-3 32,-1 0-32,4 0-64,-4 0 32,0 0-32,1 4-96,3-4 64,-4 0 96,3 0 32,-2 4-128,-1-4 32,1 0 64,-1 0 32,0 3-32,1-3-64,-1 0 32,0 0 32,1 4 32,-1-4 32,4 0-64,-4 0-64,0 3-64,-3-3 32,4 0 32,-1 0 64,0 4-96,1-4 0,-1 4 32,-3-4 64,3 3-32,1-3 64,-1 4-128,1-4 0,-1 3 32,0-3 64,0 4-96,1-4 0,-1 4 32,1-4 64,-1 3-96,0-3 0,4 4 32,-7-4 0,7 3 0,-7 1 0,6 0 0,-2-1 0,-1 1 0,0-1 64,1 1-96,-1 0 0,0-1 96,1 1 32,-1-4-128,4 3 32,-4 1 0,1 0 0,-1-4 64,0 3 32,0-3-32,1 4 32,-1-4-64,1 3 64,-1-3-128,0 4 0,-3 0 32,4-4 0,-1 3 0,0-3 64,1 4-32,-1-4-32,0 0 96,4 3 0,-3-3 320,2 0 192,-3 0-320,4 4-64,-4-4-160,4 0-64,-3 4-128,2-1 0,-3-3 64,1 4 96,-1-4 64,1 3 32,2-3-64,-2 4 32,2-4 0,-2 0 32,2 0 64,1 0 32,-3 0-96,2 0-96,1 0 0,0 4-32,-1-4 0,-2 0 64,2 0-96,-3 3 0,4-3 32,-3 0 64,-1 0-96,4 0 0,-4 0 32,4 0 64,-4 0-32,4 0 64,-4 0-128,1 0-64,2 4 64,-3-4 0,4 0 32,-3 0 0,2 0 0,1 0 64,0 3-96,-4-3 0,4 0 32,-4 4 0,4-4 0,-1 0 64,1 0-32,-4 0 64,4 0-64,-4 0-32,4 0 32,-4 0-32,1 0 0,-1 0 64,4 0-96,-4 0 0,1 0 32,2 0 64,-2 0-32,-1 0-32,0 0-64,1 0 32,-1 0 32,0 0 64,1 0-96,-1 0 0,0 0 160,1 0 160,-1 0-32,0 0 32,-3 0-96,4 0-32,-1 0-192,0 0 32,1 4 0,-1-4 0,0 0-96,1 3 64,-1-3 32,-3 0 64,4 0-32,2 4-32,-2-4 32,-1 0-32,0 0 0,1 0 0,-1 0 0,0 0 0,1 4 0,-1-4 0,0 0 0,1 0 0,-1 3 64,0-3-32,1 0-32,-1 0 32,-3 0-32,3 0-96,1 0 64,2-3 96,-2 3 32,-1 0-128,4 0-32,-4 0 32,1 0 0,2 0 32,-3 0 0,4 0 64,-3 0 96,-1 0-128,0 0-96,4 0 96,-4 0 32,1 0 0,2 0-64,1-4 32,0 4 32,-4 0-32,4-4-96,-1 4 32,5 0 96,-5 0 96,1 0-128,3 4-96,0 0-1184,-3-1-1152</inkml:trace>
  <inkml:trace contextRef="#ctx0" brushRef="#br1" timeOffset="14">2010 166 384,'-10'14'256,"6"-10"-128,-5 3-96,5-3 96,-3-1-64,4 5-64,-4-1 32,4 0-32,-4 0 0,4-3 64,0 3-32,-4 0-32,0 0 32,1-3-32,-1 3-96,4 0 64,-4 1 32,0-1 64,1 0-32,-1 4-32,4-4 96,-4 0 0,0 1 448,4-5 192,-4 1-288,4 3-160,-4-3-192,0-1 0,1 1-64,2 3 64,-2-3-128,-1-1-64,0 1 128,4 3 32,-4-3 0,-3-1-64,3 1-64,1 0 32,-1-1 32,0 1 64,-3 3-32,4-3 64,-1 3-64,0-3-32,1 3-64,-4 0 32,3 0 32,0 4 64,1-4-32,-1 4-32,0-4 32,0 0-32,1 4-96,-1-4 64,1 0 32,-5 4 64,5-3 256,-1-5 96,0 4-288,1 1-32,-1-1-96,0 0 64,4 0-96,-4-3 0,4 3 32,-4 0 0,4 1 64,0-1 32,-1 0-128,1 4-32,0-4 32,-1 0 0,-3 4 96,4-4 32,0 1-128,-4-1-32,0 4 32,4-4 0,0 0 32,-4 0 0,4 0 0,-4 1 0,4 2 0,-4-2 64,4-1-32,-4 4-32,0-1 32,4 1-32,-4-4 0,4 4 0,-1-3 0,1 2 0,-4-2 0,4 2 64,0-2-96,-4-1-64,4 4 64,-4-4 64,4 0 0,-4 4-32,4 0-64,-1 0 32,1 3 32,0 0 0,-1-3 64,4 0 32,-3 0-32,0 0 32,-1-4-128,4 4 0,0-1 32,-3-2 0,3 3 0,0-4 0,-3 4-96,3-4 0,0 4 64,0-4 64,0 4 64,0 0 32,0-4-160,-4 4 32,8-4 0,-8 0 0,4 0 64,-3 4 32,3-4-128,-4 1 32,4 2-64,-3-2 0,0-1 64,0 0 0,-1 4 0,1-1 0,0 1 0,-1 0 0,1 0 0,-1 0 64,1-4-96,0 4 0,-1 0 96,1-1 32,3 1-128,-7-3-32,4 2 32,0-2 0,3-1 32,-4 4 0,1-4 64,0 0 32,-1 0-128,1 4 32,3 0 0,-7 0 64,4-4-96,0 0-64,-1 4 64,1-4 0,0 0 32,-1 4 64,1 0-32,0-4-32,-1 4 32,1-4-32,3 0 0,-4 1 0,4 2-96,-3-1 64,3 2 32,0-1 64,0 1-32,-3 0-32,0 0 96,3-4 0,-4 4-192,1 0 0,-1 0 32,1-1 96,3-2 0,-3 2 64,3 1-64,-4 0 64,4 0-64,0 3-32,0 1 32,0-5-32,4 1 0,-4 0 64,3 4-32,-3-5-32,0 1 32,3 0-32,-3 0 0,0 0 64,4 0-96,-4-1 0,0 5 32,3-1 64,-3-3-32,4 3-32,-4-3-64,0 4 32,0-1 32,0 0 0,0-3 64,0 4 32,3-4-128,-3 7-32,0-4 32,3-3 0,-3 0 32,3 0 64,-3-1-96,4 1 0,-1 0 96,1-4 32,-1 4-128,0-4-32,1 4 32,-1-4 0,4 4 32,-4 0 64,0 3-96,1 1 0,2-4 96,-2-1 32,2 1 32,1 0 0,-4 0-160,4 0 32,0 0 64,-4-4 32,0 4-32,1-4-64,-1 4-64,4-4 32,-4 0 96,1 4 32,2 0-32,-3 0-64,1-1-64,3-2-32,-4-1 128,0 0 32,4 0 0,-7 0-64,7 4-64,-7-4 32,6 1 32,-6-1 64,7 0-32,-7 0-32,7-3 32,-7 3-32,6 0 0,-6 0 0,4 1 0,-1-5 0,0 4-96,1 4 64,-1-3 32,0-1 64,1 0-32,2 0-32,1 0-64,-3-3 32,2 3 32,-2-3 64,-1 0 32,4 3 96,-4-4-256,0 1 0,1 3 0,-1-3 96,4-1-64,-1 1 0,1 3 32,-4-3 64,4-1-96,-4 5 0,1-5 32,2 1 0,-2 3-96,-1 0 64,4-3 32,-4 7 64,4-4-32,-4 4-32,1-4 32,-1 0-32,0 0-96,1-3 64,-1 3 32,0-3 64,1 3-32,-1-4-32,4 5 32,-4-1 32,0-3-32,4 3-32,-4-4 32,1 5 32,-1-5-96,-3 4 0,3 1-32,1-1 0,-1 0 64,1-3 0,-1 3 0,0 0 64,-3 4-96,3-4 0,1 1 32,-1-1 0,0 0 0,1 0 0,-1-3 64,1-1 32,-1 5-128,4-5 32,-4 1 0,0-1 0,1-3 0,-1 4 0,0 3 0,1-7 0,-1 4 0,0-1 0,4 1 0,-4-1 64,1-3-32,-1 4 64,4-4-64,-4 0-32,4 4 32,-1-4-32,-2 0 0,-1 0 0,4 3 0,-4-3 0,0 4 64,4-4-96,-3 3 0,-1 1 32,-3-4 0,3 4 0,1-1 0,-1 1 0,0-1 64,-3-3-32,4 4-32,-4-4-64,3 4 32,-3-4 32,3 3 64,1-3-96,-1 4 0,0-4 32,1 4 64,-1-1-32,0-3-32,1 0 32,-4 7-32,3-3 0,0 0 64,1-8-32,-1 8-32,1-4 32,-1 3 32,0-3-32,0 0-32,1 0 32,-1 4-32,1-1 0,2 1 64,-2 0-96,-1-4 0,0 3 32,1-3 64,2 0-32,1 0 64,-4 0 0,4 0-128,0 0-32,-4 0 32,4 0 0,-4 0 32,0 0 0,4 0 0,-4 4 64,1-4-32,2 0-32,1 0 32,-3 0 32,-1 0-96,3 0-64,-2 0 128,-1 0 96,1 0-96,-1 0-32,0 0 0,1 0 0,2 0 0,-2 0 64,2 0-96,-2 0 0,2 0 32,-2 0 64,-1 0-32,4 0-32,-1 0-64,1 0 32,-3 4 32,2-4 64,-3 3-96,1 1-64,3-1 64,-4 1 64,0-4 0,4 4-32,-4-1 32,1-3-32,-1 4 0,0-4 64,1 0-32,2 0-32,-2 3-64,-1-3 32,0 0 32,1 4 64,-1 0-96,4-4 0,-4 3 32,1 1 0,-1-4 0,3 4 0,-2-4 0,2 3 0,-2-3 0,-1 0 0,4 4 0,-1-1 64,1-3-96,0 0 0,0 0 96,-1 0 96,1 0-128,0 0-96,-1 0 32,1 0 0,0 0 32,3 0 0,-3-3 0,-1 3 0,1 3-96,0-3 64,-1 0 32,1 0 64,0 0-32,-1 0-32,1-3 96,3 3 0,-3 0-128,-1-4-32,1 4 32,0-3 0,-1 3 32,-2 0 0,3 0-96,-4 0 64,4 3 32,-4-3 64,0 0-32,4 4-32,0-4-64,-1 3 32,1-3 32,0 0 64,-4 0-32,0 0-32,4 0 32,-3 0-32,2 0 0,-3 0 64,4 0-96,-4 0 0,1-3 32,3 3 0,-4-4 0,3 4 0,1 0 64,-3 0 32,2 0-128,1 0-32,0 0 32,-1 0 0,-2 0 32,2 0 0,1-3 0,3-1 64,-3 0-32,0 1-32,-1-1 32,4 0-32,-3 4 0,3-3 64,-3-1-32,3 1-32,3 3 32,-3-4 32,4 0-96,-4 1 0,1 3 32,-1-4 0,-1 1 0,2 3 64,-1-8-32,0 5-32,0-5 32,0 5-32,-4-1 0,4-3 64,1 3-96,2 4 0,-3-3 32,0-1 0,-3 1 0,3-1 0,-4 4 0,4-4 0,0 1 0,-3-1 64,0 0-32,3 4-32,0-3 32,-3-1 32,3 1-96,-4 3-64,4-4 64,0 0 0,0 4 96,-3-3 32,3 3-128,0-4-32,-3 1 96,3-1 32,3 0-96,-3-3-32,0 4 32,0-1 0,1 1 32,-5-1 0,7 0 0,-2 1 0,-2-1 0,2 1 64,-1-1-32,0 0 64,0 1-128,-4-1 0,4-3-32,0 0 0,-3 0 128,0-1 32,3 1-32,-3 3-64,-1 1 32,1-1 32,0-3-96,-1 3 0,1 1 32,3-1 0,0-3 0,-3 3 0,3 1 0,-4 3 0,1-4-96,0 0 64,0 1 32,2-1 64,-2-3-96,0 3-64,0 1 128,-1-4 32,1 3-96,0 0 32,-1-3 0,1 3 64,0 1-32,-1-1-32,-2-3 32,3 0-32,-1 0 0,1-4 64,3 7-96,-3-3-64,-1 0 128,1 0 32,-4 3-96,4-3 32,0 3 0,-4-3 0,4 3 0,-1 1 64,1-4 32,0 3 96,-1-3-96,-2 0 0,3-1-32,-1 5-64,-2-4 32,2 3-32,-2-3 64,2 0 32,-2-1-192,-1-3 0,0 1 96,1-1 128,2 4 32,-2-4 0,-1 3-32,4-2 64,-1 2-160,-2 1-32,2 4 0,-2-5 0,-1 5 0,4-4 0,-4-1 0,0 5 64,4-4-96,-4-1 0,1 1 32,3 0 64,-4 0-32,4-4-32,-4 0 32,4 4 32,-4 0-96,0 0-64,-3-1 64,4 1 64,-1 0-64,0 3 0,1-3 32,-1 3 0,0 1 0,1-1 0,-1 1-160,-3 3 32,3-4 128,1 4 128,-4-4-32,3 4 0,-3-3-96,3 3-96,1 0-32,-4-4 96,3 4 64,0 0 64,-3 0-128,4 0 32,-1-3-64,1 3-64,-1 0 160,0-4 32,1 4 0,-1 0-64,0-4 32,-3 4-32,7-3 0,-4 3 0,1-4 64,-1 4-96,-3-3 0,3-1 32,1 4 0,-1 0 0,0-4 0,-3 4-96,4-3 64,-1 3-32,0 0 0,-3-4 128,4 4 96,-1 0-128,0-4-96,-3 4 32,4-3 0,-1 3 32,0-4 0,-3 4 64,4-3 32,-4-1-32,0 0-64,3 4 224,-3-3 96,0 3-256,4-4 0,-4 4-64,0-3 64,0 3-96,3 0 0,-3 0 32,0-4 0,0 4 0,0-4 0,3 1 0,-3 3 64,0-4-96,3 4 0,-3 0 32,4 0 0,-4 0-160,3 4 32,1-1 64,-1-3 32,0 4 32,1 0 0,-1-1 0,0-3 64,1 0-32,-1 4 64,4-4-128,-4 0 0,0 0 32,4 0 0,-4 0 0,4 0 64,-4 3-96,4-3 0,0 4 32,-4-4 64,0 4-192,4-4 32,-4 3 96,4 1 64,0-4 0,-1 0-64,1 3 32,-3 1-32,-1-4-160,4 0 32,-4 0 192,0 0 128,1 7-192,-1-7-32,0 4 64,1 0 32,2-1-96,-2 1 32,-1-1 0,0-3 64,1 0-96,-1 4 0,4-4-32,-4 0 0,4-4 128,-1 4 32,-2 0-128,3 0 32,-4 0 0,4 0 0,-1 0 0,-2 0 0,2 4 0,1-4 0,0 0 0,-1 0 64,1 0-96,-4 0 0,4 0 32,0 0 0,-1 0 0,1 0 0,-3 0 0,2 4 0,1-4 0,-4 0 0,4 0 64,-4 3 32,4-3-128,-4 0-32,4 0 32,-4 0 0,4 0 32,-4 4 64,1-4-96,-1 0 0,1 0 32,-1 0 0,0 3 0,4-3 64,-4 0-32,0 0-32,1 0 32,-1 0-32,4 0 0,-1 0 0,-2 0 0,-1 0 0,4 0 0,-4 0 0,4 0-96,-4 4 64,4-4 32,0 4 0,-4-4 0,4 3 0,-4-3 0,4 4 0,-4-4 0,0 3 64,1-3-96,3 0 0,-1 0 96,-3 0 96,4 0-128,0 0-96,-4 0 96,4-3 32,-4 3-160,1 0 0,2 0 96,1-4 64,0 4 0,-1-3-64,1 3 32,0-4-32,0 4 0,2-4 0,-2 4-96,0-3 0,0 3 64,-1 0 64,1 0 0,3-4 64,-3 4-64,-1 0-32,1-3-64,0 3 32,-1 0 96,1 0 32,-4 0-32,4-4-64,0 0-64,0 4-32,-1-3 64,1 3 0,0-4 32,3 1 64,-4 3-96,1-4 0,0 0 32,3 1 0,-4 3 0,1-4 64,3 0-32,0 1-32,-3-1 32,3 1-32,-3-1-96,-1 0 64,4 1 96,-3-1 32,3 1-128,-3-1-32,-1 0-64,1-3 0,0 4 160,-1-1 96,1-3-32,0 7-64,0-7 0,-1 3-32,1 0 0,0 1 64,-1-1-32,1 1-32,-4-1-64,4 4 32,0-4-32,-4 1 0,4-1 64,-4 4 64,0-3-32,4-1-32,-4 0 32,4 1-32,0-1 0,-1-3 0,1 0 0,-3 3 64,2-3-32,1 3 64,0-3-128,-4 4-64,4-5 64,-1 1 64,1 0 0,0-4-32,-1 4 32,1-4-32,0 4-96,3-1 0,-3 1 64,-1 4 64,1-5 0,-4 5-32,4-1 32,0 1-32,-1-1 0,1 0 0,0 1 0,-1-1 64,1-3-32,0 0-32,3-1 32,-4 1-32,5 4-96,-5-5 0,1 5 64,3-1 0,-3 1 96,3-5 32,-4 5-128,1-1 32,0 1-64,3-5 0,-4 1 128,5 0 32,-2 0-128,2 0 32,-1 3 0,0-3 64,0 0-32,0 3-32,-4 0-64,4-3 32,1 4 32,-5 3 64,4-4-96,-3 0-64,0 4 64,-1-3 64,1-1 0,3 4 64,-3-3-64,3-1-32,-4 0-64,1 1 32,0-1 32,-1-3 0,1 3 0,0 1 64,0-1-32,-4 0 64,3 1-128,-2-1 0,-1-3 32,4 3 64,-4-3-96,1-4-64,2 4 64,-2 0 0,-1-4 96,4 4 32,-4 0-128,0-1 32,1 1-64,-1 0 0,0 0 128,1 0 96,-4-4-128,6 4-96,-6-1 96,0 1 32,4 0 0,-4 0 32,0 3-224,0-3 32,0-4-32,0 4 64,-4 0 32,4-1 32,-3 1 64,0 0 32,3 0-128,-7 0 32,4 3 0,-1-3 0,-2-2-96,-1 6 64,0-1 32,1 1 64,-1-1-96,-3 0 0,0 1 32,0-1 0,3 1 0,-6-1 0,3-3 0,3 3 0,-3 1 0,3 3 64,-3-4-96,0 0 0,0 4-32,4-3 0,-5-1 128,2 4 32,-2 0-192,1 0 0,0 0 32,4 0 96,-4 0-64,0 0 0,0 0 32,-1 0 64,2 0-32,-2 0 64,1 0-64,4 0-32,-4 0-64,0 0 32,0 0-32,0 0 0,-1 0 128,2 0 32,-5 0-128,1 0-32,3 0 32,-4 4 64,4-4-64,-3 0 0,3 0 32,0 3 64,-4-3-96,5 4-64,-2 0 64,1-1 64,0-3 0,0 4-32,-3-4 32,3 0-32,0 0 0,3 0 64,-3-4-96,0 4 0,3-3 32,-3 3 0,0-4 64,4 4 32,-4 0-128,0-4-32,3 4 32,-3 0 64,3 0 0,-3 4-32,0-4-64,0 0 32,0 0 32,0 0 64,0 0-32,3 0 64,-6 0-128,3 0-64,-4 0 64,5 0 64,-5 0 0,1 0-32,3 0-64,-4 4 32,1-4 32,3 0 0,-3 3 64,2-3 32,1 0-128,0-3-32,0 6 32,-3-6 0,3 3 32,0 0 64,0-4-32,0 4 64,0 0-64,0 0-32,0-4-64,0 4 32,3 0-32,-3 0 0,3 0 64,-3 0 0,0 0 0,0 0 64,3 0-32,1 0-32,-4 0 32,0 0 32,3 0-96,-3 0-64,3-3 64,-3 3 0,4-4 32,-4 4 64,-1 0-32,5-3 64,-1 3-128,0-4 0,-3 4 32,4-4 0,-1 4-96,0 0 64,1-3 32,-1 3 0,0-4 64,1 1 32,-1 3-128,0-4 32,4 0 0,-4 1 64,1-4-96,2-1 0,-3 5 32,4-1 64,-3 1-32,2-1 64,-3 0-128,1 1 0,2-1-32,1 4 0,-4-3 128,1-1 32,2 0-128,1 1-32,-4-1 32,4 1 64,-4-1 0,4 0-32,-4 1-64,4-1 32,-1 0 32,1-3 64,0 0-96,-4 0 64,7 0 64,-3-1-128,-1 5 32,4-5 0,-3 1 64,0-4-32,3 1 64,0-1-128,0 3 0,0-2 32,0 2 0,0 1-96,3-4 64,0 4 32,-3 0 0,4 3-96,-1-3 64,1 0 96,-1-4 32,0 4-128,0-4 32,4 4-64,-3-7 0,-1 3 128,0-4 32,1 5-128,-1 2 32,0-3 0,1 4 64,-4-4-32,3 8-32,-3-4 32,0-4-32,3 4 0,-3-1 0,0 1 0,0-4 0,0 4-96,0-4 64,0 0 32,0 1 0,0-1 0,-3 0 64,3 0-32,0 4 64,-3-4-128,-1 4 0,4 0-32,-3 0 0,0-1 64,-1 1 0,1 0 0,-4-4 64,4 0-96,-4 0 0,4-3 32,0 0 64,-1-1-96,-3 4-64,4-3 128,-4 3 32,4 4 0,-4 0-64,1-4-64,2 0 32,1 4 96,-4-4 32,1 0-128,-1 0 32,0-3-64,4 0 0,-4-1 64,4 1 64,-4 3-32,4 0 64,-4 0-128,4 4-64,-1-4 64,-2 0 64,-1 0-64,0 4 0,1-4 32,-1 0 64,0-3-96,1 3-64,-1-3 128,0 0 32,1 3 0,-4 0 32,3 4-128,-3-8 0,3 5 32,-3-1 0,0 0-96,0 0 64,3 0 32,-3-3 0,0-1 0,0 4 0,0 1 0,0-1 0,-3 0 0,3 4 0,3-1 0,-6 1 0,3 4 0,0-5 0,0 1-96,0 0 0,-4 0 128,4 3 32,-3-3 0,3 0-64,0 0 32,-4 3 32,4-3-96,-3 3 0,0 1 32,3-5 0,-4 5-96,1-4 0,-1-1 64,1 5 64,0-1 0,-1-3 64,-3 3-128,4 1-64,0-1 128,-1 1 96,-2-1-32,-1-3-64,0 3-160,1 0 0,2 1 128,-3 3 128,1-4-96,2 1-96,1 3 96,-4-4 32,4 0-96,-1 1-32,1 3 32,0-4 0,-4 4 32,4-3 0,-1 3 0,1-4 64,-1 4-96,1 0-64,0-4 64,-1 1 0,1 3 32,0-4 64,-4 0-96,4 1 0,-4 3 96,0-4 32,0 1-128,1-1-32,-1 0 32,-3 1 0,6 3 96,-6-4 32,4 1-128,-1-1 32,3 4-64,-2-4 0,2-3 64,1 4 0,0-5 0,-4 5 0,0-1 0,3 1 64,-3 3-96,4-4 0,-1 4 32,-2 4 64,2-4-32,1 0-32,-1 3-64,1 1 32,0-1-32,3 1 0,-4 0 64,1-4 64,0 3-96,2 1 0,1-1 32,-3-3 64,0 4-32,-1 0-32,4-1 32,-3 1 32,3-1-96,-4 1-64,5 0 64,-5 3 64,1-4-64,3 5 0,-4-8 32,1 7 64,-1-3-32,1-4-32,0 3 32,-1 1-32,1-1 0,0 1 0,-4 0 0,4-1 0,-4 1 0,4 3 0,2-3-96,-2-1 64,3 1 32,0 3 0,3 0-96,-3-3 64,0 7 32,0-4 64,4-3-96,-1 3 0,-3 0 32,3 0 64,-3 4-32,0 0 64,-3 0-64,-1-1-32,-2 5-64,-8 10 32,-6 0-832,-7 1-352,-6 3-1248</inkml:trace>
  <inkml:trace contextRef="#ctx0" brushRef="#br1" timeOffset="15">1622 512 640,'-7'4'352,"7"-4"-192,-3 3-192,0-3 64,3 4-32,-3-4 64,-1 4-32,-3-1 64,4 1-64,0-1-32,-4 1 32,4 0 32,-7-4-32,6 3 64,-2 1-64,2-4-32,-2 3 96,2 1 0,-2-4-32,-1 4-64,3-4 96,1 3 0,-3-3 32,2 4 0,1-4 0,-4 4 0,0-4-64,4 3-64,-4-3 96,4 0 64,-4 0 0,4 0 0,0 0 32,-4 0 96,0 0-64,1 0-64,2 0-64,-3 0 0,1 0-64,-1 0-32,-3 4 96,3-4 0,1 0-32,-1 0-64,0 0 32,1 0 32,-4 0 32,0 0 32,3 0 0,-3 0 64,0 0-160,0 0-96,0 0 32,3 0 0,-3 0 32,0 0 0,0 0 0,0-4 64,3 4 32,1 0 32,-4 0-64,3-3-64,0 3 32,-3 0-32,0 0 0,3 0 0,-3 0 0,0 0 0,0 0 0,0 0 64,4 0-32,-5 0-32,2-4 32,-2 4 32,1 0-32,4 0 64,-4-4 0,3 4 32,-6 0-64,6-3-64,-3 3 32,0 0 32,0 0-96,0 0-64,0 0 64,0 0 0,3-4 32,-6 4 64,6 0-32,-3 0-32,0-4 32,3 4-32,1-3 64,-4 3 32,0-4-128,-1 4 32,1-3-64,0 3 0,0 0 64,0-4 64,0 0-32,-3 4-32,0-3 32,2-1-32,-2 1 0,3 3 0,-3-4 0,3 0 0,-4 4-96,1-3 64,-1 3 32,5-4 64,-5 4-96,1 0 0,-1-4 32,4 4 64,0-3-32,0-1-32,0 1-64,0-1-32,-3 4 64,3-3 64,0-1 0,-4 0 64,4 1-64,0 3-32,-3-4-64,0 1-32,-1 3 128,1-4 96,-1 4-96,1-4-32,0 4-64,-1-3-64,4 3 160,-3-4 32,-1 4-96,4-3 32,-3 3-64,3-4 0,-3 4 64,3-4 64,-4 4-32,4-3 64,-3 3-64,0-4 64,-1 4-128,1 0 0,-1 0-32,1-3 0,0 3 64,-1 0 64,1 0-96,-1 0 0,1-4 32,0 4 0,3 0 0,-4 0 64,4-4-96,-3 4 0,3 0 32,-4-3 64,4 3-96,0 0 0,0 0 32,0 0 0,3-4 0,1 4 0,-1 0 0,0 0 0,1 0 0,-1 0 0,0 4 0,4-4 64,-4 0-96,4 3-64,-4-3 128,4 4 32,-4-4-96,4 4-32,0-1 32,3 1 0,-4-4-64,1 3 64,3 5 32,0-5 0,3 8 0,-3-7 0,4 3 0,-1 0 0,4 0 0,-4-3 0,4 3 0,-1-4 64,1 5-96,0-5 0,-1 5 32,1-1 0,0-4 0,0 5 0,-1-1 0,1 0 0,0-3-96,-4 3 0,0 0 128,1-3 96,2 3-96,-2-3-96,-1 6 96,4-2 32,-4 3 0,0-4-64,4 0-64,-4 0 32,4 0-32,-4-3 0,4 3 64,-3 0 64,2 1-96,1-1-64,0 0 128,-1 0 32,1-3 0,0 3-64,-1 0 32,1 0 32,0-3-192,3 3 32,-4 0 32,1 1 96,3-1-64,-3 0 0,3 4 32,-3 0 64,-1-4-32,1 0 64,3 4-128,-3-4 0,3 0-32,-4 4 0,1-3 128,0-1 32,-1 0-32,1-3-64,3 3 32,-3 0-32,3 0 0,-3 0 0,-1 1 0,4-5 64,0 4-32,-3 4 64,3 0-64,0-7-32,0 6-64,0-2 32,0-1 32,-3 0 0,3-3 64,-3 6 32,-1-2-32,4-1-64,-3 0 32,0 0-32,3-3 0,-3 3 0,-1-3 0,1 3 0,3-3 0,-3 3 0,3 0-96,0-3 0,0 3 128,0 0 96,0 0-32,0 1-64,0 2-96,0-2 32,3 2 96,-3-2 32,0-1-128,-3 0 32,3 4 64,0-4 32,-3 0-128,-1 1 32,1-1-64,3 0 0,-3 0 128,3 0 32,-3 0-128,-1 1 32,-2-1-64,6 4 0,-4-1 128,-2-2 32,2-1-32,1 0-64,0 0-64,-1-3 32,1 3-32,0-3 0,-1-1 64,5 1 0,-1 0 64,-4 3 32,4-3-32,0-1-64,0 1-64,-3-1 32,3 5 32,0-5 64,-3 1 32,3 3-32,0-3-64,0 3-64,0-3 32,0 3 32,0-4 0,0 5 0,0-5 0,4 4 0,-5 1 64,1 2-192,1-6 32,-1 3 96,-4 0 128,4 1-96,0-5-32,-3 4 0,3-3 0,0 0 0,-3-1 0,-1 1 0,1-1 64,3 5-32,-3-8-32,0 3 96,3-6 0,0 3 32,-4 0 64,4 3-96,-3-3-64,3 0 0,-3 0-32,0 4-96,-1-4 64,1 0 96,3 3 32,-7 1-192,4 0 0,-4-4 32,1 3 32,2-3 96,-2 4 32,2-1-1024,-2-3-1536,2 0 288</inkml:trace>
  <inkml:trace contextRef="#ctx0" brushRef="#br1" timeOffset="16">2804 1783 1152,'-4'-4'512,"4"4"-256,0 0-320,0 4 192,0-4-96,0 0-32,-3 0 96,3 0 0,0 0-32,0 0-64,-3 0 32,3 0-32,0 0 64,-4-4 160,4 4 128,0 0-128,-3-4-64,3 4-64,-3 0 0,3 0-224,-4 0 32,4 4 96,-3-4 128,3 0-192,-3 0 0,3 0 64,-4 0 64,1 0-96,3 0-32,-3 4 32,3-4 0,-4 0 32,4 0 0,-3 0 64,0 3 32,3-3-32,-4 0-64,1 4 32,3-4-32,-3 0 0,-1 4 0,4-4 0,-3 3 0,3-3 0,-3 4 0,3-4 0,0 3 0,-4 1 0,4-4 64,0 4-32,-3-1-32,3 1 32,0 0-32</inkml:trace>
  <inkml:trace contextRef="#ctx0" brushRef="#br1" timeOffset="17">2727 1840 3584,'0'8'0,"0"-1"-96,0 0 64,0-3 32,0-1 0,0 5 0,0-5 64,3 1-32,-3-4-32,0 3 96,4 1 0,-4-4-32,3 4-64,0-4 32,1 0-32,-1 3 0,0-3 0,1 4 0,-4-4 0,3 0 0,0 0 64,1 0-96,-1 0 0,0 3-32,1-3-64,-4 0 224,3 0 96,0 0-192,1-3 32,-1 3 32,1 0 32,-1 0-128,0 0-32,0 0 32,-3-4 0,4 4 32,-1 0 64,1-3 32,-4 3-128,3-4-32,0 4 96,-3-4 96,4 1-32,-4-1-64,3 1 64,-3-5 0,0 1 96,3 0 96,-3 3-128,4-3-32,-4 3-64,0 1-64,3-1 32,-3 1 32,3-5-32,-3 5 64,0-1-128,0 1-64,4-1 128,-4 0 32,0 1-96,0-1 32,-4 4 0,4-4 64,0 1-32,0 3-32,-3-4-64,3 1 32,-3-1 32,3 4 0,0-4-96,-4 1 64,1 3 32,3-4 0,-3 4 0,3-3 0,-4 3 0,1 0 0,0-4 0,-1 4 0,4 0 0,-3 0 64,-1-4-96,1 4 0,0 0 32,0 4 0,-1-4 0,1 0 64,-1 4-192,1-1-32,0-3 128,-4 4 160,4-1-128,-4 1 0,4-4-64,-1 4 0,1-1 64,-4 1 0,7-4 0,-6 3 0,6 1 0,-4 0 0,1-1 0,3 1 0,-4 0 0,4-1 0,0 4 0,0 1 0,0-5-96,0 4 64,0 1 96,4-5 32,-4 4-32,3-3-64,1 0 32,-4-1-32,6-3 0,-2 0 64,-1 4-32,4-4 64,-4 0-64,4 0-32,-4 0 32,4-4-32,-4 1 0,0-1 0,4 0 0,-3-3 0,-1 4 0,3-1 64,-2 0-32,-1 1-32,1-4-64,-1 3 32,0 0 96,-3-3 32,0 4-128,0-1 32,0 0-64,0 1 0,0-1 64,-3 0 64,3 4-96,-3-3 0,-1 3 32,1-4 0,-1 4 0,1 0 64,-3-3-32,2 3-32,-3-4-64,4 4 32,0-4 32,-4 4 64,4 0-96,-4 0 0,4-3 32,-4 6 0,4-3-96,-1 4 64,-2-4-32,2 0-64,-3 4 96,4-1 0,0 1-64,0 3 64,3 0 32,0 1 0,0-5 0,3 4 0,0 4 64,0-4 32,1 1-32,-1-8-64,4 0 96,0 0 0,-1-4-32,1 4-64,0-4 96,-4 1 0,4-1-128,-4 1 32,0-5 0,-3 5 64,4-1-96,-4-3 0,0 3 32,0 1 64,0-1-96,-4 0 0,4 1 32,-3 3 0,3-4-96,-3 4 64,-1 0-32,1-3 0,3 3 64,-7 0 0,4 0 0,0 0 0,-1 3-96,1 1 64,0-4 32,-1 3 64,1 1-96,3 3-64,-3-3 64,3 0 64,0 3-64,3-4 0,0 5 32,1-5 0,-1 1 0,4-1 64,-1-3 32,1 0 32,0 0-64,-1-3-64,1 3 32,0-4 32,-4 1-32,0-1-32,1 0 32,-1-3-32,-3 4 0,-3-1 0,-1-3 0,1 3 0,0 4 0,0-4 0,-1 1-96,-3 3 64,4 0 32,0 0 0,-1 0 0,1 0 0,0 0-96,-1 3 64,1 1-32,0-4 0,-1 7 0,1-3 0,3 0 128,-3-1 32,3 4-128,0-3 32,0 0 64,3-1 96,-3-3-128,3 4-32,1-4 0,2 0 64,-2 0-96,2-4 0,-2 4 32,2-3 64,-2-1-96,-1 0 0,1-3 32,-1 4 0,-3-1 0,3 0 64,-3-3-32,0 7 64,-3-7-64,0 3-32,3 1-64,-4-1-32,1 0-32,-1 4 96,-2 4-64,2-4 32,1 4 0,0-1 0,-1 1 64,1 3 0,3 0 0,0-3 0,0 3 64,3 0 32,1 4-32,-1-7-64,0 3 32,1-3 32,-1-4-96,0 0 0,1-4 32,-1 0 64,1 1 32,-1-1 32,0 1-160,-3-5 32,0 5 0,0-4 0,0 3 0,-3 0 64,3 1-96,0-1-64,-3 0 64,-1 1 64,1 3-64,-1 0-64,1 0-32,0 0 0,-1 0 160,-2 3 32,2 1 0,1 3-64,0-3 32,-1 3-32,1-3 0,3 3 0,0 4 0,0-8 0,3 5 0,4-5 64,-4 1-32,4-4-32,0 0 32,-4-4-32,4 1 0,-4 3 64,4-4-32,-4 0-32,0 1 32,-3-1-32,4-3 64,-4 3 32,-4 1-32,4-4-64,0 3 32,-3 0-32,0 1-160,3-1 32,-3 0 64,-1 4 32,1 0-128,-1 0 32,1 4 64,3 0 32,-3 3 32,3-3 0,-4 6 0,4 1 64,0-4-96,0 1 0,4-5 96,-4 4 96,3-3-128,0-4-32,-3 0 0,4-7 64,-1 3-32,1 1 64,2-1-64,-3-3-32,1 3 96,-4-3 0,0 0-128,0 0 32,0 3 0,-4 0 0,4-3-96,-3 3 0,0 1 64,-4-1 64,4 4-64,-1-3 0,-2 3-128,2 3 32,1-3 64,0 4 96,-1-1 0,1 1-32,3 3 32,0 1 32,3-1-32,1 0-32,-1 4 32,0-4 32,1-3-96,-1 3 0,4-4 32,-4 1 64,4-8-32,-1 1 64,-2-1-64,-1-3 64,1 0-128,-4 0 0,3-1 32,-3 1 64,-3 0-32,-1 0-32,4-4 96,-7 7 0,4 1-192,0-1-64,-4 4-32,4 0 128,-1 0 32,-2 0 96,2 4-96,1 3-64,0-4-32,-1 1 96,4 3 64,0 1 128,0-5-128,0 1-32,4 3 0,-1-3 0,-3-4 0,7 0 64,-4 0-32,0 0 64,1 0-128,-1-4 0,-3 0 32,4 1 64,-1-4-32,-3 3-32,0 0 96,0-3 0,0 7-128,0-7 32,-3 3-64,-1 1 0,4 3 0,-7 0-64,4 0 0,0 0 96,-1 3-64,1 1-32,0 3 96,3 0 0,-4-3 96,8 3 32,-4 0-32,3-3-64,0 3 32,1-3 32,-1-1 32,0 1 32,4-4-160,-3 0-32,2 0 32,-3-4 64,1 1 0,-1-1 64,1 1-64,-4-1 64,3-3-128,-3 3 0,0-3 32,-3 3 64,3 1-96,-4-1-64,1 4 64,-1-4 0,1 4-64,0 0 64,-4 0-32,7 4 0,-3 0 0,-1-1 0,4 5 64,0-5 64,0 8-32,4-4-32,-4 0 32,3 1 32,1-1-32,-1-4-32,3 1 96,-2 0 0,-1-4-128,1 0-32,-1 0 96,0-4 32,1 0 0,-4 1 32,3-1-128,-3-3-64,-3 3 64,3 1 64,-4-1-64,4 1 0,-3-1-32,0 0-64,-1 4 96,4 4 0,0 0-64,0-1 64,0 4 96,4 1 32,-4-5-192,6 4-64,-2-3-1280,-1 0-480</inkml:trace>
  <inkml:trace contextRef="#ctx0" brushRef="#br1" timeOffset="18">1682 1512 896,'0'7'416,"-3"-7"-192,6 7-256,-3-7 128,4 4-128,-4 0 0,3-1 96,4-6 32,-4 3 32,4 0-64,-4-4 32,0 0-64,4 1-32,-3-1 96,-1-3 64,0 3 0,0 0 0,1-3-96,-1 3 32,-3 1 0,0-1 96,4 0-96,-4-3 0,-4 4 32,4-5 0,0 5-64,-3-1-64,-1 0-64,1 4 32,0 0 32,-4 0 0,0 4 0,4 0 0,0 3 0,-4-3 0,7 3 0,0 0 64,0 0-32,3 0 64,1-3-64,-1 0 64,0 0 64,1-4 128,-1-4-192,1 4-128,-1-4 64,-3 0 96,3 1 32,0-4 0,-3 3-192,0 0 32,0-3 64,0 0 96,-3 3-224,3 1 0,-3 3 0,0 0 32,-1 3-64,-3 1 64,1 0 32,-1 3 64,4-4 32,0 5 32,-1-1-160,1-4-32,-1 1 32,4 4 0,0-4 32,0-1 0,4-3 64,3 0 32,-4 4-32,3-8-64,-2 4 32,2-3 32,-2-1-32,-1 0-32,4-4 160,-7 5 32,3-4 128,-3 3 128,0-3-256,-3 0-96,3-1-64,-3 1 32,-1 3-96,-3-3-64,1 7-32,-1-3 96,4-1-64,0 8-32,-1-4 96,1 7 64,3-4 0,-4 8-32,4-3-64,4-1 32,-4 4 32,3-4 0,4 0 0,-4 1 64,0-4 32,1-1 32,-1-3-64,0 0-64,-3 0 32,4-3-32,-1-5 0,-3 4 64,0-3 32,0 0 32,0-1-224,0 1 0,0 0 96,0 0 64,-3-1-160,-1 8 0</inkml:trace>
  <inkml:trace contextRef="#ctx0" brushRef="#br1" timeOffset="19">1706 1447 6240,'-7'0'-64,"4"3"32,0 1 32,-1-1 0,1 5 64,3-5-96,-4 5-64,4-1 64,0-3 0,0 3 32,4-4 64,-1 1-32,1 1 64,2-5-64,-3 0-32,1-5 32,3 5-32,-1-4-96,-2 1 64,2-4 96,-2 3 32,-1-3 32,-3-1 0,0 1-160,0 0-32,-3 0-64,3 7 96,-4-4 0,1 0 32,-4 4 0,1 0 0,2 4-96,-3 0 64,4 3 32,0 0 0,0 0-96,3 1 64,0-1 32,0 0 0,0 0 0,3-3 0,-3 1 64,3-2 32,0 1-32,1-4-64,-4 0 32,3 0-32,1-4 0,-1 1 0,0-2 0,-3 1 0,4-3 0,-4 0 64,0 0-32,0-1-32,-4 1-64,4 3-32,0 1-32,-3-1 96,0 4 0,3 4 32,-4-4 0,1 7 64,-1-3-96,1 3-64,0 0 64,3 1 64,3-1 0,-3 0-32,0 5 32,3-5-32,1 0 0,-4-7 0,3 0 0,-3 0 0,4 0 64,-1 0 32,0-3-32,-3-1-64,4-3-64,-1 3-32,-3 1 64,0-6 64,0 6 64,0-1 32,0-3-224,-3 0 0,-1 3-192,-2 0 32,-1 1 128,0 3 128,4 3-32,0 1 0,-4 0-32,3 3 0,1 0 64,3 0 64,-3 5-32,3-5-32,0 4 32,0-7-32,0 0 64,3-1 96,-3-6-128,7 3-96,0-4 96,-4 0 32,3 4-96,1-7-32,-3 7 32,2-7 64,1 3-64,-4 1 0,1-2 32,-1 1 0,0 1 0,-3 3 64,0-4-32,0 1 64,-3 3-128,0-4 0,-1 4 32,1 0 0,3 0-96,-3 0 64,-1 0 32,4 0 0,0 4-96,-3-1 64,3 1 32,3-1 0,-3 1 0,4 4 64,-1-1-32,4 1 64,-4-5-128,0 8 0,4-11 32,-3 4 64,-1-8 32,0 4 32,1-3-64,2-5-64,-6 1-64,0 3 32,0-3 96,0-1 32,0 1-128,-3 0-32,0-1-64,-4 1 96,0 0 0,0 3 96,4 0-96,-4 4-64,4 0 64,-4 4 0,4 0-64,0-1 64,-1 5 32,1-5 0,3 5-96,0-5 64,0 1 96,0-1 96,0 1-64,0 1 0,3-5-96,-3 0-32,4 0 32,-4 0 64,3-5-32,-3 5-32,3-4 32,-3 1-32,4-4 0,-1-1 0,-3 5 0,0-5 0,0 1 0,0 0 0,0 0 0,-3-1 64,-1 1-96,-2 3-64,-1 1 64,3 3 0,-2 0-64,3 3 64,-1 1 32,1 3 64,-1 4-96,4 0 0,0 0-32,0-4-64,0 4 160,0-4 32,0-3 64,4 4 0,-1-8-64,4 0 32,-4-3 0,4-2-128,-4 1-32,1 1 32,2-1 0,-2 1 96,-1-1-32,-3-3-96,0-1-32,0 5 64,0-1 0,-3 0 96,-4 4 32,0-3 32,4 3-224,-4 0-64,1 0 64,2 3 32,1 1 64,-1 0 0,1 3-96,3 0 64,0 1 96,0-1 32,3 0-32,1-2-64,-1 2 32,1-4 32,2-3-32,-3 0-32,1 0-64,-1-3 32,1-1-32,-1 1 0,0-2 64,1-2 64,-4 3-32,0 1-32,0-5 32,0 1 32,-4 3-96,1 1 0,0-1 32,-4 0 0,0 8 0,4-4 0,-4 4-96,4 3 64,-4-3-32,4 3-64,-1 0 96,4 0 64,-3 2-64,3-2-64,0 4 128,0-4 96,3 0-32,1 0-64,-1-3 64,4-4 0,0 0-32,-1-4-64,1 1-64,0-1 32,-1 1 32,1-5 0,-4 5 0,1-1 0,-1-3 0,-3 0 64,-3 2-96,3 1-64,-7 1 64,0-4 0,1 3 32,-5 0 64,5 1-96,3 3-64,-4 3 64,3-3 0,1 4 32,3 0 64,-3 3-32,3-4-32,3 1 32,-3 1-32,3-2 0,4-3 64,-3 0-32,2-3-32,-3-2 32,1 1-32,3 1 0,-7-1 0,3 1-96,-3-1 64,0-3 32,0 3 64,-3 0-192,-1 1-32,1 3 64,-4 0 32,7 3-32,-3 1 0,0 0-32,3 3 96,0-3 64,0 3 128,3 0-128,0-2-32,4-2-1344,0-6-608</inkml:trace>
  <inkml:trace contextRef="#ctx0" brushRef="#br2" timeOffset="20">2595 1801 512,'4'-4'256,"-4"4"-128,3 0-160,0 0 128,-3-3-64,4 3-32,-1 0 32,-3-4 32,4 4-96,-4 0 0,3 0 32,-3 0 64,3 0-32,1 0-32,-4 0-64,3 0 32,-3 0 32,3 0 64,0 0-32,1 0 64,-4-3-128,3 3 0,1 0 32,-1 0 0,0-4 0,1 4 0,-1 0 0,-3 0 0,4 0 0,0-4 0,-1 4 0,0 0 0,1 0 0,-1 0 64,0 0-96,1-3 0,-4 3 32,3 0 0,0 0 0,1 0 64,-1-4-96,0 4 0,1 0 32,-1-3 64,1 3-96,-1-4 0,0 4 32,0-3 0,1 3 0,-1 0 0,1-4 0,-4 4 64,3 0-32,0 0-32,1 0-64,-1 0-32,4 0 64,-4 0 64,0 0 0,1 0 64,2-4-128,-2 4 0,-1 0-32,0 0 0,1 0 64,-1 0 0,4 0 64,-4 0 96,0 0-128,1 0-96,-1 0 32,0 0 0,4 0 32,-3 0 0,-1 0-96,0 0 64,4 0 32,-4 0 64,1 0-96,2 0 0,-2 0 32,-1 4 0,0-4 0,1 0 64,-1 0-96,0 4 0,1-1-32,-1 1 0,0-4 128,-3 3 32,4-3-32,-1 4-64,0-4-64,1 3 32,-1-3 32,0 0 0,-3 0 0,7 4 0,-4-4 0,1 0 64,-1 0-32,0 4-32,1-4 32,-1 0-32,4 3-96,-4-3 64,1 0 32,2 0 0,-2 0 0,-1 4 64,-3-4-32,3 3-32,1-3-64,-4 4 32,3-4 96,0 4 96,1-1-64,-1-3-64,-3 4 0,3-1-32,1 1 0,-1 0 0,0-1 0,1 1 0,-1 3 0,-3-3 64,3 3-32,1-3-32,-1 3 96,0-4-64,-3 5 64,4-5-64,-1 1-32,0 3 32,1-3-32,-1-1 0,4 1 64,-4-4-32,4 3 64,3 1 64,-7 3 64,4-3-800,-4-1-352</inkml:trace>
  <inkml:trace contextRef="#ctx0" brushRef="#br2" timeOffset="21">2619 1877 1536,'3'0'608,"1"0"-320,-1 0-352,-3 0 128,3 4-160,-3-4 64,4 3-32,-1-3-64,-3 4 96,4-4 0,-4 3 96,3-3 96,0 4 64,0-4 32,4 0-64,-2 4-32,-2-4-192,0 3 32,1-3 0,-1 0 0,0 4 0,1-4 0,-1 3 0,0 1 0,1 0 0,-1-1 0,0 1 64,1-1-32,-1-3-32,0 4 32,1 0-32,-1-4 0,0 3 64,1-3-96,-1 4-64,1-4 128,-1 4 96,0-4-96,0 3-96,4-3 32,-3 4 64,-1-1-64,4-3 0,-4 4 32,4-4 64,-4 4-32,4-4 64,-1 3 64,-2-3 64,2 0 32,1 4 64,0-4-160,-4 0-96,4 0-32,-1 3-32,-2-3 0,3 0 0,-1 0 0,1 4 0,0-4 0,-1 0 64,-2 4-32,2-4-32,1 0 32,0 0 32,-1 0 32,-2-4 32,3 4-160,-1 0 32,1 0 0,0 0 0,-4 0 0,4 0 0,-1 0 0,-2 0 0,2 0-96,1 0 64,-4 0 32,4 0 64,0 0-32,-4-4-32,4 4 32,0 0 32,-1 0-32,-3-3-32,4 3 96,0-4 0,-4 4-32,1-3-64,2-1 288,-2 4 128,-1-4-128,4 4-96,-4 0-192,0-3 0,4 3 0,-4 0 64,1 0-32,2-4-32,-2 4 96,-1 0-128,4-3 0,-4-1 32,4 4 0,-4 0 0,1-4 64,-1 4-32,0 0-32,1 0-64,-1-3 32,0 3 32,-3 0 64,4 0-96,-1 0 0,0-4-32,1 4 0,-1 0 64,0-4 64,1 4-32,-1 0-32,0 0 32,1-3-32,-1 3 0,0 0 0,1-4 0,-4 4 0,3-3 0,-3 3 64,0-4-96,3 4 0,-3 0 32,0 0 0,0 0 64,0-4 96,0 4-128,0 0-96,0 0 32,0 0 0,0 0 32,0 0 0,0 0 0,0 0 0,0 0 0,0 0 0,0 0 0,0 0 0,0 0 0,0 0 64,0 0-32,0 0 64,-3 0-128,3 4 0,0 0 32,-3-1 0,3-3-1152,-4 4-1184,1-4 416</inkml:trace>
  <inkml:trace contextRef="#ctx0" brushRef="#br2" timeOffset="22">3031 1830 640,'4'0'256,"-4"4"-128,3-4-160,-3 3 64,3 1-32,-3-1 64,7 5-32,-4-5-32,1 4 32,-1-3 32,0 0-96,4 3-64,-4-3 64,1-1 64,-1 4 64,1-3 32,2 0-224,-3 3 0,1-4 32,3 1 96,-4 3-64,0-3 0,-3-1 32,4 1 64,-1-1-32,0 1-32,1 0 32,-1 3-32,-3-4 64,7 1 32,-7 0 32,3 3 0,1-4 0,-1 1 0,0 3-576,-3 4-224</inkml:trace>
  <inkml:trace contextRef="#ctx0" brushRef="#br2" timeOffset="23">1515 1509 384,'0'3'256,"0"1"-128,0 0-160,0-4 128,0 0-128,0 3-64,0 1 64,0-4 0,0 7 96,4-3 32,-4-1 32,3 1-64,0-1 32,-3 1-64,4 0-32,-1-1-64,-3-3 32,4 4 32,-1 0 64,0-1-96,1-3 0,-1 4 864,0-4 480,1 0-672,-1 3-256,0-3-256,4 0-128,-4 0 32,4 0 32,-4 0-96,4 4-64,-4-4 64,1 4 0,2-4 32,-2 3 0,2 1-96,-2-4 64,-1 3 96,1 1 32,-1-4-32,0 4 32,4-1-128,-4 1-64,4-4 64,-4 4 64,4-1 0,-4-3 64,4 4-128,0-4 0,-1 3 32,1-3 0,0 0 0,-1 0 0,1 0 0,0 0 0,-1 4 0,1-4 0,0 0 0,0 0 0,-1 0 0,1 0 64,0 0-96,-1 0 0,1 0 160,0 0 64,-1 0-160,1 0 0,0 0-32,-1 0 0,-2 0 0,2 0 0,1 0 0,-3 4 0,2-4 0,-3 0 64,4 0-32,-4 0 64,4 0-64,-3 0-32,2 0 32,1 0-32,0 0 0,-1 0 0,1 0 0,0 0 0,-1 0 0,1-4 0,-4 4 0,1 0 64,2 0-32,-2 0-32,2 0 32,-2 0 32,-1 0-96,1 0-64,-1 0 64,0 0 0,4 0 32,-4 0 64,1-4-32,-1 4-32,0 0 32,1 0 32,-1 0-32,0 0-32,1 0-64,-1 0 32,0 0 32,-3 0 64,4 0-32,-1-3 64,-3 3-64,0 0-32,0 0 32,0 0-32,0 0 0,0-4 0,0 4 0,0 0 0,3 0 0,-3 0 0,0-3 0,4 3 64,-4-4-32,0 4-32,3 0 32,-3 0 32,0 4-736,0-4-352,0 3-320,0 1-64</inkml:trace>
  <inkml:trace contextRef="#ctx0" brushRef="#br2" timeOffset="24">1967 1527 896,'-4'0'352,"4"0"-192,0-4 160,0 4 288,-3-3-256,3 3-96,-3 0 96,3-4 160,-4 1-192,1-1-96,0 1-64,-1-2-32,1 1-224,-4 4 0,4-3 32,-4-1 96,0 1 0,1 3 64,-1-4 64,1 0 128,-1 4 0,0-3 64,0-1-128,4 0-64,-4 1-64,4-1 0,-4-3-128,0 7 0,4-7 32,-3 7 64,-1-7-32,3 3 64,1 0-224,-4 4 32,4-3 32,-4-1 32,4 4 32,-4-4 0,4 4 0,0 0 64,-4 0-32,0 4-32,1-4-64,-1 0 32,0 0-32,1 0 0,-1 0 64,0 0 64,0 0-32,1-4 64,-1 4-64,0-3-32,1-1 32,-1 4 32,0-3-96,1 3 0,-1-4 32,0 4 0,1 0-96,-1 4 64,0-4 32,0 0 0,4 3 0,-4-3 64,1 4-96,-1-4 0,0 3 32,1 1 0,-1-4-96,0 4 64,1-1 96,-1 1 32,0-4-128,4 4-32,-1-4 32,-2 3 64,2 1 0,1-4-32,-4 3 32,4 1-32,0-4-96,-1 4 64,-2-4 32,2 3 64,1-3-32,0 4-32,-1-4 32,1 0-32,0 0 0,3 3 0,-4-3 0,1 0 0,0 0 0,-1 4 0,4-4-96,-3 4 64,3-4 32,-3 0 0,3 0-96,-4 3 64,1-3 32,3 0 64,-4 0-32,4 4 64,0-4-64,-3 0-32,3 0 32,0 4 32,0-4-32,-3 0-32,3 0-64,0 0 32,0 0 32,0 0 0,0 0 0,0 0 64,0 0-32,3 0-32,-3 0-64,0 0 32,3 0 32,-3 0 0,0 0 0,4 0 64,-4 0-32,3 0-32,-3-4 32,4 4-32,-4 0 0,3 0 0,-3 0 0,3-4 64,-3 4-96,0 0-64,0 0 128,0 0 32,0 0-96,4 0-32,-4 0 32,0 0 64,0 0 64,0 0 96,0 0-160,0 0-32,0 0 0,0 0-1760,-4 4-736</inkml:trace>
  <inkml:trace contextRef="#ctx0" brushRef="#br2" timeOffset="25">2198 1632 256,'-4'0'160,"1"3"-64,-4-3-128,7 4 128,-3-4 0,0 3 96,-1-3-32,-2 4 64,2 0-128,1-1 0,-1 1 32,1 3 0,0-3-160,-4 3-32,4-3 96,-4 3 32,0-4 0,1 5-64,-1-1-64,4-4 32,-7 4 320,0-3 96,-1 3-96,5 0-32,-4-3-192,0 3-64,3 0 64,-3 1 96,3-1-128,1-4-96,-1 1 32,0 3 0,-3-3 32,3 0 64,1-1-32,-1 4-32,4-3 32,-4 0-32,0 3 0,4-4 0,0 1-96,-1 0 64,1-1 32,3 1 64,0 0-32,-3-4 64,3 0-64,0 0 64,3 0-64,-3 0-32,3 0-64,1-4 32,2 0 32,1-3 0,0 3 0,0-3 64,2 0-32,-2-4 64,3 4-128,0-4-64,-3-3 128,3-4 32,-3 0 0,3 3-64,0 1-64,-3 0 32,-1 3 32,1 0 0,0 0-96,-1 4 64,-2 0 32,2-4 0,4 4-352,-3 3-96,-4-3-352,4-1-128</inkml:trace>
  <inkml:trace contextRef="#ctx0" brushRef="#br2" timeOffset="26">2435 1635 640,'0'3'256,"0"1"-128,0 3-224,-4-3 64,4 3 32,0 4 0,0 0 64,0 3 32,4 1-128,-4-1 32,3-3-64,1 3 0,2-3 128,-2 4 32,-1-1 32,4 0 0,-7 4 416,3-3 192,0-1-288,-3 4-160,4-7-192,-4 3-96,3-3 32,-3 0 32,3 0 32,1 3 32,2 5-64,1-1-64,3 0-64,0 3-32,4 1-928,-1-4-384</inkml:trace>
  <inkml:trace contextRef="#ctx0" brushRef="#br2" timeOffset="27">1743 2054 1152,'-7'3'416,"3"-3"-192,-2 4-256,6-1 128,-3 1-64,-4 3-32,0-3 160,0 3 32,-3-3 0,4 3-32,-4 0-96,0 0 32,0 4 0,-1 0 32,2 3-64,-5-3-64,1 4 32,-4-5 32,0 1 32,4 0 32,-4 0-160,4-4-32,-1 0 32,8 1 0,-1-1-832,4-4-352</inkml:trace>
  <inkml:trace contextRef="#ctx0" brushRef="#br2" timeOffset="28">1579 2498 1152,'3'-4'512,"-3"4"-256,0-7-160,0 3 224,4 1-64,-1-5 96,-3 1 0,3 0 96,1 0-160,-1-1-96,0-2-96,1 2 0,-1 5 0,4-5 96,0 1-96,-1 4-64,1-5 0,0 5-32,-4-4-96,4 3 64,-1-3 96,1-1 96,0 5-64,0-4-64,-1 3 64,-6 0 0,3 1-128,-3 3 32,0 0-160,-3 0 32,3 3 128,-3 1 64,0 0 0,-1-1-64,1 1 32,-4 3 32,4-3-32,-1-1-32,-2 1-64,2 0 32,-2-1 32,-1 1 64,0-1-32,1 5 64,-1-5-128,0 1-64,0 3 128,1 0 32,-1 4-96,4 0 32,-4 0 0,4-4 0,-1 0 0,4 1 0,-3-5 0,3 1 64,0-1-320,3-3-64,1 0-1056,-1 0-448</inkml:trace>
  <inkml:trace contextRef="#ctx0" brushRef="#br2" timeOffset="29">1839 721 384,'10'0'160,"-6"0"-64,-1 0-192,0 0 64,4 0 32,0 0 0,-1 0 0,1 0 64,3 4-96,0-4-64,0 0 64,0 4 0,0-4 32,0 3 64,4-3-96,-4 0 0,3 0 96,-3 0 32,4 0-32,-1 0 32,0 4 576,1-4 256,-1 0-544,1 3-160,-1-3-192,0 4-32,0-4 0,1 4 64,3-1-32,-4 1-32,0-1 32,1 1-32,-4 3 0,3 0 0,-3-3 0,0 3 0,4-3 0,-4 3 64,0-3-32,-4-1-32,8 1-64,-4 3 32,0-3 32,0 3 0,0 0 0,0-3 64,3 3-32,-3-3-32,4 3 96,-1-3 0,4 3-128,0-4-32,-1 1 96,5 3 32,-5-3 0,4-1-64,0 1-64,0 0 32,0-1 32,4 1 64,-4 0-96,0 3-64,0 4 128,0-1 32,1 1 0,-4 4-64,0-4-64,-1 3 32,1-7 32,0 4 64,0-4-32,-1 4-32,1-7 32,0 3 32,3-3-32,0-1-32,0 4 32,3-3-32,1 3-96,-1 0 64,4 4 96,0 0 32,0 0-128,-1 0-32,-2-1 96,-1 1 32,0-4-96,-2 4 32,-1-4-64,-4 1 0,1-1 0,0 0-64,-4 4 160,0-4 96,1 4-96,-4 4-32,3-5 0,-6-2 64,3 2-96,-7-2 0,4-1 32,0 0 0,-1 0-96,-2 1 64,2 2 32,1-2 0,0-5 0,6 5 0,1-1 0,-1 0 0,7 0 64,4 4 32,2 0-672,1 7-256,7-4 64,2 4 32</inkml:trace>
  <inkml:trace contextRef="#ctx0" brushRef="#br2" timeOffset="30">2294 501 128,'31'-3'160,"-21"3"-64,6 0-64,-9 0 96,3 0-160,3 0 32,1 3 0,-1-3 64,1 0-32,-1 4-32,0-4 32,1 4 32,-1-1 384,0-3 192,-2 4-320,-1 3-192,-1-3-160,5 3 0,-4-4 32,3 5 64,-3-1-32,0 0-32,4 0 32,-1 4-32,4 0 64,0 0 96,-1 0-64,5 0-64,3-4 0,3 0 32,-1-3-32,1-1-32,3 1 32,0-4-32,-3 0-96,0 0 0,-1 3 128,1-3 32,0 4 128,0-4 96,-4 4-64,1-1 32,-4 5-224,3-1-32,-3 0 64,-3 0 32,3-3-128,-3 3 32,3 4 0,0-4 64,0 4-32,3-4-32,-3 4 32,1 3-32,2-3-96,-3 0 64,0 0 96,0 0 32,0-4-192,0 4-64,1-1 128,-5 1 64,1 0 32,3 3-64,-3 1 32,-1 7 32,4-4 32,4-4 32,-1-3-1216,7 7-512</inkml:trace>
  <inkml:trace contextRef="#ctx0" brushRef="#br3" timeOffset="31">1947 1108 256,'0'0'160,"0"0"-64,0-8-128</inkml:trace>
  <inkml:trace contextRef="#ctx0" brushRef="#br3" timeOffset="32">2535 1603 384,'4'-4'256,"-1"4"-128,-3 0-160,3 0 64,1 0-128,-4 0 64,3 0 32,-3 0 0,3 0 0,-3 0 0,7 0 0,-7 0 0,7 0 64,-4-4 96,0 4 0,1-3 64,-1 3 0,-3 0 96,3 0-160,1 0-96,-1-4-128,0 4 32,1 0 32,-4 0 0,6-3 0,-2 3 0,-1 0 352,1 0 160,-1-4-256,0 4-128,1 0-32,-4 0 0,3-4-32,0 4-64,0 0 32,1 0-32,-1 0 0,1 0 64,-4-3-96,6 3 0,-2 0 32,-1 0 0,-3 0-96,4 0 64,0-4 32,-1 4 0,0 0 0,1 0 64,-1 0-32,-3 0-32,3 0 32,1 0-32,-1 0 0,0 0 0,1 0-96,-1-3 64,0 3 32,1 0 64,-1 0-32,1 0 64,-1 0-128,0 0 0,0 0 32,1 0 0,-1-4 0,1 4 64,2 0-192,-2 0 32,-1 0 32,0 0 96,1 0 0,2 0 64,-2 0-64,-1 0-32,0 0 32,4 0-32,-4 0 0,1 0 0,2 0 0,1 0 0,-4 0 0,4 0 0,-4 0-96,1 0 64,-1 4 96,4-4 32,-4 0-128,1 0 32,2 3-64,-2-3-64,2 0 96,-2 0 64,2 4 0,1-4 64,0 0-64,-1 0-32,1 0 32,0 3-32,-1-3 0,1 0 0,-4 4 0,4-4 64,0 0-96,-1 4 0,-2-4 32,3 3 0,-4-3-96,0 4 64,4-4 32,-4 0 0,1 0 0,-1 3 64,0-3-32,4 4 64,-4-4-128,1 0-64,-1 4-32,4-1 0,-1 1 96,1-1 64,-4 1 0,4 0-32,0-1 32,0-3 32,-1 4 32,4-1 32,0-3-1056,0 4-416</inkml:trace>
  <inkml:trace contextRef="#ctx0" brushRef="#br3" timeOffset="33">2040 1367 1152,'-3'-3'416,"3"3"-192,-3 0-256,3-4 128,0 4 128,0 0 192,-3-4-96,3 1 64,0 3-96,-4-4 0,1 1-160,3-1-96,-4 0 64,4 4 64,-3-3-128,3 3-32,-3-4 128,-1 4 64,4-4 0,-3 4 32,3-3-288,-3-1 0,-1 4 64,1-7 64,0 3 0,-1 1 32,-2 3-224,2-4 32,1 1 96,0 3 128,-1-4-96,1 0-32,0 1 0,-1 3 0,1-4 64,-1 1 32,1-1-32,0 0-64,0 1 32,-1 3-32,1-4 0,-4 1 64,4 3-96,-1-4-64,1 0 64,-4 1 0,4-1-64,-4-3 64,4 3 96,-4 1 96,1 3-128,2-4-32,-2 0 0,-1 1 0,4-1 0,-4 4 64,0-3 32,4 3 32,-4-4-224,4 4 0,-4-4 32,4 4 32,-4-3 32,4 3 64,-1-4-96,1 1 0,-4-1 448,4 0 192,-4 1-288,4-1-192,-4 4-160,4-3 0,0-1 32,-4 4 64,4-4 96,-4 4-128,4-3-96,-4 3-64,4 0 96,-1 0 0,-2 0 32,2 0 0,-3 0 0,4 0 0,0 0 64,-4-4-32,4 4-32,-4 0-64,4 0 32,-4-3 32,4 3 64,-4 0-32,0 0-32,4 0-64,-4 0 32,4 0 32,-4 0 64,1 0-32,2 0 64,-3 0-128,4 0-64,-4 0 64,1 0 64,-1 0 0,0 0-32,1 0 32,-1 0 32,0 0-96,1 0-64,-1 0 64,4 0 64,-4 0 0,0 0 64,1 0-128,-1 0-64,4 0 64,-1 0 64,-2 0 0,2 0-32,-3 0 32,1 0-32,2 0 0,-2 3 0,-1-3 0,4 0 0,-4 0 0,0 0 0,1 0 0,2 0 64,-2 4 32,-4-4 32,0 0-416,-4 3-128,1 1-1440</inkml:trace>
  <inkml:trace contextRef="#ctx0" brushRef="#br3" timeOffset="34">2037 1880 896,'-14'0'352,"8"7"-192,-1 0-256,7-7 0,-7 0 64,1 7 0,6-7 32,-7 7 64,1 1-96,-2-8 0,2 7 32,6 0 0,-7 0 0,7-7 0,-6 8-96,6-8 64,-7 0 32,7 0 64,-7 0-96,7-8 0,-7 8-256,1 0-64</inkml:trace>
  <inkml:trace contextRef="#ctx0" brushRef="#br3" timeOffset="35">2114 1559 640,'-6'18'256,"2"-7"-128,1 0-160,-1-4 128,1 1 0,0-1 32,-4 4-64,4-4 32,-4 4-128,4-4 0,-4 4 32,0 0 64,1-1 32,-1-2 32,0 3-160,1-4-32,-5 0 32,5 4 0,-4 0 32,3-4 64,-6 4-96,3 0 0,-1-1 32,-2 12 64,3-4-448,0 0-224</inkml:trace>
  <inkml:trace contextRef="#ctx0" brushRef="#br3" timeOffset="36">5102 1585 896,'13'0'416,"-6"0"-192,-1 0-256,-6 0 64,7 0-32,0 0 0,6 7 0,-6-7 0,-1 7 0,1-7 0,0 0 0,0 0 0,-1 0 64,-6 7 32,7-7-32,-7 0 32,0 0-224,0 0 32,0 0 96,0 0 64,0 0 0,0-7 32,0 7-128,0 0 0,0 0 32,-7 0 64,7 0-32,0 0 64,0 0-128,-6 0-64,-1 0 64,0 0 64,0 0-512,7 0-192</inkml:trace>
  <inkml:trace contextRef="#ctx0" brushRef="#br3" timeOffset="37">4703 1596 256,'10'-4'160,"-6"4"-64,2 0-128,-6 0 128,7 0-64,-4 0 64,4 0-128,0 0 0,-1 0 32,1 0 64,0 0-32,3 0 64,-4-3-128,4 3-64,1 0 128,-5-4 32,4 4 128,-3 0 96,0-4 64,-1 4 96,1 0-224,0 0-128,-1-4-64,1 4-32,0 0 0,3 0 0,-4 0 0,1 0 64,0 0-96,-1 4 0,1-4 32,0 0 0,3 0 0,-3 0 0,-1 0 0,1-4 64,0 4-96,-1 0 0,1 0 32,-4 0 64,4 4-96,0-4 0,-4 0 96,4 4 32,0-4-32,-1 0-64,-3 4-64,4-4 32,0 3 32,0-3 0,-1 0 0,1 0 0,3 0-96,-3 0 64,3 0 32,-4 0 64,1 0-96,0 0 0,-1 0 96,1 0 32,-4 0-32,4 0-64,-3 0-64,2 0 32,-3 4 32,4-4 64,-3 0-96,-1 0 0,0 0 32,1 0 64,-4 0-96,3 0 0</inkml:trace>
  <inkml:trace contextRef="#ctx0" brushRef="#br3" timeOffset="38">5162 1599 2624,'3'0'96,"0"0"-128,-3 0 32,4 3-64,-4-3 0,0 0 128,0 0 32,0 0-32,0 0-64,0 0-64,-4 4-32,4-4 64,-3 3 64,0 1 0,-1 0-32,1-1 32,-4-3 32,4 4-192,-4-1 32,0-3 96,4 4 64,-3 0 0,-1-1-64,0-3 32,0 4-32,-3 3 0,4-3 0,-1 3-96,-3 0 64,0 8 96,0-4 32,0-1-32,0 1-64,3 0 96,-3 0 0,0 0-32,0 0-64,-3-4 32,3 0-32,-4 0-96,4-3 64,-3 3-32,3 0 0,-4 4 128,4 0 32,-3 3-128,3 1-32,-3 6-768,-1-3-224</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11:48.628"/>
    </inkml:context>
    <inkml:brush xml:id="br0">
      <inkml:brushProperty name="width" value="0.05" units="cm"/>
      <inkml:brushProperty name="height" value="0.05" units="cm"/>
      <inkml:brushProperty name="color" value="#849398"/>
    </inkml:brush>
  </inkml:definitions>
  <inkml:trace contextRef="#ctx0" brushRef="#br0">7323 3704 128,'53'0'0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11:48.629"/>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80 72 2560,'-7'29'960,"7"-22"-512,0 0-544,0-7 192,0 0-96,0 0 0,0 0-96,0 0 64,0 0-1024,0 0-416</inkml:trace>
  <inkml:trace contextRef="#ctx0" brushRef="#br0" timeOffset="1">1937 1468 128,'-27'29'0</inkml:trace>
  <inkml:trace contextRef="#ctx0" brushRef="#br1" timeOffset="2">354 674 896,'7'4'352,"-7"-4"-192,4 7-256,-4-4 64,3-3 32,-3 4 0,3 0 0,-3-1 0,3 1 0,1-1 64,-1 1-32,1 0-32,-1-1 32,0 1-32,1-1 0,-1 5 64,0-5-96,1 1 0,2-1-32,-2 5 0,-1-5 64,4 1 64,-1-1 32,-2 5 96,2-5-160,-2 5-32,3-5-64,-1 1 0,-3 3 64,1-3 0,3 3 128,-4-4 64,0 1-160,4 3 0,-4-3 32,0 3 96,1-3-64,-1 3 0,1 0-96,-1-3-96,4-1 64,-4 5 64,4-5 0,-4 4-32,4-3 96,-4 3 64,1-3 64,-1 3 32,0-3-128,0-1-32,1 1-32,-1-1 32,1 1-64,2 0-32,-2 3 32,-1-4 32,3 5-32,-2-5-32,-1 4-128,4-3 0,0 3 128,-1 0 64,1-3 0,0 3-64,0 0 32,-1-3-32,-3 3 0,4-3 0,-3 0 0,2 3 0,-2-4 64,2 1 96,1 0-224,0 3 0,-4-4 64,4 1 64,-4 3 0,4-3-64,-1 0 96,1-1 0,0 1-128,-1-1 32,-2 1-64,6 0 0,-3-1 64,2 4 64,-2-3-32,0 3 64,3 1-128,-3-1-64,-1-4 64,4 5 0,-3-1 32,0 0 64,-1-3-96,1 3 0,0 0-32,-1-3 0,1-1 128,0 1 96,0-1-128,-1 1-32,4 0 0,-3-1 64,0 1-192,-1-1 32,1 1 96,0-1 64,-1 5 0,1-5-64,-4 4 32,4-3-32,-3 0 0,2-1 0,1 1 0,0 0 64,-1-1-32,-2 1-32,2-1 32,1 5-32,-4-1 0,4-4 0,0 5 0,-1-1 0,1-3 0,0 3 64,0-4-96,-4 1 0,3 0-32,-2-1 0,3-3 64,-1 4 0,1-4 0,0 0 0,-1 3-96,1 1 64,0 0 32,6 3 64,-3 0-448,0-3-160,0 3-352,-3 0-160</inkml:trace>
  <inkml:trace contextRef="#ctx0" brushRef="#br1" timeOffset="3">304 559 896,'4'3'352,"-1"1"-192,4-4-192,-4 0 128,0 4 0,1-4 32,2 3-64,-2-3-64,-1 4 32,4-4-32,-1 3 64,1 1 32,0 0-128,-1-1 32,1 4-64,-3-3 0,6 3 128,-4 0 32,4 1-128,-3-5 32,3 4 0,-3-3 64,3 0-96,0-1 0,-4 1 32,4 0 0,-3-1 0,3 1 0,0-4 0,-3 3 64,3 1-32,-3 0-32,3-1 32,-4 4 32,4 1-32,-3-5-32,3 1 32,-3 3 32,3-3-96,0-1 0,3 5 96,-3-5 32,0 4 32,0-3 0,4 3 0,-7-3 0,2 0 0,1-1 0,-3 1-64,0-1-64,3 1 32,0 0-32,-3-1 64,-1 1 32,4-4-32,-3 7-64,3-3 32,0-1 32,0 1-32,0 3 64,0-3-128,0 3 0,0 0 32,0 0 64,0 4-32,0-4 64,0 1-128,1-5 0,-2 4 96,2-3 96,-1 0-64,-1-1 0,2 1-32,2-1 32,-3 5-64,0-5 64,3 1-64,-3 3 64,1 0-64,2-3 64,0-1-128,-3 5 0,0-1 32,4 0 64,-4 0-32,0-3 64,3 3-64,-6 0 64,3 1-128,0 2 0,0 1 32,0 0 64,-3-4-32,-1 1-32,1-1 32,0-4 32,-1 5-32,1-5-32,0 1-64,-4-1 32,4 1 32,0 0 64,-4-4-32,3 3 64,1 1-64,-3-1 64,2-3-64,1 4-32,0 0 32,-4-1-32,4 5-96,3-1 64,-4 0 32,1 0 64,0-3-192,0 3 32,-1-3 96,4 3 128,-3-3-32,-4-1-64,4 1 0,0-1-32,-4-3-96,0 4 0</inkml:trace>
  <inkml:trace contextRef="#ctx0" brushRef="#br1" timeOffset="4">1321 1144 5280,'7'7'32,"0"-7"-64,-1 7 0,1 0 32,0-7 64,0 7 32,-7 0-128,6-7-32,-6 8-128,0-8-800,0 7-256,7-7 160,-1 0 64</inkml:trace>
  <inkml:trace contextRef="#ctx0" brushRef="#br1" timeOffset="5">371 667 512,'14'11'256,"-8"-4"-128,1 8-32,-1-12 128,1 5-96,3 2-96,0-2 0,4 2 32,2 1-96,1 0 0,-4 3 32,4 1 64,-3-1-96,-1 1 0,-3-1 32,3 1 64,-2-1 32,-2-3 32,2 0-160,-5 0-32,1-1 32,0-2 0,-1-1 96,1 0 32,0-3-128,-4 3-32,0-4 32,-3 1 0,4-4 32,-4 0 0,0 0 0,0 0 0,0 0 0,-4-4 64,1 1-96,0-1 0,-4 1-32,0-5 0,1 1 128,-4 0 32,3 0-32,-3-4-64,0-3-64,0-1 32,-4 4 32,4 1 0,-6-1 0,2-4 0,-3 4 64,1 1 32,-1-1-128,4 0-32,-4-4 32,0 5 0,4-1 32,0 0 64,2 0-96,5 0-64,-1 4 64,-3 0 64,3 3 0,4-3-32,-4 4 32,1-1-32,2 0 0,1 1 0,0-1 0,-1 1 0,1-1 0,0 0 0,-1 4 64,1-3 96,3-1-224,-3 4 0,3 4 0,-4-4 32,8 3 32,-4 1 0,3 0-96,4-1 0,3 4 64,0 4 64,3 0 0,0 3-32,4 1 32,3-1-32,0 4 0,0 0 64,1 0-96,-2 0-64,1 4 64,1-4 64,-5 0 0,1 0-32,3-3 32,-3 3-32,-4-4 0,1 0 64,-4-3-32,0 0-32,-4 0 96,-2-4 0,-1-3-192,0-1 0,-3-3 32,0-3 96,0-1-64,-3 0 0,0-3 96,-1 4 32,-2-8-128,-4 0-32,0 0 32,-4 0 64,1-7 64,0 0 32,-8 0-64,1 0-64,-3 0 96,3 0 0,0 0-128,0 4 32,3-4 0,0 3 0,1 1 0,2-4 0,1 3-96,-1 5 64,1-5-32,3 1 0,0 3 64,0 0 64,0 4-32,3 0-32,0 0 32,1-1 32,3 5-192,-4-1 32,3 0 96,4 4 64,0-3-96,4 6-32,-4-3-64,7 4 96,-1-4 0,1 4 96,3 3-96,0 0 0,3-3 32,1 7 0,-1-4 64,4 4 32,0-1-32,2 5 32,2-4-128,-8-1 0,10 1 32,-2 0 64,-5 0-32,4-4 64,0 4-64,-3-4-32,3 4 32,-3 0-32,0 0 0,3 7 64,-7-4-32,4 1-32,-4-5-64,-3 1 32,3 0 32,-6-4 64,0-3-32,0-1-32,-7-3-64,3-3 32,-6-1 32,3-7 0,-4 4 64,1-4 32,0 4-128,-1-4 32,-6 4 64,0-4 32,-3 0-128,-4 4 32,-3-4 0,0 4 64,-3-4-32,-1 0-32,-3 1 32,1 2 32,2-6-96,1 3 0,3 0 32,0 4 0,3-4 0,0 4 0,7 0 0,-3 3 0,6 1 0,-3-1 0,7 1-96,-4 3 0,4-4 64,-1 4 64,1-4-64,3 4-64,-3-3-32,3 3 96,3-4 64,0 4 64,1 0-32,2 0-64,1 4-64,3-1 32,3 1 32,-2 0 0,2 3-96,7 4 64,-3-4 96,0 0 32,2 0 32,1 4 0,1-4-64,-1 0 32,0 4-64,0-7-32,0 3 32,0 0 32,0 0 32,0 4 32,-3-4-160,0 4 32,3 0 0,-4-4 0,1 4 0,-4 0 0,1-4-96,-1 1 64,1-1 32,-4 0 64,-4-3-96,1-4 0,0 3 32,-1-3 64,-2 0-32,2 0-32,-2 0 32,-1-3-32,-3-1 0,0-3 0,0 3 64,-3 1 96,-1-1-128,-2 0-96,-4 4-64,-4-3 96,1 3-512,-4 0-160,0 0 128,-3 0 96</inkml:trace>
  <inkml:trace contextRef="#ctx0" brushRef="#br1" timeOffset="6">739 952 896,'10'7'352,"-3"-7"-192,0 4-128,-7-4 160,0 4 32,0-4 96,-7 3-96,4-3-64,-4 0-64,-3 0-96,3 0 32,-3-3-32,0 3-96,0-8 0,4 5 64,-5-4 64,5-1 64,-4 1 32,-4 0-160,1-4 32,0 0 0,-4-3 0,3-4 0,-2 0 0,-1 0 0,0 0 64,-6 3-32,6 1-32,-3-1-64,3 5 32,1-1 32,2 4 64,1-1-32,0 1-32,6 4-64,0 3 32,0-4 32,4 4 64,0 0-96,3 0-64,3 4 64,4-1 0,3 4-64,3 8 64,7-1 32,4 1 0,-1 3 64,4 0 32,-4 0-128,1 0 32,-4-7-64,-7 0-64,4-1 160,-7-2 32,0-5-96,0 4-32,-7-7 96,4 4 96,-7-4-32,-3-4-64,-7 1 0,3-4 32,-6-8-32,-1 1-32,-2-1 32,-1-3-32,0 4 0,4 3 64,-7-3-96,3-1 0,0 1-32,0 3 0,1-7 64,6 7 0,0 0 0,0 0 0,3 4 0,4 0 64,-4 0-96,3 3 0,1 1 32,3 3 64,0 0-96,0 0-64,3 3 64,1 8 64,3-4-64,-1 0 0,4 4 32,0-4 64,4 4-32,-1-4-32,-3-3 32,7 3-32,-4 4-96,1-4 64,-1 4-32,4-4 0,-1 1 64,1-1 64,0 0-32,0 0 64,-1 4-128,1-4-64,-4 4 128,1-4 32,-1 1 0,1-1 32,-1-4-64,0 1 64,1 0-128,-1-1 0,0 1 96,1-1 32,-1 1-32,1 3 32,-4-3-64,3-1-32,1 1 32,-1 3-32,0-3 64,-3-1 32,4 1-32,-4 0-64,0 3 32,0-4 32,3 1-32,0 0-32,-2 3-64,2-4 32,0 1 32,1 0 64,2 3-32,-2-4 64,-1 5-64,-3-5-32,0 4 96,0 1 0,0-5-32,0 5-64,-3-5-64,0 4 32,-1 1 32,1-5 0,3 4 0,-3-3 0,-1 3 0,1-3 0,3-1 0,0 1 0,-3 0 0,3-1 0,-3 5 0,3-5 0,-4 4-96,1-3 64,6 3 96,-6-3 32,3 3-192,0 0 0,-3-3 96,3 0 128,-3-1-96,-1 1-32,1-1 0,-4 1 64,1-4-96,-1 0 0,-3 0 32,3 0 64,-3 0-96,0 0 0</inkml:trace>
  <inkml:trace contextRef="#ctx0" brushRef="#br1" timeOffset="7">1311 1140 3840,'0'-4'0,"0"4"0,-3-3 0,3-1 0,-7 1 64,1-5 32,-1-3 32,-6 1 0,-1 2 0,-6-2-160,0-5 32,0 4 0,0-3 0,0-1 0,3 8 64,1-4-96,-1 4 0,0 3 32,0-3 0,1 4 0,-1-5 0,-3 1 64,0 0 32,3 0-128,-6-4 32,2 4-64,5-1-64,-4 1 96,6 4 64,-2-5-64,-1 1 0,4 0 96,-4 0 32,0 3-128,0-3-32,1 0 96,-1-4 96,-3 4-32,0-4-64,3 4-96,-3-4 32,0 7-32,3-7 0,1 4 0,2 0 0,1 0 64,-1 0 64,4 3-32,0-3-32,0 0 32,-3 3-32,-1-3-800,1 0-320,0-1 128,-4 5 192</inkml:trace>
  <inkml:trace contextRef="#ctx0" brushRef="#br1" timeOffset="8">3807 1931 1280,'0'-7'512,"0"7"-256,0-7-224,0 7 160,3-4-96,-3 4 0,0-4-32,0 1-64,4-1-64,-1 1 32,-3-1 96,0-3 32,3 3-128,1 1 32,-4 3 0,3-8 64,-3 5-32,3-1-32,-3 0 32,0 1 32,4-4-32,-4 3-32,3 0 32,-3 1-32,3-1 0,-3 1 0,4 3 0,-4-4 0,3 0 0,0 1 0,1-1 0,-1 4 0,0-4 0,-3 1 0,4-1 64,-1 4 32,0-3-32,1-1 32,-1 0 0,0 4 32,-3 0-64,4-3-64,-1 3 32,-3-4-32,3 4 0,1 0 0,-1-3 0,1-1 0,-1 4 0,0-4 64,1 4-96,2-3 0,-2 3 32,2 0 0,-2-4 0,-1 4 0,4 0 0,-4 0 0,4 0 0,-4 0 0,4 0 0,-4-4 64,0 4 96,4-3 128,-4 3-128,4 0-96,-3-4-32,2 4-32,-2-3-96,2 3 64,1-4 32,0 4 64,-1 0-32,1-4-32,0 4 32,-1-3-32,4-1 0,0 4 0,-3-3 0,3-1 0,0 4 0,-3-4 0,3 1 0,-3 3 0,3 0-96,-4-4 0,1 4 128,0 0 32,3 0 0,-4 0-64,1 0 32,-4 0-32,4 0 0,0 0 0,0 0-96,2 0 0,-2 0 128,0 0 32,0 0 0,3 0-64,-4 0 32,1 0 32,0 0-32,3 0-32,-4-3-64,1 3 32,0 0 32,3 0 0,0-4 0,-3 4 0,-1-4-96,4 4 64,0-3 32,-3-1 0,3 1 0,-3-1 64,3 4-32,-4-4-32,1 4 32,0 0-32,0 0 0,-1 0 0,1 4 0,0-4 64,-1 0-32,1 0-32,0 0-64,-1 0 32,1-4 32,0 4 0,-1-3 0,4 3 64,-3-4-96,0 4 0,3 0 32,-3-4 0,-1 4 0,4 0 0,-3 0 0,3-3 0,0 3 64,-3 0 32,3-4-192,-3 4 0,2 0 32,-2-3 96,0-1 0,3 4-32,-3 0 32,-1 0-32,1-4 0,3 4 64,-3 0-32,-1 0-32,1 0 32,0 0-32,-1 0 64,1 0 32,0 0-192,0-3 0,-1 3 32,1 0 96,0 0 0,-1 0-32,1 0 32,-4-4-32,4 4-96,0 0 64,0 0 32,-1 0 64,1 0-32,0-3-32,-1 3 32,1 0 32,0 0-96,-1 0 0,1-4 32,0 4 64,3 0-96,-4 0 0,1-4 32,3 4 0,-3 0 0,0 0 0,3 0 0,-4 0 64,1-3-32,3 3 64,0 0-128,-3 0 0,3-4-32,0 4 0,-4 0 64,4 0 0,-3-3 0,3 3 0,-3 0-96,0 0 64,-1 0 32,1 0 0,0 0 0,-1 0 64,1 0-32,-4 0 64,4 0-64,0 0 64,-1 0-128,1 0 0</inkml:trace>
  <inkml:trace contextRef="#ctx0" brushRef="#br1" timeOffset="9">5044 1639 4416,'4'0'32,"3"0"-96,-1 0 32,-2 0 32,-1 0 0,0 0 0,4 0 64,-4 0-32,1 0-32,-1 0 32,0 0 32,1 0-32,-1 0-32,0 0 32,1 3-32,-1-3-96,-3 0 64,3 0 32,-3 0 0,0 0 64,4 4 32,-4-4-192,3 0 0,1 0 32,-4 3 96,0-3 64,3 0 96,-3 0-160,3 0-96,-3 0 32,0 0 64,0 0 0,0 0-32,0 0 32,0 0-32,-3 0 0,3 0 0,-3 0-96,-1 0 0,1-3 64,-1 3 64,1 0 0,0 0 64,-4-4-128,0 4 0,1 0 32,-1 0 64,-3-3-96,3 3 0,-3 0 32,0 0 64,4-4-96,-5 4-64,5 0 64,-4 0 64,3-4 0,-3 4-32,0 0 32,3 0 32,-3 0-32,0 0 64,0 4-224,0-4 32,-3 0 96,-1 0 64,4 0-96,-3 0 32,3 0 0,-3 0 0,2 0 0,-2 0 0,0 0 0,-1 4 0,4-4 0,-3 0 0,3 0 0,-3 0 64,-1 0-96,1 0-64,-1 0 64,-2 0 64,2 0 0,-2 0-32,2 0-64,1 3 32,-1 1 32,4-4 64,-3 3-96,3 1-64,0-4 128,3 4 32,-6-4 0,6 0 32,-3 0-128,0 3 0,0-3 32,3 0 0,-3 0-96,4 0 64,-1 0 32,0 4 0,0-4 64,1 0 96,-1 0-128,0 0-96,1 0 32,-1 0 64,1 3-64,-1-3 0,0 0-32,-3 0 0,3 0 128,1 0 32,-1 4-128,0-4-32,1 0 32,-1 0 64,-3 0-64,3 0 0,1 0 32,-1 0 64,0 0-32,0 4 64,1-4-128,-4 0-64,3 3 64,0-3 0,4 0 96,-7 0 32,3 4-192,0-4 0,1 0 96,-4 0 64,3 0-96,0 0 32,-3 0 0,0 0 0,4 0 0,-4 0 64,0 0-32,3 3-32,0-3 32,-3 0-32,0 0 0,3 0 64,1 0-32,-4 4-32,3-4-64,-3 0 32,3 0 32,1 0 0,-4 4 0,3-1 0,0-3 0,-3 4 64,3-4-192,1 3 32,-1 1 32,-3 0 32,3-1 96,-3-3 96,4 0-224,-1 4 0,0-4 0,1 0 32,-1 0 32,3 3 64,-2-3-32,3 0 64,-4 4-64,4-4-32,-4 4-64,0-4 32,0 3 32,4 1 64,-4-4-96,1 4 0,2-4 32,-2 3 64,-1-3-96,0 4-64,4-4 128,-4 3 32,4-3 0,-4 0 32,4 0-128,-4 4-64,4-4 64,-1 0 0,-2 0 96,2 4 32,1-4-192,0 3 0,-1-3 32,1 4 96,0-1 0,-1 1-32,1-4 32,0 4-32,-1-4 0,4 3 0,-6-3 0,2 4 0,1 0-96,0-1 64,-1 1 32,1-1 64,0 1-96,-1 3-64,4-3 64,-3 3 0,0-3 32,3 7 64,-4-1-32,1-3-32,-1 4-64,4 0 32,-6 0 32,6-4 64,-3 4-32,3-4-32,-4 0-64,4 0 32,0 1 96,0-5 32,0 1-128,0-1 32,0-3 0,4 4 0,-4 0 0,0-1 0,3 1 0,-3 0 0,0-1 64,0 1 32,3-1-128,-3-3-32,3 4 32,-3 0 0,0-1 32,0-3 64,0 7-96,4-3 0,-4 3-32,0 4 0,0-4 64,3 1 0,-3-1 64,0 0 32,0 0-32,4-3 32,-4 3-224,3-3 32,-3-1 32,0 1 96,0 0 0,0-4 64,0 0-64,3 3 64,-3-3-64,0 0-32,0-3 96,4-1-128,-4 0 0,3-3 32,-3-4 64,3-3-32,-3-1-32,4-3 32,-4 4-32,0-1-96,0 1 64,0-1 32,0 1 64,0 3-96,0 0-64,3 4 64,-3 0 64,0 3-64,0 1-64,3-1 64,1 1 0,-4 3 32,3-4 0,-3 4 0,3-4 64,1 4-32,-4 0-32,3-3-64,0-4 32,1 3 32,2-3 0,-2 3 0,2-3 64,1 4-32,0-5-32,0 1 32,3 0 32,-4 3-96,1 1 0,0-5-32,-1 8 0,1-3 0,0 3 0,-1-4 64,1 4 0,0 0 0,-1-3 64,1-1 32,3 4 32,-3-4-160,3 1-32,0-1 32,-3 0 0,3 4-64,0-3 64,0 3 32,0-4 0,-4 4 0,1 4 0,0-4 0,-1 3 64,1-3-32,-3 0-32,2 0 32,-2 0 32,-1 0-32,0 0 64,1-3-64,-4 3 64,0-4-224,0 4 32,-4-3 32,1 3 96,0 0 0,-1-4-32,-2 4 32,-5 4-32,1-4 0,4 0 64,-4 3-96,0 1 0,0-4 32,-4 3 64,1 1-96,3 0 0,-7-1 32,4-3 0,-1 4-96,4 3 64,-3-3 32,3-1 0,0 5 0,3 2 0,-3-2 0,4 6 64,-1 0-32,0-3-32,-3 4 32,3-1-32,1-3 0,-1 0 0,4-4-96,-4 0 0,4 0 128,-4 0 32,0 1 0,4-1-64,-4 0 32,1 0-32,2-3-96,-3 3 64,4 0-32,0 4 0,0-3 64,-1-1 64,4-4 32,0 5 32,-3-5-160,3 1-32,0-4 32,0 3 64,0-3-64,0 0 0,0 0 96,0 0 32,3-3-32,-3-1-64,0-3-64,4 0 32,-1 0 32,3-4 64,-2 3-32,3-2-32,-1-1-64,1 4 32,0-1 32,-1-3 64,4 4-32,-3-7-32,3 3 32,0-7-32,3 0 0,-2 4 64,2-1-192,0 1 32,-3 3 32,0 4 32,0 0 32,0 3 64,-3 0-96,3 1-64,-3 3 64,0-4 0,-1 4 32,4 0 0,-3 0 0,0-3 0,3 3 0,0-4 0,3 0 0,0-3 64,-3 3-32,4-3-32,3 0 96,-4 3 0,4-3-128,-4 0-32,0 0 32,4-1 0,-4 5 32,-2-1 0,-1 1 0,0-1 0,-4 4-96,4 0 64,-3-4 32,-4 4 64,4 0-32,-4 0-32,1 4 32,-4-4-128,3 4 64,-3-1 96,-3-3 96,3 4-128,-7-1-96,4 1 32,-4 0 0,0-1 32,1 1 0,-4-4 0,0 4 0,0-1 0,-1-3 0,-2 4 64,-4-1 32,4 1-128,0-4 32,-4 4 0,0-1 0,0 1-96,1-1 0,2 1 64,1 0 64,0-1-64,-1 1 0,4-4 32,-3 7 0,3-3 0,0-1 64,-4 5-32,4-1-32,0 0-64,0 4 32,0 0 32,-3 3 0,3-3 0,-4 0 0,4-1 0,-3 1 64,0 0-32,3-4-32,0 0-64,0 1 32,-4-1 32,7 0 0,-2 0 0,-2 1 64,5-1-32,2-4-32,1 5 32,0-5-32,-1 4-96,4-3 64,0 0 32,0-1 0,4 1 0,-1 3 0,-3-3-96,0-1 64,3 1-32,-3 0 0,4-4 128,-4 3 96,0-3-64,3 0-64,-3-3 0,3-5 32,1 1-32,-1 0-32,4-4-64,-4 0 32,4 0 32,0 4 0,-1 0 0,4-4 64,-3 4-96,0 0 0,-1-4 32,4 4 64,-3-1-96,3-2 0,0 2 32,0-6 0,0 3 0,4 0 0,-1 1-96,0-1 64,1 4 32,-1-4 64,4 4-96,-4-1 0,4-2 32,0 2 0,-1-3 0,1 4 0,-4 0 0,4 0 0,0 0 0,0 3 0,-1-3 0,-2-1 0,6 1 0,-7 0 0,4 3 0,-4 1 0,1-1-96,2-3 64,-6 3 32,4 1 64,-1-4-32,1-1-32,2 1-64,-2 4 32,-1-1 32,1 0 64,-1 1-32,-3 3-32,0 0 32,3 0-32,-3-4-96,0 4 64,4 0 32,-4-3 0,3-1 0,1 4 0,-1-4 64,0 4 96,1-3-128,-1 3-32,0-4 0,1 4 0,2 0 0,-2-3 0,-4 3 0,3 0 0,1 0-160,-1 0 32,1 0 128,-1 0 64,-3 3-96,0-3-32,3 0 96,-3 0 96,0 0-96,0 4-96,1-4 32,-2 0 64,2 0 0,-1 0-32,3 0 32,-3 0-32,0 3 0,-3-3 0,3 0-96,0 0 64,-4 4 96,4-4 96,-3 0-64,3-4-64,0 4-96,4 0 32,-4 0 96,3 0 32,0-3-128,-3 3-32,1 0 32,-2 0 0,2 0 96,-1 0 32,-4 0-128,4-4 32,-3 4-64,3 0 0,0-3 64,0 3 0,-3-4 0,-1 0 0,5 1-96,-5 3 64,1 0 32,0 0 64,-1 0-96,1 3 0,-4-3 32,4 0 0,-4 4 0,1-4 64,-1 4-32,0-4 64,-3 0 0,4 0 32,-4 0-224,0 0 0,0 0 32,0 0 32,3 0 32,-3 0 0,0 0 0,0 0 0,-3 3 0,3-3 64,0 0-32,-4 0-32,4 0 32,-3 0 32,0 0-96,-1 0 0,-2 0 32,2 0 64,-2 0-32,-1 4-32,4-4 32,-7 0-32,0 0 0,3 0 0,-3 3-96,0-3 0,0-3 64,0 3 64,-4 0 0,1-4 64,0 1-64,-1 3 64,-3-4-224,1 4 32,2-4 96,1 4 64,0 0-96,-1 0 32,1 0 0,-1 0 64,1 0-32,0 4-32,3-4-64,0 4 32,3-4-32,0 3-64,4-3 96,0 0 64,3 0 0,0 0-32,3 0 32,0 0-32,7 0 0,0 4 64,0-4-32,0 0-32,4 3-64,-1-3 32,1 0 32,-1 4 64,4-4-32,-1 0-32,1 0 32,0 4-32,-4-4-96,1 0 64,-1-4 32,0 4 0,1-4 0,-1 4 0,-3 0 64,3 0 32,-6-3-128,7 3-32,-8 0-64,4 3 96,-3-3 0,0 4 96,-1-4-32,-2 4-32,2-1 32,-2-3-32,3 4 0,-1-4 0,-3 0-96,1 0 64,-1 3 32,1-3 64,-1 4-32,0-4-32,1 4-64,-1-1 32,0 1 32,-3-1 0,4 1 0,-4-4 64,3 4-32,-3-1-32,0-3-64,0 0 32,0 0 32,0 0 64,3 0 32,-3 0 32,0 0-64,4 0-64,-4 0 32,3 0 32,-3-3-192,0 3 32,3 0 96,-3-4 128,0 4-96,0 0-96,0 0 32,0 0 64,0 0-1280,-3-4-512</inkml:trace>
  <inkml:trace contextRef="#ctx0" brushRef="#br1" timeOffset="10">4191 2180 384,'14'-8'160,"-8"5"-64,8-4-192,-7 3 64,-1 4-32,1 0-64,3-4 160,0 4 32,0 0 0,3-3-64,-3 3 32,4-4 32,-1 4-32,1-3-32,-4-1 32,3 0-32,-3 1 0,0 3 0,0-4-96,-3 1 64,3-1 32,-4 4 64,1-4-32,0 1-32,0-1 32,-4 1 32,4-1 32,-4 4 32,0-4-64,4 1-64,-4 3 96,1-4 64,-1 1-128,-3-1-96,3 0 32,1 1 0,-1-1-64,0 1 64,1 3 32,-1-4 64,4 4-32,-4 0-32,4-4 32,0 4-32,-4 0 0,3-3 0,-2 3 0,-4 0 0,0 0-96,0 0 64,0 3-32,-4-3 0,-2 4 64,-1 0 64,0-1-96,1 1-64,-1-1 64,0 1 0,1-4 32,-4 7 64,3-3-32,0-1 64,1 1 0,-1 0 32,0-4-160,1 3-32,-5 1 32,5-4 0,-4 0 32,0 3 64,-4-3-32,4 0-32,-3 0 32,0 4 32,-1-4-96,-2 0 0,2 4 32,-3-4 64,1 0-32,-1 0 64,0 3-128,0-3 0,1 0 32,-1 4 0,4-4-352,-4 0-96</inkml:trace>
  <inkml:trace contextRef="#ctx0" brushRef="#br1" timeOffset="11">2261 2057 384,'0'0'160,"3"0"-64,-3 0-128,0 0 64,0 0-32,3 0 0,-3 0 0,3 3 0,1-3 0,-4 0 0,3 0 0,1 0 0,-1 0 0,0 0 0,1 0 64,-1 0 32,0 0-128,-3 0-32,4 0-64,-1 0 96,-3 0-64,3 0 32,1 0 64,-1 4 0,0-4 0,1 0 64,-1 0-32,4 3-32,-4-3 32,0 0-32,1 0 0,-1 4 64,1-8-32,-1 8-32,-3-4 32,3 0-32,-3 0-96,3 4 64,-3-1 96,0-3-32,0 0-32,0 4 32,4-4-32,-4 0 0,0 4 0,0-4 0,0 0 64,0 0-96,0 0 0,3 0 32,-3 0 0,0 0 0,0 0 0,0 3 0,0-3 64,0 0-32,0 0-32,0 0 32,0 0-32,0 0-96,0 4 64,0-4 96,0 0 96,-3 0-128,3 0-32,0 0 0,0-4 0,-4 4 0,4 0 64,0 0-96,0-3 0,0 3-32,-3 0 0,3 0 128,-3-4 96,3 4 64,-3-4 96,-1 4-160,1-3-96,-1-1-32,-2 4-32,2-4 0,-2 4 64,2-3-32,-2 3-32,2 0-64,1 0 32,0 0 32,-1 0 0,1 0 0,0 0 0,-1 0 0,1 0 64,0 0-32,-1 0-96,1 0 32,-1 0-32,1 3 0,-3-3 64,2 4 64,1-4-32,-1 0-32,1 0 32,0 0-32,-1 4 0,1-4 64,0 0-96,-1 0 0,1 0 32,0 3 64,-1-3-96,4 0 0,-3 0 32,0 0 0,-1 0 0,1 4 0,3-4 0,-3 0 0,-1 4-96,4-4 64,0 0-32,-3 0 0,3 0 64,0 3 0,0 1 0,0-4 64,3 0-96,-3 3 0,0 1 96,4 0 32,-4-4-32,3 3-64,0 1-64,1-4-32,-1 3 128,0-3 32,4 4 0,-4-4-64,4 0 32,0 0-32,-4-4 0,7 4 64,-3 0-32,-4-3-32,4 3-64,0-4 32,-1 4 32,4 0 64,-3-3-32,0 3-32,-1-4-64,4 4 32,-3-4 32,0 4 0,3-3 0,-4 3 64,1-4-32,0 4-32,3 0 32,-4 0-32,-2 0-512,-1 4-192</inkml:trace>
  <inkml:trace contextRef="#ctx0" brushRef="#br1" timeOffset="12">2006 1974 384,'0'0'256,"0"0"-128,4 0-160,-4 0 64,0 0-32,0 0 0,0 0 64,0 0 32,0-4-32,0 4-64,0 0 32,0 0-32,0 0 0,0-3 64,0 3-32,0 0 64,0 0-128,-4 0 0,4 0 160,0 0 160,-3-4-32,3 4 96,0 0-128,0 0 32,-3-3-224,-1 3-32,4 0-64,-3 0-64,0 0 160,-4 0 32,3 3-96,1-3-32,3 0 96,-3 0 32,0 0 0,-1 0-64,4 0 32,-3 0-32,3 0 0,-4 0 0,4 0 0,-3 0 64,3 0-96,-3 4 0,-1-4 32,4 0 0,-3 0 0,3 3 0,-3-3-96,3 4 0,0 0 64,-3-4 0,3 3 32,3 1 0,-3-1 64,3-3 32,0 4-32,4-4-64,-4 0 32,4 4-32,-3-1 0,2-3 0,-3 4 0,1 0 0,3 3 0,-4-7 64,4 0 160,-4 0 128,4 0-128,-4 0 32,4 0-160,-1 0 0,-2 0-96,2 0-32,-2 0 32,-1 3 0,0 1-352,-3 3-160,0-3-448,-3 3-192</inkml:trace>
  <inkml:trace contextRef="#ctx0" brushRef="#br1" timeOffset="13">1709 2392 128,'3'-3'160,"-3"3"-64,4-4-64,-1 4 160,-3 0-160,3 0-32,1 0 0,-1 0 64,0 0-32,1 0-32,-1 4-64,0-4 32,1 0-32,-1 0 0,0 3 128,1-3 32,-1 0-32,4 0-64,-4 0 32,0 0-32,1 4-96,3-4 64,-4 0 96,3 0 32,-2 4-128,-1-4 32,1 0 64,-1 0 32,0 3-32,1-3-64,-1 0 32,0 0 32,1 4 32,-1-4 32,4 0-64,-4 0-64,0 3-64,-3-3 32,4 0 32,-1 0 64,0 4-96,1-4 0,-1 4 32,-3-4 64,3 3-32,1-3 64,-1 4-128,1-4 0,-1 3 32,0-3 64,0 4-96,1-4 0,-1 4 32,1-4 64,-1 3-96,0-3 0,4 4 32,-7-4 0,7 3 0,-7 1 0,6 0 0,-2-1 0,-1 1 0,0-1 64,1 1-96,-1 0 0,0-1 96,1 1 32,-1-4-128,4 3 32,-4 1 0,1 0 0,-1-4 64,0 3 32,0-3-32,1 4 32,-1-4-64,1 3 64,-1-3-128,0 4 0,-3 0 32,4-4 0,-1 3 0,0-3 64,1 4-32,-1-4-32,0 0 96,4 3 0,-3-3 320,2 0 192,-3 0-320,4 4-64,-4-4-160,4 0-64,-3 4-128,2-1 0,-3-3 64,1 4 96,-1-4 64,1 3 32,2-3-64,-2 4 32,2-4 0,-2 0 32,2 0 64,1 0 32,-3 0-96,2 0-96,1 0 0,0 4-32,-1-4 0,-2 0 64,2 0-96,-3 3 0,4-3 32,-3 0 64,-1 0-96,4 0 0,-4 0 32,4 0 64,-4 0-32,4 0 64,-4 0-128,1 0-64,2 4 64,-3-4 0,4 0 32,-3 0 0,2 0 0,1 0 64,0 3-96,-4-3 0,4 0 32,-4 4 0,4-4 0,-1 0 64,1 0-32,-4 0 64,4 0-64,-4 0-32,4 0 32,-4 0-32,1 0 0,-1 0 64,4 0-96,-4 0 0,1 0 32,2 0 64,-2 0-32,-1 0-32,0 0-64,1 0 32,-1 0 32,0 0 64,1 0-96,-1 0 0,0 0 160,1 0 160,-1 0-32,0 0 32,-3 0-96,4 0-32,-1 0-192,0 0 32,1 4 0,-1-4 0,0 0-96,1 3 64,-1-3 32,-3 0 64,4 0-32,2 4-32,-2-4 32,-1 0-32,0 0 0,1 0 0,-1 0 0,0 0 0,1 4 0,-1-4 0,0 0 0,1 0 0,-1 3 64,0-3-32,1 0-32,-1 0 32,-3 0-32,3 0-96,1 0 64,2-3 96,-2 3 32,-1 0-128,4 0-32,-4 0 32,1 0 0,2 0 32,-3 0 0,4 0 64,-3 0 96,-1 0-128,0 0-96,4 0 96,-4 0 32,1 0 0,2 0-64,1-4 32,0 4 32,-4 0-32,4-4-96,-1 4 32,5 0 96,-5 0 96,1 0-128,3 4-96,0 0-1184,-3-1-1152</inkml:trace>
  <inkml:trace contextRef="#ctx0" brushRef="#br1" timeOffset="14">2010 166 384,'-10'14'256,"6"-10"-128,-5 3-96,5-3 96,-3-1-64,4 5-64,-4-1 32,4 0-32,-4 0 0,4-3 64,0 3-32,-4 0-32,0 0 32,1-3-32,-1 3-96,4 0 64,-4 1 32,0-1 64,1 0-32,-1 4-32,4-4 96,-4 0 0,0 1 448,4-5 192,-4 1-288,4 3-160,-4-3-192,0-1 0,1 1-64,2 3 64,-2-3-128,-1-1-64,0 1 128,4 3 32,-4-3 0,-3-1-64,3 1-64,1 0 32,-1-1 32,0 1 64,-3 3-32,4-3 64,-1 3-64,0-3-32,1 3-64,-4 0 32,3 0 32,0 4 64,1-4-32,-1 4-32,0-4 32,0 0-32,1 4-96,-1-4 64,1 0 32,-5 4 64,5-3 256,-1-5 96,0 4-288,1 1-32,-1-1-96,0 0 64,4 0-96,-4-3 0,4 3 32,-4 0 0,4 1 64,0-1 32,-1 0-128,1 4-32,0-4 32,-1 0 0,-3 4 96,4-4 32,0 1-128,-4-1-32,0 4 32,4-4 0,0 0 32,-4 0 0,4 0 0,-4 1 0,4 2 0,-4-2 64,4-1-32,-4 4-32,0-1 32,4 1-32,-4-4 0,4 4 0,-1-3 0,1 2 0,-4-2 0,4 2 64,0-2-96,-4-1-64,4 4 64,-4-4 64,4 0 0,-4 4-32,4 0-64,-1 0 32,1 3 32,0 0 0,-1-3 64,4 0 32,-3 0-32,0 0 32,-1-4-128,4 4 0,0-1 32,-3-2 0,3 3 0,0-4 0,-3 4-96,3-4 0,0 4 64,0-4 64,0 4 64,0 0 32,0-4-160,-4 4 32,8-4 0,-8 0 0,4 0 64,-3 4 32,3-4-128,-4 1 32,4 2-64,-3-2 0,0-1 64,0 0 0,-1 4 0,1-1 0,0 1 0,-1 0 0,1 0 0,-1 0 64,1-4-96,0 4 0,-1 0 96,1-1 32,3 1-128,-7-3-32,4 2 32,0-2 0,3-1 32,-4 4 0,1-4 64,0 0 32,-1 0-128,1 4 32,3 0 0,-7 0 64,4-4-96,0 0-64,-1 4 64,1-4 0,0 0 32,-1 4 64,1 0-32,0-4-32,-1 4 32,1-4-32,3 0 0,-4 1 0,4 2-96,-3-1 64,3 2 32,0-1 64,0 1-32,-3 0-32,0 0 96,3-4 0,-4 4-192,1 0 0,-1 0 32,1-1 96,3-2 0,-3 2 64,3 1-64,-4 0 64,4 0-64,0 3-32,0 1 32,0-5-32,4 1 0,-4 0 64,3 4-32,-3-5-32,0 1 32,3 0-32,-3 0 0,0 0 64,4 0-96,-4-1 0,0 5 32,3-1 64,-3-3-32,4 3-32,-4-3-64,0 4 32,0-1 32,0 0 0,0-3 64,0 4 32,3-4-128,-3 7-32,0-4 32,3-3 0,-3 0 32,3 0 64,-3-1-96,4 1 0,-1 0 96,1-4 32,-1 4-128,0-4-32,1 4 32,-1-4 0,4 4 32,-4 0 64,0 3-96,1 1 0,2-4 96,-2-1 32,2 1 32,1 0 0,-4 0-160,4 0 32,0 0 64,-4-4 32,0 4-32,1-4-64,-1 4-64,4-4 32,-4 0 96,1 4 32,2 0-32,-3 0-64,1-1-64,3-2-32,-4-1 128,0 0 32,4 0 0,-7 0-64,7 4-64,-7-4 32,6 1 32,-6-1 64,7 0-32,-7 0-32,7-3 32,-7 3-32,6 0 0,-6 0 0,4 1 0,-1-5 0,0 4-96,1 4 64,-1-3 32,0-1 64,1 0-32,2 0-32,1 0-64,-3-3 32,2 3 32,-2-3 64,-1 0 32,4 3 96,-4-4-256,0 1 0,1 3 0,-1-3 96,4-1-64,-1 1 0,1 3 32,-4-3 64,4-1-96,-4 5 0,1-5 32,2 1 0,-2 3-96,-1 0 64,4-3 32,-4 7 64,4-4-32,-4 4-32,1-4 32,-1 0-32,0 0-96,1-3 64,-1 3 32,0-3 64,1 3-32,-1-4-32,4 5 32,-4-1 32,0-3-32,4 3-32,-4-4 32,1 5 32,-1-5-96,-3 4 0,3 1-32,1-1 0,-1 0 64,1-3 0,-1 3 0,0 0 64,-3 4-96,3-4 0,1 1 32,-1-1 0,0 0 0,1 0 0,-1-3 64,1-1 32,-1 5-128,4-5 32,-4 1 0,0-1 0,1-3 0,-1 4 0,0 3 0,1-7 0,-1 4 0,0-1 0,4 1 0,-4-1 64,1-3-32,-1 4 64,4-4-64,-4 0-32,4 4 32,-1-4-32,-2 0 0,-1 0 0,4 3 0,-4-3 0,0 4 64,4-4-96,-3 3 0,-1 1 32,-3-4 0,3 4 0,1-1 0,-1 1 0,0-1 64,-3-3-32,4 4-32,-4-4-64,3 4 32,-3-4 32,3 3 64,1-3-96,-1 4 0,0-4 32,1 4 64,-1-1-32,0-3-32,1 0 32,-4 7-32,3-3 0,0 0 64,1-8-32,-1 8-32,1-4 32,-1 3 32,0-3-32,0 0-32,1 0 32,-1 4-32,1-1 0,2 1 64,-2 0-96,-1-4 0,0 3 32,1-3 64,2 0-32,1 0 64,-4 0 0,4 0-128,0 0-32,-4 0 32,4 0 0,-4 0 32,0 0 0,4 0 0,-4 4 64,1-4-32,2 0-32,1 0 32,-3 0 32,-1 0-96,3 0-64,-2 0 128,-1 0 96,1 0-96,-1 0-32,0 0 0,1 0 0,2 0 0,-2 0 64,2 0-96,-2 0 0,2 0 32,-2 0 64,-1 0-32,4 0-32,-1 0-64,1 0 32,-3 4 32,2-4 64,-3 3-96,1 1-64,3-1 64,-4 1 64,0-4 0,4 4-32,-4-1 32,1-3-32,-1 4 0,0-4 64,1 0-32,2 0-32,-2 3-64,-1-3 32,0 0 32,1 4 64,-1 0-96,4-4 0,-4 3 32,1 1 0,-1-4 0,3 4 0,-2-4 0,2 3 0,-2-3 0,-1 0 0,4 4 0,-1-1 64,1-3-96,0 0 0,0 0 96,-1 0 96,1 0-128,0 0-96,-1 0 32,1 0 0,0 0 32,3 0 0,-3-3 0,-1 3 0,1 3-96,0-3 64,-1 0 32,1 0 64,0 0-32,-1 0-32,1-3 96,3 3 0,-3 0-128,-1-4-32,1 4 32,0-3 0,-1 3 32,-2 0 0,3 0-96,-4 0 64,4 3 32,-4-3 64,0 0-32,4 4-32,0-4-64,-1 3 32,1-3 32,0 0 64,-4 0-32,0 0-32,4 0 32,-3 0-32,2 0 0,-3 0 64,4 0-96,-4 0 0,1-3 32,3 3 0,-4-4 0,3 4 0,1 0 64,-3 0 32,2 0-128,1 0-32,0 0 32,-1 0 0,-2 0 32,2 0 0,1-3 0,3-1 64,-3 0-32,0 1-32,-1-1 32,4 0-32,-3 4 0,3-3 64,-3-1-32,3 1-32,3 3 32,-3-4 32,4 0-96,-4 1 0,1 3 32,-1-4 0,-1 1 0,2 3 64,-1-8-32,0 5-32,0-5 32,0 5-32,-4-1 0,4-3 64,1 3-96,2 4 0,-3-3 32,0-1 0,-3 1 0,3-1 0,-4 4 0,4-4 0,0 1 0,-3-1 64,0 0-32,3 4-32,0-3 32,-3-1 32,3 1-96,-4 3-64,4-4 64,0 0 0,0 4 96,-3-3 32,3 3-128,0-4-32,-3 1 96,3-1 32,3 0-96,-3-3-32,0 4 32,0-1 0,1 1 32,-5-1 0,7 0 0,-2 1 0,-2-1 0,2 1 64,-1-1-32,0 0 64,0 1-128,-4-1 0,4-3-32,0 0 0,-3 0 128,0-1 32,3 1-32,-3 3-64,-1 1 32,1-1 32,0-3-96,-1 3 0,1 1 32,3-1 0,0-3 0,-3 3 0,3 1 0,-4 3 0,1-4-96,0 0 64,0 1 32,2-1 64,-2-3-96,0 3-64,0 1 128,-1-4 32,1 3-96,0 0 32,-1-3 0,1 3 64,0 1-32,-1-1-32,-2-3 32,3 0-32,-1 0 0,1-4 64,3 7-96,-3-3-64,-1 0 128,1 0 32,-4 3-96,4-3 32,0 3 0,-4-3 0,4 3 0,-1 1 64,1-4 32,0 3 96,-1-3-96,-2 0 0,3-1-32,-1 5-64,-2-4 32,2 3-32,-2-3 64,2 0 32,-2-1-192,-1-3 0,0 1 96,1-1 128,2 4 32,-2-4 0,-1 3-32,4-2 64,-1 2-160,-2 1-32,2 4 0,-2-5 0,-1 5 0,4-4 0,-4-1 0,0 5 64,4-4-96,-4-1 0,1 1 32,3 0 64,-4 0-32,4-4-32,-4 0 32,4 4 32,-4 0-96,0 0-64,-3-1 64,4 1 64,-1 0-64,0 3 0,1-3 32,-1 3 0,0 1 0,1-1 0,-1 1-160,-3 3 32,3-4 128,1 4 128,-4-4-32,3 4 0,-3-3-96,3 3-96,1 0-32,-4-4 96,3 4 64,0 0 64,-3 0-128,4 0 32,-1-3-64,1 3-64,-1 0 160,0-4 32,1 4 0,-1 0-64,0-4 32,-3 4-32,7-3 0,-4 3 0,1-4 64,-1 4-96,-3-3 0,3-1 32,1 4 0,-1 0 0,0-4 0,-3 4-96,4-3 64,-1 3-32,0 0 0,-3-4 128,4 4 96,-1 0-128,0-4-96,-3 4 32,4-3 0,-1 3 32,0-4 0,-3 4 64,4-3 32,-4-1-32,0 0-64,3 4 224,-3-3 96,0 3-256,4-4 0,-4 4-64,0-3 64,0 3-96,3 0 0,-3 0 32,0-4 0,0 4 0,0-4 0,3 1 0,-3 3 64,0-4-96,3 4 0,-3 0 32,4 0 0,-4 0-160,3 4 32,1-1 64,-1-3 32,0 4 32,1 0 0,-1-1 0,0-3 64,1 0-32,-1 4 64,4-4-128,-4 0 0,0 0 32,4 0 0,-4 0 0,4 0 64,-4 3-96,4-3 0,0 4 32,-4-4 64,0 4-192,4-4 32,-4 3 96,4 1 64,0-4 0,-1 0-64,1 3 32,-3 1-32,-1-4-160,4 0 32,-4 0 192,0 0 128,1 7-192,-1-7-32,0 4 64,1 0 32,2-1-96,-2 1 32,-1-1 0,0-3 64,1 0-96,-1 4 0,4-4-32,-4 0 0,4-4 128,-1 4 32,-2 0-128,3 0 32,-4 0 0,4 0 0,-1 0 0,-2 0 0,2 4 0,1-4 0,0 0 0,-1 0 64,1 0-96,-4 0 0,4 0 32,0 0 0,-1 0 0,1 0 0,-3 0 0,2 4 0,1-4 0,-4 0 0,4 0 64,-4 3 32,4-3-128,-4 0-32,4 0 32,-4 0 0,4 0 32,-4 4 64,1-4-96,-1 0 0,1 0 32,-1 0 0,0 3 0,4-3 64,-4 0-32,0 0-32,1 0 32,-1 0-32,4 0 0,-1 0 0,-2 0 0,-1 0 0,4 0 0,-4 0 0,4 0-96,-4 4 64,4-4 32,0 4 0,-4-4 0,4 3 0,-4-3 0,4 4 0,-4-4 0,0 3 64,1-3-96,3 0 0,-1 0 96,-3 0 96,4 0-128,0 0-96,-4 0 96,4-3 32,-4 3-160,1 0 0,2 0 96,1-4 64,0 4 0,-1-3-64,1 3 32,0-4-32,0 4 0,2-4 0,-2 4-96,0-3 0,0 3 64,-1 0 64,1 0 0,3-4 64,-3 4-64,-1 0-32,1-3-64,0 3 32,-1 0 96,1 0 32,-4 0-32,4-4-64,0 0-64,0 4-32,-1-3 64,1 3 0,0-4 32,3 1 64,-4 3-96,1-4 0,0 0 32,3 1 0,-4 3 0,1-4 64,3 0-32,0 1-32,-3-1 32,3 1-32,-3-1-96,-1 0 64,4 1 96,-3-1 32,3 1-128,-3-1-32,-1 0-64,1-3 0,0 4 160,-1-1 96,1-3-32,0 7-64,0-7 0,-1 3-32,1 0 0,0 1 64,-1-1-32,1 1-32,-4-1-64,4 4 32,0-4-32,-4 1 0,4-1 64,-4 4 64,0-3-32,4-1-32,-4 0 32,4 1-32,0-1 0,-1-3 0,1 0 0,-3 3 64,2-3-32,1 3 64,0-3-128,-4 4-64,4-5 64,-1 1 64,1 0 0,0-4-32,-1 4 32,1-4-32,0 4-96,3-1 0,-3 1 64,-1 4 64,1-5 0,-4 5-32,4-1 32,0 1-32,-1-1 0,1 0 0,0 1 0,-1-1 64,1-3-32,0 0-32,3-1 32,-4 1-32,5 4-96,-5-5 0,1 5 64,3-1 0,-3 1 96,3-5 32,-4 5-128,1-1 32,0 1-64,3-5 0,-4 1 128,5 0 32,-2 0-128,2 0 32,-1 3 0,0-3 64,0 0-32,0 3-32,-4 0-64,4-3 32,1 4 32,-5 3 64,4-4-96,-3 0-64,0 4 64,-1-3 64,1-1 0,3 4 64,-3-3-64,3-1-32,-4 0-64,1 1 32,0-1 32,-1-3 0,1 3 0,0 1 64,0-1-32,-4 0 64,3 1-128,-2-1 0,-1-3 32,4 3 64,-4-3-96,1-4-64,2 4 64,-2 0 0,-1-4 96,4 4 32,-4 0-128,0-1 32,1 1-64,-1 0 0,0 0 128,1 0 96,-4-4-128,6 4-96,-6-1 96,0 1 32,4 0 0,-4 0 32,0 3-224,0-3 32,0-4-32,0 4 64,-4 0 32,4-1 32,-3 1 64,0 0 32,3 0-128,-7 0 32,4 3 0,-1-3 0,-2-2-96,-1 6 64,0-1 32,1 1 64,-1-1-96,-3 0 0,0 1 32,0-1 0,3 1 0,-6-1 0,3-3 0,3 3 0,-3 1 0,3 3 64,-3-4-96,0 0 0,0 4-32,4-3 0,-5-1 128,2 4 32,-2 0-192,1 0 0,0 0 32,4 0 96,-4 0-64,0 0 0,0 0 32,-1 0 64,2 0-32,-2 0 64,1 0-64,4 0-32,-4 0-64,0 0 32,0 0-32,0 0 0,-1 0 128,2 0 32,-5 0-128,1 0-32,3 0 32,-4 4 64,4-4-64,-3 0 0,3 0 32,0 3 64,-4-3-96,5 4-64,-2 0 64,1-1 64,0-3 0,0 4-32,-3-4 32,3 0-32,0 0 0,3 0 64,-3-4-96,0 4 0,3-3 32,-3 3 0,0-4 64,4 4 32,-4 0-128,0-4-32,3 4 32,-3 0 64,3 0 0,-3 4-32,0-4-64,0 0 32,0 0 32,0 0 64,0 0-32,3 0 64,-6 0-128,3 0-64,-4 0 64,5 0 64,-5 0 0,1 0-32,3 0-64,-4 4 32,1-4 32,3 0 0,-3 3 64,2-3 32,1 0-128,0-3-32,0 6 32,-3-6 0,3 3 32,0 0 64,0-4-32,0 4 64,0 0-64,0 0-32,0-4-64,0 4 32,3 0-32,-3 0 0,3 0 64,-3 0 0,0 0 0,0 0 64,3 0-32,1 0-32,-4 0 32,0 0 32,3 0-96,-3 0-64,3-3 64,-3 3 0,4-4 32,-4 4 64,-1 0-32,5-3 64,-1 3-128,0-4 0,-3 4 32,4-4 0,-1 4-96,0 0 64,1-3 32,-1 3 0,0-4 64,1 1 32,-1 3-128,0-4 32,4 0 0,-4 1 64,1-4-96,2-1 0,-3 5 32,4-1 64,-3 1-32,2-1 64,-3 0-128,1 1 0,2-1-32,1 4 0,-4-3 128,1-1 32,2 0-128,1 1-32,-4-1 32,4 1 64,-4-1 0,4 0-32,-4 1-64,4-1 32,-1 0 32,1-3 64,0 0-96,-4 0 64,7 0 64,-3-1-128,-1 5 32,4-5 0,-3 1 64,0-4-32,3 1 64,0-1-128,0 3 0,0-2 32,0 2 0,0 1-96,3-4 64,0 4 32,-3 0 0,4 3-96,-1-3 64,1 0 96,-1-4 32,0 4-128,0-4 32,4 4-64,-3-7 0,-1 3 128,0-4 32,1 5-128,-1 2 32,0-3 0,1 4 64,-4-4-32,3 8-32,-3-4 32,0-4-32,3 4 0,-3-1 0,0 1 0,0-4 0,0 4-96,0-4 64,0 0 32,0 1 0,0-1 0,-3 0 64,3 0-32,0 4 64,-3-4-128,-1 4 0,4 0-32,-3 0 0,0-1 64,-1 1 0,1 0 0,-4-4 64,4 0-96,-4 0 0,4-3 32,0 0 64,-1-1-96,-3 4-64,4-3 128,-4 3 32,4 4 0,-4 0-64,1-4-64,2 0 32,1 4 96,-4-4 32,1 0-128,-1 0 32,0-3-64,4 0 0,-4-1 64,4 1 64,-4 3-32,4 0 64,-4 0-128,4 4-64,-1-4 64,-2 0 64,-1 0-64,0 4 0,1-4 32,-1 0 64,0-3-96,1 3-64,-1-3 128,0 0 32,1 3 0,-4 0 32,3 4-128,-3-8 0,3 5 32,-3-1 0,0 0-96,0 0 64,3 0 32,-3-3 0,0-1 0,0 4 0,0 1 0,0-1 0,-3 0 0,3 4 0,3-1 0,-6 1 0,3 4 0,0-5 0,0 1-96,0 0 0,-4 0 128,4 3 32,-3-3 0,3 0-64,0 0 32,-4 3 32,4-3-96,-3 3 0,0 1 32,3-5 0,-4 5-96,1-4 0,-1-1 64,1 5 64,0-1 0,-1-3 64,-3 3-128,4 1-64,0-1 128,-1 1 96,-2-1-32,-1-3-64,0 3-160,1 0 0,2 1 128,-3 3 128,1-4-96,2 1-96,1 3 96,-4-4 32,4 0-96,-1 1-32,1 3 32,0-4 0,-4 4 32,4-3 0,-1 3 0,1-4 64,-1 4-96,1 0-64,0-4 64,-1 1 0,1 3 32,0-4 64,-4 0-96,4 1 0,-4 3 96,0-4 32,0 1-128,1-1-32,-1 0 32,-3 1 0,6 3 96,-6-4 32,4 1-128,-1-1 32,3 4-64,-2-4 0,2-3 64,1 4 0,0-5 0,-4 5 0,0-1 0,3 1 64,-3 3-96,4-4 0,-1 4 32,-2 4 64,2-4-32,1 0-32,-1 3-64,1 1 32,0-1-32,3 1 0,-4 0 64,1-4 64,0 3-96,2 1 0,1-1 32,-3-3 64,0 4-32,-1 0-32,4-1 32,-3 1 32,3-1-96,-4 1-64,5 0 64,-5 3 64,1-4-64,3 5 0,-4-8 32,1 7 64,-1-3-32,1-4-32,0 3 32,-1 1-32,1-1 0,0 1 0,-4 0 0,4-1 0,-4 1 0,4 3 0,2-3-96,-2-1 64,3 1 32,0 3 0,3 0-96,-3-3 64,0 7 32,0-4 64,4-3-96,-1 3 0,-3 0 32,3 0 64,-3 4-32,0 0 64,-3 0-64,-1-1-32,-2 5-64,-8 10 32,-6 0-832,-7 1-352,-6 3-1248</inkml:trace>
  <inkml:trace contextRef="#ctx0" brushRef="#br1" timeOffset="15">1622 512 640,'-7'4'352,"7"-4"-192,-3 3-192,0-3 64,3 4-32,-3-4 64,-1 4-32,-3-1 64,4 1-64,0-1-32,-4 1 32,4 0 32,-7-4-32,6 3 64,-2 1-64,2-4-32,-2 3 96,2 1 0,-2-4-32,-1 4-64,3-4 96,1 3 0,-3-3 32,2 4 0,1-4 0,-4 4 0,0-4-64,4 3-64,-4-3 96,4 0 64,-4 0 0,4 0 0,0 0 32,-4 0 96,0 0-64,1 0-64,2 0-64,-3 0 0,1 0-64,-1 0-32,-3 4 96,3-4 0,1 0-32,-1 0-64,0 0 32,1 0 32,-4 0 32,0 0 32,3 0 0,-3 0 64,0 0-160,0 0-96,0 0 32,3 0 0,-3 0 32,0 0 0,0 0 0,0-4 64,3 4 32,1 0 32,-4 0-64,3-3-64,0 3 32,-3 0-32,0 0 0,3 0 0,-3 0 0,0 0 0,0 0 0,0 0 64,4 0-32,-5 0-32,2-4 32,-2 4 32,1 0-32,4 0 64,-4-4 0,3 4 32,-6 0-64,6-3-64,-3 3 32,0 0 32,0 0-96,0 0-64,0 0 64,0 0 0,3-4 32,-6 4 64,6 0-32,-3 0-32,0-4 32,3 4-32,1-3 64,-4 3 32,0-4-128,-1 4 32,1-3-64,0 3 0,0 0 64,0-4 64,0 0-32,-3 4-32,0-3 32,2-1-32,-2 1 0,3 3 0,-3-4 0,3 0 0,-4 4-96,1-3 64,-1 3 32,5-4 64,-5 4-96,1 0 0,-1-4 32,4 4 64,0-3-32,0-1-32,0 1-64,0-1-32,-3 4 64,3-3 64,0-1 0,-4 0 64,4 1-64,0 3-32,-3-4-64,0 1-32,-1 3 128,1-4 96,-1 4-96,1-4-32,0 4-64,-1-3-64,4 3 160,-3-4 32,-1 4-96,4-3 32,-3 3-64,3-4 0,-3 4 64,3-4 64,-4 4-32,4-3 64,-3 3-64,0-4 64,-1 4-128,1 0 0,-1 0-32,1-3 0,0 3 64,-1 0 64,1 0-96,-1 0 0,1-4 32,0 4 0,3 0 0,-4 0 64,4-4-96,-3 4 0,3 0 32,-4-3 64,4 3-96,0 0 0,0 0 32,0 0 0,3-4 0,1 4 0,-1 0 0,0 0 0,1 0 0,-1 0 0,0 4 0,4-4 64,-4 0-96,4 3-64,-4-3 128,4 4 32,-4-4-96,4 4-32,0-1 32,3 1 0,-4-4-64,1 3 64,3 5 32,0-5 0,3 8 0,-3-7 0,4 3 0,-1 0 0,4 0 0,-4-3 0,4 3 0,-1-4 64,1 5-96,0-5 0,-1 5 32,1-1 0,0-4 0,0 5 0,-1-1 0,1 0 0,0-3-96,-4 3 0,0 0 128,1-3 96,2 3-96,-2-3-96,-1 6 96,4-2 32,-4 3 0,0-4-64,4 0-64,-4 0 32,4 0-32,-4-3 0,4 3 64,-3 0 64,2 1-96,1-1-64,0 0 128,-1 0 32,1-3 0,0 3-64,-1 0 32,1 0 32,0-3-192,3 3 32,-4 0 32,1 1 96,3-1-64,-3 0 0,3 4 32,-3 0 64,-1-4-32,1 0 64,3 4-128,-3-4 0,3 0-32,-4 4 0,1-3 128,0-1 32,-1 0-32,1-3-64,3 3 32,-3 0-32,3 0 0,-3 0 0,-1 1 0,4-5 64,0 4-32,-3 4 64,3 0-64,0-7-32,0 6-64,0-2 32,0-1 32,-3 0 0,3-3 64,-3 6 32,-1-2-32,4-1-64,-3 0 32,0 0-32,3-3 0,-3 3 0,-1-3 0,1 3 0,3-3 0,-3 3 0,3 0-96,0-3 0,0 3 128,0 0 96,0 0-32,0 1-64,0 2-96,0-2 32,3 2 96,-3-2 32,0-1-128,-3 0 32,3 4 64,0-4 32,-3 0-128,-1 1 32,1-1-64,3 0 0,-3 0 128,3 0 32,-3 0-128,-1 1 32,-2-1-64,6 4 0,-4-1 128,-2-2 32,2-1-32,1 0-64,0 0-64,-1-3 32,1 3-32,0-3 0,-1-1 64,5 1 0,-1 0 64,-4 3 32,4-3-32,0-1-64,0 1-64,-3-1 32,3 5 32,0-5 64,-3 1 32,3 3-32,0-3-64,0 3-64,0-3 32,0 3 32,0-4 0,0 5 0,0-5 0,4 4 0,-5 1 64,1 2-192,1-6 32,-1 3 96,-4 0 128,4 1-96,0-5-32,-3 4 0,3-3 0,0 0 0,-3-1 0,-1 1 0,1-1 64,3 5-32,-3-8-32,0 3 96,3-6 0,0 3 32,-4 0 64,4 3-96,-3-3-64,3 0 0,-3 0-32,0 4-96,-1-4 64,1 0 96,3 3 32,-7 1-192,4 0 0,-4-4 32,1 3 32,2-3 96,-2 4 32,2-1-1024,-2-3-1536,2 0 288</inkml:trace>
  <inkml:trace contextRef="#ctx0" brushRef="#br1" timeOffset="16">2804 1783 1152,'-4'-4'512,"4"4"-256,0 0-320,0 4 192,0-4-96,0 0-32,-3 0 96,3 0 0,0 0-32,0 0-64,-3 0 32,3 0-32,0 0 64,-4-4 160,4 4 128,0 0-128,-3-4-64,3 4-64,-3 0 0,3 0-224,-4 0 32,4 4 96,-3-4 128,3 0-192,-3 0 0,3 0 64,-4 0 64,1 0-96,3 0-32,-3 4 32,3-4 0,-4 0 32,4 0 0,-3 0 64,0 3 32,3-3-32,-4 0-64,1 4 32,3-4-32,-3 0 0,-1 4 0,4-4 0,-3 3 0,3-3 0,-3 4 0,3-4 0,0 3 0,-4 1 0,4-4 64,0 4-32,-3-1-32,3 1 32,0 0-32</inkml:trace>
  <inkml:trace contextRef="#ctx0" brushRef="#br1" timeOffset="17">2727 1840 3584,'0'8'0,"0"-1"-96,0 0 64,0-3 32,0-1 0,0 5 0,0-5 64,3 1-32,-3-4-32,0 3 96,4 1 0,-4-4-32,3 4-64,0-4 32,1 0-32,-1 3 0,0-3 0,1 4 0,-4-4 0,3 0 0,0 0 64,1 0-96,-1 0 0,0 3-32,1-3-64,-4 0 224,3 0 96,0 0-192,1-3 32,-1 3 32,1 0 32,-1 0-128,0 0-32,0 0 32,-3-4 0,4 4 32,-1 0 64,1-3 32,-4 3-128,3-4-32,0 4 96,-3-4 96,4 1-32,-4-1-64,3 1 64,-3-5 0,0 1 96,3 0 96,-3 3-128,4-3-32,-4 3-64,0 1-64,3-1 32,-3 1 32,3-5-32,-3 5 64,0-1-128,0 1-64,4-1 128,-4 0 32,0 1-96,0-1 32,-4 4 0,4-4 64,0 1-32,0 3-32,-3-4-64,3 1 32,-3-1 32,3 4 0,0-4-96,-4 1 64,1 3 32,3-4 0,-3 4 0,3-3 0,-4 3 0,1 0 0,0-4 0,-1 4 0,4 0 0,-3 0 64,-1-4-96,1 4 0,0 0 32,0 4 0,-1-4 0,1 0 64,-1 4-192,1-1-32,0-3 128,-4 4 160,4-1-128,-4 1 0,4-4-64,-1 4 0,1-1 64,-4 1 0,7-4 0,-6 3 0,6 1 0,-4 0 0,1-1 0,3 1 0,-4 0 0,4-1 0,0 4 0,0 1 0,0-5-96,0 4 64,0 1 96,4-5 32,-4 4-32,3-3-64,1 0 32,-4-1-32,6-3 0,-2 0 64,-1 4-32,4-4 64,-4 0-64,4 0-32,-4 0 32,4-4-32,-4 1 0,0-1 0,4 0 0,-3-3 0,-1 4 0,3-1 64,-2 0-32,-1 1-32,1-4-64,-1 3 32,0 0 96,-3-3 32,0 4-128,0-1 32,0 0-64,0 1 0,0-1 64,-3 0 64,3 4-96,-3-3 0,-1 3 32,1-4 0,-1 4 0,1 0 64,-3-3-32,2 3-32,-3-4-64,4 4 32,0-4 32,-4 4 64,4 0-96,-4 0 0,4-3 32,-4 6 0,4-3-96,-1 4 64,-2-4-32,2 0-64,-3 4 96,4-1 0,0 1-64,0 3 64,3 0 32,0 1 0,0-5 0,3 4 0,0 4 64,0-4 32,1 1-32,-1-8-64,4 0 96,0 0 0,-1-4-32,1 4-64,0-4 96,-4 1 0,4-1-128,-4 1 32,0-5 0,-3 5 64,4-1-96,-4-3 0,0 3 32,0 1 64,0-1-96,-4 0 0,4 1 32,-3 3 0,3-4-96,-3 4 64,-1 0-32,1-3 0,3 3 64,-7 0 0,4 0 0,0 0 0,-1 3-96,1 1 64,0-4 32,-1 3 64,1 1-96,3 3-64,-3-3 64,3 0 64,0 3-64,3-4 0,0 5 32,1-5 0,-1 1 0,4-1 64,-1-3 32,1 0 32,0 0-64,-1-3-64,1 3 32,0-4 32,-4 1-32,0-1-32,1 0 32,-1-3-32,-3 4 0,-3-1 0,-1-3 0,1 3 0,0 4 0,0-4 0,-1 1-96,-3 3 64,4 0 32,0 0 0,-1 0 0,1 0 0,0 0-96,-1 3 64,1 1-32,0-4 0,-1 7 0,1-3 0,3 0 128,-3-1 32,3 4-128,0-3 32,0 0 64,3-1 96,-3-3-128,3 4-32,1-4 0,2 0 64,-2 0-96,2-4 0,-2 4 32,2-3 64,-2-1-96,-1 0 0,1-3 32,-1 4 0,-3-1 0,3 0 64,-3-3-32,0 7 64,-3-7-64,0 3-32,3 1-64,-4-1-32,1 0-32,-1 4 96,-2 4-64,2-4 32,1 4 0,0-1 0,-1 1 64,1 3 0,3 0 0,0-3 0,0 3 64,3 0 32,1 4-32,-1-7-64,0 3 32,1-3 32,-1-4-96,0 0 0,1-4 32,-1 0 64,1 1 32,-1-1 32,0 1-160,-3-5 32,0 5 0,0-4 0,0 3 0,-3 0 64,3 1-96,0-1-64,-3 0 64,-1 1 64,1 3-64,-1 0-64,1 0-32,0 0 0,-1 0 160,-2 3 32,2 1 0,1 3-64,0-3 32,-1 3-32,1-3 0,3 3 0,0 4 0,0-8 0,3 5 0,4-5 64,-4 1-32,4-4-32,0 0 32,-4-4-32,4 1 0,-4 3 64,4-4-32,-4 0-32,0 1 32,-3-1-32,4-3 64,-4 3 32,-4 1-32,4-4-64,0 3 32,-3 0-32,0 1-160,3-1 32,-3 0 64,-1 4 32,1 0-128,-1 0 32,1 4 64,3 0 32,-3 3 32,3-3 0,-4 6 0,4 1 64,0-4-96,0 1 0,4-5 96,-4 4 96,3-3-128,0-4-32,-3 0 0,4-7 64,-1 3-32,1 1 64,2-1-64,-3-3-32,1 3 96,-4-3 0,0 0-128,0 0 32,0 3 0,-4 0 0,4-3-96,-3 3 0,0 1 64,-4-1 64,4 4-64,-1-3 0,-2 3-128,2 3 32,1-3 64,0 4 96,-1-1 0,1 1-32,3 3 32,0 1 32,3-1-32,1 0-32,-1 4 32,0-4 32,1-3-96,-1 3 0,4-4 32,-4 1 64,4-8-32,-1 1 64,-2-1-64,-1-3 64,1 0-128,-4 0 0,3-1 32,-3 1 64,-3 0-32,-1 0-32,4-4 96,-7 7 0,4 1-192,0-1-64,-4 4-32,4 0 128,-1 0 32,-2 0 96,2 4-96,1 3-64,0-4-32,-1 1 96,4 3 64,0 1 128,0-5-128,0 1-32,4 3 0,-1-3 0,-3-4 0,7 0 64,-4 0-32,0 0 64,1 0-128,-1-4 0,-3 0 32,4 1 64,-1-4-32,-3 3-32,0 0 96,0-3 0,0 7-128,0-7 32,-3 3-64,-1 1 0,4 3 0,-7 0-64,4 0 0,0 0 96,-1 3-64,1 1-32,0 3 96,3 0 0,-4-3 96,8 3 32,-4 0-32,3-3-64,0 3 32,1-3 32,-1-1 32,0 1 32,4-4-160,-3 0-32,2 0 32,-3-4 64,1 1 0,-1-1 64,1 1-64,-4-1 64,3-3-128,-3 3 0,0-3 32,-3 3 64,3 1-96,-4-1-64,1 4 64,-1-4 0,1 4-64,0 0 64,-4 0-32,7 4 0,-3 0 0,-1-1 0,4 5 64,0-5 64,0 8-32,4-4-32,-4 0 32,3 1 32,1-1-32,-1-4-32,3 1 96,-2 0 0,-1-4-128,1 0-32,-1 0 96,0-4 32,1 0 0,-4 1 32,3-1-128,-3-3-64,-3 3 64,3 1 64,-4-1-64,4 1 0,-3-1-32,0 0-64,-1 4 96,4 4 0,0 0-64,0-1 64,0 4 96,4 1 32,-4-5-192,6 4-64,-2-3-1280,-1 0-480</inkml:trace>
  <inkml:trace contextRef="#ctx0" brushRef="#br1" timeOffset="18">1682 1512 896,'0'7'416,"-3"-7"-192,6 7-256,-3-7 128,4 4-128,-4 0 0,3-1 96,4-6 32,-4 3 32,4 0-64,-4-4 32,0 0-64,4 1-32,-3-1 96,-1-3 64,0 3 0,0 0 0,1-3-96,-1 3 32,-3 1 0,0-1 96,4 0-96,-4-3 0,-4 4 32,4-5 0,0 5-64,-3-1-64,-1 0-64,1 4 32,0 0 32,-4 0 0,0 4 0,4 0 0,0 3 0,-4-3 0,7 3 0,0 0 64,0 0-32,3 0 64,1-3-64,-1 0 64,0 0 64,1-4 128,-1-4-192,1 4-128,-1-4 64,-3 0 96,3 1 32,0-4 0,-3 3-192,0 0 32,0-3 64,0 0 96,-3 3-224,3 1 0,-3 3 0,0 0 32,-1 3-64,-3 1 64,1 0 32,-1 3 64,4-4 32,0 5 32,-1-1-160,1-4-32,-1 1 32,4 4 0,0-4 32,0-1 0,4-3 64,3 0 32,-4 4-32,3-8-64,-2 4 32,2-3 32,-2-1-32,-1 0-32,4-4 160,-7 5 32,3-4 128,-3 3 128,0-3-256,-3 0-96,3-1-64,-3 1 32,-1 3-96,-3-3-64,1 7-32,-1-3 96,4-1-64,0 8-32,-1-4 96,1 7 64,3-4 0,-4 8-32,4-3-64,4-1 32,-4 4 32,3-4 0,4 0 0,-4 1 64,0-4 32,1-1 32,-1-3-64,0 0-64,-3 0 32,4-3-32,-1-5 0,-3 4 64,0-3 32,0 0 32,0-1-224,0 1 0,0 0 96,0 0 64,-3-1-160,-1 8 0</inkml:trace>
  <inkml:trace contextRef="#ctx0" brushRef="#br1" timeOffset="19">1706 1447 6240,'-7'0'-64,"4"3"32,0 1 32,-1-1 0,1 5 64,3-5-96,-4 5-64,4-1 64,0-3 0,0 3 32,4-4 64,-1 1-32,1 1 64,2-5-64,-3 0-32,1-5 32,3 5-32,-1-4-96,-2 1 64,2-4 96,-2 3 32,-1-3 32,-3-1 0,0 1-160,0 0-32,-3 0-64,3 7 96,-4-4 0,1 0 32,-4 4 0,1 0 0,2 4-96,-3 0 64,4 3 32,0 0 0,0 0-96,3 1 64,0-1 32,0 0 0,0 0 0,3-3 0,-3 1 64,3-2 32,0 1-32,1-4-64,-4 0 32,3 0-32,1-4 0,-1 1 0,0-2 0,-3 1 0,4-3 0,-4 0 64,0 0-32,0-1-32,-4 1-64,4 3-32,0 1-32,-3-1 96,0 4 0,3 4 32,-4-4 0,1 7 64,-1-3-96,1 3-64,0 0 64,3 1 64,3-1 0,-3 0-32,0 5 32,3-5-32,1 0 0,-4-7 0,3 0 0,-3 0 0,4 0 64,-1 0 32,0-3-32,-3-1-64,4-3-64,-1 3-32,-3 1 64,0-6 64,0 6 64,0-1 32,0-3-224,-3 0 0,-1 3-192,-2 0 32,-1 1 128,0 3 128,4 3-32,0 1 0,-4 0-32,3 3 0,1 0 64,3 0 64,-3 5-32,3-5-32,0 4 32,0-7-32,0 0 64,3-1 96,-3-6-128,7 3-96,0-4 96,-4 0 32,3 4-96,1-7-32,-3 7 32,2-7 64,1 3-64,-4 1 0,1-2 32,-1 1 0,0 1 0,-3 3 64,0-4-32,0 1 64,-3 3-128,0-4 0,-1 4 32,1 0 0,3 0-96,-3 0 64,-1 0 32,4 0 0,0 4-96,-3-1 64,3 1 32,3-1 0,-3 1 0,4 4 64,-1-1-32,4 1 64,-4-5-128,0 8 0,4-11 32,-3 4 64,-1-8 32,0 4 32,1-3-64,2-5-64,-6 1-64,0 3 32,0-3 96,0-1 32,0 1-128,-3 0-32,0-1-64,-4 1 96,0 0 0,0 3 96,4 0-96,-4 4-64,4 0 64,-4 4 0,4 0-64,0-1 64,-1 5 32,1-5 0,3 5-96,0-5 64,0 1 96,0-1 96,0 1-64,0 1 0,3-5-96,-3 0-32,4 0 32,-4 0 64,3-5-32,-3 5-32,3-4 32,-3 1-32,4-4 0,-1-1 0,-3 5 0,0-5 0,0 1 0,0 0 0,0 0 0,-3-1 64,-1 1-96,-2 3-64,-1 1 64,3 3 0,-2 0-64,3 3 64,-1 1 32,1 3 64,-1 4-96,4 0 0,0 0-32,0-4-64,0 4 160,0-4 32,0-3 64,4 4 0,-1-8-64,4 0 32,-4-3 0,4-2-128,-4 1-32,1 1 32,2-1 0,-2 1 96,-1-1-32,-3-3-96,0-1-32,0 5 64,0-1 0,-3 0 96,-4 4 32,0-3 32,4 3-224,-4 0-64,1 0 64,2 3 32,1 1 64,-1 0 0,1 3-96,3 0 64,0 1 96,0-1 32,3 0-32,1-2-64,-1 2 32,1-4 32,2-3-32,-3 0-32,1 0-64,-1-3 32,1-1-32,-1 1 0,0-2 64,1-2 64,-4 3-32,0 1-32,0-5 32,0 1 32,-4 3-96,1 1 0,0-1 32,-4 0 0,0 8 0,4-4 0,-4 4-96,4 3 64,-4-3-32,4 3-64,-1 0 96,4 0 64,-3 2-64,3-2-64,0 4 128,0-4 96,3 0-32,1 0-64,-1-3 64,4-4 0,0 0-32,-1-4-64,1 1-64,0-1 32,-1 1 32,1-5 0,-4 5 0,1-1 0,-1-3 0,-3 0 64,-3 2-96,3 1-64,-7 1 64,0-4 0,1 3 32,-5 0 64,5 1-96,3 3-64,-4 3 64,3-3 0,1 4 32,3 0 64,-3 3-32,3-4-32,3 1 32,-3 1-32,3-2 0,4-3 64,-3 0-32,2-3-32,-3-2 32,1 1-32,3 1 0,-7-1 0,3 1-96,-3-1 64,0-3 32,0 3 64,-3 0-192,-1 1-32,1 3 64,-4 0 32,7 3-32,-3 1 0,0 0-32,3 3 96,0-3 64,0 3 128,3 0-128,0-2-32,4-2-1344,0-6-608</inkml:trace>
  <inkml:trace contextRef="#ctx0" brushRef="#br2" timeOffset="20">2595 1801 512,'4'-4'256,"-4"4"-128,3 0-160,0 0 128,-3-3-64,4 3-32,-1 0 32,-3-4 32,4 4-96,-4 0 0,3 0 32,-3 0 64,3 0-32,1 0-32,-4 0-64,3 0 32,-3 0 32,3 0 64,0 0-32,1 0 64,-4-3-128,3 3 0,1 0 32,-1 0 0,0-4 0,1 4 0,-1 0 0,-3 0 0,4 0 0,0-4 0,-1 4 0,0 0 0,1 0 0,-1 0 64,0 0-96,1-3 0,-4 3 32,3 0 0,0 0 0,1 0 64,-1-4-96,0 4 0,1 0 32,-1-3 64,1 3-96,-1-4 0,0 4 32,0-3 0,1 3 0,-1 0 0,1-4 0,-4 4 64,3 0-32,0 0-32,1 0-64,-1 0-32,4 0 64,-4 0 64,0 0 0,1 0 64,2-4-128,-2 4 0,-1 0-32,0 0 0,1 0 64,-1 0 0,4 0 64,-4 0 96,0 0-128,1 0-96,-1 0 32,0 0 0,4 0 32,-3 0 0,-1 0-96,0 0 64,4 0 32,-4 0 64,1 0-96,2 0 0,-2 0 32,-1 4 0,0-4 0,1 0 64,-1 0-96,0 4 0,1-1-32,-1 1 0,0-4 128,-3 3 32,4-3-32,-1 4-64,0-4-64,1 3 32,-1-3 32,0 0 0,-3 0 0,7 4 0,-4-4 0,1 0 64,-1 0-32,0 4-32,1-4 32,-1 0-32,4 3-96,-4-3 64,1 0 32,2 0 0,-2 0 0,-1 4 64,-3-4-32,3 3-32,1-3-64,-4 4 32,3-4 96,0 4 96,1-1-64,-1-3-64,-3 4 0,3-1-32,1 1 0,-1 0 0,0-1 0,1 1 0,-1 3 0,-3-3 64,3 3-32,1-3-32,-1 3 96,0-4-64,-3 5 64,4-5-64,-1 1-32,0 3 32,1-3-32,-1-1 0,4 1 64,-4-4-32,4 3 64,3 1 64,-7 3 64,4-3-800,-4-1-352</inkml:trace>
  <inkml:trace contextRef="#ctx0" brushRef="#br2" timeOffset="21">2619 1877 1536,'3'0'608,"1"0"-320,-1 0-352,-3 0 128,3 4-160,-3-4 64,4 3-32,-1-3-64,-3 4 96,4-4 0,-4 3 96,3-3 96,0 4 64,0-4 32,4 0-64,-2 4-32,-2-4-192,0 3 32,1-3 0,-1 0 0,0 4 0,1-4 0,-1 3 0,0 1 0,1 0 0,-1-1 0,0 1 64,1-1-32,-1-3-32,0 4 32,1 0-32,-1-4 0,0 3 64,1-3-96,-1 4-64,1-4 128,-1 4 96,0-4-96,0 3-96,4-3 32,-3 4 64,-1-1-64,4-3 0,-4 4 32,4-4 64,-4 4-32,4-4 64,-1 3 64,-2-3 64,2 0 32,1 4 64,0-4-160,-4 0-96,4 0-32,-1 3-32,-2-3 0,3 0 0,-1 0 0,1 4 0,0-4 0,-1 0 64,-2 4-32,2-4-32,1 0 32,0 0 32,-1 0 32,-2-4 32,3 4-160,-1 0 32,1 0 0,0 0 0,-4 0 0,4 0 0,-1 0 0,-2 0 0,2 0-96,1 0 64,-4 0 32,4 0 64,0 0-32,-4-4-32,4 4 32,0 0 32,-1 0-32,-3-3-32,4 3 96,0-4 0,-4 4-32,1-3-64,2-1 288,-2 4 128,-1-4-128,4 4-96,-4 0-192,0-3 0,4 3 0,-4 0 64,1 0-32,2-4-32,-2 4 96,-1 0-128,4-3 0,-4-1 32,4 4 0,-4 0 0,1-4 64,-1 4-32,0 0-32,1 0-64,-1-3 32,0 3 32,-3 0 64,4 0-96,-1 0 0,0-4-32,1 4 0,-1 0 64,0-4 64,1 4-32,-1 0-32,0 0 32,1-3-32,-1 3 0,0 0 0,1-4 0,-4 4 0,3-3 0,-3 3 64,0-4-96,3 4 0,-3 0 32,0 0 0,0 0 64,0-4 96,0 4-128,0 0-96,0 0 32,0 0 0,0 0 32,0 0 0,0 0 0,0 0 0,0 0 0,0 0 0,0 0 0,0 0 0,0 0 0,0 0 64,0 0-32,0 0 64,-3 0-128,3 4 0,0 0 32,-3-1 0,3-3-1152,-4 4-1184,1-4 416</inkml:trace>
  <inkml:trace contextRef="#ctx0" brushRef="#br2" timeOffset="22">3031 1830 640,'4'0'256,"-4"4"-128,3-4-160,-3 3 64,3 1-32,-3-1 64,7 5-32,-4-5-32,1 4 32,-1-3 32,0 0-96,4 3-64,-4-3 64,1-1 64,-1 4 64,1-3 32,2 0-224,-3 3 0,1-4 32,3 1 96,-4 3-64,0-3 0,-3-1 32,4 1 64,-1-1-32,0 1-32,1 0 32,-1 3-32,-3-4 64,7 1 32,-7 0 32,3 3 0,1-4 0,-1 1 0,0 3-576,-3 4-224</inkml:trace>
  <inkml:trace contextRef="#ctx0" brushRef="#br2" timeOffset="23">1515 1509 384,'0'3'256,"0"1"-128,0 0-160,0-4 128,0 0-128,0 3-64,0 1 64,0-4 0,0 7 96,4-3 32,-4-1 32,3 1-64,0-1 32,-3 1-64,4 0-32,-1-1-64,-3-3 32,4 4 32,-1 0 64,0-1-96,1-3 0,-1 4 864,0-4 480,1 0-672,-1 3-256,0-3-256,4 0-128,-4 0 32,4 0 32,-4 0-96,4 4-64,-4-4 64,1 4 0,2-4 32,-2 3 0,2 1-96,-2-4 64,-1 3 96,1 1 32,-1-4-32,0 4 32,4-1-128,-4 1-64,4-4 64,-4 4 64,4-1 0,-4-3 64,4 4-128,0-4 0,-1 3 32,1-3 0,0 0 0,-1 0 0,1 0 0,0 0 0,-1 4 0,1-4 0,0 0 0,0 0 0,-1 0 0,1 0 64,0 0-96,-1 0 0,1 0 160,0 0 64,-1 0-160,1 0 0,0 0-32,-1 0 0,-2 0 0,2 0 0,1 0 0,-3 4 0,2-4 0,-3 0 64,4 0-32,-4 0 64,4 0-64,-3 0-32,2 0 32,1 0-32,0 0 0,-1 0 0,1 0 0,0 0 0,-1 0 0,1-4 0,-4 4 0,1 0 64,2 0-32,-2 0-32,2 0 32,-2 0 32,-1 0-96,1 0-64,-1 0 64,0 0 0,4 0 32,-4 0 64,1-4-32,-1 4-32,0 0 32,1 0 32,-1 0-32,0 0-32,1 0-64,-1 0 32,0 0 32,-3 0 64,4 0-32,-1-3 64,-3 3-64,0 0-32,0 0 32,0 0-32,0 0 0,0-4 0,0 4 0,0 0 0,3 0 0,-3 0 0,0-3 0,4 3 64,-4-4-32,0 4-32,3 0 32,-3 0 32,0 4-736,0-4-352,0 3-320,0 1-64</inkml:trace>
  <inkml:trace contextRef="#ctx0" brushRef="#br2" timeOffset="24">1967 1527 896,'-4'0'352,"4"0"-192,0-4 160,0 4 288,-3-3-256,3 3-96,-3 0 96,3-4 160,-4 1-192,1-1-96,0 1-64,-1-2-32,1 1-224,-4 4 0,4-3 32,-4-1 96,0 1 0,1 3 64,-1-4 64,1 0 128,-1 4 0,0-3 64,0-1-128,4 0-64,-4 1-64,4-1 0,-4-3-128,0 7 0,4-7 32,-3 7 64,-1-7-32,3 3 64,1 0-224,-4 4 32,4-3 32,-4-1 32,4 4 32,-4-4 0,4 4 0,0 0 64,-4 0-32,0 4-32,1-4-64,-1 0 32,0 0-32,1 0 0,-1 0 64,0 0 64,0 0-32,1-4 64,-1 4-64,0-3-32,1-1 32,-1 4 32,0-3-96,1 3 0,-1-4 32,0 4 0,1 0-96,-1 4 64,0-4 32,0 0 0,4 3 0,-4-3 64,1 4-96,-1-4 0,0 3 32,1 1 0,-1-4-96,0 4 64,1-1 96,-1 1 32,0-4-128,4 4-32,-1-4 32,-2 3 64,2 1 0,1-4-32,-4 3 32,4 1-32,0-4-96,-1 4 64,-2-4 32,2 3 64,1-3-32,0 4-32,-1-4 32,1 0-32,0 0 0,3 3 0,-4-3 0,1 0 0,0 0 0,-1 4 0,4-4-96,-3 4 64,3-4 32,-3 0 0,3 0-96,-4 3 64,1-3 32,3 0 64,-4 0-32,4 4 64,0-4-64,-3 0-32,3 0 32,0 4 32,0-4-32,-3 0-32,3 0-64,0 0 32,0 0 32,0 0 0,0 0 0,0 0 64,0 0-32,3 0-32,-3 0-64,0 0 32,3 0 32,-3 0 0,0 0 0,4 0 64,-4 0-32,3 0-32,-3-4 32,4 4-32,-4 0 0,3 0 0,-3 0 0,3-4 64,-3 4-96,0 0-64,0 0 128,0 0 32,0 0-96,4 0-32,-4 0 32,0 0 64,0 0 64,0 0 96,0 0-160,0 0-32,0 0 0,0 0-1760,-4 4-736</inkml:trace>
  <inkml:trace contextRef="#ctx0" brushRef="#br2" timeOffset="25">2198 1632 256,'-4'0'160,"1"3"-64,-4-3-128,7 4 128,-3-4 0,0 3 96,-1-3-32,-2 4 64,2 0-128,1-1 0,-1 1 32,1 3 0,0-3-160,-4 3-32,4-3 96,-4 3 32,0-4 0,1 5-64,-1-1-64,4-4 32,-7 4 320,0-3 96,-1 3-96,5 0-32,-4-3-192,0 3-64,3 0 64,-3 1 96,3-1-128,1-4-96,-1 1 32,0 3 0,-3-3 32,3 0 64,1-1-32,-1 4-32,4-3 32,-4 0-32,0 3 0,4-4 0,0 1-96,-1 0 64,1-1 32,3 1 64,0 0-32,-3-4 64,3 0-64,0 0 64,3 0-64,-3 0-32,3 0-64,1-4 32,2 0 32,1-3 0,0 3 0,0-3 64,2 0-32,-2-4 64,3 4-128,0-4-64,-3-3 128,3-4 32,-3 0 0,3 3-64,0 1-64,-3 0 32,-1 3 32,1 0 0,0 0-96,-1 4 64,-2 0 32,2-4 0,4 4-352,-3 3-96,-4-3-352,4-1-128</inkml:trace>
  <inkml:trace contextRef="#ctx0" brushRef="#br2" timeOffset="26">2435 1635 640,'0'3'256,"0"1"-128,0 3-224,-4-3 64,4 3 32,0 4 0,0 0 64,0 3 32,4 1-128,-4-1 32,3-3-64,1 3 0,2-3 128,-2 4 32,-1-1 32,4 0 0,-7 4 416,3-3 192,0-1-288,-3 4-160,4-7-192,-4 3-96,3-3 32,-3 0 32,3 0 32,1 3 32,2 5-64,1-1-64,3 0-64,0 3-32,4 1-928,-1-4-384</inkml:trace>
  <inkml:trace contextRef="#ctx0" brushRef="#br2" timeOffset="27">1743 2054 1152,'-7'3'416,"3"-3"-192,-2 4-256,6-1 128,-3 1-64,-4 3-32,0-3 160,0 3 32,-3-3 0,4 3-32,-4 0-96,0 0 32,0 4 0,-1 0 32,2 3-64,-5-3-64,1 4 32,-4-5 32,0 1 32,4 0 32,-4 0-160,4-4-32,-1 0 32,8 1 0,-1-1-832,4-4-352</inkml:trace>
  <inkml:trace contextRef="#ctx0" brushRef="#br2" timeOffset="28">1579 2498 1152,'3'-4'512,"-3"4"-256,0-7-160,0 3 224,4 1-64,-1-5 96,-3 1 0,3 0 96,1 0-160,-1-1-96,0-2-96,1 2 0,-1 5 0,4-5 96,0 1-96,-1 4-64,1-5 0,0 5-32,-4-4-96,4 3 64,-1-3 96,1-1 96,0 5-64,0-4-64,-1 3 64,-6 0 0,3 1-128,-3 3 32,0 0-160,-3 0 32,3 3 128,-3 1 64,0 0 0,-1-1-64,1 1 32,-4 3 32,4-3-32,-1-1-32,-2 1-64,2 0 32,-2-1 32,-1 1 64,0-1-32,1 5 64,-1-5-128,0 1-64,0 3 128,1 0 32,-1 4-96,4 0 32,-4 0 0,4-4 0,-1 0 0,4 1 0,-3-5 0,3 1 64,0-1-320,3-3-64,1 0-1056,-1 0-448</inkml:trace>
  <inkml:trace contextRef="#ctx0" brushRef="#br2" timeOffset="29">1839 721 384,'10'0'160,"-6"0"-64,-1 0-192,0 0 64,4 0 32,0 0 0,-1 0 0,1 0 64,3 4-96,0-4-64,0 0 64,0 4 0,0-4 32,0 3 64,4-3-96,-4 0 0,3 0 96,-3 0 32,4 0-32,-1 0 32,0 4 576,1-4 256,-1 0-544,1 3-160,-1-3-192,0 4-32,0-4 0,1 4 64,3-1-32,-4 1-32,0-1 32,1 1-32,-4 3 0,3 0 0,-3-3 0,0 3 0,4-3 0,-4 3 64,0-3-32,-4-1-32,8 1-64,-4 3 32,0-3 32,0 3 0,0 0 0,0-3 64,3 3-32,-3-3-32,4 3 96,-1-3 0,4 3-128,0-4-32,-1 1 96,5 3 32,-5-3 0,4-1-64,0 1-64,0 0 32,0-1 32,4 1 64,-4 0-96,0 3-64,0 4 128,0-1 32,1 1 0,-4 4-64,0-4-64,-1 3 32,1-7 32,0 4 64,0-4-32,-1 4-32,1-7 32,0 3 32,3-3-32,0-1-32,0 4 32,3-3-32,1 3-96,-1 0 64,4 4 96,0 0 32,0 0-128,-1 0-32,-2-1 96,-1 1 32,0-4-96,-2 4 32,-1-4-64,-4 1 0,1-1 0,0 0-64,-4 4 160,0-4 96,1 4-96,-4 4-32,3-5 0,-6-2 64,3 2-96,-7-2 0,4-1 32,0 0 0,-1 0-96,-2 1 64,2 2 32,1-2 0,0-5 0,6 5 0,1-1 0,-1 0 0,7 0 64,4 4 32,2 0-672,1 7-256,7-4 64,2 4 32</inkml:trace>
  <inkml:trace contextRef="#ctx0" brushRef="#br2" timeOffset="30">2294 501 128,'31'-3'160,"-21"3"-64,6 0-64,-9 0 96,3 0-160,3 0 32,1 3 0,-1-3 64,1 0-32,-1 4-32,0-4 32,1 4 32,-1-1 384,0-3 192,-2 4-320,-1 3-192,-1-3-160,5 3 0,-4-4 32,3 5 64,-3-1-32,0 0-32,4 0 32,-1 4-32,4 0 64,0 0 96,-1 0-64,5 0-64,3-4 0,3 0 32,-1-3-32,1-1-32,3 1 32,0-4-32,-3 0-96,0 0 0,-1 3 128,1-3 32,0 4 128,0-4 96,-4 4-64,1-1 32,-4 5-224,3-1-32,-3 0 64,-3 0 32,3-3-128,-3 3 32,3 4 0,0-4 64,0 4-32,3-4-32,-3 4 32,1 3-32,2-3-96,-3 0 64,0 0 96,0 0 32,0-4-192,0 4-64,1-1 128,-5 1 64,1 0 32,3 3-64,-3 1 32,-1 7 32,4-4 32,4-4 32,-1-3-1216,7 7-512</inkml:trace>
  <inkml:trace contextRef="#ctx0" brushRef="#br3" timeOffset="31">1947 1108 256,'0'0'160,"0"0"-64,0-8-128</inkml:trace>
  <inkml:trace contextRef="#ctx0" brushRef="#br3" timeOffset="32">2535 1603 384,'4'-4'256,"-1"4"-128,-3 0-160,3 0 64,1 0-128,-4 0 64,3 0 32,-3 0 0,3 0 0,-3 0 0,7 0 0,-7 0 0,7 0 64,-4-4 96,0 4 0,1-3 64,-1 3 0,-3 0 96,3 0-160,1 0-96,-1-4-128,0 4 32,1 0 32,-4 0 0,6-3 0,-2 3 0,-1 0 352,1 0 160,-1-4-256,0 4-128,1 0-32,-4 0 0,3-4-32,0 4-64,0 0 32,1 0-32,-1 0 0,1 0 64,-4-3-96,6 3 0,-2 0 32,-1 0 0,-3 0-96,4 0 64,0-4 32,-1 4 0,0 0 0,1 0 64,-1 0-32,-3 0-32,3 0 32,1 0-32,-1 0 0,0 0 0,1 0-96,-1-3 64,0 3 32,1 0 64,-1 0-32,1 0 64,-1 0-128,0 0 0,0 0 32,1 0 0,-1-4 0,1 4 64,2 0-192,-2 0 32,-1 0 32,0 0 96,1 0 0,2 0 64,-2 0-64,-1 0-32,0 0 32,4 0-32,-4 0 0,1 0 0,2 0 0,1 0 0,-4 0 0,4 0 0,-4 0-96,1 0 64,-1 4 96,4-4 32,-4 0-128,1 0 32,2 3-64,-2-3-64,2 0 96,-2 0 64,2 4 0,1-4 64,0 0-64,-1 0-32,1 0 32,0 3-32,-1-3 0,1 0 0,-4 4 0,4-4 64,0 0-96,-1 4 0,-2-4 32,3 3 0,-4-3-96,0 4 64,4-4 32,-4 0 0,1 0 0,-1 3 64,0-3-32,4 4 64,-4-4-128,1 0-64,-1 4-32,4-1 0,-1 1 96,1-1 64,-4 1 0,4 0-32,0-1 32,0-3 32,-1 4 32,4-1 32,0-3-1056,0 4-416</inkml:trace>
  <inkml:trace contextRef="#ctx0" brushRef="#br3" timeOffset="33">2040 1367 1152,'-3'-3'416,"3"3"-192,-3 0-256,3-4 128,0 4 128,0 0 192,-3-4-96,3 1 64,0 3-96,-4-4 0,1 1-160,3-1-96,-4 0 64,4 4 64,-3-3-128,3 3-32,-3-4 128,-1 4 64,4-4 0,-3 4 32,3-3-288,-3-1 0,-1 4 64,1-7 64,0 3 0,-1 1 32,-2 3-224,2-4 32,1 1 96,0 3 128,-1-4-96,1 0-32,0 1 0,-1 3 0,1-4 64,-1 1 32,1-1-32,0 0-64,0 1 32,-1 3-32,1-4 0,-4 1 64,4 3-96,-1-4-64,1 0 64,-4 1 0,4-1-64,-4-3 64,4 3 96,-4 1 96,1 3-128,2-4-32,-2 0 0,-1 1 0,4-1 0,-4 4 64,0-3 32,4 3 32,-4-4-224,4 4 0,-4-4 32,4 4 32,-4-3 32,4 3 64,-1-4-96,1 1 0,-4-1 448,4 0 192,-4 1-288,4-1-192,-4 4-160,4-3 0,0-1 32,-4 4 64,4-4 96,-4 4-128,4-3-96,-4 3-64,4 0 96,-1 0 0,-2 0 32,2 0 0,-3 0 0,4 0 0,0 0 64,-4-4-32,4 4-32,-4 0-64,4 0 32,-4-3 32,4 3 64,-4 0-32,0 0-32,4 0-64,-4 0 32,4 0 32,-4 0 64,1 0-32,2 0 64,-3 0-128,4 0-64,-4 0 64,1 0 64,-1 0 0,0 0-32,1 0 32,-1 0 32,0 0-96,1 0-64,-1 0 64,4 0 64,-4 0 0,0 0 64,1 0-128,-1 0-64,4 0 64,-1 0 64,-2 0 0,2 0-32,-3 0 32,1 0-32,2 0 0,-2 3 0,-1-3 0,4 0 0,-4 0 0,0 0 0,1 0 0,2 0 64,-2 4 32,-4-4 32,0 0-416,-4 3-128,1 1-1440</inkml:trace>
  <inkml:trace contextRef="#ctx0" brushRef="#br3" timeOffset="34">2037 1880 896,'-14'0'352,"8"7"-192,-1 0-256,7-7 0,-7 0 64,1 7 0,6-7 32,-7 7 64,1 1-96,-2-8 0,2 7 32,6 0 0,-7 0 0,7-7 0,-6 8-96,6-8 64,-7 0 32,7 0 64,-7 0-96,7-8 0,-7 8-256,1 0-64</inkml:trace>
  <inkml:trace contextRef="#ctx0" brushRef="#br3" timeOffset="35">2114 1559 640,'-6'18'256,"2"-7"-128,1 0-160,-1-4 128,1 1 0,0-1 32,-4 4-64,4-4 32,-4 4-128,4-4 0,-4 4 32,0 0 64,1-1 32,-1-2 32,0 3-160,1-4-32,-5 0 32,5 4 0,-4 0 32,3-4 64,-6 4-96,3 0 0,-1-1 32,-2 12 64,3-4-448,0 0-224</inkml:trace>
  <inkml:trace contextRef="#ctx0" brushRef="#br3" timeOffset="36">5102 1585 896,'13'0'416,"-6"0"-192,-1 0-256,-6 0 64,7 0-32,0 0 0,6 7 0,-6-7 0,-1 7 0,1-7 0,0 0 0,0 0 0,-1 0 64,-6 7 32,7-7-32,-7 0 32,0 0-224,0 0 32,0 0 96,0 0 64,0 0 0,0-7 32,0 7-128,0 0 0,0 0 32,-7 0 64,7 0-32,0 0 64,0 0-128,-6 0-64,-1 0 64,0 0 64,0 0-512,7 0-192</inkml:trace>
  <inkml:trace contextRef="#ctx0" brushRef="#br3" timeOffset="37">4703 1596 256,'10'-4'160,"-6"4"-64,2 0-128,-6 0 128,7 0-64,-4 0 64,4 0-128,0 0 0,-1 0 32,1 0 64,0 0-32,3 0 64,-4-3-128,4 3-64,1 0 128,-5-4 32,4 4 128,-3 0 96,0-4 64,-1 4 96,1 0-224,0 0-128,-1-4-64,1 4-32,0 0 0,3 0 0,-4 0 0,1 0 64,0 0-96,-1 4 0,1-4 32,0 0 0,3 0 0,-3 0 0,-1 0 0,1-4 64,0 4-96,-1 0 0,1 0 32,-4 0 64,4 4-96,0-4 0,-4 0 96,4 4 32,0-4-32,-1 0-64,-3 4-64,4-4 32,0 3 32,0-3 0,-1 0 0,1 0 0,3 0-96,-3 0 64,3 0 32,-4 0 64,1 0-96,0 0 0,-1 0 96,1 0 32,-4 0-32,4 0-64,-3 0-64,2 0 32,-3 4 32,4-4 64,-3 0-96,-1 0 0,0 0 32,1 0 64,-4 0-96,3 0 0</inkml:trace>
  <inkml:trace contextRef="#ctx0" brushRef="#br3" timeOffset="38">5162 1599 2624,'3'0'96,"0"0"-128,-3 0 32,4 3-64,-4-3 0,0 0 128,0 0 32,0 0-32,0 0-64,0 0-64,-4 4-32,4-4 64,-3 3 64,0 1 0,-1 0-32,1-1 32,-4-3 32,4 4-192,-4-1 32,0-3 96,4 4 64,-3 0 0,-1-1-64,0-3 32,0 4-32,-3 3 0,4-3 0,-1 3-96,-3 0 64,0 8 96,0-4 32,0-1-32,0 1-64,3 0 96,-3 0 0,0 0-32,0 0-64,-3-4 32,3 0-32,-4 0-96,4-3 64,-3 3-32,3 0 0,-4 4 128,4 0 32,-3 3-128,3 1-32,-3 6-768,-1-3-224</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18T00:53:39.985"/>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7-18T00:53:39.986"/>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1101 358 1152,'-17'-5'512,"9"5"-256,-1-5-384,5 5 128,-5 0 0,5 0 0,-5-5 0,1 5 0,-1 0-512,1 0-128</inkml:trace>
  <inkml:trace contextRef="#ctx1" brushRef="#br1">2906 892,'0'0,"2"3,2 3,3 3,1 0,2 1,1 0,2 0,3 2,2 2,4 2,3 2,2 0,1 0,1-1,0-2,0-1,-1-2,-3-2,-1-1,0-2,-2-1,1-1,-1 0,0-2,-1 0,0-1,-2-1,0-1,-2-1,-2 0,-2 0,-1-1,-1 1,-1 0,-1 1,-1-1,0 1,-1 0,1 0,0 0,0 1,1 0,-1 0,0 0,-1 0,-1 0,-2 0,-2 0,-1 0,-2-1,0 0,-2 1,-1-1,-2 0,-3-3,-5-3,0-1</inkml:trace>
  <inkml:trace contextRef="#ctx0" brushRef="#br0" timeOffset="2">3017 885 3968,'8'-5'1568,"5"5"-832,13 10-864,-13-10 320,8 10-160,5 0-32,4 0-1664,0 0-800,-1 0 1152,-3 0 672</inkml:trace>
  <inkml:trace contextRef="#ctx0" brushRef="#br0" timeOffset="3">3137 969 2304,'4'6'960,"1"3"-512,12 6-608,-5-5 192,5 0-96,5 5 0,8 10-864,4 5-320,4-5 544,1 4 352</inkml:trace>
  <inkml:trace contextRef="#ctx0" brushRef="#br0" timeOffset="4">2119 1476 128,'0'0'64,"0"5"0,0-5-96,0 0 64,0 5-32,5-5 0,-5 5 0,0-5 64,0 5-96,0-5 0,0 5 96,4-5 96,-4 5-128,0-5-96,0 5 96,4-5 32,-4 0-96,0 5 32,5-5 64,-5 5 32,0-5-128,0 0 32,4 5 0,-4-5 128,0 10 0</inkml:trace>
  <inkml:trace contextRef="#ctx0" brushRef="#br0" timeOffset="5">2141 1546 896,'0'5'-64,"0"5"32,0-5 0,0 0 96,0 0 32,0 0-128,0 0 32,0 0 0,0-5 64,0 4-32,0 1 64,-4 1-64,4-6-32,0 4 32,0 1 32,0 0 32,0-5 96,0 6-32,0-2 0,0 1-96,-5 0-64,5-5 32,0 5 32,0 0-32,-4 0-96,4-5 32,0 5 32,-4 0 64,4-5-32,-4 5-32,4-5 32,-5 5-32,5 0 0,-4-5 0,4 5 0,0 0 0,-4 0 0,4-5 64,-4 5-32,4 0-32,0-5-64,-5 5 32,5 0 32,-4 0 0,4 0 64,0-5 32,0 5-128,-4 0-32,4 0 32,-4 0 0,4 5 32,0 0 64,-5-5-96,5-1 0,0 2 32,-4-1 0,4-1 0,0 1 0,-4 1 64,4-6 32,0 4-192,-5 1 0,5 0 96,0-5 64,0 6-96,-4-2 32,0-4 64,4 5 32,0 0-128,-4-5 32,4 5 0,0-5 64,-5 5-96,5 0-64,-4 0 64,4 0 64,-4 0 128,4-5-224,-5 5 0,1 0 64,4 0 128,-4-5-32,4 5 0,-4-5-32,4 5-64,0 0 32,-5 0 32,5-5-32,-4 5-32,4 0 32,-4 0-32,0-5 64,4 5 32,-4 0-128,4 0 32,-5 0 0,5-5 64,-4 5-32,0 0 64,4-1-128,-4-4 0,-1 11-32,1-6 0,0-1 64,4 7 64,-5-7-32,1 1-32,0 1 32,0-2 32,4 1-96,-5 0 0,5 0 32,-4-5 64,4 5-32,-4 0-32,-1-5-64,5 5-32,-4 0 64,4-5 0,-4 5 96,4-5 32,-4 5-128,-1-5 32,5 5 64,-4-5 32,0 5-128,4-5 32,-5 0 0,1 5 0,4 0-96,-4 0 64,4-5 32,-4 5 64,4 0-32,-4-5-32,-1 5-64,5 0-32,-4-5 64,0 0 0,4 5 96,-4-5 32,-1 0-32,5 5-128,-4-5-32,0 0 128,-1 5 32,5-5 0,-4 0-64,4 5 32,-4-5-32,4 5-96,-4-5 0,-1 0 64,5 0 0,-4 5 96,4 0 32,-4-5-128,4 0 32,-5 0 0,1 5 0,4 0 0,-4-5 64,0 0-32,4 5 64,-5-5-128,5 4-64,-4-4 64,0 6 64,0-6 0,-1 0-32,1 5 32,0-5 32,0 0-32,-1 0-32,1 5-64,0-5 32,4 0 32,-4 0 0,4 0-96,-5 0 64,1 4 96,4-4 32,-4 0-128,-1 0 32,5 6 0,-4-6 0,4 0 0,-4 0 64,4 5-32,-4-5-32,-1 0-64,5 4 32,-4-4 32,4 5 0,-4 0 0,4-5 64,-5 0-32,1 5-96,4 0 32,-4-5 32,4 5 64,-4 0-32,4 0 64,-5-5-128,1 5-64,0-5 64,4 5 0,-4-5 32,-1 0 64,1 0-32,4 0-32,-4 5 32,0-5-32,-1 0 0,5 0 0,-4 5 0,4-5 0,-4 0 64,0 0 32,4 0-128,-5 0-32,5 0 32,-4-5 0,4 5 32,-4 0 0,-1 0 0,5 0 0,0 0 0,-4 0 64,4 0-96,-4 0 0,4 0 32,0 0 0,-4 0 64,-1 5 32,5-5-192,-4 0 0,0 0 32,-1 5 96,1-5-64,0 0 0,0 5 96,-1-5 32,5 0-128,-4 0 32,4 0 64,-4 0 96,4 0-128,-4 0-32,-1 0 0,5 0 64,-4 0-96,0 0 0,0 0 32,4 0 0,-5 0 0,1 0 0,4 0 0,-4 0 64,4 0-32,-4 0-32,-1-5 288,5 5 192,-4 0-288,4 0-128,-4 0-32,4-5-32,-4 5 0,-1 0 0,5 0 0,-4 0 0,4 0 0,-4 0 64</inkml:trace>
  <inkml:trace contextRef="#ctx0" brushRef="#br0" timeOffset="6">1505 2232 4704,'-9'5'96,"5"-5"-128,0 0 0</inkml:trace>
  <inkml:trace contextRef="#ctx0" brushRef="#br0" timeOffset="7">1480 2237 4736,'-4'0'0,"-1"5"0,1-5 0,0 0 0,-1 0 0,1 0 0,0 0 0,4 0-96,-4 5 64,-1-5 32,5 0 64,-4 0-32,0 0-32,0 0 32,-1 0 32,5 0-32,-4 0-32,0 0-64,4 0 32,-4-5-32,-1 5 0,5 0 64,-4 0 0,4 0 64,-4 0 32,4-5-128,-5 5 32,1 0-64,4 0 0,-4 0 128,-1-5 32,5 5-32,-4 0-64,0 0 32,0-5-32,-1 5-96,1 0 64,4-5 32,-4 5 0,4 0 0,-5 0 64,1 0-32,4 0-32,-4-5-64,4 5 32,-4 0 96,4-5 32,-4-1-32,4 6 32,-5-4-128,5 4 0,0-5 96,0 5 32,-4 0-192,4 0 0,-4 0 96,4 0 64,-5 0-96,1 0 32</inkml:trace>
  <inkml:trace contextRef="#ctx0" brushRef="#br0" timeOffset="8">1313 2197 4992,'-4'0'0,"0"0"-96,4 0 0,-4 0 64,4 0 64,-5 5 0,5-10 64,-4 5-64,4 0 64</inkml:trace>
  <inkml:trace contextRef="#ctx0" brushRef="#br0" timeOffset="9">1288 2198 5024,'-4'0'-32,"4"0"32,-4 0 0,4 0-96,-5 0 64,1 0 96,4 0 32,-4 0-128,0 0 32,4 0-64,-5-5 0,5 0 64,-4 5 64,4-5-96,-4 5 0,4-5 32,0 5 64,-5-5-32,5 0-32,-4 5 96,0-5 0,4 0-128,-5 0-32,5 5 32,-4-5 64,4 5-64,-4-5-64,4 0 64,0 5 0,-5-5 96,5 5 32,0-5-128,0 5 32,-4-5 0,4 5 0,0-5 0,-4 0 0,4 5-96,0 0 64,-4-5 32,-1 0 64,5 5-32,0 0 64,0-5-64,-4 5-32,4 0-64,0-5 32</inkml:trace>
  <inkml:trace contextRef="#ctx0" brushRef="#br0" timeOffset="10">1198 2087 4992,'0'0'0,"0"-5"0,-4 0-96,4 0 0,0 0 128,-4 0 96,4 1-192,0-2 0,0 1 0,-4 1 96,4-7 0,0 7 64,0-1-128,0-5 0,-5 0 32,5 5 64,0-5-32,-4 5-32,4-5 32,-4 5-32,4-5 0,-5 5 0,1 0 0,4 0 0,-4 0-96,4 0 64,0 0 32,-5 0 64,5 0-32,0 0-32,0 5 32,0-5-32,0 0 0,0 0 0,0 5-96,0-5 64,0 1 96,-4 4 32</inkml:trace>
  <inkml:trace contextRef="#ctx0" brushRef="#br0" timeOffset="11">1151 1874 4992,'-4'-10'0,"4"5"0,0 0 0,0 0-96,-4-5 64,4 5 32,0 0 64,-5 0-32,5 0 64,0 0-224,0 0 32,-4-5 96,4 0 64,0 0-96,0 5-32,0-5 96,0 5 32,0 1 0,0-7-64,0 7-64,0-1 32,0-6 32,0 7 64,0-1-32,0-1-32,0-3 32,0 4-32,0 0 0,0 0 0,0 5 0,0-5 0,0 0 0,0 5 0,0-5-96,0 0 64,0 0 96,0-5-32,0 5-32,0 0 32,0 0-32,0 0-96,0 0 64,0 0 32,0 0 0,0 0 0,0 0 0</inkml:trace>
  <inkml:trace contextRef="#ctx0" brushRef="#br0" timeOffset="12">1134 1600 4768,'0'-5'64,"0"-4"-64,0 4 0,0-5 32,0 5-32,0-5 0,0 5 64,0 0-96,0 0 0,4 0 32,-4 0 0,0 0 0,0 5 64,0-5-96,0 0 0,5 0-32,-5 5 0,0-5 64,4 0 64,-4 5-32,4-5-32,1 5-64,-5-5 32,4 5 32,-4-5 0,4 0 64,-4 5 32,4-5-128,1 5-32,-5-5 32,4 0 0,0 5 32,-4-5 0,5 5 0,-1-5 0,0 1 64,0 4 32,0-6-128,-4 1-32,5 5-64,-1-5 96,0 1 0,0-2 96,1 6-96,-1-5 0,0 1 32,1-1 64,-1 5-96,0-5 0,5 5 32,-5-5 64,0 5-32,1-5-32,-1 5-64,0 0 32,0 0 32,-4-5 64,5 5-96,-1 0 0,0-5 32,0 5 0,1 0 0,-1 5 0,0-5 0,-4 0 64,4 0-32,1 0-32,-1 0 32,-4 0 32,4 0-96,0 0 0,1 0 32,-1 0 0,0 0-96,1 0 64,3 0 32,-4 0 64,1 0-96,-1 0 0,5 0 32,-5 0 0,0 0 0,0 0 64,5-5-96,-5 5 0,0 0 32,5-5 0,-5 5 64,5-5 96,-1 5-128,-4-5-96,5 0 32,-5 0 0,5 0 32,-5 5 0,5-5 0,-5 5 0,0-5-96,1 0 64,-1 5 96,0-5 32,0 5-32,1 0 32,-1-5-128,0 5-64,5 0 128,-5 0 32,0-5 0,5 5-64,-5 0 32,4 0-32,-3-5 0,3 5 0,-3 0-96,-1 0 64,4 0 32,-3 0 64,3 0-96,-3 0-64,-1 0 64,4 0 64,-3 0 0,-1 0 64,0 0-64,5 0-32,-5 0-64,0 5 32,0-5 32,5 0 64,-5 0-32,0 0-32,5-5 96,-5 5 0,1 0-128,3 0-32,-4 0 32,5-5 64,-5 5 0,5 0-32,-1 0 32,1-5-32,-5 5 0,0 0 64,5 0-96,-5 0-64,0 5 128,5-5 32,-9 0 0,8 0 32,-8 5-128,9-5-64,-5 0 64,1 0 64,-1 5 0,0-5-32,0 0 32,1 0 32,-5 0-96,4 0 0,0 0-32,1 0 0,-1 0 64,0 0 0,0 0 64,-4 0 32,5 0-32,-1 0-128,0 0 32,0 0 32,5 0 64,-5 0-96,0 0 0,-4 0 32,5 0 64,-1 0-32,0 0 64,0 0-128,1 0-64,3 0 64,-3 0 64,-1 0 0,0 0 64,1 0-128,-1 0 0,4 0 32,-3-5 0,-1 5 0,0 0 0,0 0 0,1 0 64,-1 0-96,0 0-64,0 0 64,0 0 64,-4 5 0,5-5 64,-1 0-64,0 0-32,-4 5 32,5-5-32,-1 0 0,-4 5 0,4 0-96,0-5 64,1 5 32,-5 0 0,4-5 64,0 5 32,1 0-128,-1-5-32,0 0 32,-4 0 64,5 5 0,-1-5-32,0 0-64,-4 0 32,4 0 96,1 0 32,-1 0-128,0 0 32,0 0 0,1 0 64,-5-5-96,4 5 0,0-5 96,0 0 96,5 0 288,-5 0 160,0 5-352,1 0-160,3-5-64,-3 5 32,-1-5-32,4 5-32,-3 0 96,-1 0-64,0 0-32,1-5 32,-1 5-32,0 0 0,0 0 0,1 5-96,-1-5 0,0 0 128,0 0 32,0 0 0,1 5-64,-1 0 32,0-5-32,1 0-96,-1 5 0,-4-5 128,4 0 32,0 5 0,1-5-64,-1 0-64,0 0 32,-4 0 32,5 0 64,-1 0-32,0 0 64,0 0-128,1 0 0,-5 0 32,4 5 0,0-5 0,1 0 0,-1 5 0,0-10 0,0 10 64,-4-10-96,5 10 0,-1-5 32,4 0 0,-4 0 0,1 0 64,-1 0-32,0 0-32,1 0-64,-1 0 32,4 0 32,-3-5 0,-1 5 0,-4-5 64,4 5-32,1 0-32,-1-5-64,0 0 32,0 5 32,1-5 0,-1 5 64,0 0 96,-4-5-224,5 5 0,-1 0 0,0 0 32,0-5 32,0 5 0,1 0 0,-5 0 0,4-5 0,0 5 0,0 0 0,-4 0 0,5 0 0,-1 0 0,0-5 64,1 5 96,-1 0-224,0 0 0,-4 0 0,4 0 32,1 0 32,-1 5 0,0-5 0,1 0 0,-1 0 0,0 0 0,0 0 0,5 0 0,-5 0 0,1 0 0,3 0 64,-4 0 32,5 0-128,-5 0-32,0-5 32,0 5 0,5 0 32,-5 0 0,1 0 0,3 0 0,-4 0 0,1 0 0,-1 0 0,0 0 64,1 0-32,3 0-32,-4 0 96,1 0 0,-1-5-192,0 5 0,5 0 32,-5-5 32,4 5-64,-3 0 0,-1 0 128,0 0 32,0 0 0,1 0-64,3 0 32,-3 0 32,-1 0-32,0 0-32,0 0 32,5 0 32,-5 0-96,1 0 0,3 0 32,-4-5 0,1 5-96,-1 0 64,0 0 32,5 0 0,-5 0-96,0 0 64,5 0 96,-5 0 32,0 0-32,0 0-64,1 0 32,3 0-32,-3 0 0,-1 0 0,0 0 0,0-5 0,1 5 0,3 0 0,-3 0-96,3-5 64,-4 5 32,5 0 0,-5 0 0,5-5 0,-5 5 0,0 0 64,0 0 32,1 0 32,-1 0-224,0 0 0,0 0 32,5 0 96,-5 0-64,1 0 0,-1 0 32,0 0 64,0 0-32,1 0-32,3 0-64,-3 0 32,-1 0 32,0 0 64,5 0-32,-5 0-32,0 0 32,0 0 32,1 0-96,-1 0 0,0 0 32,0 0 0,1 0-96,-1 0 64,4 0 32,-3 0 0,-1 0-96,5 0 64,-5 0 32,0 0 64,5 0 32,-5 0 32,0 0-160,1 0-32,-1 0 32,0 5 0,0-5 32,-4 0 64,5 5-96,-1-5-64,0 5 128,0-5 32,1 5-160,-1 0 0,-4 0 96,4 0 64,0 5 0,1 0 32,-1 0-128,-4-5 0,4 0-32,0 5 0,-4-5 128,5 0 96,-5 0-128,4 0-96,-4 0 32,4 0 0,1 0 32,-5-5 64,4 5-96,0 0-64,0-1 128,-4 1 96,5 1-96,-1-2-96,0 1 32,1-5 0,-1 5 32,0 1 0,-4-2 0,4 1 0,1 0-96,-1 0 0,0 0 128,0 5 32,0-5 0,-4 0 32,5 0-128,-5 0 0,4 5 32,-4-5 0,4 0 0,1 5 0,-5 0 0,4-5 0,-4 5-96,4 0 0,-4-5 128,0 5 32,4-5 0,-4-1-64,0 7 32,5-7-32,-5 1 0,0 0 64,0 0-192,0 10 96,-5-10 64,5 0 0,0 0-32,-4 0 32,4 0-32,-4 0 0,4 0 0,-4 0 0,4 0 0,-5 0 0,5 0 64,0 0-32,-4 0-32,4 0-64,0 0 32,0 5 32,0-5 0,-4 5 0,4 5 64,0-5-96,0-1 0,0 1 32,0-5 0,0 5 0,0-5 0,0 0 0,0 0 64,4 5-32,-4-5-32,0 5-64,0-5-32,0 5 128,0-5 32,0 5 0,0-5-64,0 0 32,0 0-32,0 5 0,0-5 0,0 0 0,0 0 0,0 0 0,0 4 0,0-9 0,0 11 64,-4-7-32,4 1-32,-5 0 32,5-5 32,-4 10-96,0-5-64,4 5 64,-4-5 0,4 5 32,-4-5 0,4 0 0,-5 5 64,1-5-96,0 0 0,0 0 96,-1-5 96,1 5-128,4 0-96,-9 0 96,5 0-32,0-5 0,0 5 32,-1 0-32,1-5 0,0 5 0,-1 0 0,1 0 0,0 0 0,4 0 0,-9 0 0,5-5 64,0 5-96,0-5 0,-1 5 32,5-5 0,-4 0 64,0 4 32,0-4-128,-1 0-32,1 0 32,0 6 64,0-6-64,-1 0 0,1 0 32,0 0 64,-5 5 32,5-5 32,0 0-160,-1 4-32,1-4-64,0 0 96,-1 0 0,-3 5 96,4-5-96,-1 6 0,-3-6 32,4 0 64,-1 4-96,-3-4 0,4 0 32,-1 5 64,-3-5-32,4 0-32,-1 5 32,-3-5-32,3 0 0,1 5 0,-4-5 0,3 0 0,1 0-96,0 5 64,-1-5 32,1 0 0,0 0 64,-5 0 32,5 0-32,0 0-64,0 0-64,-1 5 32,1-5 32,0 0 0,0 0 0,-5 5 0,5-5 64,0 0 32,-1 0-192,1 0 0,0 0 32,-5-5 96,5 5-64,-5 0 0,5-5 32,-5 5 64,1 0-32,4-5-32,-5 5 32,1 0-32,3 0 0,-3 0 0,4 0 0,-5 0 0,5-5 0,0 5 0,-5 0 0,5 0 0,-1-5 0,1 5 64,0-5 448,0 1 224,-5-2-288,5 1-160,-5 5-288,5-4-64,-5-1-64,5 5 96,0-6 0,0 6 32,-1-4 0,1 4 64,4-5-32,-4 5 64,0-5-128,-1 0 0,1 0 32,0 0 0,0 0 0,4 0 64,-9 0-96,9 0 0,-4 0 32,-1 0 0,1 0 0,0-5 0,0 10 0,4-5 64,-5 0-32,1-5-32,0 5 32,-1-5-32,5 5 0,-8-5 0,4 5 64,-1-5 32,-3 0-192,4 5 0,0-4 96,-5 4 64,5-5-96,-1 5 32,-3-5-64,8 5 0,-4 0 64,-1 0 0,-3 0 0,3 0 0,1 0 0,0-5 64,0 5 32,-1 0 32,1-5-160,0 5-32,-1 0 32,1-5 0,4 5-64,-4 0 64,0 0 32,-1-5 0,1 5 64,4 0 32,-4-4-32,4 3-64,-4 1-64,4-4 32,-4 4-32,4-1-64,-5 2 160,5-1 32,-4 0-96,4 0-32,-4 0 32,4 0 64,0 0-64,0 5 0,-5-5 32,5 0 0,0 0 0,-4 5 0,4-5 0,0 0 0,0 0 0,-4 5 64,4-5-32,0 0-32,-4 5-64,4-5-32,0 5 128,0-5 32,0 5-96,0-5-32,0 0 32,0 5 64,0-5 0,0 0 64,0 0-128,0 5 0,0-5 96,0 0 32,0 5-128,0-5-32,0 0 32,0 0 0,0 5 32,0-5 0,0 1 0,0-2 0,0 1 0,0 1 64,0-1-96,-5 0 0,5-5 32,0 5 0,-4 0 0,4-5 64,0 5-96,0 0-64,0 0 64,0 0 0,0 0 96,0 0 32,0 0-128,0 0 32,0 0-64,0 0 0,0-5 128,0 5 32,0 0-128,0 0-32,0 5 32,0-5 64,0 0-64,4 5 0,-4-5 32,0 5 0,0-5 0,0 5 64,5-4-96,-5 4-64,0 0 64,0-6 64,0 6 0,4-5-96,-4 0 32,0 1 96,4-2 32,-4 1-32,0 5-64,0-4-64,0 4-32,0-5 64,4 5 0,-4-5 96,0 5 32,5-5-128,-5 5 32,0-5 0,4 5 0,-4-5 0,4 5 0,-4-5-96,5 5 64,-1-5 32,0 5 0,0-5 64,-4 5 32,4-5-128,-4 5 32,5-5 0,-5 0 0,0 0 64,0 0 32,4 0-32,-4-5-64,4 0-960,0 0-416,1 0-1056</inkml:trace>
  <inkml:trace contextRef="#ctx0" brushRef="#br0" timeOffset="13">2185 1506 128,'8'0'0</inkml:trace>
  <inkml:trace contextRef="#ctx0" brushRef="#br0" timeOffset="14">2231 1511 128,'4'0'0,"0"6"0,1-2 64,-5 1-96,4 5 0,0 0 32,1 0 64,-1 5-32,4-5-32,-3 0 32,3 0-32,-3 0 64,3-5 32,1 5-192,-1 0 0</inkml:trace>
  <inkml:trace contextRef="#ctx0" brushRef="#br0" timeOffset="15">2598 2938 1312,'4'4'896,"0"-4"-448,0 6-160,1-6-192,-5 5 0,4-5-64,-4 0 64,0 0-64,0 5 64,4-5-64,-4 0 64,5 4-352,-5-4-64,4 5-544,0-5-256</inkml:trace>
  <inkml:trace contextRef="#ctx0" brushRef="#br0" timeOffset="16">1433 3410 1792,'4'4'768,"0"-4"-384,1 0-448,-1 5 192,-4-5-160,4 6-64,0-6 64,1 4 0,-1-4 96,-4 5 32,4 0-32,1 0-64,-1 0-64,0-5 32,0 5 32,-4 0 0,5 0 0,-5 0 64,4 0-32,-4 0-32,4-5-64,1 5 32,-5 0 32,4-5 64,0 5-32,-4-5 64,4 5-128,1 0 0,-1 0 32,0-5 64,0 5-96,1 0 0,-1 0 32,0-5 0,-4 5 0,4-5 64,1 5-32,-1-5-32,0 5-64,0-5 32,1 5 32,-5 0 0,4-5 0,0 5 0,1-5 64,-1 5 32,0-5-128,0 0 32,1 5 0,-5-5 0,4 0 0,0 0 64,1 0-32,-1 0-32,-4 4-64,4-4 32,0 0 32,-4 5 0,5-5 0,-1 6 0,-4-1 0,4-5 0,-4 4 0,4-4 0,-4 5 0,5-5 64,-1 6-96,-4-6-64,4 0 64,0 0 0,-4 4 32,5-4 0,-1 0 0,0 0 0,0 5 0,-4-5 64,5 5-32,-1-5-32,0 5-64,1 0 32,-1-5 32,0 5 0,0-5 0,1 5 64,-1-5-96,0 5 0,1-5 32,-1 0 0,-4 0 0,4 5 64,-4-5-96,4 5 0,-4-5 32,5 0 0,-1 5 0,0-5 64,0 0-32,0 5-32,-4-5-64,5 5 32,-1-5 32,0 5 0,1 0 0,-1 0 64,0 0-96,0 0 0,1 0 32,-1 0 0,5 0 0,-5 0 64,0 0-96,0 0 0,1-5 32,-1 5 0,5-5 0,-5 5 0,4-5 0,-3 0 64,-1 0-96,0 5 0,0-5 32,5 0 64,-5 5-96,0-5 0,5 0 32,-5 4 64,0-4-96,1 5 0,-1-5-32,0 0 0,5 0 64,-5 6 64,0-6-32,1 0-32,-1 4 32,-4-4 32,9 5-32,-5-5-32,0 5-64,0-5 32,0 0 96,1 6 32,-1-6-128,4 0 32,-3 0-64,-1 4 0,5-4 64,-5 0 64,0 0-32,5 5-32,-5-5-64,0 0 32,5 0 32,-5 5 0,0-5 0,5 0 64,-5 0-32,1 0 64,-1 0-128,0 0 0,0 0 32,0 5 0,1-5 0,-1 0 64,-4 0-96,4 5 0,0-5 32,1 0 0,-1 0 0,0 5 64,1-5-32,-1 0-32,0 0 32,-4 0 32,4 0-32,1 0-32,-5 5 32,4-5 32,0 0-96,1 0-64,-1 0 64,0 5 64,0-5 0,5 5 64,-5-5-128,5 5 0,-5-5 32,4 0 64,-3 5-32,3-5 64,1 0-64,-5-5-32,0 5 32,5 0 32,-5 0 32,0-5 96,1 5-160,-1 0-32,5 0 0,-5 0 0,4 0 64,-3 0 96,3 0 128,1-5 160,-1 5-64,-4-5 32,5 5-320,-1-5-96,1 5-32,0-5 64,-5 5 0,4 0-32,1 0 32,0-5 32,-5 5-32,4 0-32,1 0 32,-5-5-32,5 5 0,-1-5 64,1 5-32,-5-5-32,0 1 32,0-2-32,1 1 0,3 5 0,-3-5 0,3 1 64,-4 4-96,1-6 0,3 6 32,-3-5 0,-1 1 0,4 4 0,-3 0 0,-1-5 0,0 0 0,0 0 64,1 5-32,-1-5-32,0-5 32,4 5-32,-3 0-96,3 0 64,-3 0 32,-1 0 64,5 0-32,-5 0-32,0 0 32,0 0-32,5 0 0,-5 0 0,1 0 0,3-5 0,-4 10 0,1-10 0,-1 5-96,0 0 64,5 0 32,-5 0 64,4 0-32,-4 1-32,5 4 32,-5-6 32,1 1 160,-1 1 192,0 4-224,5-5-96,-5-1-64,0 1-32,1 1 0,-1-1 0,0 0 64,1 0-96,-1 0 0,0 0 32,-4 0 0,4 0 0,1 0 64,-5 0-32,4 0 64,-4-5-64,4 5 64,0 0-128,-4-5 0,4 5 32,-4 0 64,5-5-96,-5 5-64,4 0 64,-4 0 0,4 0 32,0 0 0,-4 0 0,5 0 64,-5 1-96,4-7 0,-4 7 96,4-1 32,1-1-192,-5 2 0,4-1 96,0 0 64,-4-1-96,4 6 32,1-4 0,-1-1 64,0 0-96,1 0 0,-1-5 32,0 5 64,0 0-96,-4-5 0,5 0 32,-1 0 0,0 0 0,5 0 0,-5-5 0,0 5 64,0 0-32,1 0 64,-1 1-128,0 4 0,0-5 32,1 5 0,-5-5 0,4 5 0,0 0 0,-4 0 64,5-5-96,-5 5 0,4 0 32,-4 0 64,4 0-32,0 0 64,1-5-128,-5 5 0,4 0 32,0 0 0,1-5 0,-5 5 0,4 0 0,-4-5 64,4 0-96,-4 1 0,4-2-32,-4 2-64,5-2 160,-5 2 32,4-1 0,-4 0-64,4 0 32,-4 5-32,4-5-96,1 5 64,-5 0 32,0-5 64,4 5-32,-4 0-32,0 0-64,4 0-32,-4 5 128,0-5 32,0 0 0,0 0-64,4 5 32,-4-5-128,0 0 64,0 0 32,0 0 64,5 0-32,-5 5-32,0-5 32,0 1-32,0-2 0,4 1 0,-4 1 0,0-6 0,0 4 0,0 2 0,0-6 64,0 5 32,0-5-128,0 0 32,0 5-64,0-5 0,0 5 64,4-5 64,-4 5-96,0-5 0,0 5 32,4-5 0,-4 5 0,5 0 64,-5 0-96,0 0 0,4 0 32,-4 0 0,4 0-96,-4 0 0,0 5 128,5-4 32,-5-2 0,0-3-64,4 4 32,-4 0-32,0-5 0,0 5 64,0 0-96,0 0 0,0-5 32,0 5 0,4-5 0,-4 0 64,0 0-96,4 0 0,-4 5 32,0-5 0,0 0 0,5 5 64,-5-5-96,0 5 0,4 1 32,-4-7 0,0 6-96,0 1 64,4-2 32,1 1 64,-5 1-32,4-1 64,-4 0-64,4 0-32,-4 5-64,4-5 32,1 0 32,-5 0 0,4 5 0,-4-5 0,4 0 0,-4-5 64,4 10-96,-4-5-64,0 0 64,5 5 64,-5-5 0,0 0 64,0 5-128,4-5-64,-4 0 64,0 5 64,4-5 0,-4 0-32,0 5 32,0-5-32,4 0-96,-4 0 64,0 5 32,5-10 0,-5 5 64,0-5 32,0 5-128,4-5-32,-4 5 32,0-4 64,0 9 0,0-11-32,0 7-64,0-1-32,0 5 64,4-5 64,-4 0 64,0 0 32,0 5-160,0-5-32,0 0 32,4 5 64,-4-5 0,0 5-32,0-5-64,0 5 32,0-5 32,0 5 0,0-5 0,0 5 64,0 0-32,0-5-32,0 5 32,0-5-32,0 5 0,0-5 0,0 5 0,0-5 0,0 5 0,0-5 0,0 5 0,5 0 64,-5-5-96,0 5 0,0 0-32,0-5 0,0 0 128,4 0-32,-4 5 64,0-5-128,0 0-64,0 5 64,0-5 64,0 5-64,0-5 0,0 0 96,4 0 32,-4 5-192,0-5 0,0 0 32,0 5 96,5-4 0,-5-2-32,0 1 32,0 1 32,4-1-32,-4-1-32,0 2 32,0-1 32,0 0-96,0-1 0,0 2 32,0-1 0,0 0-96,0 5 64,0-5 32,0 5 64,0-5-96,0 5 0,0-5 32,0 5 64,-4-5-96,4 5 0,0-5 32,0 5 64,-5-5-96,5 0 0,0 0 32,0 5 64,0-5-96,0 0 0,0 0 32,-4 5 64,4-5-32,0 5 64,0 0-128,0 0-64,0-5 64,0 5 64,0 0 0,0 0-32,0 0-608,4 5-256,1-5-1120</inkml:trace>
  <inkml:trace contextRef="#ctx0" brushRef="#br0" timeOffset="17">1045 2645 128,'0'9'0,"-9"1"0,9-10 0</inkml:trace>
  <inkml:trace contextRef="#ctx0" brushRef="#br0" timeOffset="18">1032 2694 128,'0'10'64,"0"-5"0,0-5-160,0 5 64,0 0 32,0-5 0</inkml:trace>
  <inkml:trace contextRef="#ctx0" brushRef="#br0" timeOffset="19">1015 2769 128,'-4'0'64,"4"5"0,0 0-160,0-5 64,0 5 32,0-5 0,0 4 0,-5-4 0</inkml:trace>
  <inkml:trace contextRef="#ctx0" brushRef="#br0" timeOffset="20">998 2809 128,'0'0'0,"0"5"64,0 0-32,-4-5 64,4 0-128,0 0 0,0 5 32,-4-5 64,4 0-32,0 0-32,-4 5 32,4 0-32,0 0 0,-4 0 64,4-5 32,-5 5-32,5-5-64,-4 4-64,0-4 32,4 5-32,-4-5 0,4 6 64,0-6 0,-5 0 0,5 4 0,0-4-96,-4 0 64,4 0 96,-4 5 96,4-5-64,-5 0-64,1 0 544,0 0 256,0 0-416,4 0-224,-5-5-128,1 5 0,0 0-32,-1-4 64,1-2-128,0 6 0,0-9 32,-1 4 0,1 0-96,0 0 64,-1-5 160,5 5 64,-4 0-224,0 0-32,0-5 64,0 0 64,-1 5 0,1-5-64,-4 0 32,3 5-32,1-5 0,4 0 0,-4 0 0,-1 0 0,1 5 0,4-5 64,-4 5-96,4 0 0,-4-5 32,-1 10 64,5-9-32,-4 4 64,4-5-128,-4 0 0,4 0 32,-5 0 64,1 0-32,0 0 64,4 0-64,-9 0-32,9 0-64,-4 0-32,4 0 64,-4 5 64,4 0 0,-4-5 64,4 6-128,-5-7-64,5 2 64,0-2 0,-4 2 32,4 3 0,0-3 64,-4-1 32,0 0-128,-1 0 32,1 0-64,0-5 0,0 5 64,-1 0 64,5 0-96,-4 0 0,4 5-32,-4-5 0,0 1 64,4-2 64,-5 7-32,5-7-32,0 2 32,-4 4-32,4-5 0,0-5 0,-4 5 0,4 5 0,0-5 64,-5 0 32,5 0-32,0 0-64,0 0-64,-4 0-32,4 0 64,0 0 0,-4 0 32,4-5 0,0 6 0,-4 3 0,4-3 0,-5 4 0,5-5-96,0 5 64,0-5 32,-4 5 64,4 0-32,0 0-32,-4 0 32,4 0-32,-5 0 0,1-5 0,4 5 0,-4 0 64,4 0-96,-4 0 0,4 0 32,-5 0 64,5 0-96,0 0-64,0 0 64,0 5 64,0-5-64,0 0 0,5 0 32,-5 5 64,0-4-96,0-2 0,4 6-32,0 0 0,0 0 0,1 0 0,-1 0 64,0 6 64,1-2-96,-1-4-64,0 5 128,0 0 96,5 5-192,-5-5 0,1 0 0,-1-5 96,4 10-64,-3-5 0,3 0 32,-4 0 64,1 0-96,-1 0 0,0 0 32,0 0 64,5-5-96,-5 5 0,0 0 96,5 0 32,-5 0-128,0 0-32,5 0 32,-5 0 0,1 0 32,-1 5 64,0-5-32,0 4-32,5 6 32,-5-5-32,1-5 0,-1 0 64,0 5-800,0-10-384</inkml:trace>
  <inkml:trace contextRef="#ctx0" brushRef="#br0" timeOffset="21">960 2525 1152,'0'-9'416,"0"-2"-192,-4 2-128,4 3 128,-4 1-32,4-4 32,-4 4-64,-5-1 0,5-3-192,-1 4-32,1-1-64,-1 2 96,5 4 0,-4 0 96,4-5-736,-4 5-352</inkml:trace>
  <inkml:trace contextRef="#ctx0" brushRef="#br0" timeOffset="22">3192 1511 2560,'5'10'960,"3"5"-512,5 10-544,-4-15 256,4 10-416,4-5-64,-5 5-704,10 5-288</inkml:trace>
  <inkml:trace contextRef="#ctx0" brushRef="#br0" timeOffset="23">1144 3405 896,'0'10'352,"0"-10"-192,0 10-192,4-5 64,-4 0-32,0 4 64,0 2 32,5 4 32,-5-6-64,0 11 32,0-5-64,0-5 64,0 5 0,0 5 96,0-5 32,0 5 32,0 0-64,0-1-32,4 1-96,-4 0-64,4 0 96,0 0 64,1-5-64,-5 0 0,4 5-96,-4-5-96,4 5 128,0-6 96,-4 12-32,5-7-64,-5 6 64,4-5 64,-4 0-64,4 0-64,-4-5 64,4 0 0,-4-1-128,5 6 32,-5-5 64,0 5 32,4 0-128,-4 0 32,0-5-64,0 5 0,0-1 128,0 1 32,4-5-32,-4 0-64,0 0 32,5 0-32,-1 5 0,4 0 64,-3 5-32,-1-5-32,0 0 96,1-6 0,3 6-32,-8 0-64,4-5-64,1 0 32,-5 5 32,4-5 64,-4 0-32,0 5-32,4 0 32,-4 4 32,0-4-96,0 0 0,0 0 32,4 0 64,1 0-192,-1-5 32,4-5-1248,5-5-512</inkml:trace>
  <inkml:trace contextRef="#ctx0" brushRef="#br0" timeOffset="24">2923 3325 1152,'0'15'512,"0"-5"-256,5-5-320,-1 0 192,-4 5-32,4 0 32,0 5-160,-4 0 32,5 5 64,-1 0 96,0 0 128,-4 0 160,5-6-192,-5 1 0,4-5-64,0 5 32,0 0-128,-4-5-64,5 5 0,-1-5-32,-4 10 0,4-5 0,-4 5-96,4-1 64,0 1 32,-4 0 64,0 0-32,5 0-32,-1 0-64,-4 0 32,4-1 96,-4 6 32,5 0-32,-5-5 32,4 5 0,0-5 96,-4 0-96,0 5 0,5-6-32,-5 6-64,4 5 32,-4-5-32,4-5 0,-4 5 0,4-5 0,1 0 64,-1-1-32,0-4 64,1 0-64,-1 5 64,0-5-64,0 10-32,1-5 32,-1 0-32,-4 0 0,4 0 64,0-6-32,1 6 64,-1-10-64,0 5-32,0-5 32,-4 0-32,5 5 64,-1-5 32,-4 0-32,4 0-64,0 5 96,-4-5 0,5 4 32,-5-4 0,4 0 0,-4 0 64,4 0-32,-4 0 0,5-5-192,-5 5-32,4-5 32,-4 5 0,4 0 96,-4 0-32,0 0-32,0-5 32,4 5-32,-4-5 64,0-1 32,5 7-128,-5-6 32,0 5 0,4-1 0,0 2 0,-4-7 0,5 1-96,-1 5 64,0 0-32,0 0 0,1 0 128,-1 0 32,0 0-32,0 0-64,0 0 32,5 0-32,-5-5-96,5 0 64,-5 5 32,0-1 0,1-3 0,-1 3 64,0-4-32,1 1-32,-1 3 32,5-4-32,-5 1 0,4 3 0,-3 1-96,3 0 64,-4 0 32,5 0 64,-1 5-32,-3 0 64,-1-5-128,4 5 0,-3-5 32,3 0 64,1 0-32,-1 4-32,-3-4-128,3 6 0,1-7-1056,-1 1-1216,1 0 576</inkml:trace>
  <inkml:trace contextRef="#ctx0" brushRef="#br0" timeOffset="25">3009 3340 640,'4'0'352,"-4"0"-192,4 5-64,-4-5 128,4 5-32,1-5 32,-1 5-64,0-5 0,1 5 96,3-5 160,-4 5-160,5-5 0,0 5-128,-1-5-32,1 5-32,-1 5 32,0-5-64,1 5 64,4-5-128,-5 5 0,1 0 160,4 5 64,0-5 0,-5 4 32,9-3-64,-4-2 64,0 2-64,4-2 0,-4 1-32,4-5 64,0 5-160,0 0-32,-4 0-64,4-5 0,0 0 64,4 0 0,-4 5 0,0 0 64,-4 0-96,0 0 0,4 0 32,0 5 64,-4 0-32,0-1 64,4-3-64,-4 3 64,-1-4-64,5 0 64,1 0 0,-6 0 32,1 0-160,0 0 32,4 0 64,-4 0 32,4-5-128,-4 5 32,4 0 0,0 0 0,-4 0 192,4 0 128,0 4-96,0 1 32,-4 1-224,4-2-96,-4 6 32,4-5 0,0 0 96,-4 0-32,3-5-32,-3 0 32,4 0 32,1 0-32,-1-5-32,0 5 32,0-1-32,0 7 0,0-6 0,0 4 0,0 1 0,0 0 0,-4 0 0,4 0 0,0 5 64,0-5-192,0 0 32,-4 0 96,4 0 128,-4-5-96,4 5-32,-4-1 0,0-4 0,4 5 0,0-5 64,-4 5-32,-1 0-32,5 0 32,-4 0-32,4-5 64,-4 5 32,0-5-192,4 9 0,-4-3 96,0-7 64,-5 1-96,1 0 32,-1 0 0,1 0 0,-1-5 0,1 0 0,-1 5 0,1-5 64,-5 0-32,5 0-32,-5 0 32,0 0-32,5 0-96,-1 5 64,1-5 32,-1 5 64,1 0-32,-5 0-32,5 0 32,-1-5 32,-3 5-32,3-5-32,1-1 32,-5 1-32,5 5-96,-1-5 0,-4 0 128,5 5 32,-5-5-96,5 0 32,-5 0 0,0 5 64,0-5-96,1 0-64,-1 0 64,0 0 0,0 0 96,5 0 96,-5 0-128,1 0-32,-5 0 0,4 5 0,0-10 0,0 10 0,1-10-96,-1 10 64,0-5 96,1 5 32,-5 0-128,4-5 32,-4 4 0,4-3 64,0-1-96,1-1 0,-5 1 32,4 0 0,-4 5-96,4-5 64,-4 5 96,-4-5 32,4 5-128,-4-5-32,-1 5 160,1-5 96,-4 0-192,3 0-32,-3 0 0,-1-5 64,1 5-64,-1 0 0,0 0 96,1-5 32,-1 5-128,-3 0 32,3-5 0,-4 5 64,5-5-32,-5 0-32,0 0 32,5 0-32,-5 0 64,0 5 32,4-5-128,1 0-32,-1 5 32,1-5 0,-1 0 32,1 0 0,-1 0 0,1 0 0,-1 0 0,5 0 0,-5 0 0,1 0 0,-1 0 0,1 0 64,-1 0-96,1 0-64,-5 5 64,4-5 64,-3 5 0,3-5-32,0 5 32,-3-5-32,3 5 64,0 0 32,-3-5-192,3 5-64,1-1 128,-1 2 64,-4-6 32,5 5-64,-1 0 96,1-1 0,-1-4-128,1 5-32,-1 1 32,0-2 0,1 1-64,-5 0 0,5 0 128,-1 0 96,1-5-192,-1 5 0,1 0 64,-1 0 64,0 0 64,1-5 64,-1 5-256,1-5-96,3 5 96,1-5 64,0 0 32,0 5-32,4-5 32,-5 0 32,5 0-32,0 0-32,-4 0-64,4 0 32,0 0 32,0 0 0,0 5 64,0-5 32,0 5-128,-4 0-96,4 0-32,0 0 96,0-5 96,0 5 0,4 0-32,-4-5 32,4 0 32,1 5-96,-1-5 0,0 5 32,5 0 64,-5-5-96,5 5-64,-1-5 64,1 5 64,-1 0-64,1 0 0,-1 0 32,5 0 0,-4 0 0,-1 0 0,5 0 0,0-5 0,0 5 192,-1-1 128,1 7-160,4-2-96,5 6-32,-1 5-32,0 10 0,9-5 0,-8 5-448,3 4-160,1 1-480,-1 0-1376,1 5 192</inkml:trace>
  <inkml:trace contextRef="#ctx0" brushRef="#br0" timeOffset="26">969 3594 896,'-9'5'352,"9"-5"-192,-4 10-64,0-10 128,-1 5-32,1 5-32,0-5 32,-5-1 96,1 7-64,-1-2-64,1 2 0,-5-2 32,4-4-96,1 5-64,-5-5 0,5 5-32,-5-5 0,0 5 0,4-5 0,-4 5 0,5 0 0,-9 0 0,4-5 0,5 5 0,-5-5 0,4 0 64,-3 0-32,-1 5-32,0-5 96,4 5 0,-4 0-32,1-1 32,-1 6-64,0 0-32,0 0 32,5 5-32,-5-5 0,0 0 0,-4 5 0,4-10 0,0 5 0,1-5 0,-5 5-96,4-6 64,0 11 32,0-5 64,0 5-32,-4 0 64,9-5-128,-5 5-64,-4 5 64,4-5 64,-4-1 0,4 1-32,0 0-64,1 0-32,-1-5 64,0 5 64,0 0 64,1 0 32,-1-5-160,0 0 32,4-1 0,-4 6 64,1-10-96,3 5 0,-4-5 96,1 5 32,3 0-128,1 0 32,-1 0-64,0 0 0,1 5 0,-1 4 0,1 6 0,-5 0 0,4 10 0,1 5 0,-5 4 128,5-4 96,-5 10 0,0-5 0,4 0-192,1-6 32,-1 1-64,-4 0-64,1-5-960,-1-6-416</inkml:trace>
  <inkml:trace contextRef="#ctx0" brushRef="#br0" timeOffset="27">1238 4071 128,'-12'10'64,"7"0"0,-3 5 192,8-5 160,-4 0-128,-1-5-32,1 5-128,-4 4-32,3 1-32,-3-5 32,3 5-128,-3 0 0,4 5 96,-1 0 32,1 0 32,0 0 0,-1-1-64,1 6 32,-4-5-64,3 0 64,1 0 0,4 5 32,-4-5-160,0 5 32,4 0 0,0-5 64,-5 4-32,1-4 64,4 0-128,0 0 0,0 5 96,-4-6 32,4 7-32,-4 3-64,-1-4 32,1 5 32,4-5 160,-4 0 192,-1 4-96,1 2 0,0-7-288,4 6 0,0-5-32,0 0 64,0 0-32,0 0 64,4-1-64,0 6-32,5-5 32,0 0-32,-1 5 0,5-5 64,0-1-256,4 1-96,0 5-992,4 10-352</inkml:trace>
  <inkml:trace contextRef="#ctx0" brushRef="#br0" timeOffset="28">760 1113 896,'-9'0'416,"5"5"-192,4 5-352,-5-5 128,5 5-64,0 0 0,-4 10 0,4 0 0,-4-1-224,0 6-128</inkml:trace>
  <inkml:trace contextRef="#ctx0" brushRef="#br0" timeOffset="29">884 810 896,'-5'-10'352,"-3"10"-192,3 0-256,1 6 0,0-2 64,-5 1 64,-3 10-352,-1 0-96</inkml:trace>
  <inkml:trace contextRef="#ctx0" brushRef="#br0" timeOffset="30">1055 462 128,'-30'0'160,"4"0"-64,-8 5-192,21-5 64,-13 0-32,1-10 0</inkml:trace>
  <inkml:trace contextRef="#ctx0" brushRef="#br0" timeOffset="31">1468 243 1792,'-4'-15'768,"4"10"-384,0-5-512,0 10 128,4-5 64,1 0 32,-1 0-832,5-5-288,-5-4 448,4-1 192</inkml:trace>
  <inkml:trace contextRef="#ctx0" brushRef="#br0" timeOffset="32">1327 402 896,'-12'-9'352,"7"3"-192,1 6 96,4-4 160,-4 4-128,4-5-96,-5-6 32,1 2 0,0-1-32,0-5-32,4 0-96,-9 0 32,1 5-1056,3-5-384</inkml:trace>
  <inkml:trace contextRef="#ctx0" brushRef="#br0" timeOffset="33">1998 199 896,'0'-5'416,"4"5"-192,0 0-256,0 0 64,1 0-32,8-5 0,-1 5 0,1-5 64,4 0-96,9 0 0,-5-5 32,9 0 0,-5 0-448,5-10-96</inkml:trace>
  <inkml:trace contextRef="#ctx0" brushRef="#br0" timeOffset="34">2203 244 3072,'0'-5'1216,"4"5"-640,0 0-736,5 0 192,-5 0 32,9-5 32,-5 0-192,9 0 0,-4 0-608,9 0-256,-1-5-128,0 0 0</inkml:trace>
  <inkml:trace contextRef="#ctx0" brushRef="#br0" timeOffset="35">2390 124 1152,'5'-25'416,"8"6"-192,4-1-256,-9 10 64,5 0-128,8 0 64,5 0-384,0-10-224</inkml:trace>
  <inkml:trace contextRef="#ctx0" brushRef="#br0" timeOffset="36">2659 293 2304,'-4'-29'864,"4"19"-448,0 5-576,4 0 192,1 0-32,-1 0 64,4 5-96,1-5 0,-1 5 32,5 0 0,0-5-928,4 5-416</inkml:trace>
  <inkml:trace contextRef="#ctx0" brushRef="#br0" timeOffset="37">2587 423 2560,'4'-15'960,"13"10"-512,-4 1-544,-1-6 256,1 4-128,9-3 64,3 4-1184,5-6-544</inkml:trace>
  <inkml:trace contextRef="#ctx0" brushRef="#br0" timeOffset="38">2770 399 2304,'0'-5'960,"13"5"-512,4-5-544,-4-5 192,8 0-32,9 0 96,4-15-1184,9 0-512</inkml:trace>
  <inkml:trace contextRef="#ctx0" brushRef="#br0" timeOffset="39">2996 458 640,'34'34'352,"-12"-9"-192,12 10-192,-21-15 64,8 0-32,5 0 64</inkml:trace>
  <inkml:trace contextRef="#ctx0" brushRef="#br0" timeOffset="40">1673 239 128,'0'5'64,"4"0"0,-4-5-96,4 0 64,-4 0 32,5-5 96,4 0-128,-5-5-32,9-5-160,-5 0 32</inkml:trace>
  <inkml:trace contextRef="#ctx0" brushRef="#br0" timeOffset="41">1690 363 2816,'0'-29'1120,"9"19"-576,4-5-576,-5 5 288,10 0-224,3 0-96,9-5-1248,-1-5-480</inkml:trace>
  <inkml:trace contextRef="#ctx0" brushRef="#br0" timeOffset="42">1869 324 5376,'4'-10'2112,"1"5"-1152,3-10-1184,5 5 256,-4 0-416,4-5-96,-1 0-32,5 0 64,0 5-512,-4-10-256</inkml:trace>
  <inkml:trace contextRef="#ctx0" brushRef="#br0" timeOffset="43">2036 313 5760,'-4'5'2176,"8"-5"-1152,0 0-1280,0 0 384,5-5-480,4 0-96,4-5-640,0-4-160,9-7-640,-5 1-224</inkml:trace>
  <inkml:trace contextRef="#ctx0" brushRef="#br0" timeOffset="44">2147 343 7040,'4'0'2624,"0"-5"-1408,22-5-2048,-18 10 160,9-10-736,5 0-224,-1-5-544,1-4-160</inkml:trace>
  <inkml:trace contextRef="#ctx0" brushRef="#br0" timeOffset="45">2313 324 7552,'0'0'2816,"4"0"-1536,9-5-2144,-4 0 160,8 0-1600,0-10-512,8-5 704,1 0 384</inkml:trace>
  <inkml:trace contextRef="#ctx0" brushRef="#br0" timeOffset="46">2433 278 7296,'4'0'2816,"1"-4"-1536,16-1-2688,-8 0-64,0-10-1344,8 0-384</inkml:trace>
  <inkml:trace contextRef="#ctx0" brushRef="#br0" timeOffset="47">2680 433 4864,'9'0'1824,"-1"0"-960,9-5-1376,-4 0 160,0 5-768,9-5-224,-1-5-160,0-5-32</inkml:trace>
  <inkml:trace contextRef="#ctx0" brushRef="#br0" timeOffset="48">2809 402 7168,'4'-4'2720,"13"-1"-1472,9-10-2592,-18 4-32,14-3-1376,3-6-416</inkml:trace>
  <inkml:trace contextRef="#ctx0" brushRef="#br0" timeOffset="49">2676 338 7040,'0'-10'2720,"5"10"-1472,3-5-1536,5 0 384,8-5-480,9 0-160,9-10-1632,-1 0-704,9 1 768,-4-1 448</inkml:trace>
  <inkml:trace contextRef="#ctx0" brushRef="#br0" timeOffset="50">2821 517 5376,'5'0'2112,"3"0"-1152,14 0-1472,-9 6 224,4-6-448,4-6-64,0 6-1088,5-10-416</inkml:trace>
  <inkml:trace contextRef="#ctx0" brushRef="#br0" timeOffset="51">2821 661 6656,'9'25'2464,"12"-20"-1344,-3 5-1536,-10 0 384,13 0-960,0 5-224,1 5-1184,8-5-480</inkml:trace>
  <inkml:trace contextRef="#ctx0" brushRef="#br0" timeOffset="52">2940 741 5888,'-12'5'2176,"12"10"-1152,8 10-1408,-4-15 320,9 9-64,5 11 128,3 5-736,0 0-320,13 0-1088,1 0-384</inkml:trace>
  <inkml:trace contextRef="#ctx0" brushRef="#br0" timeOffset="53">2954 954 5632,'21'55'2176,"-4"-25"-1152,17 29-1888,-21-19 0,13 10-1216,-5 0-416,5 0 1152,4-1 576</inkml:trace>
  <inkml:trace contextRef="#ctx0" brushRef="#br0" timeOffset="54">3145 1283 6272,'0'39'2368,"5"-24"-1280,3 35-1984,-4-30 128,5 10-352,4 5 32,0 0-800,0-6-320</inkml:trace>
  <inkml:trace contextRef="#ctx0" brushRef="#br0" timeOffset="55">3205 1765 6144,'13'64'2272,"-4"-44"-1216,-1 5-2368,-3-10-160,3 0-832,-3-5-160</inkml:trace>
  <inkml:trace contextRef="#ctx0" brushRef="#br0" timeOffset="56">3231 2003 5888,'13'80'2176,"-5"-50"-1152,1 15-2816,0-21-416,3 1 192,1-5 192</inkml:trace>
  <inkml:trace contextRef="#ctx0" brushRef="#br0" timeOffset="57">960 800 5248,'-21'6'2016,"17"-2"-1088,-5 12-1088,9-7 384,-4 6-352,0 5-32,-5 15-640,-4 0-224,0-1-928,5 6-384</inkml:trace>
  <inkml:trace contextRef="#ctx0" brushRef="#br0" timeOffset="58">956 845 5888,'-8'0'2176,"4"0"-1152,-9 6-1120,8-1 416,-7 4-512,-5 11-160,-4 10-192,-5 5 0,-8 5-288,0 15-96,-5-1-896,1 11-448</inkml:trace>
  <inkml:trace contextRef="#ctx0" brushRef="#br0" timeOffset="59">1964 2987 2176,'0'0'64,"0"5"-96,-5-5-64,5 5 64,-4-5 64,4 5 0,-4 0-32,-1 1 32,1-6 32,-5 9-384,5-4-192,-4 0 0,3 5 32</inkml:trace>
  <inkml:trace contextRef="#ctx0" brushRef="#br0" timeOffset="60">1114 2645 512,'0'4'256,"0"1"-128,-4 0 64,4 0 192,0 0 0,0 0 96,0 0-192,0 5-96,0 5-32,0-5-32,0 0-64,0 5 32,0-5 0,0 0 96,0 0-96,0 0-64,4 0 0,-4 0-32,0-5 64,4 4 32,-4 2-192,0-2 0,5 1 160,-5 5 192,0 5-352,4 0-64,-4-5 192,0 5 192,4-5-96,1 5-64,-1-5-32,0 0-32,0-6-1152,5 2-480</inkml:trace>
  <inkml:trace contextRef="#ctx0" brushRef="#br0" timeOffset="61">1123 2814 1152,'4'15'416,"-4"-15"-192,0 5-64,0 0 192,4 0-288,-4 4 0,0 2 0,5-2 32,-5 1 32,4 10 0,-4-5-160,4-5 32,-4 5 64,4 0 96,0-5-128,1 5-32,-1-5 0,0 4 64,5-3-96,-5 3 0,5 1 32,-5 0 64,5 0-32,-5 5-32,4 5 32,1-5-32,4 0 0,0-1 0,-1 1 0,5 0 0,9 5 64,0 5 96,3-5-1056,1 0-416</inkml:trace>
  <inkml:trace contextRef="#ctx0" brushRef="#br0" timeOffset="62">1178 3370 512,'17'80'256,"-8"-45"-128,4 30-384,-4-35-32</inkml:trace>
  <inkml:trace contextRef="#ctx0" brushRef="#br0" timeOffset="63">1166 3092 128,'-5'10'0,"5"10"64,0-10 32,0 5-32,0-1-64,0 1 32,0 5-32,0-5 0,0 5 64,0 10-32,0-5 64,-4 5-64,-1 4-32,1-3-128,0 3-64</inkml:trace>
  <inkml:trace contextRef="#ctx0" brushRef="#br0" timeOffset="64">943 3624 384,'4'-5'256,"1"0"-128,-1 5-96,0 0 160,1 0-96,3-5-64,1 5 64,4 0 0,-1-5-128,6-5-32,-1-5-256,12-5-128</inkml:trace>
  <inkml:trace contextRef="#ctx0" brushRef="#br0" timeOffset="65">1119 1412 1152,'-9'0'416,"9"0"-192,-4-5-352,4 5 64,-4 0 32,4 0 64,-5 0 64,5 0 96,-4 0-32,4-5 0,-8 5-96,8-5 32,-9 5-64,5-5-32,-5 5 32,5-5 32,-5 5-96,5-5-64,-5 5 128,5 0 32,-4 0 0,3-5-64,1 5 32,-4 0-32,3 0 0,1-5 0,-4 5-96,-1 0 64,0-5 160,1 0 64,-5 0-160,0-5-64,5 6 0,-1-2 0,1-3-64,-5 9 64,9-5 32,-1-1 64,1 6-32,0-5-32,-1 5-64,5-4 32,-4 4-32,4-5-64,-4 5 160,0-6 96,4 6-32,-5 0-64,5 0-96,-4-4-32,4 4 128,0 0 32,0 0 0,0 0-64,0 0 32,0 0-32,4 0 0,1 4 64,-1-4-32,4 6-32,5 3 32,-4 2-32,8-2 0,-4 2 0,-1-2 0,5 6 64,-4-10-96,0 5 0,0 0 32,0 0 0,4-5 0,-4 0 64,-1 5-96,1-5 0,5 5 96,-6-5 32,-3 0-128,4-5-32,-9 5 32,4 0 64,-3 0-64,-1 0 0,-4-5-480,4 5-128,-4 0 32,0 0 32</inkml:trace>
  <inkml:trace contextRef="#ctx0" brushRef="#br0" timeOffset="66">777 1402 1152,'4'5'512,"5"-5"-256,-1 5-224,-3-5 160,-1 5-32,4-5 0,1 4-192,-1 1 32,5-5 64,0 6 32,0-2-32,0 6 32,4-4-128,0 3 0,0-4 160,0 5 64,0-5-224,-4 0-32,4 5 0,-8-5 96,3 0-64,1 0 0,-4 5 96,-1-5 32,-3 5-32,-1-5-64,4 5 32,-3-5-32,-1 0 0,0 0 0,1 0-160,-1-5 32,0 5-640,0-5-288</inkml:trace>
  <inkml:trace contextRef="#ctx0" brushRef="#br0" timeOffset="67">803 1253 384,'12'-15'256,"-7"10"-128,-1 0-96,0 0 160,0 5-96,5-5-64,0 0-96,-1 0 32,1 5 96,-1-5 96,1 5-128,-1 0-96,1 0-256,-1 0-128</inkml:trace>
  <inkml:trace contextRef="#ctx0" brushRef="#br0" timeOffset="68">751 1262 896,'8'-5'416,"-3"5"-192,8-15-352,-9 10 128,4 5 128,1-10 64,4 5-64,0 0-96,-5 1 0,9-7-32,-8 7-512,8-1-192</inkml:trace>
  <inkml:trace contextRef="#ctx0" brushRef="#br0" timeOffset="69">922 1546 1152,'-4'0'416,"4"5"-192,0 0-256,0-5 64,0 0-128,0 5 64,0-5 32,0 5 0,0 0 0,0 0 64,0 0-32,0 5 64,0-1-64,0 1 64,0 0-64,0 5-32,0 0-64,0 0 32,0 0-32,0 5 0,0-5 64,0 0 64,0 0-32,0 0 64,0-1-64,0 1-32,0 5 32,0 0-32,0 0 0,0-5 64,0 5-96,0-5 0,-5 5 32,1-5 0,4 0 0,-4 0 0,4 0-96,-5 0 64,5-1 32,0-4 64,0 5-32,-4 5-32,4-5 96,0 0 64,4-5-128,-4 5-96,0-5 32,5 5 0,-5-6-64,4 6 64,0-4 32,-4-6 64,5 4-96,-5 1 0,0-5 96,4 5 32,-4 0-384,0 0-128,0 0-96,4 10 0</inkml:trace>
  <inkml:trace contextRef="#ctx0" brushRef="#br0" timeOffset="70">866 1610 256,'0'30'160,"0"-10"-64,0 5-128,5-10 128,-1 0-128,-4 5-64,0 5 128,0 4 96,0 1-192,-4 0 0,4 0 0,-5 0 32,1 4 32,0-4 0,4 0 64,-4 0 32,-1 0-32,-3 0-64,4 0 32,-5-6-32,1 6-96,-5 0 64,4 0-128,1-5 32</inkml:trace>
  <inkml:trace contextRef="#ctx0" brushRef="#br0" timeOffset="71">2151 2853 2048,'9'0'768,"-9"0"-384,4 0-384,-4 0 160,4 0-192,0 0-32,-4-5 32,5 5 64,-1 0-64,0 0 0,-4-5 32,4 5 0,1 0 0,-1 0 0,0 0 0,1-5 0,-1 5 64,0 0 32,0 0-32,1-5-64,3 5 32,-3 0-32,-1 0-96,0 0 64,0 0 32,1 0 0,-1 0 64,4 0 32,-3 0-192,-1 0 0,0 0 32,0 0 96,1 0 0,3 0 64,-4 0-64,5 0-32,0 0 32,-5 0-32,4 0 0,1 0 0,0 0-96,-1 0 0,1 0 64,-1 0 0,0 0 32,1 0 0,0 0-96,-1 0 64,1 0 32,-1 0 0,1 0 0,-1 0 0,-3 5 0,3 0 64,-3-5-32,-1 0-32,0 5-64,0 0 32,5-5 32,-5 5 64,4 0-96,-3 0 0,-1 0 32,4 0 0,-3 0 64,3 0 32,-3-5-32,3 5-64,-4-5-64,5 5 32,0-5 32,-5 0 0,4 0 0,1 0 0,-5 5 0,0-5 0,5 5 0,-5-5 0,0 5 0,1-5 0,-1 5 0,0-1 64,0 2-96,1-1-64,-1-1 64,0 1 64,-4 1 0,5-2-32,-1 1-64,0 0 32,-4 0 32,4 0 64,-4-5-32,0 5-32,5 0 32,-5-5-32,0 5 64,4-5 32,-4 5-128,0-5 32,4 5 64,-4-5 96,0 5-224,5 0 0,-5 0-928,0 0-288</inkml:trace>
  <inkml:trace contextRef="#ctx0" brushRef="#br0" timeOffset="72">2006 2983 1408,'0'5'608,"0"-5"-320,-4 5-352,4-5 192,0 5-160,-4-5 0,4 5 32,-4-5 64,-1 5-96,1 0 0,0 0 32,-1 0 0,1-5 0,0 5 64,-1 0-32,-3-5-32,3 5 32,-3 0-32,4-5 64,-5 5 32,5 0-32,0-5-64,-5 5 32,5-5-32,-1 5 0,5-5 0,0 0-704,0 0-320</inkml:trace>
  <inkml:trace contextRef="#ctx0" brushRef="#br0" timeOffset="73">2117 2918 640,'-9'10'352,"0"-5"-192,5 5-256,0-5 64,0 0 32,-1 5 64,-3-5-32,-5 5 64,5 0-128,-5 0 0,4-1 32,-4-3 64,5 4-32,-1-6-32,1 1 32,3 1 32,1-2-384,0-4-192</inkml:trace>
  <inkml:trace contextRef="#ctx0" brushRef="#br2" timeOffset="74">1507 845 1536,'0'-30'608,"0"51"-320,0-12-480,0-9 96,0 0-256,0 0-32,0 10-64,9-10-32</inkml:trace>
  <inkml:trace contextRef="#ctx0" brushRef="#br2" timeOffset="75">2651 3072 1792,'0'-5'704,"0"5"-384,-4 0-320,4 0 224,0 0-128,0 0 0,0 0-32,-5 0 32,5 0 64,0 5 64,-4-5-256,0 0-32,4 0 128,-5 0 192,1 0-128,0 0 0,0 0-128,-1 0-32,1-5 32,0 5 0,-1 0 0,-3 0 64,4 0-32,-1 0 64,1 0 128,-4 0 192,-1 0-160,1 0 0,3-5 0,1 5 0,-4 0-128,-1 0-96,5-5 0,-5 5 32,5 0-96,-5-5 0,1 5 32,3 0 0,1 0 0,-4 0 0,-1 0 0,1 0 0,-1 0 0,1 0 64,-1 0-96,1 0-64,-1 0 64,0 5 64,1-5 0,4 5 64,-5-5-128,0 5 0,1-5-32,4 5 0,-5-5 64,1 0 64,-1 5-32,1-5-32,3 0 32,-3 0 32,3 0-96,1 0 0,-4 0 32,3 0 64,-3 0-32,3 0 64,-3 0-64,-1 0-32,1 0-64,-1 5 32,1-5 32,-1 0 64,5 0-96,-4 5 0,-1-5 32,5 0 0,-5 0 0,1 0 0,-1 0 64,0 0-32,5 0-32,-4 0-64,-1 0 32,1 0 32,-1 0 0,1 5 0,3-5 64,1 0-96,-4 0 0,3-5 96,1 5 32,0 0-128,-1 0-32,1-5-64,0 5 96,0 0 0,-1 5 96,-3-5-96,3 0-64,-3 5 64,-1 0 64,5-5-64,-4 5 0,-1 0-256,1 0-128,-5-5-480,4 5-256,1-5-64,-1 0 0</inkml:trace>
  <inkml:trace contextRef="#ctx0" brushRef="#br2" timeOffset="76">2002 3112 384,'-22'10'256,"9"0"-128,1 5-96,3-10 96,5 5-160,-5-5 32,5 0-224,0 0-96</inkml:trace>
  <inkml:trace contextRef="#ctx0" brushRef="#br2" timeOffset="77">1980 2968 128,'4'-10'64,"5"10"0,-5-5-96,0-5 64,1 5-32,-1 0 64,0 0 32,5-5 32,-5 5-160,5 0-32,-5 1 32,5-7 0,-1 6 448,1 1 192,-5-2-288,4 1-96,1 1-224,-5-1-32,5 5 32,-1-6 64,1 6-96,-5-5 0,1 5-480,3 0-192</inkml:trace>
  <inkml:trace contextRef="#ctx0" brushRef="#br2" timeOffset="78">1989 2928 256,'0'-5'160,"5"0"-64,-5 0-64,4 5 96,-4 0-64,0-5-64,4 5 32,0-5-32,-4 5 0,0-5 0,5 5 0,-1-5 0,-4 0 0,4 0 64,-4 0 32,4 5 96,-4-5-32,4 0 64,-4 1-128,5 4 0,-5-6-32,4 1-64,-4 5 32,0 0-32,4 0 0,-4-4 0,0 4 0,0 0 0,5-5 0,-5 5 0,4 0 64,-4 0 96,4 0-224,0-5 0,-4 5 0,5 0 32,-5-5 32,4 5 0,-4 0 0,4-5 0,0 5 0,-4-5 64,5 5-96,-5 0 0,4-5 32,-4 0 64,4 5-32,1-5 64,-5 0-128,4 5 0,-4-5 32,4 5 0,-4-5 0,4 5 0,1-5-96,-5 5 64,4 0 32,0-5 64,-4 0-32,4 5 64,1-5-64,-5 0-32,4 5-64,0-5 32,0 0 32,-4 5 0,5-5 0,-1 0 64</inkml:trace>
  <inkml:trace contextRef="#ctx0" brushRef="#br2" timeOffset="79">2151 2744 1952,'8'0'32</inkml:trace>
  <inkml:trace contextRef="#ctx0" brushRef="#br2" timeOffset="80">2164 2734 1952,'4'0'32,"5"-5"-64,-5 5 0,0 0 96,1 0 96,-5-5-128,4 5-96,0 0 32,-4 0 0,5 0 32,-1 0 0,-4 0 0,0 5 0,4-5 0,-4 5 0,0-5 64,4 5-96,-4 0 0,5-5 32,-5 0 64,4 0-96,0 0 0,0 0 32,-4-5 64,5 5-32,-1-5 64</inkml:trace>
  <inkml:trace contextRef="#ctx0" brushRef="#br2" timeOffset="81">2245 2738 1984,'0'10'-320,"0"0"-192,0 1-96</inkml:trace>
  <inkml:trace contextRef="#ctx0" brushRef="#br2" timeOffset="82">2403 2690 128,'4'0'64,"0"0"0,0-6-96,1 6 64,-1 0-32,-4 0 64,4 0-96,0 0 0,1 0 32,-1 0 64,0 6-32,1-6-32,-5 0-64,4 0 32,0 4 96,0-4 32,1 0-128,-1 5-32,0-5 32,1 5 64,-1 0 0,0 0-32,0 0-64,1 0 32,-1 0 32,0 0 64,0 0-96,1 0 0,-1-5 32,4 5 64,-8 0 32,9-5 32,-5 5-224,1-5 0,-1 5 32,0 0 96,5-5 0,-9 5-32,4 0 32,0 0-32,1 5 0,-1-5 64,0 0-96,-4 4 0,4-3 32,-4-1 0,5-1 64,-5 1 32,4 5-128,0 0-32,5 5 96,-1-5 32,1 10 0,4 0 32,4-5-288,-4 0-32</inkml:trace>
  <inkml:trace contextRef="#ctx0" brushRef="#br0" timeOffset="83">2062 1943 384,'-4'6'160,"4"-1"-64,0-5-128,0 4 64,0-4-32,0 5 0,-5 0-96,5-5 64,0 5 32,-4-5 0,4 5-96,-4-5 64,-1 5 32,5 0 64,-4 0 32,4 0 32,0 0-160,-4 0 32,4 0-64,0 0 0,0 0 128,-5 0 32,5 0-32,0 0-64,0-5-64,0 5 32,-4 0 32,4 0 64,0 5-96,0 0-64,0 0 128,0-5 96,0 4-192,0 6 0,-4-10 0,4 5 96,0 0 0,0 0 64,0 0-128,0-5 0,-4 5 32,4-5 0,0 5 0,0-5 0,-4 5 0,-1-5 0,5 5 0,-4 0 64,0-5-96,-1 10 0,5-5 32,-4 4 64,4-3-32,0 4-32,0-6 32,-4 1 32,4 0-96,0 5 0,-5-5 96,5 0 96,-4 0-128,0 0-32,0 5 64,-1-5 96,1 0-128,4 5-96,-4-6-256,4 7-128</inkml:trace>
  <inkml:trace contextRef="#ctx0" brushRef="#br0" timeOffset="84">2450 1988 640,'0'0'352,"0"6"-192,0-6-128,0 0 160,4 5 32,-4-5 96,0 4-96,0-4-64,0 5 0,0-5-32,0 5-64,0 1 32,0-2-64,0 1-32,0 0 96,0-5 64,0 5-224,0 0 0,0 0 64,0-5 128,0 5-32,0 0-64,0 0 64,0-5 0,5 5 32,-5 5 0,0-5-64,0 0 32,0 5-64,0-5 64,0 0-64,0 0-32,0 0 96,0 0 64,0 0-64,0-5-64,0 5 0,0 0 32</inkml:trace>
  <inkml:trace contextRef="#ctx0" brushRef="#br0" timeOffset="85">2463 2147 4384,'4'5'32,"-4"0"0,4 0 64,1 5-128,-5-5 0,4 0 32,0 0 64,-4 0-32,4 0 64,0 0 64,-4-1 64,5 7-192,-5-6-64,4-1 0,-4 2 64,4 3 0,-4-4 64,5 0-64,-5 1-32,0-6 32,4 4-32,-4 1 64,0 0 32,4-5-128,-4 10-32,0-10 32,5 5 64,-5 0 0,0 0-96,0 0 32,0 0 32,0-5 0,0 5-96,4 0 160,-4 0 64,0 0-96,0 0-32,0 5 0,0-5 64,4 0-32,-4 5-32,0 5 32,5-5 32,-5 5-96,8 0-64,-4-5-1440,1 4-544</inkml:trace>
  <inkml:trace contextRef="#ctx0" brushRef="#br0" timeOffset="86">2156 2491 128,'0'0'0,"4"-5"64,-4 5 32,4 0-128,-4 0 32,4 0 64,-4-5 32,0 5-32,5 0 32,-5 0 64,0 0-64,4-5 0,-4 5-32,0 0-64,0-5 32,4 5-32,-4 0 0,0 0 64,5 0-96,-5-5 0,0 5 32,0-5 0,4 5 0,-4-5 0,4 5 64,-4-5 32,4 5-128,1 0-32,-5 0 32,4-5 0,-4 5 32,0 0 64,4 0-96,-4-5 0,5 5 32,-5 0 64,4 0-96,0 0 0,-4 0 32,4 0 0,-4 0 0,4 0 64,-4 0-96,5 0-64,-1 0 128,-4 0 32,4 0 0,-4 0-64,0 5-64,0-5 32,4 0 32,-4 0 64,0 0 32,0 5 32,0-5-224,0 5 0,0-5-256,0 5-32</inkml:trace>
  <inkml:trace contextRef="#ctx0" brushRef="#br0" timeOffset="87">2390 2475 1152,'0'0'416,"0"5"-192,0-5-128,0 0 224,0 0-192,0 0 0,0 0 64,0 0 32,0 0 32,0 0 64,0 0-160,0 0-32,0-5-64,0 5 32,0 0 0,0 0 32,0-4 128,0 4 96,0 0-64,0 0 64,0 0-192,0-6-32,0 6 0,0 0 0,0 0-64,0-5-64,0 5 32,0 0-32,0 0 64,0 0 32,0 0-32,0 0 32,0 0 0,0 0 32,0 0-64,0 0 32,0 0 0,0 0 96,0-4-96,4 4-64,-4 0 64,0 0-64,0-5 64,0 5-128,0 0 0,4 0 32,-4 0 64,0-6-32,0 6-32,0 0 32,0 0-32,0 0 64,0 0 32,5 0 32,-5 0 0,0 0-64,0 0-64,0 0 96,4 0 0,-4 0-128,0 0-32,0 0 96,0 0 32,4 0-96,-4 0-32,0-5 96,4 5 32,-4 0-160,0 0 0,0 0 96,0 0 128,5 0-32,-5 0-64,0-4 0,0 4-32,4 0-96,-4 0 64,0 0 96,0 0 96,4 0-224,-4 0 0,0 0 64,0 0 64,5 0-96,-5 0 32,0 0 64,0 0 32,0 0-32,0 0-64,0 0-64,0 4-32,0-4 64,4 0 64,-4 0-64,0 0 0,0 0 32,0 0 64,4 0-32,-4 0-32,0 0-64,0 0-32,0 0 64,0 0 0,0 0 32,0 0 64,0 0-32,0 0 64,0 0-128,0 0 0,0 0 32,0 5 0,0-5 0,0 0 0,0 0 64,5 0 32,-5 0-256,0 0-64,0 0-1984,0 0-928,-5 0 1600</inkml:trace>
  <inkml:trace contextRef="#ctx0" brushRef="#br3" timeOffset="88">2535 4116 256,'0'30'160,"0"0"-64,0 0-128,0-20 128,8 10-64,-8 0 64,0-1-64,9 21 64,-1-10-288,-8 0-96</inkml:trace>
  <inkml:trace contextRef="#ctx0" brushRef="#br3" timeOffset="89">1827 4166 640,'0'49'352,"0"-39"-192,0 20-192,0-20 128,0 20-64,0 0 64,0 10-64,8-10 64,-8 0-64,9 9-32,-1-19-416,9 0-128</inkml:trace>
  <inkml:trace contextRef="#ctx0" brushRef="#br3" timeOffset="90">1468 905 640,'17'0'352,"0"0"-192,0 0-128,-8 0 96,8 0-160,0 0 32,0 0-64,9 0 0,-1 0 64,1 0 64,8 0-32,-8 0 64,0 0-64,-1 0-32,9 0 32,-8 0 32,0 10-96,-1-10 0,1 0 32,-9 0 0,9 10 0,-9-10 64,0 0-96,0 0-64,0 0 64,0 0 64,0 0 0,-8 0-32,8 0 32,-9 0-32,1 0 0,8 0 64,-9 0 32,9 0 32,-8-10-64,8 10 32,0 0-64,-8 0-32,8 0 32,-9 0-32,9 0 0,-8 0 64,8 10-96,0-10 0,-8 10 32,-1-10 64,9 10-96,-8-10 0,8 10 32,-9 0 0,9 0 0,1-10 0,-1 10 0,0-10 64,8 0-32,1 0-32,8 0-64,-8 0 32,8 0-480,-8-10-192</inkml:trace>
  <inkml:trace contextRef="#ctx0" brushRef="#br3" timeOffset="91">2587 4265 128,'0'30'64,"0"-10"0,0 19-96,8-9 64,-8 0-32,0 0 64,0-1-96,0 11-64</inkml:trace>
  <inkml:trace contextRef="#ctx0" brushRef="#br3" timeOffset="92">2083 3500 768,'8'-20'352,"0"20"-192,1-10-128,-9 10 160,0-10-160,9 10-32,-1-10 0,1 10 0,-1-10 64,1 10 96,0-10-224,8 10-96,-9 0 96,1 0 64,8-10-32,0 10 0,0 0 32,0 0 0,9 0-96,-9 10 64,8-10-320,-7 0-96</inkml:trace>
  <inkml:trace contextRef="#ctx0" brushRef="#br3" timeOffset="93">2501 4166 128,'9'20'160,"-9"-1"-64,9-9-64,-1 0 96,-8 0-64,17 0-64,-8 10-64,-1 0 32,9 0-128,-8 10 32</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05T23:29:09.719"/>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7-05T23:27:50.505"/>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1101 358 1152,'-17'-5'512,"9"5"-256,-1-5-384,5 5 128,-5 0 0,5 0 0,-5-5 0,1 5 0,-1 0-512,1 0-128</inkml:trace>
  <inkml:trace contextRef="#ctx1" brushRef="#br1">2906 892,'0'0,"2"3,2 3,3 3,1 0,2 1,1 0,2 0,3 2,2 2,4 2,3 2,2 0,1 0,1-1,0-2,0-1,-1-2,-3-2,-1-1,0-2,-2-1,1-1,-1 0,0-2,-1 0,0-1,-2-1,0-1,-2-1,-2 0,-2 0,-1-1,-1 1,-1 0,-1 1,-1-1,0 1,-1 0,1 0,0 0,0 1,1 0,-1 0,0 0,-1 0,-1 0,-2 0,-2 0,-1 0,-2-1,0 0,-2 1,-1-1,-2 0,-3-3,-5-3,0-1</inkml:trace>
  <inkml:trace contextRef="#ctx0" brushRef="#br0" timeOffset="3727">3017 885 3968,'8'-5'1568,"5"5"-832,13 10-864,-13-10 320,8 10-160,5 0-32,4 0-1664,0 0-800,-1 0 1152,-3 0 672</inkml:trace>
  <inkml:trace contextRef="#ctx0" brushRef="#br0" timeOffset="3942">3137 969 2304,'4'6'960,"1"3"-512,12 6-608,-5-5 192,5 0-96,5 5 0,8 10-864,4 5-320,4-5 544,1 4 352</inkml:trace>
  <inkml:trace contextRef="#ctx0" brushRef="#br0" timeOffset="-43073">2119 1476 128,'0'0'64,"0"5"0,0-5-96,0 0 64,0 5-32,5-5 0,-5 5 0,0-5 64,0 5-96,0-5 0,0 5 96,4-5 96,-4 5-128,0-5-96,0 5 96,4-5 32,-4 0-96,0 5 32,5-5 64,-5 5 32,0-5-128,0 0 32,4 5 0,-4-5 128,0 10 0</inkml:trace>
  <inkml:trace contextRef="#ctx0" brushRef="#br0" timeOffset="-40970">2141 1546 896,'0'5'-64,"0"5"32,0-5 0,0 0 96,0 0 32,0 0-128,0 0 32,0 0 0,0-5 64,0 4-32,0 1 64,-4 1-64,4-6-32,0 4 32,0 1 32,0 0 32,0-5 96,0 6-32,0-2 0,0 1-96,-5 0-64,5-5 32,0 5 32,0 0-32,-4 0-96,4-5 32,0 5 32,-4 0 64,4-5-32,-4 5-32,4-5 32,-5 5-32,5 0 0,-4-5 0,4 5 0,0 0 0,-4 0 0,4-5 64,-4 5-32,4 0-32,0-5-64,-5 5 32,5 0 32,-4 0 0,4 0 64,0-5 32,0 5-128,-4 0-32,4 0 32,-4 0 0,4 5 32,0 0 64,-5-5-96,5-1 0,0 2 32,-4-1 0,4-1 0,0 1 0,-4 1 64,4-6 32,0 4-192,-5 1 0,5 0 96,0-5 64,0 6-96,-4-2 32,0-4 64,4 5 32,0 0-128,-4-5 32,4 5 0,0-5 64,-5 5-96,5 0-64,-4 0 64,4 0 64,-4 0 128,4-5-224,-5 5 0,1 0 64,4 0 128,-4-5-32,4 5 0,-4-5-32,4 5-64,0 0 32,-5 0 32,5-5-32,-4 5-32,4 0 32,-4 0-32,0-5 64,4 5 32,-4 0-128,4 0 32,-5 0 0,5-5 64,-4 5-32,0 0 64,4-1-128,-4-4 0,-1 11-32,1-6 0,0-1 64,4 7 64,-5-7-32,1 1-32,0 1 32,0-2 32,4 1-96,-5 0 0,5 0 32,-4-5 64,4 5-32,-4 0-32,-1-5-64,5 5-32,-4 0 64,4-5 0,-4 5 96,4-5 32,-4 5-128,-1-5 32,5 5 64,-4-5 32,0 5-128,4-5 32,-5 0 0,1 5 0,4 0-96,-4 0 64,4-5 32,-4 5 64,4 0-32,-4-5-32,-1 5-64,5 0-32,-4-5 64,0 0 0,4 5 96,-4-5 32,-1 0-32,5 5-128,-4-5-32,0 0 128,-1 5 32,5-5 0,-4 0-64,4 5 32,-4-5-32,4 5-96,-4-5 0,-1 0 64,5 0 0,-4 5 96,4 0 32,-4-5-128,4 0 32,-5 0 0,1 5 0,4 0 0,-4-5 64,0 0-32,4 5 64,-5-5-128,5 4-64,-4-4 64,0 6 64,0-6 0,-1 0-32,1 5 32,0-5 32,0 0-32,-1 0-32,1 5-64,0-5 32,4 0 32,-4 0 0,4 0-96,-5 0 64,1 4 96,4-4 32,-4 0-128,-1 0 32,5 6 0,-4-6 0,4 0 0,-4 0 64,4 5-32,-4-5-32,-1 0-64,5 4 32,-4-4 32,4 5 0,-4 0 0,4-5 64,-5 0-32,1 5-96,4 0 32,-4-5 32,4 5 64,-4 0-32,4 0 64,-5-5-128,1 5-64,0-5 64,4 5 0,-4-5 32,-1 0 64,1 0-32,4 0-32,-4 5 32,0-5-32,-1 0 0,5 0 0,-4 5 0,4-5 0,-4 0 64,0 0 32,4 0-128,-5 0-32,5 0 32,-4-5 0,4 5 32,-4 0 0,-1 0 0,5 0 0,0 0 0,-4 0 64,4 0-96,-4 0 0,4 0 32,0 0 0,-4 0 64,-1 5 32,5-5-192,-4 0 0,0 0 32,-1 5 96,1-5-64,0 0 0,0 5 96,-1-5 32,5 0-128,-4 0 32,4 0 64,-4 0 96,4 0-128,-4 0-32,-1 0 0,5 0 64,-4 0-96,0 0 0,0 0 32,4 0 0,-5 0 0,1 0 0,4 0 0,-4 0 64,4 0-32,-4 0-32,-1-5 288,5 5 192,-4 0-288,4 0-128,-4 0-32,4-5-32,-4 5 0,-1 0 0,5 0 0,-4 0 0,4 0 0,-4 0 64</inkml:trace>
  <inkml:trace contextRef="#ctx0" brushRef="#br0" timeOffset="-40817">1505 2232 4704,'-9'5'96,"5"-5"-128,0 0 0</inkml:trace>
  <inkml:trace contextRef="#ctx0" brushRef="#br0" timeOffset="-40443">1480 2237 4736,'-4'0'0,"-1"5"0,1-5 0,0 0 0,-1 0 0,1 0 0,0 0 0,4 0-96,-4 5 64,-1-5 32,5 0 64,-4 0-32,0 0-32,0 0 32,-1 0 32,5 0-32,-4 0-32,0 0-64,4 0 32,-4-5-32,-1 5 0,5 0 64,-4 0 0,4 0 64,-4 0 32,4-5-128,-5 5 32,1 0-64,4 0 0,-4 0 128,-1-5 32,5 5-32,-4 0-64,0 0 32,0-5-32,-1 5-96,1 0 64,4-5 32,-4 5 0,4 0 0,-5 0 64,1 0-32,4 0-32,-4-5-64,4 5 32,-4 0 96,4-5 32,-4-1-32,4 6 32,-5-4-128,5 4 0,0-5 96,0 5 32,-4 0-192,4 0 0,-4 0 96,4 0 64,-5 0-96,1 0 32</inkml:trace>
  <inkml:trace contextRef="#ctx0" brushRef="#br0" timeOffset="-40317">1313 2197 4992,'-4'0'0,"0"0"-96,4 0 0,-4 0 64,4 0 64,-5 5 0,5-10 64,-4 5-64,4 0 64</inkml:trace>
  <inkml:trace contextRef="#ctx0" brushRef="#br0" timeOffset="-39986">1288 2198 5024,'-4'0'-32,"4"0"32,-4 0 0,4 0-96,-5 0 64,1 0 96,4 0 32,-4 0-128,0 0 32,4 0-64,-5-5 0,5 0 64,-4 5 64,4-5-96,-4 5 0,4-5 32,0 5 64,-5-5-32,5 0-32,-4 5 96,0-5 0,4 0-128,-5 0-32,5 5 32,-4-5 64,4 5-64,-4-5-64,4 0 64,0 5 0,-5-5 96,5 5 32,0-5-128,0 5 32,-4-5 0,4 5 0,0-5 0,-4 0 0,4 5-96,0 0 64,-4-5 32,-1 0 64,5 5-32,0 0 64,0-5-64,-4 5-32,4 0-64,0-5 32</inkml:trace>
  <inkml:trace contextRef="#ctx0" brushRef="#br0" timeOffset="-39668">1198 2087 4992,'0'0'0,"0"-5"0,-4 0-96,4 0 0,0 0 128,-4 0 96,4 1-192,0-2 0,0 1 0,-4 1 96,4-7 0,0 7 64,0-1-128,0-5 0,-5 0 32,5 5 64,0-5-32,-4 5-32,4-5 32,-4 5-32,4-5 0,-5 5 0,1 0 0,4 0 0,-4 0-96,4 0 64,0 0 32,-5 0 64,5 0-32,0 0-32,0 5 32,0-5-32,0 0 0,0 0 0,0 5-96,0-5 64,0 1 96,-4 4 32</inkml:trace>
  <inkml:trace contextRef="#ctx0" brushRef="#br0" timeOffset="-39285">1151 1874 4992,'-4'-10'0,"4"5"0,0 0 0,0 0-96,-4-5 64,4 5 32,0 0 64,-5 0-32,5 0 64,0 0-224,0 0 32,-4-5 96,4 0 64,0 0-96,0 5-32,0-5 96,0 5 32,0 1 0,0-7-64,0 7-64,0-1 32,0-6 32,0 7 64,0-1-32,0-1-32,0-3 32,0 4-32,0 0 0,0 0 0,0 5 0,0-5 0,0 0 0,0 5 0,0-5-96,0 0 64,0 0 96,0-5-32,0 5-32,0 0 32,0 0-32,0 0-96,0 0 64,0 0 32,0 0 0,0 0 0,0 0 0</inkml:trace>
  <inkml:trace contextRef="#ctx0" brushRef="#br0" timeOffset="-33064">1134 1600 4768,'0'-5'64,"0"-4"-64,0 4 0,0-5 32,0 5-32,0-5 0,0 5 64,0 0-96,0 0 0,4 0 32,-4 0 0,0 0 0,0 5 64,0-5-96,0 0 0,5 0-32,-5 5 0,0-5 64,4 0 64,-4 5-32,4-5-32,1 5-64,-5-5 32,4 5 32,-4-5 0,4 0 64,-4 5 32,4-5-128,1 5-32,-5-5 32,4 0 0,0 5 32,-4-5 0,5 5 0,-1-5 0,0 1 64,0 4 32,0-6-128,-4 1-32,5 5-64,-1-5 96,0 1 0,0-2 96,1 6-96,-1-5 0,0 1 32,1-1 64,-1 5-96,0-5 0,5 5 32,-5-5 64,0 5-32,1-5-32,-1 5-64,0 0 32,0 0 32,-4-5 64,5 5-96,-1 0 0,0-5 32,0 5 0,1 0 0,-1 5 0,0-5 0,-4 0 64,4 0-32,1 0-32,-1 0 32,-4 0 32,4 0-96,0 0 0,1 0 32,-1 0 0,0 0-96,1 0 64,3 0 32,-4 0 64,1 0-96,-1 0 0,5 0 32,-5 0 0,0 0 0,0 0 64,5-5-96,-5 5 0,0 0 32,5-5 0,-5 5 64,5-5 96,-1 5-128,-4-5-96,5 0 32,-5 0 0,5 0 32,-5 5 0,5-5 0,-5 5 0,0-5-96,1 0 64,-1 5 96,0-5 32,0 5-32,1 0 32,-1-5-128,0 5-64,5 0 128,-5 0 32,0-5 0,5 5-64,-5 0 32,4 0-32,-3-5 0,3 5 0,-3 0-96,-1 0 64,4 0 32,-3 0 64,3 0-96,-3 0-64,-1 0 64,4 0 64,-3 0 0,-1 0 64,0 0-64,5 0-32,-5 0-64,0 5 32,0-5 32,5 0 64,-5 0-32,0 0-32,5-5 96,-5 5 0,1 0-128,3 0-32,-4 0 32,5-5 64,-5 5 0,5 0-32,-1 0 32,1-5-32,-5 5 0,0 0 64,5 0-96,-5 0-64,0 5 128,5-5 32,-9 0 0,8 0 32,-8 5-128,9-5-64,-5 0 64,1 0 64,-1 5 0,0-5-32,0 0 32,1 0 32,-5 0-96,4 0 0,0 0-32,1 0 0,-1 0 64,0 0 0,0 0 64,-4 0 32,5 0-32,-1 0-128,0 0 32,0 0 32,5 0 64,-5 0-96,0 0 0,-4 0 32,5 0 64,-1 0-32,0 0 64,0 0-128,1 0-64,3 0 64,-3 0 64,-1 0 0,0 0 64,1 0-128,-1 0 0,4 0 32,-3-5 0,-1 5 0,0 0 0,0 0 0,1 0 64,-1 0-96,0 0-64,0 0 64,0 0 64,-4 5 0,5-5 64,-1 0-64,0 0-32,-4 5 32,5-5-32,-1 0 0,-4 5 0,4 0-96,0-5 64,1 5 32,-5 0 0,4-5 64,0 5 32,1 0-128,-1-5-32,0 0 32,-4 0 64,5 5 0,-1-5-32,0 0-64,-4 0 32,4 0 96,1 0 32,-1 0-128,0 0 32,0 0 0,1 0 64,-5-5-96,4 5 0,0-5 96,0 0 96,5 0 288,-5 0 160,0 5-352,1 0-160,3-5-64,-3 5 32,-1-5-32,4 5-32,-3 0 96,-1 0-64,0 0-32,1-5 32,-1 5-32,0 0 0,0 0 0,1 5-96,-1-5 0,0 0 128,0 0 32,0 0 0,1 5-64,-1 0 32,0-5-32,1 0-96,-1 5 0,-4-5 128,4 0 32,0 5 0,1-5-64,-1 0-64,0 0 32,-4 0 32,5 0 64,-1 0-32,0 0 64,0 0-128,1 0 0,-5 0 32,4 5 0,0-5 0,1 0 0,-1 5 0,0-10 0,0 10 64,-4-10-96,5 10 0,-1-5 32,4 0 0,-4 0 0,1 0 64,-1 0-32,0 0-32,1 0-64,-1 0 32,4 0 32,-3-5 0,-1 5 0,-4-5 64,4 5-32,1 0-32,-1-5-64,0 0 32,0 5 32,1-5 0,-1 5 64,0 0 96,-4-5-224,5 5 0,-1 0 0,0 0 32,0-5 32,0 5 0,1 0 0,-5 0 0,4-5 0,0 5 0,0 0 0,-4 0 0,5 0 0,-1 0 0,0-5 64,1 5 96,-1 0-224,0 0 0,-4 0 0,4 0 32,1 0 32,-1 5 0,0-5 0,1 0 0,-1 0 0,0 0 0,0 0 0,5 0 0,-5 0 0,1 0 0,3 0 64,-4 0 32,5 0-128,-5 0-32,0-5 32,0 5 0,5 0 32,-5 0 0,1 0 0,3 0 0,-4 0 0,1 0 0,-1 0 0,0 0 64,1 0-32,3 0-32,-4 0 96,1 0 0,-1-5-192,0 5 0,5 0 32,-5-5 32,4 5-64,-3 0 0,-1 0 128,0 0 32,0 0 0,1 0-64,3 0 32,-3 0 32,-1 0-32,0 0-32,0 0 32,5 0 32,-5 0-96,1 0 0,3 0 32,-4-5 0,1 5-96,-1 0 64,0 0 32,5 0 0,-5 0-96,0 0 64,5 0 96,-5 0 32,0 0-32,0 0-64,1 0 32,3 0-32,-3 0 0,-1 0 0,0 0 0,0-5 0,1 5 0,3 0 0,-3 0-96,3-5 64,-4 5 32,5 0 0,-5 0 0,5-5 0,-5 5 0,0 0 64,0 0 32,1 0 32,-1 0-224,0 0 0,0 0 32,5 0 96,-5 0-64,1 0 0,-1 0 32,0 0 64,0 0-32,1 0-32,3 0-64,-3 0 32,-1 0 32,0 0 64,5 0-32,-5 0-32,0 0 32,0 0 32,1 0-96,-1 0 0,0 0 32,0 0 0,1 0-96,-1 0 64,4 0 32,-3 0 0,-1 0-96,5 0 64,-5 0 32,0 0 64,5 0 32,-5 0 32,0 0-160,1 0-32,-1 0 32,0 5 0,0-5 32,-4 0 64,5 5-96,-1-5-64,0 5 128,0-5 32,1 5-160,-1 0 0,-4 0 96,4 0 64,0 5 0,1 0 32,-1 0-128,-4-5 0,4 0-32,0 5 0,-4-5 128,5 0 96,-5 0-128,4 0-96,-4 0 32,4 0 0,1 0 32,-5-5 64,4 5-96,0 0-64,0-1 128,-4 1 96,5 1-96,-1-2-96,0 1 32,1-5 0,-1 5 32,0 1 0,-4-2 0,4 1 0,1 0-96,-1 0 0,0 0 128,0 5 32,0-5 0,-4 0 32,5 0-128,-5 0 0,4 5 32,-4-5 0,4 0 0,1 5 0,-5 0 0,4-5 0,-4 5-96,4 0 0,-4-5 128,0 5 32,4-5 0,-4-1-64,0 7 32,5-7-32,-5 1 0,0 0 64,0 0-192,0 10 96,-5-10 64,5 0 0,0 0-32,-4 0 32,4 0-32,-4 0 0,4 0 0,-4 0 0,4 0 0,-5 0 0,5 0 64,0 0-32,-4 0-32,4 0-64,0 0 32,0 5 32,0-5 0,-4 5 0,4 5 64,0-5-96,0-1 0,0 1 32,0-5 0,0 5 0,0-5 0,0 0 0,0 0 64,4 5-32,-4-5-32,0 5-64,0-5-32,0 5 128,0-5 32,0 5 0,0-5-64,0 0 32,0 0-32,0 5 0,0-5 0,0 0 0,0 0 0,0 0 0,0 4 0,0-9 0,0 11 64,-4-7-32,4 1-32,-5 0 32,5-5 32,-4 10-96,0-5-64,4 5 64,-4-5 0,4 5 32,-4-5 0,4 0 0,-5 5 64,1-5-96,0 0 0,0 0 96,-1-5 96,1 5-128,4 0-96,-9 0 96,5 0-32,0-5 0,0 5 32,-1 0-32,1-5 0,0 5 0,-1 0 0,1 0 0,0 0 0,4 0 0,-9 0 0,5-5 64,0 5-96,0-5 0,-1 5 32,5-5 0,-4 0 64,0 4 32,0-4-128,-1 0-32,1 0 32,0 6 64,0-6-64,-1 0 0,1 0 32,0 0 64,-5 5 32,5-5 32,0 0-160,-1 4-32,1-4-64,0 0 96,-1 0 0,-3 5 96,4-5-96,-1 6 0,-3-6 32,4 0 64,-1 4-96,-3-4 0,4 0 32,-1 5 64,-3-5-32,4 0-32,-1 5 32,-3-5-32,3 0 0,1 5 0,-4-5 0,3 0 0,1 0-96,0 5 64,-1-5 32,1 0 0,0 0 64,-5 0 32,5 0-32,0 0-64,0 0-64,-1 5 32,1-5 32,0 0 0,0 0 0,-5 5 0,5-5 64,0 0 32,-1 0-192,1 0 0,0 0 32,-5-5 96,5 5-64,-5 0 0,5-5 32,-5 5 64,1 0-32,4-5-32,-5 5 32,1 0-32,3 0 0,-3 0 0,4 0 0,-5 0 0,5-5 0,0 5 0,-5 0 0,5 0 0,-1-5 0,1 5 64,0-5 448,0 1 224,-5-2-288,5 1-160,-5 5-288,5-4-64,-5-1-64,5 5 96,0-6 0,0 6 32,-1-4 0,1 4 64,4-5-32,-4 5 64,0-5-128,-1 0 0,1 0 32,0 0 0,0 0 0,4 0 64,-9 0-96,9 0 0,-4 0 32,-1 0 0,1 0 0,0-5 0,0 10 0,4-5 64,-5 0-32,1-5-32,0 5 32,-1-5-32,5 5 0,-8-5 0,4 5 64,-1-5 32,-3 0-192,4 5 0,0-4 96,-5 4 64,5-5-96,-1 5 32,-3-5-64,8 5 0,-4 0 64,-1 0 0,-3 0 0,3 0 0,1 0 0,0-5 64,0 5 32,-1 0 32,1-5-160,0 5-32,-1 0 32,1-5 0,4 5-64,-4 0 64,0 0 32,-1-5 0,1 5 64,4 0 32,-4-4-32,4 3-64,-4 1-64,4-4 32,-4 4-32,4-1-64,-5 2 160,5-1 32,-4 0-96,4 0-32,-4 0 32,4 0 64,0 0-64,0 5 0,-5-5 32,5 0 0,0 0 0,-4 5 0,4-5 0,0 0 0,0 0 0,-4 5 64,4-5-32,0 0-32,-4 5-64,4-5-32,0 5 128,0-5 32,0 5-96,0-5-32,0 0 32,0 5 64,0-5 0,0 0 64,0 0-128,0 5 0,0-5 96,0 0 32,0 5-128,0-5-32,0 0 32,0 0 0,0 5 32,0-5 0,0 1 0,0-2 0,0 1 0,0 1 64,0-1-96,-5 0 0,5-5 32,0 5 0,-4 0 0,4-5 64,0 5-96,0 0-64,0 0 64,0 0 0,0 0 96,0 0 32,0 0-128,0 0 32,0 0-64,0 0 0,0-5 128,0 5 32,0 0-128,0 0-32,0 5 32,0-5 64,0 0-64,4 5 0,-4-5 32,0 5 0,0-5 0,0 5 64,5-4-96,-5 4-64,0 0 64,0-6 64,0 6 0,4-5-96,-4 0 32,0 1 96,4-2 32,-4 1-32,0 5-64,0-4-64,0 4-32,0-5 64,4 5 0,-4-5 96,0 5 32,5-5-128,-5 5 32,0-5 0,4 5 0,-4-5 0,4 5 0,-4-5-96,5 5 64,-1-5 32,0 5 0,0-5 64,-4 5 32,4-5-128,-4 5 32,5-5 0,-5 0 0,0 0 64,0 0 32,4 0-32,-4-5-64,4 0-960,0 0-416,1 0-1056</inkml:trace>
  <inkml:trace contextRef="#ctx0" brushRef="#br0" timeOffset="-32229">2185 1506 128,'8'0'0</inkml:trace>
  <inkml:trace contextRef="#ctx0" brushRef="#br0" timeOffset="-32061">2231 1511 128,'4'0'0,"0"6"0,1-2 64,-5 1-96,4 5 0,0 0 32,1 0 64,-1 5-32,4-5-32,-3 0 32,3 0-32,-3 0 64,3-5 32,1 5-192,-1 0 0</inkml:trace>
  <inkml:trace contextRef="#ctx0" brushRef="#br0" timeOffset="-23200">2598 2938 1312,'4'4'896,"0"-4"-448,0 6-160,1-6-192,-5 5 0,4-5-64,-4 0 64,0 0-64,0 5 64,4-5-64,-4 0 64,5 4-352,-5-4-64,4 5-544,0-5-256</inkml:trace>
  <inkml:trace contextRef="#ctx0" brushRef="#br0" timeOffset="-11174">1433 3410 1792,'4'4'768,"0"-4"-384,1 0-448,-1 5 192,-4-5-160,4 6-64,0-6 64,1 4 0,-1-4 96,-4 5 32,4 0-32,1 0-64,-1 0-64,0-5 32,0 5 32,-4 0 0,5 0 0,-5 0 64,4 0-32,-4 0-32,4-5-64,1 5 32,-5 0 32,4-5 64,0 5-32,-4-5 64,4 5-128,1 0 0,-1 0 32,0-5 64,0 5-96,1 0 0,-1 0 32,0-5 0,-4 5 0,4-5 64,1 5-32,-1-5-32,0 5-64,0-5 32,1 5 32,-5 0 0,4-5 0,0 5 0,1-5 64,-1 5 32,0-5-128,0 0 32,1 5 0,-5-5 0,4 0 0,0 0 64,1 0-32,-1 0-32,-4 4-64,4-4 32,0 0 32,-4 5 0,5-5 0,-1 6 0,-4-1 0,4-5 0,-4 4 0,4-4 0,-4 5 0,5-5 64,-1 6-96,-4-6-64,4 0 64,0 0 0,-4 4 32,5-4 0,-1 0 0,0 0 0,0 5 0,-4-5 64,5 5-32,-1-5-32,0 5-64,1 0 32,-1-5 32,0 5 0,0-5 0,1 5 64,-1-5-96,0 5 0,1-5 32,-1 0 0,-4 0 0,4 5 64,-4-5-96,4 5 0,-4-5 32,5 0 0,-1 5 0,0-5 64,0 0-32,0 5-32,-4-5-64,5 5 32,-1-5 32,0 5 0,1 0 0,-1 0 64,0 0-96,0 0 0,1 0 32,-1 0 0,5 0 0,-5 0 64,0 0-96,0 0 0,1-5 32,-1 5 0,5-5 0,-5 5 0,4-5 0,-3 0 64,-1 0-96,0 5 0,0-5 32,5 0 64,-5 5-96,0-5 0,5 0 32,-5 4 64,0-4-96,1 5 0,-1-5-32,0 0 0,5 0 64,-5 6 64,0-6-32,1 0-32,-1 4 32,-4-4 32,9 5-32,-5-5-32,0 5-64,0-5 32,0 0 96,1 6 32,-1-6-128,4 0 32,-3 0-64,-1 4 0,5-4 64,-5 0 64,0 0-32,5 5-32,-5-5-64,0 0 32,5 0 32,-5 5 0,0-5 0,5 0 64,-5 0-32,1 0 64,-1 0-128,0 0 0,0 0 32,0 5 0,1-5 0,-1 0 64,-4 0-96,4 5 0,0-5 32,1 0 0,-1 0 0,0 5 64,1-5-32,-1 0-32,0 0 32,-4 0 32,4 0-32,1 0-32,-5 5 32,4-5 32,0 0-96,1 0-64,-1 0 64,0 5 64,0-5 0,5 5 64,-5-5-128,5 5 0,-5-5 32,4 0 64,-3 5-32,3-5 64,1 0-64,-5-5-32,0 5 32,5 0 32,-5 0 32,0-5 96,1 5-160,-1 0-32,5 0 0,-5 0 0,4 0 64,-3 0 96,3 0 128,1-5 160,-1 5-64,-4-5 32,5 5-320,-1-5-96,1 5-32,0-5 64,-5 5 0,4 0-32,1 0 32,0-5 32,-5 5-32,4 0-32,1 0 32,-5-5-32,5 5 0,-1-5 64,1 5-32,-5-5-32,0 1 32,0-2-32,1 1 0,3 5 0,-3-5 0,3 1 64,-4 4-96,1-6 0,3 6 32,-3-5 0,-1 1 0,4 4 0,-3 0 0,-1-5 0,0 0 0,0 0 64,1 5-32,-1-5-32,0-5 32,4 5-32,-3 0-96,3 0 64,-3 0 32,-1 0 64,5 0-32,-5 0-32,0 0 32,0 0-32,5 0 0,-5 0 0,1 0 0,3-5 0,-4 10 0,1-10 0,-1 5-96,0 0 64,5 0 32,-5 0 64,4 0-32,-4 1-32,5 4 32,-5-6 32,1 1 160,-1 1 192,0 4-224,5-5-96,-5-1-64,0 1-32,1 1 0,-1-1 0,0 0 64,1 0-96,-1 0 0,0 0 32,-4 0 0,4 0 0,1 0 64,-5 0-32,4 0 64,-4-5-64,4 5 64,0 0-128,-4-5 0,4 5 32,-4 0 64,5-5-96,-5 5-64,4 0 64,-4 0 0,4 0 32,0 0 0,-4 0 0,5 0 64,-5 1-96,4-7 0,-4 7 96,4-1 32,1-1-192,-5 2 0,4-1 96,0 0 64,-4-1-96,4 6 32,1-4 0,-1-1 64,0 0-96,1 0 0,-1-5 32,0 5 64,0 0-96,-4-5 0,5 0 32,-1 0 0,0 0 0,5 0 0,-5-5 0,0 5 64,0 0-32,1 0 64,-1 1-128,0 4 0,0-5 32,1 5 0,-5-5 0,4 5 0,0 0 0,-4 0 64,5-5-96,-5 5 0,4 0 32,-4 0 64,4 0-32,0 0 64,1-5-128,-5 5 0,4 0 32,0 0 0,1-5 0,-5 5 0,4 0 0,-4-5 64,4 0-96,-4 1 0,4-2-32,-4 2-64,5-2 160,-5 2 32,4-1 0,-4 0-64,4 0 32,-4 5-32,4-5-96,1 5 64,-5 0 32,0-5 64,4 5-32,-4 0-32,0 0-64,4 0-32,-4 5 128,0-5 32,0 0 0,0 0-64,4 5 32,-4-5-128,0 0 64,0 0 32,0 0 64,5 0-32,-5 5-32,0-5 32,0 1-32,0-2 0,4 1 0,-4 1 0,0-6 0,0 4 0,0 2 0,0-6 64,0 5 32,0-5-128,0 0 32,0 5-64,0-5 0,0 5 64,4-5 64,-4 5-96,0-5 0,0 5 32,4-5 0,-4 5 0,5 0 64,-5 0-96,0 0 0,4 0 32,-4 0 0,4 0-96,-4 0 0,0 5 128,5-4 32,-5-2 0,0-3-64,4 4 32,-4 0-32,0-5 0,0 5 64,0 0-96,0 0 0,0-5 32,0 5 0,4-5 0,-4 0 64,0 0-96,4 0 0,-4 5 32,0-5 0,0 0 0,5 5 64,-5-5-96,0 5 0,4 1 32,-4-7 0,0 6-96,0 1 64,4-2 32,1 1 64,-5 1-32,4-1 64,-4 0-64,4 0-32,-4 5-64,4-5 32,1 0 32,-5 0 0,4 5 0,-4-5 0,4 0 0,-4-5 64,4 10-96,-4-5-64,0 0 64,5 5 64,-5-5 0,0 0 64,0 5-128,4-5-64,-4 0 64,0 5 64,4-5 0,-4 0-32,0 5 32,0-5-32,4 0-96,-4 0 64,0 5 32,5-10 0,-5 5 64,0-5 32,0 5-128,4-5-32,-4 5 32,0-4 64,0 9 0,0-11-32,0 7-64,0-1-32,0 5 64,4-5 64,-4 0 64,0 0 32,0 5-160,0-5-32,0 0 32,4 5 64,-4-5 0,0 5-32,0-5-64,0 5 32,0-5 32,0 5 0,0-5 0,0 5 64,0 0-32,0-5-32,0 5 32,0-5-32,0 5 0,0-5 0,0 5 0,0-5 0,0 5 0,0-5 0,0 5 0,5 0 64,-5-5-96,0 5 0,0 0-32,0-5 0,0 0 128,4 0-32,-4 5 64,0-5-128,0 0-64,0 5 64,0-5 64,0 5-64,0-5 0,0 0 96,4 0 32,-4 5-192,0-5 0,0 0 32,0 5 96,5-4 0,-5-2-32,0 1 32,0 1 32,4-1-32,-4-1-32,0 2 32,0-1 32,0 0-96,0-1 0,0 2 32,0-1 0,0 0-96,0 5 64,0-5 32,0 5 64,0-5-96,0 5 0,0-5 32,0 5 64,-4-5-96,4 5 0,0-5 32,0 5 64,-5-5-96,5 0 0,0 0 32,0 5 64,0-5-96,0 0 0,0 0 32,-4 5 64,4-5-32,0 5 64,0 0-128,0 0-64,0-5 64,0 5 64,0 0 0,0 0-32,0 0-608,4 5-256,1-5-1120</inkml:trace>
  <inkml:trace contextRef="#ctx0" brushRef="#br0" timeOffset="-8492">1045 2645 128,'0'9'0,"-9"1"0,9-10 0</inkml:trace>
  <inkml:trace contextRef="#ctx0" brushRef="#br0" timeOffset="-8368">1032 2694 128,'0'10'64,"0"-5"0,0-5-160,0 5 64,0 0 32,0-5 0</inkml:trace>
  <inkml:trace contextRef="#ctx0" brushRef="#br0" timeOffset="-8232">1015 2769 128,'-4'0'64,"4"5"0,0 0-160,0-5 64,0 5 32,0-5 0,0 4 0,-5-4 0</inkml:trace>
  <inkml:trace contextRef="#ctx0" brushRef="#br0" timeOffset="-6792">998 2809 128,'0'0'0,"0"5"64,0 0-32,-4-5 64,4 0-128,0 0 0,0 5 32,-4-5 64,4 0-32,0 0-32,-4 5 32,4 0-32,0 0 0,-4 0 64,4-5 32,-5 5-32,5-5-64,-4 4-64,0-4 32,4 5-32,-4-5 0,4 6 64,0-6 0,-5 0 0,5 4 0,0-4-96,-4 0 64,4 0 96,-4 5 96,4-5-64,-5 0-64,1 0 544,0 0 256,0 0-416,4 0-224,-5-5-128,1 5 0,0 0-32,-1-4 64,1-2-128,0 6 0,0-9 32,-1 4 0,1 0-96,0 0 64,-1-5 160,5 5 64,-4 0-224,0 0-32,0-5 64,0 0 64,-1 5 0,1-5-64,-4 0 32,3 5-32,1-5 0,4 0 0,-4 0 0,-1 0 0,1 5 0,4-5 64,-4 5-96,4 0 0,-4-5 32,-1 10 64,5-9-32,-4 4 64,4-5-128,-4 0 0,4 0 32,-5 0 64,1 0-32,0 0 64,4 0-64,-9 0-32,9 0-64,-4 0-32,4 0 64,-4 5 64,4 0 0,-4-5 64,4 6-128,-5-7-64,5 2 64,0-2 0,-4 2 32,4 3 0,0-3 64,-4-1 32,0 0-128,-1 0 32,1 0-64,0-5 0,0 5 64,-1 0 64,5 0-96,-4 0 0,4 5-32,-4-5 0,0 1 64,4-2 64,-5 7-32,5-7-32,0 2 32,-4 4-32,4-5 0,0-5 0,-4 5 0,4 5 0,0-5 64,-5 0 32,5 0-32,0 0-64,0 0-64,-4 0-32,4 0 64,0 0 0,-4 0 32,4-5 0,0 6 0,-4 3 0,4-3 0,-5 4 0,5-5-96,0 5 64,0-5 32,-4 5 64,4 0-32,0 0-32,-4 0 32,4 0-32,-5 0 0,1-5 0,4 5 0,-4 0 64,4 0-96,-4 0 0,4 0 32,-5 0 64,5 0-96,0 0-64,0 0 64,0 5 64,0-5-64,0 0 0,5 0 32,-5 5 64,0-4-96,0-2 0,4 6-32,0 0 0,0 0 0,1 0 0,-1 0 64,0 6 64,1-2-96,-1-4-64,0 5 128,0 0 96,5 5-192,-5-5 0,1 0 0,-1-5 96,4 10-64,-3-5 0,3 0 32,-4 0 64,1 0-96,-1 0 0,0 0 32,0 0 64,5-5-96,-5 5 0,0 0 96,5 0 32,-5 0-128,0 0-32,5 0 32,-5 0 0,1 0 32,-1 5 64,0-5-32,0 4-32,5 6 32,-5-5-32,1-5 0,-1 0 64,0 5-800,0-10-384</inkml:trace>
  <inkml:trace contextRef="#ctx0" brushRef="#br0" timeOffset="-5809">960 2525 1152,'0'-9'416,"0"-2"-192,-4 2-128,4 3 128,-4 1-32,4-4 32,-4 4-64,-5-1 0,5-3-192,-1 4-32,1-1-64,-1 2 96,5 4 0,-4 0 96,4-5-736,-4 5-352</inkml:trace>
  <inkml:trace contextRef="#ctx0" brushRef="#br0" timeOffset="4171">3192 1511 2560,'5'10'960,"3"5"-512,5 10-544,-4-15 256,4 10-416,4-5-64,-5 5-704,10 5-288</inkml:trace>
  <inkml:trace contextRef="#ctx0" brushRef="#br0" timeOffset="13056">1144 3405 896,'0'10'352,"0"-10"-192,0 10-192,4-5 64,-4 0-32,0 4 64,0 2 32,5 4 32,-5-6-64,0 11 32,0-5-64,0-5 64,0 5 0,0 5 96,0-5 32,0 5 32,0 0-64,0-1-32,4 1-96,-4 0-64,4 0 96,0 0 64,1-5-64,-5 0 0,4 5-96,-4-5-96,4 5 128,0-6 96,-4 12-32,5-7-64,-5 6 64,4-5 64,-4 0-64,4 0-64,-4-5 64,4 0 0,-4-1-128,5 6 32,-5-5 64,0 5 32,4 0-128,-4 0 32,0-5-64,0 5 0,0-1 128,0 1 32,4-5-32,-4 0-64,0 0 32,5 0-32,-1 5 0,4 0 64,-3 5-32,-1-5-32,0 0 96,1-6 0,3 6-32,-8 0-64,4-5-64,1 0 32,-5 5 32,4-5 64,-4 0-32,0 5-32,4 0 32,-4 4 32,0-4-96,0 0 0,0 0 32,4 0 64,1 0-192,-1-5 32,4-5-1248,5-5-512</inkml:trace>
  <inkml:trace contextRef="#ctx0" brushRef="#br0" timeOffset="14958">2923 3325 1152,'0'15'512,"0"-5"-256,5-5-320,-1 0 192,-4 5-32,4 0 32,0 5-160,-4 0 32,5 5 64,-1 0 96,0 0 128,-4 0 160,5-6-192,-5 1 0,4-5-64,0 5 32,0 0-128,-4-5-64,5 5 0,-1-5-32,-4 10 0,4-5 0,-4 5-96,4-1 64,0 1 32,-4 0 64,0 0-32,5 0-32,-1 0-64,-4 0 32,4-1 96,-4 6 32,5 0-32,-5-5 32,4 5 0,0-5 96,-4 0-96,0 5 0,5-6-32,-5 6-64,4 5 32,-4-5-32,4-5 0,-4 5 0,4-5 0,1 0 64,-1-1-32,0-4 64,1 0-64,-1 5 64,0-5-64,0 10-32,1-5 32,-1 0-32,-4 0 0,4 0 64,0-6-32,1 6 64,-1-10-64,0 5-32,0-5 32,-4 0-32,5 5 64,-1-5 32,-4 0-32,4 0-64,0 5 96,-4-5 0,5 4 32,-5-4 0,4 0 0,-4 0 64,4 0-32,-4 0 0,5-5-192,-5 5-32,4-5 32,-4 5 0,4 0 96,-4 0-32,0 0-32,0-5 32,4 5-32,-4-5 64,0-1 32,5 7-128,-5-6 32,0 5 0,4-1 0,0 2 0,-4-7 0,5 1-96,-1 5 64,0 0-32,0 0 0,1 0 128,-1 0 32,0 0-32,0 0-64,0 0 32,5 0-32,-5-5-96,5 0 64,-5 5 32,0-1 0,1-3 0,-1 3 64,0-4-32,1 1-32,-1 3 32,5-4-32,-5 1 0,4 3 0,-3 1-96,3 0 64,-4 0 32,5 0 64,-1 5-32,-3 0 64,-1-5-128,4 5 0,-3-5 32,3 0 64,1 0-32,-1 4-32,-3-4-128,3 6 0,1-7-1056,-1 1-1216,1 0 576</inkml:trace>
  <inkml:trace contextRef="#ctx0" brushRef="#br0" timeOffset="18163">3009 3340 640,'4'0'352,"-4"0"-192,4 5-64,-4-5 128,4 5-32,1-5 32,-1 5-64,0-5 0,1 5 96,3-5 160,-4 5-160,5-5 0,0 5-128,-1-5-32,1 5-32,-1 5 32,0-5-64,1 5 64,4-5-128,-5 5 0,1 0 160,4 5 64,0-5 0,-5 4 32,9-3-64,-4-2 64,0 2-64,4-2 0,-4 1-32,4-5 64,0 5-160,0 0-32,-4 0-64,4-5 0,0 0 64,4 0 0,-4 5 0,0 0 64,-4 0-96,0 0 0,4 0 32,0 5 64,-4 0-32,0-1 64,4-3-64,-4 3 64,-1-4-64,5 0 64,1 0 0,-6 0 32,1 0-160,0 0 32,4 0 64,-4 0 32,4-5-128,-4 5 32,4 0 0,0 0 0,-4 0 192,4 0 128,0 4-96,0 1 32,-4 1-224,4-2-96,-4 6 32,4-5 0,0 0 96,-4 0-32,3-5-32,-3 0 32,4 0 32,1 0-32,-1-5-32,0 5 32,0-1-32,0 7 0,0-6 0,0 4 0,0 1 0,0 0 0,-4 0 0,4 0 0,0 5 64,0-5-192,0 0 32,-4 0 96,4 0 128,-4-5-96,4 5-32,-4-1 0,0-4 0,4 5 0,0-5 64,-4 5-32,-1 0-32,5 0 32,-4 0-32,4-5 64,-4 5 32,0-5-192,4 9 0,-4-3 96,0-7 64,-5 1-96,1 0 32,-1 0 0,1 0 0,-1-5 0,1 0 0,-1 5 0,1-5 64,-5 0-32,5 0-32,-5 0 32,0 0-32,5 0-96,-1 5 64,1-5 32,-1 5 64,1 0-32,-5 0-32,5 0 32,-1-5 32,-3 5-32,3-5-32,1-1 32,-5 1-32,5 5-96,-1-5 0,-4 0 128,5 5 32,-5-5-96,5 0 32,-5 0 0,0 5 64,0-5-96,1 0-64,-1 0 64,0 0 0,0 0 96,5 0 96,-5 0-128,1 0-32,-5 0 0,4 5 0,0-10 0,0 10 0,1-10-96,-1 10 64,0-5 96,1 5 32,-5 0-128,4-5 32,-4 4 0,4-3 64,0-1-96,1-1 0,-5 1 32,4 0 0,-4 5-96,4-5 64,-4 5 96,-4-5 32,4 5-128,-4-5-32,-1 5 160,1-5 96,-4 0-192,3 0-32,-3 0 0,-1-5 64,1 5-64,-1 0 0,0 0 96,1-5 32,-1 5-128,-3 0 32,3-5 0,-4 5 64,5-5-32,-5 0-32,0 0 32,5 0-32,-5 0 64,0 5 32,4-5-128,1 0-32,-1 5 32,1-5 0,-1 0 32,1 0 0,-1 0 0,1 0 0,-1 0 0,5 0 0,-5 0 0,1 0 0,-1 0 0,1 0 64,-1 0-96,1 0-64,-5 5 64,4-5 64,-3 5 0,3-5-32,0 5 32,-3-5-32,3 5 64,0 0 32,-3-5-192,3 5-64,1-1 128,-1 2 64,-4-6 32,5 5-64,-1 0 96,1-1 0,-1-4-128,1 5-32,-1 1 32,0-2 0,1 1-64,-5 0 0,5 0 128,-1 0 96,1-5-192,-1 5 0,1 0 64,-1 0 64,0 0 64,1-5 64,-1 5-256,1-5-96,3 5 96,1-5 64,0 0 32,0 5-32,4-5 32,-5 0 32,5 0-32,0 0-32,-4 0-64,4 0 32,0 0 32,0 0 0,0 5 64,0-5 32,0 5-128,-4 0-96,4 0-32,0 0 96,0-5 96,0 5 0,4 0-32,-4-5 32,4 0 32,1 5-96,-1-5 0,0 5 32,5 0 64,-5-5-96,5 5-64,-1-5 64,1 5 64,-1 0-64,1 0 0,-1 0 32,5 0 0,-4 0 0,-1 0 0,5 0 0,0-5 0,0 5 192,-1-1 128,1 7-160,4-2-96,5 6-32,-1 5-32,0 10 0,9-5 0,-8 5-448,3 4-160,1 1-480,-1 0-1376,1 5 192</inkml:trace>
  <inkml:trace contextRef="#ctx0" brushRef="#br0" timeOffset="19920">969 3594 896,'-9'5'352,"9"-5"-192,-4 10-64,0-10 128,-1 5-32,1 5-32,0-5 32,-5-1 96,1 7-64,-1-2-64,1 2 0,-5-2 32,4-4-96,1 5-64,-5-5 0,5 5-32,-5-5 0,0 5 0,4-5 0,-4 5 0,5 0 0,-9 0 0,4-5 0,5 5 0,-5-5 0,4 0 64,-3 0-32,-1 5-32,0-5 96,4 5 0,-4 0-32,1-1 32,-1 6-64,0 0-32,0 0 32,5 5-32,-5-5 0,0 0 0,-4 5 0,4-10 0,0 5 0,1-5 0,-5 5-96,4-6 64,0 11 32,0-5 64,0 5-32,-4 0 64,9-5-128,-5 5-64,-4 5 64,4-5 64,-4-1 0,4 1-32,0 0-64,1 0-32,-1-5 64,0 5 64,0 0 64,1 0 32,-1-5-160,0 0 32,4-1 0,-4 6 64,1-10-96,3 5 0,-4-5 96,1 5 32,3 0-128,1 0 32,-1 0-64,0 0 0,1 5 0,-1 4 0,1 6 0,-5 0 0,4 10 0,1 5 0,-5 4 128,5-4 96,-5 10 0,0-5 0,4 0-192,1-6 32,-1 1-64,-4 0-64,1-5-960,-1-6-416</inkml:trace>
  <inkml:trace contextRef="#ctx0" brushRef="#br0" timeOffset="21040">1238 4071 128,'-12'10'64,"7"0"0,-3 5 192,8-5 160,-4 0-128,-1-5-32,1 5-128,-4 4-32,3 1-32,-3-5 32,3 5-128,-3 0 0,4 5 96,-1 0 32,1 0 32,0 0 0,-1-1-64,1 6 32,-4-5-64,3 0 64,1 0 0,4 5 32,-4-5-160,0 5 32,4 0 0,0-5 64,-5 4-32,1-4 64,4 0-128,0 0 0,0 5 96,-4-6 32,4 7-32,-4 3-64,-1-4 32,1 5 32,4-5 160,-4 0 192,-1 4-96,1 2 0,0-7-288,4 6 0,0-5-32,0 0 64,0 0-32,0 0 64,4-1-64,0 6-32,5-5 32,0 0-32,-1 5 0,5-5 64,0-1-256,4 1-96,0 5-992,4 10-352</inkml:trace>
  <inkml:trace contextRef="#ctx0" brushRef="#br0" timeOffset="69125">760 1113 896,'-9'0'416,"5"5"-192,4 5-352,-5-5 128,5 5-64,0 0 0,-4 10 0,4 0 0,-4-1-224,0 6-128</inkml:trace>
  <inkml:trace contextRef="#ctx0" brushRef="#br0" timeOffset="69493">884 810 896,'-5'-10'352,"-3"10"-192,3 0-256,1 6 0,0-2 64,-5 1 64,-3 10-352,-1 0-96</inkml:trace>
  <inkml:trace contextRef="#ctx0" brushRef="#br0" timeOffset="70124">1055 462 128,'-30'0'160,"4"0"-64,-8 5-192,21-5 64,-13 0-32,1-10 0</inkml:trace>
  <inkml:trace contextRef="#ctx0" brushRef="#br0" timeOffset="667">1468 243 1792,'-4'-15'768,"4"10"-384,0-5-512,0 10 128,4-5 64,1 0 32,-1 0-832,5-5-288,-5-4 448,4-1 192</inkml:trace>
  <inkml:trace contextRef="#ctx0" brushRef="#br0" timeOffset="70556">1327 402 896,'-12'-9'352,"7"3"-192,1 6 96,4-4 160,-4 4-128,4-5-96,-5-6 32,1 2 0,0-1-32,0-5-32,4 0-96,-9 0 32,1 5-1056,3-5-384</inkml:trace>
  <inkml:trace contextRef="#ctx0" brushRef="#br0" timeOffset="1593">1998 199 896,'0'-5'416,"4"5"-192,0 0-256,0 0 64,1 0-32,8-5 0,-1 5 0,1-5 64,4 0-96,9 0 0,-5-5 32,9 0 0,-5 0-448,5-10-96</inkml:trace>
  <inkml:trace contextRef="#ctx0" brushRef="#br0" timeOffset="1879">2203 244 3072,'0'-5'1216,"4"5"-640,0 0-736,5 0 192,-5 0 32,9-5 32,-5 0-192,9 0 0,-4 0-608,9 0-256,-1-5-128,0 0 0</inkml:trace>
  <inkml:trace contextRef="#ctx0" brushRef="#br0" timeOffset="2304">2390 124 1152,'5'-25'416,"8"6"-192,4-1-256,-9 10 64,5 0-128,8 0 64,5 0-384,0-10-224</inkml:trace>
  <inkml:trace contextRef="#ctx0" brushRef="#br0" timeOffset="2642">2659 293 2304,'-4'-29'864,"4"19"-448,0 5-576,4 0 192,1 0-32,-1 0 64,4 5-96,1-5 0,-1 5 32,5 0 0,0-5-928,4 5-416</inkml:trace>
  <inkml:trace contextRef="#ctx0" brushRef="#br0" timeOffset="2873">2587 423 2560,'4'-15'960,"13"10"-512,-4 1-544,-1-6 256,1 4-128,9-3 64,3 4-1184,5-6-544</inkml:trace>
  <inkml:trace contextRef="#ctx0" brushRef="#br0" timeOffset="3073">2770 399 2304,'0'-5'960,"13"5"-512,4-5-544,-4-5 192,8 0-32,9 0 96,4-15-1184,9 0-512</inkml:trace>
  <inkml:trace contextRef="#ctx0" brushRef="#br0" timeOffset="3458">2996 458 640,'34'34'352,"-12"-9"-192,12 10-192,-21-15 64,8 0-32,5 0 64</inkml:trace>
  <inkml:trace contextRef="#ctx0" brushRef="#br0" timeOffset="983">1673 239 128,'0'5'64,"4"0"0,-4-5-96,4 0 64,-4 0 32,5-5 96,4 0-128,-5-5-32,9-5-160,-5 0 32</inkml:trace>
  <inkml:trace contextRef="#ctx0" brushRef="#br0" timeOffset="71446">1690 363 2816,'0'-29'1120,"9"19"-576,4-5-576,-5 5 288,10 0-224,3 0-96,9-5-1248,-1-5-480</inkml:trace>
  <inkml:trace contextRef="#ctx0" brushRef="#br0" timeOffset="72459">1869 324 5376,'4'-10'2112,"1"5"-1152,3-10-1184,5 5 256,-4 0-416,4-5-96,-1 0-32,5 0 64,0 5-512,-4-10-256</inkml:trace>
  <inkml:trace contextRef="#ctx0" brushRef="#br0" timeOffset="72748">2036 313 5760,'-4'5'2176,"8"-5"-1152,0 0-1280,0 0 384,5-5-480,4 0-96,4-5-640,0-4-160,9-7-640,-5 1-224</inkml:trace>
  <inkml:trace contextRef="#ctx0" brushRef="#br0" timeOffset="72964">2147 343 7040,'4'0'2624,"0"-5"-1408,22-5-2048,-18 10 160,9-10-736,5 0-224,-1-5-544,1-4-160</inkml:trace>
  <inkml:trace contextRef="#ctx0" brushRef="#br0" timeOffset="73185">2313 324 7552,'0'0'2816,"4"0"-1536,9-5-2144,-4 0 160,8 0-1600,0-10-512,8-5 704,1 0 384</inkml:trace>
  <inkml:trace contextRef="#ctx0" brushRef="#br0" timeOffset="73436">2433 278 7296,'4'0'2816,"1"-4"-1536,16-1-2688,-8 0-64,0-10-1344,8 0-384</inkml:trace>
  <inkml:trace contextRef="#ctx0" brushRef="#br0" timeOffset="73771">2680 433 4864,'9'0'1824,"-1"0"-960,9-5-1376,-4 0 160,0 5-768,9-5-224,-1-5-160,0-5-32</inkml:trace>
  <inkml:trace contextRef="#ctx0" brushRef="#br0" timeOffset="73987">2809 402 7168,'4'-4'2720,"13"-1"-1472,9-10-2592,-18 4-32,14-3-1376,3-6-416</inkml:trace>
  <inkml:trace contextRef="#ctx0" brushRef="#br0" timeOffset="74240">2676 338 7040,'0'-10'2720,"5"10"-1472,3-5-1536,5 0 384,8-5-480,9 0-160,9-10-1632,-1 0-704,9 1 768,-4-1 448</inkml:trace>
  <inkml:trace contextRef="#ctx0" brushRef="#br0" timeOffset="74592">2821 517 5376,'5'0'2112,"3"0"-1152,14 0-1472,-9 6 224,4-6-448,4-6-64,0 6-1088,5-10-416</inkml:trace>
  <inkml:trace contextRef="#ctx0" brushRef="#br0" timeOffset="74840">2821 661 6656,'9'25'2464,"12"-20"-1344,-3 5-1536,-10 0 384,13 0-960,0 5-224,1 5-1184,8-5-480</inkml:trace>
  <inkml:trace contextRef="#ctx0" brushRef="#br0" timeOffset="75090">2940 741 5888,'-12'5'2176,"12"10"-1152,8 10-1408,-4-15 320,9 9-64,5 11 128,3 5-736,0 0-320,13 0-1088,1 0-384</inkml:trace>
  <inkml:trace contextRef="#ctx0" brushRef="#br0" timeOffset="75328">2954 954 5632,'21'55'2176,"-4"-25"-1152,17 29-1888,-21-19 0,13 10-1216,-5 0-416,5 0 1152,4-1 576</inkml:trace>
  <inkml:trace contextRef="#ctx0" brushRef="#br0" timeOffset="75560">3145 1283 6272,'0'39'2368,"5"-24"-1280,3 35-1984,-4-30 128,5 10-352,4 5 32,0 0-800,0-6-320</inkml:trace>
  <inkml:trace contextRef="#ctx0" brushRef="#br0" timeOffset="75776">3205 1765 6144,'13'64'2272,"-4"-44"-1216,-1 5-2368,-3-10-160,3 0-832,-3-5-160</inkml:trace>
  <inkml:trace contextRef="#ctx0" brushRef="#br0" timeOffset="75995">3231 2003 5888,'13'80'2176,"-5"-50"-1152,1 15-2816,0-21-416,3 1 192,1-5 192</inkml:trace>
  <inkml:trace contextRef="#ctx0" brushRef="#br0" timeOffset="76646">960 800 5248,'-21'6'2016,"17"-2"-1088,-5 12-1088,9-7 384,-4 6-352,0 5-32,-5 15-640,-4 0-224,0-1-928,5 6-384</inkml:trace>
  <inkml:trace contextRef="#ctx0" brushRef="#br0" timeOffset="76915">956 845 5888,'-8'0'2176,"4"0"-1152,-9 6-1120,8-1 416,-7 4-512,-5 11-160,-4 10-192,-5 5 0,-8 5-288,0 15-96,-5-1-896,1 11-448</inkml:trace>
  <inkml:trace contextRef="#ctx0" brushRef="#br0" timeOffset="103371">1964 2987 2176,'0'0'64,"0"5"-96,-5-5-64,5 5 64,-4-5 64,4 5 0,-4 0-32,-1 1 32,1-6 32,-5 9-384,5-4-192,-4 0 0,3 5 32</inkml:trace>
  <inkml:trace contextRef="#ctx0" brushRef="#br0" timeOffset="107163">1114 2645 512,'0'4'256,"0"1"-128,-4 0 64,4 0 192,0 0 0,0 0 96,0 0-192,0 5-96,0 5-32,0-5-32,0 0-64,0 5 32,0-5 0,0 0 96,0 0-96,0 0-64,4 0 0,-4 0-32,0-5 64,4 4 32,-4 2-192,0-2 0,5 1 160,-5 5 192,0 5-352,4 0-64,-4-5 192,0 5 192,4-5-96,1 5-64,-1-5-32,0 0-32,0-6-1152,5 2-480</inkml:trace>
  <inkml:trace contextRef="#ctx0" brushRef="#br0" timeOffset="107833">1123 2814 1152,'4'15'416,"-4"-15"-192,0 5-64,0 0 192,4 0-288,-4 4 0,0 2 0,5-2 32,-5 1 32,4 10 0,-4-5-160,4-5 32,-4 5 64,4 0 96,0-5-128,1 5-32,-1-5 0,0 4 64,5-3-96,-5 3 0,5 1 32,-5 0 64,5 0-32,-5 5-32,4 5 32,1-5-32,4 0 0,0-1 0,-1 1 0,5 0 0,9 5 64,0 5 96,3-5-1056,1 0-416</inkml:trace>
  <inkml:trace contextRef="#ctx0" brushRef="#br0" timeOffset="109130">1178 3370 512,'17'80'256,"-8"-45"-128,4 30-384,-4-35-32</inkml:trace>
  <inkml:trace contextRef="#ctx0" brushRef="#br0" timeOffset="110204">1166 3092 128,'-5'10'0,"5"10"64,0-10 32,0 5-32,0-1-64,0 1 32,0 5-32,0-5 0,0 5 64,0 10-32,0-5 64,-4 5-64,-1 4-32,1-3-128,0 3-64</inkml:trace>
  <inkml:trace contextRef="#ctx0" brushRef="#br0" timeOffset="113241">943 3624 384,'4'-5'256,"1"0"-128,-1 5-96,0 0 160,1 0-96,3-5-64,1 5 64,4 0 0,-1-5-128,6-5-32,-1-5-256,12-5-128</inkml:trace>
  <inkml:trace contextRef="#ctx0" brushRef="#br0" timeOffset="128757">1119 1412 1152,'-9'0'416,"9"0"-192,-4-5-352,4 5 64,-4 0 32,4 0 64,-5 0 64,5 0 96,-4 0-32,4-5 0,-8 5-96,8-5 32,-9 5-64,5-5-32,-5 5 32,5-5 32,-5 5-96,5-5-64,-5 5 128,5 0 32,-4 0 0,3-5-64,1 5 32,-4 0-32,3 0 0,1-5 0,-4 5-96,-1 0 64,0-5 160,1 0 64,-5 0-160,0-5-64,5 6 0,-1-2 0,1-3-64,-5 9 64,9-5 32,-1-1 64,1 6-32,0-5-32,-1 5-64,5-4 32,-4 4-32,4-5-64,-4 5 160,0-6 96,4 6-32,-5 0-64,5 0-96,-4-4-32,4 4 128,0 0 32,0 0 0,0 0-64,0 0 32,0 0-32,4 0 0,1 4 64,-1-4-32,4 6-32,5 3 32,-4 2-32,8-2 0,-4 2 0,-1-2 0,5 6 64,-4-10-96,0 5 0,0 0 32,0 0 0,4-5 0,-4 0 64,-1 5-96,1-5 0,5 5 96,-6-5 32,-3 0-128,4-5-32,-9 5 32,4 0 64,-3 0-64,-1 0 0,-4-5-480,4 5-128,-4 0 32,0 0 32</inkml:trace>
  <inkml:trace contextRef="#ctx0" brushRef="#br0" timeOffset="130781">777 1402 1152,'4'5'512,"5"-5"-256,-1 5-224,-3-5 160,-1 5-32,4-5 0,1 4-192,-1 1 32,5-5 64,0 6 32,0-2-32,0 6 32,4-4-128,0 3 0,0-4 160,0 5 64,0-5-224,-4 0-32,4 5 0,-8-5 96,3 0-64,1 0 0,-4 5 96,-1-5 32,-3 5-32,-1-5-64,4 5 32,-3-5-32,-1 0 0,0 0 0,1 0-160,-1-5 32,0 5-640,0-5-288</inkml:trace>
  <inkml:trace contextRef="#ctx0" brushRef="#br0" timeOffset="132018">803 1253 384,'12'-15'256,"-7"10"-128,-1 0-96,0 0 160,0 5-96,5-5-64,0 0-96,-1 0 32,1 5 96,-1-5 96,1 5-128,-1 0-96,1 0-256,-1 0-128</inkml:trace>
  <inkml:trace contextRef="#ctx0" brushRef="#br0" timeOffset="132352">751 1262 896,'8'-5'416,"-3"5"-192,8-15-352,-9 10 128,4 5 128,1-10 64,4 5-64,0 0-96,-5 1 0,9-7-32,-8 7-512,8-1-192</inkml:trace>
  <inkml:trace contextRef="#ctx0" brushRef="#br0" timeOffset="137112">922 1546 1152,'-4'0'416,"4"5"-192,0 0-256,0-5 64,0 0-128,0 5 64,0-5 32,0 5 0,0 0 0,0 0 64,0 0-32,0 5 64,0-1-64,0 1 64,0 0-64,0 5-32,0 0-64,0 0 32,0 0-32,0 5 0,0-5 64,0 0 64,0 0-32,0 0 64,0-1-64,0 1-32,0 5 32,0 0-32,0 0 0,0-5 64,0 5-96,0-5 0,-5 5 32,1-5 0,4 0 0,-4 0 0,4 0-96,-5 0 64,5-1 32,0-4 64,0 5-32,-4 5-32,4-5 96,0 0 64,4-5-128,-4 5-96,0-5 32,5 5 0,-5-6-64,4 6 64,0-4 32,-4-6 64,5 4-96,-5 1 0,0-5 96,4 5 32,-4 0-384,0 0-128,0 0-96,4 10 0</inkml:trace>
  <inkml:trace contextRef="#ctx0" brushRef="#br0" timeOffset="138663">866 1610 256,'0'30'160,"0"-10"-64,0 5-128,5-10 128,-1 0-128,-4 5-64,0 5 128,0 4 96,0 1-192,-4 0 0,4 0 0,-5 0 32,1 4 32,0-4 0,4 0 64,-4 0 32,-1 0-32,-3 0-64,4 0 32,-5-6-32,1 6-96,-5 0 64,4 0-128,1-5 32</inkml:trace>
  <inkml:trace contextRef="#ctx0" brushRef="#br0" timeOffset="152798">2151 2853 2048,'9'0'768,"-9"0"-384,4 0-384,-4 0 160,4 0-192,0 0-32,-4-5 32,5 5 64,-1 0-64,0 0 0,-4-5 32,4 5 0,1 0 0,-1 0 0,0 0 0,1-5 0,-1 5 64,0 0 32,0 0-32,1-5-64,3 5 32,-3 0-32,-1 0-96,0 0 64,0 0 32,1 0 0,-1 0 64,4 0 32,-3 0-192,-1 0 0,0 0 32,0 0 96,1 0 0,3 0 64,-4 0-64,5 0-32,0 0 32,-5 0-32,4 0 0,1 0 0,0 0-96,-1 0 0,1 0 64,-1 0 0,0 0 32,1 0 0,0 0-96,-1 0 64,1 0 32,-1 0 0,1 0 0,-1 0 0,-3 5 0,3 0 64,-3-5-32,-1 0-32,0 5-64,0 0 32,5-5 32,-5 5 64,4 0-96,-3 0 0,-1 0 32,4 0 0,-3 0 64,3 0 32,-3-5-32,3 5-64,-4-5-64,5 5 32,0-5 32,-5 0 0,4 0 0,1 0 0,-5 5 0,0-5 0,5 5 0,-5-5 0,0 5 0,1-5 0,-1 5 0,0-1 64,0 2-96,1-1-64,-1-1 64,0 1 64,-4 1 0,5-2-32,-1 1-64,0 0 32,-4 0 32,4 0 64,-4-5-32,0 5-32,5 0 32,-5-5-32,0 5 64,4-5 32,-4 5-128,0-5 32,4 5 64,-4-5 96,0 5-224,5 0 0,-5 0-928,0 0-288</inkml:trace>
  <inkml:trace contextRef="#ctx0" brushRef="#br0" timeOffset="153978">2006 2983 1408,'0'5'608,"0"-5"-320,-4 5-352,4-5 192,0 5-160,-4-5 0,4 5 32,-4-5 64,-1 5-96,1 0 0,0 0 32,-1 0 0,1-5 0,0 5 64,-1 0-32,-3-5-32,3 5 32,-3 0-32,4-5 64,-5 5 32,5 0-32,0-5-64,-5 5 32,5-5-32,-1 5 0,5-5 0,0 0-704,0 0-320</inkml:trace>
  <inkml:trace contextRef="#ctx0" brushRef="#br0" timeOffset="155566">2117 2918 640,'-9'10'352,"0"-5"-192,5 5-256,0-5 64,0 0 32,-1 5 64,-3-5-32,-5 5 64,5 0-128,-5 0 0,4-1 32,-4-3 64,5 4-32,-1-6-32,1 1 32,3 1 32,1-2-384,0-4-192</inkml:trace>
  <inkml:trace contextRef="#ctx0" brushRef="#br2" timeOffset="194810">1507 845 1536,'0'-30'608,"0"51"-320,0-12-480,0-9 96,0 0-256,0 0-32,0 10-64,9-10-32</inkml:trace>
  <inkml:trace contextRef="#ctx0" brushRef="#br2" timeOffset="-179874.73">2651 3072 1792,'0'-5'704,"0"5"-384,-4 0-320,4 0 224,0 0-128,0 0 0,0 0-32,-5 0 32,5 0 64,0 5 64,-4-5-256,0 0-32,4 0 128,-5 0 192,1 0-128,0 0 0,0 0-128,-1 0-32,1-5 32,0 5 0,-1 0 0,-3 0 64,4 0-32,-1 0 64,1 0 128,-4 0 192,-1 0-160,1 0 0,3-5 0,1 5 0,-4 0-128,-1 0-96,5-5 0,-5 5 32,5 0-96,-5-5 0,1 5 32,3 0 0,1 0 0,-4 0 0,-1 0 0,1 0 0,-1 0 0,1 0 64,-1 0-96,1 0-64,-1 0 64,0 5 64,1-5 0,4 5 64,-5-5-128,0 5 0,1-5-32,4 5 0,-5-5 64,1 0 64,-1 5-32,1-5-32,3 0 32,-3 0 32,3 0-96,1 0 0,-4 0 32,3 0 64,-3 0-32,3 0 64,-3 0-64,-1 0-32,1 0-64,-1 5 32,1-5 32,-1 0 64,5 0-96,-4 5 0,-1-5 32,5 0 0,-5 0 0,1 0 0,-1 0 64,0 0-32,5 0-32,-4 0-64,-1 0 32,1 0 32,-1 0 0,1 5 0,3-5 64,1 0-96,-4 0 0,3-5 96,1 5 32,0 0-128,-1 0-32,1-5-64,0 5 96,0 0 0,-1 5 96,-3-5-96,3 0-64,-3 5 64,-1 0 64,5-5-64,-4 5 0,-1 0-256,1 0-128,-5-5-480,4 5-256,1-5-64,-1 0 0</inkml:trace>
  <inkml:trace contextRef="#ctx0" brushRef="#br2" timeOffset="-179411.73">2002 3112 384,'-22'10'256,"9"0"-128,1 5-96,3-10 96,5 5-160,-5-5 32,5 0-224,0 0-96</inkml:trace>
  <inkml:trace contextRef="#ctx0" brushRef="#br2" timeOffset="-178707.73">1980 2968 128,'4'-10'64,"5"10"0,-5-5-96,0-5 64,1 5-32,-1 0 64,0 0 32,5-5 32,-5 5-160,5 0-32,-5 1 32,5-7 0,-1 6 448,1 1 192,-5-2-288,4 1-96,1 1-224,-5-1-32,5 5 32,-1-6 64,1 6-96,-5-5 0,1 5-480,3 0-192</inkml:trace>
  <inkml:trace contextRef="#ctx0" brushRef="#br2" timeOffset="-162172.74">1989 2928 256,'0'-5'160,"5"0"-64,-5 0-64,4 5 96,-4 0-64,0-5-64,4 5 32,0-5-32,-4 5 0,0-5 0,5 5 0,-1-5 0,-4 0 0,4 0 64,-4 0 32,4 5 96,-4-5-32,4 0 64,-4 1-128,5 4 0,-5-6-32,4 1-64,-4 5 32,0 0-32,4 0 0,-4-4 0,0 4 0,0 0 0,5-5 0,-5 5 0,4 0 64,-4 0 96,4 0-224,0-5 0,-4 5 0,5 0 32,-5-5 32,4 5 0,-4 0 0,4-5 0,0 5 0,-4-5 64,5 5-96,-5 0 0,4-5 32,-4 0 64,4 5-32,1-5 64,-5 0-128,4 5 0,-4-5 32,4 5 0,-4-5 0,4 5 0,1-5-96,-5 5 64,4 0 32,0-5 64,-4 0-32,4 5 64,1-5-64,-5 0-32,4 5-64,0-5 32,0 0 32,-4 5 0,5-5 0,-1 0 64</inkml:trace>
  <inkml:trace contextRef="#ctx0" brushRef="#br2" timeOffset="-162056.74">2151 2744 1952,'8'0'32</inkml:trace>
  <inkml:trace contextRef="#ctx0" brushRef="#br2" timeOffset="-161923.74">2164 2734 1952,'4'0'32,"5"-5"-64,-5 5 0,0 0 96,1 0 96,-5-5-128,4 5-96,0 0 32,-4 0 0,5 0 32,-1 0 0,-4 0 0,0 5 0,4-5 0,-4 5 0,0-5 64,4 5-96,-4 0 0,5-5 32,-5 0 64,4 0-96,0 0 0,0 0 32,-4-5 64,5 5-32,-1-5 64</inkml:trace>
  <inkml:trace contextRef="#ctx0" brushRef="#br2" timeOffset="-161788.74">2245 2738 1984,'0'10'-320,"0"0"-192,0 1-96</inkml:trace>
  <inkml:trace contextRef="#ctx0" brushRef="#br2" timeOffset="-160554.74">2403 2690 128,'4'0'64,"0"0"0,0-6-96,1 6 64,-1 0-32,-4 0 64,4 0-96,0 0 0,1 0 32,-1 0 64,0 6-32,1-6-32,-5 0-64,4 0 32,0 4 96,0-4 32,1 0-128,-1 5-32,0-5 32,1 5 64,-1 0 0,0 0-32,0 0-64,1 0 32,-1 0 32,0 0 64,0 0-96,1 0 0,-1-5 32,4 5 64,-8 0 32,9-5 32,-5 5-224,1-5 0,-1 5 32,0 0 96,5-5 0,-9 5-32,4 0 32,0 0-32,1 5 0,-1-5 64,0 0-96,-4 4 0,4-3 32,-4-1 0,5-1 64,-5 1 32,4 5-128,0 0-32,5 5 96,-1-5 32,1 10 0,4 0 32,4-5-288,-4 0-32</inkml:trace>
  <inkml:trace contextRef="#ctx0" brushRef="#br0" timeOffset="-147132.74">2062 1943 384,'-4'6'160,"4"-1"-64,0-5-128,0 4 64,0-4-32,0 5 0,-5 0-96,5-5 64,0 5 32,-4-5 0,4 5-96,-4-5 64,-1 5 32,5 0 64,-4 0 32,4 0 32,0 0-160,-4 0 32,4 0-64,0 0 0,0 0 128,-5 0 32,5 0-32,0 0-64,0-5-64,0 5 32,-4 0 32,4 0 64,0 5-96,0 0-64,0 0 128,0-5 96,0 4-192,0 6 0,-4-10 0,4 5 96,0 0 0,0 0 64,0 0-128,0-5 0,-4 5 32,4-5 0,0 5 0,0-5 0,-4 5 0,-1-5 0,5 5 0,-4 0 64,0-5-96,-1 10 0,5-5 32,-4 4 64,4-3-32,0 4-32,0-6 32,-4 1 32,4 0-96,0 5 0,-5-5 96,5 0 96,-4 0-128,0 0-32,0 5 64,-1-5 96,1 0-128,4 5-96,-4-6-256,4 7-128</inkml:trace>
  <inkml:trace contextRef="#ctx0" brushRef="#br0" timeOffset="-59754.73">2450 1988 640,'0'0'352,"0"6"-192,0-6-128,0 0 160,4 5 32,-4-5 96,0 4-96,0-4-64,0 5 0,0-5-32,0 5-64,0 1 32,0-2-64,0 1-32,0 0 96,0-5 64,0 5-224,0 0 0,0 0 64,0-5 128,0 5-32,0 0-64,0 0 64,0-5 0,5 5 32,-5 5 0,0-5-64,0 0 32,0 5-64,0-5 64,0 0-64,0 0-32,0 0 96,0 0 64,0 0-64,0-5-64,0 5 0,0 0 32</inkml:trace>
  <inkml:trace contextRef="#ctx0" brushRef="#br0" timeOffset="-59352.73">2463 2147 4384,'4'5'32,"-4"0"0,4 0 64,1 5-128,-5-5 0,4 0 32,0 0 64,-4 0-32,4 0 64,0 0 64,-4-1 64,5 7-192,-5-6-64,4-1 0,-4 2 64,4 3 0,-4-4 64,5 0-64,-5 1-32,0-6 32,4 4-32,-4 1 64,0 0 32,4-5-128,-4 10-32,0-10 32,5 5 64,-5 0 0,0 0-96,0 0 32,0 0 32,0-5 0,0 5-96,4 0 160,-4 0 64,0 0-96,0 0-32,0 5 0,0-5 64,4 0-32,-4 5-32,0 5 32,5-5 32,-5 5-96,8 0-64,-4-5-1440,1 4-544</inkml:trace>
  <inkml:trace contextRef="#ctx0" brushRef="#br0" timeOffset="-50013.73">2156 2491 128,'0'0'0,"4"-5"64,-4 5 32,4 0-128,-4 0 32,4 0 64,-4-5 32,0 5-32,5 0 32,-5 0 64,0 0-64,4-5 0,-4 5-32,0 0-64,0-5 32,4 5-32,-4 0 0,0 0 64,5 0-96,-5-5 0,0 5 32,0-5 0,4 5 0,-4-5 0,4 5 64,-4-5 32,4 5-128,1 0-32,-5 0 32,4-5 0,-4 5 32,0 0 64,4 0-96,-4-5 0,5 5 32,-5 0 64,4 0-96,0 0 0,-4 0 32,4 0 0,-4 0 0,4 0 64,-4 0-96,5 0-64,-1 0 128,-4 0 32,4 0 0,-4 0-64,0 5-64,0-5 32,4 0 32,-4 0 64,0 0 32,0 5 32,0-5-224,0 5 0,0-5-256,0 5-32</inkml:trace>
  <inkml:trace contextRef="#ctx0" brushRef="#br0" timeOffset="-17480.73">2390 2475 1152,'0'0'416,"0"5"-192,0-5-128,0 0 224,0 0-192,0 0 0,0 0 64,0 0 32,0 0 32,0 0 64,0 0-160,0 0-32,0-5-64,0 5 32,0 0 0,0 0 32,0-4 128,0 4 96,0 0-64,0 0 64,0 0-192,0-6-32,0 6 0,0 0 0,0 0-64,0-5-64,0 5 32,0 0-32,0 0 64,0 0 32,0 0-32,0 0 32,0 0 0,0 0 32,0 0-64,0 0 32,0 0 0,0 0 96,0-4-96,4 4-64,-4 0 64,0 0-64,0-5 64,0 5-128,0 0 0,4 0 32,-4 0 64,0-6-32,0 6-32,0 0 32,0 0-32,0 0 64,0 0 32,5 0 32,-5 0 0,0 0-64,0 0-64,0 0 96,4 0 0,-4 0-128,0 0-32,0 0 96,0 0 32,4 0-96,-4 0-32,0-5 96,4 5 32,-4 0-160,0 0 0,0 0 96,0 0 128,5 0-32,-5 0-64,0-4 0,0 4-32,4 0-96,-4 0 64,0 0 96,0 0 96,4 0-224,-4 0 0,0 0 64,0 0 64,5 0-96,-5 0 32,0 0 64,0 0 32,0 0-32,0 0-64,0 0-64,0 4-32,0-4 64,4 0 64,-4 0-64,0 0 0,0 0 32,0 0 64,4 0-32,-4 0-32,0 0-64,0 0-32,0 0 64,0 0 0,0 0 32,0 0 64,0 0-32,0 0 64,0 0-128,0 0 0,0 0 32,0 5 0,0-5 0,0 0 0,0 0 64,5 0 32,-5 0-256,0 0-64,0 0-1984,0 0-928,-5 0 1600</inkml:trace>
  <inkml:trace contextRef="#ctx0" brushRef="#br3" timeOffset="-101150.19">2535 4116 256,'0'30'160,"0"0"-64,0 0-128,0-20 128,8 10-64,-8 0 64,0-1-64,9 21 64,-1-10-288,-8 0-96</inkml:trace>
  <inkml:trace contextRef="#ctx0" brushRef="#br3" timeOffset="-100270.19">1827 4166 640,'0'49'352,"0"-39"-192,0 20-192,0-20 128,0 20-64,0 0 64,0 10-64,8-10 64,-8 0-64,9 9-32,-1-19-416,9 0-128</inkml:trace>
  <inkml:trace contextRef="#ctx0" brushRef="#br3" timeOffset="-85300.19">1468 905 640,'17'0'352,"0"0"-192,0 0-128,-8 0 96,8 0-160,0 0 32,0 0-64,9 0 0,-1 0 64,1 0 64,8 0-32,-8 0 64,0 0-64,-1 0-32,9 0 32,-8 0 32,0 10-96,-1-10 0,1 0 32,-9 0 0,9 10 0,-9-10 64,0 0-96,0 0-64,0 0 64,0 0 64,0 0 0,-8 0-32,8 0 32,-9 0-32,1 0 0,8 0 64,-9 0 32,9 0 32,-8-10-64,8 10 32,0 0-64,-8 0-32,8 0 32,-9 0-32,9 0 0,-8 0 64,8 10-96,0-10 0,-8 10 32,-1-10 64,9 10-96,-8-10 0,8 10 32,-9 0 0,9 0 0,1-10 0,-1 10 0,0-10 64,8 0-32,1 0-32,8 0-64,-8 0 32,8 0-480,-8-10-192</inkml:trace>
  <inkml:trace contextRef="#ctx0" brushRef="#br3" timeOffset="-80920.19">2587 4265 128,'0'30'64,"0"-10"0,0 19-96,8-9 64,-8 0-32,0 0 64,0-1-96,0 11-64</inkml:trace>
  <inkml:trace contextRef="#ctx0" brushRef="#br3" timeOffset="-79580.19">2083 3500 768,'8'-20'352,"0"20"-192,1-10-128,-9 10 160,0-10-160,9 10-32,-1-10 0,1 10 0,-1-10 64,1 10 96,0-10-224,8 10-96,-9 0 96,1 0 64,8-10-32,0 10 0,0 0 32,0 0 0,9 0-96,-9 10 64,8-10-320,-7 0-96</inkml:trace>
  <inkml:trace contextRef="#ctx0" brushRef="#br3" timeOffset="-78400.19">2501 4166 128,'9'20'160,"-9"-1"-64,9-9-64,-1 0 96,-8 0-64,17 0-64,-8 10-64,-1 0 32,9 0-128,-8 10 32</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06T00:07:51.113"/>
    </inkml:context>
    <inkml:brush xml:id="br0">
      <inkml:brushProperty name="width" value="0.05" units="cm"/>
      <inkml:brushProperty name="height" value="0.05" units="cm"/>
      <inkml:brushProperty name="color" value="#849398"/>
    </inkml:brush>
  </inkml:definitions>
  <inkml:trace contextRef="#ctx0" brushRef="#br0">7323 3704 128,'53'0'0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0:20.179"/>
    </inkml:context>
    <inkml:brush xml:id="br0">
      <inkml:brushProperty name="width" value="0.1" units="cm"/>
      <inkml:brushProperty name="height" value="0.1" units="cm"/>
      <inkml:brushProperty name="color" value="#333333"/>
    </inkml:brush>
  </inkml:definitions>
  <inkml:trace contextRef="#ctx0" brushRef="#br0">0 446 640,'2'-9'2827,"-2"7"-2702,0 1 0,1-1 0,-1 0 0,1 0 0,0 1 1,0-1-1,-1 0 0,1 1 0,1-1-125,0-2 47,-1 1 34,0 0 0,0 0 0,0 0-81,0 0 25,0 1 0,0-1 0,0 1 0,0 0 0,1-2-25,-1 3 6,0 0 0,1-1 0,-1 1 0,1 0 1,-1 0-1,1 0 0,-1 0 0,1 0 0,1 0-6,1-1 30,-2 1 66,0-1 0,0 0 0,0 1 0,0-1 0,-1 0 0,1 0 0,0 0 0,-1 0 0,1 0 0,-1-1-96,4-3 0,-4 3 130,2 0-104,-1 0 1,1 0-1,-1 0 0,1 0 0,2-2-26,4-2 19,15-12 176,-5 6-147,-3 0 234,-7 7-75,6-8-207,1 0 161,7-7-91,-16 13 23,3-1 118,3-1 151,-4 3-319,6-6-43,-11 10 27,1 0-1,-1 0 1,0 0 0,1 0-1,0 1-26,12-8 64,-12 6-66,1 0 0,-1-1 0,0 0 0,0 0 0,3-4 2,-7 7 0,1 1 0,-1-1 0,1 1 0,0-1 0,4-3 0,-3 3 15,0-1 0,0 1 0,0 0 0,1-1 0,-1 1 0,4-1-15,-7 3-6,5-2 12,-1 0-1,0 0 1,1 1-1,0 0 1,2-1-6,-1 1-39,-1-1 0,1 0 0,0 0 0,-1 0 0,5-3 39,7-3 173,7-1-180,12-6 100,6-3 13,-38 17-72,0-1-1,0 1 0,0 0 0,0 0 0,0 0 0,1 1-33,3-1 79,0 1 1,7 1-80,-3 0 0,-7 0 0,0 0 0,3-1 0,1 0 89,1 1 0,0 0-1,1 1-88,12 0 35,-7 0 53,-10-1 10,-4-1-103,1 0 1,0 1-1,0-1 0,-1 1 0,1 0 0,0 0 5,1 0 66,-1 1 0,1 0 0,0 1-1,0-1 1,-1 0 0,3 4-66,-3-4-24,0 0 0,0-1 0,0 1 0,0-1 0,0 1 0,0-1 0,1 0 24,10 6 115,-8-5-105,-1 1 1,1-1 0,1 0-11,2 2 58,0 0 1,8 4-59,-12-5 23,-1 0-1,0 0 1,0 1-1,0-1 1,0 1-1,0 0 1,-1 0-1,1 0 1,0 2-23,-2-3 2,6 9 70,2 4-72,5 13 304,-14-27-294,0 1 0,0 0 0,-1-1 0,1 1-1,-1 0 1,1 0 0,-1-1 0,0 1 0,0 0-1,0 0-9,0 3 18,0-1 0,0 2-18,1-1 112,-1 0 1,0 0-113,0-1 20,-1 1-244,1-5 233,0-1 0,0 1 0,0 0 0,0 0 0,0 0 0,0 0 0,0 0 0,1-1 0,-1 1 0,0 0 0,0 0 0,1 0 0,-1 0-9,0 0 0,1 0 0,-1-1 0,0 1 0,0 0 0,0 0 0,0-1 0,0 1-1,0 0 1,0 0 0,0 0 0,-1-1 0,1 1 0,0 0 0,0 0 0,-2 6-9,2 1 71,-1 1 1,-1 6-63,-1 5 40,3-20-43,0 0 0,0 1 1,0-1-1,0 0 0,0 0 0,0 1 0,0-1 1,0 0-1,0 0 0,0 1 0,0-1 0,0 0 1,0 0-1,0 0 0,0 1 0,0-1 0,0 0 1,1 0-1,-1 0 0,0 1 0,0-1 0,0 0 1,0 0-1,1 0 0,-1 0 0,0 1 0,0-1 1,0 0-1,1 0 0,-1 0 0,0 0 3,1 0-106,-1 1-1,1-1 1,0 0-1,-1 0 1,1 0-1,0 0 1,-1 0-1,1 0 1,0 0-1,0 0 107,4-2-2469</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24:23.217"/>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25 18 2560,'-2'7'960,"2"-5"-512,0-1-544,0-1 192,0 0-96,0 0 0,0 0-96,0 0 64,0 0-1024,0 0-416</inkml:trace>
  <inkml:trace contextRef="#ctx0" brushRef="#br0" timeOffset="1">599 360 128,'-8'8'0</inkml:trace>
  <inkml:trace contextRef="#ctx0" brushRef="#br1" timeOffset="2">109 165 896,'3'1'352,"-3"-1"-192,1 2-256,-1-1 64,1-1 32,-1 1 0,1 0 0,-1 0 0,1 0 0,0-1 64,0 1-32,0 0-32,0 0 32,0 0-32,0 0 0,0 1 64,0-2-96,0 1 0,1 0-32,-1 1 0,0-1 64,1 0 64,0 0 32,0 1 96,-1-2-160,1 2-32,0-1-64,0 0 0,-1 1 64,0-1 0,1 0 128,-1 0 64,0 0-160,1 1 0,-1-1 32,0 1 96,0-1-64,0 0 0,0 1-96,0-1-96,1 0 64,-1 1 64,1-2 0,-1 2-32,2-1 96,-3 1 64,2-1 64,-1 0 32,0 0-128,-1 0-32,2 0-32,-1 0 32,0 0-64,1 0-32,-1 1 32,0-2 32,1 2-32,-1-1-32,0 1-128,1-1 0,0 0 128,0 1 64,0-1 0,0 1-64,1 0 32,-2-1-32,0 0 0,2 0 0,-2 0 0,1 1 0,-1-1 64,1 0 96,0 0-224,0 0 0,-1 0 64,1 0 64,-1 1 0,1-1-64,0 0 96,0 0 0,0 0-128,0-1 32,0 1-64,1 0 0,-1 0 64,1 1 64,-1-1-32,0 0 64,1 1-128,-1 0-64,0-1 64,1 1 0,-1-1 32,0 1 64,0-1-96,0 1 0,1 0-32,-2-1 0,2-1 128,-1 1 96,0 0-128,0 0-32,1 0 0,-1 0 64,0 0-192,0-1 32,0 1 96,0 0 64,0 1 0,0-1-64,-1 1 32,2-1-32,-2 0 0,1-1 0,0 1 0,0 0 64,0 0-32,-1 0-32,1 0 32,0 1-32,-1-1 0,1 0 0,0 1 0,0 0 0,0-1 0,1 1 64,-1-2-96,-1 1 0,0 0-32,1 0 0,0-1 64,0 1 0,0-1 0,0 0 0,0 1-96,0 0 64,0 0 32,2 0 64,-1 1-448,0-1-160,1 1-352,-2 0-160</inkml:trace>
  <inkml:trace contextRef="#ctx0" brushRef="#br1" timeOffset="3">94 137 896,'1'1'352,"0"0"-192,1-1-192,-1 0 128,0 1 0,0-1 32,1 1-64,0-1-64,-2 1 32,3-1-32,-2 0 64,2 1 32,-1 0-128,0 0 32,0 1-64,-1-1 0,2 1 128,-1-1 32,1 1-128,-1-1 32,1 1 0,0-1 64,0 0-96,0-1 0,-1 1 32,1 0 0,-1 0 0,1 0 0,0-1 0,-1 1 64,1 0-32,-1 0-32,2-1 32,-3 2 32,2 0-32,0-1-32,0 0 32,-1 1 32,1-1-96,0-1 0,1 2 96,-1-1 32,0 1 32,0-1 0,2 0 0,-3 0 0,1 0 0,0 0 0,-1 0-64,0 0-64,1 0 32,0 0-32,-1 0 64,0 0 32,1-1-32,0 1-64,0 0 32,0 0 32,0 0-32,0 1 64,0-1-128,0 0 0,0 1 32,0 0 64,0 1-32,0-2 64,1 1-128,-1-1 0,0 1 96,0-1 96,0 0-64,0-1 0,0 1-32,1 0 32,0 1-64,-1-1 64,1 0-64,-1 0 64,0 1-64,1-1 64,0 0-128,-1 1 0,0 0 32,2-1 64,-2 1-32,0-1 64,1 1-64,-2-1 64,1 1-128,0 1 0,0 0 32,0-1 64,0 0-32,-2 0-32,2 0 32,-1-2 32,0 2-32,0-1-32,0 0-64,-1 0 32,1 0 32,0 0 64,-1-1-32,1 1 64,0 0-64,-1-1 64,1 0-64,0 1-32,1 0 32,-2 0-32,1 1-96,1 0 64,-1-1 32,0 1 64,0-1-192,0 1 32,0-1 96,1 0 128,-1 0-32,-1 0-64,1 0 0,1 0-32,-3-1-96,1 1 0</inkml:trace>
  <inkml:trace contextRef="#ctx0" brushRef="#br1" timeOffset="4">409 281 5280,'2'2'32,"0"-2"-64,0 1 0,0 1 32,0-2 64,0 2 32,-2-1-128,2-1-32,-2 2-128,0-2-800,0 2-256,2-2 160,0 0 64</inkml:trace>
  <inkml:trace contextRef="#ctx0" brushRef="#br1" timeOffset="5">115 164 512,'4'2'256,"-2"0"-128,0 2-32,0-3 128,0 1-96,1 0-96,0 0 0,2 0 32,0 1-96,0 0 0,-1 0 32,1 1 64,-1-1-96,0 1 0,0 0 32,0-1 64,-1 1 32,0-2 32,0 1-160,-1 0-32,0-1 32,0 0 0,0 0 96,0 0 32,1-1-128,-3 0-32,1 0 32,-1 0 0,2-1 32,-2 0 0,0 0 0,0 0 0,0 0 0,-2-1 64,1 0-96,1 0 0,-3 1-32,1-2 0,0 0 128,-1 0 32,1 0-32,-1 0-64,0-2-64,0 1 32,-2 0 32,2 0 0,-2 1 0,1-2 0,-1 1 64,0 1 32,0-1-128,1 1-32,-2-2 32,1 1 0,1 1 32,0-1 64,1 0-96,1 1-64,0 0 64,-1 0 64,0 1 0,2-1-32,-1 2 32,0-1-32,1 0 0,0 0 0,0 0 0,0 0 0,0 0 0,0 0 0,0 1 64,0 0 96,1-1-224,-1 1 0,1 1 0,-1-1 32,2 0 32,-1 1 0,1 0-96,1 0 0,1 1 64,0 0 64,1 1 0,0 1-32,2-1 32,0 1-32,0 0 0,0 1 64,1-1-96,-1 0-64,0 2 64,0-2 64,-1 1 0,1-1-32,0 0 32,-1 0-32,-1 0 0,0-1 64,-1 0-32,1-1-32,-3 1 96,1-1 0,-1-1-192,-1 0 0,0-1 32,0-1 96,0 0-64,0 0 0,-1-1 96,-1 1 32,1-1-128,-3-1-32,1 0 32,-1 1 64,0-3 64,0 1 32,-3-1-64,1 1-64,-1 0 96,1-1 0,0 1-128,0 0 32,0 0 0,1 0 0,0 1 0,1-2 0,0 2-96,-1 0 64,1-1-32,1 1 0,0 0 64,0 1 64,0 0-32,1 0-32,0 0 32,0 1 32,1 0-192,-1 0 32,1 0 96,1 1 64,0-1-96,1 2-32,-1-1-64,2 1 96,0-1 0,0 1 96,1 0-96,0 1 0,1-1 32,1 2 0,-1-1 64,1 0 32,0 1-32,1 0 32,0 0-128,-2 0 0,4-1 32,-2 1 64,-1 0-32,1-2 64,0 2-64,0-1-32,0 1 32,-1-1-32,0 1 0,2 1 64,-3 0-32,1-1-32,-1 0-64,-1 0 32,1-1 32,-2 0 64,0-1-32,0 0-32,-2-1-64,1-1 32,-2 0 32,1-2 0,-1 2 64,0-2 32,0 1-128,0 0 32,-2 0 64,0-1 32,-1 0-128,-1 2 32,-2-2 0,1 1 64,-1 0-32,0-1-32,-2 0 32,1 1 32,1-1-96,0 0 0,1 1 32,-1 0 0,2-1 0,0 1 0,2 1 0,-1 0 0,2 0 0,-1 0 0,2 0-96,-2 1 0,3-1 64,-2 1 64,1-1-64,1 1-64,-1 0-32,1 0 96,1-1 64,0 1 64,1 0-32,-1 0-64,2 1-64,0-1 32,1 1 32,-1 0 0,1 1-96,2 1 64,0-2 96,-1 1 32,1 0 32,0 1 0,0-2-64,1 1 32,-1 1-64,0-2-32,0 0 32,0 1 32,0 0 32,1 1 32,-2-2-160,0 2 32,1 0 0,-1-2 0,1 2 0,-2 0 0,0-1-96,0-1 64,0 1 32,-1 0 64,-1-1-96,0-1 0,1 1 32,-2-1 64,1 0-32,-1 0-32,1 0 32,-1-1-32,-1 0 0,0-1 0,0 1 64,-1 0 96,-1 0-128,1 1-96,-2 0-64,-2-1 96,1 1-512,-1 0-160,0 0 128,-2 0 96</inkml:trace>
  <inkml:trace contextRef="#ctx0" brushRef="#br1" timeOffset="6">229 234 896,'3'1'352,"-1"-1"-192,0 1-128,-2-1 160,0 1 32,0-1 96,-2 1-96,1-1-64,-1 0-64,-1 0-96,0 0 32,0-1-32,0 1-96,0-2 0,1 2 64,-1-2 64,1 0 64,-1 0 32,-1 1-160,0-2 32,0 0 0,-2 0 0,2-2 0,-1 1 0,0-1 0,0 1 64,-3 0-32,3 1-32,-1-1-64,1 2 32,0-1 32,0 1 64,1 0-32,0 1-32,2 0-64,0 1 32,0-1 32,1 1 64,0 0-96,1 0-64,1 1 64,1 0 0,1 0-64,1 3 64,2 0 32,2-1 0,-1 2 64,1-1 32,-1 0-128,1 1 32,-2-2-64,-2-1-64,1 1 160,-2-1 32,1-2-96,-1 2-32,-2-2 96,1 1 96,-2-1-32,-1-1-64,-2 0 0,1 0 32,-2-3-32,-1 1-32,0-1 32,0 0-32,0 0 0,1 1 64,-2 0-96,0-1 0,1 1-32,0 0 0,0-1 64,2 1 0,0 0 0,0 1 0,0 0 0,2 0 64,-1 0-96,1 1 0,0 1 32,1 0 64,0 0-96,0 0-64,1 0 64,0 3 64,1-1-64,0 0 0,1 0 32,0 0 64,2 1-32,-1-2-32,-1 0 32,2 1-32,-1 1-96,1-1 64,-1 0-32,1 0 0,0 0 64,0 0 64,0-1-32,1 1 64,-2 1-128,2-1-64,-2 0 128,0 0 32,0 0 0,0 0 32,0-2-64,0 1 64,1 0-128,-1 0 0,0 0 96,0 0 32,0 0-32,1 0 32,-2 0-64,1 0-32,0 0 32,0 1-32,0-1 64,-1 0 32,1 0-32,0 0-64,-1 0 32,0 0 32,1 0-32,0 0-32,-1 1-64,1-2 32,0 1 32,1 0 64,-1 1-32,1-1 64,-1 1-64,-1-1-32,0 0 96,0 1 0,0-1-32,0 1-64,-1-1-64,1 0 32,-2 1 32,2-1 0,0 1 0,-1-1 0,0 1 0,0-1 0,1-1 0,0 1 0,-1 0 0,1 0 0,0 1 0,0-1 0,-2 0-96,2 0 64,1 1 96,-2-1 32,1 1-192,0-1 0,-1 0 96,1 0 128,-1 0-96,0 0-32,0 0 0,-1 0 64,1-1-96,-1 0 0,-1 0 32,0 0 64,0 0-96,0 0 0</inkml:trace>
  <inkml:trace contextRef="#ctx0" brushRef="#br1" timeOffset="7">405 280 3840,'0'-1'0,"0"1"0,0-1 0,0 0 0,-3 0 64,2-1 32,-2 0 32,-1-1 0,0 1 0,-2 0-160,0-2 32,-1 2 0,1-2 0,0 0 0,1 3 64,0-2-96,0 1 0,-1 1 32,1 0 0,0 0 0,0-1 0,-1 0 64,0 0 32,0 1-128,-1-2 32,1 1-64,1 0-64,-1 1 96,1 0 64,0-1-64,0 0 0,1 0 96,-1 1 32,-1 0-128,1-1-32,0 0 96,0 0 96,-1 0-32,0-1-64,0 1-96,0 0 32,0 1-32,1-2 0,0 1 0,0 1 0,1-1 64,0 0 64,1 1-32,0 0-32,0-1 32,-1 1-32,-1-1-800,1 0-320,0 0 128,-1 2 192</inkml:trace>
  <inkml:trace contextRef="#ctx0" brushRef="#br1" timeOffset="8">1176 473 1280,'0'-2'512,"0"2"-256,0-1-224,0 1 160,1-1-96,-1 1 0,0-1-32,0 0-64,2 0-64,-2 0 32,0 0 96,0 0 32,1 0-128,1 0 32,-2 1 0,1-2 64,-1 1-32,0 0-32,0 0 32,0 0 32,2 0-32,-2 0-32,1 0 32,-1 0-32,1 0 0,-1 0 0,1 1 0,-1-1 0,1 0 0,0 1 0,0-1 0,0 1 0,0-1 0,-1 0 0,1 0 64,0 1 32,0-1-32,0 0 32,0 0 0,0 1 32,-1 0-64,1-1-64,0 1 32,-1-1-32,1 1 0,0 0 0,0 0 0,0-1 0,0 1 0,0-1 64,1 1-96,-1-1 0,1 1 32,-1 0 0,1-1 0,-1 1 0,1 0 0,-1 0 0,1 0 0,-1 0 0,1 0 0,-1-1 64,0 1 96,1-1 128,-1 1-128,1 0-96,-1-1-32,1 1-32,-1 0-96,1 0 64,0-1 32,1 1 64,-2 0-32,2-1-32,-1 1 32,0-1-32,1 0 0,0 1 0,-1-1 0,1 0 0,0 1 0,-1-1 0,1 0 0,0 1 0,0 0-96,-1 0 0,0 0 128,0 0 32,1 0 0,-1 0-64,0 0 32,-1 0-32,1 0 0,0 0 0,0 0-96,1 0 0,-1 0 128,1 0 32,-1 0 0,1 0-64,-1 0 32,0 0 32,0 0-32,1 0-32,-1-1-64,0 1 32,0 0 32,1 0 0,0-1 0,0 1 0,-2-1-96,3 1 64,-1-1 32,-1 0 0,1 0 0,-1 0 64,1 1-32,-1-1-32,0 1 32,0 0-32,1 0 0,-2 0 0,2 1 0,-1-1 64,0 0-32,0 0-32,0 0-64,0 0 32,0-1 32,0 1 0,0 0 0,1 0 64,-1-1-96,0 1 0,1 0 32,0-1 0,-2 1 0,3 0 0,-2 0 0,1-1 0,0 1 64,-1 0 32,1-1-192,-1 1 0,1 0 32,-1-1 96,0 0 0,2 1-32,-2 0 32,0 0-32,0-1 0,1 1 64,-1 0-32,0 0-32,0 0 32,0 0-32,0 0 64,0 0 32,0 0-192,1 0 0,-2 0 32,2 0 96,-1 0 0,0 0-32,0 0 32,-1-1-32,1 1-96,0 0 64,0 0 32,0 0 64,0 0-32,0-1-32,0 1 32,0 0 32,1 0-96,-2 0 0,2-1 32,-1 1 64,1 0-96,-1 0 0,0-1 32,1 1 0,-1 0 0,0 0 0,1 0 0,-1 0 64,0-1-32,1 1 64,1 0-128,-2 0 0,1-1-32,0 1 0,-1 0 64,1 0 0,-1-1 0,1 1 0,-1 0-96,0 0 64,0 0 32,0 0 0,1 0 0,-2 0 64,2 0-32,-2 0 64,1 0-64,0 0 64,0 0-128,0 0 0</inkml:trace>
  <inkml:trace contextRef="#ctx0" brushRef="#br1" timeOffset="9">1559 401 4416,'1'0'32,"1"0"-96,0 0 32,-1 0 32,0 0 0,0 0 0,1 0 64,-1 0-32,1 0-32,-1 0 32,-1 0 32,2 0-32,-1 0-32,0 0 32,0 1-32,0-1-96,-1 0 64,1 0 32,-1 0 0,0 0 64,1 1 32,-1-1-192,1 0 0,0 0 32,-1 1 96,0-1 64,1 0 96,-1 0-160,1 0-96,-1 0 32,0 0 64,0 0 0,0 0-32,0 0 32,0 0-32,-1 0 0,1 0 0,-1 0-96,0 0 0,0-1 64,0 1 64,0 0 0,0 0 64,-1-1-128,-1 1 0,2 0 32,-2 0 64,0-1-96,1 1 0,-1 0 32,0 0 64,1-1-96,-1 1-64,1 0 64,-1 0 64,1-1 0,-1 1-32,-1 0 32,2 0 32,-1 0-32,0 0 64,0 1-224,0-1 32,-1 0 96,0 0 64,0 0-96,0 0 32,1 0 0,-1 0 0,1 0 0,-1 0 0,0 0 0,0 1 0,0-1 0,0 0 0,1 0 0,-1 0 64,0 0-96,0 0-64,0 0 64,-1 0 64,0 0 0,0 0-32,1 0-64,0 1 32,0 0 32,1-1 64,-1 1-96,1 0-64,-1-1 128,2 1 32,-2-1 0,2 0 32,-1 0-128,0 1 0,0-1 32,1 0 0,-1 0-96,1 0 64,0 0 32,-1 1 0,1-1 64,0 0 96,0 0-128,0 0-96,0 0 32,0 0 64,0 0-64,0 0 0,0 0-32,-1 0 0,1 0 128,0 0 32,0 1-128,-1-1-32,2 0 32,-2 0 64,0 0-64,1 0 0,0 0 32,0 0 64,0 0-32,0 1 64,0-1-128,-1 0-64,1 1 64,-1-1 0,3 0 96,-4 0 32,2 1-192,0-1 0,0 0 96,-1 0 64,1 0-96,0 0 32,-1 0 0,0 0 0,1 0 0,-1 0 64,0 0-32,0 1-32,1-1 32,-1 0-32,0 0 0,1 0 64,0 0-32,-1 1-32,1-1-64,-1 0 32,1 0 32,0 0 0,-1 1 0,0-1 0,1 0 0,-1 1 64,1-1-192,0 1 32,0 0 32,-1 0 32,1 0 96,-1-1 96,1 0-224,0 1 0,-1-1 0,2 0 32,-2 0 32,2 1 64,-1-1-32,1 0 64,-1 1-64,1-1-32,-1 0-64,0 0 32,0 1 32,1 0 64,-1-1-96,0 1 0,1-1 32,-1 1 64,0-1-96,-1 1-64,3-1 128,-3 1 32,2-1 0,-1 0 32,1 0-128,-1 1-64,1-1 64,0 0 0,-1 0 96,1 1 32,0-1-192,0 0 0,0 0 32,0 1 96,0 0 0,0 0-32,0-1 32,0 1-32,0-1 0,1 1 0,-2-1 0,1 1 0,0 0-96,0-1 64,-1 1 32,2 0 64,-1 0-96,-1 1-64,2-1 64,-1 1 0,1-1 32,0 1 64,-2 1-32,1-2-32,0 2-64,1 0 32,-2 0 32,2-2 64,-1 2-32,1-1-32,-1-1-64,1 1 32,0 0 96,0-1 32,0 0-128,0 0 32,0-1 0,1 1 0,-1 0 0,0-1 0,1 1 0,-1 0 0,0 0 64,0 0 32,1 0-128,-1-1-32,1 1 32,-1 0 0,0-1 32,0 0 64,0 2-96,1-1 0,-1 1-32,0 0 0,0 0 64,1 0 0,-1 0 64,0 0 32,0-1-32,2 0 32,-2 1-224,0-1 32,0 0 32,0 0 96,0 0 0,0-1 64,0 0-64,1 0 64,-1 0-64,0 0-32,0 0 96,2-1-128,-2 0 0,1-1 32,-1-1 64,0 0-32,0-1-32,2 0 32,-2 0-32,0 1-96,0-1 64,0 1 32,0-1 64,0 1-96,0 1-64,1 0 64,-1 0 64,0 1-64,0 1-64,1-1 64,0 0 0,-1 1 32,1-1 0,-1 1 0,1-1 64,0 1-32,-1 0-32,1-1-64,0-1 32,0 1 32,1 0 0,-1 0 0,1-1 64,0 1-32,0-1-32,0 1 32,2-1 32,-3 1-96,2 0 0,-1-1-32,0 2 0,0-1 0,0 1 0,0-1 64,0 1 0,0 0 0,0 0 64,0-1 32,1 1 32,-1-1-160,1 0-32,1 0 32,-2 0 0,1 1-64,0-1 64,0 1 32,0-1 0,-1 1 0,0 1 0,0-1 0,0 1 64,0-1-32,0 0-32,-1 0 32,1 0 32,-1 0-32,-1 0 64,2-1-64,-2 1 64,0-1-224,0 1 32,-2 0 32,2 0 96,-1 0 0,-1-1-32,1 1 32,-3 1-32,1-1 0,1 0 64,-1 0-96,0 1 0,0-1 32,-1 1 64,0 0-96,0 0 0,-1 0 32,1-1 0,0 1-96,1 0 64,-1 0 32,1 0 0,0 1 0,0 1 0,0-1 0,1 1 64,0 0-32,0 0-32,-1 1 32,1-1-32,0 0 0,0 0 0,1-2-96,-1 1 0,1 0 128,-1 0 32,-1 0 0,3-1-64,-3 1 32,2 0-32,-1-1-96,0 0 64,1 1-32,0 1 0,0-1 64,0-1 64,1 0 32,0 1 32,-1-1-160,1 0-32,0-1 32,0 1 64,0-1-64,0 0 0,0 0 96,0 0 32,1-1-32,-1 0-64,0-1-64,1 0 32,0 1 32,1-2 64,-1 1-32,2 0-32,-2-1-64,2 1 32,-1 0 32,0 0 64,1 0-32,-1-2-32,1 2 32,0-3-32,1 1 0,-1 0 64,1 1-192,0-1 32,0 2 32,-1 0 32,0 0 32,0 1 64,-1 0-96,1 0-64,-1 1 64,0-1 0,0 1 32,1 0 0,0 0 0,-1 0 0,1 0 0,0-1 0,1 0 0,0-1 64,-1 1-32,1-1-32,2 1 96,-2 0 0,1-1-128,-1 0-32,0 0 32,1 1 0,-1 0 32,0 0 0,-1 0 0,0 0 0,-1 1-96,1 0 64,-1-1 32,-1 1 64,1 0-32,-1 0-32,0 1 32,-1-1-128,1 1 64,-1 0 96,-1-1 96,1 1-128,-2 0-96,1 0 32,-1-1 0,0 1 32,0 0 0,-1-1 0,0 1 0,0 0 0,-1-1 0,0 1 64,-1 0 32,1 0-128,0-1 32,-1 1 0,-1-1 0,1 1-96,0 0 0,1 0 64,0 0 64,0 0-64,-1 0 0,2-1 32,-1 1 0,1 0 0,0 0 64,-1 1-32,1 0-32,0 0-64,0 0 32,-1 1 32,0 0 0,1 0 0,-1 0 0,1-1 0,-1 1 64,0 0-32,1-2-32,0 1-64,0 0 32,-2 0 32,3 0 0,-1-1 0,0 1 64,1 0-32,1-1-32,0 1 32,0-2-32,0 2-96,1-1 64,0 0 32,0 0 0,1 0 0,0 0 0,-1 0-96,0 0 64,1 0-32,-1 0 0,1-1 128,-1 1 96,0-1-64,1 0-64,-1-1 0,1-1 32,0 0-32,0 1-32,1-2-64,-1 0 32,1 1 32,1 0 0,-2 0 0,2 0 64,0 0-96,-1 0 0,0-1 32,1 2 64,-1-1-96,1-1 0,0 1 32,0-1 0,0 0 0,2 0 0,-1 1-96,0-1 64,0 2 32,0-2 64,1 1-96,-1 0 0,2 0 32,-1 0 0,0-1 0,0 1 0,-1 1 0,1-1 0,1 0 0,-1 1 0,0-1 0,-1 1 0,2-1 0,-2 0 0,2 1 0,-2 0 0,0 0-96,1 0 64,-2 0 32,1 0 64,0-1-32,1 0-32,0 1-64,-1 0 32,0 0 32,0 0 64,0 0-32,-1 1-32,0 0 32,1 0-32,0-1-96,-1 1 64,1 0 32,-1-1 0,1 0 0,0 1 0,0-1 64,0 1 96,1 0-128,-1 0-32,0-1 0,0 1 0,1 0 0,-1-1 0,0 1 0,0 0 0,0 0-160,0 0 32,0 0 128,0 0 64,-1 1-96,0-1-32,1 0 96,0 0 96,-1 0-96,0 1-96,0-1 32,0 0 64,0 0 0,0 0-32,1 0 32,0 0-32,-1 0 0,-1 0 0,1 0-96,0 0 64,-1 1 96,1-1 96,-1 0-64,1-1-64,0 1-96,2 0 32,-2 0 96,1 0 32,0 0-128,-1 0-32,0 0 32,0 0 0,0 0 96,1 0 32,-3 0-128,2-1 32,0 1-64,0 0 0,0-1 64,0 1 0,-1-1 0,0 0 0,1 0-96,-1 1 64,0 0 32,1 0 64,-2 0-96,2 1 0,-3-1 32,3 0 0,-2 1 0,0-1 64,0 1-32,0-1 64,-1 0 0,1 0 32,-1 0-224,0 0 0,0 0 32,0 0 32,1 0 32,-1 0 0,0 0 0,0 0 0,-1 1 0,1-1 64,0 0-32,-1 0-32,1 0 32,-1 0 32,0 0-96,0 0 0,-1 0 32,0 0 64,1 0-32,-2 1-32,3-1 32,-4 0-32,1 0 0,1 0 0,-1 0-96,0 0 0,0 0 64,0 0 64,-2 0 0,1-1 64,0 0-64,0 1 64,-1-1-224,0 1 32,1-1 96,0 1 64,0 0-96,-1 0 32,1 0 0,0 0 64,0 0-32,0 1-32,1-1-64,0 1 32,0-1-32,1 1-64,1-1 96,0 0 64,1 0 0,0 0-32,1 0 32,0 0-32,2 0 0,0 1 64,1-1-32,-1 0-32,1 0-64,0 0 32,0 0 32,0 1 64,2-1-32,-1 0-32,0 0 32,0 1-32,-1-1-96,0 0 64,0-1 32,0 1 0,1-1 0,-1 1 0,-1 0 64,1 0 32,-2 0-128,2 0-32,-2 0-64,1 0 96,0 0 0,-1 1 96,0-1-32,-1 1-32,1 0 32,-1-1-32,1 1 0,0-1 0,-1 0-96,0 0 64,0 1 32,0-1 64,0 1-32,0-1-32,0 1-64,0 0 32,0 0 32,-1-1 0,1 1 0,-1-1 64,1 1-32,-1 0-32,0-1-64,0 0 32,0 0 32,0 0 64,1 0 32,-1 0 32,0 0-64,2 0-64,-2 0 32,0 0 32,0-1-192,0 1 32,1 0 96,-1-1 128,0 1-96,0 0-96,0 0 32,0 0 64,0 0-1280,-1-1-512</inkml:trace>
  <inkml:trace contextRef="#ctx0" brushRef="#br1" timeOffset="10">1295 534 384,'4'-2'160,"-2"2"-64,3-2-192,-3 1 64,0 1-32,0 0-64,1-1 160,0 1 32,0 0 0,1-1-64,-1 1 32,2-1 32,-1 1-32,0-1-32,-1 0 32,1 0-32,-1 1 0,0 0 0,0-1-96,-1 0 64,2 0 32,-3 1 64,2-1-32,-1 0-32,0 0 32,-1 1 32,1-1 32,-1 1 32,0-1-64,1 0-64,-1 1 96,0-1 64,0 0-128,-1 0-96,1 0 32,0 0 0,0 0-64,0 1 64,0 0 32,0-1 64,1 1-32,-1 0-32,2-1 32,-1 1-32,-1 0 0,1-1 0,-1 1 0,-1 0 0,0 0-96,0 0 64,0 1-32,-1-1 0,-1 1 64,-1 0 64,1-1-96,0 1-64,0 0 64,0 0 0,0-1 32,-1 2 64,1-1-32,0 0 64,0 0 0,0 0 32,0-1-160,0 0-32,-2 1 32,3-1 0,-3 0 32,1 1 64,-1-1-32,1 0-32,-1 0 32,0 1 32,0-1-96,-1 0 0,0 1 32,0-1 64,0 0-32,0 0 64,0 1-128,-1-1 0,1 0 32,0 1 0,1-1-352,-1 0-96</inkml:trace>
  <inkml:trace contextRef="#ctx0" brushRef="#br1" timeOffset="11">699 504 384,'0'0'160,"1"0"-64,-1 0-128,0 0 64,0 0-32,1 0 0,-1 0 0,1 1 0,0-1 0,-1 0 0,1 0 0,0 0 0,0 0 0,0 0 0,1 0 64,-2 0 32,1 0-128,-1 0-32,2 0-64,-1 0 96,-1 0-64,0 0 32,2 0 64,-1 1 0,0-1 0,0 0 64,0 0-32,1 0-32,-1 0 32,0 0-32,0 0 0,0 1 64,0-2-32,0 2-32,-1-1 32,1 0-32,-1 0-96,1 1 64,-1 0 96,0-1-32,0 0-32,0 1 32,1-1-32,-1 0 0,0 1 0,0-1 0,0 0 64,0 0-96,0 0 0,1 0 32,-1 0 0,0 0 0,0 0 0,0 1 0,0-1 64,0 0-32,0 0-32,0 0 32,0 0-32,0 0-96,0 1 64,0-1 96,0 0 96,-1 0-128,1 0-32,0 0 0,0-1 0,-1 1 0,1 0 64,0 0-96,0-1 0,0 1-32,-1 0 0,1 0 128,-1-1 96,1 1 64,-1-1 96,0 1-160,0-1-96,0 0-32,-1 1-32,1-1 0,-1 1 64,1 0-32,-1 0-32,0 0-64,2 0 32,-1 0 32,-1 0 0,1 0 0,1 0 0,-2 0 0,1 0 64,0 0-32,0 0-96,0 0 32,0 0-32,0 0 0,-1 0 64,1 1 64,0-1-32,0 0-32,0 0 32,0 0-32,0 1 0,0-1 64,0 0-96,0 0 0,0 0 32,0 1 64,0-1-96,1 0 0,-1 0 32,0 0 0,-1 0 0,2 1 0,0-1 0,-1 0 0,-1 1-96,2-1 64,0 0-32,-1 0 0,1 0 64,0 1 0,0 0 0,0-1 64,1 0-96,-1 1 0,0 0 96,2 0 32,-2-1-32,1 0-64,-1 1-64,2-1-32,-1 1 128,0-1 32,1 1 0,-1-1-64,1 0 32,0 0-32,-1-1 0,2 1 64,-1 0-32,-1-1-32,1 1-64,0-1 32,0 1 32,1 0 64,0 0-32,-1 0-32,0-1-64,1 1 32,-1-1 32,0 1 0,1-1 0,-1 1 64,0-1-32,0 1-32,1 0 32,-1 0-32,-1 0-512,0 1-192</inkml:trace>
  <inkml:trace contextRef="#ctx0" brushRef="#br1" timeOffset="12">620 484 384,'0'0'256,"0"0"-128,2 0-160,-2 0 64,0 0-32,0 0 0,0 0 64,0 0 32,0-1-32,0 1-64,0 0 32,0 0-32,0 0 0,0-1 64,0 1-32,0 0 64,0 0-128,-2 0 0,2 0 160,0 0 160,-1-1-32,1 1 96,0 0-128,0 0 32,0-1-224,-2 1-32,2 0-64,-1 0-64,0 0 160,-1 0 32,1 1-96,0-1-32,1 0 96,-1 0 32,0 0 0,0 0-64,1 0 32,-1 0-32,1 0 0,-1 0 0,1 0 0,-1 0 64,1 0-96,-1 1 0,0-1 32,1 0 0,-1 0 0,1 1 0,-1-1-96,1 1 0,0 0 64,-1-1 0,1 0 32,1 1 0,-1 0 64,1-1 32,0 1-32,1-1-64,-1 0 32,1 1-32,-1 0 0,1-1 0,-1 1 0,0 0 0,1 0 0,-1-1 64,2 0 160,-3 0 128,3 0-128,-2 0 32,1 0-160,0 0 0,-1 0-96,1 0-32,-1 0 32,0 1 0,0 0-352,-1 1-160,0-1-448,-1 1-192</inkml:trace>
  <inkml:trace contextRef="#ctx0" brushRef="#br1" timeOffset="13">529 586 128,'0'0'160,"0"0"-64,2-1-64,-1 1 160,-1 0-160,1 0-32,0 0 0,0 0 64,0 0-32,0 0-32,0 1-64,0-1 32,0 0-32,0 0 0,0 0 128,0 0 32,0 0-32,1 0-64,-1 0 32,0 0-32,0 1-96,1-1 64,-1 0 96,1 0 32,-1 1-128,0-1 32,1 0 64,-1 0 32,-1 1-32,2-1-64,-1 0 32,0 0 32,0 1 32,0-1 32,1 0-64,-1 0-64,0 1-64,-1-1 32,1 0 32,0 0 64,0 1-96,0-1 0,0 1 32,-1-1 64,1 0-32,0 0 64,0 1-128,0-1 0,0 1 32,0-1 64,0 1-96,0-1 0,0 1 32,1-1 64,-2 1-96,1-1 0,2 1 32,-3-1 0,2 1 0,-2 0 0,2-1 0,-1 1 0,0 0 0,0 0 64,0 0-96,0 0 0,0 0 96,0 0 32,0-1-128,1 0 32,-1 1 0,0 0 0,0-1 64,0 1 32,0-1-32,0 1 32,0-1-64,0 1 64,0-1-128,0 1 0,-1 0 32,2-1 0,-2 0 0,1 0 64,1 1-32,-1-1-32,-1 0 96,3 1 0,-2-1 320,1 0 192,-1 0-320,1 1-64,-1-1-160,1 0-64,-1 1-128,1 0 0,-1-1 64,0 1 96,0-1 64,0 1 32,1-1-64,-1 1 32,1-1 0,0 0 32,-1 0 64,2 0 32,-2 0-96,1 0-96,0 0 0,0 1-32,0-1 0,-1 0 64,1 0-96,-1 0 0,1 0 32,-1 0 64,0 0-96,1 0 0,-1 0 32,1 0 64,-1 0-32,2 0 64,-3 0-128,2 0-64,0 1 64,-2-1 0,3 0 32,-2 0 0,1 0 0,0 0 64,0 1-96,-1-1 0,1 0 32,-1 1 0,1-1 0,0 0 64,0 0-32,-1 0 64,1 0-64,-1 0-32,1 0 32,-1 0-32,1 0 0,-1 0 64,1 0-96,-1 0 0,0 0 32,1 0 64,-1 0-32,0 0-32,0 0-64,0 0 32,0 0 32,0 0 64,0 0-96,0 0 0,0 0 160,0 0 160,0 0-32,0 0 32,-1 0-96,1 0-32,0 0-192,0 0 32,0 1 0,0-1 0,0 0-96,1 1 64,-2-1 32,0 0 64,2 0-32,0 1-32,-1-1 32,0 0-32,0 0 0,0 0 0,0 0 0,0 0 0,0 1 0,0-1 0,0 0 0,0 0 0,0 0 64,0 0-32,0 0-32,0 0 32,-1 0-32,1 0-96,0 0 64,1 0 96,-1 0 32,0 0-128,1 0-32,-1 0 32,1 0 0,-1 0 32,0 0 0,2 0 64,-2 0 96,0 0-128,0 0-96,1 0 96,-1 0 32,0 0 0,1 0-64,0-1 32,0 1 32,-1 0-32,1-1-96,0 1 32,1 0 96,-1 0 96,1 0-128,0 1-96,0 0-1184,-1-1-1152</inkml:trace>
  <inkml:trace contextRef="#ctx0" brushRef="#br1" timeOffset="14">622 41 384,'-3'3'256,"1"-2"-128,0 1-96,0-1 96,0 0-64,1 1-64,-1-1 32,1 1-32,-1 0 0,1-1 64,0 0-32,-1 1-32,0 0 32,0-1-32,0 1-96,1-1 64,-1 1 32,-1 0 64,2 0-32,-2 0-32,3 0 96,-3 0 0,1 0 448,1-1 192,-1 0-288,1 0-160,-1 0-192,0 0 0,0 0-64,1 1 64,-1-1-128,0-1-64,0 1 128,1 1 32,-2-1 0,0 0-64,1 0-64,0 0 32,0-1 32,0 1 64,-1 1-32,1-1 64,0 1-64,0-1-32,0 1-64,-1-1 32,1 1 32,-1 1 64,2-2-32,-2 2-32,1-1 32,0 0-32,0 0-96,0 0 64,0 0 32,-1 0 64,1 0 256,0-1 96,0 1-288,0 0-32,0 0-96,-1-1 64,3 1-96,-3-1 0,2 1 32,-1-1 0,1 1 64,0 0 32,0 0-128,0 0-32,0 0 32,0 0 0,-1 1 96,1-2 32,0 1-128,-1 0-32,0 1 32,1-2 0,0 1 32,-1 0 0,1 0 0,-1 0 0,1 0 0,-1 0 64,1 0-32,-2 0-32,1 1 32,1 0-32,-1-2 0,1 2 0,0-1 0,0 0 0,-1 0 0,1 1 64,0-1-96,-1-1-64,1 2 64,-1-1 64,1 0 0,-1 0-32,1 1-64,0 0 32,0 0 32,0 1 0,-1-2 64,2 1 32,0 0-32,-1-1 32,-1 0-128,2 1 0,0-1 32,-1 0 0,1 1 0,0-1 0,0 0-96,0 0 0,0 1 64,0-1 64,0 0 64,0 1 32,0-1-160,-2 0 32,4 0 0,-4 0 0,2-1 64,-1 2 32,1-1-128,-1 0 32,1 0-64,-1 0 0,0 0 64,0 0 0,0 0 0,0 1 0,0 0 0,0-1 0,0 1 0,0 0 64,0-2-96,0 2 0,0 0 96,0-1 32,1 1-128,-2-1-32,1 0 32,0 0 0,1 0 32,-1 1 0,0-2 64,0 1 32,-1 0-128,2 1 32,0-1 0,-3 1 64,2-1-96,1-1-64,-2 2 64,1-1 0,0 0 32,0 0 64,0 1-32,0-1-32,0 0 32,0 0-32,1 0 0,-1 0 0,1 0-96,-1-1 64,1 2 32,0 0 64,0-1-32,-1 1-32,0 0 96,1-2 0,-1 2-192,0 0 0,0 0 32,0-1 96,1 0 0,-1 0 64,1 1-64,-1 0 64,1 0-64,0 0-32,0 1 32,0-2-32,1 1 0,-1 0 64,1 0-32,-1 0-32,0-1 32,1 1-32,-1 0 0,0-1 64,1 1-96,-1 0 0,0 0 32,1 1 64,-1-2-32,1 2-32,-1-1-64,0 0 32,0 1 32,0-1 0,0 0 64,0 1 32,1-2-128,-1 3-32,0-2 32,1 0 0,-1-1 32,1 1 64,-1 0-96,1-1 0,0 1 96,0-1 32,0 0-128,0 0-32,0 1 32,0-1 0,2 0 32,-3 1 64,1 0-96,1 1 0,-1-1 96,1-1 32,0 1 32,0 0 0,-1-1-160,1 1 32,0 0 64,-1-2 32,0 2-32,0-1-64,0 1-64,1-2 32,-1 1 96,0 1 32,1-1-32,-1 1-64,0 0-64,2-1-32,-3-1 128,1 1 32,2 0 0,-3-1-64,2 2-64,-2-1 32,2 0 32,-2 0 64,2-1-32,-2 1-32,2-1 32,-2 1-32,2-1 0,-2 1 0,1 0 0,0-1 0,0 1-96,0 0 64,0 0 32,0 0 64,0 0-32,1-1-32,0 1-64,-1-1 32,1 1 32,0-1 64,-2 0 32,3 0 96,-2 0-256,-1 0 0,2 1 0,-1-1 96,1 0-64,0 0 0,0 0 32,-1 0 64,1 0-96,-1 1 0,0-1 32,1 0 0,-1 0-96,0 1 64,1-1 32,-1 2 64,1-1-32,-1 0-32,1 0 32,-2 0-32,1-1-96,1 0 64,-1 1 32,-1-1 64,2 1-32,-1-1-32,1 1 32,-1-1 32,0 0-32,1 1-32,-1-1 32,0 1 32,0-2-96,-1 2 0,1 0-32,0 0 0,0-1 64,0 0 0,0 1 0,0 0 64,-1 1-96,1-2 0,0 1 32,0 0 0,0 0 0,0-1 0,0 0 64,1 0 32,-2 1-128,3-1 32,-2 0 0,-1 0 0,2-1 0,-1 1 0,0 0 0,0-1 0,0 1 0,0 0 0,1 0 0,-1 0 64,0-1-32,0 1 64,1-1-64,-1 0-32,1 1 32,0-1-32,-1 0 0,0 0 0,1 0 0,-1 0 0,0 1 64,1-1-96,0 1 0,-1 0 32,-1-1 0,0 1 0,2 0 0,-1 0 0,0 0 64,-1-1-32,1 1-32,-1-1-64,1 1 32,-1-1 32,1 0 64,0 0-96,0 1 0,0-1 32,0 1 64,0 0-32,0-1-32,0 0 32,-1 2-32,1-1 0,0 0 64,0-2-32,0 2-32,0-1 32,0 0 32,0 0-32,0 0-32,0 0 32,0 1-32,1 0 0,-1 0 64,1 0-96,-1-1 0,-1 1 32,2-1 64,0 0-32,0 0 64,-1 0 0,1 0-128,0 0-32,-1 0 32,1 0 0,-1 0 32,0 0 0,1 0 0,-1 1 64,0-1-32,1 0-32,0 0 32,0 0 32,-2 0-96,2 0-64,0 0 128,-2 0 96,2 0-96,-1 0-32,0 0 0,0 0 0,1 0 0,-1 0 64,1 0-96,-1 0 0,1 0 32,-1 0 64,0 0-32,1 0-32,0 0-64,0 0 32,-1 1 32,1-1 64,-1 0-96,0 1-64,2 0 64,-2 0 64,-1-1 0,3 1-32,-2 0 32,0-1-32,0 1 0,0-1 64,0 0-32,1 0-32,-1 1-64,0-1 32,0 0 32,0 1 64,0 0-96,1-1 0,-1 0 32,0 1 0,0-1 0,1 1 0,-1-1 0,1 1 0,-1-1 0,0 0 0,2 1 0,-2 0 64,2-1-96,-1 0 0,0 0 96,0 0 96,0 0-128,0 0-96,0 0 32,0 0 0,0 0 32,1 0 0,0-1 0,-2 1 0,2 1-96,-1-1 64,0 0 32,0 0 64,0 0-32,0 0-32,0-1 96,1 1 0,-1 0-128,0-1-32,0 1 32,0-1 0,0 1 32,-1 0 0,2 0-96,-2 0 64,1 1 32,-1-1 64,0 0-32,1 1-32,0-1-64,0 1 32,0-1 32,0 0 64,-1 0-32,0 0-32,1 0 32,-1 0-32,1 0 0,-1 0 64,1 0-96,-1 0 0,0-1 32,2 1 0,-2-1 0,0 1 0,2 0 64,-2 0 32,1 0-128,0 0-32,0 0 32,0 0 0,-1 0 32,1 0 0,0-1 0,1 0 64,-1 0-32,1 1-32,-2-1 32,2 0-32,0 1 0,0-1 64,-1 0-32,1 0-32,1 1 32,-1-1 32,1 0-96,-1 0 0,0 1 32,0-1 0,0 1 0,0 0 64,0-2-32,0 1-32,0-1 32,1 1-32,-3 0 0,3 0 64,-1 0-96,1 1 0,-1-1 32,0 0 0,-1 0 0,1 0 0,-1 1 0,1-1 0,0 1 0,0-1 64,-1 0-32,1 1-32,0-1 32,-1 0 32,1 0-96,-1 1-64,1-1 64,0 0 0,0 1 96,-1-1 32,2 1-128,-1-1-32,-1 1 96,1-1 32,1 0-96,-1-1-32,0 1 32,0 0 0,1 1 32,-3-1 0,4 0 0,-2 0 0,0 0 0,0 0 64,0 0-32,0 0 64,0 0-128,-1 0 0,1 0-32,0-1 0,0 0 128,-1 0 32,1 1-32,-1 0-64,0 0 32,0 0 32,0-1-96,0 1 0,0 0 32,1 0 0,0 0 0,0 0 0,0 0 0,-1 1 0,0-1-96,0 0 64,0 0 32,1 0 64,-1 0-96,0 0-64,0 0 128,0-1 32,0 1-96,0 0 32,0 0 0,0 0 64,1 0-32,-1 0-32,-1-1 32,1 0-32,0 1 0,0-2 64,1 2-96,-1-1-64,0 1 128,0-1 32,-1 1-96,1-1 32,0 1 0,-1-1 0,2 1 0,-2 1 64,2-2 32,-1 1 96,0-1-96,-1 1 0,1-1-32,0 1-64,-1-1 32,1 1-32,-1-1 64,1 1 32,-1-1-192,0-1 0,0 1 96,0-1 128,1 1 32,-1-1 0,0 2-32,2-2 64,-2 1-160,1 0-32,0 2 0,-1-2 0,0 1 0,1-1 0,-1 0 0,0 2 64,1-2-96,-1 0 0,0 0 32,1 0 64,-1 1-32,1-2-32,-1 0 32,1 2 32,-1-1-96,0 0-64,-1 0 64,1 0 64,0 1-64,0 0 0,1-1 32,-2 1 0,1 0 0,1 0 0,-1 1-160,-1 0 32,1-1 128,0 1 128,-1-1-32,1 1 0,-1-1-96,1 1-96,0 0-32,-1-1 96,1 1 64,0 0 64,-1 0-128,1 0 32,0-1-64,0 1-64,0 0 160,0-1 32,0 1 0,0 0-64,0-1 32,-1 1-32,2-1 0,-1 1 0,0-1 64,0 1-96,-1 0 0,1-1 32,0 1 0,0 0 0,0-1 0,-1 1-96,2-1 64,-2 1-32,1 0 0,-1-1 128,2 1 96,-1 0-128,0-1-96,-1 1 32,1-1 0,0 1 32,0-1 0,-1 1 64,1 0 32,-1-1-32,0 0-64,1 1 224,-1-1 96,0 1-256,1-1 0,-1 1-64,0-1 64,0 1-96,1 0 0,-1 0 32,0-1 0,0 1 0,0-1 0,1 1 0,-1 0 64,0-1-96,1 1 0,-1 0 32,1 0 0,-1 0-160,1 1 32,0-1 64,0 0 32,0 1 32,0 0 0,0 0 0,0-1 64,0 0-32,0 1 64,1-1-128,-1 0 0,0 0 32,1 0 0,-1 0 0,2 0 64,-3 1-96,3-1 0,-1 1 32,-1-1 64,0 1-192,1-1 32,-1 0 96,1 1 64,0-1 0,0 0-64,0 1 32,-1 0-32,0-1-160,1 0 32,-1 0 192,0 0 128,1 2-192,-2-2-32,1 1 64,1 0 32,-1-1-96,1 1 32,-1 0 0,0-1 64,0 0-96,0 1 0,1-1-32,-1 0 0,1-1 128,0 1 32,-1 0-128,1 0 32,-1 0 0,1 0 0,0 0 0,-1 0 0,1 1 0,0-1 0,1 0 0,-2 0 64,2 0-96,-2 0 0,1 0 32,0 0 0,0 0 0,0 0 0,-1 0 0,1 1 0,0-1 0,-1 0 0,1 0 64,-1 1 32,1-1-128,-1 0-32,1 0 32,-1 0 0,2 0 32,-3 1 64,2-1-96,-1 0 0,0 0 32,0 0 0,0 1 0,1-1 64,-1 0-32,0 0-32,0 0 32,0 0-32,1 0 0,0 0 0,-1 0 0,0 0 0,1 0 0,-1 0 0,1 0-96,-1 1 64,1-1 32,1 1 0,-2-1 0,1 0 0,-1 0 0,1 1 0,-1-1 0,0 1 64,0-1-96,1 0 0,0 0 96,-1 0 96,1 0-128,0 0-96,-1 0 96,1-1 32,-1 1-160,0 0 0,1 0 96,0-1 64,1 1 0,-2 0-64,2 0 32,-1-1-32,0 1 0,1-1 0,-1 1-96,0-1 0,0 1 64,0 0 64,0 0 0,1-1 64,0 1-64,-2 0-32,2-1-64,-1 1 32,0 0 96,0 0 32,-1 0-32,1-1-64,0 0-64,0 1-32,0-1 64,0 1 0,0-1 32,1 1 64,-1 0-96,0-1 0,1 0 32,0 0 0,-1 1 0,0-1 64,1 0-32,0 0-32,-1 0 32,1 1-32,-1-1-96,0 0 64,1 0 96,-1 0 32,2 0-128,-2 0-32,0 0-64,0 0 0,0 0 160,0 0 96,0-1-32,0 2-64,0-2 0,0 1-32,0 0 0,0 1 64,0-1-32,0 0-32,-1 0-64,2 1 32,-1-1-32,-1 0 0,1 0 64,-1 1 64,0 0-32,1-1-32,-1 0 32,1 0-32,0 0 0,0-1 0,0 0 0,-1 1 64,1 0-32,0 0 64,1-1-128,-3 1-64,3-1 64,-2 1 64,2-1 0,-1-1-32,0 1 32,0 0-32,0 0-96,1 0 0,-1 0 64,0 2 64,0-2 0,-1 1-32,1 0 32,1 0-32,-2 0 0,2 0 0,-1 1 0,0-1 64,0-1-32,0 0-32,1 0 32,-1 0-32,1 2-96,-1-2 0,0 1 64,1 0 0,0 0 96,0-1 32,-2 2-128,2-1 32,-1 0-64,1-1 0,-1 0 128,1 0 32,0 1-128,0-1 32,0 1 0,1-1 64,-1 1-32,0 0-32,-1 0-64,1-1 32,0 1 32,-1 1 64,1-1-96,-1 0-64,0 1 64,0-1 64,0 0 0,1 1 64,0 0-64,0-1-32,-1 0-64,0 0 32,0 0 32,0-1 0,0 1 0,0 1 64,0-1-32,-1 0 64,1 0-128,-1 0 0,0-1 32,1 1 64,-1 0-96,1-2-64,-1 1 64,1 0 0,-1 0 96,1 0 32,-1 0-128,0 0 32,0 1-64,0-1 0,0 0 128,0 0 96,-1 0-128,2 0-96,-2 0 96,0 0 32,1 1 0,-1-1 32,0 1-224,0-1 32,0-1-32,0 2 64,-1-1 32,1 0 32,-1 0 64,0 1 32,1-1-128,-2 0 32,1 1 0,0-1 0,-1 1-96,0 1 64,-1-1 32,2 0 64,-2 0-96,0 0 0,0 0 32,0 0 0,1 0 0,-2 0 0,1 0 0,1 0 0,-1 0 0,0 1 64,0-1-96,0 0 0,0 1-32,1-1 0,-1 0 128,0 1 32,0 0-192,0 0 0,-1 0 32,3 0 96,-2 0-64,-1 0 0,1 0 32,0 0 64,0 0-32,0 0 64,0 0-64,1 0-32,-1 0-64,0 0 32,0 0-32,-1 0 0,1 0 128,0 0 32,-1 0-128,0 0-32,1 0 32,-2 1 64,2-1-64,-1 0 0,1 0 32,0 1 64,-1-1-96,1 1-64,0 0 64,0 0 64,-1-1 0,1 1-32,-1-1 32,1 0-32,0 0 0,1 0 64,-1-1-96,0 1 0,1-1 32,-1 1 0,-1-1 64,3 1 32,-2 0-128,-1-1-32,2 1 32,-1 0 64,1 0 0,-1 1-32,0-1-64,0 0 32,0 0 32,0 0 64,-1 0-32,2 0 64,-2 0-128,1 0-64,-1 0 64,1 0 64,-1 0 0,0 0-32,1 0-64,-2 1 32,1-1 32,1 0 0,-1 1 64,1-1 32,0 0-128,0-1-32,-1 2 32,0-2 0,1 1 32,0 0 64,0-1-32,0 1 64,0 0-64,0 0-32,0-1-64,0 1 32,1 0-32,-2 0 0,2 0 64,-1 0 0,0 0 0,0 0 64,1 0-32,0 0-32,-1 0 32,0 0 32,1 0-96,-1 0-64,0-1 64,0 1 0,1-1 32,-1 1 64,0 0-32,1 0 64,0 0-128,0-1 0,-1 1 32,1-1 0,0 1-96,-1 0 64,2-1 32,-2 1 0,1-1 64,0 0 32,0 1-128,0-1 32,1 0 0,-1 0 64,0 0-96,1-1 0,-1 1 32,1 0 64,-1 0-32,1 0 64,-1 0-128,0 1 0,0-1-32,2 1 0,-3-1 128,2 0 32,-1 0-128,1 0-32,-1 0 32,1 0 64,-1 0 0,1 0-32,-1 1-64,1-1 32,0 0 32,0-1 64,0 0-96,-1 1 64,2-1 64,-1 0-128,0 1 32,1-1 0,-1 1 64,0-2-32,1 0 64,0 1-128,0 0 0,0-1 32,0 1 0,0 1-96,1-2 64,0 1 32,-1 0 0,1 1-96,0 0 64,0-1 96,0-1 32,0 2-128,0-2 32,1 1-64,-1-1 0,0 0 128,0-1 32,0 2-128,0 0 32,0-1 0,0 2 64,-1-2-32,1 2-32,-1-1 32,0 0-32,1 0 0,-1 0 0,0 0 0,0 0 0,0 0-96,0-1 64,0 0 32,0 1 0,0-1 0,-1 1 64,1-1-32,0 1 64,-1-1-128,0 2 0,1-1-32,-1 0 0,0 0 64,0 1 0,0-1 0,-1-1 64,1 1-96,-1-1 0,1-1 32,0 1 64,0-1-96,-1 2-64,1-2 128,-1 1 32,1 2 0,-2-1-64,2-1-64,-1 1 32,1 0 96,-1-1 32,0 0-128,0 1 32,0-2-64,1 1 0,-1-1 64,1 1 64,-1 0-32,1 0 64,-1 1-128,1 0-64,0-1 64,-1 1 64,0-1-64,-1 1 0,2-1 32,-2 1 64,1-2-96,0 2-64,0-2 128,0 1 32,0 0 0,-1 0 32,1 2-128,-1-3 0,1 1 32,-1 1 0,0-1-96,-1 0 64,2 1 32,-1-2 0,0 1 0,0 0 0,0 0 0,0 1 0,-1-1 0,1 1 0,1 0 0,-2 1 0,0 0 0,1-1 0,0 0-96,0 0 0,-1 1 128,1 0 32,-1-1 0,1 0-64,0 1 32,-2 0 32,2-1-96,-1 1 0,0 0 32,1-1 0,-1 1-96,0 0 0,-1-1 64,1 1 64,0 0 0,0-1 64,-1 1-128,1 1-64,0-1 128,-1 0 96,0 0-32,0-1-64,0 1-160,0 0 0,1 0 128,-2 1 128,1 0-96,1-1-96,0 1 96,-1-1 32,1 0-96,-1 0-32,1 1 32,0-1 0,-1 1 32,1-1 0,0 1 0,0-1 64,-1 1-96,1 0-64,0-1 64,0 1 0,0 0 32,0-1 64,-1 0-96,1 0 0,-2 1 96,1-1 32,0 0-128,0 0-32,0 0 32,-1 1 0,1 0 96,-1-1 32,1 0-128,0 0 32,1 1-64,-1-1 0,0-1 64,1 1 0,0-1 0,-1 2 0,0-1 0,1 0 64,-1 1-96,1-1 0,0 1 32,-1 1 64,0-1-32,1 0-32,0 1-64,0 0 32,0-1-32,1 1 0,-1 0 64,0-1 64,0 1-96,0 0 0,1 0 32,-1-1 64,0 1-32,0 0-32,1 0 32,-1 0 32,1-1-96,-2 1-64,2 0 64,-1 1 64,0-1-64,1 1 0,-1-2 32,0 1 64,-1 0-32,1-1-32,0 1 32,0 0-32,0 0 0,0 0 0,-1 0 0,1 0 0,-2-1 0,2 2 0,1-1-96,-1 0 64,1 0 32,0 1 0,1-1-96,-2 0 64,1 2 32,0-1 64,1-1-96,0 0 0,-1 1 32,1 0 64,-1 1-32,0-1 64,-1 1-64,-1-1-32,1 2-64,-4 2 32,-1 0-832,-3 1-352,-1 0-1248</inkml:trace>
  <inkml:trace contextRef="#ctx0" brushRef="#br1" timeOffset="15">502 126 640,'-3'1'352,"3"-1"-192,0 0-192,-1 0 64,1 1-32,-1-1 64,-1 1-32,0 0 64,1 0-64,0 0-32,-1 0 32,1 0 32,-2-1-32,2 1 64,-1 0-64,1-1-32,-1 0 96,1 1 0,-1-1-32,0 1-64,1-1 96,0 1 0,-1-1 32,1 1 0,0-1 0,-2 1 0,1-1-64,1 1-64,-1-1 96,1 0 64,-1 0 0,1 0 0,0 0 32,-1 0 96,0 0-64,0 0-64,1 0-64,-1 0 0,0 0-64,0 0-32,-1 1 96,0-1 0,2 0-32,-2 0-64,1 0 32,0 0 32,-1 0 32,0 0 32,1 0 0,-1 0 64,0 0-160,0 0-96,0 0 32,0 0 0,0 0 32,0 0 0,0 0 0,0-1 64,1 1 32,0 0 32,-1 0-64,1-1-64,0 1 32,-1 0-32,-1 0 0,2 0 0,-1 0 0,0 0 0,0 0 0,0 0 64,1 0-32,-1 0-32,0-1 32,-1 1 32,1 0-32,2 0 64,-3-1 0,2 1 32,-2 0-64,2-1-64,-1 1 32,0 0 32,0 0-96,0 0-64,0 0 64,0 0 0,0-1 32,-1 1 64,2 0-32,-1 0-32,0-1 32,1 1-32,0 0 64,-1 0 32,0-1-128,-1 1 32,1-1-64,0 1 0,0 0 64,0-1 64,0 0-32,-1 1-32,0-1 32,0 0-32,0 0 0,1 1 0,-1-1 0,1 0 0,-1 1-96,0 0 64,0 0 32,1-1 64,-2 1-96,1 0 0,0-1 32,1 1 64,0-1-32,0 0-32,0 0-64,0 0-32,-1 1 64,1 0 64,-1-1 0,0 0 64,1 0-64,0 1-32,-1-1-64,0 0-32,0 1 128,0-1 96,-1 1-96,1-1-32,0 1-64,0-1-64,1 1 160,-1-1 32,-1 1-96,2 0 32,-1 0-64,1-1 0,-1 1 64,1-1 64,-1 1-32,1-1 64,-1 1-64,0-1 64,-1 1-128,1 0 0,0 0-32,0-1 0,0 1 64,0 0 64,0 0-96,-1 0 0,1-1 32,0 1 0,1 0 0,-1 0 64,1-1-96,-1 1 0,1 0 32,-2 0 64,2 0-96,0 0 0,0 0 32,0 0 0,1-1 0,0 1 0,0 0 0,-1 0 0,2 0 0,-2 0 0,1 1 0,1-1 64,-1 0-96,1 0-64,-1 0 128,1 1 32,-1-1-96,1 1-32,0 0 32,1 0 0,-1-1-64,0 1 64,1 1 32,0-2 0,1 3 0,-1-2 0,1 1 0,0 0 0,1-1 0,-1 0 0,1 1 0,0-1 64,0 1-96,1-2 0,-2 2 32,2 0 0,-1-1 0,0 1 0,0 0 0,0-1 0,0 0-96,-1 1 0,0 0 128,0-1 96,1 0-96,-1 0-96,0 2 96,1-1 32,-1 0 0,0 0-64,1 0-64,-1 0 32,1-1-32,-1 0 0,2 1 64,-2 0 64,1 0-96,0-1-64,0 1 128,0 0 32,0-1 0,0 1-64,0-1 32,0 1 32,0-1-192,1 1 32,-1-1 32,0 1 96,2 0-64,-2 0 0,1 1 32,-1-1 64,0 0-32,0 0 64,1 0-128,-1 0 0,1 0-32,-1 1 0,0-2 128,1 1 32,-2 0-32,2-1-64,0 1 32,-1-1-32,1 1 0,-1 0 0,0 0 0,1-2 64,0 2-32,-1 1 64,1 0-64,0-2-32,1 1-64,-1 0 32,0 0 32,-1-1 0,1 0 64,-1 2 32,0-1-32,1 0-64,-1-1 32,0 1-32,2-1 0,-2 1 0,0-1 0,0 0 0,1 0 0,-1 1 0,1 0-96,0-1 0,0 1 128,0-1 96,0 1-32,1 0-64,-1 0-96,0 0 32,1 1 96,-1-1 32,0-1-128,-1 1 32,1 1 64,0-1 32,-1-1-128,0 1 32,0 0-64,2 0 0,-2-1 128,1 1 32,-1 0-128,0 0 32,-1 0-64,2 0 0,-1 1 128,-1-1 32,1-1-32,0 1-64,0 0-64,0-1 32,0 1-32,1-1 0,-2-1 64,3 1 0,-1 0 64,-1 1 32,1-1-32,0 0-64,0 0-64,-1-1 32,1 2 32,0-1 64,0 0 32,0 1-32,0-1-64,0 0-64,0 0 32,0 1 32,0-1 0,0 1 0,0-1 0,2 0 0,-3 1 64,2 1-192,-1-2 32,0 0 96,-1 1 128,1 0-96,0-1-32,-1 1 0,1-1 0,0 0 0,0-1 0,-2 1 0,2 0 64,0 1-32,-1-2-32,0 1 96,1-2 0,0 1 32,-1 0 64,1 1-96,-1-1-64,1 0 0,0 0-32,-1 1-96,0-1 64,0 0 96,1 0 32,-2 1-192,1 0 0,-1-1 32,0 1 32,1-1 96,-1 1 32,1 0-1024,-1-1-1536,1 0 288</inkml:trace>
  <inkml:trace contextRef="#ctx0" brushRef="#br1" timeOffset="16">866 437 1152,'-1'-1'512,"1"1"-256,0 0-320,0 1 192,0-1-96,0 0-32,-1 0 96,1 0 0,0 0-32,0 0-64,-1 0 32,1 0-32,0 0 64,-1-1 160,1 1 128,0 0-128,-1-1-64,1 1-64,-1 0 0,1 0-224,-1 0 32,1 1 96,-1-1 128,1 0-192,-1 0 0,1 0 64,-1 0 64,0 0-96,1 0-32,-1 1 32,1-1 0,-1 0 32,1 0 0,-1 0 64,0 0 32,1 0-32,-2 0-64,2 1 32,0-1-32,-1 0 0,-1 1 0,2-1 0,-1 1 0,1-1 0,0 1 0,0-1 0,0 1 0,-2 0 0,2-1 64,0 1-32,-1 0-32,1 0 32,0 0-32</inkml:trace>
  <inkml:trace contextRef="#ctx0" brushRef="#br1" timeOffset="17">842 451 3584,'0'2'0,"0"-1"-96,0 1 64,0-1 32,0 0 0,0 1 0,0-1 64,1 0-32,-1-1-32,0 0 96,2 1 0,-2-1-32,0 1-64,1-1 32,1 0-32,-1 1 0,-1-1 0,2 1 0,-2-1 0,1 0 0,0 0 64,0 0-96,0 0 0,0 1-32,0-1-64,-1 0 224,1 0 96,0 0-192,0-1 32,0 1 32,0 0 32,0 0-128,0 0-32,0 0 32,-1-1 0,1 1 32,0 0 64,0-1 32,-1 1-128,1-1-32,0 1 96,-1-1 96,1 1-32,-1-1-64,1 0 64,-1-1 0,0 0 96,1 0 96,-1 1-128,2 0-32,-2 0-64,0 0-64,0 0 32,0 0 32,1-1-32,-1 2 64,0-1-128,0 0-64,2 0 128,-2 0 32,0 0-96,0 0 32,-2 1 0,2-1 64,0 0-32,0 1-32,-1-1-64,1 1 32,0-1 32,0 1 0,0-1-96,-2 0 64,1 1 32,1-1 0,-1 1 0,1-1 0,-1 1 0,0 0 0,0-1 0,0 1 0,1 0 0,-1 0 64,0-1-96,0 1 0,0 0 32,0 1 0,0-1 0,0 0 64,0 1-192,0 0-32,0-1 128,-1 1 160,1 0-128,-1 0 0,1-1-64,-1 1 0,2-1 64,-3 1 0,3-1 0,-1 1 0,1 0 0,-2 0 0,1 0 0,1 0 0,-1 0 0,1 0 0,0 0 0,0 1 0,0-1-96,0 1 64,0 0 96,1-2 32,-1 2-32,1-1-64,1 0 32,-2 0-32,1-1 0,1 0 64,-1 1-32,1-1 64,-1 0-64,1 0-32,-1 0 32,1-1-32,-1 0 0,0 0 0,1 0 0,-1-1 0,0 2 0,1-1 64,-1 0-32,0 0-32,0-1-64,0 1 32,0 0 96,-1 0 32,0 0-128,0 0 32,0 0-64,0 0 0,0 0 64,-1 0 64,1 1-96,-1-1 0,0 1 32,0-1 0,0 1 0,0 0 64,-1 0-32,1 0-32,-1-1-64,1 1 32,0-1 32,-1 1 64,1 0-96,-1 0 0,1-1 32,-1 2 0,1-1-96,-1 1 64,1-1-32,-1 0-64,0 1 96,1-1 0,0 1-64,0 1 64,1 0 32,0 0 0,0-1 0,1 0 0,0 2 64,0-1 32,0 0-32,0-2-64,1 0 96,1 0 0,-2-1-32,2 1-64,-1-1 96,-1 0 0,1 0-128,-1 0 32,0-1 0,-1 2 64,1-1-96,-1-1 0,0 1 32,0 0 64,0 0-96,-1 0 0,1 0 32,-1 1 0,1-1-96,-1 1 64,0 0-32,0 0 0,1 0 64,-2 0 0,1 0 0,0 0 0,-1 0-96,2 1 64,-1-1 32,-1 1 64,1 0-96,1 1-64,0-1 64,0 0 64,0 1-64,0-2 0,1 2 32,1-1 0,-1 0 0,1 0 64,0-1 32,0 0 32,0 0-64,0-1-64,0 1 32,0-1 32,-1 0-32,0 0-32,0 0 32,0 0-32,-1 0 0,-1 0 0,0-1 0,0 1 0,0 1 0,0-1 0,0 0-96,-1 1 64,1 0 32,0 0 0,0 0 0,0 0 0,0 0-96,0 1 64,0 0-32,0-1 0,-1 2 0,2-1 0,0 0 128,-1 0 32,1 0-128,0 0 32,0 0 64,1 0 96,-1-1-128,0 1-32,2-1 0,0 0 64,-1 0-96,1-1 0,-1 1 32,1-1 64,-1 0-96,0 0 0,0 0 32,0 0 0,-1 0 0,1 0 64,-1-1-32,0 2 64,-1-2-64,0 1-32,1 1-64,-1-1-32,0 0-32,0 1 96,-1 1-64,1-1 32,0 1 0,0-1 0,0 1 64,0 1 0,1 0 0,0-1 0,0 1 64,1-1 32,0 2-32,0-2-64,0 1 32,0-1 32,0-1-96,0 0 0,0-1 32,0 0 64,0 0 32,0 0 32,0 0-160,-1-1 32,0 2 0,0-2 0,0 1 0,-1 0 64,1 0-96,0 0-64,-1 0 64,0 0 64,0 1-64,0 0-64,0 0-32,0 0 0,0 0 160,-1 1 32,1 0 0,0 1-64,0-1 32,-1 1-32,2-1 0,0 0 0,0 2 0,0-2 0,0 1 0,3-2 64,-2 1-32,1-1-32,0 0 32,-1-1-32,1 1 0,-1 0 64,1-1-32,-1 0-32,0 0 32,-1 0-32,1-1 64,-1 1 32,-1 1-32,1-2-64,0 1 32,-1 0-32,0 0-160,1 0 32,-1 0 64,0 1 32,0 0-128,0 0 32,0 1 64,1 0 32,-1 1 32,1-1 0,-1 1 0,1 1 64,0-1-96,0 0 0,1-2 96,-1 2 96,1-1-128,0-1-32,-1 0 0,1-2 64,0 1-32,0 1 64,1-1-64,-1-1-32,0 1 96,-1-1 0,0 1-128,0-1 32,0 1 0,-1 0 0,1-1-96,-1 1 0,0 0 64,-1 0 64,1 1-64,0 0 0,-1 0-128,1 0 32,0 0 64,0 1 96,0 0 0,0 0-32,1 1 32,0 0 32,1 0-32,0-1-32,0 2 32,0-1 32,0-1-96,0 0 0,1 0 32,-1 0 64,1-2-32,0 0 64,-1 0-64,0 0 64,0-1-128,-1 0 0,1 0 32,-1 1 64,-1-1-32,0 0-32,1-1 96,-2 2 0,1 1-192,0-1-64,-1 1-32,1 0 128,0 0 32,-1 0 96,1 1-96,0 0-64,0 0-32,0 0 96,1 1 64,0 0 128,0-1-128,0 0-32,1 0 0,0 0 0,-1-1 0,2 0 64,-1 0-32,0 0 64,0 0-128,0-1 0,-1 0 32,1 1 64,0-2-32,-1 1-32,0 0 96,0-1 0,0 2-128,0-2 32,-1 1-64,0 1 0,1 0 0,-2 0-64,1 0 0,0 0 96,0 0-64,0 1-32,0 1 96,1 0 0,-1-1 96,2 1 32,-1-1-32,1 0-64,0 1 32,0-1 32,0 0 32,0 0 32,1-1-160,-1 0-32,1 0 32,-1-1 64,0 0 0,0 0 64,0 0-64,-1 0 64,1 0-128,-1 0 0,0-1 32,-1 1 64,1 0-96,-1 0-64,0 1 64,0-1 0,0 1-64,0 0 64,-1 0-32,2 1 0,-1 0 0,0 0 0,1 1 64,0-1 64,0 1-32,1 0-32,-1 0 32,1 0 32,0-1-32,0 0-32,1 0 96,-1 0 0,0-1-128,0 0-32,0 0 96,0-1 32,0 0 0,-1 0 32,1 0-128,-1 0-64,-1 0 64,1 0 64,-1 0-64,1 0 0,-1 0-32,0 0-64,0 1 96,1 1 0,0 0-64,0 0 64,0 1 96,1 0 32,-1-2-192,2 2-64,-1-1-1280,0 0-480</inkml:trace>
  <inkml:trace contextRef="#ctx0" brushRef="#br1" timeOffset="18">520 370 896,'0'2'416,"-1"-2"-192,2 2-256,-1-2 128,1 1-128,-1 0 0,1-1 96,2 0 32,-3 0 32,3 0-64,-2-1 32,-1 0-64,3 0-32,-2 0 96,0-1 64,0 1 0,0 1 0,0-1-96,0 0 32,-1 0 0,0 0 96,1 0-96,-1-1 0,-1 1 32,1-1 0,0 2-64,-1-1-64,0 0-64,0 1 32,0 0 32,-1 0 0,-1 1 0,3 0 0,-1 0 0,-2 0 0,3 1 0,0 0 64,0 0-32,1-1 64,1 0-64,-1-1 64,-1 1 64,2-1 128,-1-1-192,0 1-128,0 0 64,-1-1 96,1 1 32,0-2 0,-1 1-192,0 0 32,0-1 64,0 0 96,-1 1-224,1 1 0,-1 0 0,0 0 32,0 0-64,-2 1 64,2 0 32,-2 1 64,3-1 32,-1 1 32,-1 0-160,1-2-32,0 1 32,1 0 0,0 0 32,0 0 0,1-1 64,2 0 32,-2 1-32,0-2-64,1 1 32,-1-1 32,1 0-32,-1 0-32,1 0 160,-2 1 32,1-2 128,-1 1 128,0-1-256,-1 0-96,1 0-64,-1 1 32,0 0-96,-2-1-64,2 2-32,-2-1 96,3 0-64,-1 2-32,-1-1 96,1 2 64,1-1 0,-1 1-32,1 0-64,1 0 32,-1 1 32,1-1 0,2-1 0,-3 0 64,1 0 32,1 0 32,-1-1-64,-1 0-64,0 0 32,2-1-32,-1-1 0,-1 2 64,0-1 32,0-1 32,0 0-224,0 0 0,0 0 96,0 1 64,-1-1-160,-1 2 0</inkml:trace>
  <inkml:trace contextRef="#ctx0" brushRef="#br1" timeOffset="19">528 355 6240,'-3'0'-64,"3"1"32,-1 0 32,-1 0 0,1 1 64,1-2-96,-1 2-64,1 0 64,0-1 0,0 1 32,1-1 64,0 0-32,1-1 64,-1 0-64,0 0-32,1 0 32,0 0-32,0-1-96,-1 0 64,1-1 96,-1 1 32,0-1 32,-1 0 0,0 1-160,0-1-32,-1 0-64,1 2 96,-1-1 0,0 0 32,-1 1 0,0 0 0,1 1-96,-2 0 64,2 1 32,1 0 0,-1-1-96,1 1 64,0 0 32,0 0 0,0 0 0,1-1 0,-1-1 64,0 0 32,1 1-32,1-1-64,-2 0 32,1 0-32,0-1 0,0 1 0,0 0 0,-1-1 0,1-1 0,-1 0 64,0 0-32,0 0-32,-1 1-64,1 0-32,0 0-32,-1 0 96,0 1 0,1 1 32,-1-1 0,0 2 64,-1-1-96,1 0-64,1 1 64,0 0 64,0 0 0,0 0-32,0-1 32,1 1-32,1 0 0,-2-2 0,1 0 0,-1 0 0,1 0 64,0 0 32,0-1-32,-1 0-64,1-1-64,0 1-32,-1 1 64,0-1 64,0 0 64,0 0 32,0-1-224,-1 0 0,0 1-192,-1 0 32,0 1 128,-1 0 128,3 0-32,-1 1 0,-2 0-32,2 1 0,0 0 64,1 0 64,-1-1-32,1 1-32,0 1 32,0-2-32,0 0 64,1 0 96,-1-2-128,2 1-96,1-1 96,-2 0 32,0 1-96,2-2-32,-2 2 32,1-2 64,0 1-64,-1 1 0,0 0 32,0-1 0,0 0 0,-1 1 64,0-1-32,0 0 64,-1 1-128,0-1 0,0 1 32,0 0 0,1 0-96,-1 0 64,0 0 32,1 0 0,0 1-96,-1 0 64,1 0 32,1 0 0,-1 0 0,1-1 64,0 2-32,1 0 64,-1-1-128,0 2 0,1-3 32,-1 1 64,0-2 32,0 1 32,0-1-64,1-1-64,-2 0-64,0 1 32,0-1 96,0 2 32,0-2-128,-1 0-32,0 0-64,-1 0 96,0 1 0,0 0 96,1 0-96,-1 1-64,1 0 64,-1 1 0,1 0-64,0-1 64,0 2 32,0-1 0,1 1-96,0-1 64,0 0 96,0 0 96,0 0-64,0-1 0,1 0-96,-1 0-32,1 0 32,-1 0 64,1 0-32,-1 0-32,1-1 32,-1 0-32,1-1 0,0 0 0,-1 1 0,0-1 0,0 1 0,0-1 0,0 0 0,-1 0 64,0 1-96,-1 0-64,0 0 64,0 1 0,1 0-64,0 1 64,-1 0 32,1 0 64,0 2-96,1 0 0,0-1-32,0 0-64,0 1 160,0-1 32,0-1 64,1-1 0,0 0-64,2 0 32,-3 0 0,3 0-128,-2-1-32,0 0 32,1 0 0,-1 0 96,0 0-32,-1-1-96,0 0-32,0 2 64,0-1 0,-1 0 96,-1 1 32,0-1 32,1 1-224,-2 0-64,2 0 64,-1 1 32,1 0 64,0 0 0,0 0-96,1 1 64,0 0 96,0 0 32,1 0-32,0-2-64,0 1 32,1 0 32,-1-1-32,0 0-32,1 0-64,-1-1 32,0 0-32,0 1 0,0 0 64,0-2 64,-1 1-32,0 0-32,0-1 32,0 0 32,-1 1-96,0 1 0,0-1 32,-1 0 0,-1 2 0,3-1 0,-3 1-96,2 0 64,-1 0-32,1 1-64,0 0 96,1 0 64,-1-1-64,1 0-64,0 2 128,0-1 96,1 0-32,0-1-64,0 0 64,1-1 0,1 0-32,-2-1-64,2 1-64,-1-1 32,0 0 32,0-1 0,-1 1 0,0 0 0,0-1 0,-1 1 64,-1 1-96,1-1-64,-2 0 64,0-1 0,0 1 32,-2 0 64,3 0-96,0 1-64,-2 1 64,2-1 0,0 1 32,1 0 64,-1 1-32,1-1-32,1 0 32,-1-1-32,1 0 0,1 0 64,0 0-32,-1 0-32,0 0 32,1-1-32,0 0 0,-2 0 0,1 0-96,-1 0 64,0-1 32,0 1 64,-1 0-192,0 1-32,0 0 64,-2 0 32,3 0-32,0 1 0,-1 0-32,1 1 96,0-1 64,0 1 128,1 0-128,-1-2-32,3 0-1344,-1 0-608</inkml:trace>
  <inkml:trace contextRef="#ctx0" brushRef="#br2" timeOffset="20">803 441 512,'1'-1'256,"-1"1"-128,1 0-160,0 0 128,-1-1-64,1 1-32,0 0 32,-1-1 32,1 1-96,-1 0 0,1 0 32,-1 0 64,1 0-32,0 0-32,-1 0-64,1 0 32,-1 0 32,1 0 64,0 0-32,0 0 64,-1 0-128,1 0 0,0 0 32,0 0 0,0-1 0,0 1 0,0 0 0,-1 0 0,1 0 0,0-1 0,0 1 0,0 0 0,0 0 0,0 0 64,0 0-96,0-1 0,-1 1 32,1 0 0,0 0 0,0 0 64,0-1-96,0 1 0,0 0 32,0-1 64,0 1-96,0-1 0,0 1 32,0 0 0,0 0 0,0 0 0,1-1 0,-2 1 64,0 0-32,1 0-32,1 0-64,-1 0-32,1 0 64,-1 0 64,0 0 0,0 0 64,1-1-128,-1 1 0,0 0-32,0 0 0,0 0 64,0 0 0,1 0 64,-1 0 96,0 0-128,0 0-96,0 0 32,0 0 0,1 0 32,-1 0 0,0 0-96,0 0 64,1 0 32,-1 0 64,1 0-96,-1 0 0,1 0 32,-1 1 0,0-1 0,0 0 64,0 0-96,0 1 0,0-1-32,0 1 0,0-1 128,-1 1 32,1-1-32,0 1-64,0-1-64,0 1 32,0-1 32,0 0 0,-1 0 0,2 1 0,-1-1 0,0 0 64,0 0-32,0 1-32,0-1 32,0 0-32,1 0-96,-1 0 64,1 0 32,-1 0 0,1 0 0,-1 1 64,-1-1-32,1 1-32,0-1-64,-1 1 32,1-1 96,0 1 96,0 0-64,0-1-64,-1 1 0,1 0-32,0 0 0,0 0 0,0-1 0,0 1 0,0 1 0,-1-1 64,1 1-32,0-1-32,0 0 96,0 0-64,-1 1 64,1-1-64,0 0-32,0 1 32,0-1-32,0-1 0,1 1 64,-1-1-32,2 1 64,0 0 64,-2 1 64,1-1-800,-1-1-352</inkml:trace>
  <inkml:trace contextRef="#ctx0" brushRef="#br2" timeOffset="21">810 460 1536,'1'0'608,"0"0"-320,0 0-352,-1 0 128,1 1-160,-1-1 64,1 1-32,0-1-64,-1 1 96,1-1 0,-1 0 96,1 0 96,0 1 64,0-1 32,1 0-64,-1 1-32,0-1-192,0 1 32,0-1 0,0 0 0,0 1 0,0-1 0,0 1 0,0 0 0,0 0 0,0-1 0,0 1 64,0 0-32,0-1-32,0 1 32,0 0-32,0-1 0,0 1 64,0-1-96,0 1-64,1-1 128,-1 1 96,-1-1-96,1 1-96,2-1 32,-2 0 64,0 1-64,1-1 0,-1 1 32,1-1 64,-1 1-32,1-1 64,0 1 64,-1-1 64,1 0 32,0 1 64,0-1-160,-1 0-96,1 0-32,0 1-32,0-1 0,0 0 0,0 0 0,0 1 0,0-1 0,0 0 64,-1 1-32,1-1-32,0 0 32,0 0 32,0 0 32,-1-1 32,1 1-160,0 0 32,0 0 0,1 0 0,-2 0 0,1 0 0,0 0 0,-1 0 0,1 0-96,0 0 64,-1 0 32,1 0 64,0 0-32,-1-1-32,1 1 32,0 0 32,0 0-32,-1-1-32,1 1 96,0-1 0,-1 1-32,1-1-64,-1 0 288,1 1 128,-1-1-128,1 1-96,-1 0-192,0-1 0,1 1 0,-1 0 64,0 0-32,1 0-32,-1 0 96,0 0-128,1-1 0,-1 0 32,1 1 0,-1 0 0,0-1 64,0 1-32,0 0-32,1 0-64,-2-1 32,1 1 32,-1 0 64,2 0-96,-1 0 0,-1-1-32,2 1 0,-1 0 64,0-1 64,0 1-32,0 0-32,0 0 32,0-1-32,0 1 0,0 0 0,0-1 0,-1 1 0,1 0 0,-1 0 64,0-1-96,1 1 0,-1 0 32,0 0 0,0 0 64,0-1 96,0 1-128,0 0-96,0 0 32,0 0 0,0 0 32,0 0 0,0 0 0,0 0 0,0 0 0,0 0 0,0 0 0,0 0 0,0 0 0,0 0 64,0 0-32,0 0 64,-1 0-128,1 1 0,0 0 32,-1-1 0,1 0-1152,-1 1-1184,0-1 416</inkml:trace>
  <inkml:trace contextRef="#ctx0" brushRef="#br2" timeOffset="22">936 448 640,'2'0'256,"-2"1"-128,1-1-160,-1 1 64,0 0-32,0 0 64,3 1-32,-2-2-32,0 2 32,0-1 32,0 0-96,1 1-64,-1-1 64,0 0 64,0 0 64,0 0 32,1 0-224,-1 1 0,0-1 32,1 0 96,-1 0-64,0 0 0,-1 0 32,1 0 64,0 0-32,0 0-32,1 0 32,-2 1-32,0-2 64,3 1 32,-3 0 32,1 1 0,0-1 0,0 0 0,0 0-576,-1 2-224</inkml:trace>
  <inkml:trace contextRef="#ctx0" brushRef="#br2" timeOffset="23">469 369 384,'0'1'256,"0"0"-128,0 0-160,0-1 128,0 0-128,0 1-64,0 0 64,0-1 0,0 2 96,1-1 32,-1-1 32,1 1-64,0 0 32,-1 0-64,1 0-32,0 0-64,-1-1 32,1 1 32,0 0 64,0-1-96,0 0 0,0 1 864,0-1 480,0 0-672,0 1-256,0-1-256,1 0-128,-1 0 32,1 0 32,-1 0-96,1 1-64,-1-1 64,1 1 0,-1-1 32,1 1 0,0 0-96,-1-1 64,0 1 96,0 0 32,0-1-32,0 1 32,1-1-128,-1 1-64,1-1 64,-1 1 64,1 0 0,-1-1 64,1 1-128,0-1 0,0 1 32,0-1 0,1 0 0,-2 0 0,2 0 0,-1 0 0,0 1 0,0-1 0,0 0 0,0 0 0,0 0 0,0 0 64,0 0-96,0 0 0,0 0 160,0 0 64,0 0-160,1 0 0,-1 0-32,0 0 0,-1 0 0,1 0 0,0 0 0,-1 1 0,1-1 0,-1 0 64,1 0-32,-1 0 64,1 0-64,-1 0-32,1 0 32,0 0-32,0 0 0,0 0 0,1 0 0,-1 0 0,0 0 0,0-1 0,-1 1 0,0 0 64,1 0-32,-1 0-32,1 0 32,-1 0 32,0 0-96,0 0-64,0 0 64,0 0 0,1 0 32,-1 0 64,0-1-32,0 1-32,0 0 32,0 0 32,0 0-32,0 0-32,1 0-64,-1 0 32,-1 0 32,0 0 64,2 0-32,-1-1 64,-1 1-64,0 0-32,0 0 32,0 0-32,0 0 0,0-1 0,0 1 0,0 0 0,1 0 0,-1 0 0,0-1 0,1 1 64,-1-1-32,0 1-32,1 0 32,-1 0 32,0 1-736,0-1-352,0 1-320,0 0-64</inkml:trace>
  <inkml:trace contextRef="#ctx0" brushRef="#br2" timeOffset="24">608 374 896,'-1'0'352,"1"0"-192,0-1 160,0 1 288,-1-1-256,1 1-96,-1 0 96,1-1 160,-1 0-192,0 0-96,0 1-64,0 0-32,0-1-224,-1 1 0,1-1 32,-1 0 96,0 0 0,0 1 64,0-1 64,0 0 128,0 1 0,-1-1 64,1 0-128,1 0-64,-1 1-64,1-1 0,-1-1-128,0 2 0,1-2 32,-1 2 64,0-1-32,1 0 64,0 0-224,-1 1 32,1-1 32,-2 0 32,3 1 32,-3-1 0,2 1 0,1 0 64,-3 0-32,1 1-32,0-1-64,0 0 32,0 0-32,0 0 0,0 0 64,0 0 64,0 0-32,0-1 64,0 1-64,-1-1-32,2 0 32,-2 1 32,1-1-96,0 1 0,0-1 32,0 1 0,0 0-96,0 1 64,0-1 32,0 0 0,1 1 0,-1-1 64,0 1-96,0-1 0,-1 1 32,2 0 0,-2-1-96,1 1 64,0 0 96,0 0 32,0-1-128,1 1-32,0-1 32,-1 0 64,1 1 0,0-1-32,-1 1 32,1 0-32,0-1-96,0 1 64,-1-1 32,1 1 64,0-1-32,0 1-32,-1-1 32,2 0-32,-1 0 0,1 0 0,-2 0 0,1 0 0,1 0 0,-2 1 0,2-1-96,-1 1 64,1-1 32,-1 0 0,1 0-96,-1 1 64,0-1 32,1 0 64,-1 0-32,1 1 64,0-1-64,-1 0-32,1 0 32,0 1 32,0-1-32,-1 0-32,1 0-64,0 0 32,0 0 32,0 0 0,0 0 0,0 0 64,0 0-32,1 0-32,-1 0-64,0 0 32,1 0 32,-1 0 0,0 0 0,1 0 64,-1 0-32,1 0-32,-1-1 32,1 1-32,-1 0 0,1 0 0,-1 0 0,1-1 64,-1 1-96,0 0-64,0 0 128,0 0 32,0 0-96,2 0-32,-2 0 32,0 0 64,0 0 64,0 0 96,0 0-160,0 0-32,0 0 0,0 0-1760,-2 1-736</inkml:trace>
  <inkml:trace contextRef="#ctx0" brushRef="#br2" timeOffset="25">680 400 256,'-1'0'160,"0"0"-64,-2 0-128,3 1 128,0-1 0,-1 1 96,-1-1-32,0 1 64,1 0-128,0 0 0,0 0 32,0 1 0,0-1-160,-1 0-32,1 0 96,-1 1 32,0-1 0,0 1-64,0-1-64,1 0 32,-2 1 320,0-1 96,-1 1-96,2-1-32,-1 0-192,0 1-64,1 0 64,-1 0 96,1-1-128,0 0-96,0 0 32,0 1 0,-1-1 32,0 0 64,2-1-32,-2 2-32,2-1 32,-1 0-32,0 1 0,1-1 0,0 0-96,0 0 64,0-1 32,1 1 64,0 0-32,-1-1 64,1 0-64,0 0 64,1 0-64,-1 0-32,1 0-64,0-1 32,1 0 32,0 0 0,0 0 0,1-1 64,-1 0-32,1-1 64,0 2-128,0-2-64,-1 0 128,1-2 32,-1 1 0,1 0-64,0 1-64,-1-1 32,0 2 32,1-1 0,-1 0-96,0 1 64,-1 1 32,1-2 0,1 1-352,-1 1-96,-1 0-352,1-1-128</inkml:trace>
  <inkml:trace contextRef="#ctx0" brushRef="#br2" timeOffset="26">753 400 640,'0'1'256,"0"0"-128,0 1-224,-1-1 64,1 1 32,0 0 0,0 1 64,0 0 32,1 1-128,-1 0 32,1-2-64,0 2 0,1-2 128,-1 2 32,0-1 32,1 1 0,-2 0 416,1 0 192,0-1-288,-1 2-160,2-2-192,-2 0-96,0 0 32,0-1 32,1 1 32,1 1 32,-1 0-64,2 1-64,0-1-64,0 1-32,1 1-928,0-2-384</inkml:trace>
  <inkml:trace contextRef="#ctx0" brushRef="#br2" timeOffset="27">539 503 1152,'-2'1'416,"1"-1"-192,-1 1-256,2 0 128,-1 0-64,-1 0-32,0 0 160,-1 1 32,0-1 0,1 1-32,-1 0-96,0-1 32,0 2 0,0 0 32,0 0-64,-1 0-64,0 1 32,-2-2 32,1 1 32,1-1 32,-1 1-160,1-1-32,-1-1 32,4 1 0,-2 0-832,3-1-352</inkml:trace>
  <inkml:trace contextRef="#ctx0" brushRef="#br2" timeOffset="28">488 612 1152,'1'-1'512,"-1"1"-256,0-1-160,0 0 224,2 0-64,-2-1 96,0 0 0,1 0 96,1 1-160,-1-1-96,-1-1-96,2 1 0,-1 2 0,1-2 96,0 0-96,0 1-64,0-1 0,0 2-32,-1-2-96,1 1 64,0-1 96,0 0 96,0 1-64,1 0-64,-2 0 64,-1 0 0,1 0-128,-1 1 32,0 0-160,-1 0 32,1 1 128,-1 0 64,1 0 0,-2-1-64,1 1 32,-1 1 32,1-1-32,0 0-32,-1 0-64,1 0 32,-1 0 32,0 0 64,0-1-32,0 2 64,0-1-128,0 0-64,-1 1 128,2-1 32,-2 2-96,3 0 32,-3-1 0,2 0 0,0 0 0,1 0 0,-1-1 0,1 0 64,0-1-320,1 0-64,0 0-1056,0 0-448</inkml:trace>
  <inkml:trace contextRef="#ctx0" brushRef="#br2" timeOffset="29">569 177 384,'3'0'160,"-2"0"-64,0 0-192,0 0 64,1 0 32,0 0 0,0 0 0,0 0 64,1 1-96,0-1-64,1 0 64,-1 1 0,0-1 32,0 1 64,1-1-96,-1 0 0,1 0 96,-1 0 32,2 0-32,-1 0 32,0 1 576,0-1 256,0 0-544,0 0-160,0 0-192,0 1-32,0-1 0,1 1 64,0 0-32,-1 0-32,0 0 32,0 0-32,0 1 0,0-1 0,-1 0 0,0 1 0,1-1 0,-1 1 64,0-1-32,-1-1-32,2 1-64,0 1 32,-1-1 32,0 1 0,0 0 0,0-2 64,1 2-32,-1-1-32,1 1 96,0-1 0,2 1-128,-1-2-32,0 1 96,1 1 32,-1-1 0,1 0-64,1 0-64,-1 0 32,0-1 32,1 1 64,0 0-96,-1 1-64,0 1 128,0-1 32,0 1 0,-1 1-64,0-2-64,0 2 32,0-2 32,1 0 64,-1 0-32,0 1-32,0-2 32,0 0 32,2 0-32,-1 0-32,0 1 32,1-1-32,0 1-96,1-1 64,0 2 96,0 0 32,1-1-128,-1 1-32,-1-1 96,0 1 32,0-1-96,0 1 32,-1-2-64,-1 1 0,0 0 0,0 0-64,-1 0 160,1 0 96,-1 1-96,-1 1-32,1-2 0,-2 0 64,1 0-96,-2 0 0,1 0 32,0 0 0,0 0-96,0-1 64,-1 2 32,2-1 0,-1-1 0,2 1 0,0-1 0,0 1 0,2 0 64,2 0 32,0 1-672,0 2-256,3-2 64,0 1 32</inkml:trace>
  <inkml:trace contextRef="#ctx0" brushRef="#br2" timeOffset="30">709 123 128,'10'-1'160,"-7"1"-64,2 0-64,-3 0 96,1 0-160,1 0 32,1 1 0,-1-1 64,0 0-32,0 1-32,0-1 32,0 1 32,0 0 384,0-1 192,0 1-320,-1 0-192,0 0-160,1 1 0,-1-1 32,1 1 64,-1 0-32,0-1-32,2 1 32,-1 1-32,1-1 64,0 1 96,0 0-64,1-1-64,1 0 0,1 0 32,0-1-32,1 0-32,0 0 32,0-1-32,0 0-96,-1 0 0,0 0 128,0 0 32,1 1 128,-1-1 96,-1 1-64,1 0 32,-2 1-224,1 0-32,-1-1 64,-1 1 32,2-1-128,-2 1 32,1 1 0,0-2 64,0 2-32,2-1-32,-2 0 32,0 2-32,1-1-96,0-1 64,-1 1 96,0 0 32,0-2-192,0 2-64,1 0 128,-2-1 64,0 1 32,1 0-64,-1 1 32,0 1 32,2 0 32,0-2 32,0 0-1216,2 1-512</inkml:trace>
  <inkml:trace contextRef="#ctx0" brushRef="#br3" timeOffset="31">602 272 256,'0'0'160,"0"0"-64,0-2-128</inkml:trace>
  <inkml:trace contextRef="#ctx0" brushRef="#br3" timeOffset="32">784 393 384,'1'-1'256,"0"1"-128,-1 0-160,1 0 64,0 0-128,-1 0 64,1 0 32,-1 0 0,1 0 0,-1 0 0,2 0 0,-2 0 0,3 0 64,-3-1 96,1 1 0,1-1 64,-1 1 0,-1 0 96,0 0-160,2 0-96,-1-1-128,0 1 32,0 0 32,-1 0 0,2-1 0,-1 1 0,0 0 352,0 0 160,0-1-256,0 1-128,0 0-32,-1 0 0,1-1-32,0 1-64,0 0 32,0 0-32,0 0 0,0 0 64,-1-1-96,2 1 0,-1 0 32,0 0 0,-1 0-96,1 0 64,0-1 32,0 1 0,0 0 0,0 0 64,0 0-32,-1 0-32,1 0 32,0 0-32,0 0 0,0 0 0,0 0-96,0 0 64,0 0 32,0 0 64,0 0-32,0 0 64,0 0-128,0 0 0,0 0 32,0 0 0,0-1 0,1 1 64,-1 0-192,1 0 32,-1 0 32,-1 0 96,2 0 0,0 0 64,-1 0-64,0 0-32,0 0 32,1 0-32,-1 0 0,0 0 0,1 0 0,0 0 0,-1 0 0,1 0 0,-1 0-96,0 0 64,0 1 96,1-1 32,-1 0-128,1 0 32,-1 0-64,1 0-64,-1 0 96,1 0 64,0 1 0,0-1 64,0 0-64,0 0-32,0 0 32,0 1-32,0-1 0,0 0 0,-1 1 0,1-1 64,0 0-96,0 1 0,-1-1 32,2 1 0,-2-1-96,-1 1 64,3-1 32,-2 0 0,0 0 0,0 1 64,0-1-32,1 1 64,-1-1-128,0 0-64,0 1-32,1-1 0,0 1 96,0 0 64,-1 0 0,1 0-32,0 0 32,1-1 32,-2 1 32,2-1 32,1 0-1056,-1 1-416</inkml:trace>
  <inkml:trace contextRef="#ctx0" brushRef="#br3" timeOffset="33">631 336 1152,'-1'-1'416,"1"1"-192,-1 0-256,1-1 128,0 1 128,0 0 192,-1-1-96,1 0 64,0 1-96,-1-1 0,0 0-160,1 0-96,-1 0 64,1 1 64,-1 0-128,1 0-32,-1-1 128,0 1 64,1-1 0,-1 1 32,1-1-288,-1 0 0,0 1 64,0-2 64,0 1 0,-1 1 32,1 0-224,-1-1 32,1 0 96,0 1 128,0-1-96,0 0-32,0 0 0,0 1 0,0-1 64,0 1 32,0-1-32,0 0-64,0 0 32,0 1-32,0-1 0,-1 0 64,1 1-96,0-1-64,0 0 64,-1 0 0,1 0-64,-1 0 64,1 0 96,-2 0 96,2 1-128,-1-1-32,0 0 0,0 0 0,1 0 0,-1 1 64,0 0 32,1 0 32,-1-1-224,1 1 0,-1-1 32,1 1 32,-1-1 32,1 1 64,0-1-96,0 0 0,-1 0 448,1 0 192,-2 0-288,3 0-192,-3 1-160,2 0 0,0-1 32,-1 1 64,1-1 96,-1 1-128,1-1-96,-1 1-64,1 0 96,0 0 0,-1 0 32,1 0 0,-1 0 0,1 0 0,0 0 64,-1-1-32,1 1-32,-1 0-64,1 0 32,-1-1 32,1 1 64,-2 0-32,1 0-32,1 0-64,-1 0 32,1 0 32,-1 0 64,0 0-32,1 0 64,-1 0-128,1 0-64,-1 0 64,0 0 64,0 0 0,0 0-32,0 0 32,0 0 32,-1 0-96,2 0-64,-2 0 64,2 0 64,-1 0 0,0 0 64,0 0-128,0 0-64,1 0 64,0 0 64,-1 0 0,1 0-32,-1 0 32,0 0-32,1 0 0,-1 1 0,0-1 0,1 0 0,-2 0 0,1 0 0,0 0 0,1 0 64,-1 1 32,-1-1 32,0 0-416,-1 1-128,0 0-1440</inkml:trace>
  <inkml:trace contextRef="#ctx0" brushRef="#br3" timeOffset="34">630 461 896,'-4'0'352,"2"1"-192,0 1-256,2-2 0,-3 0 64,2 2 0,1-2 32,-3 1 64,2 1-96,-2-2 0,1 2 32,2 0 0,-2 0 0,2-2 0,-2 2-96,2-2 64,-2 0 32,2 0 64,-2 0-96,2-2 0,-2 2-256,0 0-64</inkml:trace>
  <inkml:trace contextRef="#ctx0" brushRef="#br3" timeOffset="35">654 382 640,'-2'4'256,"1"-1"-128,0 0-160,0-2 128,0 1 0,0 0 32,-1 1-64,1-2 32,-2 2-128,2-1 0,-1 1 32,0-1 64,0 1 32,0-1 32,0 0-160,0 0-32,-1 0 32,1 0 0,-1 1 32,1-1 64,-2 1-96,0-1 0,1 1 32,-1 2 64,1 0-448,0-1-224</inkml:trace>
  <inkml:trace contextRef="#ctx0" brushRef="#br3" timeOffset="36">1577 388 896,'4'0'416,"-2"0"-192,0 0-256,-2 0 64,2 0-32,0 0 0,2 2 0,-2-2 0,0 2 0,0-2 0,1 0 0,-1 0 0,0 0 64,-2 1 32,2-1-32,-2 0 32,0 0-224,0 0 32,0 0 96,0 0 64,0 0 0,0-1 32,0 1-128,0 0 0,0 0 32,-2 0 64,2 0-32,0 0 64,0 0-128,-2 0-64,0 0 64,-1 0 64,1 0-512,2 0-192</inkml:trace>
  <inkml:trace contextRef="#ctx0" brushRef="#br3" timeOffset="37">1453 391 256,'4'-1'160,"-3"1"-64,1 0-128,-2 0 128,2 0-64,-1 0 64,1 0-128,0 0 0,0 0 32,0 0 64,0 0-32,1 0 64,-1-1-128,1 1-64,1 0 128,-2-1 32,1 1 128,-1 0 96,0-1 64,0 1 96,0 0-224,0 0-128,0-1-64,0 1-32,0 0 0,1 0 0,-1 0 0,0 0 64,1 0-96,-1 1 0,0-1 32,0 0 0,1 0 0,-1 0 0,0 0 0,0-1 64,0 1-96,0 0 0,0 0 32,-1 0 64,1 1-96,1-1 0,-3 0 96,3 1 32,-1-1-32,0 0-64,-1 1-64,1-1 32,0 1 32,0-1 0,0 0 0,0 0 0,1 0-96,-1 0 64,1 0 32,-1 0 64,0 0-96,1 0 0,-1 0 96,0 0 32,-1 0-32,1 0-64,-1 0-64,1 0 32,-1 1 32,1-1 64,-1 0-96,0 0 0,0 0 32,0 0 64,-1 0-96,1 0 0</inkml:trace>
  <inkml:trace contextRef="#ctx0" brushRef="#br3" timeOffset="38">1595 392 2624,'1'0'96,"0"0"-128,-1 0 32,2 0-64,-2 0 0,0 0 128,0 0 32,0 0-32,0 0-64,0 0-64,-2 1-32,2-1 64,-1 1 64,0 0 0,0 0-32,0 0 32,-1-1 32,1 1-192,-1-1 32,0 0 96,1 1 64,-1 0 0,0 0-64,0-1 32,0 1-32,-2 1 0,3-1 0,-2 1-96,0-1 64,0 3 96,0-1 32,0-1-32,0 1-64,1 0 96,-1-1 0,0 1-32,0 0-64,-1-2 32,0 1-32,0 0-96,1-1 64,-1 0-32,1 1 0,-1 1 128,0 0 32,0 0-128,1 1-32,-1 1-768,0-1-224</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06T00:04:45.894"/>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80 72 2560,'-7'29'960,"7"-22"-512,0 0-544,0-7 192,0 0-96,0 0 0,0 0-96,0 0 64,0 0-1024,0 0-416</inkml:trace>
  <inkml:trace contextRef="#ctx0" brushRef="#br0" timeOffset="128905">1937 1468 128,'-27'29'0</inkml:trace>
  <inkml:trace contextRef="#ctx0" brushRef="#br1" timeOffset="-143717.74">354 674 896,'7'4'352,"-7"-4"-192,4 7-256,-4-4 64,3-3 32,-3 4 0,3 0 0,-3-1 0,3 1 0,1-1 64,-1 1-32,1 0-32,-1-1 32,0 1-32,1-1 0,-1 5 64,0-5-96,1 1 0,2-1-32,-2 5 0,-1-5 64,4 1 64,-1-1 32,-2 5 96,2-5-160,-2 5-32,3-5-64,-1 1 0,-3 3 64,1-3 0,3 3 128,-4-4 64,0 1-160,4 3 0,-4-3 32,0 3 96,1-3-64,-1 3 0,1 0-96,-1-3-96,4-1 64,-4 5 64,4-5 0,-4 4-32,4-3 96,-4 3 64,1-3 64,-1 3 32,0-3-128,0-1-32,1 1-32,-1-1 32,1 1-64,2 0-32,-2 3 32,-1-4 32,3 5-32,-2-5-32,-1 4-128,4-3 0,0 3 128,-1 0 64,1-3 0,0 3-64,0 0 32,-1-3-32,-3 3 0,4-3 0,-3 0 0,2 3 0,-2-4 64,2 1 96,1 0-224,0 3 0,-4-4 64,4 1 64,-4 3 0,4-3-64,-1 0 96,1-1 0,0 1-128,-1-1 32,-2 1-64,6 0 0,-3-1 64,2 4 64,-2-3-32,0 3 64,3 1-128,-3-1-64,-1-4 64,4 5 0,-3-1 32,0 0 64,-1-3-96,1 3 0,0 0-32,-1-3 0,1-1 128,0 1 96,0-1-128,-1 1-32,4 0 0,-3-1 64,0 1-192,-1-1 32,1 1 96,0-1 64,-1 5 0,1-5-64,-4 4 32,4-3-32,-3 0 0,2-1 0,1 1 0,0 0 64,-1-1-32,-2 1-32,2-1 32,1 5-32,-4-1 0,4-4 0,0 5 0,-1-1 0,1-3 0,0 3 64,0-4-96,-4 1 0,3 0-32,-2-1 0,3-3 64,-1 4 0,1-4 0,0 0 0,-1 3-96,1 1 64,0 0 32,6 3 64,-3 0-448,0-3-160,0 3-352,-3 0-160</inkml:trace>
  <inkml:trace contextRef="#ctx0" brushRef="#br1" timeOffset="-142047.74">304 559 896,'4'3'352,"-1"1"-192,4-4-192,-4 0 128,0 4 0,1-4 32,2 3-64,-2-3-64,-1 4 32,4-4-32,-1 3 64,1 1 32,0 0-128,-1-1 32,1 4-64,-3-3 0,6 3 128,-4 0 32,4 1-128,-3-5 32,3 4 0,-3-3 64,3 0-96,0-1 0,-4 1 32,4 0 0,-3-1 0,3 1 0,0-4 0,-3 3 64,3 1-32,-3 0-32,3-1 32,-4 4 32,4 1-32,-3-5-32,3 1 32,-3 3 32,3-3-96,0-1 0,3 5 96,-3-5 32,0 4 32,0-3 0,4 3 0,-7-3 0,2 0 0,1-1 0,-3 1-64,0-1-64,3 1 32,0 0-32,-3-1 64,-1 1 32,4-4-32,-3 7-64,3-3 32,0-1 32,0 1-32,0 3 64,0-3-128,0 3 0,0 0 32,0 0 64,0 4-32,0-4 64,0 1-128,1-5 0,-2 4 96,2-3 96,-1 0-64,-1-1 0,2 1-32,2-1 32,-3 5-64,0-5 64,3 1-64,-3 3 64,1 0-64,2-3 64,0-1-128,-3 5 0,0-1 32,4 0 64,-4 0-32,0-3 64,3 3-64,-6 0 64,3 1-128,0 2 0,0 1 32,0 0 64,-3-4-32,-1 1-32,1-1 32,0-4 32,-1 5-32,1-5-32,0 1-64,-4-1 32,4 1 32,0 0 64,-4-4-32,3 3 64,1 1-64,-3-1 64,2-3-64,1 4-32,0 0 32,-4-1-32,4 5-96,3-1 64,-4 0 32,1 0 64,0-3-192,0 3 32,-1-3 96,4 3 128,-3-3-32,-4-1-64,4 1 0,0-1-32,-4-3-96,0 4 0</inkml:trace>
  <inkml:trace contextRef="#ctx0" brushRef="#br1" timeOffset="-141904.74">1321 1144 5280,'7'7'32,"0"-7"-64,-1 7 0,1 0 32,0-7 64,0 7 32,-7 0-128,6-7-32,-6 8-128,0-8-800,0 7-256,7-7 160,-1 0 64</inkml:trace>
  <inkml:trace contextRef="#ctx0" brushRef="#br1" timeOffset="-139332.74">371 667 512,'14'11'256,"-8"-4"-128,1 8-32,-1-12 128,1 5-96,3 2-96,0-2 0,4 2 32,2 1-96,1 0 0,-4 3 32,4 1 64,-3-1-96,-1 1 0,-3-1 32,3 1 64,-2-1 32,-2-3 32,2 0-160,-5 0-32,1-1 32,0-2 0,-1-1 96,1 0 32,0-3-128,-4 3-32,0-4 32,-3 1 0,4-4 32,-4 0 0,0 0 0,0 0 0,0 0 0,-4-4 64,1 1-96,0-1 0,-4 1-32,0-5 0,1 1 128,-4 0 32,3 0-32,-3-4-64,0-3-64,0-1 32,-4 4 32,4 1 0,-6-1 0,2-4 0,-3 4 64,1 1 32,-1-1-128,4 0-32,-4-4 32,0 5 0,4-1 32,0 0 64,2 0-96,5 0-64,-1 4 64,-3 0 64,3 3 0,4-3-32,-4 4 32,1-1-32,2 0 0,1 1 0,0-1 0,-1 1 0,1-1 0,0 0 0,-1 4 64,1-3 96,3-1-224,-3 4 0,3 4 0,-4-4 32,8 3 32,-4 1 0,3 0-96,4-1 0,3 4 64,0 4 64,3 0 0,0 3-32,4 1 32,3-1-32,0 4 0,0 0 64,1 0-96,-2 0-64,1 4 64,1-4 64,-5 0 0,1 0-32,3-3 32,-3 3-32,-4-4 0,1 0 64,-4-3-32,0 0-32,-4 0 96,-2-4 0,-1-3-192,0-1 0,-3-3 32,0-3 96,0-1-64,-3 0 0,0-3 96,-1 4 32,-2-8-128,-4 0-32,0 0 32,-4 0 64,1-7 64,0 0 32,-8 0-64,1 0-64,-3 0 96,3 0 0,0 0-128,0 4 32,3-4 0,0 3 0,1 1 0,2-4 0,1 3-96,-1 5 64,1-5-32,3 1 0,0 3 64,0 0 64,0 4-32,3 0-32,0 0 32,1-1 32,3 5-192,-4-1 32,3 0 96,4 4 64,0-3-96,4 6-32,-4-3-64,7 4 96,-1-4 0,1 4 96,3 3-96,0 0 0,3-3 32,1 7 0,-1-4 64,4 4 32,0-1-32,2 5 32,2-4-128,-8-1 0,10 1 32,-2 0 64,-5 0-32,4-4 64,0 4-64,-3-4-32,3 4 32,-3 0-32,0 0 0,3 7 64,-7-4-32,4 1-32,-4-5-64,-3 1 32,3 0 32,-6-4 64,0-3-32,0-1-32,-7-3-64,3-3 32,-6-1 32,3-7 0,-4 4 64,1-4 32,0 4-128,-1-4 32,-6 4 64,0-4 32,-3 0-128,-4 4 32,-3-4 0,0 4 64,-3-4-32,-1 0-32,-3 1 32,1 2 32,2-6-96,1 3 0,3 0 32,0 4 0,3-4 0,0 4 0,7 0 0,-3 3 0,6 1 0,-3-1 0,7 1-96,-4 3 0,4-4 64,-1 4 64,1-4-64,3 4-64,-3-3-32,3 3 96,3-4 64,0 4 64,1 0-32,2 0-64,1 4-64,3-1 32,3 1 32,-2 0 0,2 3-96,7 4 64,-3-4 96,0 0 32,2 0 32,1 4 0,1-4-64,-1 0 32,0 4-64,0-7-32,0 3 32,0 0 32,0 0 32,0 4 32,-3-4-160,0 4 32,3 0 0,-4-4 0,1 4 0,-4 0 0,1-4-96,-1 1 64,1-1 32,-4 0 64,-4-3-96,1-4 0,0 3 32,-1-3 64,-2 0-32,2 0-32,-2 0 32,-1-3-32,-3-1 0,0-3 0,0 3 64,-3 1 96,-1-1-128,-2 0-96,-4 4-64,-4-3 96,1 3-512,-4 0-160,0 0 128,-3 0 96</inkml:trace>
  <inkml:trace contextRef="#ctx0" brushRef="#br1" timeOffset="-137727.74">739 952 896,'10'7'352,"-3"-7"-192,0 4-128,-7-4 160,0 4 32,0-4 96,-7 3-96,4-3-64,-4 0-64,-3 0-96,3 0 32,-3-3-32,0 3-96,0-8 0,4 5 64,-5-4 64,5-1 64,-4 1 32,-4 0-160,1-4 32,0 0 0,-4-3 0,3-4 0,-2 0 0,-1 0 0,0 0 64,-6 3-32,6 1-32,-3-1-64,3 5 32,1-1 32,2 4 64,1-1-32,0 1-32,6 4-64,0 3 32,0-4 32,4 4 64,0 0-96,3 0-64,3 4 64,4-1 0,3 4-64,3 8 64,7-1 32,4 1 0,-1 3 64,4 0 32,-4 0-128,1 0 32,-4-7-64,-7 0-64,4-1 160,-7-2 32,0-5-96,0 4-32,-7-7 96,4 4 96,-7-4-32,-3-4-64,-7 1 0,3-4 32,-6-8-32,-1 1-32,-2-1 32,-1-3-32,0 4 0,4 3 64,-7-3-96,3-1 0,0 1-32,0 3 0,1-7 64,6 7 0,0 0 0,0 0 0,3 4 0,4 0 64,-4 0-96,3 3 0,1 1 32,3 3 64,0 0-96,0 0-64,3 3 64,1 8 64,3-4-64,-1 0 0,4 4 32,0-4 64,4 4-32,-1-4-32,-3-3 32,7 3-32,-4 4-96,1-4 64,-1 4-32,4-4 0,-1 1 64,1-1 64,0 0-32,0 0 64,-1 4-128,1-4-64,-4 4 128,1-4 32,-1 1 0,1-1 32,-1-4-64,0 1 64,1 0-128,-1-1 0,0 1 96,1-1 32,-1 1-32,1 3 32,-4-3-64,3-1-32,1 1 32,-1 3-32,0-3 64,-3-1 32,4 1-32,-4 0-64,0 3 32,0-4 32,3 1-32,0 0-32,-2 3-64,2-4 32,0 1 32,1 0 64,2 3-32,-2-4 64,-1 5-64,-3-5-32,0 4 96,0 1 0,0-5-32,0 5-64,-3-5-64,0 4 32,-1 1 32,1-5 0,3 4 0,-3-3 0,-1 3 0,1-3 0,3-1 0,0 1 0,-3 0 0,3-1 0,-3 5 0,3-5 0,-4 4-96,1-3 64,6 3 96,-6-3 32,3 3-192,0 0 0,-3-3 96,3 0 128,-3-1-96,-1 1-32,1-1 0,-4 1 64,1-4-96,-1 0 0,-3 0 32,3 0 64,-3 0-96,0 0 0</inkml:trace>
  <inkml:trace contextRef="#ctx0" brushRef="#br1" timeOffset="-137280.74">1311 1140 3840,'0'-4'0,"0"4"0,-3-3 0,3-1 0,-7 1 64,1-5 32,-1-3 32,-6 1 0,-1 2 0,-6-2-160,0-5 32,0 4 0,0-3 0,0-1 0,3 8 64,1-4-96,-1 4 0,0 3 32,0-3 0,1 4 0,-1-5 0,-3 1 64,0 0 32,3 0-128,-6-4 32,2 4-64,5-1-64,-4 1 96,6 4 64,-2-5-64,-1 1 0,4 0 96,-4 0 32,0 3-128,0-3-32,1 0 96,-1-4 96,-3 4-32,0-4-64,3 4-96,-3-4 32,0 7-32,3-7 0,1 4 0,2 0 0,1 0 64,-1 0 64,4 3-32,0-3-32,0 0 32,-3 3-32,-1-3-800,1 0-320,0-1 128,-4 5 192</inkml:trace>
  <inkml:trace contextRef="#ctx0" brushRef="#br1" timeOffset="-152876.74">3806 1930 1280,'0'-7'512,"0"7"-256,0-7-224,0 7 160,3-4-96,-3 4 0,0-4-32,0 1-64,4-1-64,-1 1 32,-3-1 96,0-3 32,3 3-128,1 1 32,-4 3 0,3-8 64,-3 5-32,3-1-32,-3 0 32,0 1 32,4-4-32,-4 3-32,3 0 32,-3 1-32,3-1 0,-3 1 0,4 3 0,-4-4 0,3 0 0,0 1 0,1-1 0,-1 4 0,0-4 0,-3 1 0,4-1 64,-1 4 32,0-3-32,1-1 32,-1 0 0,0 4 32,-3 0-64,4-3-64,-1 3 32,-3-4-32,3 4 0,1 0 0,-1-3 0,1-1 0,-1 4 0,0-4 64,1 4-96,2-3 0,-2 3 32,2 0 0,-2-4 0,-1 4 0,4 0 0,-4 0 0,4 0 0,-4 0 0,4 0 0,-4-4 64,0 4 96,4-3 128,-4 3-128,4 0-96,-3-4-32,2 4-32,-2-3-96,2 3 64,1-4 32,0 4 64,-1 0-32,1-4-32,0 4 32,-1-3-32,4-1 0,0 4 0,-3-3 0,3-1 0,0 4 0,-3-4 0,3 1 0,-3 3 0,3 0-96,-4-4 0,1 4 128,0 0 32,3 0 0,-4 0-64,1 0 32,-4 0-32,4 0 0,0 0 0,0 0-96,2 0 0,-2 0 128,0 0 32,0 0 0,3 0-64,-4 0 32,1 0 32,0 0-32,3 0-32,-4-3-64,1 3 32,0 0 32,3 0 0,0-4 0,-3 4 0,-1-4-96,4 4 64,0-3 32,-3-1 0,3 1 0,-3-1 64,3 4-32,-4-4-32,1 4 32,0 0-32,0 0 0,-1 0 0,1 4 0,0-4 64,-1 0-32,1 0-32,0 0-64,-1 0 32,1-4 32,0 4 0,-1-3 0,4 3 64,-3-4-96,0 4 0,3 0 32,-3-4 0,-1 4 0,4 0 0,-3 0 0,3-3 0,0 3 64,-3 0 32,3-4-192,-3 4 0,2 0 32,-2-3 96,0-1 0,3 4-32,-3 0 32,-1 0-32,1-4 0,3 4 64,-3 0-32,-1 0-32,1 0 32,0 0-32,-1 0 64,1 0 32,0 0-192,0-3 0,-1 3 32,1 0 96,0 0 0,-1 0-32,1 0 32,-4-4-32,4 4-96,0 0 64,0 0 32,-1 0 64,1 0-32,0-3-32,-1 3 32,1 0 32,0 0-96,-1 0 0,1-4 32,0 4 64,3 0-96,-4 0 0,1-4 32,3 4 0,-3 0 0,0 0 0,3 0 0,-4 0 64,1-3-32,3 3 64,0 0-128,-3 0 0,3-4-32,0 4 0,-4 0 64,4 0 0,-3-3 0,3 3 0,-3 0-96,0 0 64,-1 0 32,1 0 0,0 0 0,-1 0 64,1 0-32,-4 0 64,4 0-64,0 0 64,-1 0-128,1 0 0</inkml:trace>
  <inkml:trace contextRef="#ctx0" brushRef="#br1" timeOffset="-147196.74">5043 1638 4416,'4'0'32,"3"0"-96,-1 0 32,-2 0 32,-1 0 0,0 0 0,4 0 64,-4 0-32,1 0-32,-1 0 32,0 0 32,1 0-32,-1 0-32,0 0 32,1 3-32,-1-3-96,-3 0 64,3 0 32,-3 0 0,0 0 64,4 4 32,-4-4-192,3 0 0,1 0 32,-4 3 96,0-3 64,3 0 96,-3 0-160,3 0-96,-3 0 32,0 0 64,0 0 0,0 0-32,0 0 32,0 0-32,-3 0 0,3 0 0,-3 0-96,-1 0 0,1-3 64,-1 3 64,1 0 0,0 0 64,-4-4-128,0 4 0,1 0 32,-1 0 64,-3-3-96,3 3 0,-3 0 32,0 0 64,4-4-96,-5 4-64,5 0 64,-4 0 64,3-4 0,-3 4-32,0 0 32,3 0 32,-3 0-32,0 0 64,0 4-224,0-4 32,-3 0 96,-1 0 64,4 0-96,-3 0 32,3 0 0,-3 0 0,2 0 0,-2 0 0,0 0 0,-1 4 0,4-4 0,-3 0 0,3 0 0,-3 0 64,-1 0-96,1 0-64,-1 0 64,-2 0 64,2 0 0,-2 0-32,2 0-64,1 3 32,-1 1 32,4-4 64,-3 3-96,3 1-64,0-4 128,3 4 32,-6-4 0,6 0 32,-3 0-128,0 3 0,0-3 32,3 0 0,-3 0-96,4 0 64,-1 0 32,0 4 0,0-4 64,1 0 96,-1 0-128,0 0-96,1 0 32,-1 0 64,1 3-64,-1-3 0,0 0-32,-3 0 0,3 0 128,1 0 32,-1 4-128,0-4-32,1 0 32,-1 0 64,-3 0-64,3 0 0,1 0 32,-1 0 64,0 0-32,0 4 64,1-4-128,-4 0-64,3 3 64,0-3 0,4 0 96,-7 0 32,3 4-192,0-4 0,1 0 96,-4 0 64,3 0-96,0 0 32,-3 0 0,0 0 0,4 0 0,-4 0 64,0 0-32,3 3-32,0-3 32,-3 0-32,0 0 0,3 0 64,1 0-32,-4 4-32,3-4-64,-3 0 32,3 0 32,1 0 0,-4 4 0,3-1 0,0-3 0,-3 4 64,3-4-192,1 3 32,-1 1 32,-3 0 32,3-1 96,-3-3 96,4 0-224,-1 4 0,0-4 0,1 0 32,-1 0 32,3 3 64,-2-3-32,3 0 64,-4 4-64,4-4-32,-4 4-64,0-4 32,0 3 32,4 1 64,-4-4-96,1 4 0,2-4 32,-2 3 64,-1-3-96,0 4-64,4-4 128,-4 3 32,4-3 0,-4 0 32,4 0-128,-4 4-64,4-4 64,-1 0 0,-2 0 96,2 4 32,1-4-192,0 3 0,-1-3 32,1 4 96,0-1 0,-1 1-32,1-4 32,0 4-32,-1-4 0,4 3 0,-6-3 0,2 4 0,1 0-96,0-1 64,-1 1 32,1-1 64,0 1-96,-1 3-64,4-3 64,-3 3 0,0-3 32,3 7 64,-4-1-32,1-3-32,-1 4-64,4 0 32,-6 0 32,6-4 64,-3 4-32,3-4-32,-4 0-64,4 0 32,0 1 96,0-5 32,0 1-128,0-1 32,0-3 0,4 4 0,-4 0 0,0-1 0,3 1 0,-3 0 0,0-1 64,0 1 32,3-1-128,-3-3-32,3 4 32,-3 0 0,0-1 32,0-3 64,0 7-96,4-3 0,-4 3-32,0 4 0,0-4 64,3 1 0,-3-1 64,0 0 32,0 0-32,4-3 32,-4 3-224,3-3 32,-3-1 32,0 1 96,0 0 0,0-4 64,0 0-64,3 3 64,-3-3-64,0 0-32,0-3 96,4-1-128,-4 0 0,3-3 32,-3-4 64,3-3-32,-3-1-32,4-3 32,-4 4-32,0-1-96,0 1 64,0-1 32,0 1 64,0 3-96,0 0-64,3 4 64,-3 0 64,0 3-64,0 1-64,3-1 64,1 1 0,-4 3 32,3-4 0,-3 4 0,3-4 64,1 4-32,-4 0-32,3-3-64,0-4 32,1 3 32,2-3 0,-2 3 0,2-3 64,1 4-32,0-5-32,0 1 32,3 0 32,-4 3-96,1 1 0,0-5-32,-1 8 0,1-3 0,0 3 0,-1-4 64,1 4 0,0 0 0,-1-3 64,1-1 32,3 4 32,-3-4-160,3 1-32,0-1 32,-3 0 0,3 4-64,0-3 64,0 3 32,0-4 0,-4 4 0,1 4 0,0-4 0,-1 3 64,1-3-32,-3 0-32,2 0 32,-2 0 32,-1 0-32,0 0 64,1-3-64,-4 3 64,0-4-224,0 4 32,-4-3 32,1 3 96,0 0 0,-1-4-32,-2 4 32,-5 4-32,1-4 0,4 0 64,-4 3-96,0 1 0,0-4 32,-4 3 64,1 1-96,3 0 0,-7-1 32,4-3 0,-1 4-96,4 3 64,-3-3 32,3-1 0,0 5 0,3 2 0,-3-2 0,4 6 64,-1 0-32,0-3-32,-3 4 32,3-1-32,1-3 0,-1 0 0,4-4-96,-4 0 0,4 0 128,-4 0 32,0 1 0,4-1-64,-4 0 32,1 0-32,2-3-96,-3 3 64,4 0-32,0 4 0,0-3 64,-1-1 64,4-4 32,0 5 32,-3-5-160,3 1-32,0-4 32,0 3 64,0-3-64,0 0 0,0 0 96,0 0 32,3-3-32,-3-1-64,0-3-64,4 0 32,-1 0 32,3-4 64,-2 3-32,3-2-32,-1-1-64,1 4 32,0-1 32,-1-3 64,4 4-32,-3-7-32,3 3 32,0-7-32,3 0 0,-2 4 64,2-1-192,0 1 32,-3 3 32,0 4 32,0 0 32,0 3 64,-3 0-96,3 1-64,-3 3 64,0-4 0,-1 4 32,4 0 0,-3 0 0,0-3 0,3 3 0,0-4 0,3 0 0,0-3 64,-3 3-32,4-3-32,3 0 96,-4 3 0,4-3-128,-4 0-32,0 0 32,4-1 0,-4 5 32,-2-1 0,-1 1 0,0-1 0,-4 4-96,4 0 64,-3-4 32,-4 4 64,4 0-32,-4 0-32,1 4 32,-4-4-128,3 4 64,-3-1 96,-3-3 96,3 4-128,-7-1-96,4 1 32,-4 0 0,0-1 32,1 1 0,-4-4 0,0 4 0,0-1 0,-1-3 0,-2 4 64,-4-1 32,4 1-128,0-4 32,-4 4 0,0-1 0,0 1-96,1-1 0,2 1 64,1 0 64,0-1-64,-1 1 0,4-4 32,-3 7 0,3-3 0,0-1 64,-4 5-32,4-1-32,0 0-64,0 4 32,0 0 32,-3 3 0,3-3 0,-4 0 0,4-1 0,-3 1 64,0 0-32,3-4-32,0 0-64,0 1 32,-4-1 32,7 0 0,-2 0 0,-2 1 64,5-1-32,2-4-32,1 5 32,0-5-32,-1 4-96,4-3 64,0 0 32,0-1 0,4 1 0,-1 3 0,-3-3-96,0-1 64,3 1-32,-3 0 0,4-4 128,-4 3 96,0-3-64,3 0-64,-3-3 0,3-5 32,1 1-32,-1 0-32,4-4-64,-4 0 32,4 0 32,0 4 0,-1 0 0,4-4 64,-3 4-96,0 0 0,-1-4 32,4 4 64,-3-1-96,3-2 0,0 2 32,0-6 0,0 3 0,4 0 0,-1 1-96,0-1 64,1 4 32,-1-4 64,4 4-96,-4-1 0,4-2 32,0 2 0,-1-3 0,1 4 0,-4 0 0,4 0 0,0 0 0,0 3 0,-1-3 0,-2-1 0,6 1 0,-7 0 0,4 3 0,-4 1 0,1-1-96,2-3 64,-6 3 32,4 1 64,-1-4-32,1-1-32,2 1-64,-2 4 32,-1-1 32,1 0 64,-1 1-32,-3 3-32,0 0 32,3 0-32,-3-4-96,0 4 64,4 0 32,-4-3 0,3-1 0,1 4 0,-1-4 64,0 4 96,1-3-128,-1 3-32,0-4 0,1 4 0,2 0 0,-2-3 0,-4 3 0,3 0 0,1 0-160,-1 0 32,1 0 128,-1 0 64,-3 3-96,0-3-32,3 0 96,-3 0 96,0 0-96,0 4-96,1-4 32,-2 0 64,2 0 0,-1 0-32,3 0 32,-3 0-32,0 3 0,-3-3 0,3 0-96,0 0 64,-4 4 96,4-4 96,-3 0-64,3-4-64,0 4-96,4 0 32,-4 0 96,3 0 32,0-3-128,-3 3-32,1 0 32,-2 0 0,2 0 96,-1 0 32,-4 0-128,4-4 32,-3 4-64,3 0 0,0-3 64,0 3 0,-3-4 0,-1 0 0,5 1-96,-5 3 64,1 0 32,0 0 64,-1 0-96,1 3 0,-4-3 32,4 0 0,-4 4 0,1-4 64,-1 4-32,0-4 64,-3 0 0,4 0 32,-4 0-224,0 0 0,0 0 32,0 0 32,3 0 32,-3 0 0,0 0 0,0 0 0,-3 3 0,3-3 64,0 0-32,-4 0-32,4 0 32,-3 0 32,0 0-96,-1 0 0,-2 0 32,2 0 64,-2 0-32,-1 4-32,4-4 32,-7 0-32,0 0 0,3 0 0,-3 3-96,0-3 0,0-3 64,0 3 64,-4 0 0,1-4 64,0 1-64,-1 3 64,-3-4-224,1 4 32,2-4 96,1 4 64,0 0-96,-1 0 32,1 0 0,-1 0 64,1 0-32,0 4-32,3-4-64,0 4 32,3-4-32,0 3-64,4-3 96,0 0 64,3 0 0,0 0-32,3 0 32,0 0-32,7 0 0,0 4 64,0-4-32,0 0-32,4 3-64,-1-3 32,1 0 32,-1 4 64,4-4-32,-1 0-32,1 0 32,0 4-32,-4-4-96,1 0 64,-1-4 32,0 4 0,1-4 0,-1 4 0,-3 0 64,3 0 32,-6-3-128,7 3-32,-8 0-64,4 3 96,-3-3 0,0 4 96,-1-4-32,-2 4-32,2-1 32,-2-3-32,3 4 0,-1-4 0,-3 0-96,1 0 64,-1 3 32,1-3 64,-1 4-32,0-4-32,1 4-64,-1-1 32,0 1 32,-3-1 0,4 1 0,-4-4 64,3 4-32,-3-1-32,0-3-64,0 0 32,0 0 32,0 0 64,3 0 32,-3 0 32,0 0-64,4 0-64,-4 0 32,3 0 32,-3-3-192,0 3 32,3 0 96,-3-4 128,0 4-96,0 0-96,0 0 32,0 0 64,0 0-1280,-3-4-512</inkml:trace>
  <inkml:trace contextRef="#ctx0" brushRef="#br1" timeOffset="-134819.74">4190 2179 384,'14'-8'160,"-8"5"-64,8-4-192,-7 3 64,-1 4-32,1 0-64,3-4 160,0 4 32,0 0 0,3-3-64,-3 3 32,4-4 32,-1 4-32,1-3-32,-4-1 32,3 0-32,-3 1 0,0 3 0,0-4-96,-3 1 64,3-1 32,-4 4 64,1-4-32,0 1-32,0-1 32,-4 1 32,4-1 32,-4 4 32,0-4-64,4 1-64,-4 3 96,1-4 64,-1 1-128,-3-1-96,3 0 32,1 1 0,-1-1-64,0 1 64,1 3 32,-1-4 64,4 4-32,-4 0-32,4-4 32,0 4-32,-4 0 0,3-3 0,-2 3 0,-4 0 0,0 0-96,0 0 64,0 3-32,-4-3 0,-2 4 64,-1 0 64,0-1-96,1 1-64,-1-1 64,0 1 0,1-4 32,-4 7 64,3-3-32,0-1 64,1 1 0,-1 0 32,0-4-160,1 3-32,-5 1 32,5-4 0,-4 0 32,0 3 64,-4-3-32,4 0-32,-3 0 32,0 4 32,-1-4-96,-2 0 0,2 4 32,-3-4 64,1 0-32,-1 0 64,0 3-128,0-3 0,1 0 32,-1 4 0,4-4-352,-4 0-96</inkml:trace>
  <inkml:trace contextRef="#ctx0" brushRef="#br1" timeOffset="-129802.73">2261 2056 384,'0'0'160,"3"0"-64,-3 0-128,0 0 64,0 0-32,3 0 0,-3 0 0,3 3 0,1-3 0,-4 0 0,3 0 0,1 0 0,-1 0 0,0 0 0,1 0 64,-1 0 32,0 0-128,-3 0-32,4 0-64,-1 0 96,-3 0-64,3 0 32,1 0 64,-1 4 0,0-4 0,1 0 64,-1 0-32,4 3-32,-4-3 32,0 0-32,1 0 0,-1 4 64,1-8-32,-1 8-32,-3-4 32,3 0-32,-3 0-96,3 4 64,-3-1 96,0-3-32,0 0-32,0 4 32,4-4-32,-4 0 0,0 4 0,0-4 0,0 0 64,0 0-96,0 0 0,3 0 32,-3 0 0,0 0 0,0 0 0,0 3 0,0-3 64,0 0-32,0 0-32,0 0 32,0 0-32,0 0-96,0 4 64,0-4 96,0 0 96,-3 0-128,3 0-32,0 0 0,0-4 0,-4 4 0,4 0 64,0 0-96,0-3 0,0 3-32,-3 0 0,3 0 128,-3-4 96,3 4 64,-3-4 96,-1 4-160,1-3-96,-1-1-32,-2 4-32,2-4 0,-2 4 64,2-3-32,-2 3-32,2 0-64,1 0 32,0 0 32,-1 0 0,1 0 0,0 0 0,-1 0 0,1 0 64,0 0-32,-1 0-96,1 0 32,-1 0-32,1 3 0,-3-3 64,2 4 64,1-4-32,-1 0-32,1 0 32,0 0-32,-1 4 0,1-4 64,0 0-96,-1 0 0,1 0 32,0 3 64,-1-3-96,4 0 0,-3 0 32,0 0 0,-1 0 0,1 4 0,3-4 0,-3 0 0,-1 4-96,4-4 64,0 0-32,-3 0 0,3 0 64,0 3 0,0 1 0,0-4 64,3 0-96,-3 3 0,0 1 96,4 0 32,-4-4-32,3 3-64,0 1-64,1-4-32,-1 3 128,0-3 32,4 4 0,-4-4-64,4 0 32,0 0-32,-4-4 0,7 4 64,-3 0-32,-4-3-32,4 3-64,0-4 32,-1 4 32,4 0 64,-3-3-32,0 3-32,-1-4-64,4 4 32,-3-4 32,0 4 0,3-3 0,-4 3 64,1-4-32,0 4-32,3 0 32,-4 0-32,-2 0-512,-1 4-192</inkml:trace>
  <inkml:trace contextRef="#ctx0" brushRef="#br1" timeOffset="-125974.73">2006 1973 384,'0'0'256,"0"0"-128,4 0-160,-4 0 64,0 0-32,0 0 0,0 0 64,0 0 32,0-4-32,0 4-64,0 0 32,0 0-32,0 0 0,0-3 64,0 3-32,0 0 64,0 0-128,-4 0 0,4 0 160,0 0 160,-3-4-32,3 4 96,0 0-128,0 0 32,-3-3-224,-1 3-32,4 0-64,-3 0-64,0 0 160,-4 0 32,3 3-96,1-3-32,3 0 96,-3 0 32,0 0 0,-1 0-64,4 0 32,-3 0-32,3 0 0,-4 0 0,4 0 0,-3 0 64,3 0-96,-3 4 0,-1-4 32,4 0 0,-3 0 0,3 3 0,-3-3-96,3 4 0,0 0 64,-3-4 0,3 3 32,3 1 0,-3-1 64,3-3 32,0 4-32,4-4-64,-4 0 32,4 4-32,-3-1 0,2-3 0,-3 4 0,1 0 0,3 3 0,-4-7 64,4 0 160,-4 0 128,4 0-128,-4 0 32,4 0-160,-1 0 0,-2 0-96,2 0-32,-2 0 32,-1 3 0,0 1-352,-3 3-160,0-3-448,-3 3-192</inkml:trace>
  <inkml:trace contextRef="#ctx0" brushRef="#br1" timeOffset="-122701.73">1709 2391 128,'3'-3'160,"-3"3"-64,4-4-64,-1 4 160,-3 0-160,3 0-32,1 0 0,-1 0 64,0 0-32,1 0-32,-1 4-64,0-4 32,1 0-32,-1 0 0,0 3 128,1-3 32,-1 0-32,4 0-64,-4 0 32,0 0-32,1 4-96,3-4 64,-4 0 96,3 0 32,-2 4-128,-1-4 32,1 0 64,-1 0 32,0 3-32,1-3-64,-1 0 32,0 0 32,1 4 32,-1-4 32,4 0-64,-4 0-64,0 3-64,-3-3 32,4 0 32,-1 0 64,0 4-96,1-4 0,-1 4 32,-3-4 64,3 3-32,1-3 64,-1 4-128,1-4 0,-1 3 32,0-3 64,0 4-96,1-4 0,-1 4 32,1-4 64,-1 3-96,0-3 0,4 4 32,-7-4 0,7 3 0,-7 1 0,6 0 0,-2-1 0,-1 1 0,0-1 64,1 1-96,-1 0 0,0-1 96,1 1 32,-1-4-128,4 3 32,-4 1 0,1 0 0,-1-4 64,0 3 32,0-3-32,1 4 32,-1-4-64,1 3 64,-1-3-128,0 4 0,-3 0 32,4-4 0,-1 3 0,0-3 64,1 4-32,-1-4-32,0 0 96,4 3 0,-3-3 320,2 0 192,-3 0-320,4 4-64,-4-4-160,4 0-64,-3 4-128,2-1 0,-3-3 64,1 4 96,-1-4 64,1 3 32,2-3-64,-2 4 32,2-4 0,-2 0 32,2 0 64,1 0 32,-3 0-96,2 0-96,1 0 0,0 4-32,-1-4 0,-2 0 64,2 0-96,-3 3 0,4-3 32,-3 0 64,-1 0-96,4 0 0,-4 0 32,4 0 64,-4 0-32,4 0 64,-4 0-128,1 0-64,2 4 64,-3-4 0,4 0 32,-3 0 0,2 0 0,1 0 64,0 3-96,-4-3 0,4 0 32,-4 4 0,4-4 0,-1 0 64,1 0-32,-4 0 64,4 0-64,-4 0-32,4 0 32,-4 0-32,1 0 0,-1 0 64,4 0-96,-4 0 0,1 0 32,2 0 64,-2 0-32,-1 0-32,0 0-64,1 0 32,-1 0 32,0 0 64,1 0-96,-1 0 0,0 0 160,1 0 160,-1 0-32,0 0 32,-3 0-96,4 0-32,-1 0-192,0 0 32,1 4 0,-1-4 0,0 0-96,1 3 64,-1-3 32,-3 0 64,4 0-32,2 4-32,-2-4 32,-1 0-32,0 0 0,1 0 0,-1 0 0,0 0 0,1 4 0,-1-4 0,0 0 0,1 0 0,-1 3 64,0-3-32,1 0-32,-1 0 32,-3 0-32,3 0-96,1 0 64,2-3 96,-2 3 32,-1 0-128,4 0-32,-4 0 32,1 0 0,2 0 32,-3 0 0,4 0 64,-3 0 96,-1 0-128,0 0-96,4 0 96,-4 0 32,1 0 0,2 0-64,1-4 32,0 4 32,-4 0-32,4-4-96,-1 4 32,5 0 96,-5 0 96,1 0-128,3 4-96,0 0-1184,-3-1-1152</inkml:trace>
  <inkml:trace contextRef="#ctx0" brushRef="#br1" timeOffset="-109602.73">2010 166 384,'-10'14'256,"6"-10"-128,-5 3-96,5-3 96,-3-1-64,4 5-64,-4-1 32,4 0-32,-4 0 0,4-3 64,0 3-32,-4 0-32,0 0 32,1-3-32,-1 3-96,4 0 64,-4 1 32,0-1 64,1 0-32,-1 4-32,4-4 96,-4 0 0,0 1 448,4-5 192,-4 1-288,4 3-160,-4-3-192,0-1 0,1 1-64,2 3 64,-2-3-128,-1-1-64,0 1 128,4 3 32,-4-3 0,-3-1-64,3 1-64,1 0 32,-1-1 32,0 1 64,-3 3-32,4-3 64,-1 3-64,0-3-32,1 3-64,-4 0 32,3 0 32,0 4 64,1-4-32,-1 4-32,0-4 32,0 0-32,1 4-96,-1-4 64,1 0 32,-5 4 64,5-3 256,-1-5 96,0 4-288,1 1-32,-1-1-96,0 0 64,4 0-96,-4-3 0,4 3 32,-4 0 0,4 1 64,0-1 32,-1 0-128,1 4-32,0-4 32,-1 0 0,-3 4 96,4-4 32,0 1-128,-4-1-32,0 4 32,4-4 0,0 0 32,-4 0 0,4 0 0,-4 1 0,4 2 0,-4-2 64,4-1-32,-4 4-32,0-1 32,4 1-32,-4-4 0,4 4 0,-1-3 0,1 2 0,-4-2 0,4 2 64,0-2-96,-4-1-64,4 4 64,-4-4 64,4 0 0,-4 4-32,4 0-64,-1 0 32,1 3 32,0 0 0,-1-3 64,4 0 32,-3 0-32,0 0 32,-1-4-128,4 4 0,0-1 32,-3-2 0,3 3 0,0-4 0,-3 4-96,3-4 0,0 4 64,0-4 64,0 4 64,0 0 32,0-4-160,-4 4 32,8-4 0,-8 0 0,4 0 64,-3 4 32,3-4-128,-4 1 32,4 2-64,-3-2 0,0-1 64,0 0 0,-1 4 0,1-1 0,0 1 0,-1 0 0,1 0 0,-1 0 64,1-4-96,0 4 0,-1 0 96,1-1 32,3 1-128,-7-3-32,4 2 32,0-2 0,3-1 32,-4 4 0,1-4 64,0 0 32,-1 0-128,1 4 32,3 0 0,-7 0 64,4-4-96,0 0-64,-1 4 64,1-4 0,0 0 32,-1 4 64,1 0-32,0-4-32,-1 4 32,1-4-32,3 0 0,-4 1 0,4 2-96,-3-2 64,3 3 32,0-1 64,0 1-32,-3 0-32,0 0 96,3-4 0,-4 4-192,1 0 0,-1 0 32,1-1 96,3-2 0,-3 2 64,3 1-64,-4 0 64,4 0-64,0 3-32,0 1 32,0-5-32,4 1 0,-4 0 64,3 4-32,-3-5-32,0 1 32,3 0-32,-3 0 0,0 0 64,4 0-96,-4-1 0,0 5 32,3-1 64,-3-3-32,4 3-32,-4-3-64,0 4 32,0-1 32,0 0 0,0-3 64,0 4 32,3-4-128,-3 7-32,0-4 32,3-3 0,-3 0 32,3 0 64,-3-1-96,4 1 0,-1 0 96,1-4 32,-1 4-128,0-4-32,1 4 32,-1-4 0,4 4 32,-4 0 64,0 3-96,1 1 0,2-4 96,-2-1 32,2 1 32,1 0 0,-4 0-160,4 0 32,0 0 64,-4-4 32,0 4-32,1-4-64,-1 4-64,4-4 32,-4 0 96,1 4 32,2 0-32,-3 0-64,1-1-64,3-2-32,-4-1 128,0 0 32,4 0 0,-7 0-64,7 4-64,-7-4 32,6 1 32,-6-1 64,7 0-32,-7 0-32,7-3 32,-7 3-32,6 0 0,-6 0 0,4 1 0,-1-5 0,0 4-96,1 4 64,-1-3 32,0-1 64,1 0-32,2 0-32,1 0-64,-3-3 32,2 3 32,-2-3 64,-1 0 32,4 3 96,-4-4-256,0 1 0,1 3 0,-1-3 96,4-1-64,-1 1 0,1 3 32,-4-3 64,4-1-96,-4 5 0,1-5 32,2 1 0,-2 3-96,-1 0 64,4-3 32,-4 7 64,4-4-32,-4 4-32,1-4 32,-1 0-32,0 0-96,1-3 64,-1 3 32,0-3 64,1 3-32,-1-4-32,4 5 32,-4-1 32,0-3-32,4 3-32,-4-4 32,1 5 32,-1-5-96,-3 4 0,3 1-32,1-1 0,-1 0 64,1-3 0,-1 3 0,0 0 64,-3 4-96,3-4 0,1 1 32,-1-1 0,0 0 0,1 0 0,-1-3 64,1-1 32,-1 5-128,4-5 32,-4 1 0,0-1 0,1-3 0,-1 4 0,0 3 0,1-7 0,-1 4 0,0-1 0,4 1 0,-4-1 64,1-3-32,-1 4 64,4-4-64,-4 0-32,4 4 32,-1-4-32,-2 0 0,-1 0 0,4 3 0,-4-3 0,0 4 64,4-4-96,-3 3 0,-1 1 32,-3-4 0,3 4 0,1-1 0,-1 1 0,0-1 64,-3-3-32,4 4-32,-4-4-64,3 4 32,-3-4 32,3 3 64,1-3-96,-1 4 0,0-4 32,1 4 64,-1-1-32,0-3-32,1 0 32,-4 7-32,3-3 0,0 0 64,1-8-32,-1 8-32,1-4 32,-1 3 32,0-3-32,0 0-32,1 0 32,-1 4-32,1-1 0,2 1 64,-2 0-96,-1-4 0,0 3 32,1-3 64,2 0-32,1 0 64,-4 0 0,4 0-128,0 0-32,-4 0 32,4 0 0,-4 0 32,0 0 0,4 0 0,-4 4 64,1-4-32,2 0-32,1 0 32,-3 0 32,-1 0-96,3 0-64,-2 0 128,-1 0 96,1 0-96,-1 0-32,0 0 0,1 0 0,2 0 0,-2 0 64,2 0-96,-2 0 0,2 0 32,-2 0 64,-1 0-32,4 0-32,-1 0-64,1 0 32,-3 4 32,2-4 64,-3 3-96,1 1-64,3-1 64,-4 1 64,0-4 0,4 4-32,-4-1 32,1-3-32,-1 4 0,0-4 64,1 0-32,2 0-32,-2 3-64,-1-3 32,0 0 32,1 4 64,-1 0-96,4-4 0,-4 3 32,1 1 0,-1-4 0,3 4 0,-2-4 0,2 3 0,-2-3 0,-1 0 0,4 4 0,-1-1 64,1-3-96,0 0 0,0 0 96,-1 0 96,1 0-128,0 0-96,-1 0 32,1 0 0,0 0 32,3 0 0,-3-3 0,-1 3 0,1 3-96,0-3 64,-1 0 32,1 0 64,0 0-32,-1 0-32,1-3 96,3 3 0,-3 0-128,-1-4-32,1 4 32,0-3 0,-1 3 32,-2 0 0,3 0-96,-4 0 64,4 3 32,-4-3 64,0 0-32,4 4-32,0-4-64,-1 3 32,1-3 32,0 0 64,-4 0-32,0 0-32,4 0 32,-3 0-32,2 0 0,-3 0 64,4 0-96,-4 0 0,1-3 32,3 3 0,-4-4 0,3 4 0,1 0 64,-3 0 32,2 0-128,1 0-32,0 0 32,-1 0 0,-2 0 32,2 0 0,1-3 0,3-1 64,-3 0-32,0 1-32,-1-1 32,4 0-32,-3 4 0,3-3 64,-3-1-32,3 1-32,3 3 32,-3-4 32,4 0-96,-5 1 0,2 3 32,-1-4 0,-1 1 0,2 3 64,-1-8-32,0 5-32,0-5 32,0 5-32,-4-1 0,4-3 64,1 3-96,2 4 0,-3-3 32,0-1 0,-3 1 0,3-1 0,-4 4 0,4-4 0,0 1 0,-3-1 64,0 0-32,3 4-32,0-3 32,-3-1 32,3 1-96,-4 3-64,4-4 64,0 0 0,0 4 96,-3-3 32,3 3-128,0-4-32,-3 1 96,3-1 32,3 0-96,-3-3-32,0 4 32,0-1 0,1 1 32,-5-1 0,7 0 0,-2 1 0,-2-1 0,2 1 64,-1-1-32,0 0 64,0 1-128,-4-1 0,4-3-32,0 0 0,-3 0 128,0-1 32,3 1-32,-3 3-64,-1 1 32,1-1 32,0-3-96,-1 3 0,1 1 32,3-1 0,0-3 0,-3 3 0,3 1 0,-4 3 0,1-4-96,0 0 64,0 1 32,2-1 64,-2-3-96,0 3-64,0 1 128,-1-4 32,1 3-96,0 0 32,-1-3 0,1 3 64,0 1-32,-1-1-32,-2-3 32,3 0-32,-1 0 0,1-4 64,3 7-96,-3-3-64,-1 0 128,1 0 32,-4 3-96,4-3 32,0 3 0,-4-3 0,4 3 0,-1 1 64,1-4 32,0 3 96,-1-3-96,-2 0 0,3-1-32,-1 5-64,-2-4 32,2 3-32,-2-3 64,2 0 32,-2-1-192,-1-3 0,0 1 96,1-1 128,2 4 32,-2-4 0,-1 3-32,4-2 64,-1 2-160,-2 1-32,2 4 0,-2-5 0,-1 5 0,4-4 0,-4-1 0,0 5 64,4-4-96,-4-1 0,1 1 32,3 0 64,-4 0-32,4-4-32,-4 0 32,4 4 32,-4 0-96,0 0-64,-3-1 64,4 1 64,-1 0-64,0 3 0,1-3 32,-1 3 0,0 1 0,1-1 0,-1 1-160,-3 3 32,3-4 128,1 4 128,-4-4-32,3 4 0,-3-3-96,3 3-96,1 0-32,-4-4 96,3 4 64,0 0 64,-3 0-128,4 0 32,-1-3-64,1 3-64,-1 0 160,0-4 32,1 4 0,-1 0-64,0-4 32,-3 4-32,7-3 0,-4 3 0,1-4 64,-1 4-96,-3-3 0,3-1 32,1 4 0,-1 0 0,0-4 0,-3 4-96,4-3 64,-1 3-32,0 0 0,-3-4 128,4 4 96,-1 0-128,0-4-96,-3 4 32,4-3 0,-1 3 32,0-4 0,-3 4 64,4-3 32,-4-1-32,0 0-64,3 4 224,-3-3 96,0 3-256,4-4 0,-4 4-64,0-3 64,0 3-96,3 0 0,-3 0 32,0-4 0,0 4 0,0-4 0,3 1 0,-3 3 64,0-4-96,3 4 0,-3 0 32,4 0 0,-4 0-160,3 4 32,1-1 64,-1-3 32,0 4 32,1 0 0,-1-1 0,0-3 64,1 0-32,-1 4 64,4-4-128,-4 0 0,0 0 32,4 0 0,-4 0 0,4 0 64,-4 3-96,4-3 0,0 4 32,-4-4 64,0 4-192,4-4 32,-4 3 96,4 1 64,0-4 0,-1 0-64,1 3 32,-3 1-32,-1-4-160,4 0 32,-4 0 192,0 0 128,1 7-192,-1-7-32,0 4 64,1 0 32,2-1-96,-2 1 32,-1-1 0,0-3 64,1 0-96,-1 4 0,4-4-32,-4 0 0,4-4 128,-1 4 32,-2 0-128,3 0 32,-4 0 0,4 0 0,-1 0 0,-2 0 0,2 4 0,1-4 0,0 0 0,-1 0 64,1 0-96,-4 0 0,4 0 32,0 0 0,-1 0 0,1 0 0,-3 0 0,2 4 0,1-4 0,-4 0 0,4 0 64,-4 3 32,4-3-128,-4 0-32,4 0 32,-4 0 0,4 0 32,-4 4 64,1-4-96,-1 0 0,1 0 32,-1 0 0,0 3 0,4-3 64,-4 0-32,0 0-32,1 0 32,-1 0-32,4 0 0,-1 0 0,-2 0 0,-1 0 0,4 0 0,-4 0 0,4 0-96,-4 4 64,4-4 32,0 4 0,-4-4 0,4 3 0,-4-3 0,4 4 0,-4-4 0,0 3 64,1-3-96,3 0 0,-1 0 96,-3 0 96,4 0-128,0 0-96,-4 0 96,4-3 32,-4 3-160,1 0 0,2 0 96,1-4 64,0 4 0,-1-3-64,1 3 32,0-4-32,0 4 0,2-4 0,-2 4-96,0-3 0,0 3 64,-1 0 64,1 0 0,3-4 64,-3 4-64,-1 0-32,1-3-64,0 3 32,-1 0 96,1 0 32,-4 0-32,4-4-64,0 0-64,0 4-32,-1-3 64,1 3 0,0-4 32,3 1 64,-4 3-96,1-4 0,0 0 32,3 1 0,-4 3 0,1-4 64,3 0-32,0 1-32,-3-1 32,3 1-32,-3-1-96,-1 0 64,4 1 96,-3-1 32,3 1-128,-3-1-32,-1 0-64,1-3 0,0 4 160,-1-1 96,1-3-32,0 7-64,0-7 0,-1 3-32,1 0 0,0 1 64,-1-1-32,1 1-32,-4-1-64,4 4 32,0-4-32,-4 1 0,4-1 64,-4 4 64,0-3-32,4-1-32,-4 0 32,4 1-32,0-1 0,-1-3 0,1 0 0,-3 3 64,2-3-32,1 3 64,0-3-128,-4 4-64,4-5 64,-1 1 64,1 0 0,0-4-32,-1 4 32,1-4-32,0 4-96,3-1 0,-3 1 64,-1 4 64,1-5 0,-4 5-32,4-1 32,0 1-32,-1-1 0,1 0 0,0 1 0,-1-1 64,1-3-32,0 0-32,3-1 32,-4 1-32,5 4-96,-5-5 0,1 5 64,3-1 0,-3 1 96,3-5 32,-4 5-128,1-1 32,0 1-64,3-5 0,-4 1 128,5 0 32,-2 0-128,2 0 32,-1 3 0,0-3 64,0 0-32,0 3-32,-4 0-64,4-3 32,1 4 32,-5 3 64,4-4-96,-3 0-64,0 4 64,-1-3 64,1-1 0,3 4 64,-3-3-64,3-1-32,-4 0-64,1 1 32,0-1 32,-1-3 0,1 3 0,0 1 64,0-1-32,-4 0 64,3 1-128,-2-1 0,-1-3 32,4 3 64,-4-3-96,1-4-64,2 4 64,-2 0 0,-1-4 96,4 4 32,-4 0-128,0-1 32,1 1-64,-1 0 0,0 0 128,1 0 96,-4-4-128,6 4-96,-6-1 96,0 1 32,4 0 0,-4 0 32,0 3-224,0-3 32,0-4-32,0 4 64,-4 0 32,4-1 32,-3 1 64,0 0 32,3 0-128,-7 0 32,4 3 0,-1-3 0,-2-1-96,-1 5 64,0-1 32,1 1 64,-1-1-96,-3 0 0,0 1 32,0-1 0,3 1 0,-6-1 0,3-3 0,3 3 0,-3 1 0,3 3 64,-3-4-96,0 0 0,0 4-32,4-3 0,-5-1 128,2 4 32,-2 0-192,1 0 0,0 0 32,4 0 96,-4 0-64,0 0 0,0 0 32,-1 0 64,2 0-32,-2 0 64,1 0-64,4 0-32,-4 0-64,0 0 32,0 0-32,0 0 0,-1 0 128,2 0 32,-5 0-128,1 0-32,3 0 32,-4 4 64,4-4-64,-3 0 0,3 0 32,0 3 64,-4-3-96,5 4-64,-2 0 64,1-1 64,0-3 0,0 4-32,-3-4 32,3 0-32,0 0 0,3 0 64,-3-4-96,0 4 0,3-3 32,-3 3 0,0-4 64,4 4 32,-4 0-128,0-4-32,3 4 32,-3 0 64,3 0 0,-3 4-32,0-4-64,0 0 32,0 0 32,0 0 64,0 0-32,3 0 64,-6 0-128,3 0-64,-4 0 64,5 0 64,-5 0 0,1 0-32,3 0-64,-4 4 32,1-4 32,3 0 0,-3 3 64,2-3 32,1 0-128,0-3-32,0 6 32,-3-6 0,3 3 32,0 0 64,0-4-32,0 4 64,0 0-64,0 0-32,0-4-64,0 4 32,3 0-32,-3 0 0,3 0 64,-3 0 0,0 0 0,0 0 64,3 0-32,1 0-32,-4 0 32,0 0 32,3 0-96,-3 0-64,3-3 64,-3 3 0,4-4 32,-4 4 64,-1 0-32,5-3 64,-1 3-128,0-4 0,-3 4 32,4-4 0,-1 4-96,0 0 64,1-3 32,-1 3 0,0-4 64,1 1 32,-1 3-128,0-4 32,4 0 0,-4 1 64,1-4-96,2-1 0,-3 5 32,4-1 64,-3 1-32,2-1 64,-3 0-128,1 1 0,2-1-32,1 4 0,-4-3 128,1-1 32,2 0-128,1 1-32,-4-1 32,4 1 64,-4-1 0,4 0-32,-4 1-64,4-1 32,-1 0 32,1-3 64,0 0-96,-4 0 64,7 0 64,-3-1-128,-1 5 32,4-5 0,-3 1 64,0-4-32,3 1 64,0-1-128,0 3 0,0-2 32,0 2 0,0 1-96,3-4 64,0 4 32,-3 0 0,4 3-96,-1-3 64,1 0 96,-1-4 32,0 4-128,0-4 32,4 4-64,-3-7 0,-1 3 128,0-4 32,1 5-128,-1 2 32,0-3 0,1 4 64,-4-4-32,3 8-32,-3-4 32,0-4-32,3 4 0,-3-1 0,0 1 0,0-4 0,0 4-96,0-4 64,0 0 32,0 1 0,0-1 0,-3 0 64,3 0-32,0 4 64,-3-4-128,-1 4 0,4 0-32,-3 0 0,0-1 64,-1 1 0,1 0 0,-4-4 64,4 0-96,-4 0 0,4-3 32,0 0 64,-1-1-96,-3 4-64,4-3 128,-4 3 32,4 4 0,-4 0-64,1-4-64,2 0 32,1 4 96,-4-4 32,1 0-128,-1 0 32,0-3-64,4 0 0,-4-1 64,4 1 64,-4 3-32,4 0 64,-4 0-128,4 4-64,-1-4 64,-2 0 64,-1 0-64,0 4 0,1-4 32,-1 0 64,0-3-96,1 3-64,-1-3 128,0 0 32,1 3 0,-4 0 32,3 4-128,-3-8 0,3 5 32,-3-1 0,0 0-96,0 0 64,3 0 32,-3-3 0,0-1 0,0 4 0,0 1 0,0-1 0,-3 0 0,3 4 0,3-1 0,-6 1 0,3 4 0,0-5 0,0 1-96,0 0 0,-4 0 128,4 3 32,-3-3 0,3 0-64,0 0 32,-4 3 32,4-3-96,-3 3 0,0 1 32,3-5 0,-4 5-96,1-4 0,-1-1 64,1 5 64,0-1 0,-1-3 64,-3 3-128,4 1-64,0-1 128,-1 1 96,-2-1-32,-1-3-64,0 3-160,1 0 0,2 1 128,-3 3 128,1-4-96,2 1-96,1 3 96,-4-4 32,4 0-96,-1 1-32,1 3 32,0-4 0,-4 4 32,4-3 0,-1 3 0,1-4 64,-1 4-96,1 0-64,0-4 64,-1 1 0,1 3 32,0-4 64,-4 0-96,4 1 0,-4 3 96,0-4 32,0 1-128,1-1-32,-1 0 32,-3 1 0,6 3 96,-6-4 32,4 1-128,-1-1 32,3 4-64,-2-4 0,2-3 64,1 4 0,0-5 0,-4 5 0,0-1 0,4 1 64,-4 3-96,4-4 0,-1 4 32,-2 4 64,2-4-32,1 0-32,-1 3-64,1 1 32,0-1-32,3 1 0,-4 0 64,1-4 64,0 3-96,2 1 0,1-1 32,-3-3 64,0 4-32,-1 0-32,4-1 32,-3 1 32,3-1-96,-4 1-64,5 0 64,-5 3 64,1-4-64,3 5 0,-4-8 32,1 7 64,-1-3-32,1-4-32,0 3 32,-1 1-32,1-1 0,0 1 0,-4 0 0,4-1 0,-4 1 0,4 3 0,2-3-96,-2-1 64,3 1 32,0 3 0,3 0-96,-3-3 64,0 7 32,0-4 64,4-3-96,-1 3 0,-3 0 32,3 0 64,-3 4-32,0 0 64,-3 0-64,-1-1-32,-2 5-64,-8 10 32,-6 0-832,-7 1-352,-6 3-1248</inkml:trace>
  <inkml:trace contextRef="#ctx0" brushRef="#br1" timeOffset="-104097.73">1622 512 640,'-7'4'352,"7"-4"-192,-3 3-192,0-3 64,3 4-32,-3-4 64,-1 4-32,-3-1 64,4 1-64,0-1-32,-4 1 32,4 0 32,-7-4-32,6 3 64,-2 1-64,2-4-32,-2 3 96,2 1 0,-2-4-32,-1 4-64,3-4 96,1 3 0,-3-3 32,2 4 0,1-4 0,-4 4 0,0-4-64,4 3-64,-4-3 96,4 0 64,-4 0 0,4 0 0,0 0 32,-4 0 96,0 0-64,1 0-64,2 0-64,-3 0 0,1 0-64,-1 0-32,-3 4 96,3-4 0,1 0-32,-1 0-64,0 0 32,1 0 32,-4 0 32,0 0 32,3 0 0,-3 0 64,0 0-160,0 0-96,0 0 32,3 0 0,-3 0 32,0 0 0,0 0 0,0-4 64,3 4 32,1 0 32,-4 0-64,3-3-64,0 3 32,-3 0-32,0 0 0,3 0 0,-3 0 0,0 0 0,0 0 0,0 0 64,4 0-32,-5 0-32,2-4 32,-2 4 32,1 0-32,4 0 64,-4-4 0,3 4 32,-6 0-64,6-3-64,-3 3 32,0 0 32,0 0-96,0 0-64,0 0 64,0 0 0,3-4 32,-6 4 64,6 0-32,-3 0-32,0-4 32,3 4-32,1-3 64,-4 3 32,0-4-128,-1 4 32,1-3-64,0 3 0,0 0 64,0-4 64,0 0-32,-3 4-32,0-3 32,2-1-32,-2 1 0,3 3 0,-3-4 0,3 0 0,-4 4-96,1-3 64,-1 3 32,5-4 64,-5 4-96,1 0 0,-1-4 32,4 4 64,0-3-32,0-1-32,0 1-64,0-1-32,-3 4 64,3-3 64,0-1 0,-4 0 64,4 1-64,0 3-32,-3-4-64,0 1-32,-1 3 128,1-4 96,-1 4-96,1-4-32,0 4-64,-1-3-64,4 3 160,-3-4 32,-1 4-96,4-3 32,-3 3-64,3-4 0,-3 4 64,3-4 64,-4 4-32,4-3 64,-3 3-64,0-4 64,-1 4-128,1 0 0,-1 0-32,1-3 0,0 3 64,-1 0 64,1 0-96,-1 0 0,1-4 32,0 4 0,3 0 0,-4 0 64,4-4-96,-3 4 0,3 0 32,-4-3 64,4 3-96,0 0 0,0 0 32,0 0 0,3-4 0,1 4 0,-1 0 0,0 0 0,1 0 0,-1 0 0,0 4 0,4-4 64,-4 0-96,4 3-64,-4-3 128,4 4 32,-4-4-96,4 4-32,0-1 32,3 1 0,-4-4-64,1 3 64,3 5 32,0-5 0,3 8 0,-3-7 0,4 3 0,-1 0 0,4 0 0,-4-3 0,4 3 0,-1-4 64,1 5-96,0-5 0,-1 5 32,1-1 0,0-4 0,0 5 0,-1-1 0,1 0 0,0-3-96,-4 3 0,0 0 128,1-3 96,2 3-96,-2-3-96,-1 6 96,4-2 32,-4 3 0,0-4-64,4 0-64,-4 0 32,4 0-32,-4-3 0,4 3 64,-3 0 64,2 1-96,1-1-64,0 0 128,-1 0 32,1-3 0,0 3-64,-1 0 32,1 0 32,0-3-192,3 3 32,-4 0 32,1 1 96,3-1-64,-3 0 0,3 4 32,-3 0 64,-1-4-32,1 0 64,3 4-128,-3-4 0,3 0-32,-4 4 0,1-3 128,0-1 32,-1 0-32,1-3-64,3 3 32,-3 0-32,3 0 0,-3 0 0,-1 1 0,4-5 64,0 4-32,-3 4 64,3 0-64,0-7-32,0 6-64,0-2 32,0-1 32,-3 0 0,3-3 64,-3 6 32,-1-2-32,4-1-64,-3 0 32,0 0-32,3-3 0,-3 3 0,-1-3 0,1 3 0,3-3 0,-3 3 0,3 0-96,0-3 0,0 3 128,0 0 96,0 0-32,0 1-64,0 2-96,0-2 32,3 2 96,-3-2 32,0-1-128,-3 0 32,3 4 64,0-4 32,-3 0-128,-1 1 32,1-1-64,3 0 0,-3 0 128,3 0 32,-3 0-128,-1 1 32,-2-1-64,6 4 0,-4-1 128,-2-2 32,2-1-32,1 0-64,0 0-64,-1-3 32,1 3-32,0-3 0,-1-1 64,5 1 0,-1 0 64,-4 3 32,4-3-32,0-1-64,0 1-64,-3-1 32,3 5 32,0-5 64,-3 1 32,3 3-32,0-3-64,0 3-64,0-3 32,0 3 32,0-4 0,0 5 0,0-5 0,4 4 0,-5 1 64,1 2-192,1-6 32,-1 3 96,-4 0 128,4 1-96,0-5-32,-3 4 0,3-3 0,0 0 0,-3-1 0,-1 1 0,1-1 64,3 5-32,-3-8-32,0 3 96,3-6 0,0 3 32,-4 0 64,4 3-96,-3-3-64,3 0 0,-3 0-32,0 4-96,-1-4 64,1 0 96,3 3 32,-7 1-192,4 0 0,-4-4 32,1 3 32,2-3 96,-2 4 32,2-1-1024,-2-3-1536,2 0 288</inkml:trace>
  <inkml:trace contextRef="#ctx0" brushRef="#br1" timeOffset="-99357.73">2803 1782 1152,'-4'-4'512,"4"4"-256,0 0-320,0 4 192,0-4-96,0 0-32,-3 0 96,3 0 0,0 0-32,0 0-64,-3 0 32,3 0-32,0 0 64,-4-4 160,4 4 128,0 0-128,-3-4-64,3 4-64,-3 0 0,3 0-224,-4 0 32,4 4 96,-3-4 128,3 0-192,-3 0 0,3 0 64,-4 0 64,1 0-96,3 0-32,-3 4 32,3-4 0,-4 0 32,4 0 0,-3 0 64,0 3 32,3-3-32,-4 0-64,1 4 32,3-4-32,-3 0 0,-1 4 0,4-4 0,-3 3 0,3-3 0,-3 4 0,3-4 0,0 3 0,-4 1 0,4-4 64,0 4-32,-3-1-32,3 1 32,0 0-32</inkml:trace>
  <inkml:trace contextRef="#ctx0" brushRef="#br1" timeOffset="-95530.73">2726 1839 3584,'0'8'0,"0"-1"-96,0 0 64,0-3 32,0-1 0,0 5 0,0-5 64,3 1-32,-3-4-32,0 3 96,4 1 0,-4-4-32,3 4-64,0-4 32,1 0-32,-1 3 0,0-3 0,1 4 0,-4-4 0,3 0 0,0 0 64,1 0-96,-1 0 0,0 3-32,1-3-64,-4 0 224,3 0 96,0 0-192,1-3 32,-1 3 32,1 0 32,-1 0-128,0 0-32,0 0 32,-3-4 0,4 4 32,-1 0 64,1-3 32,-4 3-128,3-4-32,0 4 96,-3-4 96,4 1-32,-4-1-64,3 1 64,-3-5 0,0 1 96,3 0 96,-3 3-128,4-3-32,-4 3-64,0 1-64,3-1 32,-3 1 32,3-5-32,-3 5 64,0-1-128,0 1-64,4-1 128,-4 0 32,0 1-96,0-1 32,-4 4 0,4-4 64,0 1-32,0 3-32,-3-4-64,3 1 32,-3-1 32,3 4 0,0-4-96,-4 1 64,1 3 32,3-4 0,-3 4 0,3-3 0,-4 3 0,1 0 0,0-4 0,-1 4 0,4 0 0,-3 0 64,-1-4-96,1 4 0,0 0 32,0 4 0,-1-4 0,1 0 64,-1 4-192,1-1-32,0-3 128,-4 4 160,4-1-128,-4 1 0,4-4-64,-1 4 0,1-1 64,-4 1 0,7-4 0,-6 3 0,6 1 0,-4 0 0,1-1 0,3 1 0,-4 0 0,4-1 0,0 4 0,0 1 0,0-5-96,0 4 64,0 1 96,4-5 32,-4 4-32,3-3-64,1 0 32,-4-1-32,6-3 0,-2 0 64,-1 4-32,4-4 64,-4 0-64,4 0-32,-4 0 32,4-4-32,-4 1 0,0-1 0,4 0 0,-3-3 0,-1 4 0,3-1 64,-2 0-32,-1 1-32,1-4-64,-1 3 32,0 0 96,-3-3 32,0 4-128,0-1 32,0 0-64,0 1 0,0-1 64,-3 0 64,3 4-96,-3-3 0,-1 3 32,1-4 0,-1 4 0,1 0 64,-3-3-32,2 3-32,-3-4-64,4 4 32,0-4 32,-4 4 64,4 0-96,-4 0 0,4-3 32,-4 6 0,4-3-96,-1 4 64,-2-4-32,2 0-64,-3 4 96,4-1 0,0 1-64,0 3 64,3 0 32,0 1 0,0-5 0,3 4 0,0 4 64,0-4 32,1 1-32,-1-8-64,4 0 96,0 0 0,-1-4-32,1 4-64,0-4 96,-4 1 0,4-1-128,-4 1 32,0-5 0,-3 5 64,4-1-96,-4-3 0,0 3 32,0 1 64,0-1-96,-4 0 0,4 1 32,-3 3 0,3-4-96,-3 4 64,-1 0-32,1-3 0,3 3 64,-7 0 0,4 0 0,0 0 0,-1 3-96,1 1 64,0-4 32,-1 3 64,1 1-96,3 3-64,-3-3 64,3 0 64,0 3-64,3-4 0,0 5 32,1-5 0,-1 1 0,4-1 64,-1-3 32,1 0 32,0 0-64,-1-3-64,1 3 32,0-4 32,-4 1-32,0-1-32,1 0 32,-1-3-32,-3 4 0,-3-1 0,-1-3 0,1 3 0,0 4 0,0-4 0,-1 1-96,-3 3 64,4 0 32,0 0 0,-1 0 0,1 0 0,0 0-96,-1 3 64,1 1-32,0-4 0,-1 7 0,1-3 0,3 0 128,-3-1 32,3 4-128,0-3 32,0 0 64,3-1 96,-3-3-128,3 4-32,1-4 0,2 0 64,-2 0-96,2-4 0,-2 4 32,2-3 64,-2-1-96,-1 0 0,1-3 32,-1 4 0,-3-1 0,3 0 64,-3-3-32,0 7 64,-3-7-64,0 3-32,3 1-64,-4-1-32,1 0-32,-1 4 96,-2 4-64,2-4 32,1 4 0,0-1 0,-1 1 64,1 3 0,3 0 0,0-3 0,0 3 64,3 0 32,1 4-32,-1-7-64,0 3 32,1-3 32,-1-4-96,0 0 0,1-4 32,-1 0 64,1 1 32,-1-1 32,0 1-160,-3-5 32,0 5 0,0-4 0,0 3 0,-3 0 64,3 1-96,0-1-64,-3 0 64,-1 1 64,1 3-64,-1 0-64,1 0-32,0 0 0,-1 0 160,-2 3 32,2 1 0,1 3-64,0-3 32,-1 3-32,1-3 0,3 3 0,0 4 0,0-8 0,3 5 0,4-5 64,-4 1-32,4-4-32,0 0 32,-4-4-32,4 1 0,-4 3 64,4-4-32,-4 0-32,0 1 32,-3-1-32,4-3 64,-4 3 32,-4 1-32,4-4-64,0 3 32,-3 0-32,0 1-160,3-1 32,-3 0 64,-1 4 32,1 0-128,-1 0 32,1 4 64,3 0 32,-3 3 32,3-3 0,-4 6 0,4 1 64,0-4-96,0 1 0,4-5 96,-4 4 96,3-3-128,0-4-32,-3 0 0,4-7 64,-1 3-32,1 1 64,2-1-64,-3-3-32,1 3 96,-4-3 0,0 0-128,0 0 32,0 3 0,-4 0 0,4-3-96,-3 3 0,0 1 64,-4-1 64,4 4-64,-1-3 0,-2 3-128,2 3 32,1-3 64,0 4 96,-1-1 0,1 1-32,3 3 32,0 1 32,3-1-32,1 0-32,-1 4 32,0-4 32,1-3-96,-1 3 0,4-4 32,-4 1 64,4-8-32,-1 1 64,-2-1-64,-1-3 64,1 0-128,-4 0 0,3-1 32,-3 1 64,-3 0-32,-1 0-32,4-4 96,-7 7 0,4 1-192,0-1-64,-4 4-32,4 0 128,-1 0 32,-2 0 96,2 4-96,1 3-64,0-4-32,-1 1 96,4 3 64,0 1 128,0-5-128,0 1-32,4 3 0,-1-3 0,-3-4 0,7 0 64,-4 0-32,0 0 64,1 0-128,-1-4 0,-3 0 32,4 1 64,-1-4-32,-3 3-32,0 0 96,0-3 0,0 7-128,0-7 32,-3 3-64,-1 1 0,4 3 0,-7 0-64,4 0 0,0 0 96,-1 3-64,1 1-32,0 3 96,3 0 0,-4-3 96,8 3 32,-4 0-32,3-3-64,0 3 32,1-3 32,-1-1 32,0 1 32,4-4-160,-3 0-32,2 0 32,-3-4 64,1 1 0,-1-1 64,1 1-64,-4-1 64,3-3-128,-3 3 0,0-3 32,-3 3 64,3 1-96,-4-1-64,1 4 64,-1-4 0,1 4-64,0 0 64,-4 0-32,7 4 0,-3 0 0,-1-1 0,4 5 64,0-5 64,0 8-32,4-4-32,-4 0 32,3 1 32,1-1-32,-1-4-32,3 1 96,-2 0 0,-1-4-128,1 0-32,-1 0 96,0-4 32,1 0 0,-4 1 32,3-1-128,-3-3-64,-3 3 64,3 1 64,-4-1-64,4 1 0,-3-1-32,0 0-64,-1 4 96,4 4 0,0 0-64,0-1 64,0 4 96,4 1 32,-4-5-192,6 4-64,-2-3-1280,-1 0-480</inkml:trace>
  <inkml:trace contextRef="#ctx0" brushRef="#br1" timeOffset="-92689.73">1682 1511 896,'0'7'416,"-3"-7"-192,6 7-256,-3-7 128,4 4-128,-4 0 0,3-1 96,4-6 32,-4 3 32,4 0-64,-4-4 32,0 0-64,4 1-32,-3-1 96,-1-3 64,0 3 0,0 1 0,1-4-96,-1 3 32,-3 1 0,0-1 96,4 0-96,-4-3 0,-4 4 32,4-5 0,0 5-64,-3-1-64,-1 0-64,1 4 32,0 0 32,-4 0 0,0 4 0,4 0 0,0 3 0,-4-3 0,7 3 0,0 0 64,0 0-32,3 0 64,1-3-64,-1-1 64,0 1 64,1-4 128,-1-4-192,1 4-128,-1-3 64,-3-1 96,3 1 32,0-4 0,-3 3-192,0 0 32,0-3 64,0 0 96,-3 3-224,3 1 0,-3 3 0,0 0 32,-1 3-64,-3 1 64,1 0 32,-1 3 64,4-4 32,0 5 32,-1-1-160,1-4-32,-1 1 32,4 3 0,0-3 32,0-1 0,4-3 64,3 0 32,-4 4-32,3-8-64,-2 4 32,2-3 32,-2-1-32,-1 0-32,4-3 160,-7 4 32,3-4 128,-3 3 128,0-3-256,-3 0-96,3-1-64,-3 1 32,-1 3-96,-3-3-64,1 7-32,-1-3 96,4-1-64,0 8-32,-1-4 96,1 7 64,3-4 0,-4 8-32,4-3-64,4-1 32,-4 4 32,3-4 0,4 0 0,-4 0 64,0-3 32,1-1 32,-1-3-64,0 0-64,-3 0 32,4-3-32,-1-5 0,-3 5 64,0-4 32,0 0 32,0-1-224,0 1 0,0 0 96,0 0 64,-3-1-160,-1 8 0</inkml:trace>
  <inkml:trace contextRef="#ctx0" brushRef="#br1" timeOffset="-90284.73">1706 1447 6240,'-7'0'-64,"4"3"32,0 1 32,-1-1 0,1 5 64,3-5-96,-4 5-64,4-1 64,0-3 0,0 3 32,4-4 64,-1 1-32,1 0 64,2-4-64,-3 0-32,1-4 32,3 4-32,-1-4-96,-2 1 64,2-4 96,-2 3 32,-1-3 32,-3-1 0,0 1-160,0 0-32,-3 0-64,3 7 96,-4-4 0,1 0 32,-4 4 0,1 0 0,2 4-96,-3 0 64,4 3 32,0 0 0,0 0-96,3 1 64,0-1 32,0 0 0,0 0 0,3-3 0,-3 0 64,3-1 32,0 1-32,1-4-64,-4 0 32,3 0-32,1-4 0,-1 1 0,0-1 0,-3 0 0,4-3 0,-4 0 64,0 0-32,0-1-32,-4 1-64,4 3-32,0 1-32,-3-1 96,0 4 0,3 4 32,-4-4 0,1 7 64,-1-3-96,1 3-64,0 0 64,3 1 64,3-1 0,-3 0-32,0 4 32,3-4-32,1 0 0,-4-7 0,3 0 0,-3 0 0,4 0 64,-1 0 32,0-3-32,-3-1-64,4-3-64,-1 3-32,-3 1 64,0-5 64,0 5 64,0-1 32,0-3-224,-3 0 0,-1 3-192,-2 0 32,-1 1 128,0 3 128,4 3-32,0 1 0,-4 0-32,3 3 0,1 0 64,3 0 64,-3 4-32,3-4-32,0 4 32,0-7-32,0 0 64,3-1 96,-3-6-128,7 3-96,0-4 96,-4 0 32,3 4-96,1-7-32,-3 7 32,2-7 64,1 3-64,-4 1 0,1-1 32,-1 0 0,0 1 0,-3 3 64,0-4-32,0 1 64,-3 3-128,0-4 0,-1 4 32,1 0 0,3 0-96,-3 0 64,-1 0 32,4 0 0,0 4-96,-3-1 64,3 1 32,3-1 0,-3 1 0,4 3 64,-1 0-32,4 1 64,-4-5-128,0 8 0,4-11 32,-3 4 64,-1-8 32,0 4 32,1-3-64,2-5-64,-6 1-64,0 3 32,0-3 96,0 0 32,0 0-128,-3 0-32,0-1-64,-4 1 96,0 0 0,0 3 96,4 0-96,-4 4-64,4 0 64,-4 4 0,4 0-64,0-1 64,-1 5 32,1-5 0,3 5-96,0-5 64,0 1 96,0-1 96,0 1-64,0 0 0,3-4-96,-3 0-32,4 0 32,-4 0 64,3-4-32,-3 4-32,3-4 32,-3 1-32,4-4 0,-1-1 0,-3 5 0,0-5 0,0 1 0,0 0 0,0 0 0,-3-1 64,-1 1-96,-2 3-64,-1 1 64,3 3 0,-2 0-64,3 3 64,-1 1 32,1 3 64,-1 4-96,4 0 0,0 0-32,0-4-64,0 4 160,0-4 32,0-3 64,4 3 0,-1-7-64,4 0 32,-4-3 0,4-1-128,-4 0-32,1 1 32,2-1 0,-2 1 96,-1-1-32,-3-3-96,0-1-32,0 5 64,0-1 0,-3 0 96,-4 4 32,0-3 32,4 3-224,-4 0-64,1 0 64,2 3 32,1 1 64,-1 0 0,1 3-96,3 0 64,0 1 96,0-1 32,3 0-32,1-3-64,-1 3 32,1-4 32,2-3-32,-3 0-32,1 0-64,-1-3 32,1-1-32,-1 1 0,0-1 64,1-3 64,-4 3-32,0 1-32,0-5 32,0 1 32,-4 3-96,1 1 0,0-1 32,-4 0 0,0 8 0,4-4 0,-4 4-96,4 3 64,-4-3-32,4 3-64,-1 0 96,4 0 64,-3 1-64,3-1-64,0 4 128,0-4 96,3 0-32,1 0-64,-1-3 64,4-4 0,0 0-32,-1-4-64,1 1-64,0-1 32,-1 1 32,1-5 0,-4 5 0,1-1 0,-1-3 0,-3 0 64,-3 3-96,3 0-64,-7 1 64,0-4 0,1 3 32,-5 0 64,5 1-96,3 3-64,-4 3 64,3-3 0,1 4 32,3 0 64,-3 3-32,3-4-32,3 1 32,-3 0-32,3-1 0,4-3 64,-3 0-32,2-3-32,-3-1 32,1 0-32,3 1 0,-7-1 0,3 1-96,-3-1 64,0-3 32,0 3 64,-3 0-192,-1 1-32,1 3 64,-4 0 32,7 3-32,-3 1 0,0 0-32,3 3 96,0-3 64,0 3 128,3 0-128,0-3-32,4-1-1344,0-6-608</inkml:trace>
  <inkml:trace contextRef="#ctx0" brushRef="#br2" timeOffset="-72449.73">2595 1800 512,'4'-4'256,"-4"4"-128,3 0-160,0 0 128,-3-3-64,4 3-32,-1 0 32,-3-4 32,4 4-96,-4 0 0,3 0 32,-3 0 64,3 0-32,1 0-32,-4 0-64,3 0 32,-3 0 32,3 0 64,0 0-32,1 0 64,-4-3-128,3 3 0,1 0 32,-1 0 0,0-4 0,1 4 0,-1 0 0,-3 0 0,3 0 0,1-4 0,-1 4 0,0 0 0,1 0 0,-1 0 64,0 0-96,1-3 0,-4 3 32,3 0 0,0 0 0,1 0 64,-1-4-96,0 4 0,1 0 32,-1-3 64,1 3-96,-1-4 0,0 4 32,0-3 0,1 3 0,-1 0 0,1-4 0,-4 4 64,3 0-32,0 0-32,1 0-64,-1 0-32,4 0 64,-4 0 64,0 0 0,1 0 64,2-4-128,-2 4 0,-1 0-32,0 0 0,1 0 64,-1 0 0,4 0 64,-4 0 96,0 0-128,1 0-96,-1 0 32,0 0 0,4 0 32,-3 0 0,-1 0-96,0 0 64,4 0 32,-4 0 64,1 0-96,2 0 0,-2 0 32,-1 4 0,0-4 0,1 0 64,-1 0-96,0 4 0,1-1-32,-1 1 0,0-4 128,-3 3 32,4-3-32,-1 4-64,0-4-64,1 3 32,-1-3 32,0 0 0,-3 0 0,7 4 0,-4-4 0,1 0 64,-1 0-32,0 4-32,1-4 32,-1 0-32,4 3-96,-4-3 64,1 0 32,2 0 0,-2 0 0,-1 4 64,-3-4-32,3 3-32,1-3-64,-4 4 32,3-4 96,0 4 96,1-1-64,-1-3-64,-3 4 0,3-1-32,1 1 0,-1 0 0,0-1 0,1 1 0,-1 3 0,-3-3 64,3 3-32,1-3-32,-1 3 96,0-4-64,-3 5 64,4-5-64,-1 1-32,0 3 32,1-3-32,-1-1 0,4 1 64,-4-4-32,4 3 64,3 1 64,-7 3 64,4-3-800,-4-1-352</inkml:trace>
  <inkml:trace contextRef="#ctx0" brushRef="#br2" timeOffset="-70561.73">2619 1876 1536,'3'0'608,"1"0"-320,-1 0-352,-3 0 128,3 4-160,-3-4 64,4 3-32,-1-3-64,-3 4 96,4-4 0,-4 3 96,3-3 96,0 4 64,0-4 32,4 0-64,-3 4-32,-1-4-192,0 3 32,1-3 0,-1 0 0,0 4 0,1-4 0,-1 3 0,0 1 0,1 0 0,-1-1 0,0 1 64,1-1-32,-1-3-32,0 4 32,1 0-32,-1-4 0,0 3 64,1-3-96,-1 4-64,1-4 128,-1 4 96,0-4-96,0 3-96,4-3 32,-3 4 64,-1-1-64,4-3 0,-4 4 32,4-4 64,-4 4-32,4-4 64,-1 3 64,-2-3 64,2 0 32,1 4 64,0-4-160,-4 0-96,4 0-32,-1 3-32,-2-3 0,3 0 0,-1 0 0,1 4 0,0-4 0,-1 0 64,-2 4-32,2-4-32,1 0 32,0 0 32,-1 0 32,-2-4 32,3 4-160,-1 0 32,1 0 0,0 0 0,-4 0 0,4 0 0,-1 0 0,-2 0 0,2 0-96,1 0 64,-4 0 32,4 0 64,0 0-32,-4-4-32,4 4 32,0 0 32,-1 0-32,-3-3-32,4 3 96,0-4 0,-4 4-32,1-3-64,2-1 288,-2 4 128,-1-4-128,4 4-96,-4 0-192,0-3 0,4 3 0,-4 0 64,1 0-32,2-4-32,-2 4 96,-1 0-128,4-3 0,-4-1 32,4 4 0,-4 0 0,1-4 64,-1 4-32,0 0-32,1 0-64,-1-3 32,0 3 32,-3 0 64,4 0-96,-1 0 0,0-4-32,1 4 0,-1 0 64,0-4 64,1 4-32,-1 0-32,0 0 32,1-3-32,-1 3 0,0 0 0,1-4 0,-4 4 0,3-3 0,-3 3 64,0-4-96,3 4 0,-3 0 32,0 0 0,0 0 64,0-4 96,0 4-128,0 0-96,0 0 32,0 0 0,0 0 32,0 0 0,0 0 0,0 0 0,0 0 0,0 0 0,0 0 0,0 0 0,0 0 0,0 0 64,0 0-32,0 0 64,-3 0-128,3 4 0,0 0 32,-3-1 0,3-3-1152,-4 4-1184,1-4 416</inkml:trace>
  <inkml:trace contextRef="#ctx0" brushRef="#br2" timeOffset="-69616.73">3030 1829 640,'4'0'256,"-4"4"-128,3-4-160,-3 3 64,3 1-32,-3-1 64,7 5-32,-4-5-32,1 4 32,-1-3 32,0 0-96,4 3-64,-4-3 64,1-1 64,-1 4 64,1-3 32,2 0-224,-3 3 0,1-4 32,3 1 96,-4 3-64,0-3 0,-3-1 32,4 1 64,-1-1-32,0 1-32,1 0 32,-1 3-32,-3-4 64,7 1 32,-7 0 32,3 3 0,1-4 0,-1 1 0,0 3-576,-3 4-224</inkml:trace>
  <inkml:trace contextRef="#ctx0" brushRef="#br2" timeOffset="-67572.73">1515 1508 384,'0'3'256,"0"1"-128,0 0-160,0-4 128,0 0-128,0 3-64,0 1 64,0-4 0,0 7 96,4-3 32,-4-1 32,3 1-64,0-1 32,-3 1-64,4 0-32,-1-1-64,-3-3 32,4 4 32,-1 0 64,0-1-96,1-3 0,-1 4 864,0-4 480,1 0-672,-1 3-256,0-3-256,4 0-128,-4 0 32,4 0 32,-4 0-96,4 4-64,-4-4 64,1 4 0,2-4 32,-2 3 0,2 1-96,-2-4 64,-1 3 96,1 1 32,-1-4-32,0 4 32,4-1-128,-4 1-64,4-4 64,-4 4 64,4-1 0,-4-3 64,4 4-128,0-4 0,-1 3 32,1-3 0,0 0 0,-1 0 0,1 0 0,0 0 0,-1 4 0,1-4 0,0 0 0,0 0 0,-1 0 0,1 0 64,0 0-96,-1 0 0,1 0 160,0 0 64,-1 0-160,1 0 0,0 0-32,-1 0 0,-2 0 0,2 0 0,1 0 0,-3 4 0,2-4 0,-3 0 64,4 0-32,-4 0 64,4 0-64,-3 0-32,2 0 32,1 0-32,0 0 0,-1 0 0,1 0 0,0 0 0,-1 0 0,1-4 0,-4 4 0,1 0 64,2 0-32,-2 0-32,2 0 32,-2 0 32,-1 0-96,1 0-64,-1 0 64,0 0 0,4 0 32,-4 0 64,1-4-32,-1 4-32,0 0 32,1 0 32,-1 0-32,0 0-32,1 0-64,-1 0 32,0 0 32,-3 0 64,4 0-32,-1-3 64,-3 3-64,0 0-32,0 0 32,0 0-32,0 0 0,0-4 0,0 4 0,0 0 0,3 0 0,-3 0 0,0-3 0,4 3 64,-4-4-32,0 4-32,3 0 32,-3 0 32,0 4-736,0-4-352,0 3-320,0 1-64</inkml:trace>
  <inkml:trace contextRef="#ctx0" brushRef="#br2" timeOffset="-66086.73">1967 1526 896,'-4'0'352,"4"0"-192,0-4 160,0 4 288,-3-3-256,3 3-96,-3 0 96,3-4 160,-4 1-192,1-1-96,0 1-64,-1-1-32,1 0-224,-4 4 0,4-3 32,-4-1 96,0 1 0,1 3 64,-1-4 64,1 0 128,-1 4 0,0-3 64,0-1-128,4 0-64,-4 1-64,4-1 0,-4-3-128,0 7 0,4-7 32,-3 7 64,-1-7-32,3 3 64,1 0-224,-4 4 32,4-3 32,-4-1 32,4 4 32,-4-4 0,4 4 0,0 0 64,-4 0-32,0 4-32,1-4-64,-1 0 32,0 0-32,1 0 0,-1 0 64,0 0 64,0 0-32,1-4 64,-1 4-64,0-3-32,1-1 32,-1 4 32,0-3-96,1 3 0,-1-4 32,0 4 0,1 0-96,-1 4 64,0-4 32,0 0 0,4 3 0,-4-3 64,1 4-96,-1-4 0,0 3 32,1 1 0,-1-4-96,0 4 64,1-1 96,-1 1 32,0-4-128,4 4-32,-1-4 32,-2 3 64,2 1 0,1-4-32,-4 3 32,4 1-32,0-4-96,-1 4 64,-2-4 32,2 3 64,1-3-32,0 4-32,-1-4 32,1 0-32,0 0 0,3 3 0,-4-3 0,1 0 0,0 0 0,-1 4 0,4-4-96,-3 4 64,3-4 32,-3 0 0,3 0-96,-4 3 64,1-3 32,3 0 64,-4 0-32,4 4 64,0-4-64,-3 0-32,3 0 32,0 4 32,0-4-32,-3 0-32,3 0-64,0 0 32,0 0 32,0 0 0,0 0 0,0 0 64,0 0-32,3 0-32,-3 0-64,0 0 32,3 0 32,-3 0 0,0 0 0,4 0 64,-4 0-32,3 0-32,-3-4 32,4 4-32,-4 0 0,3 0 0,-3 0 0,3-4 64,-3 4-96,0 0-64,0 0 128,0 0 32,0 0-96,4 0-32,-4 0 32,0 0 64,0 0 64,0 0 96,0 0-160,0 0-32,0 0 0,0 0-1760,-4 4-736</inkml:trace>
  <inkml:trace contextRef="#ctx0" brushRef="#br2" timeOffset="-63295.73">2198 1631 256,'-4'0'160,"1"3"-64,-4-3-128,7 4 128,-3-4 0,0 3 96,-1-3-32,-2 4 64,2 0-128,1-1 0,-1 1 32,1 3 0,0-3-160,-4 3-32,4-3 96,-4 3 32,0-4 0,1 5-64,-1-1-64,4-4 32,-7 4 320,0-3 96,-1 3-96,5 0-32,-4-3-192,0 3-64,3 0 64,-3 1 96,3-1-128,1-4-96,-1 1 32,0 3 0,-3-3 32,3 0 64,1-1-32,-1 4-32,4-3 32,-4 0-32,0 3 0,4-4 0,0 1-96,-1 0 64,1-1 32,3 1 64,0 0-32,-3-4 64,3 0-64,0 0 64,3 0-64,-3 0-32,3 0-64,1-4 32,2 0 32,1-3 0,0 3 0,0-3 64,2 0-32,-2-4 64,3 4-128,0-4-64,-3-3 128,3-4 32,-3 0 0,3 3-64,0 1-64,-3 0 32,-1 3 32,1 0 0,0 0-96,-1 4 64,-2 0 32,2-4 0,4 4-352,-3 3-96,-4-3-352,4-1-128</inkml:trace>
  <inkml:trace contextRef="#ctx0" brushRef="#br2" timeOffset="-62349.73">2435 1634 640,'0'3'256,"0"1"-128,0 3-224,-4-3 64,4 3 32,0 4 0,0 0 64,0 3 32,4 1-128,-4-1 32,3-3-64,1 3 0,2-3 128,-2 4 32,-1-1 32,4 0 0,-7 4 416,3-3 192,0-1-288,-3 4-160,4-7-192,-4 3-96,3-3 32,-3 0 32,3 0 32,1 3 32,2 5-64,1-1-64,3 0-64,0 3-32,4 1-928,-1-4-384</inkml:trace>
  <inkml:trace contextRef="#ctx0" brushRef="#br2" timeOffset="-60724.73">1743 2053 1152,'-7'3'416,"3"-3"-192,-2 4-256,6-1 128,-3 1-64,-4 3-32,0-3 160,0 3 32,-3-3 0,4 3-32,-4 0-96,0 0 32,0 4 0,-1 0 32,2 3-64,-5-3-64,1 4 32,-4-5 32,0 1 32,4 0 32,-4 0-160,4-4-32,-1 0 32,8 1 0,-1-1-832,4-4-352</inkml:trace>
  <inkml:trace contextRef="#ctx0" brushRef="#br2" timeOffset="-59677.73">1579 2497 1152,'3'-4'512,"-3"4"-256,0-7-160,0 3 224,4 1-64,-1-5 96,-3 1 0,3 0 96,1 0-160,-1-1-96,0-2-96,1 2 0,-1 5 0,4-5 96,0 1-96,-1 4-64,1-5 0,0 5-32,-4-4-96,4 3 64,-1-3 96,1-1 96,0 5-64,0-4-64,-1 3 64,-6 0 0,3 1-128,-3 3 32,0 0-160,-3 0 32,3 3 128,-3 1 64,0 0 0,-1-1-64,1 1 32,-4 3 32,4-3-32,-1-1-32,-2 1-64,2 0 32,-2-1 32,-1 1 64,0-1-32,1 5 64,-1-5-128,0 1-64,0 3 128,1 0 32,-1 4-96,4 0 32,-4 0 0,4-4 0,-1 0 0,4 1 0,-3-5 0,3 1 64,0-1-320,3-3-64,1 0-1056,-1 0-448</inkml:trace>
  <inkml:trace contextRef="#ctx0" brushRef="#br2" timeOffset="-57036.73">1839 721 384,'10'0'160,"-6"0"-64,-1 0-192,0 0 64,4 0 32,0 0 0,-1 0 0,1 0 64,3 4-96,0-4-64,0 0 64,0 4 0,0-4 32,0 3 64,4-3-96,-4 0 0,3 0 96,-3 0 32,4 0-32,-1 0 32,0 4 576,1-4 256,-1 0-544,1 3-160,-1-3-192,0 4-32,0-4 0,1 4 64,3-1-32,-4 1-32,0-1 32,1 1-32,-4 3 0,3 0 0,-3-3 0,0 3 0,4-3 0,-4 3 64,0-3-32,-4-1-32,8 1-64,-4 3 32,0-3 32,0 3 0,0 0 0,0-3 64,3 3-32,-3-3-32,4 3 96,-1-3 0,4 3-128,0-4-32,-1 1 96,5 3 32,-5-3 0,4-1-64,0 1-64,0 0 32,0-1 32,4 1 64,-4 0-96,0 3-64,0 4 128,0-1 32,0 1 0,-3 4-64,0-4-64,-1 3 32,1-7 32,0 4 64,0-4-32,-1 4-32,1-7 32,0 3 32,3-3-32,0-1-32,0 4 32,3-3-32,1 3-96,-1 0 64,4 4 96,0 0 32,0 0-128,-1 0-32,-2-1 96,-1 1 32,0-4-96,-2 4 32,-1-4-64,-4 1 0,1-1 0,0 0-64,-4 4 160,0-4 96,1 4-96,-4 4-32,3-5 0,-6-2 64,3 2-96,-7-2 0,4-1 32,0 0 0,-1 0-96,-2 1 64,2 2 32,1-2 0,0-5 0,6 5 0,1-1 0,-1 0 0,7 0 64,4 4 32,2 0-672,1 7-256,7-4 64,2 4 32</inkml:trace>
  <inkml:trace contextRef="#ctx0" brushRef="#br2" timeOffset="-55629.73">2294 501 128,'31'-3'160,"-21"3"-64,6 0-64,-9 0 96,3 0-160,3 0 32,1 3 0,-1-3 64,1 0-32,-1 4-32,0-4 32,1 4 32,-1-1 384,0-3 192,-2 4-320,-1 3-192,-1-3-160,5 3 0,-4-4 32,3 5 64,-3-1-32,0 0-32,4 0 32,-1 4-32,4 0 64,0 0 96,-1 0-64,4 0-64,4-4 0,3 0 32,-1-3-32,1-1-32,3 1 32,0-4-32,-3 0-96,0 0 0,-1 3 128,1-3 32,0 4 128,0-4 96,-4 4-64,1-1 32,-4 5-224,3-1-32,-3 0 64,-3 0 32,3-3-128,-3 3 32,3 4 0,0-4 64,0 4-32,3-4-32,-3 4 32,1 3-32,2-3-96,-3 0 64,0 0 96,0 0 32,0-4-192,0 4-64,1-1 128,-5 1 64,1 0 32,3 3-64,-3 1 32,-1 7 32,4-4 32,4-4 32,-1-3-1216,7 7-512</inkml:trace>
  <inkml:trace contextRef="#ctx0" brushRef="#br3" timeOffset="-25634.73">1947 1108 256,'0'0'160,"0"0"-64,0-8-128</inkml:trace>
  <inkml:trace contextRef="#ctx0" brushRef="#br3" timeOffset="-15973.74">2535 1602 384,'4'-4'256,"-1"4"-128,-3 0-160,3 0 64,1 0-128,-4 0 64,3 0 32,-3 0 0,3 0 0,-3 0 0,7 0 0,-7 0 0,7 0 64,-4-4 96,0 4 0,1-3 64,-1 3 0,-3 0 96,3 0-160,1 0-96,-1-4-128,0 4 32,1 0 32,-4 0 0,6-3 0,-2 3 0,-1 0 352,1 0 160,-1-4-256,0 4-128,1 0-32,-4 0 0,3-4-32,0 4-64,0 0 32,1 0-32,-1 0 0,1 0 64,-4-3-96,6 3 0,-2 0 32,-1 0 0,-3 0-96,3 0 64,1-4 32,-1 4 0,0 0 0,1 0 64,-1 0-32,-3 0-32,3 0 32,1 0-32,-1 0 0,0 0 0,1 0-96,-1-3 64,0 3 32,1 0 64,-1 0-32,1 0 64,-1 0-128,0 0 0,0 0 32,1 0 0,-1-4 0,1 4 64,2 0-192,-2 0 32,-1 0 32,0 0 96,1 0 0,2 0 64,-2 0-64,-1 0-32,0 0 32,4 0-32,-4 0 0,1 0 0,2 0 0,1 0 0,-4 0 0,4 0 0,-4 0-96,1 0 64,-1 4 96,4-4 32,-4 0-128,1 0 32,2 3-64,-2-3-64,2 0 96,-2 0 64,2 4 0,1-4 64,0 0-64,-1 0-32,1 0 32,0 3-32,-1-3 0,1 0 0,-4 4 0,4-4 64,0 0-96,-1 4 0,-2-4 32,3 3 0,-4-3-96,0 4 64,4-4 32,-4 0 0,1 0 0,-1 3 64,0-3-32,4 4 64,-4-4-128,1 0-64,-1 4-32,4-1 0,-1 1 96,1-1 64,-4 1 0,4 0-32,0-1 32,0-3 32,-1 4 32,4-1 32,0-3-1056,0 4-416</inkml:trace>
  <inkml:trace contextRef="#ctx0" brushRef="#br3" timeOffset="-14083.74">2040 1367 1152,'-3'-3'416,"3"3"-192,-3 0-256,3-4 128,0 4 128,0 0 192,-3-4-96,3 1 64,0 3-96,-4-4 0,1 1-160,3-1-96,-4 0 64,4 4 64,-3-3-128,3 3-32,-3-4 128,-1 4 64,4-4 0,-3 4 32,3-3-288,-3-1 0,-1 4 64,1-7 64,0 3 0,-1 1 32,-2 3-224,2-4 32,1 1 96,0 3 128,-1-4-96,1 0-32,0 1 0,-1 3 0,1-4 64,-1 1 32,1-1-32,0 0-64,0 1 32,-1 3-32,1-4 0,-4 1 64,4 3-96,-1-4-64,1 0 64,-4 1 0,4-1-64,-4-3 64,4 3 96,-4 1 96,1 3-128,2-4-32,-2 0 0,-1 1 0,4-1 0,-4 4 64,0-3 32,4 3 32,-4-4-224,4 4 0,-4-4 32,4 4 32,-4-3 32,4 3 64,-1-4-96,1 1 0,-4-1 448,4 0 192,-4 1-288,4-1-192,-4 4-160,4-3 0,0-1 32,-4 4 64,4-4 96,-4 4-128,4-3-96,-4 3-64,4 0 96,-1 0 0,-2 0 32,2 0 0,-3 0 0,4 0 0,0 0 64,-4-4-32,4 4-32,-4 0-64,4 0 32,-4-3 32,4 3 64,-4 0-32,0 0-32,4 0-64,-4 0 32,4 0 32,-4 0 64,1 0-32,2 0 64,-3 0-128,4 0-64,-4 0 64,1 0 64,-1 0 0,0 0-32,1 0 32,-1 0 32,0 0-96,1 0-64,-1 0 64,4 0 64,-4 0 0,0 0 64,1 0-128,-1 0-64,4 0 64,-1 0 64,-2 0 0,2 0-32,-3 0 32,1 0-32,2 0 0,-2 3 0,-1-3 0,4 0 0,-4 0 0,0 0 0,1 0 0,2 0 64,-2 4 32,-4-4 32,0 0-416,-4 3-128,1 1-1440</inkml:trace>
  <inkml:trace contextRef="#ctx0" brushRef="#br3" timeOffset="-12190.74">2037 1879 896,'-14'0'352,"8"7"-192,-1 0-256,7-7 0,-7 0 64,1 7 0,6-7 32,-7 7 64,1 1-96,-2-8 0,2 7 32,6 0 0,-7 0 0,7-7 0,-6 8-96,6-8 64,-7 0 32,7 0 64,-7 0-96,7-8 0,-7 8-256,1 0-64</inkml:trace>
  <inkml:trace contextRef="#ctx0" brushRef="#br3" timeOffset="-11397.74">2114 1558 640,'-6'18'256,"2"-7"-128,1 0-160,-1-4 128,1 1 0,0-1 32,-4 4-64,4-4 32,-4 4-128,4-4 0,-4 4 32,0 0 64,1-1 32,-1-2 32,0 3-160,1-4-32,-5 0 32,5 4 0,-4 0 32,3-4 64,-6 4-96,3 0 0,-1-1 32,-2 12 64,3-4-448,0 0-224</inkml:trace>
  <inkml:trace contextRef="#ctx0" brushRef="#br3" timeOffset="-2612.73">5101 1584 896,'13'0'416,"-6"0"-192,-1 0-256,-6 0 64,7 0-32,0 0 0,6 7 0,-6-7 0,-1 7 0,1-7 0,0 0 0,0 0 0,-1 0 64,-6 7 32,7-7-32,-7 0 32,0 0-224,0 0 32,0 0 96,0 0 64,0 0 0,0-7 32,0 7-128,0 0 0,0 0 32,-7 0 64,7 0-32,0 0 64,0 0-128,-6 0-64,-1 0 64,0 0 64,0 0-512,7 0-192</inkml:trace>
  <inkml:trace contextRef="#ctx0" brushRef="#br3" timeOffset="-1004.73">4702 1595 256,'10'-4'160,"-6"4"-64,2 0-128,-6 0 128,7 0-64,-4 0 64,4 0-128,0 0 0,-1 0 32,1 0 64,0 0-32,3 0 64,-4-3-128,4 3-64,1 0 128,-5-4 32,4 4 128,-3 0 96,0-4 64,-1 4 96,1 0-224,0 0-128,-1-4-64,1 4-32,0 0 0,3 0 0,-4 0 0,1 0 64,0 0-96,-1 4 0,1-4 32,0 0 0,3 0 0,-3 0 0,-1 0 0,1-4 64,0 4-96,-1 0 0,1 0 32,-4 0 64,4 4-96,0-4 0,-4 0 96,4 4 32,0-4-32,-1 0-64,-3 4-64,4-4 32,0 3 32,0-3 0,-1 0 0,1 0 0,3 0-96,-3 0 64,3 0 32,-4 0 64,1 0-96,0 0 0,-1 0 96,1 0 32,-4 0-32,4 0-64,-3 0-64,2 0 32,-3 4 32,4-4 64,-3 0-96,-1 0 0,0 0 32,1 0 64,-4 0-96,3 0 0</inkml:trace>
  <inkml:trace contextRef="#ctx0" brushRef="#br3" timeOffset="-603.73">5161 1598 2624,'3'0'96,"0"0"-128,-3 0 32,4 3-64,-4-3 0,0 0 128,0 0 32,0 0-32,0 0-64,0 0-64,-4 4-32,4-4 64,-3 3 64,0 1 0,-1 0-32,1-1 32,-4-3 32,4 4-192,-4-1 32,0-3 96,4 4 64,-3 0 0,-1-1-64,0-3 32,0 4-32,-3 3 0,4-3 0,-1 3-96,-3 0 64,0 8 96,0-4 32,0-1-32,0 1-64,3 0 96,-3 0 0,0 0-32,0 0-64,-3-4 32,3 0-32,-4 0-96,4-3 64,-3 3-32,3 0 0,-4 4 128,4 0 32,-3 3-128,3 1-32,-3 6-768,-1-3-224</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7-06T01:38:37.698"/>
    </inkml:context>
    <inkml:brush xml:id="br0">
      <inkml:brushProperty name="width" value="0.1" units="cm"/>
      <inkml:brushProperty name="height" value="0.1" units="cm"/>
    </inkml:brush>
  </inkml:definitions>
  <inkml:trace contextRef="#ctx0" brushRef="#br0">1250 3453 640,'0'0'256,"-4"0"-128,4 0-160,0 0 64,0 0-32,0 5 0,0-5 0,-4 0 64,4 0-32,0 5-32,0-5-64,-4 0 32,0 0 96,4 5 32,-4-5-32,4 5 32,-4-5-128,4 4-64,-4-4 64,0 6 64,0-6 0,4 4-32,-4-4 32,0 6 32,4-6-32,-5 4-32,5-4 32,-4 6 32,0-6-32,4 0 64,-4 5 128,4-5 192,-4 0-160</inkml:trace>
  <inkml:trace contextRef="#ctx0" brushRef="#br0" timeOffset="197">1177 3513 2688,'0'5'96,"-4"-5"-96,0 0 96,-1 5 64,1-5 128,4 0-128,-4 0-96,0 0 32,0 5 0,0-5-128,4 0-32,-4 5 32,0 0 0,0-5 32,0 0 0,4 10 64,-4-10 32,0 5-32,0-5-64,-1 0 32,1 0-32</inkml:trace>
  <inkml:trace contextRef="#ctx0" brushRef="#br0" timeOffset="2087">1099 3552 3904,'-4'5'32,"0"0"-96,0-5 32,0 5-32,0-5 0,-4 5 64,4-5 0,-1 0-96,1 0 64,0 5 32,0-5 64,0 0-32,0 0-32,0 5 32,0-5 32,0 0 32,0 0 32,0 5-160,-1-5-32,1 0 32,0 0 64,-4 0 0,4 0-32,0 0 96,-4 0-128,4-5 0,0 5 32,-5 0 0,1-5-96,4 5 64,-4-5 96,4 5 96,-4-5-128,0 0-96,-1 0 32,1 0 0,4 0-128,-4 0 32,0 0 192,0 5 192,-1-5-128,5 5 0,-4-5-64,4 5-64,-4 0 32,0 0-32,4 0 64,-5 0 32,1 5-32,4-5-64,0 5-64,-4-5 32,4 5-32,0 0 0,0 0 0,-5-5 0,5 5 64,0 0 64,0-5-32,-4 5-32,0-5-64,4 5 32,-4-5 32,3 0 64,-3 5-32,4-5-32,-4 0 96,4 5 0,-4-5-128,4 0-32,-4 0 32,3 0 0,1 5 32,-4-5 0,4 0 0,0 0 0,0 0 0,0 0 64,4 0 32,-8 0 32,8 0-160,-4-5-32,-1 5 96,-3 0 32,4 0-96,0 0-32,4 0 32,-4 0 0,0 0 32,0 0 0,0 0 0,0 0 64,4 0-96,-4 0 0,-1-5 96,1 5 96,0 0-128,0 0-96,0-5 32,0 5 64,0 0-160,0 0 32,0 0 32,0 0 96,0 0-64,0 0 0,-1 0 32,1 0 64,0 5-32,0-5 64,0 5-64,-4-5-32,8 5-128,-4-5 0,0 5 64,0-5 96,4 5 0,-4-5-32,4 5-64,4 0 32,-4-5-32,4 5-64,0 0 96,0 0 0,0 0 96,0 0 96,-4 0-128,8 0-32,-4 0 0,0 0 64,5-5-32,-5 5-32,0-5-64,4 5 32,-4-5-32,0 5 0,4 0 0,-4-5 0,0 5 0,1 0 0,-1 0 64,4-5 64,-4 5 32,0 0 32,0 0-160,4-5-32,-4 5 32,0 0 0,1 0 32,-1 0 0,4 0-96,-4 5 64,4-5 32,-4 5 64,4 0-32,-4 0-32,1 0 32,-1-5-32,0 5 64,4-5 32,-4 5-128,0 0-32,0 0 32,0-5 0,-4 5 32,4-5 64,-4 5 32,0-5 32,4 0-160,-4 0-32,0 0 32,0 0 0,0 5 32,-4-5 64,4 0-32,0 0-32,-4 5 32,4-5-32,-4 5 0,0 0 0,4 0 0,0 0 0,-4-1 0,0 1 0,4-4 0,0 4 0,-4-6 64,0 1 32,4 5-128,-4 0 32,0-4 0,-1 4 0,1-6 0,0 6 0,0-5 0,0 0 0,0 0 0,0 0 0,0 0 64,4 1 96,-4-2-128,0 1-32,4 0 0,-4 0 64,4 0-96,0 0 0,-5 0 32,5 0 0,0 0 0,0 0 64,0 0-96,0 5 0,0 0 32,-4 0 64,4 0-32,0 0-32,0 0-64,0 0-32,0 0 64,0 0 64,4 0-64,-4 0 0,0 0 32,0 0 64,5-5-96,-5 5 0,0-5 32,4 5 0,-4-5 0,0 5 0,0 0 0,0-5 64,0 5-32,0 0-32,0 0 32,0 0-32,0 0 64,0 0 32,0-5-32,0 5-64,0 0-64,0-5 32,0 0-32,0 5 0,0-5 128,0 0 32,0-5-32,0 5-64</inkml:trace>
  <inkml:trace contextRef="#ctx0" brushRef="#br0" timeOffset="2703">654 4466 4768,'-4'5'64,"4"0"-64,0 5 0,-4-5-64,4 0 32,0 0 32,-4 0 0,4 0 0,0 0 0,-5 0 0,5 0 0,0 0 0,0-5 0,0 5 0,0 0 0,0 0 64,-4-5 32,4 5-128,0 0-32,0-5 96,0 5 32,0-5 0,4 0-64,-4 5 32,5-5-32,-5-5 0,4 5 64,-4 0-32,4-5-32,0 0-64,0 0 32,0 0 32,0-5 64,4 5-96,-3-5 0,3-5 96,0 5 32,0 0-128,0-5 32,0 5 0,1-5 0,-5 0 64,4 0 32,-4 0-128,0 5-32,4 0 32,-4 0 64,0 0 0,-4 0-32,4 0 32,1 5 32,-5 0-96,4-5 0,0 5 32,-4 0 64,4 0-96,-4 0 0,4 0 96,0-5 32,0 5-32,0 0 32,0 0-128,4 0-64,-8 0 64,5 5 0,-1-5 32,0 5 0,-4-5 0,4 5 0,-4 0 0,0 0 64,0 0-192,4 0 32,-4 0 96,0 0 64,0 5-96,4-5 32,-4 5 0,4 0 0</inkml:trace>
  <inkml:trace contextRef="#ctx0" brushRef="#br0" timeOffset="2819">842 4271 5248,'0'10'0,"4"-5"-96,-4 5 64,0 0 32,4-5 64,-4 5-96,0 0 0,4 0 32,0 5 0,-4 0 64,4 0 32,0 0-128,-4-5-32,4 5 32,-4 0 64</inkml:trace>
  <inkml:trace contextRef="#ctx0" brushRef="#br0" timeOffset="3723">871 4466 5152,'0'10'-32,"4"0"96,-4 0 32,0-5-128,4 5-32,-4-5 32,4 5 0,0-5 96,-4 5 32,4-5-128,-4 5-32,4-5 32,-4 5 0,5 0 96,-1 5-96,-4-5 0,4 0 96,-4-5 32,0 5-128,4 0 32,-4 0 0,0-5 0,0 0 0,0 0 64,0 0-96,0 0 64,0 5 64,0-10-128,0 5 32,0 0 0,0 0 0,0 0 0,4-5 0,0 5 0,-4-5 64,4 0-32,0 0-32,-4 5 32,4-5 32,0 0-96,0 5-64,0-5 128,1 4 32,-1-4-96,-4 6 32,4-6 0,0 5 0,0-5-96,-4 5 64,4 0 32,-4 0 0,4 0 0,0-1 64,-4 2-32,4-2 64,0 2-128,-4-2 0,4 2 32,-4-1 0,0 0 0,5 0 64,-5-1 32,4 2-32,-4-6-128,4 0-32,-4-6 64,4 2 64,-4-1 0,4 0 64,0 0-64,0-5-32,0 4-64,0-4 32,0 6 32,0-6 0,1 0 0,-1-1 64,0 2-32,4-1 64,-4 0-224,0 0 32,-4 0 32,4-5 96,0 5 0,0-5 64,0 5-128,0 5 0,1-5 32,-1 0 0,0 5 0,-4-5 0,4 0 64,-4 0 32,4 0-32,-4 5-64,4-5-64,-4 5-32,4-5 64,-4 5 0,4-5 32,0 5 0,-4-5-96,4 5 64,0 0 32,-4 5 64,5-5-96,-1 5 0,-4-5 32,4 5 0,0 0-96,-4 0 64,0 0-32,4 0 0</inkml:trace>
  <inkml:trace contextRef="#ctx0" brushRef="#br0" timeOffset="5064">1153 4486 5248,'8'5'0,"-4"5"0,0-5 64,0 5-96,0 0-64,-4 0-32,4 0 96,0 0 64,0 5 128,0 0-64,-4 0-64,5-5 0,-1 5-32,-4-5-96,4 5 64,-4 0 32,0 0 0,4-5 0,-4 5 64,0-5-96,0 0 0,4 0 32,-4 0 64,0 0-32,4-6-32,-4 6-64,0-4 32,0 4 32,4 5 0,-4-5 0,4 0 0,-4 4-96,4-4 64,0-5 32,0 5 64,1 0-32,-1 0 64,-4-4-128,8 3-64,-4-4 128,0 5 96,0-5-32,0 0-64,4 0-96,-4 0-32,0 0 64,1 0 64,-1 0-64,-4 5 0,4-5 96,0 0 32,0 0-192,-4 5 0,4-5 96,-4 0 64,4 0 0,-4 0 32,4 0-64,-4 0 64,0 0-128,0 5 0,4-5 32,-4 5 0,0-5-96,4 0 64,-4 0 32,0 0 0,0 0 0,0 0 64,0-5-32,0 5 64,4-5-64,-4 0-32,0 5-64,0-5 32,5 0 96,-1 0-32,0 0-32,0 0 32,0 0-32,-4-5-96,4 5 64,0-5 96,0 5 32,0-5-32,0-5 32,0 0-64,1-5-32,3 5 32,-4-5 32,0 0-32,0 5-32,0-10 32,0 5-32,-4 0-96,0 0 64,0 5 32,0-9 64,-4-1-32,0 4 64,0 1-128,0 5-64,0-4 64,0 8 64,0-3-64,-1 4 0,5 0 32,-4 0 64,4 0-96,-4-1-64,4 6-32,0 0 96,-4 0 0,4 6 32,0-6-96,0 5 64,4 0 32,-4-5 0,0 5-96,4 0 64,0 0 32,1-1 64,-1 6-32,0-4-32,0-2 32,4 2-32,-4-2-96,4 2 0,0-2 64,1 1 64,-1 0 0,4 6-32,-4-7 32,4 2 32,1-2-32,-5 2 64,0-6-128,0 4 0,0-4-32,1 5 0,-1-5 64,0 5 0,0 0-96,0 0 64,0 0 32,1 0 64,-1 0-32,0 0-32,0 0 32,0 0-32,1 0 0,-1 0 64,0 0-32,-4 0 64,4-5 0,0 5 32,-4-5-64,5 0 32,-1-5-128,0 5-64,0 0 64,0-5 64,0 5 0,1 0-32,-1 0 32,-4-5 32,4 5-96,0 5 0,0-5-1600,1 0-640</inkml:trace>
  <inkml:trace contextRef="#ctx0" brushRef="#br0" timeOffset="6128">1574 4655 1664,'8'6'608,"-4"-2"-320,0 6-288,0-10 160,0 11-192,0-7-32,1 6 32,3-4 64,-4-2-64,4 6 0,-4-5 32,0 5 0,0 0 0,0 0 64,0 0-32,1 0 64,-1 5-128,0-5 0,0 5 32,0-5 0,0 0 0,0 0 0,0 0 0,4 0 64,-4-5-96,0 0 0,5 5 32,-5 0 64,4-5-32,0 5-32,-4-5 32,4 0-32,1 0 0,-1 0 0,0 0-96,0 0 64,4 0 96,-3 0 32,-1 0-32,0-5-64,0 5 32,0-5 32,0 0-32,-4 5 64,5-5-128,-1 0-64,0 0 128,0 5 32,0-5-96,1 0 32,-1 5 0,0-5 64,0-5 32,0 5 32,0-5 352,5 0 224,-5 0-288,0 0-128,4 0-288,-4-5 0,5 5 0,-5 0 0,0 0 0,0 0 0,5 0-1408,-6 5-640</inkml:trace>
  <inkml:trace contextRef="#ctx0" brushRef="#br0" timeOffset="8102">1210 3757 256,'0'20'160,"0"-20"-64,0 5-64,0 0 96,0 0-64,4 0 32,-4 0 0,0 0 32,4 5-160,-4 0 32,0 0 0,0-5 64,4 5-32,-4-5-32,0 5-64,4 0 32,-4-5 32,0 5 64,4 0-32,0 0-32,-4-5 32,4 5 32,-4 0 32,5 5 32,-5-5 288,4 0 96,-4 0-224,4 0-160,0 0-96,0 0-32,0 0 64,4 0 32,-4 0-128,0 0 32,4-5 0,-3 5 64,-1-5-96,4 5 0,-4-5 32,4 0 64,-4 5-96,4-5 0,1 0 96,-1 5 32,0 0-32,4-5-64,-4 5-64,1 5 32,3-5 32,-4 5 64,0 0-608,4 5-192,1 0 32,-5 0 64</inkml:trace>
  <inkml:trace contextRef="#ctx0" brushRef="#br0" timeOffset="15839">2567 3662 128,'0'5'160,"-4"-5"-64,4 5-192,0-5 64,0 5 32,0-5 0,0 5 0,0 0 0,0 0 64,0-5 96,0 5 128,-4 0 160,4 0-256,0 0-96,0 5-64,-4 0 32,4 0 32,0 0 32,0-5-224,-4 5 0,4 0 384,-4 0 256,4 0-192,-4-5-96,-1 5-160,5 0-96,-4 0 32,0 0-32,0-5 0,4 5 0,-4-5 0,0 5 64,0-5-32,0 0 64,4 0-64,-4 5-32,0-5 32,4 0-32,-4 0-96,-1 0 64,1 0 32,0 0 0,0-5 64,0 5 32,0 0-32,0-5-64,-4 5-64,4 0 32,0 0 32,-1-5 64,1 5-96,0 0 0,0 0 32,-4 0 64,0 0-32,4 0-32,-4 0 32,4-5-32,-5 5 0,1-5 0,0 5 0,0-5 0,0 5-96,-1 0 64,1-1 32,4-4 64,-4 6-96,0-1 0,0 0 32,-1-5 0,1 5 64,4 0 32,-4 0-128,0 0 32,0 0 0,4-5 0,-9 4 0,5 2 64,0-6-96,0 4 0,0 2 96,-1-6 32,1 4-128,0-4-32,-4 0 32,4 6 0,-1-6 32,-3 0 0,4 0 0,-4 4 0,4-4 0,-1 0 0,-3 0 64,4 0 32,-4 0-128,-1 6-32,1-6 96,0 0 32,0 0-96,0 0-32,-1 0 32,1 0 64,-4 0-64,3 0 0,1 0 96,0 0 96,0 0 128,-5-6 64,5 6-160,0 0-64,0 0-64,3-4-64,-3 4 32,4-6-32,-4 6 0,3-4 0,-3-2-96,4 6 64,0-4 96,0-2 32,0 2-32,-1 4-64,1-5 32,0 0 32,0 0-96,0 0 0,-1 0 32,1 0 64,-4 5-96,4-11 0,0 11-32,-1-9 0,1 9 128,0-10 32,0 5-32,0-5-64,-4 5 32,3-5-32,1 5-96,0 0 64,0 0 32,0 0 0,-1 5-96,1-5 64,0 0 160,0 5 64,0-5-160,4 5 0,-5-5-96,5 5 0,-4 0 64,4 0 0,-4 0-96,4 0 0,-4 5-32,4-5 96,0 0 64,-5 5 64,5-5-128,-4 5-32,4-5 96,0 5 96,-4-5-96,0 5-32,3-5-64,-3 0 0,4 5 64,-4 0 0,8 5-96,-4-5 64,0 0 96,0 5 96,0-5-128,0 0-32,4-5-64,-5 5 0,5 0 64,-4-1 64,0 2-32,4-1 64,0 0-128,-4 0-64,4 0-32,0-5 96,0 5 64,0 0 64,0 0-128,0-1-32,4 2 32,-4-2 64,0 2 0,0-6-32,4 4 32,-4 2-32,4-6-96,-4 4 64,0 2 32,5-6 0,-1 4 0,-4 1 0,0 5 0,4-4 64,-4-2-96,4 6 0,-4-5 32,4 0 0,0 0 0,-4 5 0,8 0 0,-8 0 0,4 0 64,0-5 32,0 5-128,1 0 32,3-5-64,-4 0 0,0 0 64,0 0 0,0 0 0,0 0 64,0 0-32,0 0-32,0 0 32,-4 0 32,5 0-96,3 0 0,-4 0 96,0 0 32,0 0-32,0 0-64,-4 0 32,4-5-32,0 5 0,0-5 0,0 5 0,5-5 0,-5 5 0,0 0 0,0 0 0,0-5 64,0 5 32,0 0 96,4 0-160,-4 0-32,0 0 0,1 0 0,-1 0 0,0 0 64,0 5-32,4-5-32,-4 5 32,0 0-32,0-5 0,0 5 0,0-5 64,5 0 32,-5 5-32,0-5-64,4 0 32,-4 0-32,4 0-96,0 0 64,-4 0 32,5 0 0,-5 0 0,4 0 0,-4 5 0,0-5 64,4 0-32,-4 0-32,5-5-64,-5 5 32,0 0 32,4 0 0,-4-5 0,4 5 64,-4 0-96,4 0-64,-3 0 64,3 5 64,0-5 0,-4 0 64,4 0-128,-4 5 0,0-5 32,4 5 64,-3 0-32,3-6-32,-4 6 32,0 1 32,4-6-32,-4 4-32,4 1-128,-4-4 0,1 4 64,-1-6 96,0 2 0,0 3-32,4-4 32,-4 5 32,0-5-32,0 1-32,4-2 96,-4 2 0,5-2-128,-5 6-32,0-5 32,4 0 0,-4 5 32,0-5 64,0 5-96,4-5 0,-3 5 96,3 0 32,-4 5-32,4-5-64,-4 0-64,4 0 32,-4 0 32,0 0 64,5 0-32,-6-5 64,6 5-128,-5-5 0,4 5 32,0-5 64,-4 5-96,0-5 0,4 0 32,1 0 64,-5 0-32,4-5 64,-4 5-64,4 0-32,-4 0-64,4-5-32,-3 5 128,-1 0 32,0 0-96,0 0 32,4 0 0,-4 0 64,0 0 32,5 0 96,-6 0-32,1 0 0,5 0-96,-5 0 32,0 5-64,0 0-96,0 0 32,0-5 32,0 5 0,4 0 0,-4-5 64,1 0-96,-1 5 0,4-5-32,-4 0-64,0 0 160,0 0 32,4 0 0,-4 5-64,0-5 32,1 0-32,-1 0 0,0 0 64,0 0-96,4 0 0,-4-5 32,0 5 64,4 0-32,-4 0-32,0 0 32,5 0-32,-5 0-96,4-1 64,-4 6 32,4-4 0,-4-2 0,4 2 0,-3-2 0,3 2 64,-4-1-32,0 5-32,0-6 96,0 6 0,0-4-128,4 4-32,1-10 32,-5 9 0,0-4 32,4 0 0,-4-5 0,0 5 0,0 0 0,0 0 0,0-5 0,0 5 0,0 0 0,1-5 0,-5 5 0,8-5 0,-8 5 0,4-5 64,0 5-96,0 0 0,0 0 32,0-5 0,0 5 0,0 0 0,0 0 0,-4 0 0,5 0 0,-1-5 0,4 5 0,-4-5 0,0 5 64,0-5 32,0 5-128,0 0-32,4 0 32,-3-5 0,-1 5 96,0 0 32,0 0-128,0-5-32,0 5 32,0 0 64,0 0-64,0-5 0,0 5 32,0 0 0,5-5 64,-5 5 32,0 0-32,0-5-64,0 5-64,0 0 32,0 0 32,0 0 64,4 0-96,-4 0-64,1 0 128,3 0 32,-4 0 0,4-5-64,-4 5 32,4-5-32,-4 0 0,4 0 64,1 0-32,-5 0-32,4 0 32,0 0-32,0 0 0,0-5 0,-3 0-96,3 5 64,0 0 32,-4-5 0,4 5 64,0 0 32,1-5-128,-5 5-32,4-5 32,-4 0 64,0 5 0,4 0-32,-4-5-64,4 5 32,-4 0 32,1 0 0,3 0 0,-4-5 64,0 5-32,0 0-32,0 0 32,0 0-32,4 0-96,-4-5 64,1 5 96,3 0 32,-4 0-128,0-5-32,0 5 96,4-5 32,-4 5-96,0-5 32,0 0 0,1 0 0,-1 0 0,4 0 64,-4 0-96,0 0 0,4 0 96,-4 0 32,4 0-32,-4 0 32,1 5-128,3-10 0,-4 5-32,4-5 0,-4 5 64,0 0 64,4-5-32,-4 5 64,5 0-64,-5 0 64,4 0-128,-4-5-64,0 5 64,4 0 0,-4 0 96,5-5 32,-5 5-128,0-5-32,0 0 32,0 6 0,4-2 32,-4 2 0,0-2 0,0 2 0,0-1-96,0-1 0,1 2 128,3-2 32,-4 2 0,4-2 32,-4 2-64,4-2-32,-4 2 32,5-1-32,-5 0-96,4 0 0,-4 0 64,0 5 64,4-5 0,-4 0-32,4 0 32,-4 5-32,1-5 0,-1 0 64,4 0-32,-4 0-32,4 0-64,-4 0 32,0 0 32,0 0 64,5 0-96,-5 0 0,0 0 32,0-5 0,0 5 0,0-5 64,0 5-96,0-5 0,0 5 32,0-5 0,0 5 0,-4 0 64,9 0-32,-6 0-32,2 0-64,-1 0 32,0 0 32,0 0 64,0 0-32,4 0-32,-4 0 32,5 0-32,-6 0 0,2 0 0,-1 0 0,0 0 0,0 0 0,0 5 0,4-5 0,-4 0 64,0 0-96,-4-5-64,5 5 64,-2 0 64,2 0-64,-1-5 0,-4 5 32,4-5 64,0 5-32,0-5 64,0 0-128,0-5 0,0 5 32,-4-5 0,4 5 0,1 0 64,-5 0-96,3 0 0,-3 0 96,4 0 32,-4 0-128,5 5 32,-5-5 0,0 0 0,0 0-96,4 6 64,-4-7 32,0-4 0,4 6 0,-4-1 64,0-6 32,0 2 32,0 4-224,4-5 0,-4 5 32,0 0 96,4 0-64,-4 0 0,0 0 32,0 0 0,0 5 64,0-5 32,0 5-128,0-5-32,0 0 32,0 0 64,0 0 64,0 0 32,0 0-64,-4 0-64,4 0-128,0 0 0,0-10 64,0 5 96,0 0 0,0 5-32,0-5 32,0 5 32,0 0-96,0 0-64,0 0 128,0 0 32,0-5-96,0 5-32,0 0 96,0 0 96,0-5-96,0 5-32,-4 0-64,4-10-64,0 5 160,0 0 32,-4 5 0,4 0-64,-4-5 32,4 5-32,0 1-96,0-1 0,-5 0 128,1-1 32,4 1 64,0 0 0,-3 0-224,3 6-64,-5-6 128,5 0 64,-4 0-64,4 0 32,-4-1-64,4-3 0,-4-1 64,4 5 0,0-5 0,0 5 0,0 0 64,0 0 32,0 5-128,0-5-32,0 0 96,0 5 32,0-5-96,0 5-32,0 0 32,0 0 64,0-5-64,0 5 0,0-5 32,-4 5 0,4 0 64,0-5 32,-4 5-32,4 0-64,0 0-64,0 0-32,-4 0 64,4-5 64,0 5 0,-4-5 64,4 0-128,0 0 0,0 5 32,-4 0 64,4-5-96,0 5-64,-5 0 64,5 0 64,0 0 0,0 0 64,0 0-128,-3 0 0,3 0 32,0 5 0,-5-5-96,5 0 64,0 0 96,0 0 32,-4 5-128,4-5 32,-4 5-64,4-5 0,0 5 64,0-5 64,-4 5-32,4 0-32,0-5-64,0 5 32,0 0 32,0 0 0,0 0 0,0 0 0,0 0-96,0 0 64,0 0-384,0 0-160,0 0-1440</inkml:trace>
  <inkml:trace contextRef="#ctx0" brushRef="#br0" timeOffset="17101">3294 3822 128,'9'0'0,"-1"9"352,-8-9 32,0 0 64,8 11 0,-8-2-256</inkml:trace>
  <inkml:trace contextRef="#ctx0" brushRef="#br0" timeOffset="17332">3311 3847 2016,'0'4'32,"4"2"-32,-4-1 64,0 0-32,4 0 64,-4 0-64,4-5 64,-4 5 0,0-1 96,4 2-96,-4 4-64,0-6 0,0 2-32,4 4 64,-4-6 32,0 1-32,4 5-64,-4 0 32,0-4 32,0 4-96,4-1 0,-4 1 96,5-5 96,-5 5-64,0-5 0,0 5-96,4-5-32</inkml:trace>
  <inkml:trace contextRef="#ctx0" brushRef="#br0" timeOffset="20752">3348 4037 3648,'4'10'256,"-4"-1"-224,0-3 0,0-2-192,4 2 32,-4 4 64,0-6 32,4 2 32,-4 3 0,0-3 0,0 4 64,0-6-96,0 6-64,0-5 64,0 5 64,0 5 64,0-4 96,0-2-256,0 1 0,0-5 0,0 10 32,0-10 32,0 5 0,0 0 64,0 0 96,0 0-224,-4-5 0,4 5 0,0-5 32,-4 5 96,4-5 32,0 5-128,0 0-32,-4-5 96,4 5 32,0 0 0,-4-5-64,4 10-64,0-5 32,0 5 32,-5-5 0,5 5-96,0-5 64,-3 5 32,3-5 0,0 5 64,0-5 32,-5 0-128,5 0-32,0 0 96,-4 0 32,4 0-96,0 0 32,0 0 0,-4 0 64,4 0-96,0 0-64,-4 5 128,4 0 32,-4-5-96,4 0 32,-4 5 0,0-5 64,0 5-32,0 0 64,-1-6-64,1 1 64,1 1-128,-2-6-64,1 0 64,0 5 64,4-6-64,-4 2 0,0-2 96,4 2 32,-4-2-128,0 2 32,0-2 0,0 1 64,-1 1-32,2 4 64,-6-6 352,5 2 256,0 4-416,0-6-224,0 6-64,4 0-32,-4 0 32,0-5 0,4 1 0,-4-2 64,-1 6-32,5-5 64,-3 0-64,-2 0-32,1 0-64,0 0 32,0 0 32,0 5 0,0-5 0,0 5 0,0-5-96,0 0 64,0 5 96,-1-5 32,2 0-32,-2 0-64,1 0-64,0 0 32,-4 0 96,8 0 32,-4 5-128,0 0 32,0-5 0,0 0 0,-1 5 0,2 0 0,-2 0 0,1 0 0,0 0 0,0-5 64,4 5-96,-8-5 0,8 0 32,-4 0 0,0 0 0,-5 0 0,6 0 0,-1 0 64,-1-5-96,1 5 0,0 0 32,0-5 0,0 5 0,0 0 0,0 0 0,0-5 64,0 5-96,0 0 0,-5 0 96,5-5 32,0 5-32,0-5-64,4 5-64,-4-5 32,0 5 96,0-5 32,0 5-128,0 0-32,-1-5 32,2 0 0,-2 5 96,1 0 32,0-5-128,0 5-32,0-5 32,-4 0 0,4 0 32,0 5 0,-1-5 0,2 0 64,-1 5-32,-1-5-32,5 5 32,-4-5-32,0 5 0,-4-5 0,4 0 0,-4 5 0,4-5 0,0 5 0,0-5 0,-5 5 0,5-5 0,0 5 0,0-5-96,0 5 0,0-5 128,0 5 32,0-5 0,-1 0-64,2 5 32,-2 0 32,1 0-96,0-5 0,0 0 32,0 5 0,0-5-96,0 0 64,4 5 96,-4 0 32,4 0-128,-4-5 32,-1 0 64,2 0-96,-6 0 0,5 0 32,0 0 0,0 0 64,0 0 32,0 0-128,0 0 32,0 0 0,0-5 0,0 0 0,4 5 0,-4 0 0,-1-5 0,1 5 0,0-5 0,4 5-96,-4-5 64,0 5 32,0-5 0,0 5 64,0-5 32,0 5-128,-4-5 32,3 5 0,1 0 0,0-5 0,0 5 0,0 0-96,0 0 64,-4-5 32,4 5 64,0 0-32,-4 0-32,3-5-64,1 5 32,0 0 96,-4-5 32,4 5-128,-4 0 32,0-5-64,-1 5 0,1 0 64,4-5 64,-4 5 160,4-5 128,-4 0-128,3 5-64,2-5-64,-6 0-96,1 0 32,4 5 32,-4-5 32,4 5-192,0-5 0,-4 0 96,4 5 64,-1-5 0,-3 0 32,4 5-64,-4-5-32,4 0 32,-4 0-32,4 0 64,0 0 32,-1 0-128,1 0-32,0 5 32,0-5 64,4 0 0,-8 0-32,8 0-64,-4 0 32,0-5 32,0 5 0,-1-5 64,2 0 32,-1 0-128,-1 5-32,5-5 32,-8 5 0,8-5 32,-4 5 64,0 0-32,0-5 64,0 5-64,0 0 64,0-5 0,4 5 32,-4 0-64,0 0-64,-1 0 96,1 0 0,-4 0 32,4-5 0,0 5-64,0-5-64,0 5 32,0 0-32,0-5 0,0 5 64,-1 0-96,1-5 0,0 5-32,-4 0 0,4-5 128,0 1 32,0-2-128,0 1 32,-1 0 64,2 5 32,-1-4-32,-1-1 32,1 4-128,0-4 0,-4 6 32,4-2 0,-4-3 0,4 3 64,-4 2-96,3-2 0,1-4 32,-4 6 64,4-1-96,-4 0 0,4-5 32,-4 5 64,4-5-32,-5 4-32,5-3-64,-4 4-32,4-5 128,-4 5 96,-1-10-32,6 5-64,-6 0-96,1 0-32,4 5 128,-4-5 96,4 5-96,-4-5-32,0 5 0,3 0 64,-3 0-32,0-5 64,0 5-128,4 0 0,-4 0 32,-1 0 0,5 0 0,-4 0 64,0 0-96,0 0 0,0 0 32,4-5 0,-5 5 0,5 0 0,-4-5 0,4 5 0,0 0 0,-4-5 64,4 5-96,-4 0 0,3 5 32,-3-5 0,4 0 64,0 0 32,-4 5-128,4-5-32,-4 0 32,0-5 0,-1 5 32,5 0 64,-4-5-32,4 5-32,-4 0-64,4 0-32,0-5 128,-5 5 96,5 0-96,-4 0-96,4-5 32,-4 5 64,0 0 0,4 0-32,-5 5 32,5-5-32,-4 0-96,4 0 64,0 5 32,0-5 64,0 0-32,-4 5-32,4-5-64,0 0 32,-1 0 96,1 0 32,4 0-32,-4 0-64,0 0-64,0 5-32,0-5 128,0 0 32,0 0-96,4 0 32,-4 5 64,-4-5-32,3 0-32,1 0-64,0 0 32,0 5 96,0-5 32,0 0-128,0 0-32,0 5 32,0-5 64,0 0 0,0 0-32,4 0 32,-5 0-32,1 0-96,0 0 64,0 5 32,0-4 64,4-2-32,-4 1-32,0 0-64,4 5 32,-4-5 32,0 5 64,4-5-96,0 5 0,-4-5 32,4 5 0,0-5 0,-4 5 64,4 0-96,0-5-64,0 5 64,0 0 64,0-4 0,-4 4 64,4 0-128,0-6 0,0 6 32,0 0 64,0 0-32,0 0-32,0 0-672,0 0-288,0 0-1504</inkml:trace>
  <inkml:trace contextRef="#ctx0" brushRef="#br0" timeOffset="21855">1578 4211 1408,'0'-5'608,"4"5"-320,-4-5-128,4 0 256,-4 0-96,4 0 64,0 0-96,-4 0 0,4 0-96,0 0 32,0-5-64,0 5 0,-4 0-96,9 0 32,-5 0 0,0-4 32,0 3-64,0 2-64,0-2-64,0 6-32,0-4 128,0 4 32,0-6 0,-4 6 32,4-5-128,1 5 0,-1 0 32,0 0 0,0-4 0,0 4 0,4 0 64,-4 0-32,4-6 64,-4 6-64,5 0 64,-1 0-64,0-4-32,0 4 32,0 0-32,1 0-96,-2 0 64,2 0 96,3 0 96,-4 0-704,5 4-256,-1 2-672,4-2-224</inkml:trace>
  <inkml:trace contextRef="#ctx0" brushRef="#br0" timeOffset="25148">1990 4451 1152,'9'0'416,"-9"5"-192,4-5-256,0 5 128,0-5-128,-4 0-64,4 5 64,0-5 64,0 5 0,0-5-32,0 5 160,4-5 32,-3 5 0,-1 0 32,0-5-128,4 0 0,-8 5-32,4 0-64,0 0 96,0-5 64,0 5 64,0-5 32,5 0-128,-5 0-96,0 5 0,0-5 32,0 0-96,4 0 0,-4 5 32,4-5 64,-4 0 96,5 5 64,-1-5 96,-4 0 128,4 0-192,0 0 0,0 0-192,1-5-64,-1 5 64,0 0 32,0 0-128,0 0 32,0 0 0,1 0 0,-1 0 0,0 0 64,0 0-96,0 0-64,0 0 64,1 0 0,-1 0 32,0 0 0,-4 0 0,4 0 0,5 0 0,-5 0 64,0 0-96,0 0 0,0 0 32,0 0 64,-3 0-96,3 0 0,0 0 32,0 0 0,4 0 0,-8 0 64,5-5-32,-1 5-32,0 0 32,0 0-32,0 0 0,0 0 0,1 0 0,-1 0 0,0 0 64,0 0 96,0 0-128,1 0-96,-1 0 32,-4 0 0,4 0 32,0 0 64,-4 0-96,4 0 0,1 0 32,-5-5 64,4 5-96,0 0 0,0 0 32,-4 0 0,4 0 0,1 0 64,-5 0-96,4-5-64,0 5 128,-4-5 32,4 0-96,1 0 32,-1 0 0,0 5 64,0-5-32,0 5 64,0-5-128,1 5 0,-1-5 32,0 0 64,0 5 32,-4-5 32,4 0-64,-4 0 32,5 5 0,-5-5 32,4 0-64,0 0-64,-4 0 32,4-5 32,-4 0-32,0 5-96,1-5 32,3 5 32,-4-5 0,4 5 0,-4 0 0,4 0 0,-4-5 64,0 5-96,1 0 0,-1 0 32,0 0 64,0 0-32,4 0 64,0 0-128,0 0 0,-4-5 32,5 6 0,-1-2-96,-4-4 64,4 6 32,0-6 64,-4-1 32,4 1 32,-3 0-64,3-4-64,0-6-64,0 5 32,-4 0-32,4 0 0,-4 5 64,5-5 0,-5 5 0,0 0 0,4-5 0,0 0 0,-4 5 64,4-5 32,-3 5-128,2-5 32,2 0 0,-1-5 64,0 0-32,-4 5 64,4 0-64,0 0 64,-3 5-64,3-5 64,0 5 0,-4 0 32,4-5-64,1 5-64,-1 0 32,0-5-32,0 5 64,0 0 32,0 0-128,4 0 32,-3 0-64,-1-5 0,4 5 64,-4 1 0,5-2 0,-1 1 64,-4 5-96,0-4-64,4 3 64,-3 2 0,3-2 96,0 2 32,-4-2-32,5-4-64,-5 6-64,0-1 32,4 0 32,-4 5 0,5-11 0,-5 7 0,0-6 64,0 4 32,0 2-128,1-6-32,-1 5 96,0-5 32,-4 0-96,4 5 32,-4-10 64,4 5 32,-4-5-128,1 5-32,-1 0 32,0 0 64,0 0-64,4 0 0,-4 0 96,0 5 32,0-5-128,4 5 32,-3-5 0,-1 5 0,-4-5-96,4 0 64,0 0 32,0 0 0,0 5 0,0-5 0,0 5 0,0-5 64,4 0-32,-4 0-32,1-5 32,3 0-32,-4 5-96,4-5 64,-4 5 32,0 0 0,4 0 0,1 5 64,-5-5-32,4 0 64,-4 5-128,4 0-64,-4 0 64,0 0 0,4-5 32,-3 5 0,-1 0 0,0 0 0,0 0 0,0-5 64,0 5-96,4 0 0,-4 0-32,0 0 0,0 1 128,0-2 32,1 2-128,-1-2-32,0-4 32,0 0 64,0 1 0,4 3-32,-4-4 32,0 6-32,4-6 0,-3 4 64,-1 2-32,0-1-32,0-5 32,4 4-32,-4 2-96,4-2 64,0 2-32,1-1 0,-5 0 64,4 0 64,0 5-32,0-5-32,-4 0 32,4 0 32,-3 0-96,3 5 0,0-5 32,0 0 0,-4-5 0,4 5 0,-4 5 0,5-5 0,-5 0 0,0 0 0,4 5 0,-4-5 0,4 5 0,-4-5 0,5 0-96,-5 5 0,0 0 128,0-5 32,0 5 0,0 0-64,0-5-64,4 5 32,-4 0 96,0 0-32,0 0-32,1 0 32,3-5 32,-4 5-96,4-5 0,-4 5-32,0 0-64</inkml:trace>
  <inkml:trace contextRef="#ctx0" brushRef="#br0" timeOffset="29634">3687 3418 1152,'4'-5'512,"-4"5"-256,4-5-160,-4 5 224,4 0-128,0 0-32,0-5 0,0 5-32,5-5 0,-5 5 0,0-5-64,0 5-64,0-5 96,-4 0 64,4 0-64,0 0-64,4 0 0,-4 0 32,1 0 96,3-5 64,-4 0-192,0 5 0,0 0 96,0-5 160,0 5-160,0 0 0,4 0-64,-3-5-64,-1 5 32,0 0-32,4 0 0,-4-5 64,0 5 32,0 0 32,4 1-64,-4 4 32,0-10-128,1 4-64,-1 2-32,0-7 0,4 6 160,-4 0 32,4 1 0,0-2 32,-4-4-64,5 6-32,-5-2-64,4 2 32,0-6 32,0-1 0,0 1 64,1 0 32,-5 1-32,4 4-64,0-5-64,0 0-32,-4 5-32,0-5 96,5 5 64,-5-5 64,4 5-128,-4 0 32,4-5-64,-4 5 0,0 0 64,0 0 64,5 0-32,-5 0 64,4 0-64,-4 0-32,0 0 32,4-5-32,-4 5 0,0 0 64,0 0-32,0-5-32,1 5 32,3-5 32,-4 5-96,0-5-64,0 0 64,0 0 64,0 0 64,0 0 32,0 0-160,-4-5-32,4 5 32,1 0 64,-5 0 64,4 5 96,-4-5-256,4 5 0,-4-5 0,0 5 32,0-5 32,4 5 0,-4-5 64,0 5 32,4-5-32,-4 0-64,0 0-64,0 0-32,0-5 128,0 5 32,0 0-96,0-5 32,0 5 0,0 5 64,-4-5-96,4 5-64,-4-5 64,4 5 64,-4 0 64,0 0 32,-1 0-160,1 5 32,0-5-64,0 0-64,0 5 96,0-5 64,-4 5 0,4-5-32,-4 5-64,3 0-32,-3 0 64,0 5 0,4-5 32,-4 5 0,0-5 0,0 5 64,-1 0-32,1 0 64,0-5-128,-4 5-64,4 0 64,-5 5 64,5-5-64,-4 5 0,4 0 32,-5 0 0,1 0 0,0 0 64,0 0-96,-1-5 0,5 5 32,-4 0 0,0 0 0,-1 0 0,1-5 0,4 5 0,-4-5 0,-1 5 0,1-5 0,0 0 64,0 5-32,-1-5 64,5 5-128,-4-5 0,0 5 32,3-5 0,1 5-96,0 0 64,4 5-32,-4-5 0,0 0 128,0 0 32,3 0-32,-3 0-64,4 0-64,-4-5 32,4 5 32,-4 0 0,0-5 0,-1 5 0,1-5 0,4 5 0,-4-5 0,0 5 0,0 0 0,-1 0 64,1 0-96,0 0 0,0 0 32,0 5 0,0 0 0,-1 0 64,5-5-96,-4 5 0,0-5 32,0 0 0,0 5-96,-1-5 64,5 0 32,-4-6 64,0 6-32,4-5 64,0 0-128,-4 6 0,-1-7 32,5 2 0,0 4 0,-4-6 0,4 1 0,-4 0 0,4 0 0,0 0 0,0 0 0,-5 0 64,5 0-32,0 0-32,0 0 32,-4 0-32,4 0 0,0 0 64,0 0-96,0 5-64,-1-5 64,1 0 64,0 0 0,0 0-32,4-5 32,-4 5 32,0 0-32,0 0 64,0-5-64,4 5-32,-4-5 32,0 5 32,0 0-96,-1 0 0,1-5 32,0 5 64,0 0-96,0 0 0,0 0-32,0 0 0,0 0 64,0 0 64,0 0-32,-4-5 64,3 5-128,1 0 0,-4 0 96,4 0 32,0-5-128,-4 5-32,4 0-64,0 0 0,0 0 160,-1 5 96,1-5-32,0 0-64,-4 5-96,4-5-32,0 0 128,0 5 32,0 0 0,-4 0-64,8 0-64,-4 0 32,-1-5 32,1 5 64,4-5-96,-4 0-64,0 0 64,4 0 0,-4 0 32,4 0 64,-4 5 32,0-5-128,0 0 32,0 0-64,0 0 0,4 0 128,-4 0 32,-1 0-128,1 0 32,4-5 0,-4 5 64,0 0-32,0 0-32,0 0-64,0 0 32,0-5 32,4 5 0,-8 0 0,4 0 64,-1 0-96,-3 0-64,4 0 128,0 0 32,0 0-96,0 0 32,0 0-64,0-5 0,0 5 64,0 0 64,0 0-32,-1 5 64,1-5-64,0 5-32,0-5 32,0 0-32,0-5-96,4 5 64,-4 0 96,0 0 32,0-5-128,0 5 32,4-5 0,-4 5 0,-1-5-96,5 0 64,-4 4 32,4-4 64,-4 0-32,4 6 64,-4-6-128,0 0 0,4 0 32,-4 0 64,0 0-32,4 4 64,-4-4-128,4 0 0,0 0-32,-4 6-64,4-6 160,0 0 32,-4 4 0,4-4-64,-4 0-64,4 6 32,0-6 32,-5 0 0,5 0 0,-4 5 0,4-5 0,0 0 64,-4 0-96,4 0-64,0 0 64,-4 5 64,4 0-64,0-5 0,0 4 96,-4-4 32,4 0-128,0 6 32,-4-6 0,4 0 0,0 0-96,0 0 64,0 4 32,0-4 64,-4 0-32,4 0-32,0 0-64,0 0 32,0 6 96,0-6 32,-4 0-32,4 0-64,0 0-64,0 0 32,0 0 32,-4 0 64,4 0-32,0 0-32,0 0-64,-4 0 32</inkml:trace>
  <inkml:trace contextRef="#ctx0" brushRef="#br0" timeOffset="29830">2886 3867 6080,'0'0'-32,"0"0"0,0 0 96,8 0-448,0 0-224,-8 0-960,8 0-352</inkml:trace>
  <inkml:trace contextRef="#ctx0" brushRef="#br0" timeOffset="31770">2734 3668 1152,'0'0'416,"0"5"-192,5-5-128,-5 0 128,4 5 96,-4-5 32,4 0-160,-4 0-128,4 5-32,-4-5-32,4 5 0,0-5 64,-4 5-32,4-5-32,0 5 32,0-5-32,-4 0 64,4 5 32,-4-5-32,4 0 32,0 5-64,-4-5-32,4 5 32,-4-5-32,4 5 0,1-5 0,-1 5 64,0-5 32,0 5-32,0-5-64,0 5-64,0-5 32,0 5 32,0-5 64,0 5-32,0 0 64,1-5-64,-1 5-32,-4-5 96,4 5 0,0 0-32,-4 0 32,4 0-128,0-5 0,0 5-32,-4 0 0,4-5 64,0 5 64,0 0-96,0-5-64,-4 5 64,4 0 64,-4-5 0,5 5 64,-1-5-64,-4 5 64,4-5-128,-4 5 0,4-5 32,-4 5 0,4-5 0,0 5 0,-4-5 0,4 0 64,-4 0-96,4 5 0,0-5 32,0 0 64,0 0-32,1 0-32,3 0-1184,0 0-480</inkml:trace>
  <inkml:trace contextRef="#ctx0" brushRef="#br0" timeOffset="32618">2984 3728 128,'-4'0'64,"0"0"0,4 0-96,0 0 64,-4 0-32,4 0 64,-5 0 160,5 0 128,-4 0-64,0 0 0,-4 0-160,8 0-32,-8-5 32,8 5 64,-4 0-32,0-5 64,0 5-128,0-5 0,-1 5 32,1-5 64,0 5-96,4-5-64,-4 5 64,4-5 0,-4 0-128,0 0 32,4 5 0,-4-5 0,4 0 64,-4 0 96,4 5-64,-4-5-64,0 0 64,4 5 0</inkml:trace>
  <inkml:trace contextRef="#ctx0" brushRef="#br0" timeOffset="33878">2877 3653 3872,'-4'-10'64,"0"4"32,0 2 64,0-1-128,4 5-96,-4-5 96,0 0 96,0 0-32,0 0-64,0 0 0,-1 0-32,5 0 0,-4 0 64,0 0 96,0-5 64,0 0-192,4 5-64,-4-5 0,4 0 64,-4 5-64,4 0 0,0-5 32,-4 5 0,4-5 0,0 5 64,-4 0-96,4 0 0,0-5 32,0 5 64,0 0-32,0 0 64,0 5-128,-5-5 0,5 0-32,0 0 0,0-5 128,0 5-32,0-5-32,0 5-64,-3-5 32,3 5 32,0-5 64,0 5-96,0 0 0,0-10 32,0 5 64,0 0-32,0 0-32,0 0-64,0 0 32,0 0 32,0 5 64,0-5 32,0 5 32,0-5-160,3 5 32,-3-5 64,0 5 96,0 0-64,5 0-64,-5 0 0,0 0-32,0-5 0,0 5 0,0-5 64,4 5-96,-4 5-64,0-5 128,4 0 32,-4 0-96,4 5 32,0-5 0,-4 5 0,4-5 0,0 5 64,0-5-32,0 1-32,5 4-128,-5-6 0,0 2 128,0 4 128,0 0-96,4 0-32,-4 0 0,0 0 0,4 0 0,-3 0 64,-1 0-32,0 4-32,0-4 32,4 6-32,-4-6-96,0 0 64,0 4 32,4-4 64,-3 0-96,3 0-64,-4 5 64,0-5 64,0 0 0,0 5 64,0-5-128,0 5 0,4-5 32,-3 5 64,-1-5-32,4 5-32,-4 0-64,0-5 32,4 5-32,0-5 0,-4 5 0,5 0 0,-5-5 64,4 5 64,0-5-32,-4 5-32,4 0 32,-4 0 32,0 0-96,5 0 0,-5 0 32,4 0 64,-4 0-32,0 5 64,4-5-128,-4 0 0,0 0 32,1 0 64,3 5-96,-8 0 0,4 0-32,0 0 0,0-5 0,0 5 0,-4-5 128,4 5 32,0-5-128,-4 0 32,4 0 0,-4 5 64,4-5-32,-4 5-32,4-5 32,1 0-32,-5 0 0,4 0 64,-4 0-96,4 0-64,-4 0 64,4 0 64,0-5-64,-4 5 0,4 0 32,0 0 64,-4 0-32,4 0 64,0 0-64,-4 0-32,4 5-1536</inkml:trace>
  <inkml:trace contextRef="#ctx0" brushRef="#br0" timeOffset="34726">2820 3154 512,'0'0'256,"0"-20"-128,-8 20-160,8-10 128,0 10-64,0 0-32,0 0 384,-8 0 128</inkml:trace>
  <inkml:trace contextRef="#ctx0" brushRef="#br0" timeOffset="34844">2825 3134 2496,'-9'-10'480,"1"10"-192,8-10 0,-8 10-192,8 0 0,-8-10-96,8 10-96,-8 10 128</inkml:trace>
  <inkml:trace contextRef="#ctx0" brushRef="#br0" timeOffset="35448">2775 3119 3616,'0'4'-32,"-4"2"-32,0 3 0,0-3 64,0-2 0,4 2 0,-4 4 64,4-6-32,-4 6-32,4-5-64,-4 5 32,0 0 32,4-4 0,-4 3 0,-1-4 64,5 5-96,-4-5 0,0 1 32,4 4 0,-4-6 0,4 1 64,-4 5-32,0 0-32,0-4 32,4 4 32,-4-1-32,0 1 64,0 0 0,0 0 96,-1 0-96,1-5 0,4 5-32,-4-5-64,4 0 32,-4 5 32,4-5-96,0 0 0,0 5 32,0-5 0,0 5 64,0-5 32,0 0-128,0 0 32,0 0 0,4-5 64,-4 5-96,0 0 0,0 0 32,0 0 64,0 0-32,0 0-32,0 0-64,0 0 32,0 0 32,4 0 64,-4 0-32,0 0 64,0 0-64,4 0-32,-4 0-64,0 5 32,5-5 32,-5 5 0,4 0 0,0 0 64,-4 0-32,4-5-32,0 5 32,-4 0-32,4 0-96,0-5 64,-4 5 96,8 0 96,-4-5-1408,5 0-640</inkml:trace>
  <inkml:trace contextRef="#ctx0" brushRef="#br0" timeOffset="46097">3115 3259 1280,'8'-10'512,"-8"10"-256,8 0-160,-8 0 224,8 0-128,-8 0 64,0 0-96,0 0 64,9 0-128,-1-10 96,-8 10-64,0-11-64,8 11-32</inkml:trace>
  <inkml:trace contextRef="#ctx0" brushRef="#br0" timeOffset="46344">3143 3224 4032,'0'-5'160,"0"0"0,4 0 64,-4 5-64,0-5 0,4 0-192,-4 5 32,0-5-64,5 5 0,-5-5 64,4 5 0,-4 0 64,0-5 32,4 5-128,-4 0 32,4-5 0,-4 5 64,0-5-32,0 5-32,4-5 32,-4 5-32,0-5 0,4 5 0,-4-5 64,0 5 32,0-5-32,4 5 32,-4-5-64,0 5-32</inkml:trace>
  <inkml:trace contextRef="#ctx0" brushRef="#br0" timeOffset="49346">3662 2600 1152,'0'0'416,"0"0"-192,-8 0-128,8 0 128,0 0-96,-4 0-96,4-5 0,0 5 32,0 0 32,-4 0 96,4 0 32,-4 0-32,0 0 32,4-5-128,-4 5-64,0 0 64,-1 0 64,5 0-64,-4 0 0,0 0 32,4 0 0,-4-5 0,0 5 64</inkml:trace>
  <inkml:trace contextRef="#ctx0" brushRef="#br0" timeOffset="49631">3601 2585 4736,'-4'0'224,"0"0"-128,0 5 32,0-5-160,4 0 0,-4 0 32,0 0 64,4 0-32,-5 0 64,5 0-64,-4-5-32,4 5-64,-4 0-32,0 0 128,4 0 32,-4 0 0,4 0-64,-4 5 32,4-5 32,-4 0-32,0 0 64,4 0-64,-4 0-32,4 0 32,-4 0 32,4 5 32,-4-5 96,0 0-160,4 0-96,-5 5 32,1-5 0,4 0 32,-4 0 64,0 5-96,4-5 0,-4 5 32,4-5 64</inkml:trace>
  <inkml:trace contextRef="#ctx0" brushRef="#br0" timeOffset="50099">3499 2615 5920,'-4'5'-32,"4"-5"32,-4 5 0,-1-5 0,1 5 0,4-5 0,-4 5 64,4 0-96,-4-5 0,0 5 32,4 0 0,-4-5 0,4 5 0,0 0-96,-4 0 64,4 0 32,-4 5 0,4-5 64,0 0 32,-4 0-32,4 5-128,0-5 32,0 0-32,-4 0-64,4 0 160,0 0 96,-4-5-96,4 5-32,0 0-64,0 0-64,-5 0 96,5 0 0</inkml:trace>
  <inkml:trace contextRef="#ctx0" brushRef="#br0" timeOffset="50546">3437 2765 5696,'0'5'32,"0"0"-32,0 0 32,0 0 32,0-5 32,0 5-32,0 0-64,0 0-64,0-5 32,0 5 32,4 0 64,-4 0-96,0-5 0,0 5 32,5 0 0,-5 0-96,0-5 64,4 5 32,-4 0 64,4-1 32,-4 2 32,4-2-160,-4-4-32,4 10 32,-4-10 64,0 10 0,4-10-32,0 11 32,0-7-32,0 6 64,-4-4 32,4-2-128,-4 6-32,4-4-64,-4-2 96,5-4 0,-1 5 96,-4 0-32,4 0-32,-4-5 32,4 5-32,0-5 0,-4 5 0,4-5-96,0 6 64,0-6 96,0 4 96,0-4-128,-4 5-96,4-5 32,0 5 64,1-5 0,-1 0-32,-4 0-64,4 5 32,0-5 32,-4 0 64,4 5-96,-4-5 0,4 5 32,-4 0 0,4-5 64,0 0 32,0 5-32,0-5-64,0 0 32,1 0-32,-1 0 0,0 0 0,4 0 0,-4 0 64,0-5-96,4 5 0,-4 0 32,5-5 0,-5 5 0,4 0 0,-4-5-1696,4 5-768</inkml:trace>
  <inkml:trace contextRef="#ctx0" brushRef="#br0" timeOffset="53529">3654 2540 1152,'-3'0'416,"3"5"-192,-5-5-64,5 0 192,0 0 64,0-5 96,0 5-96,-4 0 0,4 0-224,0 0-64,-4 0-64,4 0 32,-4 0-64,4 0 64,-4 0 0,0 0 32,4-5 0,-4 5 64,0 0-96,0-5 0,-1 5-32,1 0 32,0 0 0,0-5 32,0 5-64,0 0 32,0 0-64,0-5-32,0 5 32,0 0 32,0 0-32,0 0 64,-1 0-64,1 0-32,0 0-64,0 0 32,0 0 224,4 0 192,-4 0-192,0 0-96,0 0-64,0 0 32,0 0-32,0 0-32,4 0 32,-5 0-32,1 5 0,4-5 0,-4 0 0,0 0 64,4 5 96,-4-5-128,0 0-32,0 0 0,0 0 0,0 0 0,0 0 0,0 0-96,-1 0 64,5 0 32,-4 0 64,0 0-32,0 0-32,0 5 32,4-5-32,-4 0-96,0 0 64,0 5 32,0-5 64,4 0-32,-4 0-32,0 5 32,0-5-32,-1 5 0,1-5 0,4 5 0,-4-5 0,0 5 0,4 0 0,-4-5-96,0 5 0,4 0 128,-4 0 32,4-5-96,-4 5 32,0 0-64,0-5 0,4 0 128,-4 5 32,-1 0-32,1-5-64,0 5 32,0-5-32,4 5-96,-4-5 64,0 5-32,4-5 0,-4 5 128,0 0 32,0 0-128,4-5 32,-4 5 0,4 0 64,-4 0-96,4-5-64,-5 5 64,1 0 64,4 0 0,0 0-32,0 5 32,-4-1-32,4-3-96,0 4 64,-4-6 96,4 2-96,0-2 0,0 1 32,0 1 0,0-2 0,0 2 0,0-2-96,0 2 64,0-2 32,0 2 64,0 3-32,0-4-32,0 0-64,0 5 128,0-5 64,0 0-192,0 5 0,0-5 0,0 0 96,0 0-64,0 0 0,4 0 32,-4 0 64,0 0-32,0 0-32,4 5 32,-4-10-32,0 10 0,0-10 64,4 5 160,-4 0 192,0-5-224,5 5-32,-5-5-32,0 5 64,0-5-32,4 10 0,0-10-96,-4 10-64,4-5-64,-4 0 32,4 0 32,-4 0 64,4 0-32,-4 0 64,4-5-128,-4 5-64,4 0 64,0 5 64,-4-10-64,4 10 0,-4-10 32,4 10 64,-4-5-32,0 5-32,5-5 32,-5 0-32,0 0 0,4 0 0,-4 0 0,0 0 64,0 0-32,4 0 64,-4 0-128,0-5 0,4 5 32,-4-5 0,0 5 0,4 0 0,0 0 0,0-5 0,0 5 0,0 0 0,0 0-96,0 0 0,1 0 128,-1 0 32,0 0 0,0 0 32,4-5-64,-8 5-32,4-5 32,0 0-32,0 5 0,0 0 0,-4-5 0,4 5 0,0 0-96,1-5 64,-1 5 32,-4 0 64,4 0-32,0-5-32,-4 5 32,4-5-32,-4 5 0,0-5 0,4 0 0,-4 5 0,0-5 0,0 0 0,0 0 0,0 0 0,0 0 0,4 5 0,-4-5 0,0 0 64,4 0-96,-4 0 0,4 5 32,0-5 64,-4 5-736,4-5-352,1 5-1312</inkml:trace>
  <inkml:trace contextRef="#ctx0" brushRef="#br0" timeOffset="57812">3201 2805 1024,'-9'0'416,"9"0"-192,0 0 0,0 0 224</inkml:trace>
  <inkml:trace contextRef="#ctx0" brushRef="#br0" timeOffset="60020">3193 2800 2976,'0'0'512,"0"0"-64,0-5 0,0 5-160,0 0-32,0 0-192,0-5-64,0 5-64,0 0 0,-4-5 64,4 5 64,0 0 96,-4 0 64,4-5 32,0 5 0,0 0 0,-5-5 64,5 5-96,0-5 32,-4 0-96,4 5 0,0-5-96,0 0 32,-4 0 64,4 0-64,0 5 0,-4-5 32,4 0 64,0-5-160,0 5-32,-4-5 128,4 5 64,0-5 0,-4 0 32,4 5-64,-4-5 64,0 0-128,4 5 0,-4-5-32,4 5-64,-4 0 32,4-5 32,0 5-32,-4 0-32,-1 0 96,5 0 64,0-5-64,-4 5-64,0-5-96,0 5 32,4-5 32,-4 5 64,4-4-32,-4 3-32,0 2 32,4-6-32,-4 4 0,0-4 64,4 5-96,-4-5 0,4 0 32,-4 6 64,4-2-96,-5-4 0,5 6 96,-4-1 32,4 0-128,-4-5 32,4 5-64,-4-1 0,4 2 64,0-1 64,-4 0-32,0 0 64,4 0-64,-4 0-32,0 0-64,4 0 32,-4 0-32,0 5 0,0-10 128,0 5 32,-1 0-32,5 0-64,-4-5 32,0 5-32,4 0 0,-4 0 64,0-5 32,4 5 32,-4 0-64,4-5-64,-4 0 32,4 0-32,-4 0 0,0 5 0,4-5 0,-4 5 64,0 0-32,4-5-32,0 5 32,0 0-32,-5-5-96,5 5 64,0 0 32,-4 0 0,4 0 0,0 0 64,0-5-32,-4 10-32,4-5 32,0 0-32,-4 5 0,4-10 0,-4 10 0,0-10 64,4 5-96,-4 0 0,4-5 32,-4 5 64,4-5-32,-4 0 64,0 0-64,-4 0-32,8 0 32,-9-5-32,5 5 0,0 0 0,0 0 0,0 0 0,0 0 0,0 0 64,-4 0-96,4 0 0,-1 0 32,5 5 0,-8-5 0,8 6 0,-4-2 0,0-4 0,0 6-96,0-2 64,0 2 32,0-7 64,0 7-32,0-2-32,4-4 32,-5 6 32,1-6-32,0 0-32,0 0-64,0 0 32,0 5 32,-4-5 0,4 5 0,0-5 64,0 5-32,0 0-32,-5-5-64,5 5 32,0 0 32,0-5 64,0 5-32,0 0 64,-4 0-128,4 0 0,0 0 32,-5 0 0,5 0 0,-4 0 0,4 0 0,-4 0 0,4 0 0,-4 0 0,3 0-96,-3 0 64,4 0 32,-4 0 64,4 5-32,-4-5-32,0 0-64,-1 0 32,5 5 32,-4-5 64,4 5-96,-4-5 0,4 5 32,0-5 64,-4 0-32,3 5 64,1-5-64,0 5-32,0-5 32,0 0-32,0 0 64,-4 0-96,4 0-64,-1 0 64,-3 0 0,4 0-64,0 5 64,-4-5 32,4 5 0,0 0 0,-4-5 0,-1 5 0,1 0 0,0 0 0,0 0 0,0 0 0,0 0 64,-1 0-96,1 0 0,0 0 32,0 0 64,0 0-96,-1 0 0,5 0 32,-4 5 64,0-5-32,0 5-32,0-5-64,4 0 32,-5 0-32,1 5 0,4-5 128,0 0 32,0 5-128,0 0 32,0-5-64,0 5-64,0 0 96,0-5 0,-1 5 32,1 0 64,4 0-96,-4 0 0,0 0 32,0 0 0,0 0 0,4 5 64,-4-5-96,4 5 0,-4-5-32,4 5 0,-4-5 64,4 0 0,-4 5 0,4 0 0,0-5 0,0 5 0,0 0 0,0 5 0,0-5-96,0 0 64,0 5 96,4-5-96,0 5 0,-4-5-32,8 0 0,-4 0-96,0 0 32,0 0 128,0 0 64,0 0 0,1-5 32,-1 5-64,0-6-32,0 6-64,0-4-32,0 3 64,0 1 64,0 0 0,0-5 64,4 5-128,-3 5 0,-1 0-32,0-5 0,0 5 64,0-5 64,0 0-32,-4 0-32,4 5-256,-4 0-160,0 0-2336</inkml:trace>
  <inkml:trace contextRef="#ctx0" brushRef="#br0" timeOffset="63646">2964 2201 640,'0'0'256,"0"0"-128,-5 0-96,5 0 160,0 0 192,0 0 128,0 0-64,0 0 64,0 0-96,0-5 0,-4 5-32,4-5 0,-4 5 64,4-5 64,-4 0-32,0 0 128,0 0-288,0 0-32,4 0-96,-4 0-32,0 0-96,-4 0-64,4 0 96,-1 5-128,1-5 0,-4 1 32,4-2 0,-4 6 0,4-4 64,-4-2-32,4 6-32,-1-4 32,1-2-32,-4 6 0,4-5 64,0 5-32,-4-5 64,4 5-64,0-5 64,-5 5-64,5 0-32,-4 0 32,4 0-32,0 0 0,-4-4 0,4 4 0,0-6 64,-4-4 32,-1 6-32,5-2-64,0 2 96,0-1 0,0 0-128,4 5 32,-4-5 0,0 5 0,0-5-96,0 5 64,4 0 96,-4 0 32,-1-5-128,1 5-32,0 0 96,4 0 32,-4-5 0,0 5-64,0-5 32,0 5 32,0-5-32,0 5 64,0-5-64,0 0-32,4 5-64,-5 0-32,1 0 128,0-5 96,0 5-96,0-5-96,0 5 32,-4 0 0,4 0 32,0-5 0,0 5 0,0 0 64,-1 0-32,1 0-32,0 0 32,0 0 32,0 0-96,0 0 0,4 5 32,-4-5-160,0 5 32,0 0 128,0-5 128,0 5-96,-1 0-96,5 0-64,0 0 0,-4 5 96,4-5 64,0 5 0,-4-1-32,4 1 32,0-4-32,0 4 0,0-6 0,0 6-96,4-5 64,0 1 32,-4-2 64,0 6-96,5-4-64,-1 3 64,-4-4 64,4 0 0,-4 0-32,4 0-64,0 0 32,0 0 32,-4 0 0,4 0 0,0 0 64,0 0-32,0 5-32,0 0-128,1-5-64,-1 5 224,0-5 128,0 5-160,0 0 32,0 0-32,0 0 0,0 0 0,0 0 64,0-5-32,0 5-32,-4 0-64,4 0 32,1-5 32,-1 5 64,0-5-96,-4 5 0,4-5-32,0 0 0,0 0 64,-4 5 64,4-5-32,0 0-32,-4 5-64,4 0 32,0-5 32,0 0 0,-4 5 0,5-5 0,-1 0 0,-4 5 0,4 0 0,0 0 64,0 0-96,0-5 0,0 5 32,0-5 64,0 5-96,0-5 0,-4 5-32,4-5 0,1 0 128,-1 0 32,0 5-32,0-5 32,-4-1-128,4 6-64,0-4 64,0-2 64,0 2-64,0-2 0,0 1-32,-4 0 0,4 0 128,0 5 96,1-4-128,-1 4-96,0-1 32,0-4 0,-4 5 32,4 0 0,0 5 0,0-5 0,0 0 0,4 0 64,-4 0-96,1-5 0,-1 5 32,0 0 64,0 0-32,0-5-32,0 5 32,0-5-32,0 5-96,0-5 64,0 0 96,0 0 32,1 5-128,-1-5 32,-4 0-64,4 0 0,0 5 64,-4-5 0,4 0 64,0 5 32,0-5-128,-4 0-32,4 5 32,-4-5 0,4 10 32,0-10 0,-4 5 0,0 0 64,4-5-96,0 5 0,-4-5-32,5 0 0,-5 5 64,4-10 0,-4 10 64,4-10 32,0 10-32,-4-5 32,4 0-64,0 5-32,-4-5-64,4 0 32,0-5 32,-4 5 0,4-1 0,-4-4 64,4 6-96,-4-6 0,4 5 32,1-5 64,-5 5-32,4 0-32,0-5 32,-4 5-32,0 0 0,0-5 0,4 5 0,-4 0 0,0-1 0,4 2 64,-4-2-96,0 2 0,0 4 32,0-6 64,0 1-96,0 0 0,0 5 32,0 1 64,0-1-32,0-6-32,0 6 32,0-5 32,0 0-32,4-5-32,-4 5-64,4 0 32,-4-5-1888</inkml:trace>
  <inkml:trace contextRef="#ctx0" brushRef="#br0" timeOffset="66861">2963 2665 896,'0'-5'416,"-4"5"-192,4 0-256,0 0 64,0 0-32,-4 5 0,0 0-96,0 5 64,0-5-32,4 5-64,-4 0 96,0 5 64,4 0 0,0 0-32,0-5-64,0 5 32,4-5 32,0 0 0,-4-5 0,8 5 64,-4-5-32,0-5-32,0 0 32,0 0 32,1 0-32,-1 0-32,0-5 32,0 5 32,-4-5 384,4 0 192,-4-5-256,0 5-128,-4-5-160,4 5 0,-4-5-64,0 5-32,4 5-128,-4-5-64,-1 5 96,1 0 32,0 0-32,4 5 64,-4 5 32,4-5 0,-4 5-96,4-5 64,0 5-32,0-5-64,4 5 224,-4-5 96,4 5-96,-4-5-64,4-5 0,0 5 32,1-5-96,-1-5 0,0 5-32,4-5 0,-4 5 128,0-5 32,0 0-32,-4 0 32,4-5 0,-4 5 32,0-5-64,0 5-64,-4 0 32,4 0-32,-4 5-96,0 0 0,0 5-32,0 0 96,4 0 0,0 0 32,-4 0 0,4 0 64,4 0 32,-4 0 32,0-5-160,4 5-32,0-5 96,0 0 32,0 0 0,-4-5 32,4 0-64,0 0-32,-4-5 96,4 0 0,-4 5-32,0-5-64,-4 0 96,4-5 0,-4 5-128,0 0 32,4 0-64,-4 0 0,0 5 128,0 0 32,0 5-32,0-5-64,4 5-64,-4 0-32,4 0 64,-4 0 64,-1 5-64,5-5-64,0 0 128,-4 0-32,4-5 0,0 5-64,0-5 32,0 5 32,0 0 64,4-5-32,-4 5-32,5 0-64,-5 0-32,4 0 64,-4 0 0,4 0 32,0 0 0,0 5-96,0 0 64,0 0 32,0-5 0,-4 10 0,4-5 64,0 0-32,0 0-32,1 0-64,-5 0 32,4 0 32,-4 0 0,4 0 64,-4 0 96,0 0-64,4 0-64,-4 0 0,0 0-32,4 5 0,-4-5 0,0 0 0,4 0 0,-4 0 0,4-5 64,-4 5-32,0 0-32,4-5 32,-4 5 32,4 0 32,-4-5 96,5 5-96,-5 0-64,0 0-96,3-5 32,1 5 32,-4 0 64,5 0-96,-5 5 0,4-5-32,-4 0 0,4 5 128,-4-5 96,0 5 0,4 0 64,-4-5 64,0 5 160,4-5-256,-4 0-32,0 0-96,4 0-64,-4 0 32,0 0-32,0 5 0,4-10 0,-4 10 0,0-10 0,0 5 64,0 0 32,0 0-32,0 0-64,0 0 32,0 0-32,0 0-96,0 0 0,0 0 128,0-5 32,0 5 0,0 0-64,0-5 32,0 5-32,0-5 0,0 5 0,0-5-96,0 5 64,-4-5 32,4 5 64,0-5-32,0 5-32,0-5 32,0 5-32,0 0 0,0-5 0,0 5 0,0-5 0,0 5 0,-4-5 0,4 5 0,0-5 64,0 5-32,0-5 64,0 0-64,0 5-32,-4-5-64,4 0 32,0 0 32,0 0 0,0 0 0,0 0 0,-4 0-96,4 0 64,0 0 96,-4 5 32,4-5-128,0 0 32,0 0 0,0 5 0</inkml:trace>
  <inkml:trace contextRef="#ctx0" brushRef="#br0" timeOffset="71881">3066 3090 6400,'0'5'0,"0"-5"64,-4 0-96,4 0 0,0-5 96,0 5 32,-4-5-32,4 0-64,-4 0 288,4-5 128,-4 5-192,0-5-64,-1 0-32,5 0-160,-8-5 32,4 5 0,-4-5 64,4-5-32,-4 5-32,-1-5-64,1 10 32,4-5 32,0 5 64,0 0-32,0 0-32,0 0-64,0 5 32,4-5 32,-4 5 64,4 0-32,-5 0-32,5 0 32,-4 0-32,4 0-96,-4 0 64,4 0 32,-4 0 0,0 0 0,4 0 0,-4 5 0,4-5 0,-4 0 0,4 5 0,0-5 64,-4 5-192,4 0 32,0 0 32,0 0-32,0 0 32,4 5 64,0 0 0,0 0-96,-4 0 0,4 0 64,0 5 0,0 0 32,0 0 64,1 5-32,-1 5-32,0 0-64,0-5 32,0 5 32,4-5 0,-4 5-96,0-10 64,0 5 32,0 0 64,5-5-96,-5 0 0,0 5 32,0-5 64,-4 0-32,4-5-32,0 5 96,0-5 64,-4 0-128,4-5-32,-4 5 0,5-5 64,-1-5-32,-4 5-32,0-5 32,0-5 32,0 5-32,-4-5 64,-1 0-64,1 0-32,0-5 32,-4 5 32,0-5-32,-5-5-32,5 0 32,0 0-32,0 0 0,4 5 0,-4-5 0,4 5 0,-1 5-96,1 0 64,0 0 32,4 5 0,-4 0 0,4 0 64,0 5-96,0-5-64,0 5 64,4 0-64,-4 0-32,4 0 96,0 5 0,-4 0 32,9 0 0,-5 5 0,0 5-96,0 5 0,4 0 64,-4-5 64,4 5-64,-4-5 0,5 5 96,-5-10 32,4 5-32,-4-5-64,0 0-64,0 0-32,0-5 64,1 5 64,-1-5 0,0 0-32,0 0 32,-4 0 32,4-5-32,-4 0 64,4 0-64,-4 0 64,0-5 0,-4 0 32,4 0-160,-4-5 32,0 0 0,0 0 64,0-5-96,-1 0 0,1-5 32,0 0 0,-4 0 0,8 0 64,-4 5-96,0-5 0,4 10 32,-4-5 0,0 5 0,4 0 0,-5-5 0,5 10 64,0-5-32,-4 5-32,4 0-128,0 5 0,0-5 64,0 10 32,0 0 32,0-5 0,0 5-96,0 0 64,0 0 32,0 0 0,0 0 64,0 5 32,0-5-128,0 5-32,4 5 32,-4-5 0,0 5 32,5 5 0,-1-5-96,0 0 0,-4-5 128,4 10 32,0-10-96,0 5 32,0-5 0,0-5 0,0 5 64,-4-5 32,9 5-32,-9-5-64,4 5 32,-4-5-32,4 5-96,-4-5 64,0 5 32,0-10 64,0 5-32,0 0-32,0-5 32,-4 5-32,4-5 0,0 0 0,0 0 0,0 0 64,-4 0-32,4-5 64,0 5-64,0 0-32,-4 0-64,4-5-32,0 5 64,0-5 64,-5 5-64,5 0 0,0 0 32,0-5 0,0 5 0,0 0 64,0 0-32,0 0 64,0 0-128,0 0-64,0 0 64,0 0 0,0 0 32,0 0 64,0 0-96,0 5 0,0-5 32,0 0 0,0 0 0,0 0 0,0 0 0,0 0 64,5 0-96,-5 0 0,0 0 32,0 5 0,4-5 0,-4 5 0,0-5 0,4 0 0,-4 0 0,0 0 0,0 0 0,0 0 64,0 5-96,0-5 0,0 0-32,0 0 0,0 0 128,0 0 32,0 0-32,0 0-64,0 0 32,0 0 32,0 0-32,0-5-32,4 5-64,0-5 32,-4 0 32,0 0 0,0 0 64,4 5 32,-4-5-128,0 0 32,0 0 0,0 0 64,0 0-96,0 0 0,0 0 32,-4-5 0,4 5 0,-4 0 0,4-5 0,-4 5 0,4 0-96,-4 0 64,4 0 32,0 0 64,-4 5-96,4 0 0,-5-5 32,5 0 64,0 5-96,-4 0-64,4-5 64,-4 0 64,4 5-64,0-5 0,0 5 96,-4-5 32,0-5-32,4 5-64,0 0 32,-4 0-32,4 0 0,-4 0 0,4 0 0,-4-5 0,0 5 64,4 0-96,-5-5-64,5 0 64,0 5 64,-4 0 0,4 0-32,0 0 32,0 0-32,-4 0 0,4 0 0,0 0 0,0 0 64,0-5 32,-4 0-128,4 5 32,0-5-64,0 0 0,-4 0 64,4 5 0,0-5 0,-4 5 0,4-5 0,0 5 0,0-5 0,-4 5 0,0 0 0,4 0 0,-4 0 0,4 5 0,-4 0-96,4 5 0,-4 0 64,-1 0 64,5 0-64,-4-5 0,0 5 32,0-5 0,0 5 0,0-5 0,4 5 64,-4-5 32,4 5-32,0-5-64,0 5-64,0-5-32,0 0 64,0 0 64,0 0 0,4 0-32,0-5-64,-4 5 32,4 0 32,-4 0 64,4-5-32,-4 5 64,4-5-128,-4 0-64,4 0 128,-4 0 32,0 0 0,0 0-64,5 0 32,-5 5-32,0 0-96,0-5 64,0 5-32,-5 0 0,5 5 128,-4 0-96,4 0 0,-4 0 32,4 0 0,-4 0-96,4 0 64,0 0 32,0-5 64,0 5-96,0 0-64,4-5 128,-4 5 32,4-5 0,-4 0 32,4 0-128,-4 0-64,5 0 64,-1 0 64,-4 0-64,0 0 0,0 0 32,0 0 64,0 5-32,0-5-32,0 5-64,0 0 32,-4-5 32,4 5 0,0 0-96,-5 5 0,5-5 64,0 0 64,0 0 0,0 0 64,0-5-64,0 5-32,0-5 32,5 0-32,-1 0 0,-4 0 0,4 0-96,0-5 64,0 5 32,-4 0 64,4 0-32,-4-5-32,4 5-64,-4 0 32,0 0 32,0 0 64,0 5-96,0-5 0,-4 5-32,4-5 0,0 5 128,-4 0 32,4-5-32,0 5-64,0-5-64,0 0 32,0 0-32,0 0 0,4 0 64,4 0 64,-4 0-32,4-5 64,-3 5-128,3 0-64,-4 0 64,0-5 64,0 5 64,0 0 32,-4 0-160,-4 0 32,0 0 0,0 5 0,0-5-96,-4 5 0,3 0 64,-3 0 0,4-5 96,0 5 32,0-5-128,4 0-32,0 5 32,0-5 64,0 0 0,0-5-32,0 5-64,4 0 32,-4 0 32,4-5 64,-4 5-32,0 0 64,0 0-64,0 0-32,0 0-128,0 5 0,-4-5 64,0 5 96,4-5 0,-4 5-32,4 0 96,-4 5 0,4-5-128,0 0-32,0-5-64,0 5 96,0 0 0,0-5 32,4 0 64,0 0 32,4-5-128,-4 0 32,4 5 0,-3-5 0,-1 0-96,0 5 64,0 0 32,-4 0 64,0 0-32,0 0-32,0 0-64,0 5 32,-4 0 32,4-5 64,0 5-32,-4 0-32,4-5-64,0 5 32,0-5 32,0 5 0,0-5 0,0 0 0,4 0 0,-4 0 64,4 0-32,0 0-32,0 0 32,0 0-32,-4 0 0,4 0 0,-4 0 0,4 0 0,-4 0 0,0 0 0,0 0-96,0 0 64,0 5 32,0 5 0,-4 0 0,4-5 64,-4 5-96,0-5 0,0 5 32,0-5 0,0 0 0,4 0 0,0 0 0,-4 0 0,4-5 0,0 0 64,4 0-32,-4-5-32,4 5 32,0-5-32,-4 5 0,4 0 0,-4 0-96,4-5 64,-4 5 32,0 5 64,-4-5-32,4 0-32,-4 5-64,4 0 32,-4-5 32,0 5 0,4 0 0,-4 0 0,0 0 0,4 0 0,0-5 64,0 5 32,0-5-128,4 0 32,0 0-64,0 0 0,0 0 64,-4 0 0,4 0 0,0 0 0,-4 5-96,0-5 64,0 0 96,0 5-32,0-5-32,0 5 32,0-5 32,0 5-96,-4-5 0,4 5-32,0-5-64,-4 5 96,4-5 64,0 5-64,0-5 0,0 5 32,0-5 64,0 0-32,4 0-32,-4 0 32,4 0 32,-4 0-32,4 0-32,0 0 32,-4 0-32,5 0-96,-1 0 0,-4 0 128,0 0 32,0 0 0,0 5-64,0-5-64,0 5 32,0-5 32,0 5 0,0 0 0,0-5 0,0 5 0,0 0 64,0-5-96,0 5 0,0-5 32,0 0 0,0 5 0,0-5 0,0 0 0,0 0 0,0 0 0,4 0 64,0 0-32,0 0 64,-4 0-128,4 0 0,-4 0 32,0 0 64,0 0-192,0 0 32,0 0 32,0 0 96,0 5 0,0-5-32,0 0 32,0 5 32,0-5-96,0 0 0,0 0-32,0 0 0,4 5 128,-4-5 32,0 0-32,0 0-64,0 0 32,0 0-32,0 0 0,0 0 0,0 0 0,0 0 64,0 0-96,0 0 0,4 0 32,-4 0 0,4-5 0,-4 5 0,0 0 0,0 0 0,0 0 0,0 0 64,0 0-96,0 0 0,0 0 32,0 0 0,0 0-1056,0 0-1344,0 0 416</inkml:trace>
  <inkml:trace contextRef="#ctx0" brushRef="#br0" timeOffset="73968">1946 3973 640,'0'0'256,"0"0"-128,0 0-160,0 0 64,0 0 224,0 0 160</inkml:trace>
  <inkml:trace contextRef="#ctx0" brushRef="#br0" timeOffset="77757">1946 3968 2624,'-4'0'704,"4"-5"-288,-5 5-128,5-5-32,0 5 0,0-5-128,-4 5-96,4-5 64,0 5 0,-4-5-128,4 5 32,0-5 64,0 0 96,-4 0 0,4 5 0,0-5 32,-4 0 96,4 0-128,0 5-32,0-5 128,-4 0 160,4 0-160,0 0 0,-4 0-64,4 5-32,0-5-96,0 0-64,-4 0 96,4 0-64,0 0 128,-4 0 32,4 0-64,0-4-32,-4 3 32,4 2 64,-4-2-96,4 2-64,0-2 0,-4 2 32,-1-2-32,5 1 64,-4-5-64,0 6-32,0-6 32,4 4 32,-4-4-32,0 6-32,0-1 32,0-5 32,0 4 32,0-4 32,0 1-160,-1-1 32,1 5-64,0-5 0,0 5 128,0 0 32,-4 0-128,4-5-32,0 5 32,0 0 64,0-5 0,-1 5-32,1 0 32,0-5 32,0 5-32,0-5-32,0 5 32,0 0-32,0 0-96,0-5 64,0 5 32,4-5 0,-4 5 0,0-5 0,-1 5 0,5 0 64,-4-5-32,4 5-32,-4 0-64,0 0-32,4-5 64,-4 5 64,4 0 0,-4 0 64,4 0-64,0 0-32,-4 0 32,4 0 32,0 0-96,-4 0 0,4 0 96,0 0 32,-4 0 96,4 0 32,0-5-96,-4 5-32,4-5-32,0 5-64,-4 0 96,4-5 0,0 5-32,-5-5 32,5 0-64,-4 0 64,4 0-64,-4 0-32,4 0 32,-4 5-32,0-5 0,4 5 0,-4 0-96,0-5 64,4 5 32,-4 0 64,4 0-32,-4-5-32,4 5 32,0 0-32,-4 0 0,0-5 64,4 10-96,0-10-64,0 5 64,-5 0 0,5 0 32,-4 5 0,4-5 0,0 0 64,-4 0-32,0 1 64,4-2-128,0 1 0,-4-5 32,0 5 0,4 0 64,-4 1 32,4-2-128,-4 2-32,4-6 32,-4 0 0,4 0 96,-4 5 32,4-5-128,-4 4-32,4-4 32,0 6 64,0-6-64,-4 5 0,4-5 96,-5 5 32,5 0-32,0-5-64,-4 5-64,0 0 32,4 0 32,0 0 0,-4 0 0,0 0 64,4 0-96,-4 0 0,4 0-32,-4 0 0,4 0 64,-4 0 64,0 0-32,4 0 64,-4 0-64,4 0-32,-4 0-64,4 0 32,-5 0 32,5 0 64,-4-5-32,4 5-32,-4-5 32,4 5 32,-4-5-32,4 5-32,0-5 32,-4 5-32,4-5-96,-4 0 64,4 5 96,0 0 32,0-5-128,-4 5-32,4 0 32,0 0 64,-4-5 0,4 5-32,-4 0-64,4 0 32,-4 0 32,4-5 64,0 5-96,-4-5 0,-1 5 32,5-5 0,-4 5 0,4-5 64,0 5-96,-4-5-64,4 5 128,-4-5 32,4 5 0,0 0-64,0-5 32,-4 5-32,4 0 0,0-5 0,0 5-96,0-5 64,0 5 32,0-5 0,0 5 0,0-5 64,0 5-96,0-5 0,4 5 32,-4 0 64,0 0-96,4-5 0,-4 5 32,0-5 0,4 5 0,0 0 0,-4-5 0,5 5 0,-5 0 0,4 1 0,-4-2 0,4 2 0,0-2 0,-4 2 0,4-2-96,-4 2 64,4-2-32,0 1 0,0-5 64,0 6 64,0-2-96,5 2 0,-5-2 32,4 6 0,-4-4 0,4-2 0,-4 2 64,0 4 96,4-5-224,1 5 0,-1 0 0,-4-5 32,0 5 32,4 0 0,-4 0 0,4-5 64,-4 5-96,1 0 0,3 0 32,0 0 0,0 0 0,-4 0 0,4 0 0,-4 0 64,5 0-96,-1 0-64,-4 5 64,4-5 64,0 0 0,0 5-32,1-5 32,-1 0-32,4 5 0,0-1 0,1 2-96,-5-2 64,0 6 32,4-10 64,-4 10-32,1-4-32,-1-2 32,4 1-32,-4 1 0,0-2 0,-4 2-96,5-2 64,3 2 32,-4-2 0,0 2 0,4-2 0,-3 6 0,-1-5 64,4 0-96,-4 0 0,0 0 32,1 0 64,-1 5-96,0-5 0,0 0 32,0 5 0,0-5 64,-3 5 32,3 0-128,0-5 32,0 5-64,-4 5 0,4-5 64,1 5 0,-1-5 0,0 0 0,0 0 0,0-5 0,-4 5 0,5 0 0,-1 5 0,-4-5 64,4-5-32,0 5-32,0-5-64,-4 5 32,0 0 32,5 0 64,-5 0-32,4-5-32,-4 5-64,4 0 32,-4 0 96,0 0 32,5 0-128,-5 5 32,0-5 0,0-5 0,0 5-96,0 0 64,0 0 32,0-5 64,0 0-32,-4 5-32,4 0 96,0-5 0,1 5-32,-1-5-64,0 0 32,0 0-32,0 0 0,0-5 64,0 5-96,0 0 0,0 0 32,0 0 0,0 5 0,0-5 64,-4 0-32,5 0-32,-1 5-64,0-5 32,0 0 32,-4 0 0,4 5-96,0 0 64,0 0 96,0-6 32,0 7-32,0-7-64,-4 6 32,4-4-32,1-2 64,-1 2 32,0 4-192,0-6 0,-4 1 32,4 0 96,0 0 0,-4 0-32,4 0 32,-4 1 32,4-2-96,0 1 0,-4 0 32,4-5 0,-4 5 0,4 0 0,1 0 0,-1-5 0,-4 5 0,4 5 0,0-10 0,0 10 0,-4-10 0,4 10 0,-4-5 64,4 0 32,-4 0-32,4-5-64,-4 5-64,4 0-32,-4 0 64,0 0 64,4-5-64,0 10 0,-4-5 96,0 0 32,4 5-128,-4-5-32,5 0 32,-5 0 0,4 0 32,-4-5 64,0 5-32,4 0-32,-4-5 32,0 5 32,4-5-32,-4 5-32,0-5 32,4 5-32,-4-5 0,0 0 0,0 5 0,4-5 0,-4 5 0,0-5 64,4 5-96,-4-5 0,0 0-32,0 0 0,0 5 0,4-5 0,-4 0 128,0 0 32,0 5-32,0-5-64,0 0 32,4 5-32,-4-5 0,0 5 0,0-5 0,4 5 64,-4-5 32,0 5-128,4-5-32,-4 0 32,0 5 64,0-5 0,0 0-32,0 0-64,0 5 32,0-5 32,0 0 64,5 0-32,-5 0-32,4 5-64,-4-5 32,0 0 32,0 5 64,4-5-96,-4 0 0,0 0 32,4 5 0,-4-5 0,4 0 0,0 5 0,-4-5 0,0 0 0,0 5 64,0-5-96,0 0 0,4 5 96,0-5-32,-4 5 64,0-5-128,4 5 0,-4-5-32,0 5 0,0-5 64,0 0 0,4 5 0,-4-5 64,0 5-96,0-5 0,0 0 96,4 5 32,-4-5-32,0 5-64,0-5 32,0 5-32,5 0-224,-5 0-96,0 10-1376,4 0-544,-4-5-448</inkml:trace>
  <inkml:trace contextRef="#ctx0" brushRef="#br0" timeOffset="80110">1786 3524 1152,'0'-5'416,"0"5"-192,0 0 96,0 0 224,0 0-288,0 0-64,0 0 0,0 0 32,0 0-32,0 0 32,0 0 0,0 0 96,0 0-160,0 0-96,0-5-32,0 5 32,0-5 96,0 5 128,0-5-64,0 5 32,0-5-224,0 5-96,0-5 32,0 5 64,0-5 64,0 5 32,0-5-64,0 5 32,0-5-64,0 5 64,0-5-64,0 5 64,0-5-128,0 5 0,0 0 160,0 0 64,0-5-224,0 5-32,0 0 0,4 0 32,-4-5 32,4 5 0</inkml:trace>
  <inkml:trace contextRef="#ctx0" brushRef="#br0" timeOffset="80275">1799 3454 6400,'4'0'0,"0"-5"0,0 5 0,0 0 0,0 0 0,0 0 0,0 0 64,0 0-96,0 0 0,1 0 32,-1 0 0,-4 0 0,4 0 0,0 0 0,0 0 0,0 0 0,0 0 0</inkml:trace>
  <inkml:trace contextRef="#ctx0" brushRef="#br0" timeOffset="89654">1896 3464 128,'0'0'160,"0"0"-64,4 0 32,-4 0 64,0 0-64,0 0-32,0 0-32,0 0 32,0 5-64,5-5 64,-5 0 0,0 5 32,0 0-64,4-5 32,-4 5-64,4 0 64,-4-5 0,4 5 32,-4 0 192,4-5 192,-4 5-256,0-5-128,4 0-32,-4 5 0,4-5-32,-4 0-64,0 5 32,4-5 32,-4 0-32,4 5-32,-4-5 96,4 5 0,-4-5-32,4 5 32,-4-5 0,5 0 96,-5 0-96,4 0-64,-4 5 64,4 0 0,-4 0-192,4 0 0,-4 0 32,0 0 96,4 0-64,-4 0 0,4 0 32,-4 0 64,0 0-32,4 0-32,0 0 32,-4-5 32,0 5-32,0 0 64,4 0-64,0 0-32,-4 0-64,4 0-32,-4-5 64,0 5 0,5 0 32,-5 0 64,0-5-96,4 5-64,-4 0 64,0-5 64,4 5 64,-4 0 32,0 0-160,4-5 32,-4 5-64,4 0 0,-4 0 64,0 0 64,4 0-32,-4 0 64,0 0-128,4 0 0,-4-5 32,0 5 64,4 0-32,0 0 64,-4-5-128,0 5 0,4 0-32,-4-5-64,4 5 96,-4 0 0,0-5 96,0 5 32,4 0-32,-4 0-64,5 0 32,-1-1 32,-4 2-96,4-2-64,0 2 64,0-2 64,-4-4 64,4 6-128,-4-2-32,4 2 32,-4-6 64,0 5 0,0-1 64,0-4-64,4 6-32,-4-2 32,0-4-32,0 6 0,0-2 0,0 2 0,0-2 64,0 6 32,0-5-128,0 0-32,0 0 96,0 0 32,0-5-96,0 5-32,0 1-64,0-2 96,0-4 64,0 5 128,0 0-128,0 0-32,0 0 0,0 5 0,0-10 64,0 5 32,0 0-128,0 0-32,0-5 32,0 5 0,0 0 32,0-5 0,0 5 0,0-5 64,0 5-32,0-5-32</inkml:trace>
  <inkml:trace contextRef="#ctx0" brushRef="#br0" timeOffset="89939">2076 3963 4992,'0'5'64,"0"0"-96,0 0 0,0 0 32,0 0 0,0 0 0,0-5 64,0 5-96,0-5 0,0 0 32,0 5 64,0-5-32,0 0-32,0 0-64,0 5 32,0-5 96,0 5 32,0-5-128,0 0-32,0 0 32,0 5 64,0-5-64,0 5 0,0-5 32,0 0 0,0 0 0,0 5 64,0-5-32,0 0-32,0 0 32,0 0-32,0 5 64,0-5 32,-4 0-128,4 0 32</inkml:trace>
  <inkml:trace contextRef="#ctx0" brushRef="#br0" timeOffset="93056">2068 4038 5248,'0'0'0,"0"5"-96,-4-5 64,4 0 32,0 5 0,-4-5 64,4 0 32,0 0-32,0 0-64,-4 0 32,0 0-32,4 5 0,-4-5-96,4 0 64,-4 0 32,4 0 64,-4 0-32,4 0-32,-4 0-64,4 0 32,0 0 32,-5 0 64,5 0 96,0-5 64,-4 5 256,4 0 64,0-5-256,-4 5-160,4-5-192,-4 5 32,4-5 32,-4 5 0,4-5 64,-4 5-32,4-5-32,-4 5 32,4 0 32,0 0-96,-4-5 0,4 5 32,0-5 0,0 5 0,-4 0 64,4-5-32,-4 5 64,4 0-64,-4-5-32,0 5-64,4 0-32,-5 0 128,1-5-32,4 0 96,-4 5-64,0-5-32,4-5 96,-4 5 128,0 0 128,4 0-288,-4 5-64,4-5 32,0 0 32,-4 0-96,4 5 32,0-5 0,0 0 64,-4 0-96,4 0 0,-5 0 96,5 0 96,-4 0-64,4 0-64,-4 0 128,4 0 32,-4 5-160,0-5-64,4 0-96,-4 0 0,4 5 160,-4-5 32,4 0 64,-4 0 0,0 0-64,4-5-64,-4 5 32,4 0-32,-4 0-160,4 0 32,-5 0 192,1 0 128,4 0-96,-4 0-64,0 0 0,0 0-32,0-5 0,0 0 0,4 5 0,-4-5 0,0 5-96,0-5 64,4 5-32,-4 0 0,4 0 64,-4 0 0,-1 0 0,5 5 0,-4-5 0,4 1 0,-4 4 64,4-6 32,-4 1-128,4 0 32,-4 0 0,4 0 0,-4 0 0,4 0 0,0 0-96,-4 5 64,4-4 32,0-2 64,0 6-96,-4-4 0,4 4 96,0-6 32,0 6-128,-4-4-32,4 4 32,0-6 64,0 2 0,0-2-32,0 6 32,-5-5-32,5 1 0,0 4 0,0-6-96,-4 2 64,4-2 96,0 6 32,0-4-128,0 4-32,0-6 32,0 6 64,0-4-64,0-1 0,0 0 32,0 0 64,0 0-96,0 0 0,0 0 32,0 0 64,0 5 32,0-5-256,0 0 96,4 0 64,-4 5 32,0-5-32,5 0 32,-5 5 32,4-5-96,-4 5-64,4-5 128,-4 5 32,4 0-96,0 0 32,-4-5-64,4 5 0,0 0 128,-4 0 32,4 0-128,0 0-32,-4 0 32,5 0 0,-1 0 32,0-5 0,0 5-96,0 0 64,0 0 32,0 0 64,0 0-96,-4 0 0,4 5 32,-4-5 0,4 5 0,-4-5 0,4 0-96,-4 5 64,4 0 32,1-5 64,-5 10-32,4-5-32,-4 0-64,4 0 32,0-5 32,0 5 0,0 0-96,-4 0 64,4 0 32,0 0 64,-4-5-32,4 5-32,-4 0-64,4-1-32,0 2 64,-4-2 64,5-4 0,-5 6 64,4 4-64,-4-10-32,0 9 32,4-9-32,-4 6-96,4-2 64,-4 2-32,4-2-64,-4-4 160,4 6 96,-4-2-96,4 2-32,-4-2-64,4 1 0,-4 0 64,4 0 64,1 0-96,-5 0 0,4 5 96,0-4 32,-4-2-128,4 1 32,-4 0 0,4 0 0,-4 0 0,0 5 64,0-5-32,4 0-32,-4 0-64,4 0 32,-4 5 32,0-5 64,4 0-96,-4 0 0,4 0-32,-4 0 0,0 0 128,4 0 32,-4 5-128,0-5 32,4 0 0,-4 0 0,0 0 0,0 0 0,4 0 0,-4 0 64,0 0-32,0 0 64,5 0-64,-5-5-32,0 5 32,0 0 32,0 0-96,0 0 0,0-5 32,0 5 0,0-5 64,0 5 32,0-5-128,0 5-32,0-5 32,0 5 64,0-5 0,0 5-32,0-5 32,0 5-32,-5-5 0,5 5 0,0-5 0,-4 5 64,4-5-96,0 5 0,0-5 96,-4 5 32,4-5-32,0 5-64,-4 0 32,4-5-32,-4 5 0,4 0 0,-4 0-96,4-5 64,-4 5 32,0 0 64,4-5-32,-4 5 64,0-5-128,4 0 0,-4 0 96,4-5 32,-4 0-128,4 0 32,0 0 0,-5 0 64,1-5-32,4 5-32,-4-5 32,4 5-32,-4-5-96,4 5 0,-4-5 128,0 5 32,4-5-96,-4 5-32,0 0 96,4-5 96,-4 0-192,-1 0 0,1 5 0,0-5 96,0 0 0,0 5-32,-4-5 32,4 5-32,0-5 0,4 0 0,-4 0-96,0 5 64,-1-5 32,5 0 64,-4 5-32,0 0 64,4-5-64,-4 5-32,4 0-64,-4-5-32,4 5 128,0 0 32,-4 0-96,4 0 32,0 0 0,0 0 0,0 5 0,0-5 0,0 5 0,0-4 0,0 4 0,0-6 64,0 6-96,0-4 0,0 4 32,0-6 64,0 2-96,0 4 0,-4-6 32,4 2 0,0-2 0,0 1 64,-4 1-32,4-2 64,0 2-128,4-2 0,-4 6 32,0-4 0,4 4-96,-4-6 0,4 6-32,0 0 0,0 0 0,0 6 96,0-6 0,5 4 32,-5 2 64,4-2 32,0 2-128,-4-2 32,0 1 0,4 1 0,-3-2 0,-1 6 64,0-4-96,0-2 0,-4 2 32,4 3 64,0-4-32,0 5-32,0 0-128,0-5 0,1 5 64,-5 0 96,4 0 0,0 0 64,-4 0-64,4 0-32,-4 0 32,4 0-32,-4 0 0,0 0 0,0 0 64,4 0 32,-4 0-32,0 0-64,4-5 32,-4 5 32,4 0-896,-4-5-352,4 5-1120</inkml:trace>
  <inkml:trace contextRef="#ctx0" brushRef="#br0" timeOffset="96794">1104 3474 1024,'0'0'416,"0"0"-192,0 0-64,0 0 192,-5 0-128,5 0 32,-4 0-96,4 0 0,0 0 32,0 0 32,-4 0 96,0-5 32,4 5-32,0 0 32,-4-6-128,4 6 32,0-4-96,4-2 0,-4 6-32,0-4-64,0-2-64,0 2 160,4-6 32,0 0-64,-4 5-32,0-5 32,4 5 0,-4-6-64,5 7 32,-5-6-64,0 5 64,0-5-64,0 0 128,0 0 128,0 5-96,0-5 64,0 0-160,0 5-64,0-5 64,-5 5 0,5-5 32,-4 5 0,4 0-160,0-5-32,0 5 32,0 0 0,0 0 96,4 0 32,-4 0-32,0-5-64,0 5 32,0 0-32,0 0-96,0-5 64,0 5 96,0-5 32,0 5 96,0-5 32,0 0-32,5 0-32,-5 0-96,0 0-64,4 0-64,0 5 32,-4-5 32,0 5 0,4-5 0,-4 5 64,0 0-96,0 0 0,4-5 32,-4 5 0,0-5 0,0 5 64,0 0-32,0-5-32,4 5-64,-4 0 32,0-5 32,0 5 0,0-5 0,4 5 64,-4-5 96,0 5-128,0-5-96,4 5 32,-4-5 64,4 5 0,-4-5 64,0 5-128,4-4 0,-4 3 32,0-4 64,4 6-96,-4-2 0,0 2 32,4-6 0,-4 5 0,5-5 0,-1 4 0,-4 2 64,0-2-32,0-4-32,0 6 160,0-1 32,0 0 0,0 0 32,0 0-128,0 5 0,0-5-32,0 0 32,0 0-128,0 0 0,0 0 96,0 0 32,0 0-128,0 5-32,4-5 32,-4 0 64,4 0-64,-4 0 0,4 0 32,-4 0 0,4-5-160,-4 5 32,4-5-1504,-4-5-1920,-4 10 672</inkml:trace>
  <inkml:trace contextRef="#ctx0" brushRef="#br0" timeOffset="99635">1279 3044 1152,'0'0'416,"0"0"-192,0-5 0,0 5 288,0 0-128,0 0 32,-4 0-64,4-5 32,-4 5-128,4-5-96,-4 5-64,0-5 0,0 0 64,0 0 128,0 0 0,0 0 0,4 0-160,-4-5-96,-1 5 0,1 0-32,0-5 0,0 5 0,4-5 64,-4 0 96,0 0 64,0 1 32,0-1-64,4 0-32,-4 0-96,0 0 32,4-1-64,-4 1-32,4 6 32,0-2-32,-5-4 0,5 6 0,0-1 0,0-5 64,-4 5 32,4-5 32,0 0 64,0 5-96,0-5 0,0 5 32,0-5 64,0 5-160,0 0-32,0 0-64,0-5-64,0 5 160,0-5 96,0 5 32,0-5 0,0 0-96,0 0 32,4 0-64,-4 0-32,0 0 32,0 0-32,5 0 64,-5 0 96,0 5-64,4 0-64,-4-5 0,0 0 32,0 0 32,0 5 32,0-5-64,0 0 32,0 5-64,0-5 64,0 0-128,0 5 0,0-10 96,0 5 32,0 0-32,0-5-64,0 5-64,0 0-32,0 0 128,0 0 32,0 0-96,0 0 32,4 5 0,-4-5 64,0 5-32,4 0-32,-4-5 32,0 5-32,4-4-96,-4-1 64,0 4 96,4 1 32,-4-5-128,4 5 32,-4 0 0,4 1 0,-4-6-96,4 4 64,-4 2 32,4-6 64,-4-5-32,4 5-32,1 0 32,-1 0-32,-4 0 64,4 0 32,0 0-128,0 0 32,0 0 0,0 0 64,0 5 32,0-5 32,0 5-64,0-5 32,0 5-64,1 0-32,-1-5-64,0 5 32,0 0 96,4 0 32,-8-5-128,8 5 32,-4 0 0,0 0 0,0 0 0,1 0 0,-1 0-96,4 0 64,-4 0 32,0 0 0,0 0 0,4-5 0,-4 5 0,0 0 0,5 0-96,-5 0 64,4 5 96,-4-5 32,0 5-128,4-5 32,-4 5 0,0 0 0,5 0 0,-1 0 64,0-5-96,-4 5 0,4 0-32,-4 0 0,4 0 64,-3 0 64,3 0-32,-4 0-32,4 0 32,-4 5 32,0-5-32,4 0-32,-4 0-64,0 0 32,5 0 32,-5 5 64,0-5-96,0 5 0,0 0-32,0-5 0,0 5 64,0-5 0,0 0 0,5 5 64,-5-5-32,0 0-32,4 0 32,-4 5-32,0 0-96,0-5 64,4 5 32,-4-5 64,5 5-32,-5-5 64,4 0-64,-4 5-32,0-5-128,0 0-64,0 5 160,4-5 160,-4 5-64,1-5-32,-1 0 64,0 5 0,0-5-128,0 5-32,4-5 32,-4 0 0,0 5 96,4-5 32,-3 0-128,-1 5-32,0-5 96,0 0 32,0 5 64,0-5 64,0 5-96,0-5-64,5 0 0,-6 5-32,2-5-96,-1 0 64,0 5 32,4-5 64,-4 0-32,0 0 64,4 5-64,-3 0-32,-2-5-64,6 5 32,-1 0 32,-4-5 0,0 5 0,4 0 0,-4-5 64,0 5-32,1-5-32,-2 5-64,-3 0-32,5 0 128,-1 0 32,0-5 0,0 5 32,0 0-128,0 0-64,0 0 64,0 0 0,5 0 32,-5-5 0,-4 5 0,4 0 64,0 0-32,0 0 64,0-5-64,4 5-32,-4 0 32,0 0-32,4 0-224,-3 5-96,3-6-1728,-4 2-1760,4-1 1024</inkml:trace>
  <inkml:trace contextRef="#ctx0" brushRef="#br0" timeOffset="101288">1745 2036 384,'0'0'256,"0"0"-128,0 0-32,0 0 224,0 0-64,0 0 96,0 0 0,0 0 32,0 0 64,0 0 64,0-5-160,0 5 32,4 0-32,-4 0 32,0-5-128,5 5-96,-5-5 0,4 0 32,-1 5-96,2-5-64,-1 0 64,0 0 64,0 0-128,0 5-32,0-5 0,4 0 64,1 0-32,-5 5-32,4-5 96,-4 5 64,4-5 0,-4 5 0,0 0-96,4-5 32,-3 5-64,3 0-32,-4 0 32,4 0-128,0 0 0,-4 0 128,0-4 32,0 4 64,5 0 64,-5 0-96,4-6 0,-4 6 32,4 0 0,0-4-64,0 4-64,-3-6 32,3 2 32,4-2-32,-4 6-32,0-4 32,1 4-32,-1-5 0,-4 5 0,4 0 0,0-6 0,-4 6 0,4 0 64,-4-4 32,5 4 32,-1 0-160,-4 0-32,4 0 32,-4 0 64,0 0 0,0 0-32,0 0-64,1 0-32,3 0 64,-4 0 0,4 0 32,-4 4 64,0-4-32,4 0 64,-4 0-64,1 0-32,3 0 32,-4 0-32,0 0 0,4 0 0,-4 0 0,4 0 64,-4 0-32,0 0-32,1 0-64,-1 0 32,4 6-32,-8-6 0,8 0 64,-4 0 64,0 0-32,0 0-32,0 0 32,5 0-32,-1-6 0,0 6 64,0-4-96,0 4-64,-4-6-1344,5 6-1408,-1-4 672</inkml:trace>
  <inkml:trace contextRef="#ctx0" brushRef="#br0" timeOffset="107907">2821 1742 1792,'0'0'704,"0"0"-384,0-10-256,0 10 352,0-5-128,0 0-128,0 0-32,4 5 0,-4-5 64,0 0-160,4 0-32,-4 0 128,4 0 160,-4-5-32,4 5 32,-4-5-96,0 0-32,0 0 32,0 5 32,0-5-32,0 0-32,0 5-32,0-5 0,0 0-64,0 5-64,0-5-64,-4 6-32,4-7-32,0 6 96,-4-5 64,4 1 128,0-1-64,0 0 0,0 4-32,0-3-64,0 4 32,0-5-32,0 5 0,0-1 64,-4 2 32,4-6-32,0 5 32,-4-10 0,4 5 32,0 5-160,0-5-32,-4 0 96,4 5 32,0-5 0,-4 5 32,4-5-128,-5 5 0,1-5 96,4 5 32,0-5-32,-4 0 32,4 5-64,0-5 64,-4 0-64,4 5-32,0-5-64,0 0 32,-4 5 32,4-5 64,0 0-96,-4 5 0,4-5 32,0-5 64,0 5-32,-4 0-32,4 0 32,0 0-32,0 0 0,0 0 0,0 5 0,-4-5 0,4 5 0,-4-5 0,4 5 0,0 0 0,0-5 0,-4 0 0,4 5 64,0-5 32,-4 5-32,4-5-64,0 5 96,-5 0 64,5-5-64,0 5-64,-4 0-160,4-5 0,0 5 128,0-5 64,-4 5-96,0-5-32,4 1 32,-4-1 64,4 4 0,-4-4-32,4 6 32,-4-7 32,0 1-32,4 0-32,-4 6 32,0-2 32,4-4-32,-4 6-32,-1-1 32,1 0-32,0 0 0,0 0 64,-4 5-96,4-5 0,-4 5 32,4 0 64,0-6-32,0 6-32,-1-4 32,1 4-32,0-5 64,0 5 96,0 0-224,4 0 0,-4-5 0,0 5 96,0 0 0,0 0 64,0-5-128,0 5-64,4-5 64,-5 5 64,1 0 0,0-5 64,0 5-64,0 0 64,-4-5-128,4 5 0,-4 0-32,4 0-64,-1 0 160,1-5 32,-4 5 0,4-5-64,-4 5-64,4 0 32,0-5-32,-4 5 0,-1 0 64,1-5 64,4 5-32,-4 0-32,4 0 32,-4-5 32,4 5-96,-5 0 0,5 0 32,-4 5 0,4-5 0,-4 0 64,4 5-32,-4-5-32,4 5-64,-5 0 32,5 0 96,-4-5 32,0 10-128,4-5 32,0 0 0,-4 0 0,4 0 0,-1 5 0,1-5-96,0 5 0,-4 0-32,4-6 96,0 6 0,4 0 96,-4 0-32,-4 0 64,4 5-128,-5-5 0,5 0 32,0-4 0,0 3-96,0 1 64,-4-5 32,8 5 64,-4-5-32,0 0 64,0 0-224,0 0 32,-1 0 160,1 0 128,4 0-256,-4 5 0,0-5 0,0 0 96,0 0 0,0 0-32,0 0 96,4 5 64,-4-5-224,0 0 0,0 5 0,-1-5 32,1 5 32,0-5 64,4 0-32,-4 0-32,0 5 32,0-5-32,0 5-96,0 0 64,0 0 32,0-5 64,0 5 32,-1 0-128,1-5-32,0 5 32,0-5 64,0 0 0,0 5-32,-4-5-64,0 0 32,0 0 96,3 5 32,1-5-128,-4 0-32,4 0 32,0-5 0,0 5 32,-4 0 64,4 0-32,0 0-32,-1 0 32,1-5-32,0 10-96,0-5 64,0 0 32,0 0 0,0 0 0,0 0 64,0-5-32,4 5-32,-4 0 32,0 0-32,-1-5 64,1 5 32,0-5-32,0 5-64,0 0-64,0 0 32,0 0-32,4 0 0,-4 0 64,0 0 64,0-5-32,0 5 64,0 0-64,-1 0-32,-3-5 32,4 5-32,0-5 0,-4 5 0,0-5 0,4 5 64,-5-5-32,5 5 64,-4-5-64,4 0-32,-4 4 96,0-4 0,4 0-128,-5 0 32,5 6 0,-4-6 64,4 0-96,-4 4 0,0-4 96,0 6 32,-1-6-128,5 0 32,-4 5 0,0-5 64,0 5 32,4-5 32,-4 5-64,-1-5-64,-3 0 32,4 5-32,0-5 0,0 5 64,-1-5-96,1 0-64,0 0 128,0 0 32,0 4-96,0 2-32,0-6 32,3 0 64,-3 4-64,0-4 0,0 0 32,0 0 64,-1 0-96,1 0 0,0 0 32,0 0 0,0-4 64,0 4 32,-5 0-32,5 0-64,0-6-64,0 6 32,0-4 32,0-1 0,-5 5 0,5 0 0,0-5 0,0 5 64,3 0-32,-2-5 64,-2 5-128,1 0 0,0 0-32,0 0 0,-1 0 64,1 0 64,0 0-96,-4 0 0,0 0 32,4 0 0,-1 0 0,1 5 0,-4-5 0,4 5 64,0-5-32,-5 5 64,5-5-128,0 4 0,4 2-32,-4-6 0,0 4 64,-1-4 64,1 6-32,0-6 64,0 0-64,-1 0-32,-3 0-128,4 0 0,-4 4 192,0-4 128,4 6-256,-1-6 0,-3 0 64,4 4 64,0-4-96,0 0 32,-5 5-64,5-5 0,4 0 64,-4 5 64,-4-5-32,3 0 64,1 0-128,0 0 0,0 0 32,4 0 0,-4-5 0,-1 5 0,1 0-96,0 0 64,0 0 96,0 0 32,4 0-128,-5 0 32,5 0-64,-4 0-64,4 0 96,0 0 64,-4 0 64,4 5 32,-4-5-160,4 5 32,-1-5-64,1 0 0,-4 5 64,4-5 0,0 5 0,0 1 0,0-6 64,0 4 32,0-4-128,-5 6-32,5-6 32,0 4 0,0-4 32,-4 5 0,4 0 0,0 0 0,-4-5 0,4 5 0,-5-5 0,1 5 0,0-5 0,0 0 0,4 0 0,-4 5 0,-1 0 0,5 0 0,0 0 0,-4 0 0,4 0 0,0 0 0,0-5 0,0 5 0,0 0 0,-5-5 0,5 5-96,0 0 64,0 0 32,4-5 64,-4 5-32,0 0 64,4-5-128,-4 5 0,0-5 32,0 5 0,0 0 0,0 0 64,-1 0-96,5 0 0,-4 0-32,0 0 0,0 0 64,0-5 0,0 5 0,4 0 0,-4-5 0,0 5 0,4-5 0,-4 5 64,0-5-96,0 5 0,4 0 32,-4 0 64,-1-5-96,1 5 0,0 0 32,0 0 64,0 0-96,0 0 0,0 0 96,0-5 32,4 5-128,-4 0-32,0 0-64,4 0 96,-4-5 0,4 5 96,-5 0-32,1 0-32,0 0 32,0 5-32,0-5 0,4 5 0,-4-5 0,0 0 0,0 5 0,0-5 64,0 5-32,4-5-32,-4 0-64,4 5 32,-5 0 32,1 0 0,4-5-96,-4 5 64,4 0 32,-4-5 0,4 5 0,-4 0 64,0 0 32,0 0 32,0 0-160,4 0-32,-4 0 96,0 0 32,4 0-96,-4 0-32,0 0 32,4 0 0,-5-5 32,5-1 64,-4 6-96,4-4-64,-4-2 64,4 6 0,-4-4 96,0-2 32,4 6 32,-4-5 0,0 0 0,0 0 0,0 5-160,4-4 32,-8-2 0,3 6 0,1 0 0,-4-5 64,4 5-96,0-5 0,0 0 96,0 5 32,0-5-32,0 5-64,0 0 32,0 0-32,-5 0 0,5-5 64,0 0-32,0 5-32,0-5 32,0 5 32,0-5-32,4 0-32,-4 0-64,0 5-32,0-5 64,4 5 64,-5 0 0,5-5-32,-4 0 32,4 0-32,-4 5 0,4-5 64,0 0-96,0 0 0,0 0-32,-4 0 0,4 0 64,0 0 0,0 0 0,0 5 64,0-5-32,0 0-32,0 0 32,0 5-32,-4 0-96,4 0 0,0 0 64,0 0 64,0 0 0,0-5-32,0 5 32,0 0 32,0 0-96,4 5 0,-4-5 32,0 0 64,0-1-96,4 2 0,-4-1 32,0 0 0,0 0 0,4 0 64,-4 0-96,0 4 0,4-4 32,-4 5 0,0-5 0,5 5 0,-5-5 0,0 0 0,0 5 0,4 0 0,-4 0 0,0-5 0,0 0-96,0 5 64,4-5 96,-4 5 32,0-5-128,4 0 32,-4 0 0,0 5 64,0 0-96,0-5 0,0 0 32,0 0 0,4 0 0,-4 0 64,0 0-96,0 0 0,0 0 32,4 0 0,-4-5 0,0 5 0,0-5 0,0 5 64,0-5-32,4 5-32,-4 0-128,0 0 0,4-5 128,-4 5 64,4 0 0,-4-5-64,4 10 32,-4-5 32,4 0-96,1 0-64,-5 0 64,4 0 0,0 0 32,-4 0 64,8-5-32,-8 5-32,8 0 32,-4 0-32,0-1-96,4-3 0,-4 4 128,1 0 32,-1 0 0,0-1-64,0 1 32,0 0-32,4 0 0,-4-4 0,0 3 0,0 1 0,0 0 0,1 0 0,-1 0 0,0-5 0,0 5 0,0-5 64,0 0-96,-4 0 0,4 0 96,-4 0 32,4 0-128,0 0 32,-4 0 0,0 0 0,4 0 0,-4 0 0,4 0 0,-4 0 64,0 0 32,0 0-32,4-5-64,-4 5 32,5 0 32,-5-5 32,0 5 32,0-5-160,4 5 32,0 0-64,-4-5 0,0 5 64,4 0 64,0 0-32,-4-5-32,4 5-64,-4 0 32,4 0 96,-4-5 32,4 5-128,0 0-32,0 0 32,0-5 0,1 5-64,-1 0 64,4 0 32,0 0 64,0 0-32,0 0 64,5 5-64,-1 0-32,4-5-256,1 5-160,-1 0-2592</inkml:trace>
  <inkml:trace contextRef="#ctx0" brushRef="#br0" timeOffset="113759">507 2271 1408,'0'0'608,"0"0"-320,0 0-192,0 0 224,0 0-128,0 0 64,0 0-160,0 0 0,-4 0 160,4 0 160,0 0-96,0 0 0,-4 0 0,4 0-32,-4 0 0,4-5-96,-4 5-32,-1 0-192,5-5 32,0 5 128,-4-5 160,4 5-160,-4-5 0,4 5 0,0-5 64,-4 5-96,4-5 0,-4 5 32,4-5 64,-4 5 32,0 0 96,0 0-224,0-5-128,0 5 64,0-5 32,-1 5 0,1 0 32,0-5-128,0 5 0,4-5 32,-4 5 0,0 0 64,4-5 32,-4 5-32,0-5 32,0 5-64,0 0 64,0-5-64,-1 5 64,-3-5 0,4 5 32,0-5-160,-4 5 32,4-5 0,0 5 64,0-5-32,0 5 64,-5 0-64,5 0 64,0-4-128,0 4-64,0 0 64,0-6 0,0 6 32,0 0 64,0 0-32,0 0 64,0 0-64,4 0-32,-5 0 32,1 0 32,0 0-96,4 0 0,-8-5 32,4 5-96,0 0 64,0-5 32,0 5 0,0 0 0,0 0 64,-1 0 32,1 0 32,0 0-64,0 0 32,-4 0-128,4 0 0,-4 0 32,0 0 64,4 0-96,-5 5 0,1-5 32,0 0 0,4 0 0,-4 5 0,4-5-96,-5 6 64,1-6 32,4 4 0,0-4 0,-4 0 64,4 0-32,0 5-32,-4-5 32,4 5-32,-1-5 0,-3 0 0,4 5 0,0-5 0,-4 5 0,4-5 0,0 5 0,0-5 0,0 5 0,-1-5 0,1 5 0,0-5 0,-4 5 0,4-5 0,0 0 0,-4 5 0,4-5 0,0 0 0,-1 0 0,5 0-96,-4 0 64,4 0-32,0 0 0,0-5 128,0 5 32,0-5-32,0 5-64,0-5-64,4 5 32,-4-5 32,0 0 0,0 5 0,0-5 64,0 0-32,0 0 64,0 0-128,0 5 0,0-10 32,0 5 64,0 0-96,0 0 0,0 0 32,0-5 64,0 5-32,0 1 64,-4-6-128,4 4-64,0 2 64,-4-6 64,4-1-64,0 1 0,-4 6-32,4-6 0,0 4 64,0-3 64,0 4-32,0-5-32,0 5 96,0-5 64,0 4-128,-4-3-96,4-1-64,0 5 96,-4-5 64,4 5 64,0-5-128,0 0-32,-4 0 96,4 0 32,0 0-96,0 0 32,4 0 64,-4 0 32,0-5-32,0 5-64,4-5-64,-4 0-32,4 5-32,-4-5 96,4 0 0,0 0 96,-4 5-32,0-5 64,4 0-128,1 0 0,-5 0 32,4 5 64,0-10-32,-4 5-32,4 0 96,0 0 0,0 0-128,-4-5-32,4 5 32,-4 0 64,4 0-64,0 0 0,-4-5 32,4 5 0,-4 1 0,4-6 0,-4-1-96,5 7 64,-1-6 96,0 0 32,0 5-128,0 0 32,0 0-64,0 0-64,4-5 160,-4 5 32,0 0 0,1 0-64,3-5-64,-4 5-32,4 0 64,0-5 64,-4 5 0,4 0 64,5 0-224,-5-5 32,4 5 32,-4-5 96,5 5 0,-5 0 64,4-5-64,0-5-32,0 0 32,-3 5 32,3-5-32,-4 5-32,4 0-64,-3-5 32,3 11 32,-4-6 0,0 0 0,0-1 64,1 7-32,3-6 64,-4 5-64,0 0-32,0-5 32,0 10-32,1-5 0,-1 5 0,-4-5-96,4 5 0,0 0 128,0 0 32,-3 0-160,3 0 0,0 0 32,0 0 32,0-5 96,0 5 32,1-5-128,3 5-32,-4 0 32,4 0 0,1 0 32,-1 0 64,0 0-32,0 0 64,-3 0-64,3 5 64,0-5-224,-4-5 32,0 10 96,1-5 128,3 0-96,-4 5-32,0-5 0,4 0 0,-3 5-96,3-5 0,0 0 64,0 0 64,1-5 0,-1 5-32,0-5 32,0 5-32,1 0-96,-1 0 64,0-5 32,-4 5 0,9 0 0,-5 5 64,0-5 32,1 0 32,3 0-160,-4 0-32,5 6-64,-5-6 96,0 5 64,-4-5 128,5 4-224,-1 2 0,-4-2 0,0 2 32,0-6 32,1 0 0,-1 0 0,4 0 0,-4 5 0,4-5 0,1 5 0,-5-5 0,4 5 0,0 0 0,-3 0 0,3 0 64,-4 0-96,4 0 0,-4 0 32,5 5 0,-5-5 0,4 0 64,-4 0-32,5 5 64,-1-5-128,0 0-64,0 5 64,-3-5 64,3 5-64,4-5 0,-8 5 32,5 0 64,-1 0-96,-4-5 0,4 5 32,1 0 0,-5 0 0,0-5 0,0 5 64,0-5 32,5 5-128,-5 0 32,0-5 0,4 5 0,-4-5 0,0 5 0,1 0 0,3-5 0,-4 5-96,0 0 64,5 0 32,-5 0 64,0 0-32,0 0-32,0 0-64,-4-5 32,5 5 32,-1 0 0,-4 0 0,0 0 0,4 0 0,-4 0 64,5 0-96,-6 0 0,6 0 32,-1 0 0,0-5-96,-4 5 64,4 0 32,0 0 64,-4 0 32,5 0 96,-1 0-256,0 0 0,0 0 0,-4 0 32,4 0 32,1 0 0,-5 0 0,4 0 64,-4 0-32,4-5-32,1 5-64,-6 0 32,6 0 32,-5 0 0,4 0 64,-4 0 32,0 0-128,4 0-32,-4 0 32,4 0 64,-3 0 0,3 0-32,-4 0-64,0 0 32,0 0 96,0 0 32,4 0-32,-3 0-64,-2 5 32,6-5 32,-5 0-96,4 0 0,-4 5 32,0-5 0,0 0 0,0 0 0,0 5 0,1-5 0,-2 5-96,-3-5 64,5 0 32,-5 5 64,4-5-32,-4 5 64,0-5-128,0 5 0,4-5 96,-4 0 32,0 5-128,0-5 32,0 5-64,0-5 0,0 0 64,0 0 0,0 0 0,0 0 64,0 0-96,4 0 0,-4 5 32,0-5 64,4 0-96,-4 0 0,0 0 32,4 0 64,-4 0-32,0 0-32,4 0 32,-4 0-32,4 0 0,-4 0 0,4 0 0,1 5 0,-5-5 0,0 0 0,0 0-96,3 0 64,-3 0 32,0 0 64,0 0-32,0 0-32,0 0-64,0 0 32,0 0 32,0 0 0,0 0 0,0 0 64,0 0-32,0 5-32,0-5 32,0 0 32,0 5-32,0 0-32,0 0 32,0 0-32,0 0 64,0 0 32,0 0-128,-3 0-32,3 0 32,-5 0 0,5 0 32,0 0 0,-4 5 64,4 0-32,0 0-32,-4 0 32,4-5 32,-4 5-32,4 0-32,0-6 32,-4 6 32,4-4-192,0 4 32,-4-1 96,4-3 64,0 4-96,-4-6 32,4 2 0,0 3 0,-4-4 0,4 0 0,0 5-96,0-4 0,0 4 128,0-1 32,0 1 0,0 0-64,-4 0 32,4 0-32,0 0-96,0 0 64,4 0 32,-4 0 0,0 0 0,0 0 64,0 0-96,0 0 0,0 0 32,4 0 0,-4 0 0,4-5 64,-4 5-32,0 5-32,4-5 32,-4 5-32,4-5-96,-4 0 64,4 5 32,0 0 0,0 0 0,1-5 0,-5 0 0,3 0 0,2 0 64,-1 0 32,-4 0-128,4 0 32,0 0 0,-4 0 64,4-5-96,-4 5-64,4-5 64,-4 5 0,0-5 32,4 5 0,-4 0 0,0-5 0,4 5 64,-4-5 32,4 5-128,-4 0 32,5 5 0,-5-5 64,4 0-32,-1-1-32,-3 1-64,5 0 32,-1 0 32,0 1 0,0-1 0,-4 0 64,4 0-32,0-6 64,0 6-128,0-5 0,-4 5 32,4-5 0,1 6 0,3-7 0,-4 6 0,0-5 64,0 5-96,0-5-64,-4 0 64,4 5 64,0 0 0,0-5-32,0 5 32,1-5-32,-1 5 0,-4-5 0,4 0 0,0 5 64,-4-5-32,4 0-32,-4 0 32,4 5 32,0-5-32,0 0-32,-4 5-64,4-5 32,0 0 32,0 0 0,1 5-96,-1-5 64,-4 0 32,3 0 64,-3 0-32,5 0-32,-1 0 32,-4 0 32,4 0-32,0 0-32,-4 5-64,4-5 32,0 0 32,0 0 64,0 0-96,0 0 0,1 0-32,-5 5 0,4-5 128,0 5 32,0-5-32,0 5-64,0-5 32,0 0-32,-4 5 64,4-5 96,0 0-128,0 0-96,5 0-64,-5 0 96,0 0 0,0 0 32,4 0 0,-4-5 64,0 5-32,4 0-32,-4 0 96,5-5 0,-5 0-128,4 5 32,0 0-768,4 0-320,-4-5-1696</inkml:trace>
  <inkml:trace contextRef="#ctx0" brushRef="#br0" timeOffset="115424">1153 1378 1280,'0'0'512,"0"0"-256,0 0-160,0 0 224,0-5 96,0 5 128,0 0-288,0 0-64,0-5 0,0 5 96,0-5 0,0 5 0,0-5-96,0 0-32,0 0-96,0 0-64,0 5 32,4-5 32,0 0-32,0 5 64,0-10 0,0 5 32,0-5-64,4 0 32,-4 5-128,5-5 0,-1 0 96,0 5 96,0-5-128,0-5-96,5 5 32,-5 0 64,4 5-64,0-5 0,0 5 32,1-5 64,-1 5-32,0-5 64,1 0-64,-1 5-32,0-5-64,0 0-32,5 5 128,-1-5 32,0 0 0,1 5-64,-5 0 32,4-5 32,1 5-96,-5-5-64,0 5 192,-4-5 96,5 5-96,3 0-64,-4 0-96,1-4-32,-1 3 128,0 2 32,4-6 0,-3-1 32,-1 7-128,0-6 0,5 4 32,-5-4-96,0 6 64,4-6 32,1 5 64,-5-1-96,4 2 0,-4-2 32,5 2 64,-5 4-96,1 0 0,-1-6 32,0 6 64,-4 0-32,8 0-32,-7 0 32,3-4-32,0 4 0,4 0 0,-3 0-96,-1-6 0,4 6 128,-3-4 32,-1 4 0,0 0 32,-4 0-768,-4 4-1472,1-4 0</inkml:trace>
  <inkml:trace contextRef="#ctx0" brushRef="#br0" timeOffset="122634">2808 4467 1408,'0'0'512,"0"0"-256,0 0 32,0 0 352,0 0-64,0 0-32,0 0-96,0 0-32,0 0-160,0 0 0,0 0-160,0 0 0,0 0 32,0 0 64,0 0-32,5 5 64,-5-5-64,0 5 64,0 0-64,4-5 0,0 5-96,-4-5 96,4 5 32,-4 0-64,4-5-96,-4 5 0,4-5 32,0 0 32,-4 0 96,4 5-160,0-5-32,0 5 64,0-5 32,0 0-128,1 5 32,3-5 64,-4 5 32,0 0-32,0 0-64,0-5 96,-4 5 64,4 0-128,0 0-32,0-5 128,0 5 64,1-5-160,-1 5 0,-4-5-32,4 5 0,0-5 0,0 5 64,0-5-32,0 5-32,0-5 96,-4 5 0,4-5-192,0 5 0,-4-5 32,4 5 32,1-5 32,-5 5 0,4 0 0,-4-5 0,4 5 64,-4 0 96,4 0-128,-4-5-32,4 5-64,-4 0 0,4-5 64,-4 5 64,4-5-96,-4 5 0,4-5 32,-4 5 0,4-5 64,-4 0 32,4 5-128,0 0 32,-4-5-64,4 5-64,-4-5 96,5 5 64,-1-5 0,-4 0-32,4 0 32,0 5 32,-4-5-32,4 0-32,-4 0 32,0 5 32,0-5-32,0 0-32,0 0-64,4 5 32,-4-5 96,0 0 32,0 0-128,0 0 32,0 0-64,0 0 0,0 0 64,0 0 64,0 0-32,0 0-32,0 0 96,0 0 0,0 0-128,0 0-32,0 0 96,0 0 32,0 0-96,0-5 32,0 5 0,0-5 0,0 0 64,0 5 32,0-5 160,0-5 96,0 5-128,-4-5-64,4 5 0,0-5-32,0 5 64,-4-5-96,4 0 0,0 0-32,-4 5 32,4-5-64,0 5 64,-4-5-64,4 5-32,0 0 32,0 0-32,0 0 0,0 0 0,0 5 0,0-5 0,0 0 64,0 0 32,0 0-128,0 0 32,0-5 0,0 5 0,0 0 0,0 0 64,0 0 32,0 0 32,0 0-160,0 0 32,0 0 0,0 0 0,0 0 0,0-5 64,0 5-32,0-5-32,4 5 32,-4 0-32,0 0 0,0 0 64,0-5-32,0 5 64,0 0-128,0 0 0,0-5 32,-4 5 0,4 0-96,0 1 64,-4-2 32,4 1 64,0 0-32,0 5 64,0-5-64,0 0-32,0 0 32,0 5-32,0-5 0,0 0 0,0 1 0,0 4 0,0-6 128,0 6 160,0-4-320,0-2-96,0 6 64,0-4 64,0-2-32,0 1 0,0 5 96,0-5 32,0 5 32,0-5 0,0 5-160,0-4 32,0 4 64,0-6 32,0 2 32,0 4 0,4-6-160,-4 2-32,0-2 32,0 6 64,0-4 0,0 4-32,4-5 32,-4 0-32,0 5 0,0 0 0,0-5 0,0-1 0,0 2 0,0 4 0,0-6 0,4 6 64,-4 0-32,0-4 64,4-2 0,-4 2 32,0-1-160,0 0-32,-4 0-2240,0 0-928,-4 0 64</inkml:trace>
  <inkml:trace contextRef="#ctx0" brushRef="#br0" timeOffset="158374">3074 3005 640,'0'-5'352,"0"5"-192,0-4-128,0 4 96,0 0-64,0-6-64,0 2 96,0-2 64,-4 6-64,4-4-64,0-2-96,0 1-32,-4 0 128,4 5 32,0-5-96,-5 1 32,5 4 0,0-6 64,0 6-96,-4-5 0,4 0 32,0 5 0,-4-5 64,4 5 32,0-5-128,-4 5 32,4-5 0,-4 5 0,4-4 0,-4-7 0,0 6 0,4 0 0,-4-5 64,4 5-96,0 0 0,-4 0 32,4 5 0,0-5 0,0 0 64,-4 0-96,4 5-64,0-5 128,-4 0 32,4 0-96,0 5-32,0-5 96,-4 0 32,4 0-96,-4 0 32,4 5 0,-4-5 0,4 0-96,-5 5 64,5-5 32,0 5 64,0 0-96,0 0-64,0 0 64,0 0 64,0 0 64,5 0-128,-5 0-32,0 0 32,4 0 0,-4 0 96,0 0 32,0 5-128,4 0-32,-4 0 96,4 0 32,-4 0-96,4 0-32,0 5-64,-4 0 96,0 0 64,4 0 128,-4 0-64,0 0-64,4-5 0,-4 0-32,0 6-96,0-7 64,4 6 32,-4-5 0,0 0 0,0 0 64</inkml:trace>
  <inkml:trace contextRef="#ctx0" brushRef="#br0" timeOffset="158621">3045 2955 1696,'0'5'-96,"0"0"128,4 0 32,-4-5-96,0 5 32,0-5 0,0 5 64,0-5-32,0 5-32,0 0 32,0-5-32,0 0 0,0 0 0,0 0 64,0 0-96,0-5 0,0 0 32,0 0 64,0 0-32,0 0-32,-4 0-64,4 0 32,0 0 96,0-5 32,-4 5-32,4 0-64,-4 0-64,4 0 32</inkml:trace>
  <inkml:trace contextRef="#ctx0" brushRef="#br0" timeOffset="159790">3037 2910 1920,'-4'-5'0,"4"0"0,0 0 0,0 0 64,0 0-96,-4 0 0,4 0 32,0 0 64,0 0-32,-4 0-32,4 0 32,0 0-32,-4 5-96,4-5 64,0 0 96,0 0 96,-4 0-64,4 5-64,0-4-96,-4-2-32,4 6 64,0-4 0,0 4 32,0-6 0,-4 2 0,4 4 0,0 0 0,-5-6 0,5 6 0,5 6 0,-5-6 0,0 0 64,4 4-32,-4 2 64,0-6-64,0 4 64,0 2-64,4-2-32,-4 1 32,0 0-32,4 0 64,-4 0 32,0 0-128,0 5 32,4 0 0,-4-5 0,0 5 64,4-5-32,-4 0-32,0 0 32,4 5 32,-4-10-192,0 5 32,4 0 96,-4-5 64,0 5 0,0-5-64,4 5 32,-4-5 32,0 5 32,0-5 32,0 5-160,0-5-32,0 5 32,0-5 0,0 0-64,0 5 64,0-5 32,0 0 64,0 0-96,0 0 0,0-5 96,0 5 32,0 0-128,0-5 32,0 0 0,0 5 0,0-5 64,0 0 32,-4 0-32,4-5-64,0 5-64,0-5 32,-4 5 32,4-5 64,0 0-96,-4 5 0,4 0 96,0 0 32,-4-5-128,4 5 32,0 0 0,-4 0 0,4 5 0,0-5 0,0 1-96,-4 4 64,4-6 32,0 6 64,0 0-32,0-4-32,0 4 32,0 0-32,0 0 0,0-6 64,0 6-192,-4 0 96,4-4 64,0 4 0,-4 0-32,4 0 32,0 0 32,-5 0-32,5 0-32,0 0 32,0 0-32,0 0-96,0 0 64,0 0 96,0 4 32,0 2-32,5-2-64,-1 2 32,-4-2 32,4 1-32,-4 5-32,4 0-64,-4 0 32,4-5 32,0 5 64,-4 0-32,0-5 64,0 5-64,4 0 64,-4-5 64,0 0 64,0 5-192,0-5 0,0 0-96,0 0 0,0 0 128,0 0 32,0 0-32,0 0-64,0-5 32,0 5-32,0-5 0,0 0 0</inkml:trace>
  <inkml:trace contextRef="#ctx0" brushRef="#br0" timeOffset="160576">3033 2970 4288,'0'0'96,"0"-5"-128,0 5-32,0-5 32,0 0 64,0 0 0,0 0-32,0 0 32,-4-5-32,4 5 0,0-10 0,0 5 0,0 0 0,0 0 0,0 0 0,-4 5 0,4-5 0,0 5 0,0 0 64,-4 0-32,4 0 64,0 0-128,0 5-64,0-5 64,0 5 64,0-5-64,0 5 0,-4-5 32,4 5 0,0-5 0,0 5 0,0-5 0,0 5 0,0 0 0,0 0 64,0 0-96,0 0-64,0 0 64,4 0 0,-4 5 32,0 0 0,0-5 0,4 5 0,-4 0 0,4 5 64,-4-5-32,4 0-32,0 5 32,-4 0-32,4 0 0,-4 0 0,5-5-96,-5 0 64,0 5 32,4-5 64,-4 0-32,0 0-32,4-5-64,-4 5 32,0 0 32,0-5 64,4 5-96,-4 0 0,0-5 32,0 5 64,0-5-32,0 5-32,0-5 96,0 5 0,0-5-128,0 0 32,0 0 0,-4 5 64,4-5-96,0 0 0,0 0 32,0 0 64,0 0-96,0 0-64,0 0 128,0 0 32,0 0-96,0 0-32,0 0 32,0 0 0,0 0 32,0 0 64,0 0-32,0 0-32,0-5-64,0 5 32,0-5 32,0 5 0,0-5-96,0 5 64,0-5 96,0 0 96,0 0-128,0 5-96,0-5 32,-4 0 64</inkml:trace>
  <inkml:trace contextRef="#ctx0" brushRef="#br0" timeOffset="161175">3050 2911 4448,'-4'-5'-64,"4"-5"32,-5 4 96,1-4-96,4 6 0,0-1 32,0 5 0,-4-6 0,4 2 64,0-2-32,-4 6-32,4-4-64,0-2 32,0 2 32,-4-2 64,4 6-32,0-5-32,0 5 96,0-4 0,0 4-128,0 0-32,0 0-64,0-6 0,0 6 160,0 0 32,0 0-96,0 0 32,0 0 0,0 0 0,4 6 0,-4-6 0,0 4 0,4 1 0,-4 1-96,4-2 64,-4 2 32,4 4 0,1-6 0,-5 7 64,4-1-96,-4-6 0,4 6 32,-4-4 0,4-1 0,0 0 0,-4 0 0,0-1 64,0 2-32,0-2-32,0 2 32,0-6 32,0 5-32,0 0 64,0-5-64,0 5-32,0-5-64,0 4-32,0-4 128,-4 0 32,4 0-96,0 0 32,0 0 0,-4 0 0,4 0 0,0 0 0,0 0-96,0-4 64,0 4 32,0 0 0,0-5 0,0 0 0,0 0 64</inkml:trace>
  <inkml:trace contextRef="#ctx0" brushRef="#br0" timeOffset="161723">3053 2930 4448,'0'-5'96,"0"-5"-128,0 0-64,0 5-32,-4-5 96,4 5 64,0-5 64,-4 5 32,4 0 0,0-5-160,-4 5-32,0 0 96,4 0 32,0 0-96,-4 0 32,4 0-64,0 5 0,-4-5 64,4 5 64,0 0-32,0-5-32,-4 5-64,4 0 32,0 0 32,0-5 0,0 5 0,-4-5 64,4 5-32,0 0 64,0 0-128,0-5 0,0 5-32,0 0-64,-4-5 160,4 5 32,0 0 0,0 0-64,0-5 32,-4 0-128,4 0 64,0 0 32,0 5 64,-4-5-32,4 5-32,0-5 32,-5 5-32,5-5 0,0 5 0,0 0 0,0-5 0,0 5 0,0 0 0,0 0 0,0 0 64,-4-5-96,0 5-64,4 0 64,0 0 0,0 0 32,-4-5 64,4 5-96,0 0 0,-4 0 32,4 0 0,0-5-96,0 5 64,0 0 96,0 0 32</inkml:trace>
  <inkml:trace contextRef="#ctx0" brushRef="#br0" timeOffset="161993">2988 2745 4576,'0'-10'0,"0"10"32,0 0-32,-8-10-96,8 10 64</inkml:trace>
  <inkml:trace contextRef="#ctx0" brushRef="#br0" timeOffset="163444">2980 2720 4416,'-4'-5'32,"4"5"-32,-4-5 96,4 5 0,0 0 32,0-5-224,-4 5 0,4 0 32,0-4 96,-4 4-64,4 0-64,0 0 128,-4 0 96,4 0-96,-4-6-32,4 6 0,-5 0 0,1 0 0,4 0 0,0 0 0,-4 0 0,4 0-96,0 0 64,0 0 32,-4 6 64,4-6-96,0 4 0,-4 1 96,4 0 32,0 0-128,0-5-32,0 5 32,4 0 0,-4-5 32,0 5 0,0 0 0,4 0 0,-4 0 0,0-5 64,0 5-96,0 0 0,0-5 32,0 5 64,0-5-32,0 5 64,0-5-224,4 5 32,-4-5 32,0 0 32,0 0 32,0 5 0,0-5 0,0 0 64,0 0-32,0 0-32,0 0-64,0 0 32,0 0 96,0 0 96,0 0-64,0 0-64,0 0-96,0 0 32,0-5 32,0 5 0,0 0-96,0-5 64,0 0 32,0 0 0,0 0 64,0-5 96,-4 5-64,4 0-64,0-5 0,0 5 32,-4 0-96,4 0 0,0-4 32,-4 3 0,4 2 64,0 4 32,0-6-128,0 1-32,0 5-64,0-5 96,4 5 64,-4 0 64,0 0-128,4 0-32,-4 0 32,4 0 0,0 5 32,1 0 0,-5-5 0,4 6 0,0-2 0,-4-4 0,4 6 64,-4-6 32,0 4-32,0-4-64,0 5-64,0-5 32,0 5 96,-4 0 32,4-5-32,0 0 32,-4 0-64,4 0 64,-4 0-224,4 0 32,-5 0 32,1 0 32,0 0 96,0 0 32,0 0-128,0 0-32,0 0 32,0 0 64,4 0-64,-4 5-64,4 0 64,0-5 64,0 5 0,0 5-32,0-5 32,0 5-32,4-5-96,0 0 0,-4 5 128,4-5 32,-4 0 0,4 0-64,-4 0 32,0 0-32,4 0-96,-4 0 0,4 5 128,-4-5 32,0 0 0,4 0-64,-4 0-64,0 0 32,0-5 32,0 5 64,0-5-32,0 0-32,0 0 32,0 5-32,0-5 0,0-5 64,0 5-192,-4 0 32,4-5 96,0 0 64,0 0 0,0 0-64,0 0 96,0-5 0,0 5-128,0 0 32,0 0-64,0-5 0,0 5 0,0-5 0,-4 5 64,4-5 64,0 5-32,0-5-32,0 5-64,0 0 32,0 0-32,0 0 0,0 0 128,0 0 32,0 5-32,0 0-64,0-5 32,4 5 32,-4-5-96,0 5 0,0 0 32,0-5 0,4 5-96,-4 0 64,0-4 32,0 4 64,0 0-32,0 0-32,0 0 32,0 0-32,0 0 0,0 0 0,4 0 0,-4 0 0,0 0 0,0 0 64,0 4-32,0-4-32,0 0-64,-4 0 32,4 0 96,0 5 32,-4-5-128,0 0-32,0 0 32,4 0 64,-4 0 0,0 5-32,4-5 32,-4 5-32,0-5 0,4 0 0,-4 5 64,0 0 32,4-5-128,-4 0 32,4 5-64,0-5-64,-5 5 96,5-5 0,0 0 32,0 5 0</inkml:trace>
  <inkml:trace contextRef="#ctx0" brushRef="#br0" timeOffset="164029">2902 2751 4992,'5'10'0,"-5"-6"0,0-4 64,0 6-32,4-1-32,-4-5 32,0 5 32,0-5-96,0 0-64,0 0 64,0 0 0,0 0 32,0 0 64,0 0-32,0 0 64,0 0-128,0 0-64,0 0 64,0-5 0,0 0 32,4-1 64,-4 2-96,0-2 0,0 2 96,0-1 32,0-1-128,0 2 32,0-2 64,0 2 32,0-2-32,0 6-64,0-10 96,0 10-128,4-5-64,-4 5 64,4-4 64,0 4 0,-4-6-32,4 6 32,-4 0 32,4-4-96,-4 4-64,4 0 64,-4 0 64,4 0 0,-4 0 64,4 4-128,-4-4 0,4 0 96,-4 0 32,5 0-128,-5 6 32,0-6 0,4 0 64,-4 0-96,4 0 0,-4 0-32,0 0-64,0 0 160,4 0 32</inkml:trace>
  <inkml:trace contextRef="#ctx0" brushRef="#br0" timeOffset="164267">2968 2700 5472,'4'0'0,"-4"0"32,0 5-32,0-5 0,0 0 0,0 0 0,4 0 0,-4 5 0,0-5 0,4 5-96,-4 0 64,0-5 32,0 0 64</inkml:trace>
  <inkml:trace contextRef="#ctx0" brushRef="#br0" timeOffset="164268">2984 2725 5472,'0'5'0,"0"-5"32,0 5-32,0-5 0,0 5 64,0 0-96,0-5 0,0 5 32,0-5 64,0 5-96,4 0 0,-4 0 32,0 0-96,0 0 64</inkml:trace>
  <inkml:trace contextRef="#ctx0" brushRef="#br0" timeOffset="164629">2996 2780 5376,'0'5'0,"0"0"64,5 0 32,-1-5-128,-4 5-32,0 0 32,0-5 64,4 5 0,-4 0 64,0 0-128,4-5-64,-4 5 128,0 0 96,0 0-96,0-5-96,4 5 96,-4 0 32,0 0-96,0 0 32,0-5 0,4 5 0,-4 0 0,0 0 0,0 0 0,0 5 0,0-5 0,0 0 0,0 0 64,0 0-32,0-5-32,0 5 32,0 0-32,0-5 0,0 0 0,0 5-96,0-5 64,0 0 32,0 0 64,0 5-96,0-5 0,0 0 32,0 0 64,0 0-96,0 0-64,0 0 64,0 0 64,0 0 0,0 0-32,0 0 32,0-5-32,0 5 0,0-5 0</inkml:trace>
  <inkml:trace contextRef="#ctx0" brushRef="#br0" timeOffset="165383">3021 2905 5632,'0'-10'0,"0"5"0,0 0 0,0-5 0,0 5 0,0 0 0,0 0 0,0-5 0,0 5 0,0 0 0,0-5 64,0 5-96,0 0 0,0 0 32,0 0 64,0 0-96,0 5 0,0-5 96,-4 5 32,4-5-32,0 5-64,-4-5 32,4 5-32,0-10-96,-4 10 64,4-5 32,-4 0 0,4 0 0,-4 0 0,-1 5 64,1-5-96,4 5 0,-4-5-32,4 5 0,-4 0 64,4-5 64,0 5-32,-4 0-32,4 0 32,0 0 32,0 0-96,-4 0 0,4 0-32,-4-5 0,4 5 128,0 0 32,0 0-128,-4 5 32,4-5 0,0 0 64,0 0-32,-4 0-32,4 0-64,0 0-32,0 0 64,0 0 0,0 0 96,-5 0 32,5 0-128,0 0-32,0 0 96,0 0 32,0 0-96,0 0-32,0 0 32,0 0 64,-4 0 0,4 0 64,0 0-64,0 0-32,0 0-64,-4 5 32,4-10 32,0 5 0,-4 0 0,4 5 64,0-5-32,0 0 64,-4 0-128,4 0-64,0 0 64,0 0 0,0 0 32,0 5 64,0 0-32,4 0 64,-4 0-128,0 0 0,0 0 32,4 0 64,-4 5-32,0-10-32,4 10-192,-4-10-128,0 0-1216,0 0-608</inkml:trace>
  <inkml:trace contextRef="#ctx0" brushRef="#br0" timeOffset="168138">1975 3878 384,'0'0'160,"0"11"-64,0-11-64,0 0 160,0 9-96,8-9 0,-8 11 32,0-11 0,8 9-64,0 2-64,-8-11 32,8 9-32,-8-9 256,8 11 160,-8-11-64,9 9 32,-1-9-224,-8 10-32,8-10 64,-8 10 96</inkml:trace>
  <inkml:trace contextRef="#ctx0" brushRef="#br0" timeOffset="168522">2011 3933 3744,'5'6'128,"-5"-1"64,0-5 96,4 5-64,0 0-128,-4 0 32,4 0-32,0-5 32,-4 4-64,4-4 32,-4 6-64,0-1 64,0-5 0,4 5 32,-4-5-64,4 5-64,-4 0 96,0-5 64,0 5-128,4-1-32,-4-4 0,0 6 64,0-6 32,0 5 32,4-5-160,-4 5-32,0-5 96,0 5 32,4-5 0,-4 5-64,0-5 32,0 5-32,0-5 0,4 5 64,-4-5-32,0 0-32,0 0 32,4 5 32,-4-10-96,4 5 0,-4 0-32,5 0 0,-5 0 64,0 5 64,4-5 32,-4 0 32,4 0-64,-4 0 32</inkml:trace>
  <inkml:trace contextRef="#ctx0" brushRef="#br0" timeOffset="177433">2085 4043 6688,'0'0'-32,"0"-5"96,4 5-32,-4 0 64,0 0-64,0-5 64,0 5-64,0 0-32,0-5 32,0 5-32,4-5 0,-4 5 64,0-5 32,0 0 32,0 0-64,0 5-64,0-5-64,0 0 32,0 0 32,0 0 64,0 0-32,0-5 64,0 5-128,0 0 0,-4 0 32,4 0 64,0 0-32,0 0-32,-4 0 96,4 0 0,0 5-32,0-5-64,0 5 32,0-5-32,0 0 0,0 5 0,-4-5 0,4 0 64,0 5-96,0-5 0,-4 0 32,4 0 64,-4 0-96,4 0 0,-5 0 32,5 0 0,0 0-96,-3-5 64,3 5 32,-4 0 64,4 0-32,-5-5 64,5 5 64,-8 0-128,8 0-96,-8-5 32,4 5 0,0 0 32,0 0 0,0 0 0,-1 0 0,1 0 0,0 0 0,0 0 0,0 5 0,4-5 0,-4 0 0,4 0 0,-4 5 0,4-5 0,0 5 0,0-5 0,0 5 0,0 0-96,0 5 64,4-5 96,0 5-32,-4 0-32,4 0-64,0 0-32,4 5 128,-3-5 32,-1 0 0,4 5 32,-4-5-128,0 5-64,0-5 64,0 5 64,-4-5 0,4 5-32,-4-5 32,5 5 32,-5 0-96,4-5 0,-4 0 32,3 5 0,-3-5 0,5 0 0,-5 5 0,0-5 0,0 0 0,4 0 0,-4 0 0,0 0 0,0 5-96,4-5 64,-4 0 32,0 0 0,0 0 0,0 0 64,0 0-32,0 0-32,0 5 32,0-5 32,-4 0-32,4-5-32,0 5 32,-4 0 32,4 0-32,0-5-32,-5 5 32,2-5-32,3 5-96,0-5 64,-4 5 32,4-5 64,0 0-96,-5 0-64,5 5 128,0-5 32,0 0 64,-4 0-224,0-5 0,0 5 32,4 0 96,-4-5 0,0 5-32,4-5 96,-4 0 0,0 5-192,0-5 0,-1 0 32,1 5 32,0-5 96,4 0 32,-4 5-32,0-5 32,4 5-128,0-5-64,-4 5-32,4 0 96,0-5-64,0 5 32,0 0 64,0 0 64,0 0-32,0 5-32,4-5 32,0 5-32,0-5 0,0 5 0,0 0 0,5 0 64,-5-5-32,4 5-32,-4 0-64,0 0 32,0 0 32,0 0 64,-4 0-32,5-5 64,-1 5 0,-1 0-32,-3 0 32,5 0-64,-5-5-32,4 0 32,0-5-32,-4 5 0,0 0 0,4-5 64,-4 5-32,0-5-96,4 5-32,-4 0 64,0 0 64,0-5 0,4 5-32,-4 0 32,0 0-32,0 0 0,4-5 64,-4 5-32,0 0-32,0-5 32,0 5 32,0-5-96,-4 0 0,4 5 32,0-5 64,-4 0-32,4 5 64,0-5-128,0 0 0,-4 0-32,4 0 0,0 0 64,-4 5 64,4-5-32,0 0-32,0 0-64,-4-5 32,4 5 32,0 0-96,0 0 64,0 0 32,0 0 64,0 0-32,0 0 64,-4 0-128,4 0 0,0 0 32,0 5 0,0-5 0,0 0 0,0 0 0,0 5 0,-5-10 0,5 10 64,0-10-32,-3 10 64,3-10-128,-4 5 0,4 0 96,-5-5 96,1 5-224,0 0 0,0 0 0,0-5 96,0 5-64,0 0 0,0 0-32,4 5 0,-4-5 64,4 5 0,-5-5 0,5 5 0,5 0 0,-1 5 0,0-5 0,0 5 0,0 0 0,0 5 0,0-5 0,4 5 64,-3 0-32,-1-5-32,4 5 32,-4 5-32,0-5 0,-4 0 64,4-5-32,0 5-32,-4 0 32,4-5-32,-4 5 0,4 0 0,-4 0 0,0-5 0,0 5 64,0-5 32,0 0-128,0-5 32,0 5 0,-4 0 0,4 0-96,0-5 64,-4 5 32,4-5 0,0 5 64,0-5 32,-4 5-128,4-5-32,0 5 32,0-5 0,0 5 32,0-5 0,0 5 0,0-5 0,-4 0 0,4 5 0,0-5 0,0 0 0,0 5 0,0-5 0,-4 5 0,4-5 0,0 5 0,0-5 64,0 0-96,0 0 0,0 0 32,0 0-96,4 0 0,-4 0 128,0 0 32,0 0-96,0 0 32,4-5 0,-4 5 64,0 0-96,4 0 0,-4-5-32,4 5-64,-4 0 96,4-5 64,0 5 64,0-5-32,-4 5 32,5-5-224,-5 5-32,4-5 128,-4 0 160,0 5-64,0-5-32,0 0 0,0 0-32,0 5 0,0-5 64,0 0-96,0 0-64,-4-5 64,4 0 64,-5 0 64,5 0-128,-4 0-32,0 0 32,4 5 64,-4-5 0,4 0-32,0 5 32,-4 0 32,4-5-96,0 5-64,0-5 64,-4 5 0,4-5 160,0 5 64,-4-5-224,4 0-32,-4 5-64,0-5 64,4 5 32,0-5 32,-5 5 64,5-5 32,0 5-128,-3 0-32,3-5 32,0 5 64,-4 0 64,4 0 96,-5 0-256,1 0 0,0 0 0,4 0 96,-4 0 0,0 0-32,0 0 32,0-5-32,0 5 0,0 0 0,-1-5 0,5 6 0,-4-2-96,0 2 64,0-2 32,0-4 64,4 5-96,-4 5 0,4-5 32,0 0 64,-4 5-32,4 0-32,0 0 32,4 0-128,-4 5 64,4-5 32,-4 5 64,4 0-32,0 1-32,-4-2-64,8 6-32,-3 0 128,-1 0 32,4 5 0,-4-5-64,4 0-64,-4 5 32,0 0 32,5-5 64,-6 0-32,2 0-32,-5 0 32,4 0-32,-4 0 64,4 0 32,-4 0-128,0 0-32,0-5 96,0 5 32,0 0-96,0-5 32,0 5 0,0-5 0,0 5-96,0-5 64,0 0 96,0 5 32,0-5-32,0 0-64,0 0-128,0 0 0,0 0 64,0 0 32,-4 0 96,4 5 96,0-10-224,0 10 0,0-5 0,0-5 32,0 5 96,0 0 96,0-5-224,0 5 0,0-5 0,0 5 96,-4-5-64,4 0 0,0 5 32,0-5 64,0 5-32,0-5 64,0 5-128,0-5-64,0 0 64,-5 5 64,5-5 0,0 0-32,0 0 32,-3 0 32,3 0-96,0 0-64,0 0 64,-4-5 0,-1 5 32,1-5 0,0 0 64,0-5-96,-4 5 0,4-5 32,0 5 0,-5-5 0,5-5 64,-4 5-96,0-5 0,4 0-32,-4-5 0,0 5 64,-1-5 64,1 5-32,0 0-32,0-5 32,4 5 32,-4 5-96,3 0 0,1 0 32,4 5 0,-4 0-96,4 0 64,-4 5 32,4 0 0,4 5-96,0 0 64,0 0 32,1 5 64,-1 0-32,4 5-32,0 0 32,-4 0 32,4 0-32,0 0-32,-3-5-64,3 5 32,-4-5 32,0 0 0,4 0-96,-8 0 64,8 0 32,-4 0 64,0-5-96,5 5 0,-5 0 96,0-5 96,0 0-128,-4 0-96,4 0 32,-4 0 0,4-5 32,-4 5 0,0-5 0,0 0 0,0 0 0,4 5 0,-4-5 0,0 5 0,0-5 0,0 0 0,0 0 0,0 5 64,4-5-96,-4 5 0,0-5 32,0 5 0,0-5 0,0 5 64,0-5-32,5 0-32,-5 0-64,0 0 32,0 0 32,0 5 0,4-5 0,-4 0 64,0 5-32,0-5 64,0 0-64,3 0-32,-3 5-64,0-5-32,0 0 64,0 0 0,0 0 32,0 0 64,0 0-32,0 0 64,0-5-64,-3 5-32,3 0-64,0 0 32,0-5-32,0 0 0,-4 0 64,-1 0 64,5 0-32,-4-10-32,-4 5 32,4-5 32,0 0-32,0 0-32,0 0-64,0 0 32,-1-5 32,1 5 64,-4 0-96,4-5 0,-4 5 32,0-5 0,0 0 0,-1 5 0,1 0-96,4 0 64,0 0 32,-4 5 0,4 0 0,0 0 64,0 5-32,-1-5-32,5 6 32,-4-2 32,4 6-96,0-4 0,-4-2 96,4 6 32,0-4-32,-4 4-64,4-6-64,0 1 32,-4 0 32,0 0 64,4 5-96,0-4-64,-4-2 64,4 6 0,0 0 32,-4-4 64,4 4-32,0 0-32,0 0 32,0 0 32,0 0-96,0 0-64,4 4 64,-4-4-64,4 6 32,-4-2 0,8 1 0,-4 0 128,0 0 32,5 5 32,-5 0 0,4 0-64,0 0-64,-4 0 96,4 5 64,0-5-128,-3 5-32,3 0-64,-4-5 0,0 5 128,-4 0 32,4 0-128,0-5 32,-4 0 0,0-5 0,0 5 0,0-5 64,0-5-96,0 5 0,0-5 32,0 0 0,0 0 0,0 0 0,0-5 0,-4 0 0,4-5 0,-4 5 64,4-5-96,-4 0 0,0 0-32,0-5 0,0 5 64,-5 0 64,5 0-32,0 0 64,4 0-128,-4 0 0,0 0 32,0 5 0,-4 0-96,4 0 64,0-5 96,-1 5 32,1 0-128,0 1 32,0-2 0,0 2 64,0-2-32,0 2-32,0-2-64,0 1 32,4 5 32,-4-5 64,4 5-32,-4-5-32,0 1-64,4-2-32,-5 6 64,5-4 64,-4-2 0,4 2-32,0 4 32,-4-6-32,0 2 0,4 4 0,-4-6 0,0 2 0,4 4 0,-4 0 64,0-5-96,0 0 0,0 5 32,0 0 0,-1-5 0,5 0 64,-4 5-32,0-5-32,4 5 32,-4 0-32,4-6-96,-4 6 0,4 0 64,0 0 0,4 0 32,-4 0 64,4 0-96,-4 0 0,4 0 32,0-4 0,5 4-96,-9 0 0,8-5 128,-4 0 32,0 5-96,-4-5 32,4 0 0,0 0 64,-4 5-32,4-5 64,-4 5-128,0-5 0,4 5 32,-4 0 0,0-5 0,0 5 64,4 0-32,-4-5-32,0 5 96,5 0 0,-5 0-128,4 0 32,0 0 0,-4 5 64,4-5-32,-4 0-32,4 5 32,-4-5-32,4 0 0,0 5 0,-4-5 0,4 5 0,0-5 0,-4 0 0,4 5 0,0-5 0,0 5 0,1 0 0,-1 0 0,-4-5 64,4 5-32,-4-1-32,4-4 32,-4 6-32,4-1 0,0 0 64,-4 0-96,4-5-64,-4 5 64,4 0 0,-4-5 32,4 4 0,0 2 0,-4-6 0,4 4 0,-4 2 0,5-2-96,-1 6 64,0-4 96,-4-2 32,4 1-128,0 0-32,0 0 32,0 1 64,0-2 0,0 6-32,0-4 96,0-2 0,-4 1-128,5 0-32,-1 0 96,-4 0 32,4 0-96,0 0 32,-4 0 0,4 0 0,0 0-96,-4-5 64,0 5 96,0-5 32,4 5-32,-4-5-64,0 0 32,0 0-32,0 0-96,0 0 64,0 0 32,0 0 0,0-5-96,0 5 0,0-5 128,-4 5 96,4-5-96,0 0-32,-4 0 0,4 0 0,0 0 0,-4 0 0,4 0 0,0 0 0,-4 0 0,0 1 0,4-2 0,-4-4 0,4 6 0,-5-7 0,1 1 0,0 6 64,4-2-96,-4 2 0,0-2 96,-4 2 32,4-2-128,0 2 32,-4-2-64,3 2 0,1-1 64,0 0 0,0 5 0,4-5 0,-4 0-96,4 0 64,-4 5 32,4-6 64,-4 6-32,0-4-32,4-1 32,-4 5-32,4-5-96,-4 0 64,4 0 160,-4 0-64,-1 0-32,1 0-96,4 0 32,-4 0 96,0 0 32,0 5-128,0-5 32,0 5-64,0-5 0,4 0 64,-4 5 0,0 0 0,0 0 0,0-5 0,-1 5 0,5 0-96,-4 0 64,0 0 96,0 0-32,0 0-32,4 0 32,-4 0-32,4 0 0,0 0 0,0 0 0,0 0 0,0 0 0,0 0 0,0 0-96,0 0 64,4 0-32,-4 0 0,4 5 64,0-5 64,0 0-32,0 0-32,1 0 32,-1 5-32,0-5-96,0 0 0,0 5 64,0-5 64,0 0 0,4 0-32,-4 5 32,0-5-32,0 5 64,5-5 32,-9 5-32,4 0-64,0-5 32,0 5-32,0 0 0,0 0 0,0 0-96,0 0 64,0 0 32,0-5 0,1 5 64,-5-1 32,4 2-32,0-6 32,0 5-128,0 0-64,0 0 64,0 0 0,-4 0 32,4-5 64,0 4-32,0 6-96,5-4 32,-5 4 32,0-6 64,0 2-32,4-2-32,-8 1 32,4 0-32,0 0 0,0 1 64,-4-2-96,5 2 0,-1-2 96,-4 6 32,3-5-128,-3 0-32,5 0 96,-5 0 32,4 0-96,0 0-32,-4 0 96,4 0 32,-4 0 0,4 0-64,-4 0-64,0 0 32,0 0 32,0 0 0,0 0 64,0 0 32,0-5-128,0 5-32,0-5 96,0 5 32,0-5-96,0 5 32,0 0 0,0-5 64,0 0-96,0 5 0,0-5 32,0 0 0,0 5-96,0-5 64,0 5-32,-4-5-64,4 5 160,0-5 32,0 5 0,0-5-64,0 5 32,0-5-32,0 5 0,0-5 0,0 5 0,0 0 0,0 0 0,0 0 0,0 0 0,0 5 0,4-5 0,-4 0 0,0 0 0,0 5 0,4-5 0,-4 0 0,0 0 0,0 0 0,0 0 0,4 0 64,-4 0-96,0-5 0,0 5 32,0-5 64,0 0-32,0 0 64,0 0-128,0-5 0,0 5-128,0-5 32,0 0 0,0 0 64,-4 0 96,4-5 128,0 0-128,-4 0-32,4 0 0,0 0 0,0-5 0,-4 5 64,4 0-32,-4-5-32,4 5-64,-4 0-32,4 0 64,-4 0 64,4 0 0,-5-5-32,2 5 32,-1 0-32,-1-5 0,-3 5 64,4 0-32,-4-4-32,4 3 32,-4-3 32,3 4-32,-3 0-32,4 0-64,0 4-32,0 2-32,0-6 96,0 10 64,0-5 64,0 0-32,0 0 32,-1-1-128,1 2 0,0 4 32,0-10 64,4 5-96,-4 0 0,0 0 160,0 5-128,0-5-64,4 0 32,-4 5 0,0-5 96,0 5-32,-1-5-32,5 5-64,-4 0-32,4-5 64,-4 5 64,4 0 0,-4 0 64,4-5-128,0 5 0,-4 0 32,0 0 0,4-5 0,-4 5 64,4 0-96,-4 0 0,4 0 32,-4 0 0,0 0 64,4 0 96,-4 0-128,4 5-96,-4-5 32,4 0 0,-5 0 32,1 0 64,0 0-192,0 0 96,4 0 64,-4 0-64,0 5 0,0-5 96,0 0-32,4 0 64,-4 5-64,4-5 64,-4 0-128,4 0 0,-4 5 96,4-5 32,-5 0-128,5 5-32,-4-5 32,4 0 64,-4 0 0,4 0-32,0 5 32,0-5 32,-4 0-96,4 0 0,0 5 32,-4-5 0,4 5 64,0 0 32,0 0-128,-4 0 32,4-5-64,0 5-64,0-5 96,0 4 0,0 2 32,0-6 64,0 5-96,0 0 0,4 0 32,-4-5 64,4 5-96,0 0 0,0-1-32,0 2 0,1-6 128,-1 4 32,0-4-128,0 6 32,4-2-64,-4 2 0,0-6 64,-4 4 64,4-4-96,0 6 0,0-2 96,-4-4 96,5 5-128,-1 0-32,-4-5 0,4 5 0,0-5 0,0 6 64,-4-2-192,4-4 32,0 6 96,0-6 64,0 4 0,0-4-64,0 6 32,0-2-32,1-4-96,-5 5 64,4 0 32,-4-5 0,4 5 0,0 0 64,-4 0-32,4 0-32,-4 0-64,4 0-32,0 5 64,0-5 64,0 5 0,0-5 64,0 0-64,1 5-32,-1-5 32,0 5-32,0-5 0,0 5 0,0-5 64,0 5 32,4 0-1536,0 5-608,1 0-384</inkml:trace>
  <inkml:trace contextRef="#ctx0" brushRef="#br0" timeOffset="205975">1971 3648 896,'0'10'416,"4"1"-192,0-1-192,0-6 96,0 6 0,0-4 64,0 8 32,0-3 96,-4-1-96,4-6 32,-4 6-96,5-5 0,-5 0-96,0 0 32,0 0-64,0-5-32,-5-5 32,5 0-32,-4-5 0,0 0 64,-4 0-32,4-5-32,-4 5 32,0-4 32,0-2-32,-1 1-32,1 1 32,0 4 32,4 0 32,0 5 32,0 0-64,4 0-64,-5 10 32,5-5-32,0 5 0,0 4 0,5-3 0,-1 4 0,0-6 0,0 6 64,0-4-32,-4 3-32,4-3 32,0-2-32,-4 2 64,0-2 32,4 2-128,-4-6-32,0 0 32,0 0 0,0 0 32,-4 0 0,4 0 0,-8-6 64,4-4 32,0 6 32,0-6 0,0-1 0,-1 1-64,-3 0-64,4 6-64,0-6 32,4 5 96,-4 0 96,4 5-128,-4-5-96,4 15 32,4-5 64,-4-1 64,4 6-128,0 0 32,0 0-64,4 1 0,-3-1 128,-1 0 96,0 0-64,0-1 0,0-4-32,0 0-64,0-5 96,-4 0 0,0-5-32,0 5 32,-4-5-64,0-4 64,0-1-64,0 0 64,-4 0-64,3-5-32,-3 5 32,0-6 32,0 7-32,-4-1 64,3 5-128,1 0 0,4-1 32,-4 6 64,8-4-96,-4 8 0,4-4 32,0 6 0,4 4 0,4 0 0,0-1-96,-4 1 64,5 6 96,-1-6 32,-4-1-128,4 1 32,-4 0 0,0 0 64,-4-5-32,5 0-32,-2 0 32,-3-5-32,-3-5 64,-2 0 96,5-4-64,-8-1 0,4 0-32,0 0 32,-4-5-64,0-1-32,-1 6 96,1 1-64,0-1-32,4 5 32,0 5-32,0-5 0,0 5 64,4 5-96,0 0 0,0 5 32,0-5 0,8 5 0,-4 0 0,0 0 0,4 0 0,-4-1-96,4-3 64,-3 4 32,-1-6 0,0 2 0,-4-6 0,4 4 0,-4-4 64,0-4 32,0-2-32,-4 2-64,0-6-64,-5 4 32,1 2 96,0-11 96,0 5-128,4 0-32,-4 0 0,-1 5 64,5 0-96,0 0 0,-4 0 32,8 0 0,-4 5 0,0 0 0,4-6 0,0 6 0,0 0-96,4 6 64,0-1-32,0 0 0,0 0 64,0 5 0,5-6 0,-1 2 0,-4-2 0,4 6 64,0-4-96,-4 4 0,0-5 32,0-1 0,1 2 64,-1-2 96,-4 2-64,4-2-64,-4-4 0,0 6 32,0-6 32,0 0 96,0 0-160,-4 0-32,4 0 64,-4-6 32,-1 6-128,1-4-32,-4-2 32,4 2 0,0-2 32,4 2 64,-4-1-32,0-1-32,4 6 32,-4-4-32,4-2 0,-4 2 64,4-2-96,-4 2 0,-1-2 32,5 2 64,-4-1-32,0 0-32,4 0 32,-4 0 32,4 0-32,-4-1-32,4 6-64,0-4 32,-4 4 96,4-6 32,0 2-32,-4 4 32,4 0-128,0-5 0,0 5 32,-4-5 64,4 5-32,0-5-32,-4 5 32,4-5-32,0 5 0,0-5 64,0 5-96,0-5 0,-4 0 96,4 0-32,0 0-32,0 0 32,0 0-32,0 0 0,0 5-96,0-5 64,0 0 32,0 5 64,0-5-32,0 5-32,0-5-64,0 5 32,0-5 32,0 0 64,0 5 32,0-5 32,0 5-160,0-5 32,0 5-64,0 0 0,4 0 64,-4 0 64,4 0-32,0 0-32,-4 0 32,4 5-32,-4-5 0,4 0 64,-4 5-32,4-5 64,0 0-224,-4 0 32,4 0 32,-4 0 32,4 0 96,-4 0 32,0 5-128,5-5 32,-5 0 0,4 0 0,-4 0 64,0 0 32,4 0-128,0 5 32,-4-5 0,4 0 0,0 0 0,0 5 64,0-5-96,0 0 0,0 5 32,0-5 64,1 5-32,-1 0-32,0 0 32,-4 0-32,4 0 0,0 0 0,0 0 0,0 0 64,0 0-192,0 0-32,4 5 128,-3-5 160,-1 0-64,0 5-32,0 0 0,0 0 32,0 5-32,0-5-32,0 0-64,0 0 32,1 5 32,-1-5 0,4-6 0,-4 6 64,0-4-96,0 3-64,0-4 128,-4 0 32,4 1-96,-4-6 32,0 0 0,0-6 0,0 6 0,-4-5 64,4 0-32,-4 0-32,0 1 32,-4-6 32,4 0-32,0 0-32,-5-5 32,1 5-32,0-6 0,0 7 64,0-1-32,3 0-32,-3 0-64,4 0-32,0 5 64,0 0 0,0-5 32,0 5 0,0 0 0,0 0 0,0 0 0,-1 5 64,1-5-96,0 5 0,0-5 160,0 5-64,0 0-32,4 0 0,-4 5-32,4-5-96,0 5 64,-4-5-32,4 0 0,0 5 64,0-5 64,-4 0-32,4 0 64,0 0-128,-4 0 0,4 0 32,0 0 64,0 0-96,-4 0 0,4 0-32,0 0-64,-5 0 160,5 0 32,0 0-96,-4 0-32,4-5 32,0 5 64,-4-5 0,4 5 64,0-5-64,-4 0-32,0 0 32,4 5-32,-4-5 0,4 0 0,-4 0-96,4 0 64,0 5 32,-4-5 0,4 5 0,0 0 0,0-5 0,0 5 64,0 0-32,0 0-32,0-5-64,-4 5 32,4 0 32,0-5 64,0 5-96,0 0 0,0 0 32,-4 0 0,4-5 64,0 5 32,0 0-192,0 0 0,0 0 32,0 0 96,4 5 0,-4-5 64,0 5-128,0 0 0,4 0 32,-4-5 0,4 5 0,-4 0 0,0 0 0,4 5-96,-4-5 64,4 0 32,-4 0 64,0 0-32,4 0-32,0 0 32,-4-5 32,0 5-96,0-5 0,0 0 32,4 5 0,-4-5-96,0 0 64,0-5 32,0 5 0,0 0 64,0-5 32,-4 0-128,4-5 32,0 5 0,0 0 64,-4 0-96,4 5 0,0-5 32,-4 0 0,4 0 0,0 5 64,0-5-96,0 5 0,0-5 32,0 5 0,0-5-96,0 5 0,0 0 64,4 0 64,-4 0 0,4 0-32,-4 0 32,4 0 32,-4 0-32,4 0-32,-4-5-64,0 5 32,5 0 32,-5 0 0,0 0-96,4 0 64,0 5 96,-4-5 32,4 5-128,4-5 32,-4 5 0,0 5 0,0-5-96,0 0 64,0 0 32,1 5 64,3-5 32,-8 0 32,4 0-160,0 0-32,0 5-64,0-5 96,0 0 0,0 0 32,-4-1 0,8 6 64,-3 1-32,-1-6 64,0 5-64,4-1 64,-8-3-128,4 4-64,0-6 128,0 6 96,0 1-96,1-1-32,-1 0-64,0 0 0,0 4 0,-4-3 0,4 3 64,0-4 64,0 0-32,0 5 64,-4-5-64,4 5-32,0 0 32,-4-5 32,4 5-96,0-5 0,1 0-32,-1 0 0,-4 0 64,4 5 0,0-10-96,0 5 64,0 0 32,0 0 64,0-5-96,0 5 64,0 0 64,-4-5-32,4 5-64,1-5-64,-1 5 32,-4-5 32,4 0 0,-4 0 0,0-5 64,4 5-96,-4-5-64,0 0 64,0 0 64,0 0-64,0 0 0,0-5 32,0 5 64,0-5-32,0 5 64,0-5-128,0 0 0,0 0-32,0 0 0,-4-5 64,4 0 64,0 5-96,-4-10-64,4 5 128,-4 0 32,-1-5 0,1 5-64,0-5 32,0 0 32,-4 0-96,4 5 0,0-5 32,0 5 64,0 5-32,4-5 64,-4 6-128,-1-7-64,1 1 64,0 5 64,4-5-64,-4 5 0,0-5 32,0 6 0,0-2 0,4 2 64,-4-7-96,4 6-64,-4 0 128,4 1 32,-4-2-96,0 2-32,4-2 32,-4 2 64,4-2 64,-5 2 32,5 4-160,-4-11 32,0 11-64,4-4 0,-4-2 64,4 6 0,-4-4 0,4 4 0,0 0 0,-4 0-96,4-6 64,0 6 32,0 0 64,0 0-32,4 6-32,0-2 32,0 2-128,0-2 64,0 7 32,1-1 0,-1-6 0,0 6 64,0 0-32,4 0 64,-4 1-64,0-1-32,0-6-64,0 6 32,-4-5-32,4 5 0,0-5 64,-4 5 0,5-5 0,-1 5 64,-4-5-32,0 5 64,0 0-128,4-5 0,-4 0 32,0 5 64,0-5-32,0 0-32,0 0 32,0 0-32,0 0 0,0 0 0,0-5 0,0 5 0,0 0 0,0-5 0,0 0-96,0 0 64,0 0 32,0 0 0,0 0 0,0-5 0,0 0 0,0 5 64,0-10-96,0 0 0,0 5 32,0-5 0,0 0 0,0 0 64,0 0-96,0 0 0,0 0 32,-4 0 0,4-5 0,0 5 0,-4 6 0,4-6 64,-5 0-32,1-1 64,0 1-128,-4 6 0,4-6 32,0 0 64,4 4-96,-4 2-64,0-1 64,4-1 0,0 2 32,0 4 64,-4-6-96,4 6 0,0 0 32,0 0 0,0 0 0,0 0 64,0 0-96,0 0-64,0 0 64,0 0 0,4 6 32,-4-6 0,4 4 0,0 7 64,4-7-32,-4 6-32,4-4 32,-4 4-32,5-1 64,-1 7 32,-4-12-192,0 6 0,4 0 96,-8 0 128,4 0-96,0 0-96,-4-5 32,4 5 64,-4-5 0,0 0-32,5 0-64,-5 0 32,0 0 96,0-5-96,0 0 0,0 0 32,0 0 0,0-5 64,0 0-96,-5-5 0,5 5 32,-4-5 0,0 0 0,0 0 0,-4-5 0,4 5 64,-4 0-96,4-5 0,-5 5 96,1-4 32,4 4-128,0 0-32,-4 5 32,8-1 64,-4 2 0,0-2-32,4 2 32,-4-2-32,4-4 0,-4 6 0,4-1 0,-4 0 0,4 0 0,0 0 0,-5 5 0,5-5 0,0 5-96,0 0 64,0 0 32,0 10 0,5-5 0,-5 5-96,4 0 64,0 0-32,0 0 0,4 5 128,0 5 32,-4-6-32,0 7-64,4-1-64,1-6 32,-5 1 96,4 5 32,-4-5-128,0-5 32,0 5 0,0-5 0,0 0 0,-4 0 64,0-5-32,4 5-32,-4-5 32,0 0-32,0 0 0,0 0 0,0 0 0,0-5 0,0 5-96,0-5 64,0 0 32,0 5 64,0-5-32,-4 0-32,4 0 32,-4 0-32,4 0 0,-4 0-96,0 0 64,4 0 96,-4 0-96,4 0 0,-4 0 32,4 0 64,0 0-32,-4 0-32,4 0-64,-4 0 32,4 0 32,-4 0 64,4 0-32,-4-5 64,-1 5-64,1 0-32,0-5 32,4 0-32,-4 0 0,0 0 0,0 0-96,0 0 64,0 0 32,0-5 64,4 0-96,-4 0-64,0 0 128,0 5 32,-1-5 0,-3 0-64,4 0-64,-4 5-32,4-5 64,0 0 0,0 0 32,-1 0 0,-3 5 0,8-5 64,-4 6-96,0-2-64,0 2 128,0-2 32,0 1-96,0-5 32,0 6 0,0-2 0,-5 2 0,5-6 0,0 4 64,0 2 32,0-1-128,0-1-32,0 2 96,4-2 32,-4 2-96,0 4-32,4-6 96,-4-4-96,4 6-32,-5-1 64,1 0 0,0 0 96,4 0-32,-4 0-32,4-1 32,-4 6 32,4-4-32,-4 4 64,4-6-128,-4 2 0,4 4-32,0 0 0,0-5 64,-4 5 64,4-5-96,0 5 0,0 0 32,-4-5 0,4 0 64,0 5 32,0-5-128,0 5 32,0-5 0,0 0-96,0 0 64,0 0 32,0 0 0,0 0 0,0 0 64,0 0-32,0 5-32,0-5 32,0 5-32,0-5 64,0 0 32,0 5-192,0 0 0,0-5 32,0 5 32,0 0 32,0-5 0,0 5 64,0 0 32,0 0-128,0-5-32,0 5 96,0 0 32,4 0 0,-4 0-64,0 0-64,4 0-32,-4 0-32,4 0 96,-4 0 64,4 0 128,-4 0-128,4 0-32,-4 0-64,4 0 0,-4 0 64,0 0 64,0 0-32,0 0-32,4 0 96,-4 0 0,0 0-128,4 0 32,-4-5-64,0 5 0,0 0 64,0 0 0,5 0 0,-5 0 0,0 0 0,4 0 64,-4 0-32,0 0-32,4 0 32,0 0 32,-4 0-96,4 0-64,-4 0 64,4 5 64,-4-5 0,0 0-32,0 0 32,0 0-32,0 0 128,0 0 224,-4 5-128,4-5-32,-4 0-32,4 0-96,-4 0 32,0 0-128,4 0 0,-4 0 32,-1 0 64,1 0-32,0 0-32,4 0 32,-4 0-32,0 0 0,4 0 0,-4 0-96,4 0 64,-4 0 32,4 0 64,-4 0-32,0 0-32,4 0 32,-4 0-32,4 0 0,0 0 0,-4 0-96,4 5 0,0-5 64,0 5 64,0-5 0,0 5 64,0 0-64,0 0-32,0-5 32,0 5-128,0 0 64,0 0 32,0 0 64,0 0-96,0-5 0,0 5 32,0-5 64,0 0-192,0 0 32,0 0 32,0 0 96,0 0-64,0 0 0,4 0 32,-4 0 64,4 0-32,-4 0-96,0-5-32,0 5 64,0-5 64,0 0 0,0 0-32,0 0 32,0 5-32,0-5 64,0 0-96,0 0 0,0 5 32,0-5 0,4 5 0,-4-5 0,4 5 0,-4 0 64,4 0-32,0 0-32,-4 0-64,8 0 32,-4 0-32,0 0 0,1 0 64,3 0 0,0 0 0,0-5 64,-4 5-4896,0 20 1856</inkml:trace>
  <inkml:trace contextRef="#ctx0" brushRef="#br0" timeOffset="212093">3646 2581 640,'0'0'352,"0"0"-192,0 0-128,0 0 96,5 4 64,-5-4 96,0 6-64,0-6 32,3 4-160,-3-4-64,0 0 0,0 0 32,0 0-32,5 0 64,-5 0 0,0 0 32,0 0-64,0 0 32,0 0 128,0 0 128,0 0-288,0 6-64,0-6-32,4 0 64,-4 0 0,0 0-32,4-6 32,-4 6 32,0 0 96,0 0 128,0 0-192,0 0-64,4 6 32,-4-6 96,4 0 0,-4 5 0,4-5-192,-4 5-32,4-5 96,-4 0 32,0 0-96,4 5-32,0-5 96,-4 0 32,0 0 64,0 0 0,5 0-160,-5 0-32,3 0 32,-3 0 64,4 5 0,1-5-32,-5 0 32,4 0-32,0 0 0,0 5 0,0-5 0,-4 0 0,4 4 0,-4-4 64,4 0 32,-4 0 32,4 0-160,-4 0-32,0 0 32,4 6 64,0-6 0,-4 0 64,0 4-64,4-4 64,-4 0-64,5 6 64,-5-6-64,0 0 64,4 0-64,0 4 64,-4-4-64,4 0-32,-4 6-64,4-6 32</inkml:trace>
  <inkml:trace contextRef="#ctx0" brushRef="#br0" timeOffset="212625">3769 2661 5888,'4'0'64,"0"5"-32,-4-5-96,4 10-32,-4-10 128,4 5 96,-4 0-96,0 0-96,0-5 32,4 5 64,-4 0 0,4-5-32,-4 5 32,0-5-32,0 5 0,4-5 0,-4 5 0,0-5 0,4 5 0,-4-5 64,0 0-96,4 5-64,-4-5 192,0 0 96,0 5-96,0-5 0,4 0-96,-4 5-32,0-5 32,4 5 64,-4-5-32,5 0-32,-5 0-64,0 0 32,0 5 32,4-5 64,-4 0-32,0 5 64,0-5-128,4 0-64,-4 0 128,0 0 32,4 0 0,-4 4 32,0-4-224,0 0 96,4 6 64,-4-6-64,0 5 0,0-5-32,0 0 0,0 0 0,0 0 0,0-5-512,0 5-256,0-6-704,0 2-288</inkml:trace>
  <inkml:trace contextRef="#ctx0" brushRef="#br0" timeOffset="213779">3617 2531 128,'0'0'64,"0"0"0,0 0 0,0 0 96</inkml:trace>
  <inkml:trace contextRef="#ctx0" brushRef="#br0" timeOffset="214295">3621 2531 1568,'0'0'768,"4"5"-288,-4-5-224,9 5-160,-9 0 0,4 0 0,0-5-32,-4 5-64,4-5 32,0 0-32,-4 0 64,0 5 32,4 0-32,-4-5-64,4 0-64,-4 5 32,4-5 96,-4 5 32,0-5-128,4 5 32,-4-5 64,0 0 32,0 0-32,0 4 32,0-4-64,0 0-32,0 6-64,0-6 32,5 0 32,-5 0 64,0 0-32,0 4-32,0-4-64,4 0 32,-4 0 96,0 0 32,0 0-128,0 6-32,4-6 96,-4 0 32,0 5 0,4-5-64,-4 0 32,0 0-32,0 0-96,0 0 0,0 5 64,0-5 0,0 0 96,0 0 32,4 0-192,-4 0 0,0 0 32,4 0 96,-4 0 0,0 0 64,0 0-352,4 0-64,-4 0-704,0-5-288</inkml:trace>
  <inkml:trace contextRef="#ctx0" brushRef="#br0" timeOffset="-207224.73">3781 3349 896,'0'0'416,"0"0"-192,-4 5-128,4-5 128,0 0 32,0 0 0,0 0-64,0 0 32,-4 5-128,4-5 0,-5 0-32,5 0-64,-4 5 32,0 0 32,4-5 96,-4 0 64,0 5-96,0 0-96,0-5 0,4 5-32,-4 0 64,4 0 96,-4-5 64,4 5 32,-4 0-224,0 0 0,4-5 32,-4 5 32,4-5-32,-5 5-64,1-5 32,0 0 32,4 0-32,-4 5 64,4-5-64,-4 5 64,0-5-64,4 0-32,-4 5 96,0-5 0,4 5 96,-4-5 32,0 5-96,0-5-32,-1 5-32,1-5-64,0 5 32,4-5-32,-4 5 0,0-5 64,0 5-96,0 0 0,0-5 96,0 0 32,0 5-128,0 0 32,0-5 0,-1 5 64,5 0 32,-4 0 32,0-5-160,0 5 32,0-5 0,0 10 64,0-5-96,0 0-64,4 0 64,-4 0 64,0 0-64,0 0 0,-1 0 32,1 0 64,0 0-32,0 0-32,0-5-64,0 5 32,4 0 32,-4 0 64,0-5-32,4 5-32,-4-5 32,4 5-32,-4 0 64,4-5 32,-4 5-128,-1-5-32,5 5-64,-4 0 96,0-5 64,0 0 128,0 5-224,4 0 0,-4-5 64,0 0 64,0 5 0,4-5-64,-4 5-64,0-5 32,0 0 96,0 0 32,-1 5-128,5-5-32,-4 0 32,0 5 0,0-5 96,0 0 32,0 5-128,0-5-32,0 0 96,4 0 32,-4 5 0,0-5-64,0 0 32,4 0-32,-5 5 0,5-5-96,-4 0 64,0 0 32,4 0 0,0 5 0,0-5 64,-4 0-96,4 0 0,0 5 32,-4-5 0,4 0 0,0 0 64,0 5-32,-4-5-32,4 0 32,0 0-32,-4 5 0,4-5 0,0 0 0,0 0 0,-4 0 0,4 5 0,-4-5-224,4 0 0,0 5-768,-4-5-1056,0 5 288</inkml:trace>
  <inkml:trace contextRef="#ctx0" brushRef="#br0" timeOffset="-135147.74">3867 3264 384,'0'5'160,"0"-5"-64,0 0-128,0 0 64,0 5 96,0 0 160,0-5-96,0 5-32,0 0 0,0 0 32,0 0-96,-4 0 0,4 0-32,0 0 32,0 0-64,0-5 64,0 5-64,0 0-32,0 0 32,0 0 32,0-5-96,0 5 0,0 0 32,0 0 64,0 0 320,0 0 224,0 0-320,0 0-64,0 0-224,0-5-32,0 10 32,0-10 0,0 5 0,0 0 64,4 0-32,-4 5-32,0-5-64,0 0 32,0 0 32,0 5 64,4-5 32,-4 0 32,0 0-224,0 5-64,0-5 64,0 0 96,0 5 32,0-5 64,0 0-224,0 0 32,0 5 32,0-5 32,0 0 96,0 0 32,0 0-128,0 5-32,0-5 160,0 0 96,0 5-192,0-5 32,0 5-96,0-5 0,0 0 128,0 5 96,0-5-64,0 0-64,-4 0-96,4 0-32</inkml:trace>
  <inkml:trace contextRef="#ctx0" brushRef="#br0" timeOffset="-134600.74">3867 3629 4000,'0'5'-32,"0"5"32,0-5 0,0 0 64,0 5 32,0-10-32,0 10-64,-4-5-64,4 0 32,0-1 96,0 2 96,0-2-128,0 2-32,0 4-64,-4-5 0,4-1 64,0 2 0,0-2-96,0 2 0,0-2 64,0 6 64,0-10 64,0 10 32,0-10-64,0 10 32,0-5-64,0 0-32,0 0-64,0 0-32,0 0 128,-4-5 32,4 6-96,0-2 32,0 1-64,0-5 0,0 5 64,0-5 64,-5 5-32,5 0-32,0 5 32,0-5-32,-4 5 0,4-5 0,0 0 0,0 5 0,0-5 0,-4 0 0,4 0 0,0 0 0,-4 0 0,4 5 64,0-5-32,-4 5-32,0-5 32,4 0-32,-4 0 0,0 0 64,0 0 32,0-5 32,4 5-224,-4-5 0,-1 0 96,-3 5 64,4-5 0,0 0-64,0 0-128,0 0 0</inkml:trace>
  <inkml:trace contextRef="#ctx0" brushRef="#br0" timeOffset="-134215.74">3773 3958 4384,'-4'0'-32,"-4"0"96,4 0 32,0 0-32,0-5 32,0 5-64,4 0-160,-5-10-64,1 5 96,4 0 96,-4 0 32,4 0 64,-4 0-128,4-5 0,-4 5 32,4 0 0,-4 0 64,4 5 96,0-5-128,-4 0-32,0 0 0,4 0 64,-4 0-32,4 0-32,-4 0-64,4 0 32,-4 0 32,0 0 64,4 0-96,-5 0-64,1 0 128,4 0 96,-4 5-96,4-5-96,0 0 96,-4 0 32,4 5-96,0-4 32,-4-2 0,4 1 64,-4 5-32,4-5-32,0 0 32,-4 0 32,4 5-192,0-5 32,-4 0 96,4 5 64,0-5 0,0 5-64</inkml:trace>
  <inkml:trace contextRef="#ctx0" brushRef="#br0" timeOffset="-133962.74">3663 3768 4864,'-9'-9'-96</inkml:trace>
  <inkml:trace contextRef="#ctx0" brushRef="#br0" timeOffset="-133746.74">3651 3759 4736,'-5'-5'0,"5"5"64,-4 5 32,4-5-128,-4 5 32,4-5 0,0 5 0,-4 0 0,4 0 0,0 0-96,0 0 64,-4 0 32,4 0 0,-4 0 0,4 0 64,0 0-96,-4 0 0,4-5 32,-4 5 0,4 0-96,0 0 64,-4 0 32,4 0 64,-5-1-96,5 2 0,0-2 96,0 2 32,0-2-128,-4-4 32,4 6 0,0-1 0,-4 0 0,4-5 0,0 5 0,0-1 64,-4 2-32,4-2 64,0 2-64,-4-2-32,4 2-64,0-2 32,0 2 32,0-6 64,-4 4-32,4 1 64,0 0-64,0-5-32,-4 5 32,4 0-32,0 0 0,0 1 0,-4-6 0,4 4 0,-4 1 0,4-5 0</inkml:trace>
  <inkml:trace contextRef="#ctx0" brushRef="#br0" timeOffset="-133165.74">3576 3978 5184,'-4'5'160,"0"-5"-224,4 0-96,0 5 96,-4-5 0,4 5 64,-4-5 64,4 5-32,0 0-32,0 0 32,-4-5 32,4 5-96,0 0 0,-4 0 96,4-5 32,0 5-32,-4-5 32,4 5-64,0-5 64,0 5-224,0-5 32,0 5 96,-4-5 64,4 0 0,0 5-64,-4-5 32,4 0 32,0 0 384,0 5 192,-5-5-320,1 0-192,4 0-64,-4 5 0,4-5-32,-4 0-96,4 0 32,-4 5 32,4 0 0,-4-5 0,4 5 0,-4-5-96,4 5 64,0-5 32,0 0 0,-4 0 0,4 5 64,0-5 32,-4 0 32,4 0-224,0 0 0,0 0 32,-4 0 32,4 5 32,0-5 64,0 0-32,-4 0-32,4 0 32,0 5-32,0-5 0,-4 5 0,4-5-96,0 0 64,0 5 32,0-5 0,0 5 64,0-5 32,0 5-128,0-5 32,0 0 0,0 0 64,0 0 32,0 0 32,0 0-2112</inkml:trace>
  <inkml:trace contextRef="#ctx0" brushRef="#br0" timeOffset="-91555.73">3184 2725 512,'0'0'256,"0"10"-128,0 0-160,0-10 64,0 0-32,0 0 64,0 10-32,0 0-32,0-10 32,0 10-32,0-10 0,0 0 64,0 0-32,0 10-32,0-10 32,0 0-32,0 10 64,0-10 32,0 0-128,0 10-32,0-10 32,0 10 64,0-10-64,0 10 0,0-10 96,0 0 32,0 0-128,0 10-32,0-10 96,0 0 32</inkml:trace>
  <inkml:trace contextRef="#ctx0" brushRef="#br0" timeOffset="-91355.73">3192 2790 1440,'0'0'128,"0"5"-64,0-5 32,4 0 0,-4 5 32,0-5-64,0 0 32,5 5-128,-5-5 0,0 5 32,0-5 0,0 5 64,0-5 32,0 5-32,4-5 32,-4 5-128,0-5 0,0 5 32,0 0 0,0-5 64,0 5 32,0 0-32,4-5-64,-4 5 32,0-5 32,0 5-32,0-5-32</inkml:trace>
  <inkml:trace contextRef="#ctx0" brushRef="#br0" timeOffset="-90539.73">3208 2860 2752,'0'5'160,"0"0"-128,0 0-96,0-5 32,0 5 64,0 0 0,0 0 64,0-5-64,0 5-32,-4 0 32,4-5-32,0 5 0,0-5 64,0 5-96,0 0 0,0-5 32,0 5 64,0-5-32,0 5-32,0 0-64,0 0 32,0-5 32,0 5 0,0-5 0,0 5 64,0-5-96,0 5 0,0-5 32,0 5 0,0-5 0,0 5 64,0-5-32,0 5-32,0-5-64,0 5 32,0-5 32,0 5 64,0 0-32,0-5-32,0 5 32,0 0-32,0 0 0,0 0 0,0 0 0,0 0 0,0-5 0,0 5 0,0 0 64,0 0 32,0-5-128,0 5-32,-4 0 32,4 0 0,0 0 32,-4-5 0,4 5 0,-4-5 0,4 5 0,0-5 0,-4 5 0,4-5 64,0 0-96,-4 0 0,4 5 32,0-5 0,0 5 0,0-5 0,0 5 0,0 0 0,0-5 0,-4 5 64,4 0-32,0 0-32,-4-5 32,4 5-32,0 0-96,0 0 64,0-5 96,-4 0 32,4 5-32,0 0-64,0-5-64,0 5-32,0-5 64,0 4 0,0-4 32,0 6 64,0-6-32,0 4 64,0-4-128,0 6 0,0-1 32,-5 0 64,5 0-32,0 0-32,-4 0 96,4-5 0,0 4-128,0 2 32,0-6-992,0 4-384</inkml:trace>
  <inkml:trace contextRef="#ctx0" brushRef="#br0" timeOffset="-85435.73">2632 3604 512,'0'0'256,"4"0"-128,-4-5-96,4 0 160,1 0-32,-5 5 0,8-5-192,-4 5-32,0-5 32,0 5 64,0-5 64,0 5 96,0-5-256,1 5 0,-2-5 0,6 5 96,-5-5 0,8 5 64,-4-5-480,5-10-224</inkml:trace>
  <inkml:trace contextRef="#ctx0" brushRef="#br0" timeOffset="-68153.73">3196 2980 256,'0'0'160,"0"-10"-64,9 10-192,-9 0 64,0 0 96,0-10 32,0 10-128,0-10 32,8 10 0,-8-10 0,0 10 0,8-10 64,-8 10-32,0-10-32,8 10 32,-8-10-32,8 0-96,-8 10 64,9-10 32,-9 0 64,7 0-96,-7 10 0</inkml:trace>
  <inkml:trace contextRef="#ctx0" brushRef="#br0" timeOffset="11485.27">3213 2940 640,'8'0'256,"-8"0"-128,0 0-160,0 0 128,0 0 0,0 0 32,8 0 0,-8 0 64,8 0 32,-8 0 32,0 0 0,9 10 0</inkml:trace>
  <inkml:trace contextRef="#ctx0" brushRef="#br0" timeOffset="12033.27">3229 2945 2816,'4'0'160,"-4"5"-32,0-5 64,4 5-96,-4-5 0,0 0-32,0 0-64,0 0 32,4 5-32,-4-5 0,0 0 64,0 0-32,0 0 64,0 5-128,5-5 0,-5 5 32,0-5 64,0 0-32,4 5-96,-4-5 32,4 5 32,0-5 0,-4 0 0,4 5 0,0-5-96,0 0 160,-4 0 0,4 5-96,-4-5-32,4 0 32,-4 0 64,0 0 0,0 0-32,0 0 32,4 0 32,-4 0-32,0 0 64,0 0-128,4 0 0,-4 5 32,0-5 0,0 0 64,4 0 96,-4 0-64,5 0 0,-5 5-32,4-5-64,-4 0 32,4 0-32,-4 5-96,4-5 64,0 0 32,-4 0 64,4 0-32,0 0 64,-4 0-64,4 0-32,-4 0 96,4 0 0,1 0-192,-5 0 0,3 0-32,2 0 64,-5 5 96,4-5 64</inkml:trace>
  <inkml:trace contextRef="#ctx0" brushRef="#br0" timeOffset="12317.27">3352 3020 4448,'0'0'-64,"8"0"128,0 0 0,-8 0-96,0-10 32,0 10 0,0 0 0,0 0 0,0-10 64,-8 10 96,8 0-224,0 0 0,-8 0 0,8 0 32,0 0 32,0 0 64,0 0-32,0 0-32,0 0 32,0 0 32,0 0-96,0 0 0,0 0 96,0 0 96,0 0-128,0 0-96,0 0 32,0 0 0,0 0 32,0 0 0,0 0 0,0 0-640,8 0-928,8 10 192</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3:59:11.005"/>
    </inkml:context>
    <inkml:brush xml:id="br0">
      <inkml:brushProperty name="width" value="0.15875" units="cm"/>
      <inkml:brushProperty name="height" value="0.15875" units="cm"/>
      <inkml:brushProperty name="color" value="#404040"/>
    </inkml:brush>
  </inkml:definitions>
  <inkml:trace contextRef="#ctx0" brushRef="#br0">300 1546 640,'0'0'352,"0"3"-192,0-6-192,0 3 64,0 0-128,0 3 64,0-3 32,0 0 0,0 0 0,0 0 64,0 0-32,0 0-32,0 0 96,0 0 0,0 0 96,0 0 96,0 0-128,0 0-32,4 0 0,-4-3 0,0 3-160,2 0 32,-2-4 0,4 4 0,-1-3-96,-3 3 0,3 0 64,-3-3 64,4 3 0,-4-4 64,3 4-128,0 0-64,-3-3 480,4 3 192,-4-3-192,3-1-64,-3 4-128,0-3-32,3 0-96,-3 3-128,0-4 32,4 1 32,-4 3 64,0-3-32,0 3 64,3-3-128,-3 3 0,3-4 32,-3 4 0,4-3 0,-4 0 64,3 3-96,-3-4 0,3 1 32,1 0 64,-4-1-96,3 4 0,0-3 32,-3 0 64,0-1-96,4 4-64,-4-3 64,0-1 64,0 4 64,0-3 32,0 3-64,0-3-64,0-1-64,2 4 32,-2-3-32,0 3 0,0 0 64,0-3 0,4 3 64,-4 0 32,0-4-128,0 4-32,0 0 32,0 0 0,0 0 32,0 0 0,0 0 0,0 0 64,0 0-96,0 0 0,0 0 96,0 0 32,0 0-32,4 0-64,-4 0-64,0 0-32,0 0 64,0 0 64,0 0 0,0 0-32,0 0-1184,0 4-480</inkml:trace>
  <inkml:trace contextRef="#ctx0" brushRef="#br0" timeOffset="801">373 1545 384,'0'6'160,"0"-6"-64,0 7-128,0-7 64,0 6 320,0-6 224,0 7-96,0-7 0,0 0-160,0 0 32,7 7-128,-7-7-64,0 0 64,0 0 0,0 0-320,7 6-96,-7-6 160,6 0 160</inkml:trace>
  <inkml:trace contextRef="#ctx0" brushRef="#br0" timeOffset="926">386 1568 3968,'7'0'160,"-1"6"-32,-6-6 0,7 0 0,-7 0 0,6 0 64,-6 0 32,7 7-96,0-7-32,-7 0-32,6 0-64,1 0 32,-1 0-32</inkml:trace>
  <inkml:trace contextRef="#ctx0" brushRef="#br0" timeOffset="10431">420 1578 5504,'4'0'192,"-1"3"-64,-3-3-96,3 4 64,-3-4 0,4 3 32,-4-3 0,0 3-64,0-3 32,3 0-64,-3 4 64,3-4-64,-3 0-32,3 3 32,1-3-128,-4 0 64,3 0 32,0 3 64,-3-3-32,4 0-32,-1 0-64,0 0-32,1 0 128,-1 0 32,0 0 0,-3 0-64,4 0 32,-1 0-32,0 0 0,0 0 0,1 0 0,2 0 0,-2 4 0,-1-4 0,4 0 0,-4 0 0,0 3 0,1-3 0,-1 3 0,0-3 64,0 3 32,-3 1-128,4-1 32,-1-3-64,-3 3 0,3 1 256,-3-4 192,4 3-256,-4 0-64,3-3 0,0 4-32,-3-1-32,0-3 96,4 7 0,-4-7-128,0 3 32,3 0 0,-3 0 64,0-3-32,3 4-32,1-1 32,-4-3-32,0 3 0,3-3 0,-3 4 0,3-4-96,-3 3 64,3-3 32,-3 4 64,0-4-32,4 3 64,-4-3-128,0 3 0,0 1 32,3-4 0,-3 3 0,0-3 0,3 3 0,-3 1 64,0-4-96,0 3 0,4 0 32,-4 1 0,0-1 0,3 0 64,-3 0 96,0 1-224,0-4 0,3 3 0,-3-3 32,0 3 32,4-3 0,-4 4 0,0-4 64,3 3-32,-3-3-32,0 3 32,3 1-32,-3-1 0,0 0 0,0 1 0,4 2 64,-4-3 96,0 1 64,3-1-192,-3 0 0,3 1 32,-3-1 96,3 0-64,-3 1-64,4 2-96,-4-2-32,3-1 128,-3 0 96,0 4-96,0-4-96,3 0 32,-3 1 64,0 2 0,0-2-32,4-1 96,-4 0 0,0 1-256,0 2 96,0-3 64,3 4 32,-3-4 64,0 1-64,0-1 64,0-3-64,0 3-32,3 1 32,-3-1 32,0 0-96,0 1 0,0-1 32,0 3 0,0-6-96,4 7 64,-1-4 32,-3 0 64,0 0-32,3 0-32,0 1 32,-3-1-32,4 0 0,-1 1 0,-3-1 0,3 0 64,-3 0-96,4 1 0,-4-1 32,3 0 0,-3 1 0,3 2 64,-3-2-32,0-1-32,0 0-64,4 4-32,-4-4 64,0 0 64,3 4-64,-3-4 0,0 1 96,0-1 96,3 0-64,-3 1-64,0-1 0,0 0 32,4-3-96,-4 4 0,0-1 32,0 0 0,0 4-96,3-7 64,-3 6 32,0-6 0,0 7 0,0-4 0,3 1 0,-3-1 0,0 0-96,0 1 64,3-1 32,-3 3 0,0-2 64,0-1 32,4 4-128,-4-4 32,0 0 0,3 1 0,-3-1 0,0 0 64,0 4-32,0-4-32,3 0 96,-3 1 0,4-1-32,-4 0 32,3 1-64,-3-4-32,0 3 32,3 0-32,-3 4 0,4-4 64,-4 1-96,0-1 0,3 0 32,-3 0 64,0 1-32,0-1-32,0 0 32,3 1 32,-3-1-96,0 0-64,0 1 64,4-1 0,-4 0 32,0 1 64,3-1 32,-3 0 32,3 0-160,-3 1-32,3-1 32,1 4 0,-4-4 32,3 4 0,-3-1 0,3-2 0,-3 2-96,4-3 0,-1 4 64,-3-4 64,3 1 0,1-1-32,-4 4-64,3-4 32,0 1 32,1 2 64,-4-2-32,3-1 64,-3 4-64,3-4-32,0 0 32,1 0-32,-1 1-96,0-1 0,1 4 64,-1-4 64,0 0 0,1 1-32,-1-1 32,0 4-32,1-4 64,-1 0 32,-3 0-128,3-3-32,0 7 32,1-7 64,-1 7 0,0-4 64,1 0-128,-1 1-64,0 2 128,1-2 32,-1-1-96,0 0-32,1 0 32,-1 4 0,0-4 32,0 1 64,1-1-32,-1 4 64,0-1-64,1-2-32,-4 2 32,3-3-32,0 1-96,1-1 64,-1 4 32,0-4 64,1 0-96,-1 4 0,-3-4 32,3 1 0,0-1-96,1 3 0,-4-2 128,3-1 32,-3 0-96,3 4-32,1-4 96,-4 1 32,3 2 0,0-2 32,4-1-128,-7 3 0,3-2 32,1 2 64,-1-2-32,-3-1-32,3 4-64,0-4 32,-3 0 32,4 1 64,-4-1-32,3 0-32,0 0 32,1 1-32,-4-1-96,3 0 64,0 1 32,-3-1 0,4 0-96,-4 1 64,3-1 32,0 0 0,-3 1 0,4-1 64,-1 0-32,-3 0-32,3 1 32,0-1-32,1 0 0,-4 1 64,3-1-96,0 0-64,-3 1 128,4-1 32,-1 0-96,-3 4-32,3-1 32,-3-2 64,4 2 64,-1-2-192,-3 2 0,3-2 96,1 2 128,-1-3-96,-3 1-96,3-1 32,0 4 64,1-4 0,-4 4 64,3-4-128,0 0 0,1 1 32,-4-1 64,3 0-32,0 0-32,-3 1-64,4 2 32,-1-6 32,0 7 0,1-4 64,-4 1 32,3-1-32,0 0-64,-3 1-64,3-1 32,1 0 160,-1 0 160,0 1-160,-3-1 0,4-3-128,-4 3-32,3 1 32,-3 2 0,3-2 0,-3-1 64,4 0-32,-4 1 64,0-1-128,3 0 0,-3 0-32,3 1 0,-3-1 64,4 0 64,-4 1-96,3 0 0,-3-1 32,0 0 0,3 0 0,-3-3 0,3 4 0,-3-1 64,0 0-32,4 1-32,-4-1-64,3 0 32,0 1 32,1-1 64,-4 0-32,3 1-32,0-4-64,-3 3 32,4-3 32,-1 3 64,-3-3 32,3 3 32,-3-3-224,4 4 0,-4-4 96,0 0 64,3 3-96,0-3-32,-3 3 32,3-3 0,-3 4 32,4-4 0,-4 3 0,3-3 64,0 3-96,1-3 0,-1 4 32,-3-4 0,3 3 0,1-3 0,-1 3 0,0-3 64,1 0-32,-1 4-32,-3-4-64,3 3-32,0-3 128,1 0 32,2 3-96,-2 0 32,-1 1 64,4-1-32,-4-3-32,0 3-64,1 1 32,-1-1 32,0-3 0,0 3 0,1 1 0,-1-4 64,0 3 32,1-3-128,-4 3-32,3 0 96,0-3 32,1 4-96,-1-1-32,-3 0 32,3-3 64,0 4 0,1-4-32,-1 3 32,-3-3-32,3 3-96,1-3 64,-4 4 32,3-4 64,-3 3-96,3-3 0,-3 0 32,4 3 0,-1 1 0,-3-4 0,3 3 0,1 0 64,-4-3-32,3 3 64,0-3-64,0 4-32,1-4 32,-4 3 32,3-3-192,0 3 32,1-3 96,-1 4 64,0-4-96,1 3-32,-1-3 32,0 0 0,1 3 32,2-3 64,-3 0-32,1 4-32,-1-4 32,4 3-32,-4-3 0,0 3 64,1-3-96,-1 4 0,0-4 32,1 3 0,-1-3 0,0 3 0,0-3 0,1 0 0,-1 3 0,4-3 0,-4 0-96,0 0 64,1 4 32,-1-1 64,-3-3-32,3 0 64,1 3-128,-1-3-64,0 4 64,0-4 0,1 3 32,-4-3 0,3 0 0,0 0 0,1 3 0,-1-3 64,0 0-32,1 0-32,-1 4 32,0-1-32,1-3-96,-1 3 64,0-3 32,0 4 0,1-4 0,-1 3 0,4-3 0,-4 3 0,0 0 0,1-3 0,-1 4 0,0-4 64,1 3-32,-1-3-32,3 3 32,-2-3-32,-1 4-96,0-4 64,1 3 32,2-3 0,-2 3 64,2-3 32,-2 0-128,-1 4-32,3-4 32,-2 0 64,-1 3 0,4-3-32,-4 0-64,4 3 32,-4-3 32,0 0 64,4 0-96,-4 0 0,0 4 32,4-4 0,-4 3 0,4-3 64,-4 3-96,4-3 0,-4 3 32,1 1 64,-1-4-96,0 3 0,0-3 32,1 3 64,-1 1 32,0-4 32,-3 3-224,4 0 0,-1-3 32,0 4 96,1-4 64,-4 3 32,3-3-64,0 3-64,-3-3 32,4 4-32,-1-4 0,0 3 0,0-3 0,1 3 0,-1-3 0,-3 3 64,3-3-96,1 0 0,-1 0 32,0 4 64,1-4-192,-4 3 32,3-3 96,0 0 64,1 3 0,-1-3-64,0 0 32,0 0 32,4 4-96,-4-4 0,1 0 32,-1 0 64,0 3-96,4-3-64,0 0 64,-4 0 0,3 3 96,-2-3 32,2 0-128,-2 0 32,-1 0 0,4 4 0,-4-4 0,0 0 0,1 0 0,-1 0 0,3 0 0,-2 0 64,-1 0-32,0 0-32,1 0 32,2 0-32,-2 0-96,-1 0 64,-3 3 32,7-3 64,-7 0-32,3 3-32,3-3 32,-2 0-32,-1 0 0,0 4 64,1-4-96,-1 0 0,4 0 32,-4 0 64,0 3-96,0-3 0,1 0 32,-1 0 0,4 0 0,-4 3 64,4-3-32,-4 0 64,4 3-128,-4-3-64,0 0 64,0 0 64,1 0 0,-1 0 64,0 0-64,4 0-32,-7 0 32,7 0-32,-4 0-96,0 0 0,1 0 64,2-3 64,-3 3-64,1-3 0,-1 3 32,0 0 64,1 0-32,-4-3 64,3 3-64,0 0-32,4 0-64,-4 0 32,1 0 32,-1 0 64,0 0-96,0 0-64,4 0 128,-4 0 32,1 0-96,-1 0 32,4 0 0,-1 0 64,-2 0-32,2 0-32,-3 0 32,4 0-32,-4 0 0,1 0 0,2 0-96,-2 0 0,-1 0 128,0 0 32,1 0 0,2 0-64,-3 0 32,1 0-32,2 0-96,-2 0 0,-1 0 128,0-4 96,4 4-96,-4 0-32,1 0 0,-1 0 0,0 0 0,0 0 64,1 0-32,-1 0-32,0-3-64,1 3 32,-1 0 32,0 0 64,1-3-32,-1 3-32,0 0 32,1-4-32,2 4 0,-3 0 0,4-3 0,-4 3 0,1 0 0,2-3 64,-2 3-32,2-4-32,-2 4-64,-1 0-32,3-3 64,-2 3 0,2 0 32,1-3 64,0 3-32,-4 0-32,4-4-64,-1 4 32,1-3 32,-4 3 64,4 0-96,-1-3 0,-2 3 32,2-3 0,1 3 64,-1-4 32,1 4-128,0-3 32,-1 3-64,1-3 0,0 3 128,-1 0 96,-3-4-128,4 4-96,-4-3-64,4 3 96,0-3 64,-1-1 64,1 1-32,-4 3-64,0-3-64,4 3-32,-4-4 128,1 4 32,-1-3-96,0 3 32,4 0 0,-4 0 0,1-3 0,2 3 0,-3 0 0,1 0 0,-1-3 64,0 3 96,1-4-128,2 4-96,-2 0 32,-1 0 64,4-3-64,-4 3-64,3-3 64,-2 3 64,2-4 0,-2 4 64,-1-3-128,0 3-64,4-3 64,-4-1 0,0 1 32,1 0 64,2-1-32,-2 1 64,2 0-128,-2 0-64,-1-4 64,0 4 64,4-1 0,-4 1 64,0-4-64,1 4 64,-1-4-128,0 4 0,1-3 32,2 2 0,-2-2-96,-1-1 0,4 4 128,-4-4 32,0 0-96,0 4-32,1 0 32,-1-4 64,0 4 0,1 0 64,-1-1-64,4 1-32,-4 0-64,4-1 32,-4 1 32,0 0 0,4 3 0,-4-4 64,0 1-32,4 0-32,-4 0-64,1-1-32,2 1 64,-2 0 64,2-1 0,-3 1-32,1 0 32,-1-1 32,0-2-96,1 3 0,2-1 32,-2 1 64,-1-4-32,4 4-32,-4 0-64,3-1 32,-2-2 32,2 2 64,-2 1-32,2-3-32,1-1 32,0 4-32,-4-4 0,3 4 64,1-4-96,-4 4 0,4-1 32,-4-2 0,1 3 0,-1-1 0,4-3 0,-7 0 0,3 1 0,3 3 0,-2-4 64,-1 0 32,0 4-128,1-4-32,-1 4 96,0-4 96,1 4-96,-1-3-96,0-1 32,1 4 0,-1-4 32,0 0 0,-3 1 0,3-1 0,1 1 0,-1-1 64,-3 4-96,3-4 0,1 4 32,-1-4 0,-3 4 0,3-1 0,1-2 0,-1-1 0,-3 4 0,3-4 0,1 1 0,-1 2 0,0-2-96,0-1 64,-3 1 32,7-1 0,-4 0 64,1 1 96,-1-1-128,0 4-96,1-4 32,-1-3 64,-3 4-64,3-1 0,1 0 32,-1 1 64,0-1-96,0 1-64,1-1 64,-1-3 64,0 3 0,1 1-32,-1-1 32,0 1-32,1-1 0,-1 0 0,0 1 0,1-1 64,-1 4-96,0-4 0,-3 1-32,3-1 0,1 0 128,-4 1 32,3-1-32,0 4-64,1-4-64,-1 1 32,-3-1-32,3 4 0,1-4 128,-1 0 32,0 1-128,1-1 32,-1-3 0,-3 4 0,3-1 0,0 0 0,1 1-96,-1-1 64,-3 4 32,7-4 64,-7 1-32,6-1-32,-2 4 96,-1-4 0,0 1-128,1-1-32,-4 0 96,3 1 32,0 2 0,0-2-64,1-1 32,-1-3-32,0 3 0,1 1 0,-1-1 0,0 0 64,1 1-32,-4-1-32,3 0-64,0 1-32,4-1 128,-7 4 32,6-4 0,-2-3-64,-1 4 32,-3-1-32,3 1 0,1-1 0,-1 0 0,-3 4 64,3-4-96,-3 4-64,4-4 64,-1 4 64,0-3 0,-3-1-32,3 0 96,1 4-64,-4-4-32,3 4 32,0-4-32,-3 4 0,4 0 0,-4 0 0,3-1 0,-3 1 0,3-4 0,1 4 0,-1 0 64,-3-1-96,3 1 0,-3 0 32,4 3 64,-1-4 32,-3 1 32,3 0-160,0 0-32,1-1 32,-1 4 64,0-3 0,1 0 64,-1-1-64,0 1-32,-3 0 32,4-1 32,-1 1-96,0 0-64,1-1 64,-4 1 0,3 3 96,0-3 32,-3 0-128,3-1 32,1 4 0,-1-3 0,-3 0 0,3 3 0,1-4 0,-4 1 0,3 3 0,-3-3 64,3-1-96,1 4 0,-1-6 32,0 6-96,1 0 64,-1-4 32,-3 1 64,3 0-32,-3 3 64,3-3-128,-3 3 0,4-4 32,-1 4 0,-3-3 64,3 0 96,-3 3-128,4-4-32,-1 1 0,0 3 64,-3-3-96,4 3-64,-1-3 64,0 3 64,1-3-160,-1 3 32,0 0 96,4 0 128,-7 0-32,3-3-64,4 3-96,-1 0-32,-2-4 128,2 4 32,-2 0-96,-1 0-32,0 0 32,4 0 0,-4-3 32,0 3 0,4 0 0,-4 0 0,1 0-96,2-3 64,-2 3 32,-1 0 64,3 0-32,-2-3-32,-1 3 32,0 0 32,1-4-32,-1 4-32,0 0 32,-3-3 32,4 3-96,-1 0-64,0 0 64,1-3 0,-1 3 160,0 0 64,0 0-224,1-4-128,-1 4 160,-3 0 32,3-3-64,1 3 32,-1-3 0,0 3 0,-3-4 64,4 4 32,-4 0-32,3 0-64,0-3-192,-3 3 96,4 0 32,-4 0 192,0-3-64,3 3 32,-3-4-96,0 4-32,0 0 32,0 0 0,0-3 64,3 3 32,-3 0-128,3 0-32,-3 0 32,4 0 0,-4-3 96,3 3 32,-3-3-128,0 3 32,0-4-64,3 4 0,-3-3 64,0 3 0,4-3 0,-4 3 0,0-4 0,3 4 0,-3 0 0,3-3 0,-3 3 0,0-3 0,4 3 0,-4-4 64,0 4-96,3-3 0,-3 3-32,0 0 0,3-3 64,-3 3 64,0 0-32,4-4-32,-4 4 32,0 0 32,0-3-96,0 0 0,3 3 32,-3 0 64,0-3-32,3 3-96,-3-4 32,0 1 32,0 3 0,0-3 0,0-1 0,3 1 0,-3 0 0,0 3 0,0-4 64,0 1-96,4 0 0,-4-1 32,0 1 64,0 0-32,3 0-32,0-1-64,-3 1 32,0 0 32,4-1 0,-4 1 0,3 0 64,-3-1 32,0-2 32,0 2-160,3-2 32,1 3-64,-4-1-64,0 1 96,3 0 64,-3 3 0,0-4-32,0 1 32,0 3-32,0 0-160,0-3 32,0-1 128,-3 4 64,3-3-96,0 3-32,0-3 160,0 3 160,-4-4-288,4 4-96,0-3 128,-3 3 32,3-4 32,0 4-192,0 0 0,-3 0 128,3 0 128,0 0-32,0 0-64,0 4 0,3-4-32,-3 3 0,0 1 0,0-1-96,0 0 64,0 1 32,0-1 0,0 0-96,0 1 64,0 2 32,0 1 64,0-4-32,0 4-32,0-4 96,0 4-64,0-4-32,0 0 32,0-3-32,0 4-160,0-1 32,0-3 64,3 3 96,-3 1 64,4-4 32,-4 3-160,0 0 32,3 0-64,-3 1 0,0-4 64,0 3 64,3 0-32,-3 1 64,0-1-64,0 4-32,0-4-64,0 4-32,0-4 64,0 0 64,0 0 0,0 1-32,0-1 32,0-3-32,0 3-96,0-3 64,4 0 96,-4 0 32,0 0-128,0 0 32,0 0-64,0 0-64,0 0 96,0 0 0,0 0-128,0 0 32,0 0 0,0 0-32,0 0-224,0 0-160,0 0-224,3 0 0,-3 0-160,0 0-32,0 0-416,0 0-1152,3 0 320</inkml:trace>
  <inkml:trace contextRef="#ctx0" brushRef="#br0" timeOffset="11768">3346 1872 1280,'-7'7'512,"7"0"-256,-6-1-224,6-6 96,0 7 288,-7-1 96,7-6-160,0 7-64,-7 0-160,7-7 64,-6 0-64</inkml:trace>
  <inkml:trace contextRef="#ctx0" brushRef="#br0" timeOffset="18234">3311 1896 4288,'-7'0'-32,"7"0"96,-4-4 0,1 4-96,0-3 32,0 3 0,-1-3 64,1 3-32,3-4 64,-3 4-64,-1-3 64,1 3 0,0-3 32,-1 3-64,1 0 32,0 0 0,-1 0 32,-2 0-64,-1 0 32,4 0-64,0 0 64,-1 0 0,1 0 32,-4 0-64,4-4 32,0 4-64,-1 0-32,1 0 96,0 0 0,0 0 32,-4 0 0,4 0-64,-1 0 32,4 0 0,-3 0 96,0-3-96,-1 3-128,1 0 0,0-3 96,-4 3-96,1 0-64,2 0 64,-2 0 64,2 0 64,1 0-32,0-3-64,-4 3 32,4 0-32,-1-4 0,-2 1 64,3 0-32,-1 3-32,-2-4 96,-1 1 0,4 3-32,-4-3-64,4 3-64,-4-4 32,4 4-32,0 0 0,-1-3 64,1 3 0,-4-3-96,4 3 64,0-4 96,-1 4 96,1 0-128,0 0-96,-1-3 96,1 3 96,0-3-32,0 3-64,-4 0 0,4 0-32,-1-3 0,1 3 0,0-4 0,-1 4 0,1-3 0,0 3 0,-1-3 0,1 3 64,0-4-32,0 4-32,-1-3 96,1 3-64,0-3-32,-1 3 96,-2 0 64,2 0-128,1-4-32,-4 4-64,4 0 0,0 0 64,0-3 0,-1 3 64,1-3 32,0 3-128,-1-4-32,1 4 32,0 0 0,-1-3 32,1 3 0,3 0 0,-3 0 0,-1-3 0,1 3 0,3 0 0,-3 0 64,3 0-96,-3 0 0,3 0 32,-4 0 64,4 0-96,0 0 0,0 0-32,0 0-64,4 3 160,-4 0 32,3 1-96,0-1 32,0 0 0,1 4 0,-1-4 0,-3 1 64,3-1-96,1 4-64,-4-4 64,3 7 64,-3-4-64,3 4 0,-3-3 32,0 0 64,0-1-32,4-3 64,-4 4-64,0-4-32,0 4 32,0-4 32,-4 1-32,4-4 64,0 3-64,0-3-32,-3 0 32,3 0 32,-3 0-192,3 0 32,-4 0 32,1-3 32,3 3 32,-3 0 64,-1 0-32,1 0 64,3-4-128,-3 4-64,0 0 128,-1-3 32,1 3-96,0-3 32,3 3 0,-4-4 0,1 1 0,0 3 64,-1-3-96,-2-1-64,2 4 128,1-3 96,0 3-96,0 0-32,-1-3-64,1 3 0,0-3 128,-4 3 96,4-4-224,-1 4 0,1-3 0,0 3 96,0-3 0,-1 3 64,-2-4-128,2 4-64,1-3 64,-4 3 0,4-3 32,0 3 64,-1-4-32,1 4 64,0 0-128,0-3-64,-4 3 64,4 0 64,-1-3 64,-2 3 32,2 0-160,1-4-32,0 4 32,-1 0 64,-2-3-64,3 3 0,-4-3 32,4 3 0,-4 0 0,0 0 64,4 0 96,-4 0 64,4-3-32,-3 3-32,2-4-96,-2 4 32,-4-3-64,3 0 64,0-1-64,4-2-32,-3 2-64,-1 1 32,0 0 32,4-4 64,-4 4-32,1 0-32,2-1 32,-2 1 32,3 0-32,-4-1-32,4 4 32,-4-3-32,0 0-96,1 3 64,2 0 32,-2-4 64,3 1-96,-4 3 0,4-3 32,-1 3 64,-2-4-96,2 4 0,-2-3 32,-1 3 64,4 0-96,-4-3-64,4 3 64,-4 0 0,4-3 32,0 3 64,-1-4-32,1 4 64,0-3-128,-4 3-64,7 0 64,-3-3 0,0-1 32,-1 4 0,1-3 0,0 0 64,-1-1-96,4 1 0,-3 0 32,0 3 64,-1-4-32,4 1 64,-3 3-128,3 0 0,-7-3-32,4 0 0,0 3 64,0-4 0,-4 4 0,7-3 0,-7 3 0,7 0 64,-3-3-32,0 3-32,-1 0 32,4 0 32,-3 0-96,3 0-64,0 3-32,0-3 96,0 3 0,0-3-64,0 4 64,3-1 32,-3 0 0,4-3-96,-1 7 64,0-4 96,1 0-32,-1 4-32,0-4 32,1 1-32,-1-1 0,-3 0 0,3 1 0,-3-1 64,3 0-32,-3 0 64,0-3-128,0 4-64,0-1 128,0 0 96,0-3-96,0 4-96,0-4 96,0 0 32,-3 3 0,3-3-64,0 0 32,-3 3-32,0-3 0,-1 0 0,1 4 0,0-4 0,-1 3 0,4-3 0,-3 0 0,0 3 0,-1-3 0,1 0 0,0 0 64,-1 4-96,4-4 0,-3 0-32,0-4 0,-4 4 128,4 0-96,0-3 0,-4 3 32,0-3 64,4-1-96,0 4 0,-4 0 96,4-3 32,-4 0-128,4 3 32,-4 0 0,4-4 64,0 1-32,-4 3-32,4-3 32,-4 3 32,4-4-192,-4 1 32,1 0 32,-1 0 96,0-1 0,4 1 64,0 0-128,-4-1 0,1-2 32,2 2 64,-2 1-96,-1 0-64,-3-4 64,7 7 64,-4-6 0,1 6-32,-1-7 32,0 7-32,1-3 0,-1-1 0,1 1-96,-1 3 64,4-7-32,-4 4 0,4 0 128,-4-1 32,0 1-128,1-3 32,3 6 0,-4-7 64,4 7-32,-1-7-32,-2 4-64,-1-4 32,4 4 32,-1-1 0,-2 1 0,-1 0 0,1-1 0,2 4 64,-2-3-32,2 0-32,-2 3 32,2-4-32,1 4-96,-3-3 64,2 3 32,1 0 0,0 0 0,-1 0 64,-2 3-96,2-3 0,1 4 32,3-1 0,-3-3 0,-1 3 0,1 1 0,3-1 64,-3 0-96,3 1 0,-3-1 32,-1 0 0,4 1 0,-3 3 0,0-4 0,3 4 0,0-4 0,0 0 0,-4 4 0,1-4 0,3-3 64,-3 3 32,-1 1-128,4-4-32,-3 3 32,3-3 64,-3 0-64,3 0-64,-4 3 128,1-3 32,0 0 0,0 0-64,-1 4 32,-2-4-32,-4 3 0,3-3 0,0 3 0,1 1 0,-1-4 0,-3 3 0,4 0 0,-4 0 0,3 4 0,-3-4 64,-3 1-96,6 2 0,-3-2 32,1-1 0,-5 0 0,4 4 0,-3-4-96,3 0 0,0 1 192,0-1 160,0-3-192,1 3-96,2 1-96,0-4 96,-3 0 0,4 0 32,-1 0 0,1 0 0,-1 0-96,0 0 64,1 3 32,2-3 0,1 0-96,-4 0 64,4 3 32,0-3 64,0 0-96,-1 0 0,4 0-32,-3 0 0,3 0 64,0-3 64,0 3-96,0 0 0,3-3 32,-3 3 0,4-4-96,-1 1 64,0 0 32,0-1 64,1 1-32,-1 0-32,4 0-64,-4-1 32,4-2-32,-4-1 0,4 0 64,-4 4 0,0-4 0,0 1 64,1-1-96,-1 4 0,4-4 32,-7 1 0,3-1 0,0 0 64,1 4 32,-4 0 96,3 0-160,-3-1-96,0 1 32,3 3 64,-3-3 0,0-1 64,0 4-64,0 0-32,0 0 32,-3 0-32,3 0 0,0 0 0,0 0 0,-3 0 0,3 4 0,0-4 0,-4 3 0,4 0 0,0 1-96,-3-4 64,3 6 32,-3-3 64,3-3-96,-4 4 0,1-1 96,3 0 32,-3 1-128,-1-1-32,1 0 32,0 1 64,0-1 0,-1 0-32,1 1 32,0-1-32,-1 0 0,1 0 64,0 1-32,-1-1-32,1-3 32,0 3-32,-1-3-96,1 0 64,0 4 32,-4-4 64,4 3-96,-4-3 0,4 3 32,-4-3 64,1 4-32,-1-4-32,4 3 32,-4-3-32,1 3 0,-1-3 64,4 4-96,-4-4 0,4 3 32,-4-3 0,1 3 0,-1-3 64,0 3-32,1-3-32,2 0 32,-2 0 32,-1 4-32,1-4-32,2 0-64,-2 3-32,-4-3-32,3 3 96,1-3 0,-1 4 96,0-1-32,1 0-32,-1-3 32,0 4-32,4-1 64,-3-3 32,-1 3-128,0-3-32,4 4 32,-4-1 0,1 0 32,-1-3 64,1 3-32,-1-3-32,0 0 32,1 4-32,-1-4-96,-3 0 64,0 3-32,0-3 0,4 0 128,-4 0 32,3 0-32,-3-3 32,4 3-224,-1 0 32,-3 0 96,3-4 128,1 4-96,-4 0-96,3 0-64,1-3 96,-4 3 0,3-3 96,1 0-32,-4-1 64,3 4-128,0-3-64,1-4 128,2 7 96,-2-6-96,3 6-96,-1-7-64,1 4 96,0-1 0,-1 1 96,1 0-192,3 0 32,0-4-32,0 4 64,3-1 32,-3-2 32,4 2 64,-4-2 32,3 2-128,0 1 32,1 3 0,2-6 0,-3 6 64,4-4-96,-4 1-64,1 3 128,-1-3 32,-3 3-96,3 0 32,-3 0 0,0 0 64,0 0-32,0 0 64,0 0-64,0 0-32,0 0 32,0 0-32,-3 3 0,3-3 64,-3 3-32,-1-3-32,1 4 32,0-4 32,-1 3-96,1-3 0,0 3 32,0-3 64,-1 3-96,4 1 0,-3 2 96,0-2 32,-1-4-128,1 3-32,0 0 32,-1-3 0,1 4 32,-4-4 0,4 3 0,0-3 0,0 0 0,-1 0 0,1 0-96,0 0 64,-4 0 32,4 0 64,-1 0-32,-2 0-32,-1 3-64,1-3 32,2 0 32,-2 0 0,-1 4 0,4-4 0,-7 0 0,3 3 64,1-3-32,-1 0-32,0 0 32,4 3-32,-4-3 0,1 0 0,2 0 64,-2 3 32,3-3-128,-4 0-32,4 0-64,-1 0 96,1 0 64,0 0 64,-1 0-128,1 0-32,0 0 32,-1 0 64,-2 0 0,3 0 64,-1-3-128,1 3 0,0-3 32,-1 3 0,1-3-160,0 3 32,3-4 64,0 4 96,-4-3 0,4 3-32,-3-3-64,3-1 32,0 4 32,3-6 0,-3 2 0,4 1 64,-4 0-96,0-4-64,3 1 64,0 2 0,1 1 32,-1-4 64,0 4-96,1-4 0,-1 4 32,0-4 64,0 4-32,1-3-32,-1 2 32,0 1-32,1-4 0,-4 4 64,3-1-96,0 1 0,-3 0 96,4-1 32,-4 1-128,3 0 32,-3-1 0,0 1 64,0 3-32,-3-3-32,3 3-64,0 0 32,-4 0 32,4 0 64,-3 3-32,3-3 64,-3 3-64,3-3 64,-4 4-128,1-1 0,3-3 32,0 3 0,-3 1 0,3-4 0,-4 3-96,4 0 0,-3-3 128,0 4 32,0-1 0,-1 1-64,1-1 32,0-3-32,-4 0 0,4 0-96,-1 3 64,-2-3 32,2 0 64,-2 0-32,-1 0-32,1 0-64,-1 0 32,0 0 32,1-3 64,-1 3-96,-3 0 0,4 0 32,-1 0 0,0 0 64,1 0 32,3 0-128,-4 0 32,-3 3 0,3 1 64,1-4-96,-1 0-64,1 0 128,-1 3 96,0 0-96,4-3-32,-7 3-64,3 1 0,-2-1 64,2-3 64,0 3-32,1 1 64,-4-4-64,3 3-32,1-3 32,-1 3-32,4-3-96,-4 4 64,4-4 32,-4 3 64,0-3-96,1 0 0,-1 3 32,1-3 0,-1 0 0,4 0 0,-4 4 0,0-4 64,1 0-32,-1 0-32,1 0 32,-1 0-32,4 0-96,-4 0 0,0 0 128,4 0 32,-3 0-96,2-4-32,1 4 96,-4-3 96,4 3-32,0-3-64,-1 3-96,1 0 32,0-4 32,-1 4 64,1-3-96,0 3-64,0 0 64,-1 0 0,1-3 32,-4 3 0,4-4 0,0 4 0,-1-3 0,1 3 64,0 0-32,-1 0-32,1 0-64,3 0-32,0 0-736,0 3-320,0 1-1152</inkml:trace>
  <inkml:trace contextRef="#ctx0" brushRef="#br0" timeOffset="22949">2416 390 1152,'0'0'512,"0"0"-256,0 0-224,0 0 160,0 0 32,0 0 32,0 0-64,-7 0-32</inkml:trace>
  <inkml:trace contextRef="#ctx0" brushRef="#br0" timeOffset="23249">2432 396 3168,'0'-7'160,"-7"7"64,7 0 64,0 0-128,0-6-32,-6 6 64,6 0 32,-7 0-192,7 0-64,0 0-96,-6 0 96,6 0 64,0 0 128,-7 0 0,7 6 0,-7-6-32,7 0 0,-6 0 0</inkml:trace>
  <inkml:trace contextRef="#ctx0" brushRef="#br0" timeOffset="27680">2383 387 5472,'-3'3'96,"-1"1"-128,1-4 0,0 3 32,-1-3 64,4 3 32,-3 0 32,0 1 0,3-4 64,-4 3-96,2-3-64,2 3 64,-4-3 64,4 4-128,-4-4-32,4 0 0,-2 0 0,-2 3 0,4-3 0,-3 0 0,3 0 0,-3 0 64,3 0-32,0 0-32,0 3-64,-4-3-32,4 0 64,0 0 0,-3 4 32,3-4 0,0 0 0,0 0 0,-3 3 64,3-3 32,0 0-128,-4 0 32,4 3-64,0-3 0,0 0 128,-3 0 32,3 0-32,0 0 32,-3 0-64,3 4-32,0-4 32,-4 3-32,4-3 0,0 3 0,-3 0 0,3 1 0,0-4 64,-3 3-32,-1-3-32,4 3 96,0-3 0,-3 3-128,3-3 32,-3 0 64,3 4-96,-4-4-64,4 0 64,-3 0 0,3 3 32,0-3 0,0 0 0,-3 0 64,3 3-96,0-3 0,0 0 32,0 0 64,-4 3-96,4-3 0,0 0 32,0 0 64,0 4-32,0-4-32,0 0 32,0 0-32,-3 3 0,3-3 0,0 0 0,0 0 0,0 3 0,0-3 0,-3 0-96,3 0 64,0 4 32,0-4 0,0 0 64,0 0 32,0 0-128,0 0 32,0 0 0,0 3 0,0-3-96,0 0 64,0 3 32,-4-3 64,4 0-32,0 4-32,0-4-64,0 0 32,0 3 32,0-3 0,0 0 0,0 3 64,-2 1-32,2-4-32,0 3 32,0-3-32,0 3 0,0 0 0,0 1 0,-4-1-96,4 0 0,0 1 64,0-4 64,0 3 64,0 0 32,-4-3-160,4 4 32,0-1 0,0 0 0,-2 1 0,2-4 64,0 3-32,0 0-32,-4-3 32,4 3-32,0 1 0,0-1 0,0-3-96,0 3 64,0-3 32,0 0 0,0 4 0,0-4 0,0 3-96,0-3 64,0 3 32,0-3 0,0 0 0,0 4 0,0-4 64,0 3 32,0 0-32,0-3-64,0 4-64,4-4-32,-4 3 64,0-3 64,0 3 0,0-3 64,0 0-128,2 3 0,-2-3-32,0 0 0,0 4 64,0-4 64,0 3-32,4-3-32,-4 0 32,0 3-32,0 1-96,4-4 64,-4 0 32,0 0 64,0 3-96,0-3-64,0 0 128,2 3 32,-2-3-96,0 0 32,4 4 0,-4-4 0,0 3 64,0-3 32,3 3-192,-3-3 0,0 4 96,3-4 64,-3 3 0,0-3-64,0 3 32,4-3-32,-1 0 0,-3 3 0,3-3 0,-3 4 0,4-4 0,-4 0 0,3 3-96,0-3 64,-3 0 96,0 3 32,0 1-128,4-4 32,-4 3 128,0-3 64,0 3-64,0-3-96,0 4 0,0-4-32,0 3 64,3 0-96,-3-3 0,0 4 32,0-4 64,0 0-96,0 0 0,0 3 32,0-3 64,3 0-32,-3 0 64,0 0-128,0 0 0,0 0 32,4 3 0,-4-3 0,0 0 0,3 0 0,-3 3 0,3-3-96,-3 0 64,0 4 32,4-4 64,-4 0-32,3 3-32,-3-3-64,3 0 32,-3 0 32,0 0 0,4 0 64,-4 0 32,0 0-32,3 0-64,-3 0 32,3 0 32,-3 0-96,0 0-64,4 3 64,-4-3 64,2 0 0,-2 0-32,0 0 96,4 0 64,-4 0-64,4 0-64,-4 0 0,2 0 32,-2 0-96,0 0 0,4 0 96,-4 0 32,0 0-32,3 0-64,0 0 32,-3 0 32,4 0-32,-1 0-32,-3 0 32,3 0-32,1 0 0,-4 0 0,3 0 0,0 0 0,-3 0 0,0 0 0,4 0 0,-4 0 0,3 0 64,-3 0-192,3 0 32,-3 0 96,4 0 64,-4 0 64,0 0 0,3 4-160,0-4-32,-3 0 32,0 0 64,0 0-64,4 0 0,-4 0 32,0 0 64,3 0-32,-3 0 64,0 0-128,0 0 0,3 0 32,-3 0 64,0 0-96,0 0-64,4 0 64,-4 0 64,0 3 0,0-3-32,3 0 32,0 0-128,-3 3 64,4-3 32,-2 0 64,-2 0-32,0 0-32,4 0 32,0 0-32,-4 0 0,2 0 0,-2 0 0,0 0 0,4 0 0,-4 0 0,0 0 0,0 4 64,3-4-96,-3 0 0,0 0 32,0 0 64,3 0-96,-3 0 0,0 0-32,4 0 0,-4 0 64,0 0 0,3 0 0,0 0 0,-3 0 0,0 0 0,4-4 0,-1 4 0,-3 0-96,0 0 64,3 0 32,-3 0 64,4 0-32,-4-3 64,0 3-64,3 0-32,0 0 32,-3-3-32,0 3 0,4 0 64,-4 0-96,3 0 0,-3 0-32,0-4 0,0 4 128,3 0 96,-3 0-224,0 0 0,4 0 0,-4 0 32,0 0 32,3 0 64,-3 0-96,3-3 0,-3 3 96,0 0 96,4 0-64,-1 0-64,-3 0-96,3 0 32,-3 0 32,4-3 0,-4 3-160,2 0 96,2 0 32,-4-4 96,4 4 32,-2 0-128,-2 0 32,0 0 64,4 0 32,-4 0-128,3 0 32,-3 0 0,0 0 0,0 0-96,3 0 64,-3 0 32,4 0 64,-4-3-32,0 3 64,0 0-128,3 0 0,0-3 32,-3 3 64,4 0-96,-4 0 0,3 0 32,-3-3 0,3 3 0,1-4 0,-4 4 0,0-3 0,0 3 0,3-3 0,-3-1-96,3 1 64,1 3 32,-4-3 64,3-1 32,-3 4-128,0-3-32,3 3-64,-3-3 96,0 3 0,4-4 96,-4 4-32,3-3-32,-3 3 32,0-3-32,3 3 0,-3-3 64,0 3-32,0-4-32,4 4 96,-4-3 64,0 3-224,2-3 0,-2-1 0,0 4 32,0 0 32,4-3 0,-4 0 0,0 3 0,4-4 0,-4 1 64,0 3-32,0-3-32,2 3-64,-2 0 32,0-4 96,4 4 96,-4-3-128,0 0-96,0 3-64,0-3 96,0-1 0,4 1 32,-4 0 64,0 3-96,0-4-64,2 1 64,-2 3 64,0-3 0,0-1-32,4 4 96,-4-3 0,0 3-128,3-3-32,-3-1-64,0 1 96,0 3 64,3-3 64,-3 0-32,0-1-128,0-2-32,0 2 64,0-2 0,0 2 32,0 1 64,0 0 96,0-1-224,0 1 0,0 3 0,0-3 96,0 0 0,0-1 64,0 1-128,0 3 0,0-3 32,0-1 0,0 1 0,0 0 0,0 3 64,0-4 32,0 1-32,-3 3 32,3-3-128,0 3 0,0-4-32,-3 4 0,3-3 128,0 3 32,-4 0-32,4-3-64,0 3 32,0 0-32,-2-3 0,2 3 0,0 0 0,-4-4 64,4 1-32,0 3-32,0-3 32,-4 0-32,4-1-96,0 1 64,-2 3 32,2-3 64,0 3-32,0-3-32,-4-1 32,4 4-32,0 0 0,-4-3 0,4 3 64,0 0 32,-2-3 96,2 3 32,-4 0-192,1-4 64,0 4 0,3 0-128,-4-3 32,1 3 64,3 0 32,-3-3-128,-1 3 32,4 0 0,-3-4 64,3 4-32,-3 0-32,3-3 96,-4 3 0,1 0-128,3-3 32,-3 3 0,3-4 0,-4 4 64,4-3 32,-3 3-32,0 0-64,3 0 32,-4-3-32,4 3 0,-3 0 0,3 0 0,-3 0 0,-1 0 0,4 0 64,-6 0-96,6 0 0,-4 0 32,2 0 0,2-3 64,-4 3 32,1-4-128,3 4 32,-3-3 0,3 0 0,-4 3-96,4 0 64,-3-4 32,0 4 0,3 0 64,-4 0 32,4-3-128,-3 3-32,3 3 32,-3-6 64,-1 3 0,4 0-32,-3 0-64,3 0 32,-3 0 32,3 0 0,-4 0 0,4-3 0,0 3 0,-3 0 64,3 0-32,0 0 64,0 0-128,-3 0 0,3 0 32,0 0 0,-4 0 0,4-4 0,0 4 0,0 0 0,0 0-160,-3 0 32,3 4-1856,-3 2-1792,-7 1 1024</inkml:trace>
  <inkml:trace contextRef="#ctx0" brushRef="#br0" timeOffset="28636">1712 512 896,'-7'0'352,"7"0"-192,0 0 0,0 6 256,0-6-32,0 7 96,0-7-192,-6 0-32,6 7-128,0-7-96,-7 0 0,7 0 32,-7 0 96,7 6 64</inkml:trace>
  <inkml:trace contextRef="#ctx0" brushRef="#br0" timeOffset="54839">1758 539 1152,'0'0'512,"0"0"-256,0 0-96,0 0 256,0 0-96,0 0 0,0 0-64,0 0 0,0 0-128,0 0-96,0 0 64,0 0 0,0 0 32,-3 0 64,3 0-32,0 0 0,0 0-192,0 0 32,-3 3 128,3-3 64,0 0-64,-4 0-96,4 0 64,0 0 0,0 0 32,-2 0 0,2 0-64,-4 0 32,4 0-128,0 0-64,0 0 64,-4 0 64,4 0 64,0 0 32,0 0-160,0 0-32,-2 0 96,2 0 96,0 0 96,0 0 96,0 0-160,0 0-32,0 0 0,0-3 0,0 3-64,-4 0-64,4 0 32,0 0-32,-4 0 64,4-4-96,0 4 0,-2-3 32,2 3 0,-4-3 64,4 3 32,0-4 96,-3 4-96,0 0 0,3 0-32,-4 0 32,4 0-64,-3 0-32,0-3 32,3 3 32,0 0 32,0 0 32,-4 0-160,4 0 32,-3 0 0,3 0 64,0 0-32,0 0-32,-3 3 32,3-3-32,0 0 0,-4 4 0,4-4 0,0 3 0,0-3 0,-3 0 0,3 3 0,-3-3 0,3 0 0,0 0 64,-4 0 32,4 4 96,-3-4-256,3 0-96,-3 0 96,3 0 64,-4 0 32,4 0-32,-3 3 32,3-3-32,-3 0 0,3 3 0,-4-3 64,2 4 32,2-4-128,-4 0-32,0 0 96,2 3 96,2-3 32,-4 0 64,4 0-128,-4 0-64,4 0-96,0 0-32,-2 0 128,2 0 96,0 0-96,0 0-96,-4 0 96,4 0 32,0 0-96,-3 0 32,3 0-64,0 0 0,0 0 64,-3 0 64,3 0-32,0 0 64,0 0-128,-4 3-64,4-3-32,0 0 96,0 0 64,-3 0 128,3 0-128,0 0-32,-3 3 0,3-3 0,0 0 0,0 4 64,-4-4-32,4 0-32,-3 0 96,3 3 0,-3-3-32,3 0 32,-4 0-64,4 3 64,0-3-128,-3 0 0,3 0 32,-3 4 0,3-4 0,0 0 64,-4 0-32,4 3 64,0-3-128,-3 0 0,3 3-32,0 1 96,0-4 32,-3 3-96,3-3-32,0 3 96,-4 1 96,4-4-96,0 3-96,0-3 32,-3 3 64,3-3-64,-3 0 0,3 3-32,0-3 0,-4 0 128,4 0 32,0 4-128,-2-4 32,2 0 0,0 0 0,0 3-96,0-3 64,-4 0 96,4 0-32,-4 3 64,4-3-128,0 0-64,-2 4 64,2-4 64,0 3 0,-4 0-32,4-3 32,0 0-32,0 4 0,-3-1 64,3-3-32,0 3-32,-3-3 96,3 4 64,0-4-64,0 3-64,-4-3 0,4 3-32,0-3-96,0 0 0,0 3 64,0-3 0,0 0 96,0 4 32,-3-4-32,3 0-64,0 3-64,0-3 32,0 3-32,0-3 0,0 4 128,0-4 32,0 3-128,-3 0 32,3 1 0,0-1 0,0 0 64,0-3-32,0 4-32,0-1 32,0 0 32,0-3-96,-4 3-64,4-3 128,0 4 32,0-4-96,0 3 32,0 0-64,0-3 0,0 4 64,0-4 0,0 0 0,0 3 64,0-3-32,0 0-32,0 3-64,0-3-32,0 0 64,0 0 64,4 4 0,-4-4-32,0 0 32,0 0 32,0 0-32,3 3-32,-3-3-64,0 0 32,0 0 32,0 3 0,0-3 0,0 0 0,3 0 0,-3 0 64,0 3-32,0-3-32,0 0 32,0 0-32,0 0-96,4 0 64,-4 4 32,0-4 0,0 3 0,3-3 0,-3 0 64,0 3-32,0-3-32,0 4 32,0-4-32,3 0 0,-3 0 0,0 3 0,0-3 0,0 0 64,0 0 32,0 3-32,0-3-64,0 0 32,0 0-32,0 0-96,0 4 64,0-4 32,0 3 0,0-3 0,0 0 64,0 0-32,0 0 64,0 4-64,0-4 64,0 0-128,4 3 0,-2-3 96,-2 0-96,0 3-64,0-3 64,4 0 64,-4 0 0,0 4-32,0-4-64,0 0 32,0 3 32,0-3 64,0 0-32,0 3 64,0-3-128,0 0 0,0 0 32,4 0 0,-4 0 0,0 4 64,0-4 32,0 3-128,0-3-32,0 0 32,0 0 0,0 3 32,0-3 0,0 0 64,0 0 32,0 4-128,0-4 32,0 0 0,0 0 0,0 3 0,0-3 0,0 0 0,0 0 0,0 3 0,0-3 0,2 3 0,-2-3 0,4 0 0,-4 0 64,0 0-32,0 0-32,0 0 32,0 4 32,0-1-96,3-3-64,-3 3 64,0-3 0,0 0 32,3 4 0,-3-4 0,0 3-96,0-3 64,0 0 32,0 3 0,4 1 64,-4-4-32,0 3-32,0-3 32,0 0-32,3 3 0,-3-3 0,0 0 0,0 0 0,0 0 0,0 0 0,0 0-96,0 0 64,3 4 32,-3-4 64,0 0-32,0 0-32,4 3 32,-4-3 32,0 0-96,0 0 0,0 0 32,0 0 64,3 3-96,-3-3 0,0 0 32,0 0 64,3 0-32,-3 3-32,0-3-64,0 0 32,4 0 96,-4 0 32,0 4-32,3-4-64,-3 0-64,0 0 32,0 3 32,3-3 64,-3 0-96,0 0 0,4 3 32,-4-3 0,0 0 0,0 0 0,3 4 0,-3-4 64,0 0-96,3 0 0,-3 0 32,0 0 0,0 3 0,4-3 64,-4 0-32,0 0-32,0 3 32,0-3 32,3 0-32,-3 0-32,0 0-64,0 0 32,0 0 32,0 0 0,3 4 64,-3-4 32,0 0-128,0 0 32,4 3 0,-4-3 0,0 3 0,0-3 0,2 4 0,-2-4 0,0 0 0,0 0 0,4 0 0,-4 3 64,4-3-96,-4 0 0,0 0 32,0 0 0,2 0 128,2 0-192,0 3 32,-4-3 0,2 0 32,-2 0 0,4 3 64,-4-3-96,3 0 0,-3 0 32,0 4 0,3-4 0,-3 0 0,0 0 64,0 0 32,0 0-128,4 0-32,-4 0 32,0 0 0,0 0 32,3 0 0,-3 0 0,0 0 64,0 0-96,0 0 0,3 3 96,-3-3 32,0 0-32,0 0-64,0 0 96,0 0 0,4 0-128,-4 0-32,0 0 32,0 3 64,3-3-64,-3 0 0,0 0-32,0 0 0,0 0 128,3 0 96,-3 0-128,0 4-96,0-4 32,4 0 64,-4 0 0,0 0 64,0 0-128,3 0 0,-3 0 32,0 0 64,0 0-32,3 0-32,-3 0 32,4 0-32,-4 0-96,0 0 64,0 0-32,0 0 0,3 0 192,0 0-128,-3 0 0,4 0 0,-1 0 0,-3 0 0,3 0 0,-3 0 0,4 0 0,-2 0 0,-2 0 0,4 0 0,-4 0 0,0 0 0,4 0 0,-4 0 0,0 0 0,2 0 64,-2 0 32,4 0-192,-4 0 0,4 0 32,-4 0 96,2 0 0,-2 0-32,0 0 32,4 0-32,-1 0 0,-3 0 0,0-4-96,3 4 64,-3 0 32,4 0 64,-4 0-32,0 0 64,3 0-64,-3-3-32,3 3 32,-3 0-32,0 0 0,0 0 0,4 0 0,-4 0 0,0 0-96,3 0 64,-3 0 32,0 0 64,0 0-32,0 0 64,3 0-64,-3 0 64,0 0-128,4 0-64,-4 0 64,0-3 0,0 3 32,3 0 0,0 0 64,-3 0-96,4 0 0,-4 0 32,3 0 64,-3 0-32,0 0-32,0 0 32,3-4-32,1 4 0,-4-3-96,3 3 0,0 0 128,-3 0 32,4-3-96,-4 3 32,0 0 0,2 0 64,-2 0-32,0 0-32,4 0-64,-4 0 32,0 0 160,4 0-128,-4-3-64,0 3 32,0-4 64,2 4-64,-2 0 0,0 0 32,4-3 64,-4 3-32,0 0-32,0 0 32,4-3-32,-4 3-96,0 0 64,0-4 96,2 4 32,-2 0-128,0-3 32,0 3 0,4 0 0,-4 0-96,0-3 64,3 3 32,-3 0 64,0-4-32,0 4-32,3 0 32,-3-3-32,0 3 0,4-3 0,-4 3 0,0-4 0,0 4 0,3-3 0,0 3 0,-3 0 0,4-3 0,-4 3 0,0 0 64,3-3-96,-3 3 0,0-4 32,0 1 64,0 0-96,3 3 0,1-7 32,-4 4 64,0 3-32,0-4-32,3 1-64,-3 0 32,0 3 32,3-4 0,-3 4 0,0-3 0,0 0 0,4 3 0,-4-3 0,0 3 0,3-4 0,-3 1 0,0 3 0,3-3 64,-3-1-96,0 4 0,4-3 32,-4 0 64,0-1-32,0 4-32,3-3-64,-3 3 32,0-3 32,3 3 0,-3-4 0,0 4 0,0-3 0,0 3 0,0-4 0,0 4 64,4-3-32,-4 0-32,0-1 96,0 4-128,0-3 0,2 0 32,-2-1 0,0 4 0,0-3 0,0 3 0,0-3 0,0 0 0,0 3 0,0-4 0,0 4 0,0-3 0,0 3 64,0-3-96,0-1 0,0 4-32,0-3 0,0 3 128,0-3-32,0-1-96,0-2 32,0 3 32,0-1 64,0 1 32,0 0-128,0-1 32,0 1-64,0 0 0,0-1 64,0 4 64,0-3-32,0 0-32,0 3 32,0-4-32,0 4 0,0-3 64,0 3-32,-2-3 64,2 3-64,0-3-32,-4 3-64,4-4-32,0 1 128,0 3 32,-3-3-96,3-1 32,0 4 0,-3 0 0,3-3 0,0 0 64,0 3-96,-4-4-64,4 4 128,0-3 32,-3 3 0,3 0 32,0-3 0,-3 3 96,3 0-32,0 0 0,-4-4-192,4 4 32,0 0 64,0-3 32,0 3-128,0-3 32,0 3 0,-3 0 64,3-3-32,-3 3-32,3-4 96,0 1-64,-4 3-32,4-3-64,0 3 32,-3-4-32,0 4 0,3-3 128,0 3 32,-4 0-128,4-3 32,0 3-64,-3 0 0,3-4 64,0 4 0,-3-3 0,3 3 64,0 0 32,-4-3 32,4 3-160,0-4 32,-3 1-64,3 3 0,0 0 64,0-3 64,-3 3-32,3-3 64,0 3-128,-4 0 0,4 0 96,0 0 32,0-4-32,-2 4-64,2 0-64,0-3-32,-4 3 64,4 0 0,0 0 32,0 0 64,-4-3-96,4 3 0,0 0 32,-2 0 64,2 0-96,0 0-64,-4-4 128,4 4 96,-4 0-96,4-3-32,0 3 0,-2 0 64,-2 0-32,4-3 64,-3 3-64,0 0-32,-1 0 32,1 0-32,3 0 64,-3 0 32,-1 0-32,4 0 32,-3 0-64,0 0-32,-1 3-64,4-3 32,-3 3 96,3-3-32,-3 0-32,-1 4-64,4-4-32,-3 0 64,0 0 64,-1 0-160,1-4-32,3 4-992,-7 0-448,5 0-1792</inkml:trace>
  <inkml:trace contextRef="#ctx0" brushRef="#br0" timeOffset="57014">2109 456 896,'0'7'416,"0"-7"-192,0 0-128,0 0 128,0 7 96,0-7 32,0 0-96,-6 0 0,6 6-96,-7-6 64,7 0-64,-7 0 64,7 7-192,0-7-32,0 0 0,0 6 64,0-6-96,0 0-64</inkml:trace>
  <inkml:trace contextRef="#ctx0" brushRef="#br0" timeOffset="70868">2122 439 896,'0'0'352,"0"0"-192,0-7-64,0 7 128,0 0-96,0 0-32,0 0-32,0-6 32,0 6 0,0-7 32,0 1 64,0-1 96,-7 7 0,7-7 64,0 7 0,0-6 32,-6 6-192,6-7-64,0 7-64,-7-6 32,7 6-64,0-7-32</inkml:trace>
  <inkml:trace contextRef="#ctx0" brushRef="#br0" timeOffset="71281">2096 371 4800,'0'-3'96,"-8"3"32,6 0 0,-2-4 64,1 1-96,0 3-64,-1-3 64,1-1 0,3 4-128,-3-3-32,-1-1 32,4 1 64,0 3 0,0-3-32,-3-1 32,3 1 32,0 3-96,-3-3-64,3 3-32,0-4 96,0 4 0,0-3 32,0 0 0,0 0 64,0-4 32,0 4-128,0-1-32,0 1 96,0-4 96,-4 4-96,4 3-32,0-3-64,-3-1 0,3 4 64,0-3 64,0 0 32,-3 0 32,3 3-160,0-4 32,-4 1 64,4 3 32,0-3-32,0 3 32,0-7 0,-3 4 32,3 3 0,0-4 64,-3 1 32</inkml:trace>
  <inkml:trace contextRef="#ctx0" brushRef="#br0" timeOffset="77990">2037 245 7040,'-3'-4'64,"3"1"-32,-4 0 0,4 3 32,0-3-32,-3-1 64,3 4 0,0-3 32,-3 3-64,3-3-64,0 3 96,-3-4-128,-1 4-64,1-3 64,3 3 64,-3-3 64,-1 3 32,1-4-160,3 1 32,-3 3 0,3-3 0,-4-1 0,4 4 64,0-3-192,-3 3 32,3-3 96,0 3 64,-3-3 0,3 3-64,0-4 32,0 1-32,-4 3 64,4-7-96,0 4 0,-3 0 32,3-1 64,0 1-96,0 3-64,-3-3 128,3-1 96,-3 4-32,3-3-64,-4 3 128,1-3 32,3 3-64,0 0-96,0-3 0,-3 3 32,3-4-32,-4 4-32,4-3 32,-3 3-32,3 0 0,-3-3 64,3 3-32,-4 0-32,1 0 96,0 0 0,-1 0-32,-2-4-64,6 4 32,-3 0-32,-1 0 64,1 0-32,0 0-32,-1-3 32,4 3-32,-3 0 0,0-3 64,-1 3-32,1 0-32,0 0-64,-1-4-32,4 4 64,-3 0 64,0 0 0,3 0 64,-3 0-64,-1 0-32,4 0 32,-3 0 32,3 0-96,-3-3 0,3 3 32,-4 0 0,4-3 0,-3-4 0,3 4-96,-3-4 64,-1 4 32,4 0 0,0-1 0,-3 4 64,0-3-32,3 0-32,-4-1 32,1 4-32,3-3 0,0 3 0,-3-3 0,0 3 64,3-4 32,0 1 32,-4 3-160,4-3 32,-3 3-64,3-3 0,-3 3 64,-1-4 0,4 4 0,0-3 64,-3 3-32,0 0-32,3 0 96,-4 0 0,4-3-128,-3 3 32,3 0-64,-7 0-64,4-4 96,0 4 128,-4 0 96,4 0-64,0 0-96,-1 0 0,1 0-32,0 0 0,-1 0 0,1 0 0,0 0 64,-1 0-96,1 0 0,3 0 32,-3 0 64,0 0-96,-1 0 0,1 0-32,0 0-64,-1-3 96,4 3 64,-3 0 0,0 0 64,3 0-64,-4 0-32,1 0 96,0-3-64,-1 3 64,-2-4-128,3 4-64,-1-3 64,1 3 0,3-3 32,-3 3-96,-1-4 64,1 1 96,3 3 32,-3-3-128,-1 3 32,1 0 0,3-3 64,-3 3 32,-1 0 32,4 0-64,-3 0-64,0 0-64,3-4-32,-3 4 64,3 0 0,-4 0 96,1 0 32,0 0-32,-1 0 32,1-3-64,0 3-32,-1 0 32,1 0 32,0 0-32,-1 0 64,1-3-64,3 3-32,-3 0-64,0 0 32,-1-4 32,1 4 64,0 0-32,-1 0-32,1-3 32,0 3-32,3 0 0,-4 0 64,1 0-96,0 0 0,-1 0 32,4 0 0,-3 0 0,0 0 0,0 0 0,-1 3 0,4-3 0,-3 0 64,0 0-96,-4 0 64,4 0 64,-1 0-32,1 0 32,0 0-128,3 0 0,-3 0-32,-1 0 0,1 0 128,0 0 32,3 0-128,-4 0-32,1 0 32,0 0 64,-1 0 0,4 0 64,-3 0-128,0 0 0,-4 0 96,1 0 96,2 0-128,1 0-96,0 0 32,-1 0 0,1 4 96,0-4 32,-1 0-32,1 0-64,0 0 32,-1 0-32,1 3 0,0-3 0,0 0 0,3 0 64,-4 0 32,1 3 32,0-3-64,-1 4-64,1-4 32,0 3-32,-1-3 0,1 3 64,3 0-96,-7-3 0,4 4 32,0-4 0,0 3 0,-1 0 0,4-3 0,-3 4 64,0-4-96,-1 3 0,1-3-32,0 3 0,3-3 64,-4 4 64,1-4-32,0 3 64,3-3-64,-4 3-32,1 1-64,0-4 32,3 3 32,-3-3 64,-1 3 32,1 0 32,0-3-224,-4 4 128,4-1 32,-1-3-96,1 3 32,0-3 0,-4 4 64,4-4-32,0 3-32,-1 0 32,1 1 32,-4-1-32,4 0-32,0 1 32,-1-1-32,1 0 0,0 0 64,-4 1-32,4-1 64,0 0-64,-4-3 64,4 4-64,-1-1 64,1 0-64,0-3 64,-1 4-128,1-4 0,0 3 32,-1 0 0,1 1 0,0-4 64,0 3-32,3 0-32,-4 0-64,1-3-32,0 4 64,-1-1 64,4 0 64,-3 1 32,0-1-160,-1 0-32,1-3 32,0 4 0,-1-1-64,4 0 64,-3 1 32,0-4 64,3 3-32,-3 0-32,-1 0 32,4-3-32,-3 4 0,3-1 0,-3 0 0,3-3 64,-4 4 32,1-1 32,3-3-160,-3 3-32,-1-3-64,1 4 96,3-4 0,-3 3 32,-1 0 0,4 1 64,-3-1-96,3 0 0,-3 4 32,3-4 64,-3 0-96,-1 1 0,4-4 32,-3 3 0,3 0 0,-3-3 0,3 4 64,0-1 32,-4-3-128,1 3-32,3 1 96,-3-4-96,-1 3 32,1 0 32,0 0 64,-1-3-32,1 4-32,0-1 32,0 0-32,3 1 64,-4-1 32,1 0-128,3 1-32,-3-1 32,3 0 0,-4 1 32,4-4 64,-3 3-32,0 0-32,3 0-64,-4 1 32,4-1 32,-3 0 64,3 1-96,0-4-64,-3 3 128,-1 0 32,4 1-96,0-1-32,-3 0-64,0-3 96,3 4 0,-3-1 32,3 0 128,-4-3 64,1 3-160,0 1 0,3-1-96,-4 0 0,4 1 64,-3-1 64,3 0-96,-3 1 0,3-1 32,-4 0 0,4 0 0,0 1 64,-3-1-96,3 0 0,-3 1-32,3-1 0,-4 0 128,4 4 32,-3-4-32,3 4-64,0-4 32,0 0 32,-3 4-96,3-4-64,0 1-32,-3-1 96,3 4 0,0-4 32,0 0 0,-4 4 0,4-4 0,0 0 64,-3 1-96,3 2 0,0-6 32,0 7 64,0 0-96,-3-4 0,3 4 96,0-1-96,0-3 0,0 1 32,0 2 64,-4-2 32,4-1 32,0 4-160,0-4-32,0 0-64,0 1 96,0-1 0,0 3 32,0-2 0,0 2-96,0-2 64,0-1 32,0 0 64,0 4-32,0-4 64,0 1-128,0 2 0,0 1-32,4-4 0,-4 0 64,0 1 64,3 2-32,-3-2 64,0-1-128,3 0 0,-3 4-32,4-4-64,-4 4 96,3-4 64,0 4 0,-3-1 64,3-2-64,-3-1-32,4 0 32,-4 1-32,3-1 64,0 0 96,-3 0-224,4 1-96,-1 2 96,0-2 0,1-4 64,2 3 0,-2 0 0,-1 1 0,-3-1 0,3 0 0,0 1 0,1-1 0,-1 0 0,0 0 0,-3 1 0,4-1 0,-1 0 0,-3 1 64,3-1-96,-3 0 0,4 1 32,-1-1 64,-3 0-32,3 1-32,-3-1 32,0 3-32,4-2 0,-4 2 0,0-2-96,3 2 64,0-2 32,-3 2 64,3-2 32,1-1 32,-4 0-160,3-3-32,-3 3 32,3 1 0,-3-1 32,4 0 0,-4-3-96,3 4 0,-3-1 128,0 0 32,3 1 0,-3 2-64,4-2 96,-4-1 64,0 0-224,3 0 0,-3 1-64,3-1 64,-3 0 32,4 1 96,-4-1-32,3 0-32,-3 1-64,3-1 32,0 4 32,-3-4 0,4 0 0,-1-3 64,-3 3-96,3 1 0,1-1 160,-1 0 64,-3-3-288,3 4-96,1-1 224,-4 0 192,3 1-256,0-1-96,1 0 64,-1-3-64,0 4 64,0-1 64,4 0 64,-4-3-96,1 3 0,-4 1 32,6-1 64,-6-3-32,4 3-32,-1 1 32,0-4-32,1 3-96,-1 0 64,0 1 32,0-1 64,1-3-32,-1 7-32,0-4 32,4 0-32,-4 4 64,1-4-96,-1 0 0,0 1-32,4-4 0,-4 3 64,0-3 64,4 3-32,-4 1-32,4-4 32,-4 3-32,1 0 0,-1 0 0,4-3-96,-4 4 64,3-1 32,1 0 64,0-3-32,-4 4 64,4-4-64,-4 3-32,4-3-64,-4 3 32,3 1-32,-2-4-64,-1 0 96,0 3 64,1 0 0,2-3 64,-2 0-64,-1 4-32,0-4 32,4 0-32,-4 3 64,0 0-96,-3 0 0,4-3 32,-1 4 0,0-4 0,1 3 0,-1-3 0,0 0 64,-3 3-96,4 1 0,-1-4 32,0 3 0,1-3 0,-1 3 0,0-3 0,-3 0 0,3 4 0,1-4 64,-1 0-96,0 0 0,1 0 32,-1 0 64,0 0-96,1 0-64,-1 3 192,0-3 160,1 0-288,-1 0-96,0 0-32,0 0 96,1 0 32,-4 0 96,3 0-32,0 0-32,1 0 32,-1 0-32,0 0-96,1 0 64,-4 0 32,3 0 64,0 0-32,1 0-32,-1 0 32,3 3 32,-2-3-96,-1 0 0,0 0 32,1 0 64,-4 0-96,3 4-64,0-4 128,4 0 32,-4 0-96,0 0 32,1 0 128,-1 0 160,0 0-384,1 0-64,2 0 64,-2 0 32,-1 0 64,0 0 64,1 0-32,-1 0-32,0 0-64,4 0 32,-4-4 32,4 4 0,-4 0 0,0 0 64,1 0-96,-1 0-64,0 0 64,4 0 64,-7 0-64,6 0 0,-6 0 32,4 0 0,-1 0 64,0 0 32,1 0-32,-1 0-64,0 0-64,1 0 32,-1 0 32,0 0 64,1 0-96,-1 0 0,-3 0 32,3 0 0,0 0 0,1 0 0,-4 0 0,3 0 0,0 0 0,1 0 64,-1-3-32,0 3-32,-3 0-64,4 0 32,-1 0 32,0-3 0,1 3 0,-1 0 0,0 0 0,0 0 64,1-4-96,-1 1 0,0 3 32,4-3 64,-4 3-32,1-4 64,2 1-128,-2 3-64,-1-3 64,0 3 64,0-4-64,4 4 0,-4-3 32,1 3 0,-1 0 0,0-3 0,-3 3 0,4-3 0,-1 3 0,0-4 64,1 4-32,2-3 64,-3 3-128,1-3 0,-4 3 32,3-4 0,0 4 0,1-3 0,-1 0 0,-3-1 0,3 4 0,1-3 0,-1 0 0,0-1 0,-3 4 64,4-3 96,-1 0-128,0 0-96,-3-1 96,3 1 32,1 0-160,-4-1 0,3 1 96,-3 0 64,3-1-96,1 1-32,-4 3 96,3-3 32,-3 0-160,3 3 0,-3-4 32,4 4 96,-1-3 0,-3 3-32,3-3 32,1 3-32,-4-4 64,3 1 32,-3 3-192,3-3 128,0 3 32,1-4-96,-1 1-32,-3 3 32,3-3 0,-3 3 32,4-4 64,-4 4-32,3 0-32,0-3-64,-3 3 32,0-3 32,4 3 64,-1-3 32,-3-1-32,3 1-64,-3 0-64,4 3-32,-4-4 64,3 1 64,0 3 0,-3-3 64,3 3-128,-3-4 0,4 4 32,-4-3 0,0 0 0,3 3 64,0-4-96,-3 4 0,4-3-32,-1 0 0,-3 3 64,3-3 64,1 3 32,-4-4 32,3 1-224,-3 0 0,3 3 32,-3-4 96,4 1-64,-4 3 0,3-3 96,-3 3 96,0-4-224,3 1-96,-3 0 96,3 3 0,-3-4 256,0 1-96,4 0-32,-4 0-128,0-1 32,3 4 96,-3-3 32,0 3-128,0-3-32,3 3 96,-3-4 32,0 4 0,0-3-64,4 3 32,-4-3 32,0 3-192,0-4-32,0 4 64,3-3 96,-3 3 32,0-3-32,3 3 32,-3-4 32,0 4-32,0-3-32,4 3 32,-4-3-32,0 3-96,3-3 64,-3 3-32,0-4 0,3 1 128,-3 0 32,4-1-128,-4 1 32,3 0 0,-3-1 0,3 1 0,-3 3 0,3-3 0,1-1 0,-4 1 0,3 3 0,0-3 64,-3 0-96,4-1-64,-1 1 64,0 0 0,-3 3 32,4-4 64,-4 1-32,0 0 64,3 3-64,-3-4 64,0 1-64,0 3-32,0 0 32,0-3-32,3 3-224,-3-4-96,0 4-960,0 0-352,0 0-1504</inkml:trace>
  <inkml:trace contextRef="#ctx0" brushRef="#br0" timeOffset="79629">2114 748 1664,'0'0'704,"0"0"-384,0 0-256,0 0 288,0 0-160,0 0-32,0 0 0,0 0 32,0 4 32,0-1 32,-4-3-64,4 0-32,0 3 32,0 1 96,0-1 0,0 0 0,0 1-160,0-1-96,0 0 0,0 1 32,0-4-32,0 6-32,0-3-64,0 1 32,0-1 96,0 0-32,4 1-32,-4-1 32,3 4-32,-3-4 0,3 0 64,1 4-32,-4-4 64,3 0 64,-3 1 64,3-1-32,-3 4-32</inkml:trace>
  <inkml:trace contextRef="#ctx0" brushRef="#br0" timeOffset="86941">2136 854 7008,'0'7'0,"4"-4"32,-4 4-32,3-4 64,-3 4 96,0-4 128,3 0-128,-3 1-96,0 2 32,0-2 64,0-1 64,4 4 32,-4-4-224,0 0 0,0 4 32,0-1 32,0 1-32,3 0-64,-3-4-64,3 0 32,-3 1 96,4-1 96,-4 0-224,0 0 0,3 1-224,-3-4 32,3 3 256,-3-3 160,0 3-64,4-3 0,-4 4-96,3-4-32,-3 0 32,3 3 0,-3-3 0,4 0 0,-4 3 0,3-3 0,-3 0-160,3 0-32,-3 0 224,4 4 192,-1-4-160,-3 0-96,3 0 64,-3 0 96,4 0-96,-4 3-96,0-3 32,2 3 0,-2 1 32,0-4 0,4 3 128,-4 0 64,0 0-64,0 1-96,4-1 64,-4 0-64,0-3 64,0 4-64,2-1-32,-2 0 32,0-3-32,0 4 0,0-4 64,4 3-96,-4 0 0,0-3 32,3 3 64,-3-3-96,0 4-64,0-4 64,0 3 64,3-3 0,1 3-32,-4-3 32,0 4 32,0-1-96,3-3 0,-3 0 32,0 0 0,3 3 0,-3 1 0,4-4 0,-1 0 0,-3 3 0,3 0-96,-3-3 64,0 0 32,4 0 64,-4 0-32,0 4-32,3-4 32,-3 0 32,3 3-96,-3-3-64,0 0 64,4 0 64,-4 0 0,3 3 64,-3 0-64,3-3-32,-3 4 32,4-4-32,-4 0-96,3 3 224,-3 0 64,3-3-32,1 4 0,-4-4-96,2 3-64,-2-3 32,4 0 32,0 3 32,-4-3 32,2 0-224,-2 4 0,4-4 32,0 0 96,-2 3 64,2-3-32,-4 3-64,3-3-64,-3 0-32,3 4 64,-3-4 0,4 0 32,-1 3 64,-3-3-32,3 3 64,1-3-128,-4 3 0,3-3 96,0 4 32,1-4-128,-1 0 32,0 0 0,1 3 0,-1-3-96,0 0 64,1 0 32,2 3 0,-2-3 0,2 0 0,-2 0 0,2 4 64,-2-4-96,2 0 0,-3 0 32,0 3 64,1-3-96,-1 0 0,4 0 32,-4 0 64,0 3-32,1-3-32,2 4 32,1-4-32,-4 3 0,1-3 0,-1 0 0,4 3 0,-7-3 64,2 4-32,2-4-32,0 0 32,-2 0 32,2 0-32,0 0-32,-2-4 32,2 4-32,-1 0 0,-3 0 0,3 0 0,1 0 64,-1 0-32,-3 0 64,3 0-128,-3 0 0,4 0 32,-1 0 64,-3 0-32,3 0-32,-3 0 32,4 0 32,-4 0-32,0 0-32,3 0 96,0 4-128,-3-4 0,4 0 96,-1 0 32,0 0-128,1 3 32,-4-3 0,3-3 0,-3 3 0,3 0 0,-3 0 64,0 0-32,0 0 64,0 0-64,4 0-32,-4 0 32,0 0-32,0 0 0,0 0 0,2 0 0,-2 0 64,0-4-96,0 4 0,0 0 96,4 0 32,-4 0-128,0 0-32,4 0 32,-4-3 0,0 3 96,0 0-32,0 0-32,0 0-64,0 0 32,2 0 32,-2 0 0,4 0 0,-4 0 64,0 0-192,0 0 32,3 0 96,-3 0 64,0 0 0,0 0-64,0 0 32,0 0-32,3 0 0,-3 0 0,0 0 0,0 0 64,4 0-32,-4 0-32,0 0-64,0 3-32,3-3 64,-3 0 64,0 0 0,0 0-32,3-3 32,-3 3-32,4 0 64,-4 0 32,3-3-32,-3 3 32,3 0-64,-3 0-32,4-4-64,-1 4 32,0 0 32,-3 0 0,4 0 0,-1 4 64,0-4-32,1 0-32,-1 3-64,-3-3-32,7 0 64,-4 0 0,0-3 96,1 6 32,-2-3-128,6 0 32,-6-3 0,2 3 0,2 0-96,1-4 64,-4 4 32,4 0 64,-4 0-32,4 0-32,-4 0 32,1 0-32,-1-3-96,4 3 64,-7 0 96,6 0 96,-6-3-224,4 3 0,-1-4 0,0 4 96,1 0 0,-4 0 64,2-3-64,-2 3-32,4-3 32,-4 3-32,4 0 0,-2-4 0,-2 4 0,4-3 0,-1 3 64,-3-3-192,3 3 32,-3 0 96,4 0 64,-4-3 0,3 3 32,-3 0-64,0 0-32,0 0 32,3 0-32,-3 0 0,0 0 0,0 0-96,0 0 64,0-4 32,4 4 64,-4 0-32,0 0-32,0 0 32,0 0-32,3 0 0,-3 0 0,0 0 0,0 0 0,0 0-96,3 0 64,-3 0 32,0 0 64,4 0-32,-4 0-32,0-3 32,0 3 32,3 0-96,-3 0-64,0 0 64,3 0 64,-3 0-64,0 0 0,4-3 96,-4 3 32,3 0-128,-3 0 32,3 0-64,-3-4 0,4 1 128,-4 3-32,3-3-32,0-1-64,-3 1 32,4 3 32,-4-3 64,3-1-32,-3 1-32,3 3 32,1-3-32,-4 3 0,2-3 64,2 3-96,-4-4 0,4 4-32,-2-3 0,2 0 64,-1 3 64,-3-4-32,3 1-32,1 3 32,-1-3-32,0 3 0,-3-4 0,4 4 0,-1-3 0,0 3-96,1-3 64,-4 3 32,3-4 0,0 4 0,1-3 0,-1 3 64,0-3 96,1 3 0,2 0 64,-2-3-128,-2 3-64,2-4 0,-4 1-32,4 3 0,-2-3 64,2-1-96,0 1 0,-2 0 32,-2-1 0,4 1 0,-4 3 0,3-3 64,0 0 96,-3 3-64,4-4-64,-4 1-96,3 3-32,-3-3 192,3 3 160,1-4-352,-4 4-64,3 0 64,-3-3 32,3 3 192,-3-3 64,4 3-224,-1-4-32,-3 4-64,3 0 64,-3-3 32,4 3 32,-4-3 0,3 3 64,0-4-96,1 1 0,-1 0 32,0 0 0,1-1 0,-2 1-96,2 0 64,0 3 32,-2-4 64,-2 1 32,4 0 32,-4-1-160,4 4-32,-2-3 32,-2 3 0,4-3 32,-1-1 64,-3 4-32,3-3-32,1 0-64,-4 0 32,3 3 32,-3-4 64,3 1-32,-3 0-32,4 3 32,-1-4 32,-3 4-96,3-3 0,1 3 32,-4-3 0,3 3 0,0-4 64,-3-2-32,4 2 128,-4 1-32,3 0-64,-3 0-32,0-1 0,0 1-32,3 3-96,-3-3 64,0-1 96,4 4 32,-4-3-128,0 0 32,0 3-224,3-4 0,-3 4 224,0-3 160,3 3-64,-3-3 0,0-1-32,0 4-64,4-3 32,-4 3-32,0-6 0,2 2 64,-2 1-32,0 0-32,0-4 32,0 4-32,4 3 0,-4-4-96,0 1 0,0 0-96,0 3-32,0-4 320,0 4 160,0-3-320,0 3-160,4-3 352,-4 0 224,0 3-320,0-4-64,0 1 64,0 0 32,2 3-96,-2-4 32,0 1 0,0 0 64,4 3-96,-4-4 0,0 1 32,0 3 64,0-4-32,4 4-32,-4-3 32,0 3-32,0-3-96,0-1 64,0 1-32,2 0 0,-2-1 128,0 1-96,0 0 0,0-1-192,4 1 0,-4 0 288,0 0 192,3-1-96,-3 1-96,0 3 32,0-3-128,0-1 0,0 1-32,3 3 0,-3-3 64,0-1 64,0 1-32,0 0-32,0 0-64,0-4 128,0 4 0,0-1-96,4 1-32,-4 0 96,0-4 32,0 4-96,0-1 32,3 1-64,-3-3 0,0 2 64,3 1 0,-3-4 64,0 4 32,0 0-192,0-1 0,0-2 96,0 2 64,0-2 0,0 3-64,0-4 32,0 4 32,0-1-96,0 1 0,0 0 32,0-1 0,0 1 0,0 0 64,0-1-96,0 1 0,0 0 32,0 0 0,0 3 0,0-7 0,0 0 64,0 4-32,0-4-96,0 4 32,0 0 32,-3-1 64,3 1 96,0 0 128,-3 0-192,3-1-128,0 1 64,0 0 32,0-1-96,-4 4 32,4-3 0,0 0 64,-3-1-32,3 1 64,0 3-128,0-3 0,-3-1 32,3 1 64,0 3-32,-4-3 64,4 3-64,0-3 64,0-1-128,-2 1 0,2 3 96,0-3-32,-4-1-32,4 1 32,-4 0-128,4-1 64,-2 4 32,2-3 0,0 0 0,0-1 64,-4 4-32,4-3-32,-4 0 32,4 3-32,0-3-96,-2 3 64,2-4 32,-4 1 0,4 3 64,0-3 96,0-1-128,-3 1-32,3 0 0,-3-1 0,3 1 0,-4 0 0,4-1 64,-3 1-32,0 0-32,-1 0-64,4-1 32,-3 1 96,0 0 32,-1 3-32,4-4 32,-3 1-128,3 3 0,-3-3 32,3-1 0,-4 4-96,4-3 64,0 0 32,-3 3 64,3-4-32,-3 1-32,3 0 32,0 3 32,-4-3-32,1-1-32,3 4 32,0-3 32,-3 3-32,3-3-32,-4 3-64,4-4 32,0 4-32,-2-3 96,2 0-32,-4-1-64,4 1 32,0 0 96,-4-1-32,4 1-32,0 0 32,0 0 32,-2 3-96,2-4 0,-4 1 96,4 3 32,-4-3-128,2-1 32,2 4 64,-4-3 32,1 3-32,3-3-64,-3 3 32,3-4-32,-4 4 0,4-3 0,-3 0 64,0 3 32,3-4-128,-4 1-32,4 0 32,-3 0 0,3-1 32,-3 4 0,-1-3 64,4 0 32,-3-1-32,0 4 32,3-3-128,-4 0 0,1 3 32,3-4 0,-3 4 0,-1-3 0,4 0 0,-3 3 64,0-4-32,3 4 64,-4-3-128,4 0 0,-2 3 32,-2-3 64,0 3 32,2-4 32,-2 4-64,0 0-64,2-3 32,-2 3-32,1 0 64,0 0 32,3-3-33,-4 3-63,1 0 32,0 0-32,-1-4 0,1 4 0,0 0 0,-1 0 64,1 0-32,0 0-32,-1 0 32,-2 0 32,2 0-32,-2 4-32,2-4 96,2 0 64,-2 0-128,-2 0-32,2 0 0,1 0 0,-4-4 0,4 4 0,0 0 64,-1 0 32,1 0-32,0-3 32,-1 3-64,1 0 64,0 0-128,-1 0-64,4 0 64,-3-3 0,3 3 32,-3 0 64,-1 0-32,1-4-32,3 4 32,-3-3-32,-1 0 0,1 3 64,0 0 32,-1-4-128,4 4 32,-2-3 64,-2 3 32,4 0-128,-4 0 32,2 0 0,-2-3 0,1 3 0,3-3 0,-3 3-96,-1 0 64,1 0 32,0-4 0,3 4-96,-7 0 160,0 0 64,4-3-96,0 3-32,-1 0 0,1 0 64,0-3-32,-4 3-32,4 0-64,-1 0 32,1 0 32,0-4 0,-1 4-96,2 0 64,-2 0 96,0 0 32,2 0-32,-2 0-64,1 0 32,0 0-32,3 0 0,-4 0 0,1 0 0,0-3 0,-1 3 0,1 0 0,0 0 0,-1 0 0,1 0 0,0 0 64,-1 0-96,1 0 0,0 0 32,3 0 0,-4 0 64,1 0 32,0 0-128,-1 0 32,1 0 0,0 0 0,-1 0-96,2 0 64,-2 0 32,0 0 64,2 0 32,-5 0 96,4 0-256,-1 0 0,1 0-64,-4 0 64,4 0 96,0 0 128,-1 0-128,-2 0-32,2 0 0,-2 0 0,2 3 0,1-3 0,0 0 0,-1 0 0,-2 0-96,2 0 64,2 0 96,-6 4 96,6-4-64,-5 3-64,0-3 0,4 3-32,-4-3 0,1 4 0,2-1-96,-2 0 0,2-3 128,-2 3 32,-1 1 0,0-4-64,1 6 32,0-6-32,-2 4 0,6-1 0,-5-3 0,0 3 64,4 1-96,0-4 0,-4 3 96,4 0 96,-1-3-224,-2 4 0,6-4 0,-4 3 32,1-3 32,-4 3 64,7-3-32,-6 0 64,2 3-64,2-3-32,-2 0 32,0 0-32,2 4-96,-2-4 0,0 0 64,2 3 0,-2-3 32,1 3 0,3-3 0,-3 4 64,-1-4-96,1 3 0,0 0-32,3-3 0,-4 4 0,1-1 0,0 0 64,-1-3 0,4 4-96,-3-1 64,-4 0 96,4 0 96,0 1-64,-1-4-64,1 3 64,0 0 0,-1-3-128,2 4-32,-2-1 32,-2 0 0,2 1 32,1-1 0,0-3 0,-1 7 0,4-4 0,-3-3 0,0 3 64,-1 0 32,1 1-32,0-1-64,3 0 32,-4 1-128,1-4 0,0 3 64,3-3 0,-4 3 32,1-3 0,3 4-96,-3-1 64,-1-3 96,4 3 96,-3-3-224,3 4 0,-3-1 64,-1-3 64,4 3-160,0 0 0,-3 1 96,0-4 64,3 3 0,0 0-64,-4 1-64,4-4 32,0 3 32,-2 0 64,2 1-192,0-1 32,0 0 96,-4-3 64,4 4 0,-4-1 32,4-3-64,0 3-32,0 0 32,-2-3-32,2 4-96,0-1 64,-4-3-256,4 0-128,0 3-991,0-3-353,-3 0-1440,3 4-1792,-7-1 1472</inkml:trace>
  <inkml:trace contextRef="#ctx0" brushRef="#br0" timeOffset="88141">2123 351 2176,'-3'0'864,"3"3"-448,0-3-416,0 0 160,0 0-32,0 0 0,0 0-160,0 4 32,0-4 64,0 3 96,0-3 0,0 3 64,-4 1-64,4-4 64,0 3 0,0 0 32,0-3-64,-3 4 32,3-1-64,0 1 0,0-1-192,0 0 32,0 1 0,0-1 64,0-3-32,0 3-32,3 0-64,-3 1 32,0-4 32,0 3 64,0 0-32,0 1-32,0 0 160,0-1 128</inkml:trace>
  <inkml:trace contextRef="#ctx0" brushRef="#br0" timeOffset="89206">2116 430 6816,'0'4'224,"-3"-1"-160,3 0 64,0 1-32,0-1-32,0 0 32,0 1-128,-3-1 0,3 0-32,0 1 0,0-1 128,0 3 32,-4-2-32,4-1-64,0 4 96,-3-4 0,3 0 96,0 4 32,0-4-32,-4 4-32,4-4-32,0 4 0,-3-1-160,3-2 32,0-1 0,0 4 64,0-4-32,0 0-32,0 1-64,0-1 32,0 0 96,0 0 32,0 1-128,0-1-32,0 0 32,0 1 0,0-1 96,0 0 32,0 1-128,0-1 32,0 0 0,0 1 0,0-1-160,0-3 32,0 3 128,3 0 64,-3 1 64,4-1-64,-4-3-64,3 3-64,-3 1-32,0-1 64,4 0 64,-4 1 0,0-1 64,0 0 0,0-3 32,0 4 64,0-1 32,0 0-96,0-3-32,0 3-32,0 1-64,0-1 96,0-3 0,0 3-128,0 1-32,0-4 32,0 3 0,0 0 96,0 1-32,0-1 64,0-3-64,0 3 64,0 1-64,0-4-32,0 3-64,0 0-32,0 0 128,0-3 32,0 0 64,0 4 0,0-1 0,0 0 0,0-3 0,0 4 0,0-4-160,0 3-32,0 0 96,0-3-96,0 4 32,0-4 32,0 3 64,0-3-32,-4 0-32,4 0 32,0 3-32,0-3 0,0 0 0,0 0-96,0 0 64,0-3 32,0 3 64,0 0-96,0 0 0,0 0 32,0 0 64,0 0-32,-3 0-32,3 0-64,0 0 32,0-3 32,0 6 0,0-3 0,0 0 0,0 0 0,-4 0 0,4 0 0,0 0 0,0 3 0,0-3 0,0 0 0,0 0 64,0 0-32,0 0-32,0 0 32,0 0-32,0 0-96,0 3 0,0-3 64,0 4-576,0-4-224</inkml:trace>
  <inkml:trace contextRef="#ctx0" brushRef="#br0" timeOffset="101650">3072 893 1920,'0'0'768,"0"0"-384,-4 0-320,4 0 192,0 0 64,0 0 32,-2 4-96,2-4 0,-4 0-160,4 0-64,0 0 64,0 0 0,-3 0-32,3 0 32,0 0-128,0 0 0,3 0 32,-3 0 64,0 0 96,4-4 64,-4 4-32,2 0 32,-2 0-128,4 0 0,0 0-32,-2 0 32,2 0 64,2 4 64,-2-4-96,-1 0-32,0 0 32,1 3 0,-1-3-64,0 0 32,4 0 0,-7 3-32,7-3-64,-7 0-64,3 0 32,0 0 32,4 4 64,-4-4-32,1 0 64,-1 0-128,4 3 0,-5-3 32,2 0 64,0 0-32,2 0-32,-3 0-64,0 0 32,1 0 32,-1 3 0,0-3 0,1 0 64,-1 0-32,4 4-32,-4-4 32,0 0-32,1 0 0,-1 0 64,4 3-96,-4-3-64,4 0 128,-1 0 96,-2 0 32,2 0 64,-2 0-128,2 3-64,-3-3 64,4 0 0,-4 0-32,0 4 32,1-4-64,-1 0-32,0 3 96,4-3 64,-4 0-128,1 0-32,-1 0 64,4 0 96,-4 0-64,0 0-64,-3 0 0,4 3-32,-2-3-96,2 0 64,0 0 32,-2 0 0,2 0 0,0 0 64,-2 0-32,2 0 64,-1 0-128,0 0 0,1 0 32,-1 0 64,0 0-96,-3 0-64,4 3 64,-1-3 64,0 0 64,1 0 32,2 0-64,-2 4-128,-1-1-32,4-3 64,-4 3 0,-3-3 32,3 4 64,1-4 32,-2 3 32,2-3-64,0 3 32,-2-3-64,2 4 64,0-4-64,-2 3-32,2-3 32,-1 0 32,0 3-32,1-3 64,-1 0-128,0 0 0,1 0-32,-1 0 0,0 0 64,1 0 64,-1 0-32,0 0-32,1 0 32,-1 0 32,0-3-96,4 0 0,-4-1 32,1 4 0,-2-3 0,2 0 64,0-1-32,-2 4-32,2-3 32,2 0-32,1 3 0,-4-4 0,4 1-96,0 0 64,-4 3-32,4-3 0,-4-1 192,4 1 64,-4 3-160,4-3 0,-4-1-96,4 1 0,-5 3 64,6-3-96,-6 3 64,2-4 96,-1 4 32,0 0-128,1 0 32,-1 0 0,-3 0 0,3 0 0,-3 0 0,0 0 0,0 0 0,4 0 64,-4 0 32,0 0-32,0 0-64,0 0-64,0 0-32,0 4 128,0-1 96,0 0-96,0 1-32,-4-1 0,1 0 0,3 4 0,-3-1 64,-4 1-32,4 0-96,-1-1 32,2-2 32,-2 2 64,0 1 32,2-4 32,-2 4-64,1-4 32,0 4-128,-1-4 0,1 4 32,0-4 64,-1 0-96,1 1 0,0-1 96,-1 0 32,1 0-128,0 1-32,-1-1 32,1 0 0,0-3 32,-1 4 64,4-1-96,-3 0 0,3-3 32,-3 4 64,-1-1-96,4 0 0,0 1 32,-3-4 0,3 3 64,-3 0 32,3 0-128,-4 1-32,2-4 96,2 6 32,-4-2-160,4-1 0,-4 0 96,4 1 128,-2-1-96,2 0-32,0 1-64,0-1-64,-4 0 160,4-3 32,0 3-96,0-3 32,0 0-64,0 4 0,0-4 64,0 0 0,4 3 0,-4-3 64,0 0-32,0 0 64,2 3-64,-2-3-32,0 4 32,4-4-32,-4 3 0,0 0 0,4-3 0,-4 0 64,2 4-32,-2-4-32,4 3 32,-4-3-32,3 0-96,0 0 0,-3 0 128,4 0 96,2 3-96,1 1-96,-4-4 32,1 0 0,-1 3 96,0-3-96,1 3 0,-1 0 32,0-3 64,1 4-32,-1-1 64,0-3-64,-3 3-32,4-3-64,-1 4 32,0-4 32,-3 3 64,4-3-96,-2 3-64,-2-3 64,4 4 64,0-1 0,-2-3-32,5 3-64,-4 1 32,1-1 32,-4-3 64,3 3 32,0 0 32,1 1-160,-1-1 32,0 0-64,-3 1 0,4-1 64,-1 0 64,0 1 96,1 2 64,-1-2-96,0 2-96,1-3 0,-1 1 32,-3-1-96,7 0 0,-4 1 32,0-4 64,1 3-96,2 0-64,-2 1 128,-2-1 32,2 0-96,-1-3 32,0 4 0,1-1 64,-1 0-32,0 0-32,1 1-64,-1-1 32,-3 0 32,3 1 64,1-4-32,-4 3-32,3 0 32,-3 1-32,3-1 64,-3 0 32,0-3-128,0 4 32,0-1 0,0 0 64,0 0-32,0 1 64,0-1-128,0 0 0,0 1 32,0-1 64,0-3-32,0 3 64,0 1-64,0-1-32,0 0 32,-3 0 32,3 1-96,-3-4 64,3 6 64,0-2-32,-4-4-64,4 3-64,-3 0-32,3-3 128,0 4 32,-3-1 0,3-3-64,-4 3 32,4-3-32,0 4 0,-3-4 64,3 0-32,0 0-32,0 0 32,-3 0-32,-1 3 0,4-3-96,-3 0 64,3 0 96,-3 0-32,3 0-32,0 0 32,0 0-32,0 0-96,0 0 64,0 0 32,0 0 0,0 0 0,3 0-96,0 3 64,-3-3 32,4 3 64,-4-3 96,3 4 64,-3-4-96,3 3-32,-3 0-96,4 1-32,-4-1 96,3 4 32,-3-4 32,0 0 0,3 1 0,-3-1-160,4 0-32,-4 0 32,0 1 64,3-1 0,-3-3 64,3 3 0,1 1-128,-4-1-32,3-3 32,0 3 0,-3 1 32,4-1 64,-1 0-32,0 1-32,-3-1-64,4 0 32,-1-3-32,-3 3 0,3 1 64,1-1 0,-4 0 0,2 1 64,-2-1-32,4 4 64,0-4-128,-2 0-64,-2 4 64,4-4 0,-1 0 32,0 1 64,1-1-32,-4 0-32,3-3 32,0 4 32,1-1-32,-1 0-32,0-3-64,1 4 32,-4-1-32,3-3 0,0 3 64,4-3 64,-4 4-32,4-4-32,-4 3-64,3 0 32,-2 0 96,0 1 32,-2-4-128,2 3-32,0 0 32,-2 1 0,2-1 32,-4-3 64,3 3-96,0 1 0,-3-1-192,4-3-96,-4 3 384,3 1 160,0-1-64,1-3-96,-1 3-32,-3 0 32,3-3-32,4 4-32,-4-4 32,-3 3 32,4-3-96,-1 3 0,-3-3 32,0 4 0,3-4 0,-3 3 0,0-3 0,4 7 64,-4-4-32,0-3 64,0 3-64,0 1-32,3-4-64,-3 3 32,0 0 96,0 0 32,0 1-128,0-4-32,3 3 32,-3-3 0,0 3 32,0-3 0,0 0 64,0 4 32,0-4-192,0 0 64,0 3 0,0 0 32,0 1 64,0-1 32,0 0-32,-3-3-64,3 4 32,0-4 32,-3 0-32,3 3-32,0 0 96,-4-3 64,4 0-64,-3 3 0,3 1-96,-3-1-32,-1-3-32,4 3 0,-3-3 64,0 4 0,-1-4 64,4 0 32,-3 0-128,3 0-32,-3 0 96,3 0 32,-4 0 0,4 0-64,-3 0 32,3 0-32,-3 0-96,3 0 64,-4 0 32,1 0 0,3 0 0,-3-4 64,3 4-32,-4 0-32,2-3 32,2 3 32,-4 0-96,4-3 0,-4 3 32,2 0 0,-2 0 0,0 0 0,4 0 0,-2 0 0,2 0 0,-4-4 0,4 4-96,0 0 64,0 0-32,0 4 0,4-1 64,-2-3 0,-2 3 0,0-3 0,4 4 0,0-1-96,-4 0 64,0 1 96,2-1 32,-2 0-128,0 1 32,4 2 0,-4-3 0,0 4 64,0 0 32,0-4-128,0 0 32,0 4 0,0 0 0,0-1-96,0 1 64,0-1 96,4 1 96,-4-4-128,0 4-32,2-4 0,-2 4 0,0-1-96,0-2 64,4 2 32,-4 1 0,0-4 64,0 4 32,3 0-32,-3-4-64,0 3-64,0 1-32,0 0 128,0-1 32,0 1 0,0-5-64,0 5-64,3-1 32,-3 1 32,4 0 0,-4-1 0,0-2 64,3-1-96,-3 4 0,0-4 32,3 0 0,-3 4 0,0-4 64,4 0-32,-4 4-32,0-4 32,0 4-32,0-4-96,0 4 64,0-4 32,0 4 0,0-4 0,3 4 64,-3-1-32,0-2-32,0-1-64,0 3 32,0-2 32,0-1 0,0 0 0,0 1 0,0-1 64,0 4 32,0-4-128,0 0-32,-3 1 96,3 2-96,0-3 32,-4 1 32,4 2 64,0-2-96,0-1 0,-3-3 32,3 3 0,0 1 0,-3-4 64,3 3-32,0-3-32,-4 0 32,1 0-32,3 0 0,-3 0 64,-1 0-32,2-3 64,-2 3-64,0-4 64,2 4-128,-6-3 0,6 3 32,-2-3 0,-2-1 0,2 1 64,1 0-32,3-1-32,-3 1 32,-1 0-32,1 3 0,0-3 0,-1-1 0,1 1 0,3 0 64,-3-1 32,-1 4-128,1-3 32,0 0-64,3-1 0,-4 1 64,1 3 0,3-3 0,-3-1 64,3 4-32,-4-3 64,4 3-64,0-3-32,-2 3 32,2-3-32,-4 3-96,4-4 0,0 4-32,-4 0 96,4 0 0,0 0 32,0-3 0,0 3 0,0 0-96,0 0 64,0 0 32,0 0 0,4 0-96,-4 3 64,4-3 96,-4 0 32,2 4-128,-2-1 32,4-3 0,-1 3 0,-3 0 0,3 1 64,1-1-96,-1 0-64,0 1 64,1-1 64,-1 0-64,-3 4 0,3-4 32,1 4 64,-1-1-32,-3-2 64,3-1-64,1 4-32,-1-4 32,-3 0-32,3 1 0,1-1 0,-4 0 0,3-3 64,0 4-96,1-1 64,-2 0 0,2 4-32,0-4-64,-4 0 32,2 1 32,-2-1 0,4 0 0,-4 1 0,4-1 0,-2 0 64,-2 1-32,4-4-32,-4 3 32,3 0 32,-3 0-96,3 1 0,-3-1 32,4 0 0,-4 1 0,3-1 64,-3 0-96,0-3 0,3 4-32,-3-1 0,4 0 64,-1-3 0,-3 4 0,7-4 0,-4 6 0,0-6 64,1 3-96,-1 1 0,0 2 32,1-2 0,2-1 0,-2 0 0,-2 1 0,2-1 64,0 0-96,-2-3 0,2 4 32,0-1 0,-2-3-96,2 3 64,-1-3 32,0 3 0,4-3-96,0 4 64,-4-1 32,0-3 64,4 3-32,-4-3 64,4 4-64,-4-1-32,1-3 32,-1 3-32,-3-3 0,3 0 0,1 0 0,-4 0 64,0 0-96,0 0 0,0 4 96,0-1 32,0 0-128,0 1 32,0-4 64,0 3-96,0 0 0,0 0 32,0-3 0,0 4 0,0-1 0,-4 0 64,4-3 32,0 4-128,0-1-32,-3 0 32,3 1 64,0-1-64,0 0 0,-3 1 32,3-1 64,0 0-32,-4 0 64,4 1-64,0-1-32,0-3-64,-3 3 32,3 1 32,-3-4 0,-1 0 64,1 3 32,0-6-128,-1 6-32,1-3 96,0 3 32,-1-3-96,1 0 32,0 4 0,-1-1 0,4-3 0,-3 3 0,0-3 0,-1 0 64,2 0-32,-2 4-32,0-4 32,4 0 32,-2 0-32,-2 0 64,0 0-64,2 0-32,2 0 32,-4 0 32,4 0-32,-6 0-32,6 0 32,-4 0 32,-2 0-96,2 0 0,-2 0 96,-1 0-96,4 0 0,-1-4 32,1 4 64,0 0-32,-1 0 64,1 0-64,0 0-32,-1 0-64,2 0-32,-2 0 64,-2 0 64,2 0-64,0-3 0,2 3 96,-2 0 32,-2 0-32,6-3-64,-4-1-128,1 4 64,0 0 96,-1-3 0,1 3 64,0-3-128,3 3-64,-4-4 64,1 4 64,0 0 0,-1-3-32,1 3 32,0 0 32,3 0-96,-4-3 0,1 3-32,3 0 0,0-4 0,0 4 0,-3 0 128,3 0 32,0 0-128,0 0 32,0 4 0,0-4 0,0 0-96,0 3 64,0-3 32,0 3 64,0 4-96,0-4 0,0 1 32,0 2 0,0-2 64,0-1-32,0 0-32,0 4-64,0-4 32,0 0 32,0 1 64,0-1-32,0 4 64,0-4-128,0 0 0,0 4 32,-4-4 0,4 0-96,0 1 64,0-1 32,0 0 0,0 1 64,0-4 32,0 3-32,0 0-64,-2 1-64,2-4 32,0 3-32,0-3 0,0 3 64,-4 1 64,4-1-32,0-3-32,0 3 32,0 0-32,0 1-96,0-1 64,0-3 96,0 3 32,-4 1-32,4-1-64,0 4-64,-2-4 32,2 4 32,0-4 0,0 3 0,-4-2 0,1-1 0,3 4 0,-3-4 0,3 0 0,-4 4 0,4-4 0,-3 1 0,3-1 64,-3 0 32,3 0-128,-4 4-32,1-4 96,3 4-96,-3-4 32,3 1 32,0-1 0,-4 0 0,4 1 0,0-1 0,-3 0 64,3 0-96,-3 1 0,3-1-32,-4 0 0,4 1 64,-3-1 64,3 0-32,0 1-32,-3-1 32,3 0-32,0 0 0,-4 1 64,4-1-96,-3 0 0,3 1 96,-3-1 32,3-3-128,0 3-32,-4 1 32,1-1 0,3 0 32,-3 1 64,-1-1-96,4 0 0,-2 0 32,2 1 64,-4-4-96,0 3 0,4 0 32,-2-3 0,2 4 0,-4-1 0,4 4 0,-3-4 0,0 0-96,3 4 64,-4-4 32,4 0 0,-3 1 0,3-1 0,-3 0 0,-1 1 0,4-1-96,-3 0 64,3 1 32,-3-1 0,3 0 0,-4 1 0,1-4 0,3 3 0,-3 0 0,-1-3 0,4 3 0,-3-3 0,3 0 0,-3 4 64,3-4-96,-4 0-64,1 3 64,3-3 64,-3 3-64,-1 1 0,1-1 96,0 0-32,-1 1-32,4-1 32,-2-3-32,-2 0-96,0 3 64,4-3 32,-2 0 0,-2 4-96,4-4 64,-3 0 32,0 0 64,3 0-96,-4-4 0,4 4 32,-3 0 0,3-3 0,-3 3 64,3 0-96,0-3-64,0-1 64,0 4 64,-4-3-64,4 0-64,0 3 64,0-4 0,0 1-64,0 0 64,0-1 32,0 1 64,0 0-96,4 0-64,-4-1 64,0 4 0,3-3-64,0 0 0,-3-1-32,0 4 96,4-3 0,-4 3 96,0-3-96,0 3 0,0-4 32,0 4 0,0 0 0,0 0 64,0-3-32,0 3-32,0 0 32,0-3 32,-4 3-96,4 0 0,0-4-32,0 4 0,0 0 128,0-3 32,0 3-32,0 0-64,-3 0-64,3-3 32,0 3 32,0 0 64,0 0-32,0 0-32,0 0-64,0 0 32,0 0 32,-3 3 64,3-3-96,0 0 0,0 3 32,0-3 64,0 4-32,0-4-32,-4 3 32,4-3-32,0 3 0,-3 1 0,3-1-96,0-3 64,0 3 32,0 1 64,-3-1-32,-1 0-32,4 1 32,-3-1 32,0-3-32,3 3 64,-4 0-128,1 1-64,0-1 64,3-3 0,-4 3 32,4 1 64,-3 2-96,0-2 0,3-1 96,-4 0-96,4 1 0,-3-4 32,3 3 64,0 0-32,-3 0-32,3 1 32,0-4-32,-4 3-96,4 0 0,-2 1 128,2-4 32,0 3-96,-4 0 32,4 1 0,-4-4 64,4 6-96,-2-2 0,2 2 96,0-3-96,-4 1-64,4-1 64,0 0 64,-3 1 0,3-1-32,0-3-64,0 3 32,-3-3 96,3 4 32,0-4-128,-4 3 32,4-3 0,0 0 64,0 3-32,-3-3-32,3 0 32,0 4-32,-3-4-96,3 3 64,0-3 32,0 3 0,-4-3 0,4 3 64,0-3-96,0 4 0,-3-4 32,3 3 64,0-3-96,0 3 0,0 1 32,0-4 0,0 3 0,-3 0 64,3 1-96,0-1 0,-4 0 32,4 1 0,-3-1 0,3 0 64,-3 0-96,3 1-64,-4-1 128,1 0 96,3 1-96,0-1-32,-3 0 0,3 1 64,-4-1-32,4 0-32,0 1-64,-3-1-32,3 3 64,-3-2 64,3-1 0,-4 0 64,2 1-128,2-1-64,0 0 128,-4 1 32,4-1-96,-4 0-32,4 4 96,0-4 32,-2 0-96,2 1-32,-4 2 32,4-2 0,-4-1 32,4 4 64,-2-4-32,2 0 64,-4 1-64,1-1-32,3 3 32,-3-2-32,3-1-96,0 4 64,-4-4 32,4 0 0,0 1 0,0-1 0,-3 0 0,3 1 0,0-4 0,0 3 0,0 0 0,0 0 64,-3 1-32,3-4-32,0 6 32,-4 1-192,4-4 96,0 1 32,0 2 32,0-2 64,0-1-32,-3 0-32,3 0-64,0 1 32,0-4 96,0 3 32,0 0-128,-3 1-32,3-1 96,0 0 32,0 4-96,-4-7 32,4 7 0,0-7 0,0 3 0,0 0 0,-3 0-96,3-3 64,0 7 32,0-4 0,-3 1 0,3 2 64,0-2 32,-4-1 32,4 4-224,0-7 0,0 6-32,-3-6 64,3 3 96,0 1 64,-3-1-32,3 0 32,0 1-128,0-1 0,-4-3 32,4 3 0,0-3 0,-3 4 0,3-4-96,0 0 64,0 3 32,0-3 0,0 3 0,0-3 0,0 3 0,-3-3 0,3 4 64,0-1 32,-4 0-128,4-3-32,0 4 32,0-4 0,0 0 32,0 3 64,-2-3-96,2 0 0,0 0 32,0 3 0,-4-3 64,4 0 32,0 4-32,0-4-64,0 0-64,0 0 32,0 0-32,0 0 0,0 0 0,0 0 0,0 0 64,0 3 64,0-3-32,0 0-32,0 3 32,0-3-32,0 4 0,0-4 0,0 3 0,0-3 64,0 3-32,0-3-32,0 3-64,0-3 32,0 4 96,-4-4 32,4 0-128,0 0 32,-2 3 64,2-3 32,0 0-128,0 0-32,0 0-64,-4 0 96,4 0 0,0 0 32,0 0 0,0-3 64,-4 3-32,4 0-32,0 0 32,0-4 32,0 4-96,-2-3-64,2 3-32,-4-3 96,4 3 0,0-3 96,-3 3-32,3-4 64,-3 4-128,3-3 0,-4 0 32,4 3 0,-3-4-96,3 1 0,0 3 128,0-3-32,-3-1 0,3 1 32,0 0-32,0 3 0,-4-4 0,4 1 0,0 0 64,0 3-96,-3-3 0,3-1 32,0 4 0,0-3 0,0 0 0,-3-1 0,3 1 0,0 0 0,0-1 0,0 1 0,0-3 0,0 2-96,0 1 0,0-4 64,0 4 64,0 0 0,0-1-32,0 1 32,0 0 32,3-1-32,-3 1-32,0 0 32,0 3-32,0-3 0,0-1 0,0 1 0,0 0 0,0-1 0,0 1 0,0 3-576,0-3-256,-3 3-1248,3 0-576,0 0-384</inkml:trace>
  <inkml:trace contextRef="#ctx0" brushRef="#br0" timeOffset="106661">3251 3184 1920,'0'-3'768,"0"3"-384,0 0-448,0 0 192,0 0-160,0-3 0,0 3 160,0 0 160,0 0 192,0-3 384,-3 3-128,3 0-224,-3 0-160,3 0-128,-4 0 0,1 0 0,3 0 32,0 0-128,0 0-224,-3 0-32,3 0 64,-4 3 96,4-3-64,0 0 0,0 3 160,-3-3 64,3 3 0,0-3-32,-3 7 96,3 0-256,0-4-96,0 4 128,-3-4 96,3 4 32,0-4 64,-4 0-128,4 0-64,0 4 64,0-4 0,-3 1-128,3-1-32,-3 0 224,3 4-96,-4-4 0,4 4 32,-3-4 64,3 0 64,-3 1 32,-1-1-64,4 4-32,-3-7-96,3 6 32,-3-2 0,-1-4 32,1 3-160,3 0-32,-3 0 96,3 1 32,-3-4 0,3 3 32,-4 0-128,1 1-64,3-1 128,-3 0 32,3 4 0,-4-4-64,1 1 96,0-1 64,-1 0 0,1 0 0,0 1-192,0-1 32,-1 0 0,4 1 64,-3-4-32,0 3-32,-1 0 32,1 1-32,0-1 0,-1 0 0,1 1 0,0-4 0,3 3 0,-4 0 0,1 0 64,-3 1-32,2-4-32,1 3-64,0 0 32,-1 1 32,1-1 0,0 0 0,-1 1 64,1-1-96,3-3 0,-3 3 32,-1 1 64,4-1-32,-3 0-32,0-3 32,3 3 32,-3-3-32,-1 4 64,1-4 64,0 3 64,-1-3-192,1 3-64,3-3-96,-3 4 96,-1-4 0,4 3 96,-3-3-32,0 3-32,-4 1 32,4-4 32,0 3-32,-1-3 64,1 3-128,-4 1 0,4-4 32,0 3 0,-4 0 0,4 4 0,-1-4 0,1 0 0,0 1-96,-4-1 0,4 0 64,-4-3 64,4 4 0,0-1 64,-1-3-64,1 3 64,0-3-128,-1 0 0,1 4-32,0-4-64,0 0 160,-1 0 32,1 0 0,0 0-64,3 0-64,-4 0-32,1 0 64,0 0 0,-1-4 32,1 4 0,0 0 0,3 0 64,-4 0-96,1 0 0,3-3 32,-3 3 64,0 0-96,3 0 0,-4 0 32,1-3-96,0 3 64,3 0 32,0 0 0,-4-4 0,4 1-96,4 0 0,-4-1 64,0 1 0,3 0 32,0-1 0,-3 4 0,0-3 64,4 0-32,-4 0-32,0-1-64,3 1 32,-3 0 32,0-1 64,3 1-96,-3 0 0,3-1 96,1-2 32,-4 2-128,3 1-32,-3-3 96,3-1 32,-3 4-96,4-4-32,-1 4 32,-3-4 0,3 4 32,1-1 0,-4-2 0,3 3 0,-3-1 0,3 1 0,-3 0 0,0-1 0,4 4 0,-4-3 0,0 3 0,0-3 0,0 3 0,0 0 64,0 0-32,0 0 64,0 3-64,-4-3-32,4 3 32,0-3-32,0 4 0,-3-1 0,3-3 0,-3 7 64,3-4-96,-4 0 0,4 4 32,-3-4 0,3 4 0,-3-4 64,-1 0-32,4 4-32,-3-7-64,3 7 32,-3-4 32,3 0 0,-4 0 0,1 1 64,3-1-32,-3 0-32,3 1-64,-3-1 32,-1 0 32,4-3 64,-3 4-32,0-1-32,-1-3-64,1 3 32,0 1 96,-1-4-32,4 3-32,-3 0-64,0 0 32,3 1 32,-4-1 64,1 0-96,3 1 0,-3-4 32,3 3 0,-3 0 0,3-3 64,-4 4-32,1-1-32,3-3-64,-3 3 32,3-3 32,-4 4 0,4-4 0,0 3 64,-3 0-32,3 0-32,-3-3-64,3 4 32,-4-1 32,1-3 0,3 3 0,-3-3 64,-1 0-32,1 4-32,0-1 32,3 0-32,-3 1 0,-1 2 0,4-6 0,-3 4 0,3-1 64,-3 0 32,-1-3-192,1 3 0,3-3 96,-3 4 128,-1-4-32,1 3-64,0-3-96,-1 3-32,1-3 128,0 4 32,0-4 0,-1 3 32,1 0-64,0-3-32,-1 4 32,1-4 32,0 3-96,-1-3 0,1 3-32,-4-3 0,7 0 64,-3 4 64,0-4-96,0 0 0,-1 0 96,1 3 32,0-3-128,-1 0 32,1 0 0,0 0 0,-1 0 64,1 0 32,0 0-128,-1 0 32,1 0-64,0 0 0,0 3 64,-1-3 0,1 0 0,3 0 0,-3 0 0,-1 0-96,1 0 64,3 0 32,-3 0 64,3 0 32,-4 3 32,1-3-224,3 0 0,-3 0 32,-1 0 96,1 4-64,3-4 0,-3 0 32,0 3 0,-1-3 0,1 0 64,0 0-32,-1 0 64,4 3-128,-3-3 0,0 4 32,3-1 0,-4 0 0,1 1-96,3-1 64,-3 0 32,3 1 64,-4-4-32,1 3-32,0 0-128,0-3 64,-1 0 96,1 3 0,0-3 64,-1 4 0,1-4 32,0 0-160,-1 0-32,4 0 32,-3 3 0,0-3 32,-1 0 0,1 0-96,3 0 64,-3 0 32,0 0 64,3 3-32,-4-3-32,1 0 32,0 0-32,-1 0 0,4 0 0,-3 0 0,0 0 0,-1 0 0,1 0-96,0 0 64,0 0 32,-1-3 64,1 3-32,3 0-32,-3 0 32,-1 0-32,1 0 0,0 0 64,-1 0-32,1 0-32,3 3-64,-3-3 32,-1 0 32,1 0 0,0 4 0,3-4 64,-3 0-96,-1 3 0,4-3 96,-3 3 32,3-3-128,-3 4 32,3-4-64,-4 0 0,1 6 192,0-2-128,-1-1 0,1 0 0,-4 0 64,4 1-96,0-1 0,3 0 32,-3 1 0,-1-1 192,1 0 192,0-3-192,-1 4-32,1-4-96,3 3-64,-3-3-64,-1 3 32,1-3 32,-4 4 0,4-4 0,0 3 0,-4-3 0,4 0 64,0 3-96,-1-3 0,-2 0 96,2 0 32,1 0-128,0 3-32,-1-3 96,1 0 32,0 4 0,-4-4-64,4 0-64,0 0-32,-1 0-32,1 3 96,3-3 0,-3 0 96,-1 0-192,-2 0 32,2 3 320,-2-3-128,3 0-32,-4 0-128,4 4 32,-4-4 32,4 0 64,-4 0-96,4 3-64,-1-3 64,1 0 64,-3 0 0,-1 0 64,0 0-64,4 0-32,-4 0-64,1 0 32,2 0-192,-2 0 0,-1 0 224,1 0 224,2 0-32,-2 0-32,2 0-160,-2 0 0,-1 0 0,4 0 64,-4 3-96,1-3-64,-1 4 64,0-4-64,4 3 32,-4 0 128,1-3 32,-1 0-32,1 4-64,-1-1 32,0-3 32,1 3-96,2-3-64,-2 3 64,3-3 0,-4 0-192,4 4 0,-4-4 288,4 0 192,-1 0-320,1 0-96,0 0 192,-1 0 128,1 3-224,0-3-96,3 0 160,-3 0 32,3 0-64,0-3 32,-4 3 0,4-4 0,0 4 0,0-6-96,0 3 64,0-1 32,0-2 0,4 2 64,-4 1-96,0 0 0,0-4 32,0 4 64,0-1-96,0 1 0,0-3 32,0 2 0,3 1 0,-3 0 64,0 3-32,3-4-32,-3 1 32,0 3 32,3-3 32,-3-1-192,4 1 0,-4 3 32,3 0 32,0-3-480,-3 3-128,4 3-544,-4-3-128,3 0-2880,-3-3 1408</inkml:trace>
  <inkml:trace contextRef="#ctx0" brushRef="#br0" timeOffset="113841">1028 784 2048,'0'0'864,"0"0"-448,0 0-288,0 0 256,0 0-96,0 0 0,0 0-96,-2 0 32,2 0-128,0 0 0,-4 3 32,4-3 0,0 0 64,0 0 96,-4 0 0,4 0 64,0 0-128,-2 3 96,2 1-64,0-1 96,-4 0-192,0 1-32,2-1 64,-2 0-32,1 1 64,0-4-192,3 3-32,-4-3-64,1 3 0,0-3 128,3 0 96,-4 0-128,4 0-32,-3 0 64,3 0 32,0 0 32,-3 0 0,3-3 64,0 3-32,-4-3 0,4 3-192,0-4 32,0 4-64,-3-3 0,3 0 128,0-1 32,-3 4 32,3-3 64,0 3-256,0-3 0,-4 3 64,4-4 128,-3 4-96,3-3-32,0 3 0,-3-3 64,-1 3 32,4-3 96,-3 3-96,0-4-64,3 4 0,-6-3 32,2 3 32,0-3 32,2 3 0,-2-4 0,1 1 0,0 3 64,-1-3 32,1-1 32,0 1-128,-1 0-96,-2-1 0,2 4-32,1-3 64,0 0 32,-1 0-32,1 3-64,-4-4-64,4 4 32,-4-3 32,1 0 64,2 3-96,2-4-64,-6 4 128,6 0 32,-5-3-96,4 3 32,-1 0 64,1 0 32,-4-3-128,4 3 32,0 0 0,-1 0 0,-2 0 0,2 0 0,-2-4-96,2 4 64,-2 0-32,2 0 0,1 0 128,-4 0 32,5-3-128,-2 3 32,0 0 0,2 0 64,-2 0-32,1 0-32,0 0 32,-1 0-32,1 0 0,0 0 0,-1 3-96,4-3 0,-3 0 64,3 0 64,-3 0 0,-1 0 64,4 4-128,-3-4-64,0 0 64,3 3 0,-4 0 32,4 1 0,0-1 0,0 0-96,0 1 64,0-1-32,0 3 0,4-6 64,-4 7 64,0-7-32,3 7-32,-3-4-64,3 0-32,-3 1 64,4-1 0,-1 0 32,-3 1 0,3-1 0,1-3 0,-1 3 0,0 0 64,-3-3-96,4 0 0,-1 4 32,0-4 64,1 0-32,-2 0 64,-2 0-64,4 0-32,-4 0-64,4 3 32,-2-3 32,-2 3 0,4-3 64,-1 4-32,-3-4-32,3 3 32,1 0-32,-4-3 0,3 4 0,0-4 64,-3 0-192,4 0 32,-4 3 96,0-3 64,3 0 0,-3 0 32,0 0-128,0 0 0,0 3 32,0-3 64,0 0-32,0 4 64,-3-4-128,3 3 0,0-3 96,0 0 32,-4 0-32,1 3-64,3-3 32,-3 0-32,-1 0 0,4 0 0,-3 0 0,0 0 0,-1 0 64,2 0 32,-2 0-32,4 0 32,-4 0 0,2 0 32,-2 0-64,1 0-64,0 3 32,-1-3-32,1 0-96,0 0 0,-1 4 128,1-4 32,0 3-96,-1-3 32,1 3 0,0-3 64,-4 4-32,4-4-32,-1 0 32,1 3-32,0-3 0,-1 0 0,1 3 0,0-3 0,3 0-96,-4 0 64,2 4 96,-2-4-32,0 0-32,4 3 32,-2-3 32,-2 0-32,1 0-32,0 0 96,-4 0 0,4 0-32,-1 0-64,1 0 32,0 0-32,-4 0 0,4 0 0,-1 3-96,1-3 0,0 4 64,-1-4 0,1 3 96,-4 0 32,5 0-192,-6 1 0,6-4 96,-2 3 64,-2 0 0,-1-3 32,4 4-64,-4-4-32,0 3 32,4-3-32,-4 3-160,4 1 32,-4-4 128,1 3 128,2 0-32,-2 1-64,-4-4-160,4 3 0,-2-3 128,2 3 128,0-3-192,-1 0-96,4 3 96,-4-3 64,4 0 96,-1 4 32,-2-4-64,2 3 32,1-3-224,0 3 32,-1-3 96,1 4 128,3-1-96,-3-3-96,3 3 96,-4 4 32,2-4 0,-2 1-128,4-4 32,-4 3-32,4 0 0,-2 0 0,-2-3 0,4 4 64,0-1 64,0-3-32,-4 3-32,4 1 32,0-4-128,0 3 64,4-3 32,-4 3 64,0-3-96,0 4-64,4-4 64,-2 3 0,-2-3-64,4 0 64,0 0 32,-4 0 0,2 0 0,2 0 64,2 0-96,-2-3 0,-1 3 32,0 0 64,4 0-32,-4 0-32,1 0-64,-1 0 32,0 0 32,4 0 0,-4 0 0,1 3 64,-1-3 96,0 0 128,1 3-352,-2-3-96,2 4 64,0-4 96,-4 3-32,2 0 0,2 0 32,-4 1 64,0-4-96,4 3 0,-4 0 32,0 1 0,2-4 0,-2 3 64,0 0-32,0 1-32,0-4 32,0 3-32,0-3 0,0 3 0,0-3 64,0 3 32,0-3-128,0 4-32,0-4 32,-2 3 0,2-3 32,-4 3 64,4 1-32,-4-1-32,2 0 32,-6 1-32,6-4 0,-2 3 0,4 0 0,-3-3 0,0 4-96,-1-1 64,1 0 160,-4-3 160,4 3-96,0 1 64,-1-1-224,1 0-32,0 1 0,-1-4 64,1 3-32,3 0-32,-3-3-64,-1 0 32,1 4 32,0-4 64,-1 0-32,2 3 64,-2-3 0,0 0 96,2 0-160,-2 3-32,-2-3 0,2 0 0,1 0 0,0 0 0,-1 0 0,-2 0 0,2 0 0,1 0-96,0 0 64,-1 0 32,-2 0 64,2 0-32,-2 0-32,2 0 32,1 0-32,0 0-96,-1 0 0,2 0 64,-2 0 64,0 0 0,2 0-32,-2 0 32,4 0-32,-6 0 0,2 0 64,1 0-32,0-3-32,-1 3 160,-2 0 32,2-3-224,1-1-128,-4 4 96,1-3 64,-1 0-32,0 3 0,1-4 32,0 4 64,-2 0-32,-1 0-32,2 0-64,-3 0 32,4 0 32,-4 0 0,3 4 0,0-4 64,1 3-96,-1-3 0,4 3 32,-3-3 0,2 4-96,0-4 64,2 0 32,-2 3 64,1-3-96,0 0-64,-1 3 128,1-3 32,0 0-96,-1 4-32,1-4 96,0 0 32,-1 0-96,4 3 32,-3-3-64,3 3 0,-3-3 64,3 3 0,-4 1 0,4-4 0,0 3 0,-3 0 64,3-3-96,0 4-64,0-1 64,3 0 0,-3 1-64,4-1 64,-4 0-32,3 1 0,0-1 64,1 4 0,-4-4 64,3 1 32,-3-1-128,3 4 32,1-4 0,-1 0 0,-3 0-96,3 1 64,-3-1 32,4 0 0,-1 1 64,0-4 32,-3 3-128,4 0-32,-2 1 32,-2-1 0,4-3 32,0 3 0,-4 1 0,2-1 0,2 0 0,-1 0 0,-3 1 0,3-4 0,1 3 0,-1 0 64,-3-3-32,3 4-32,1-1-64,-1-3 32,0 3 32,1 1 64,-1-4-32,0 3-32,1-3 32,-4 3-32,3-3 0,-3 4 64,0-1-96,0 0 0,3 0 96,-3 1 32,0-1-32,0 0-64,-3 1-64,3-1 32,-3 0 32,-1 1 64,4-1-32,-3 0-32,0 1 32,-1-1-32,1 0 0,3 0 0,-3 1 0,-1-1 0,4 0 0,-3 1 64,0-1-96,3 0 0,-4 1 32,1-1 0,0 0 0,3 0 0,-4 1 0,2 2 0,-2-2-96,4 2 64,-4-6 32,2 7 64,2-7-32,-4 7 64,4-4-128,-3 0 0,0 0 32,3 1 0,-4 2 0,4-2 0,-3 2 0,3 1 0,-3 0-96,-1-4 64,1 3 32,0 1 64,-1-4-96,1 4 0,0 0 32,3-4 64,-4 4-32,1-4 64,3 3-128,-3 1-64,-1 0 64,1-1 0,0 1 32,3 0 0,-4-1 0,4 1 64,-3-1-32,0-2-32,3 2 32,-4 1-32,2 0-96,2-1 64,-4-3 32,4 4 64,-4-4-32,2 4 64,-2 0-64,1-1 64,0-2-128,-1 2-64,4-3-32,-3 4 96,3-4 0,-3 1 96,3 2-32,-4 1-32,4 0 32,-3-4-32,0 3 0,3-2 0,-4 2-96,4-2 64,-3 2 32,3-2 64,-3-1-32,-1 0-32,4 4-64,0-4 32,-3 4 32,3-4 64,-3 0-96,3 1 0,0-1 32,-4 0 0,4 1 0,-3-1 64,3 0-32,0 1-32,-3 2-64,-1-3 32,4 1 32,0-1 64,-3 4-32,3-4-32,0 0 32,-3 1-32,3-1-96,0 0 64,0 1 32,-4 2 64,4-3-32,0 4-96,-2-4 32,2 1 32,0-1 0,0 0 0,-4 1 0,4-1 0,0 0 0,0-3 0,0 4 64,0-1-96,0 0 0,0 0 32,0-3 0,0 4 0,0 2 0,0-2-96,0-1 160,0 0-64,0 1-64,0-1 32,4 0 32,-4-3 0,0 4 0,0-4-96,2 0 64,2 0-32,-4 0 0,3 0 64,0 0 0,-3 0 0,4 0 0,-1-4 0,0 4 0,1-3 0,-1 0 0,0-1 64,1 1 96,-1 0-224,-3-1 0,3-2 0,1 2 96,-1 1-64,0 0 0,1 0 96,-1-4-32,0 0-32,1 4 32,-1 0-32,0-1 64,1 1 32,-4 0-192,2-1 0,-2 1 96,4 3 128,-4-3-544,0 3-160,4 0-608,-4 0-128,2 0-352,-2 0-160,4 3-512</inkml:trace>
  <inkml:trace contextRef="#ctx0" brushRef="#br0" timeOffset="114783">122 1773 1024,'0'0'416,"0"0"-192,-6 0 160,6 0 256,0 0-64,0 7 64,0-7-224,0 0-96,0 0-32,0 6 32</inkml:trace>
  <inkml:trace contextRef="#ctx0" brushRef="#br0" timeOffset="120693">112 1783 5824,'0'0'320,"0"3"-64,0-3-32,-3 4-192,3-1-32,0-3 0,-3 3 64,3 1-32,0-4 64,0 3 0,-4 0-32,4 1-64,0-1 96,-3 0 64,3 4 0,0-4 0,0 4-32,-3-1 64,3-2-96,0 3 0,-4-1-96,4-2-32,0 2 32,0 1 64,-3-4-32,3 4 64,0-1-128,-3 1 0,3-4 96,0 3 32,0-3-32,0 4 32,0-4 64,0 4 64,0-4-192,0 0 0,-4 4-32,4-4 0,0 1 0,0-1 0,0 0 0,0 1 0,0-1 0,0 0 0,0 1 0,0 2 64,-3-3-32,3 1 64,0-1 0,-3 4 96,3-4-256,-3 0 0,3 4 64,0-4 128,-4 4-32,4-1 0,-3-2-96,3 2-32,-3 1 32,3 0 0,0-4 128,-4 4 64,4-1-64,0 1-96,0-1 0,0 1 32,0-4-32,0 4-32,0-4-64,0 4 32,0-4 32,0 0 0,0 4 0,0-4 0,0 4 0,0 0 0,0-4 0,0 4 64,0-1-96,0-3 0,0 4 96,0-4 32,0 4-128,0-4 32,0 4 0,0 0 0,0-4 64,0 3 32,0 4-192,0-3 0,0 0 32,0-1 32,0 1 96,0-1 32,0-2-128,0 2-32,0-2 96,0 2 32,-3-2-96,3 2 32,0 1 0,0-4 64,0 0-96,0 4 0,0-4 32,0 1 0,0 2 0,0-2 64,0-1-96,0 0-64,0 4 64,0-4 64,0 0 0,0 1 64,0-1-64,0 0-32,0 1-64,0-1 32,-3 4 32,3-1-96,0 1 64,0-4-32,0 4 0,0-4 64,-4 0 0,4 1 64,0-1 32,0 0-32,0 1 32,-3-1-128,3 0-64,0 0 128,-3 4-32,3 0 0,0-4 32,0 4 32,-4-4-32,4 0-32,0 4 32,-3-4-32,3 0 0,0 1 0,-3-1 64,3 0 32,-3 1-128,3-1 32,0 0-64,-4 1 0,4-1 64,-3 0 0,3 1 0,0-1 64,-3 0-96,3-3 0,0 3 32,-4 1 0,4-1 0,0-3 64,0 3-32,-3 1-32,3-1 32,0-3-128,0 3 64,0 1-32,0-1 0,0-3 64,0 3 64,0-3-32,0 4-32,0-4-64,3 3 32,-3 0 32,0 0 0,0 1 0,4-1 64,-4 0-32,3-3-32,-3 4-64,3-1 32,-3 0 32,4 1 64,-4-4-96,0 3 0,3 0 32,0-3 0,-3 0-96,3 4 64,1-4 32,-1 0 64,0 0-96,1 0 0,-1 0 32,0-4 0,4 1 64,0 3-96,-4-3-64,0-1 64,0 1 64,1 3 0,2-3 64,-2-1-128,-1 1 0,-3 0 96,3-1 32,1 1-32,-1 0-64,0 3-64,1-3-32,-4-1-32,6 1 96,-6 0 0,7-1 32,-4 1 0,0 0 64,1 3-32,-1-4 64,0 1-128,1 3 0,-4-3 96,3-1 96,0 4-128,1-3-96,-1 0-128,0 0 32,0-1 96,1 1 96,-1-4 64,0 4 32,1 0-64,-1-1-64,-3 1 32,3 0-32,1-1 0,-1-2 64,0-1-96,1 1 0,-1 2 96,-3-2 32,3 2-128,0 1 32,-3-4-64,4 4 0,-1 0 64,0 0 64,-3-1-32,4 4-32,-4-3 32,0 0-32,3 3 0,-3-4 0,0 4 0,0 0 0,3 0 0,-3 0 64,0 0-32,0 0-32,0 0-64,0 4 32,0-4 32,0 3 64,0 0-96,0 1 0,-3 2 32,3-3 64,0 4-32,0-4-32,-3 4-64,3 0-32,-4-1 128,4 1 32,-3-1 0,3 1-64,-3 0 32,3-1-32,0 1-96,-4 0 64,4-1 32,0 1 0,0-1 0,-3 1 64,3 0-32,0-1-32,-3-2-64,3 2-32,0-3 128,0 4 96,3-4-192,-3 4 0,3 0 64,-3-4 64,0 4-160,0-4 0,4 0 96,-1 4 64,-3-4 0,3 4 32,-3-4-128,4 4 0,-4-4 32,3 4 0,-3-1 0,0-3 64,3 4-32,-3 0-32,4-4-64,-4 4 32,0-1 32,3 1 64,-3-4-96,3 4 0,-3-1 32,4-2 0,-4 2 0,3 1 0,0 0 0,-3-1 64,0-3-32,3 4 64,-3 0-128,4-1 0,-4 1-32,0-4 0,3 4 64,0-4 64,-3 0-32,0 5-32,4-5-64,-4 0 32,3 0-32,0 1 0,-3-4 128,4 6-32,-1-2-96,0-1-32,1 4 128,-4-4-32,3 4 0,0-4 32,-3 3 32,3-2-32,1-1-32,-4 4 32,3-4-32,0 0 0,-3 4 0,4-4 0,-1 4 64,-3-4-96,3 0-64,1 1 64,-4-1 0,3 0 32,0 1 64,-3-1-32,3-3 64,-3 3-128,4 1 0,-4-1 32,3 0 0,-3 1 0,0-1 0,3 0 64,-3 0 32,0 1-128,0-1-32,4-3-64,-4 3 96,0 1 0,3-1 96,-3-3-32,0 3-32,3-3 32,-3 4-32,4-1 0,-4 0 0,0-3 0,0 4 0,3-4 0,-3 3 64,0 0-32,0-3-32,3 3-64,-3-3-32,4 4 64,-4-4 0,0 3 32,3-3 64,-3 0-32,0 0-32,0 0 32,0 0-32,0 0 0,0 0 0,3 0 64,-3 0 32,3-3-128,-3 3-32,0-4 32,0 1 64,4 0 0,-4 3 64,0-3-128,3-1 0,-3-2-32,0 2 0,3 1 128,-3 0 32,0-1-32,4 1-64,-4 0 32,0-1 32,0 4-96,0 0-64,0 0 64,0 0 0,0 0 32,0 0 64,0 4-32,0-4 64,0 3-128,0 0 0,0-3 32,0 4 64,0-1-96,0 0-64,0 1 128,0-1 32,0 4 0,0-4-64,0 0-64,0 0 32,0 1 32,0-1 0,0 4 0,0-4 64,0 0-96,0 4 0,0-4 32,3 1 0,-3-1 0,0 3 0,3 1 0,-3-4 0,0 1 0,0 2 0,0-2 64,0 2-32,4-2-32,-4 2 32,0 1-32,3-1-96,-3-2 64,0 6 32,3-7 0,-3 4 0,4-1 64,-4 1-32,0-4-32,3 4-64,0-4 32,-3 0 32,3 1 64,1-1-32,-4 0-32,3 1-64,0-1 32,-3 0 32,4-3 64,-1 3-32,-3 1 64,3-1-128,-3 0 0,4 1 32,-4 2 0,3-2 64,0-1-96,-3 0 0,4 1-32,-4-1 0,3 0 64,-3 0 64,3 1-32,0-1-32,-3 0 32,4 1-32,-4-1 0,3 0 0,0 1 0,1-1 64,-4 0-32,3 1-32,-3-4 32,3 3-32,-3 0 0,4 0 0,-1 1 0,0-1 0,1 0-96,-1 4 64,0-4 96,0 1 32,1 2-128,-1-2-32,0-1 96,1 0 32,-4 4-96,3-4-32,-3 4 32,3-4 0,1 0 32,-4 1 0,3-1 0,-3 3 64,3-2-32,1-1 64,-4 0-64,3 1-32,-3-1 32,3 0-32,-3 1 0,3-1 0,1 0-96,-1 1 64,0-1-32,4 0 0,-7 0 64,3 1 64,1-1-32,-1 0-32,0-3 32,-3 4-32,4-4 0,-1 0 64,-3 3-32,3-3-32,-3 0-64,3 0 32,-3 0 32,0 0 64,4 0-96,-4-3 0,3 3-32,-3 0 0,0-4 64,3 4 64,-3-3-32,4 0 64,-4 3-64,3-4-32,0 1-64,-3 0-32,4-4 128,-1 4 96,-3-4-96,3 1-32,1-1 0,-4 4 0,3-1-96,-3-2 64,3 3 32,-3-1 64,3 1-32,-3 0-32,0 3 32,0-4-32,0 4 64,0-3 96,0 3-64,0-3-64,-3-1 0,3 1-32,-3-3 0,0-1 0,3 4 0,-4-1 0,4-2 0,0 2 0,-3 1 0,3 3-96,0-3 64,0-1-32,0 4 0,3 0 128,-3-3 32,0 3-32,0 0-64,4 3-64,-4-3 32,3 0-32,-3 4 0,3-1 128,0 4 32,-3-1-32,4 1-64,2 0-64,-6-4 32,4 0 32,-1 4 64,-3-1-32,3-2-32,1-1-64,-1 4-32,0-4 128,-3 0 32,4 0 0,-1 1-64,-3 2 32,3-2-32,0-1-96,-3 0 64,4 1-32,-1-1 0,0 0 128,-3 1 32,4-1-128,-1-3-32,0 3-64,1 0 96,2 1 0,-2-1 96,2 0-96,-3 1 0,1-1 32,-1 0 0,4 1 0,-4-1 0,0 0 0,1-3 0,-1 4 64,-3-4 32,3 3-128,1 0 32,-1 0-64,-3 1 0,3-4 64,0 3 0,-3 0 0,4 1 0,-4-4 0,3 3 64,0-3-96,-3 3 0,4-3 32,-4 4 64,3-1-32,0-3-32,1 3-64,-1 1 32,0-1 96,1 0-32,-1 0-32,0 1 32,0-1-32,1 4 0,-1-4 0,0 0 0,-3 1 0,4-1 64,-1 0 32,0 1-128,1-1-32,-1 0 32,0 0 0,-3 1 32,4-1 64,-4 0-32,3 1 64,0-1-64,0 0-32,-3 1-64,4-1-32,-4 0 128,3 1 96,-3-1-32,3 3-64,-3-2 0,4-1-32,-4 4-96,3-4 64,0-3-32,-3 3-64,4 1 96,-1-4 64,0 3 0,-3-3-32,4 3 32,-1-3-32,-3 4 0,3-4 64,0 0-32,-3 0-32,4 3 32,-1-3-32,-3 0-96,3 0 64,-3 3 32,4-3 0,-4 0-96,3 0 64,-3 0 32,3 0 0,1 0 64,-4 0 32,3 0-32,-3 0-64,3 0-64,-3 0 32,0 0 32,4 0 0,-4 0 0,3 0 0,-3 0 0,3 0 64,-3-3-32,3 3-32,-3 0-64,4 0 32,-4-3 96,3 3-32,-3 0-32,3-4 32,1 4-32,-4 0 0,3-3 64,-3 3-96,3 0 0,-3-3 32,4-1 0,-4 1 0,0 0 64,3-1-32,-3 1-32,0 0-64,0-1 32,3 4-32,-3-3 0,0 0 64,3 0 64,-3 3-32,0-4 64,4 1-128,-4 0 0,3-1 32,-3 4 0,0-3 0,0 0 64,0-1-96,3 4 0,-3-3 32,0 0 0,0-1 0,0 1 64,0 0-96,0 0-64,0-1 128,0 1 96,-3 3-96,3-3-32,0-1 0,0 4 64,0-3-96,3 0-64,-3 3-96,0 0 32,0 0-256,0 3-64,4-3-320,-4 0-128,3-3-640,0 3-1248,0-4 512</inkml:trace>
  <inkml:trace contextRef="#ctx0" brushRef="#br0" timeOffset="125229">953 3354 1024,'0'0'416,"0"0"-192,0 0-256,0 0 128,0 3-64,0-3 64,4 0 0,-1 3 160,-3-3 160,3 0-160,0 4 0,-3-4 64,4 3 32,-4-3-96,3 3 0,-3 0 32,3 4 64,1-4-96,-4 1-96,3 2-64,0 1 0,1-4-64,-1 4 64,0-4-64,1 0-32,-1 4 32,-3-4 32,3 1-32,0-1-32,1 0 32,-1 1-32,0-1-96,1 1 0,-4-1 192,3 0 160,0 1-128,1-4 0,-1 3-128,4 0-32,-4 1 32,0-1 0,0 0 64,1 0 96,2-3-224,1 7 0,-4-7 0,1 3 32,2 1 32,-2-1 64,-1 0-96,3 1 0,-2-1 96,-1 0 96,0 1 0,1-1 64,-1 0-128,0 0 0,1 1-32,-1-1-64,-3 0 96,7-3-128,-4 4 0,0-1 32,4 0 0,-4-3 0,0 7 64,1-4-32,-1 1 64,-3 2-64,3-3-32,1 1 32,-1-1-32,0 0 64,1 1 96,-4-1-64,3 0-64,0 1 0,0-1 32,-3 0-96,4-3 0,-1 4 32,-3-1 0,3-3 0,1 3 0,-4-3 0,3 3 64,0-3-32,-3 4-32,4-4 32,-4 3-32,3 0 0,-3 1 64,3-1-32,1 0 64,-1-3 0,0 4 32,0-1-224,4 0 0,-7-3 32,7 4 96,-7-4 0,3 3-32,0-3 96,1 0 0,-1 0-128,0 3-32,1-3 160,-4 0 96,3 0-96,0 0-64,-3 0 0,3 0-32,-3 0 0,4 0 0,-4 0 0,3 0 0,-3 0 0,0 0 0,3 0-96,1 0 64,-4 0 32,3 0 64,-3-3-96,3 3-64,-3 0 64,4 0 64,-4 0 0,3 0-32,0 0 32,-3-3-32,0 3 0,4 0 0,-4 0 0,0 0 0,3-4 0,-3 4-96,0-3 64,0 3 32,0-3 64,0-1-32,0 1-96,0 0 32,0 3 32,0-4 64,0 4-256,0-3-32,0 3 192,0-3 64,0-1 160,0 4 32,0 0-96,0-3-96,0 0 0,0 3-32,0-3 0,0-1 0,0 4 0,0-3 0,-3 0-96,3 3 64,0-4 32,0 4 0,0-3 64,0 3 32,0-3-128,0 3 32,0-4-160,0 4 32,0 0 128,0 0 128,0-3-96,0 3-32,0 0-64,0 0-64,0 0 160,0 0 96,0 0-32,0 0 0,3 0-32,-3 3-64,3-3-64,0 0 32,-3 0-32,4 4 0,-4-4 64,3 3 64,-3-3-32,3 3-32,-3-3-64,4 4 32,-4-1 96,3-3 32,-3 3 32,3 1 64,-3-4-96,0 3 0,4-3-96,-1 3-32,-3-3 32,0 3 64,0-3-96,3 0 0,1 0 32,-4 0 64,0 4-32,3-4-32,-3 0-64,0 3 32,3 0 96,-3-3 32,0 4 32,3-1 128,1 0-128,-4 1 0,3-1-128,-3 0-32,3-3 32,-3 4 0,4-1 0,-1-3 0,-3 3 0,3 0 64,1-3-32,-4 4-32,3-1 32,-3-3-32,0 3 64,3-3-32,-3 4-32,4-4 96,-4 3 0,3-3-128,-3 3-32,0-3 32,3 4 64,-3-4 0,3 3-32,-3 0 32,0-3-32,4 4 64,-4-4-32,3 3-32,-3-3 32,3 3-32,-3-3 0,0 3 64,4-3-96,-4 0 0,0 4 32,3-4 64,0 3-32,-3 0-32,4-3 32,-4 4-32,3-4-96,0 3 64,4-3 32,-7 3 0,6-3 0,-6 0 0,4 4 0,-1-4 0,0 0-96,1 0 0,2 0 128,-2 0 32,-1 0 0,0 3-64,1-3 32,-1 0 32,0 0-32,4 0 64,-7 3-64,3-3-32,0 0 32,4 0-32,-4 0 0,1 0 0,2 0 0,-2 4 0,-1-4 0,0 0 64,4 0-32,-4 0-32,0 3-64,1-3-32,-1 0 64,4 3 0,-4-3 96,7 0 32,-7 3 32,4 1-64,-1-4-64,-2 0-64,2 3 32,-2-3 32,-1 0 64,3 3-96,-2-3 0,2 0 32,-2 4 64,2-4-32,-2 0-32,2 3 32,1-3 32,-1 3-32,1-3 64,0 4-64,-1-4-32,-2 3 32,2 0-32,-2-3 64,2 0 32,-3 4-32,1-4-64,-1 3 96,4-3 0,-4 0-32,4 3-64,-4-3 32,0 0-32,1 3 64,-1-3 32,3 0-128,-6 0 32,4 0 64,-1 0 32,0 4-32,1-4 32,-1 0-64,0 0-32,-3 0 32,4 0 32,-1 0-96,0 0 0,1 0 32,-1 3 0,-3-3 0,3 0 64,0 0-96,1 0-64,-4 0 64,3 3 64,0-3 0,1 0-32,-1 4-64,0-4 32,1 0 32,-1 0 0,0 0 0,4 3 64,-4-3-96,0 0 0,-3 3 32,7-3 64,-4 0-32,1 0-32,-1 0-64,0 0 32,1 0 32,-1 0 64,4 0-96,-4 0 0,0 0 96,4 0 32,-4 0-192,4 0-64,-4 0 128,4 0 160,-4 0-64,4 0-32,-4 0 0,3 0-32,-2 0-96,-1 0 64,4 0 32,-4 0 64,4 0-32,-4 0-32,4 0 32,-1-3-32,-3 3-96,4 0 64,-4-3 32,1 3 64,-1 0-32,0 0-32,1 0 32,-1-4-32,0 4-96,1 0 64,-1 0 96,0 0 32,0 0-128,1 0 32,2 0 64,-2 0-32,-1 0 64,0 0-128,1 0-64,-1 0 64,0 0 0,-3-3 96,4 3 32,-1 0-128,0 0 32,0 0-64,-3 0 0,4-3 64,-1 3 64,0 0-32,1-4-32,-1 4-64,0 0 32,1 0 96,-1-3 32,-3 3-32,3 0 32,1-3-128,-4 3-64,3 0 64,0 0 64,-3-3-64,3 3 0,1 0 32,-4 0 64,3 0-32,0 0-32,-3 0-832,7 3-1856,-4 0-448</inkml:trace>
  <inkml:trace contextRef="#ctx0" brushRef="#br0" timeOffset="139884">1730 704 1792,'0'0'768,"0"-6"-384,0 12-320,0-6 192,0 0-64,0 0 32,0 0-64,0 0 64,0 0-128,0 0-64,0 0 0,0 0 32,0 0-32,0 0 64,0 0 0,0 0 96,0 0-32,0 0 0,0 0 32,0 0 32,0 0-32,0 0 32,0 0-128,0 0-64,0 0 64,0 0 0,0 0-32,0 0 32,0 0-64,0 0 64,0 0 0,0 0 96,0 0-32,0 0 0,0 0-96,0 0 96,0 0 128,0 0-224,0 0-96,-7 0-96,7 7 96,-7-7 0,7 0 96,0 0-32,0-7 64,0 7-128,0 0 0,0 0 32,0 0 0,0 0 0,0 0 0,0-6-96,0 6 64,0 0 32,0 0 64,0 0-32,0 0-32,0 0 32,-6 0-32,6-7 0,6 7 0,-6 0 64,0 0-96,0 0 0,0 0 96,0 0-320,-6 7-128,6-1-1664</inkml:trace>
  <inkml:trace contextRef="#ctx0" brushRef="#br0" timeOffset="141973">1737 731 640,'-7'0'256,"7"0"-128,7 14-96,-7-14 96,0 0-64,0 0 32,0 0-64,0 0-32,0 0 96,0-7 64,0 7 64,0 0 32,0 0 64,7-7 32,-7 7-96,0 0 0,0 0-96,0 0 0,0 0-32,0 0 192,0 0 64,0 0-64,0 0-32,0 0-160,0 0-32,0 0-96,0 0-96</inkml:trace>
  <inkml:trace contextRef="#ctx0" brushRef="#br0" timeOffset="142652">1740 764 5216,'0'0'64,"0"-6"64,0-1-160,0 7-32,0-7 32,0 7 64,0 0 64,0-6 32,0 6-160,0 0-32,0 0-64,0-7 96,0 7 64,0 0 64,0 0-32,0-6-64,0 6-64,0 0 32,0 0 32,0-7 0,0 7 0,0-7 0,0 7-96,0 0 64,0-6 32,0 6 64,0 0-32,0 0 64,0-7-128,0 7 0,0 0 32,0 0 0,0 0 0,0 0 0,0 0 64,0 0 32,0 0-128,0 0 32,0 0-64,0 0 0,0 0 128,0 7 32,0-7-128,0 0-32,0 0 32,0 0 0,0 0 32,0 0 0,-7 0 0,7 0 64,0 0-32,0 0-96,0 0-32,0 0 128,0 0 32,0 0 0,0 0-64,0 0 32,0 0-32</inkml:trace>
  <inkml:trace contextRef="#ctx0" brushRef="#br0" timeOffset="142902">1736 714 5408,'0'0'64,"-6"7"-64,6-7 96,0 7-64,-7-1-32,7 1-64,0-7 32,0 6 32,0 1 0,0-7-160,0 7 32,0-7 128,7 0-64,-1 0 96,-6 0 64,7-7-32,-7 0-64,7 1-64,-7 6-32,6-7 64,1 1 64,-7-1-64,7 0 0,-7 1 32,0 6 64,0-7 32,0 1 32,0 6-64,0 0-64,0 0-64,0 0 32,-7 0 96,7 0 32,0 0-192,0 0 0,-7 0 32,7 6 96,0-6-64,-6 0 0,6 0 32,0 0 64,0 0-32,-7 0-32,0 0 32,7 0-32,0 0-96,-6 0 64,6 0 32,0 0 64,-7 0-32,7 0-32</inkml:trace>
  <inkml:trace contextRef="#ctx0" brushRef="#br0" timeOffset="143058">1726 701 5376,'0'0'0,"0"0"0,-6 6 0,6-6-96,0 0 64,0 7-32,0-7 0,0 0 64,0 7 0,0-7 0,0 0 0,0 0 0,0 6 0,0-6 0,0 7 0</inkml:trace>
  <inkml:trace contextRef="#ctx0" brushRef="#br0" timeOffset="143536">1723 741 5120,'0'6'0,"0"-6"-96,7-6 64,-1 6 32,-6 0 0,7-7 0,0 7 64,-1-6-192,1-1 32,-7 0-32,7 1 64,-1-1-32,1 1 32</inkml:trace>
  <inkml:trace contextRef="#ctx0" brushRef="#br0" timeOffset="143803">1822 701 4480,'0'-7'64,"0"1"-32,0-1-32,0 7 32,0-7 32,-6 7-32,6 0-32,-7-6 32,7 6-32,-6 6 0,-1-6 0,7 7-96,0-7 64,-7 7 32,7-1 64,0-6-32,-6 0-32,6 0-64,-7 7 32,7-7 32,-7 0 0,7 6 0,-6-6 64,6 0-32,0 0-32,-7 0-64,7 0 32,0 0 96,-6 0 32,6 0-128,0 0 32,-7 0 0,0 0 0,7 0-96,-6 0 64,6 0-32,-7 0-64,7 0 224,-6 0 96,6 0-96,-7 0 0,7 0-96,0 7-32,-7-7 32,7 0 64,-6 0-32,6 7 64,0-7-224,0 6 32,-7-6 32,7 7 96,0-7 0,0 6-32,0-6-64,0 7 32,0-7 32,7 7 64,-7-7 32,0 6 32,6-6-224,-6 7 0,7-7 32,-7 6-32,7 1 32,-1-7 64,1 7 0,-1-7 0,-6 0 0,7 0 0,0 0 64,-7 0-32,6 0 64,1 0-128,-7 0 0</inkml:trace>
  <inkml:trace contextRef="#ctx0" brushRef="#br0" timeOffset="158334">1753 699 1664,'0'0'608,"0"0"-320,0 0-64,0 0 224,0 0-160,0 0-96,0 0-32,0 0 32,0 0-32,0 0 0,0 0-32,0 0 0,0 0 0,-3 0 64,3-3-32,0 3 0,0 0-32,0 0 0,0-4-64,0 4-64,0-3 160,0 3 32,0 0-160,-4 0 0,4-3-32,0 3 64,0 0 32,0-4 32,0 4 64,0 0 32,-3 0-32,3 0-32,0 0-192,0 0 32,-3 0 0,3 0 0,0 0 0,-4 0 0,4 0 64,0 0 32,0 0 32,-3 0 0,3 0 0,0-3 64,-3 0-160,3 3-32,0-4 0,0 4 0,-4-3 0,4 0 0,0 3-96,0-4 64,0 1 96,4 0-32,-4 0-32,0 3-64,0-4-32,0 4 64,0 0 0,3 0 32,-3-3 64,0 3-32,0 0 64,0 0-64,0 0-32,0 0 32,0 0-32,0 0 0,0 0 64,0 0-96,0 0 0,0-3 32,0 3 0,0 0 64,0 0 32,0-4-128,0 4-32,0 0 160,-3 0 96,3 0 32,0 0 32,-4-3-128,4 3-96,-3 0 0,3 0-32,0 0 0,0-3 0,-3 3 64,3 0 96,-4 0 64,1 0-96,3 0-32,-3 0 32,3 0 0,-4 0-64,4 0 32,-2 0-64,-2 0 64,4 0-64,-4 3 64,2-3-128,2 3 0,-4-3 32,4 4 64,-4-4-32,4 3-32,0-3 32,-2 0 32,2 0-96,0 3 0,0-3 32,0 0 0,-4 0 0,4 0 64,0 0-96,0 0 0,0 0 96,0 0 32,0 0-128,0 0-32,0 0 32,0 0 64,-3 4 0,3-4 64,0 0-128,-3 3 0,3-3 96,0 3-96,0-3 0,-4 3 32,4-3 0,0 0 0,0 0 0,0 0-96,0 4 64,0-4 32,0 3 64,0-3-96,0 3 0,0-3 32,0 4 0,0-4 0,0 3 64,-3 0-96,3-3 0,0 0 32,0 4 64,0-1-32,0-3-32,-3 3 32,3 1 32,-4-1-32,8-3-32,-8 3 32,8-3-32,-4 3 0,0-3 0,0 4 0,0-4 0,3 3 0,-3 0 0,0-3-96,0 4 64,0-1 96,0 1-96,0-4 0,0 3 96,0 0 32,3 1-128,-3-4 32,0 3 0,0 0 0,0 1-96,0-1 64,0-3 32,4 3 0,-4 1 0,0-4 0,0 3 0,3-3 0,-3 3-96,0 0 64,3-3 32,-3 4 64,0-4-96,4 0 0,-4 0 32,2 0 0,-2 3 0,4-3 0,-4 0 0,4 0 0,-2 0 0,-2 0 64,4 0-96,-4 0 0,4 0 32,-2 3 0,2-3 0,-1 0-96,4 0 64,-4 0 32,-3 0 0,3 0 0,1 0 0,-1 0 64,0 0-96,1 0 0,-1-3 96,-3 3 96,3-3 0,1-1 0,-1 1-96,0 0-64,1 0 32,-1 3 32,-3-4-32,3 1-32,1-4-64,-2 4 32,2 0 32,-4-4 64,4 4-32,-4-1-32,2 1-64,-2-1 32,4 1 32,0 0 64,-2-1 32,2 1-128,-4 0 32,3 0 0,0-4 64,-3 7-32,4-3 64,-4-1-224,0-2 160,3 2-96,-3 1 32,0 0 32,0-1 64,0 1-32,3 0-32,-3 0 32,0-1 32,0-2-96,0 2 0,0 1 96,-3 0 32,3-1-32,-3 1 32,-1 0 0,4 3 32,-3-4-64,0 1 32,3 3-64,-4-3 64,4 0-64,-2 3 64,2 0 0,-4-4 32,0 4-160,4 0 32,-2 0 0,2-3 64,-4 3-32,0 0 64,2 0-64,2 0 64,-4 0-64,1 0-32,0 0-64,-1 0 32,4 0 224,-3 0 192,0 0-416,-1 0-96,4 3 32,-3-3 32,0 0 64,-1 0 64,4 4 32,-3-4 32,0 0-224,-1 0 0,1 3 32,0-3 32,-1 3 160,1-3 64,3 3-224,-3 1-32,3-4-64,-4 0 64,4 3 32,-2 0 96,-2-3-96,4 4 0,-4-1 32,4 0 0,-2-3 0,-2 4 64,4-1 32,-4-3 96,4 3-256,0 1-96,-2-4 96,2 3 64,0 0-32,-4-3 0,4 3 32,0 1-96,0-1 64,0 0 32,0 1 0,0 2 0,0-6 0,0 7-96,0-4 64,0 1 96,0-1 32,0 0-32,0 0-64,4 1-64,-4-1 32,0 0 32,0 1 0,2-1 0,-2 1-96,0-1 64,4 0 32,-4 1 0,4-4 0,-4 3 0,2-3-96,-2 3 64,4-3 32,-4 4 0,6-1 0,-6-3 0,4 0 0,-1 0 64,0 0-96,1 3 0,-1-3 32,-3 0 0,3 4 0,-3-4 64,4 0-96,-4 0 0,3 0 32,0 0 0,1 0 0,-4 0 64,3 0-96,0 0 0,1 0 32,-4-4 0,3 4 0,0-3 0,1 3 0,-1-3 64,0 3-96,1-4 0,-2 1 32,2 0 0,0-1 0,-2-2 0,6 2 64,-2 1 32,-3-4-128,0 4-32,1-4 32,-1 1 64,0-1 0,1 0 64,-4 1-128,0 2-64,0 1 128,0-4 32,0 4-96,0 0 32,0 0 0,0-1 64,0 1-32,-4 0 64,4-1-64,-3-2-32,3 2 32,-3 1-32,-1 0 0,4-1 0,-3 1 0,0 0 0,-1 0 0,2 3 0,-2-4 0,0 4 64,4-3-96,-2 3 0,-2-3 32,0 3 64,2-4-32,-2 4 64,1-3-128,0 3 0,-1 0-32,4 0 0,-3-3 64,0 3 64,-1 0-96,1 0 0,0 0 32,-1 0 64,1 0-96,0 0 0,-1 0 32,1 0 64,0 3-32,-1-3-32,1 3 96,0-3-128,-1 0 0,2 4 32,-2-4 0,4 0 0,-4 0 0,2 3-96,2-3 64,-4 0 160,0 0 64,4 0-64,-2 3-96,-2-3-160,4 0 0,-3 0 128,3 4 64,-3-4 0,-4 3-64,7-3 32,-7 3-32,4-3-96,0 3 0,-1 1 64,1-4 64,3 0 0,-3 3 64,-1 0-64,4-3-32,-3 4-64,3-4-32,-3 3 64,3-3 0,0 3-64,-4-3 64,4 4 32,0-1 0,-3-3 0,3 3 0,0 1 0,0-1 64,-3 0-96,3 0 0,0 4 96,-4-4-96,4 4 0,0-4 32,0 1 64,0-1-96,0 0 0,0 1 32,0-1 0,0-3 0,0 3 0,0 0-96,4 1 64,-4-4 32,0 6 64,3-2-32,-3-1-32,0 1 32,3-1-32,-3 0-96,0 1 64,4-1 96,-4 0 32,0 1-128,0-1 32,0 0 0,0 1 64,3-1-32,-3 0-32,0 0-64,3 1-32,-3-1 128,0-3 32,4 3-96,-1 1 32,-3-4-64,7 3 0,-4-3 128,0 3-32,1-3-32,-1 4 32,-3-4-32,3 3 0,-3-3 64,4 0-96,-1 0 0,-3 3 32,3-3 64,1 0-32,-2 0-32,-2 4 32,4-4-32,0 0 0,-4 0 0,2 0-96,2 0 0,-4-4 64,4 4 64,-2 0 0,5 0-32,-4-3 96,1 3-64,-4 0 64,3-3-64,0 3 64,-3-4-64,4 1-32,-4 0-64,3-1 32,0 1 32,-3 0 64,4-1-96,-4 1 0,3 0 32,-3 0 64,3-1-32,1 1-32,-4 0 32,3-1 32,-3 1-96,3-4-64,-3 4 64,4 0 0,-1-1-64,-3 1 64,0-1 96,0 1 96,3 0-64,-3-1-64,0 1-96,4 0 32,-4 0-32,0-1-64,0 1 224,0-4 160,0 7-192,0-6-192,0 2-64,0-2 96,0 2 32,0 1 128,0 0 32,0 0-32,0-1 32,0 1-64,0 0-32,0-1 32,0 1 32,0 0-32,0-1-32,-4 4 32,4-3 32,0 0-96,-3-1-64,3 1 128,0 3 32,0-3-96,-3 0 32,-1-1 64,4 4 32,-3-3-32,3 0-64,-3-1-64,3 4 32,-4-3 32,4 0 64,-3-1-32,3 1-32,0 3-64,-3-3 32,3 3 32,-4 0 0,4-4 0,0 4 64,-3 0-32,0 0-32,3 0 32,-4 0-128,4 0 64,-3 0 32,0 0 64,-1 0-32,1 0-32,0 0-64,-1 0 32,4 0 32,-2 0 0,-2 0 0,4 0 0,-4 0-96,2 4 64,2-4 32,-4 3 64,4-3-32,-4 3 64,2-3-128,-2 4 0,4-4 32,-3 3 0,0-3 0,-1 3 64,1 1-32,0-1-32,-1-3 32,1 3-128,0 1 0,3-1 64,-4 0 64,1 0 0,3 1 64,-3-1-128,3 0 0,-4 1 32,4-1 0,-3 0 0,0 1 0,3 2 0,-4-2 0,1 2-96,3 1 64,0-1 96,0-2-96,-3 2 0,3-2 96,-4-1 32,4 4-32,0-4-64,0 0-64,-2 0 32,2 1 32,0-1 0,-4 0-96,4 1 64,0 3 96,0-4-96,0 0 0,0 1 32,4 2 0,-4-2 64,0-1 32,2 4-128,-2-7 32,0 6-64,4-3-64,-4 1 160,3-1 32,-3 0-96,3-3-32,-3 4 96,4-1 32,-4 0-224,3-3-64,0 4 256,-3-4 128,4 3-160,-1-3 32,4 0-32,-4 3 64,0-3-32,1 0-32,-1 0 96,-3 4 64,3-4-224,1 3-96,-4-3 160,3 0 32,0 3-64,-3 0 32,4-3 0,-2 0 64,-2 4-96,4-4-64,0 0 64,-2 0 64,2 0 128,-4 0-128,6 0-32,-6 0 0,4 0 64,-1-4-96,0 4-64,1 0 128,-1 0 32,0-3 0,1 0-64,-4 3 32,3-3-128,0-1 64,1 4 32,-4-3 0,3 3 0,0-3 64,1-1-32,-4 4 64,3-3-64,0 0 64,1 3-64,-1-4 64,-3 1-128,3 0 0,-3-1 32,4 4 64,-4-3-96,2 0 0,2 0 32,-4-1 0,4 1 0,-4 3 0,2-7 0,2 4 0,0 0-96,-4-1 64,2-2 96,2 2 32,-1 1-32,0-1-64,-3 1 32,0 0-32,4-1 64,-4 1-96,0 0 0,3 3 32,-3-3 0,0-1 0,0 4 0,0-3 0,0 3 64,0 0-96,0 0 0,0 0 32,0 0 0,0 0-96,0 0 64,0 0 32,0 0 0,0 0 0,3 0 64,-3 0-32,0 3-32,4 1-64,-4-4 32,0 3 32,0 0 64,0 0-32,0-3-32,0 4 32,0-1-32,0 0 0,0 1 0,0-1 64,-4 1 32,4-1-32,-3 0-64,3 1-64,-7 2 32,4-2 32,0-1 64,-1 4-96,2-4-64,-2 0 128,0 4 32,2-4-96,-2 0-32,-2 1 96,2-1 32,1-3 0,-4 3-64,4 1 32,0-4 32,-1 0-32,1 3-32,-4-3 32,4 0-32,0 0-96,-4 0 64,4-3 32,-1 3 0,1 0 64,0-4-32,-1 4-32,-2 0 32,2-3-32,2 3 0,-2-3 0,0 3-96,4 0 64,-2-4 32,-2 1 0,4 3 0,-3-3 0,0-1 0,3 1 64,-4 0-96,1 0 0,0 3 32,-1-4 64,1 1-96,0 3 0,-1 0 32,1-7 64,3 7-32,-3-6-32,-1 2-64,1 1 32,0 0 32,3 3 64,-4-4-192,4 1 32,-3-1 96,3 1 64,0 0-96,0-1 32,0 1-64,0-3 0,0-1 64,0 0 0,0 1 0,3-1 0,-3 4 0,0-4 64,0 1-96,4-1 0,-4 4 32,0-1 0,3-2-96,-3 2 64,3 1 96,-3 0 32,4 3-128,-1-4-32,-3 1 32,3 0 0,1 0 32,-1-1 0,0 4-96,-3-3 64,4 3-32,-1 0 0,-3 0 128,0-3 32,0 3-128,0 0-32,3 0 32,-3 0 0,0 0-480,0 0-192,0 3-864,0-3-352,-3 3-1024</inkml:trace>
  <inkml:trace contextRef="#ctx0" brushRef="#br0" timeOffset="159490">2473 533 1920,'-13'0'768,"13"0"-384,-7 0-448,7 0 128,-6 0-160,6 0 224,-7 0 64,7 0 320,0 0 160,0 0-160,-6 0-32,6 0-224,0-7-96,-7 7 0,7-7 32,0 7-96,0 0-64,-7-6 64,7 6 64,0 0-64,-6 0 0</inkml:trace>
  <inkml:trace contextRef="#ctx0" brushRef="#br0" timeOffset="165081">2415 517 6944,'-4'3'64,"1"1"-64,0-1 32,-1 3-32,1-2 0,0-1 0,3 4 0,-4-4 0,4 4-96,-3-4 64,0 0 160,3 4 64,-3-1-160,3 1 0,0 0-32,0-4 0,3 4 0,0-4 0,-3 4-96,3-4 0,1 0 64,-1-3 64,0 3 64,-3-3 32,4 0-64,-1 0-64,4 0 32,-4 0-32,0-3 0,4 3 64,-1-3-32,-2 3 64,-1-3-64,4-1 64,-4 1-64,0 0 64,1-4-64,-1 4 64,0-1-128,1-2 0,-4 2 96,3 1 32,-3 0-128,3-4 32,-3 4 128,0-4 160,0-3-96,-3 4-96,3-1-64,0 1 64,-3-1 64,-1 4-64,1-4-64,3 0 0,-3 4 32,3 0-96,-4-1 0,1 1 32,0 0 0,3 3 0,-4-3 0,1-1 0,0 4 0,-1-3 0,4 3 0,-3 0 0,0 0 64,0 0-32,-1 0 64,1 0 0,0 0 32,-1 0-64,1 3 32,0-3-64,-1 4 64,1-4-64,0 3-32,3 0-64,-4 0 32,1 1 32,0-1 64,0 0-32,3-3 64,-4 4-224,1-1 32,3 0 96,0 1 64,0-1 64,0-3-64,3 3-64,-3 4-64,4-7 32,-4 3 96,3 0 32,-3 1-128,3-1-32,-3 0 32,0 1 0,3-1 160,-3 4 160,0-4-96,4 0 64,-4 1-160,0 2 0,3-3-96,0 1-32,-3 2-32,0-2 0,4-1 64,-1 0 64,-3 1-96,3-1-64,1 0 128,-4 1 32,6-1 0,1 0 32,-4-3-64,0 3-32,1-3 32,-1 0 32,4-3-96,-4 3 0,0 0 96,1-3 32,-1 0-32,0-1-64,1 1 32,-1 0-32,0-4 0,0 4 64,-3-4-32,4 4 64,-1-1-128,0 1 0,1 0 32,-1 0 0,0-1 0,-3-2 64,4 6-96,-4-7 0,3 0 32,0 1 64,1 2-32,-4-2 64,0-1-128,3 4 0,-6-4 32,3 4 64,0-4-32,0 1-32,0 2-64,0-2 32,0 3 32,-4-4 64,4-3-96,0 3 0,0 1 96,-3 2 32,3-2-32,0-1 32,-3 1-128,-1 2 0,4 1 32,-3 0 0,0-1 0,-4 1 0,4 0-96,-1 3 64,1-4 32,0 4 64,0 0-32,-1 0-32,4 0 32,-3 0-32,0 0 0,-4 4 64,4-4-32,-1 0-32,-2 3 32,2-3 32,1 0-32,0 3-32,0-3-64,-1 0-32,1 4 64,0-4 0,-1 0 32,1 3 0,3 0 0,-3-3 0,-1 4 0,1-1 0,0 0 0,3 1 0,-4-1 0,1-3 0,3 6 0,-3-2 0,0-1 0,-1 0 0,1 1 64,0-1-96,3 0 0,-4 1 32,4-1 0,-3 4 0,3-4 0,-3 0 0,3 0 0,0 4 0,0-4 64,-4 4-32,4 0 64,0-1-64,-3-2-32,3 2-64,0 1 32,0-4-32,0 4 0,0-4 128,0 4 96,0-4-128,0 4-32,0-4 0,0 3 0,0 1 64,0-4-32,3 4-32,-3-4 32,0 1-32,4-1 0,-4 4 64,3-4-32,-3 0-32,3 4-64,1-4 32,-1 0 96,0 1 32,1-1-32,-1-3 32,-3 3-64,3 1-32,-3-1 32,3-3-32,1 3 0,-4-3 64,3 0-96,-3 4 0,3-4 32,-3 0 64,4 0-96,-1 0 0,-3 0 96,3 0 32,-3 0-32,4 0-64,-4 0 32,3 0 32,0 0-32,1 0 64,-1 0 0,0-4-32,0 4 32,1-3 0,-1 3 32,-3-3-160,3 3 32,-3-4 0,4 4 0,-4-3 0,3 3 0,-3-3 0,3 3 0,-3-4 0,4 4 0,-4-3-96,0 0 64,3-1 32,0 1 64,-3 3 32,0-3 32,4 0-160,-1 3 32,-3-4-64,3 1 0,-3-4 64,3 4 64,-3 0-96,4-1 0,-1 1 32,-3 0 0,3-1 0,-3 1 0,4 0 0,-4 0 64,0-1-32,3 1-32,-3 0 32,0-1 32,0-2-32,0 2-32,3-2 32,-3 2-32,0 1-96,0-3 64,0 2 32,0 1 64,0 0-96,0-1-64,0 1 64,0 0 0,4-1 96,-4 1 32,0-4-128,0 4-32,0 0 96,-4 0 32,4-1 0,0 1-64,-3 0 32,3-4-32,-3 4 0,3 3 64,-4-4-32,1 1 64,3 0-128,-3-1-64,-1 1 64,1 3 0,0-3 32,3 0 64,-3 3-32,-1-4 64,4 4-64,-3 0-32,0-3 32,3 3 32,-4 0-96,1 0 0,3 0 32,-3 0 0,-4 0-96,4 0 64,-1 0 32,1 3 64,0-3 32,0 0-128,-1 0 32,1 4-64,0-1 0,3 0 64,-4-3 0,1 3 0,0 1 64,-1-4-96,4 3 0,-3 0 32,0 1 64,3-4-32,-4 3-32,1 0-64,0 1-32,0-1 128,-4-3 96,7 3-96,-3 1-96,-1-4 32,1 3 64,0-3 0,3 3-32,-4-3 32,4 3-32,-3-3-96,3 4 64,-3-4 32,3 3 0,-4 0-96,4-3 64,0 0 96,-3 4 32,3-1-128,0-3 32,-3 3 0,3-3 64,0 4-96,0-1 0,-3 0 32,3 1 0,0-1 0,0 3 0,0-2 0,0-1-96,0 0 64,0 1 32,3-1 64,-3 0-96,0 1 0,0-4 32,3 3 0,-3 0 0,0 1 0,3-4 0,-3 3 0,4 0 0,-4-3 0,3 3 0,-3 1 0,3-1 0,-3 0 64,0 1 32,4-4 32,-1 3-224,0 0 0,-3-3 32,4 4 32,-1-4 32,0 3 0,-3-3 0,4 0 64,-1 3-96,0-3 0,0 0 32,-3 4 0,4-4 0,-1 0 0,0 3 0,-3-3 64,4 3-96,-1-3 0,-3 0 32,3 3 0,1-3 0,-4 0 0,3 4 0,-3-4 64,3 0-32,-3 0-32,4 0-64,-1 0 32,-3 0 96,3 0 32,0 0-128,1 0-32,-1 0 32,0 0 64,1 0 0,-4 0-32,3 0-64,0 0 32,1 0 32,-1 0 0,0 0 0,1-4 0,-1 1 64,0 3 96,0-3-64,4 3-64,-7-3-96,3 3-32,1-4 64,-1 1 0,0 0 96,1-1 32,-1 1-32,0 0-64,1-1 32,-1 4-32,0-3 0,0 0 0,1-1 0,-1 1 0,0 3 0,-3-3 0,4 0 0,-1-1 0,-3 1 0,3 0 0,-3-1 0,4 1 64,-4 0-96,0-1 0,3-2 96,-3 2-32,0 1-32,3-3 32,-3 2-32,0 1 0,0 3 64,0-3-96,0-1 0,0 1 32,0 0 64,-3-1-96,3 1-64,0 0 64,0 3 64,0-4 0,0 1-32,0 0 32,0 3-32,0-3-96,0 3 64,0-4 32,0 4 64,0-3-96,0 3 0,0 0 32,0-3 64,0 3-96,0 0 0,0-4 32,0 4 0,0 0 0,0 0 0,0 0 0,0 0 64,0 0-32,0 0-32,0 0 32,0 0-32,0 4-96,0-4 64,0 3 32,3 0 64,-3-3-96,0 4 0,0-1 32,0 0 0,0 0 0,0 1 64,0-1-32,0 0-32,0 1-64,0-1 32,0 4 32,0-1 64,0-2-32,-3-1-32,3 3 32,0-2-32,-3-1 0,3 0 0,0 1 0,0-1 0,-4 0 64,4 1 32,0-4-128,-3 3-32,3 0 32,0 1 64,0-1 64,-3-3 32,-1 3-160,1 0-32,0 4 32,-1-4 64,1 1 0,3-1-32,-3 0-64,0 1-32,-1-1 128,1 0 32,3 1-96,-3-1 32,3 0 0,-4 4 0,4-7 64,-3 3 32,0 0-128,3 1 32,-4-4 0,4 3 64,-3-3-96,3 3-64,-3-3 64,-1 0 64,4 0 0,-3 4-32,3-4 32,-3 0-32,3 0 0,-3 0 64,-1 0-32,4 0-32,-3 0-64,3 0 32,0 3 32,-3-3 0,3 0 0,0 0 0,-4 0 0,4 0 0,-3 0-96,3 0 64,-3 0 32,-1 0 0,1 0 64,0 0 32,-1 0-32,1 0-64,0 0-64,3 0 32,-3 0 32,-1 0 0,1 0 0,0 0 0,3 0 0,-4 0 0,1-3 64,3 3 32,-3 0-32,-1 0 32,4-4-64,-3 4-32,0-3 32,-4 3 32,4-3-96,0 3 0,-1-4 32,1 1 64,0 0-32,-1 3-32,1-4 32,0 4-32,3-3-96,-4 3 64,1-3 32,3 0 64,-3 3 32,3-4 96,-4 4-256,4-3 0,-3 3 0,0-3 32,3-1-64,0 4 64,-3-3 96,3 0 32,0-1-128,-4 1-32,4 3-64,0-3 96,0 3 0,0-4 96,0 4-32,0-3 64,0 3-128,0 0 0,0-3 32,0 3 0,0 0-96,0-3 64,0 3-32,0-4 0,0 4 64,4-3 64,-4 0-32,0 3 64,0-4-128,3 1-64,-3 3 64,0-3 64,0-1 64,3 1-32,-3 0-64,0-1-64,0 1-32,0 0 64,0 0 0,0-1 96,0 4-96,3-3 0,-3 3 32,0-3 64,0 3-96,0 0 0,0-4 32,0 4 64,0 0-32,4 0-32,-4-3 32,0 3-32,0-3-96,0 3 64,3-4 32,-3 4 64,0-3-96,0 3 0,3-3 32,-3 3 0,0-4 64,4 4 32,-4-3-128,0 3-32,3-3-64,-3 3 96,3-3 0,-3 3 96,4-4 32,-1 1-128,-3 3 32,3-3 0,-3 3 0,4-4 0,-4 4 64,0 0-96,0 0 0,3-3 32,-3 3 0,0 0 0,0 0 64,0 0-96,0 0 0,0 0-256,0 0-128,0 0-992,3 0-352,-3 3-1728</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7:02:11.072"/>
    </inkml:context>
    <inkml:brush xml:id="br0">
      <inkml:brushProperty name="width" value="0.10583" units="cm"/>
      <inkml:brushProperty name="height" value="0.10583" units="cm"/>
    </inkml:brush>
  </inkml:definitions>
  <inkml:trace contextRef="#ctx0" brushRef="#br0">2899 523 1152,'0'-4'512,"0"4"-256,3 0-320,-3 0 128,0 0-160,4 0 64,-1 4 32,0-4 0,1 0-96,-1 3 64,4-3 96,-4 3 96,4-3 416,-1 0 192,1 0-256,3-3-128,0 0-160,-4-1-64,4 0-96,-3 1-64,3 0 32,-4-4-32,4 4 0,0 3 64,-3-3-96,3-1 0,-4 1 32,4 3 64,0-3-96,0 3 0,3 0 32,1 0 0,-1 3 0,-3 0 0,6 4-96,-3-1 0,1 8 64,-1-4 64,0 0 0,0 0 64,1 3-128,-1-3-64,3 0-448,-2 0-128,-1 0-352,0-4-160</inkml:trace>
  <inkml:trace contextRef="#ctx0" brushRef="#br0" timeOffset="859">3161 751 2048,'0'0'768,"4"0"-384,-4 0-256,0 0 256,3 0-160,-3 0-64,3 0-64,-3 0 0,4 0-128,2 0 0,1 3 32,-4 0 0,4-3 128,-4 0 64,4 4 128,-1-4 32,1 0-32,3 0 32,0 0-192,0 0-32,0 0-64,0-4 32,-4 4-64,4 0-32,0-3-64,3 3 32,-3 3 32,0-3 0,0 4 0,3-4 0,-3 3 0,3-3 64,1 0-96,-4 3 0,0 1 32,3-4 0,-3 6-96,0-3 64,3 1 96,-3 2 96,0-2-128,0 6-96,3 0 32,-3 0 0,0 0-416,0 0-160,-1-4-960,1 1-416</inkml:trace>
  <inkml:trace contextRef="#ctx0" brushRef="#br0" timeOffset="1500">3171 847 3072,'-3'0'1216,"6"0"-640,-3 0-736,0 0 192,4 0 96,-4 0 64,6 0-160,-2 3 0,2-3-32,-2 0 64,2 3-32,1-3-32,-1 4 32,1-1-32,3 0-96,3 0 0,0 1 128,1 2 32,-1 1 0,0 0-64,0-1 96,1 1 0,-5-1 96,5 1 32,-1 0-96,-3-1-32,3 4-32,0-3 32,1 3-128,-5 0 0,1 0 32,4-3 0,-5 3 0,1 0 64,0-1-32,0 1-32,0-3 32,0 3-32,-3-3 0,3-1 0,3 4-96,-3-3 0,0-1-576,0 4-224,0 0-576,-4 0-224</inkml:trace>
  <inkml:trace contextRef="#ctx0" brushRef="#br0" timeOffset="2281">3217 1109 1920,'3'0'768,"1"0"-384,2 7-320,-6-7 192,7 3-64,0-3-32,-1 0-32,4 0 64,0 3-96,-3-3-64,6 3 0,0-3 32,-3 4-96,3-1 0,1 4 96,-1-4 32,3 4-128,-2-4 32,2 7 64,-3-4 32,-3 1 96,3-4 32,1 4-96,-1 0-96,-3-4 0,0 3 32,0 1-32,0-4 64,-4 5-64,4-2 64,-3 1-224,3 3 32,-4-4-608,1 4-192,0 0-288,-1 3-160</inkml:trace>
  <inkml:trace contextRef="#ctx0" brushRef="#br0" timeOffset="3547">3211 1191 1280,'0'-3'512,"3"3"-256,-3 3-160,4-3 224,-2 0-128,2 3-32,0 1 0,-2-1-32,6 0 0,1 1 0,1 2-64,-3 1-64,3 3 96,0-4 64,3 4 0,-4 0 64,1-3-64,4 6 0,-4-3-96,0 0 32,0 3 64,0-3 64,3 0-32,-4 3 32,1 0-192,-2 1-32,1-4 64,-2 0 32,-1-1-32,4 5-64,-3-4 32,0 3-32,3 0 0,-4 0 0,0 1 0,2 2 0,-6 1 64,5-1 96,0 1-224,-4-4-96,4 3 160,-4-2 32,4-1-64,-4 0 32,0 0 0,4 1 0,0-1-96,-1 0 64,-2 0 32,2 0 0,-2 1 0,-2-1 0,2 0 0,0-3 0,-2 3 0,2-3 0,-1 3 0,-3-3 64,3 4-32,-3-1-32,4-3-64,-1 3 32,-3 0 32,0 0 0,0 1 0,3-1 64,-3 0-96,0 4-64,0-1 64,0-3 0,0 1 32,0 2 64,0-3-32,0 4-32,0-4-64,-3 3 32,3 1 32,0-1 0,0 1 0,0-1 0,-3-2-96,3 2 64,0 1-128,0-4 32,-4 3 64,4 1 96,0-4 0,0 4-32,0-4 32,-3 4-32,3-4 0,-3 0 0,-1 0 0,2-3 0,-2 3 0,-2-3 0,-1 4 64,4-5 32,-4 5-128,4-1-32,-4-6 32,0 6 64,1 0 0,-1-3-32,0 3 32,1-3-32,-4-3 0,4 3 64,-2-4-96,-1 1 0,-1-1-32,3 1 0,-3 3 64,-3-3 64,0 2-32,-1 1-32,4-3 32,-6-4-32,0 1-160,-1-1 32,-6-3-640,0-3-224,-4 3-128,4-7 32</inkml:trace>
  <inkml:trace contextRef="#ctx0" brushRef="#br0" timeOffset="4469">3568 2282 2048,'-3'4'768,"0"-4"-384,-1 6-96,4-2 352,-3-1-352,3 0-160,-3 1-160,3 3-64,-4-4 128,1 0 32,0 1-96,-1 2-32,1-2 96,3 2 32,-6-2 0,2 5-64,1-2 32,0 3-32,-1 0 64,1-3 96,-4-1 288,1-3 160,-1 1-160,1-1-32,-1 0-160,-3-3 0,0 0-160,-3 0-64,0 0 0,-1 0-192,1 4 32,3-4 64,0 3 96,0 0-160,-3 1 32,3 2-128,0 1 64,4-1-64,-4 1 64,3 0-608,-3-7-1216,-3 3 128</inkml:trace>
  <inkml:trace contextRef="#ctx0" brushRef="#br0" timeOffset="6407">3634 1615 1792,'0'0'704,"-6"0"-384,9 3-256,-3-3 288,3 4-160,-3-4 64,4 3-160,-1 0-64,0 0-96,1 4-32,2 0 256,1 3 128,3 0-64,0-1-64,0 5-64,0-1 0,3-3-64,-3 3 64,3 0-64,-3 4 64,0 3-64,0-4-32,0 4 160,0 0 32,-4 3-64,4-3-96,-3 3 128,6 0 128,-6 0-224,2 0-32,-2-3-32,-4 0 64,4 0-32,-4-1 64,1-2-64,-1-1 64,-3 1-128,3-4 0,-3 4 32,0-4 0,-3 0 0,3 0 64,-3-3-32,3 4-32,-4-1 32,-2 0-32,2-3-96,1 3 64,0-3 32,-4 3 64,4-3-32,0 3-32,3-3 32,-4 4-32,1-4 0,-4-1 0,4 8 0,0-4 0,-1-3-96,1 3 64,-4-3 32,1 4 64,-1-5-96,1 1 0,-4 0 32,3 4 64,0-8-32,1 4-32,-1 0 32,-3 3-32,0-3-160,4 0-32,-4 0 96,3 0 96,-3 0-32,4 3 0,-1 0 32,-3-3 0,0 3 0,0-3 0,4 4-96,-4 2 64,0-3 32,0-3 64,0 4-32,-3-1 64,0 0-128,-1 0 0,1 0 32,-7 1 0,4-1-160,-4 0 32,0 0-160,-3 1 32,3-1-448,-3-3-160,3 0-352,0 0-32</inkml:trace>
  <inkml:trace contextRef="#ctx0" brushRef="#br0" timeOffset="7235">3664 2149 1152,'0'10'416,"0"-3"-192,3-1-192,-3-2 96,0-1 0,0 0 0,-3 4-160,3-1-32,-3 5 32,3-1 64,-3 0-64,-1 3 0,1-3 224,-4 3 128,1 0 32,-1 1 96,0 2-96,1 1 32,-1-1-96,1 1 64,-1-1-128,0 4 32,1-3-160,-4-1-64,0-3 0,3 7 32,-3-3-96,4-1 0,-4-2 32,0-1 64,0 3-32,0-2-32,0-1 32,0-3-32,4 3-96,-4 0 64,3-3 32,-3 3 0,-3 1-96,3-5 0,0 1-96,-3 0-32,3 0-96,-3-3-32,0-1-736,-1 1-320,1-4 576,3 1 384</inkml:trace>
  <inkml:trace contextRef="#ctx0" brushRef="#br0" timeOffset="8735">3254 1558 128,'6'13'0</inkml:trace>
  <inkml:trace contextRef="#ctx0" brushRef="#br0" timeOffset="14580">3250 1707 1024,'0'9'416,"0"-5"-192,0 9-256,0-10 64,0 4 96,0-4 64,0 4 0,0 3-32,0-4-96,0 4-64,0 4 32,0-5-32,0 1 0,0 0 0,0 3 64,0-3 32,0 4 32,0-8 0,0 4-64,-3 0 32,3-3-64,0 3 64,-3-4 0,3 4 32,0 0-64,0 0 32,-4 0-128,4 0 0,0 0 32,-2 0 0,2 0 128,0 0 64,0-1-160,-4-2-64,0 3-96,4-3 96,-2-1 0,2 1 96,-4-1 32,4 1 32,-4 0-64,4 3 32,0-4-64,-2 4 64,2 0-64,0-3-32,-4 3-64,4-4 32,0 7 32,-3-6 64,3 6-32,-3-3 64,-1-3-128,1 3 0,0-4 32,-1 4 64,-2 0 32,2 0 32,1 0-160,3 0 32,-3 0 0,-1-3 64,4-1-32,-3 4-32,3-3-64,-3 3 32,3-4 32,-4 1 64,1-1-96,3 1 0,-3 0 32,3-1 64,-4 1-32,4 0-32,0 2 32,0 1 32,-2 0-32,2-3-32,0 3-64,-4-4 32,4 4 32,0 0 0,-4-3 0,4 3 0,0 0-96,-2 0 64,2 0-32,0-1 0,0 1 64,-4 4 0,0-4 64,-2-1 96,3 1-64,0-3-64,-1 0-96,1-1 32,0 4 32,3 0 64,-4 0-96,4 0 0,-3-3 32,0 2 64,3-2-96,-4 3-64,4-3-32,-3 3 96,3-1 64,-3 1 64,-1-3-32,4 3-64,-3-3-64,3-1-32,-3-3 128,-1 4 32,1 3 0,3-3-64,-3 3-64,3-4 32,-4 1 32,4-1 0,-2 1 64,-2 0 32,4-1-128,-4 1-32,2-1 32,-5 1 64,4 3 0,-1-3-32,1 3 32,3-4 32,-3 1-32,-1 3-32,1-4 96,0 1 0,-1 3 32,4-4 64,-3 1-96,0 0 0,-1-1-96,1 1-96,3 0 128,-3-1 32,-4 1 0,4-1-64,-4 1 96,4 0 64,-3 3-64,2-4 0,0 4-32,-2-3 32,3-1-128,0 1 0,-1 0 96,1-1 32,3 4-128,-3-3 32,-1-1 0,1 1 0,3 0-96,-3-1 64,3-3 32,-4 4 64,1-4-32,3 4-32,-3-4 32,-1 4 32,4 0-96,0 2 0,-3-2 96,3 0 32,0-1-128,-3 1 32,-1 3 64,1-7 96,0 4 0,-1-1 0,1 1-96,0 3 32,-1-4-64,2 1-96,-2-4-32,4 4 64,-4 0 0,2-1 32,2-2 64,-4 2-32,4 1-32,-3-1 96,0 1 0,-1 0-32,4-1 32,-3 1-64,0-1 64,3-2-64,-4 2 64,1 1-128,3 0 0,-3-4-32,-1 4-64,1 2 96,0-2 64,-1 0 64,1-1 32,-4 1-160,4 0-32,0-1 96,-1 1 32,1-1-96,0 1 32,-1 0 0,2 3 0,-2-4-96,0 1 0,2-1 128,-2 1 32,1 0-96,0-1 32,-1 1 0,4-1 64,-3 4 32,-4-3-32,4 0 32,0-1-64,-1 1 64,1-4-128,0 4 0,3-4-32,-4 4 0,1-4 64,3 0 0,-3 1 64,-1 2 32,4-2 32,-3-1 0,3 3-160,-3 1-32,3-4 96,-4 4 96,4-4-32,-2 1-64,2 2 0,-4-2-32,0-1 0,4 0 0,-2 0 64,-2 4 32,0-4-32,2 4-64,-2 0-64,1-1 32,0-2 32,-1 2 64,1 1-32,-4-1-32,4 1-128,0-4 0,3 4 128,-4-4 128,1 4-192,0-4 0,-1 4 64,1-1 64,0 1 0,3 0-64,-4-1 32,1 1 32,0-4-32,-1 4-32,4-4 96,-2 0 0,-2 1-192,4-1-64,-4 4 128,2-4 160,2 7-128,-4-4 0,0-2 0,2 2 64,-2-2-192,4 2 32,-6-2 96,2 2 128,1-3-32,0 4-64,-1-4 0,4 4 32,-3-4-32,0 4-32,-1 0 96,1-4 0,3 3-128,-3 1-32,-1-4 32,4 1 64,-3 2-64,0-2 0,-1-1 32,1 0 0,3 4 64,-7-4 32,5 0-32,-2 1 32,-2-1 0,2 0 32,0 1-64,-2 2-64,3 1-64,0-4 32,-1 1 32,1-1 64,0 0-32,-1 0-32,1 1 32,0-1 32,-4 0-32,7 1-32,-3-1 32,-1 0-32,1 1 0,0-1 64,-1 0-96,1 1 0,0-1 32,-1-3 0,2 3 128,-6-3-64,6 3-32,-2-3 0,1 4 32,0-1-32,3 0-32,-4 1 32,1-1 32,0 0-32,-1 1-32,1-1 32,0 0 32,-1 1-96,1-1 0,3-3 32,-3 3 0,-1 0 0,-2 1 64,2-4-32,1 0-32,0 3 32,-1-3 32,-2 3-96,2-3 0,2 4 32,-2-4 64,0 3-32,2-3 64,-2 3-128,1 1 0,0-4 32,-1 0 0,1 3 0,0 0 64,-1 1-32,4-4-32,-3 3 96,0-3 0,-1 0-32,1 0-64,0 3 32,-4-3 32,4 0 32,-1 0 32,-2 3-160,2-3 32,1 0-64,0 4 0,-3-4 128,2 3 32,0-3-128,-2 3 32,3-3-64,0 4 0,-4-4 128,0 3 96,1-3-64,2 0 0,-2 4-32,-1-4 32,0 0-128,4 0 0,-4 0 32,4 0 64,-4 0-32,5 0-32,-6 0 32,6 0-32,-5 0-96,0-4 64,1 4 96,-1 0-96,0-3 0,4 3 32,-4 0 64,4-4-32,-4 4-32,4-3-64,-4 3-32,1-3 64,0 3 0,-2-4 32,2 4 0,3 0 0,-4 0 0,1 0-96,2 0 64,-2 0 32,-1 0 0,0 4 0,4-4 64,0 0-96,-4 3 0,4-3 32,-1 0 64,-2 0-96,0 0 0,-2 0 32,2 0 64,3 0-96,0 0 0,-4-3 32,0 3 0,1-4 0,-1 4 64,0-3-32,1 0-32,-1 0-64,0-1 32,5 4 32,-6-3 0,2 0 0,0-1 0,2 1 0,-2 3 64,-1-3-32,0-1-32,4 1 32,-4 0-32,1-1 0,-1 1 64,0 0-96,1 3 0,0-3 32,-2-1 0,2 1-96,0 0 64,-1 3 96,-3-4 96,0 1-128,0 0-96,0-1 32,3 1 0,-3 3 32,4-3 64,0-1-96,-1 4 0,0-3 96,1 3 32,-1-3-128,-3 0-32,3-1 32,1 1 0,-1 0 32,0-1 64,1-2-32,-4 2-32,4 1 32,-4 0-32,3-1-96,-3 1 64,3 0 32,1-4 64,-1 4-32,0 0 64,1-4-128,2 4 0,-2-1 32,0 1 64,-2 0-96,2-1 0,0 1 32,-1 0 64,0-4-32,1 4-32,-1 0 32,0-1-32,1-2 0,-4-1 0,3 0 0,-2 4 64,1-3-96,-1-1-64,-1 0 64,3 1 64,1 2 0,-1-2-32,0 2 32,-3-2-32,0-4 0,4 3 0,0 1-96,-2-1 0,2 4 64,0-4 0,-4 1 96,0 2 32,3-2-32,-3 2-64,3 1-64,-3-4 32,0 1 32,4-1 64,0 1-32,-1-1-32,0 0 32,-3 1-32,0-1-96,4 1 64,-1-1 32,0 0 64,1 1-32,0-4-32,-2 3-64,-2-3-32,4 4 64,-4-4 0,4 3 32,-1-3 0,0 0 0,1 0 0,-1 0 0,0 0 0,1 1 0,2-1 0,-2 0 0,2 0 0,-2-3 0,3 3 0,-4 0-96,1 0 64,2 0 32,1-3 0,-4-1 0,4 1 0,0 3 0,-1-3 64,1 0-32,-4 3-32,4-3 32,0 3-32,-4-4 0,0 5 0,1-5 0,0 1 0,2 0 0,-2 3 0,2-3 0,-2 3 0,2 0 0,1 0 0,-4-3-96,1 3 64,2 0 32,1 0 64,-4 0-32,4 0-32,0-3-64,-4 3 32,0-3 96,5 3 32,-6 0-128,6 0 32,-2-3 0,-2 3 0,2 0 0,-2-3 0,2 3-96,1-3 64,0-1 32,-4 1 64,4 0-96,-1 0 0,-2-1 32,-1 1 64,4 0-32,-1 0-32,4-1-64,-3-2 32,0 3 32,-1-4 64,2 4-96,2 0 0,-4-1 32,0 1 0,4 0 0,-2 0 0,2 3 0,-4-3 64,1-1-96,0 1 0,3 0 96,-4 0 32,1-1-128,3 5-32,-3-5 32,3 4 0,-4 0 32,4-3 0,-3 3 0,0-3 0,3-3 0,-4 2 64,1 1-32,3 0-32,-3 0-64,-1 3 32,1-4 32,3 5 0,-3-1 0,-1 0 0,4 0 0,-3 0 0,3 0 0,0 0 0,-3 0 0,3-3 0,-4 3 0,4 0 0,0 0 0,-2 0 0,-2 0 0,4 4 64,0-4-32,-4 0-32,2 3 32,2-3-32,0 4-96,-4-1 0,4-3 64,0 4 64,-4-4 0,4 3-32,0-3 32,0 0-32,-2 4 0,2-4 0,-4 3-96,4 0 64,-3-3 96,0 4 32,3-4-32,-4 3-64,4-3-64,0 4-32,-3-4 64,3 0 64,0 0 0,0 0 64,0 0-128,0-3 0,0 3-32,0 0 0,0 0 64,-3 0 64,-1 4-32,4-4 64,-3 0-64,3 3-32,-3 1 32,-1-1-32,4 0-96,0-3 64,-3 4 32,3-4 64,3 3-96,-3 1 0,0-4 32,4 3 0,-4-3 0,3 4 0,-3-1 0,0 0 0,0 1 0,0 2 0,0-2 0,0-1 0,0 4 0,0-4 0,0 4-96,0-4 64,0 4 32,0-4 64,3 1-32,-3 2-32,4-2-64,-1-1 32,0 1 96,-3 2 32,4-2-128,-4 2 32,3-2-64,-3-1 0,3 4 128,-3 0 32,0-1-128,0 1 32,0 0 0,0-1 64,0 1-96,0 0 0,0-1 32,0 1 64,0 3 32,0-3 32,0 0-160,0 3-32,0 0 32,0-4 64,0 4-64,0 0-64,0 0 64,0 0 0,0 0-64,0 4 0,0-4 64,4 6 64,-4-3-64,0 1 0,0 2-32,0 1 0,0 0 64,0-1 0,0 1 64,-4 3 32,4 0-128,0-4 32,0 4 0,0-3 0,-3 3 64,3 0 32,0 0-128,0-4-32,0 4 32,0-3 0,0 3-64,0-4 64,0 1-256,0-4-128,0 4-768,0-7-352,0 0-832</inkml:trace>
  <inkml:trace contextRef="#ctx0" brushRef="#br0" timeOffset="-2094">2205 291 1408,'3'-3'608,"-3"0"-320,4 0-352,-1-1 128,-3 1 128,3-4 192,1 4-128,-4 0-64,2-1-96,2 1-96,0 0 32,-2-1-32,2-2 64,-4 3 96,4-1-128,-2 1-96,5-4 32,0 4 0,-1 0 32,-2-1 0,2-2 0,1 3 64,-4-1-96,1-2 0,2 2 96,-2-2 32,2 2-32,0 1-64,-2 0 32,2-1-32,-2 1 0,0 0 64,-2 0-32,2-1-32,-1 1 160,0 0 128,4-1-96,-4 1 64,1-4-96,-1 4 0,0 0-32,1-4 0,-1 4-64,0 0 32,1 3-128,-1-4 0,0 1 32,1 3 0,-1-3-96,0-1 64,1 1 96,2 3 32,-2-3-32,2-1-64,-2 1 32,2 0-32,-3-4 0,0 4 64,4 0-32,-4-1 64,4 1-128,0 0-64,-4 3 64,4-4 64,-1 1-64,-2 0 0,-1-1 96,4 4 32,-5-3-32,6 0 32,-6-1-64,2 1-32,2 3-64,-2-3 32,2 3 32,-2 0 0,2 0 0,-2 0 64,-1 0-32,4-3 64,-1 3 0,1 0 32,-4 0 0,4 0 0,0-4-64,-1 4 32,0-3-64,-2 3-32,2-3 32,1-1-32,0 4 64,-1-3-96,1 3 0,-4-3 32,4 3 0,0-4 0,-1 1 0,1 3-96,-4 0 64,3 0 96,2 0 32,-2-3-32,-3 3 32,4 0-128,-1 0-64,1 0 64,-4-4 0,4 4 32,-4 0 64,1 0-32,-1 0-32,4 0 32,-4 0 32,0 0-32,1 0 64,-1 0-64,4 4-32,-5-4 32,2 0 32,2 3-96,-2-3 0,-1 3 32,0-3 0,1 0 0,-1 4 0,0-4 64,4 0 32,-4 0-128,1 3-32,2-3 32,-2 0 64,-1 0 0,0 0 64,4 0-64,-4 0-32,1 0 32,-2 0-32,2 0 0,2 0 64,-2 0-32,2 0-32,-2 0 32,-1 0-32,0 0 64,1 3 32,-1-3-128,4 0-32,-4 4 32,0-4 0,4 3 32,-4-3 0,4 3 0,0-3 64,-4 4-32,4-1 64,-5 0-64,6-3-32,-6 3 32,6 1-32,-2-4 0,0 3 64,1-3 32,0 3 32,-1 1 0,1-4 0,0 0-64,3 0-64,0 3-64,-4-3-32,0 3 64,2-3 0,1 4 32,-2-4 64,-1 3-32,1-3-32,0 3 32,-1-3-32,1 0 0,0 0 0,3 4 0,-4-4 0,0 3 0,4 0 0,0-3 0,-3 0 0,3 3-96,-3 1 64,3-4 32,0 3 64,-4-3-32,4 3-32,-4 1-64,1-1 32,3-3 32,-3 7 0,-1-1 0,4-2 0,-3 2 0,3 1 64,0-1-32,-1-2-32,1 2 32,0-6 32,0 4-192,0-1 32,-3-3-1536,-4 3-1280,1-3 864</inkml:trace>
  <inkml:trace contextRef="#ctx0" brushRef="#br0" timeOffset="-1016">2514 281 640,'-4'-3'256,"4"-4"-128,0-3-96,0 7 160,0 0 32,4-1 32,-1-2-128,-3 2-32,7-2-32,-4-1 32,0 1-128,7-1 0,-3 4 96,3-4 96,-4 4 0,4-4 0,0 0-32,-3 4 0,3 0-64,0 0 32,-4-1-64,7 1 64,-3 0-64,0-1-32,4 4-64,-5-3 32,5 3 96,-1-4 32,-3 4-128,3 0 32,-3-3 0,3 3 0,-3 0 192,0 0 128,0-3-160,0 3-96,0 0 32,0 0 64,0 0-64,0 0-64,0 0 0,-1 0 32,1 3-96,-3-3 0,3 3 96,0-3 32,0 4-32,-4-4-64,4 0 32,-3 3 32,3-3 32,-4 0 32,4 4-160,0-4 32,0 0 0,3 0 0,-3 0 64,0 0 32,-3 0-32,3 0-64,-4 0-64,4 0 32,-3 0 32,3 0 0,-3 0 0,-1 3 64,1-3-32,3 0-32,-4 3-64,4 1 32,0-1 32,0-3 64,3 3-32,-3 0-32,3 1 32,1-4-32,-1 3 0,0 0 64,4 1-1440,2-1-672</inkml:trace>
  <inkml:trace contextRef="#ctx0" brushRef="#br0" timeOffset="18752">1987 298 2688,'-13'-3'1056,"7"-1"-576,-1 1-512,7-3 224,-7-1-128,4 0 32,-4 1-64,-3-1 64,4-3-128,-1 0-64,1-3 64,-4 0 64,3 3 0,-3-3-32,0-1 32,0-2 32,0 3 96,-3 3 64,3-3-32,-3 3 32,3 0 64,0-4 64,-3 5-256,0-1-32,-4 0-64,4 0 64,-4 3-320,1 1-128,-1-1-448,1 4-192,-4-1-320,0 1-32</inkml:trace>
  <inkml:trace contextRef="#ctx0" brushRef="#br0" timeOffset="19721">1667 377 2432,'-4'-6'960,"1"3"-512,0-4-448,3 7 160,-4-3-192,1-1-32,0 1-64,-4-4 96,0 1 64,1-1 128,-4-3-128,0 4-96,3-1 32,-3-6 0,-3 3 32,0-3 64,0 3-32,-4 0-32,4 0 32,0 3-32,0 1 64,-1-4 96,1 0 64,-3 0 32,-1 3-64,1-3-32,-1 4-32,4-4 0,-4 3-64,1-3-64,2 0 96,-2 4 0,-4-1-128,0 4 32,4-4 0,-4 4 0,3-1 0,-3 1 64,1-1-32,-1 4 64,0-3-128,0 0 0,0 3 32,0 0 64,1 0-96,-1 0-64,0 0-32,-3 3 96,3-3 0,0 3 96,-10 1-96,7 3 0,-7 0-192,4-1 0,-1 4-64,1-3 32,3 3 64,0 3 64,0-3-288,-1-4-128,5 4-416,2 0-192</inkml:trace>
  <inkml:trace contextRef="#ctx0" brushRef="#br0" timeOffset="20396">1303 357 1152,'-6'0'512,"-1"-3"-256,0 3-224,4 0 160,-4 0-32,-2 0 64,-1 0-192,0 0-32,0 0 64,-3 0 96,-1 0 224,1 0 64,-3-3 128,-1-1 32,-3-2-128,0-1 32,-3 4-224,0-4-96,3 0-96,-3 4-96,-3-4 32,2 7-32,-2-3-288,0 3-64,-1 0 192,1 3 128,-1-3 0,4 3 0,0 1 96,3-4 32,-3 3 32,0-3 0,3 4-64,-3-1-64,3 4 32,0-4-32,0 7-352,0 0-96,-3 6-1120,0 4-416</inkml:trace>
  <inkml:trace contextRef="#ctx0" brushRef="#br0" timeOffset="21505">969 668 384,'-6'-7'256,"2"7"-128,-2-3-32,6 3 224,-4 0-128,-2-3 64,2 3-160,-2 0-64,-1 0 0,-3 3-32,0-3 0,0 0 64,-3 3 320,0-3 128,0 0 32,-4 0 0,1 0-32,-1 0 96,1 4-288,-4-4-96,3 0 0,-3 0 64,1 3-128,-1-3-96,0 0 96,3 3 32,-3 1-160,4-1 0,-4-3-96,0 7 0,4-4 64,-4 3 0,3-2 64,1-1-32,-1-3-32,1 3 32,3 4 32,-1-4-96,-2 1 0,-1 2-32,4 4-64,0-3 96,0 3 64,-1 0 0,4 0-32,-6 3-64,3 0-32,-1 0 64,-2 0 0,-4 1 32,3 2 0,1-3 0,-1 1 64,4-1-96,0 3 0,0-2-32,3 2 0,0 1 64,0-1 64,3 1-32,1-1-32,-1 1-64,0-1 32,-2 1 32,2 3 0,-3-4 0,3 1 64,1 3-32,-4-4-32,0 4 32,0-3 32,3 2-192,-3 1 32,1-3-128,-1 3 64,0-4-832,3 1-928,-3-4 352</inkml:trace>
  <inkml:trace contextRef="#ctx0" brushRef="#br0" timeOffset="22756">420 917 128,'7'-7'0,"-1"4"64,1 0 32,0-1-32,6-3-64,-3 4-64,3 0-32</inkml:trace>
  <inkml:trace contextRef="#ctx0" brushRef="#br0" timeOffset="23959">782 1088 3456,'-10'0'1312,"6"0"-704,1 0-448,0 0 352,-1 0-160,-2 0-32,2 0-192,-2 3-32,-1-3-96,0 3-32,1 0 32,-4 1 0,0-1 64,0-3-32,-3 3-32,3 1 32,-3-1-32,-1 4-288,2-1-128,-5 1-64,-3 3-32,3 3 352,-3-3 0,4 3 128,0 0 32,2 1 64,-2 2 32,-1 1 96,0-4 256,-2 0 160,2 0-160,-3 1-96,0-1-128,0-3 0,1 0-128,-1 0-64,-3 3 0,-1 3-128,5-2 64,2-1-32,1 3-64,2 1 96,-2-1 0,6 1 32,0 3 0,0 0-96,4-1 0,-1 5 128,0-1 32,1 10-96,-1-3-32,4 0 32,-3 0 0,-2-4-64,6-3 64,-2 4 32,1-4 64,0 3-32,3-3-32,0 4-64,-4-1 32,4 1 32,0 3 64,0-4-192,0 4 32,0 0-256,4-1-96,-1 4-32,-3-3-96,3 3 288,-6 0 96,3-3 64,-3 0 96,3 0 0,3-4-64,0 4 0,1-4-1088,-2 1-384</inkml:trace>
  <inkml:trace contextRef="#ctx0" brushRef="#br0" timeOffset="24537">328 2189 128,'7'-20'64,"-4"7"0,7-7-96,-7 7 128,1 0 128,2-4 128,4-3 64,0-3 160,-3 0-256,3 0-96,-4-3-128,4 3 0,0-7-128,0 3 0,0 1 32,3-1 0,0-2 0,4-1 64,3 0-192,-4 0 32,1 1-608,-1-1-192</inkml:trace>
  <inkml:trace contextRef="#ctx0" brushRef="#br0" timeOffset="25021">738 1224 1536,'-16'3'608,"12"0"-320,-6 10-416,8-6 128,-8 0-64,0 3-64,-4 0-192,1 3-128,-4 4-32,1-4 32</inkml:trace>
  <inkml:trace contextRef="#ctx0" brushRef="#br0" timeOffset="26855">602 1799 2304,'0'0'864,"3"0"-448,0 0-224,-3 0 288,0 0-128,0 0-32,0 0-64,0 0 0,4 0-64,-4 0 32,3 0-64,-3 0 0,3 0-32,-3 0 64,4 0-96,-4 3-64,3 0 0,0-3-32,1 4 0,-1-1 0,0 0 0,1 0 64,-1 1 96,0-4 64,4 3 32,-4 0-224,1-3 0,2 4-32,0-1 64,-2-3-32,2 3-32,-2 1 32,-1-1-32,0 0 0,4 1 0,-4-4 0,1 6 64,-1-3-32,0 1-32,1-1 32,-1 4-32,0-4 0,1 0 0,-1 1 0,0-1 64,1 0-32,-4 4-32,3-4 32,0 0-32,1 1 0,-2-1 64,-2 4-96,4-7 0,-4 6 32,4-6 64,-2 7-32,2-4 64,-4 1-64,3 2 64,0-3-128,-3 4-64,4-4 128,-1 4 32,-3-4-96,3 1 32,1-1 0,-4 4 64,3-4 32,0 0 32,-3 0-64,4 4-64,-4-4 32,3 4-32,-3-1 0,3-3 64,1 4 32,-4 0-128,3-4 32,0 4-64,-3-1-64,4 1 160,-1-1 32,0 1-96,1 3 32,-4-3-64,3 2-64,-3-2 160,3 3 96,-3-3-96,4 3-96,-4-4 32,0 4 64,0-3 64,2 3 32,-2-4-64,0 4-64,0-3-64,0 3-32,0-4 64,0 4 64,0-3 0,0 3-32,0-4 32,0 1-32,0 0-96,0-1 64,0 1 32,0-1 0,0 4 64,4-3 32,-4 0-128,0-1 32,0-2 0,0 2 0,0 1-96,0-4 0,4 4-160,-4-4 0,0 4-576,2-4-192,-2 4-864</inkml:trace>
  <inkml:trace contextRef="#ctx0" brushRef="#br0" timeOffset="27589">725 1998 2688,'-6'0'1056,"6"0"-576,0 0-576,0 0 256,0 0-64,0 0 32,0 0-64,-7 0-64,7 0 32,0 0 32</inkml:trace>
  <inkml:trace contextRef="#ctx0" brushRef="#br0" timeOffset="28355">708 1998 5472,'-2'0'576,"2"0"-192,-4 0-64,4 0-160,-3 0 64,0 0-128,-1 3-64,1-3 0,3 0-32,-3 3 64,3 0-96,-4 1 0,1 2-32,0-2 0,3-1 64,-4 4 0,4-4 64,-3 4 32,3-4-32,-3 0-64,-1 0 32,4 4-32,-3-4 0,0 1 0,3-1 0,-4 0 0,4 1 0,-3-4 0,3 6-96,0-2 0,0 2 64,0-3 64,0 4-64,0-4 0,0 4 32,0-4 64,0 4-32,0-4-32,0 4 32,-3-1-32,3 1 0,0-4 64,-4 4-32,4 0-32,0-4 32,0 4-32,-3-4 0,3 0 0,0 4 0,0-1 0,0-2 0,3-1 0,-3 0-96,0 4 0,4-4 64,-1 1 64,-3 2 0,3 1-32,1-1 32,-4 1 32,3 0-96,0-4-64,4 4 128,0-4 32,-4 3 0,0-2 32,1 2-224,-1-2 32,0 2 96,1 1 64,2-4 0,-2 1 32,-2 2-64,-2-3-32,4 1 96,0-1 64,-2 0-64,-2 1-64,4-4 0,-4 3 32,3-3 32,-3 3 32,3-3-160,-3 0 32,0 0 64,4 4 32,-4-4-32,0 0 32,3 0-64,-3 0-32,3-4 32,-3 4-192,4 0-32,-1 0-960,0-3-1568,1 3 288</inkml:trace>
  <inkml:trace contextRef="#ctx0" brushRef="#br0" timeOffset="29027">770 2070 1536,'-3'0'608,"0"0"-320,3 0-64,0 4 224,0-4-96,0 0-32,-4 0 64,4 0 160,0 3-224,-2-3-32,2 0-32,-4 0 0,0 3-64,-2-3 32,6 4-128,-3-1-64,0 0 64,-1 0 0,4 4-128,-3-4-32,3 1 32,0 2 0,0 1 96,0 0 96,0 2-224,0-2 0,3 3-64,1 3 64,-4-3 96,3 3 64,0 1-32,1-4-64,-2-1-192,-2 1-32,4 0-1536,0-3-576</inkml:trace>
  <inkml:trace contextRef="#ctx0" brushRef="#br0" timeOffset="29949">838 2457 2048,'-4'4'768,"4"-4"-384,0 3-448,0-3 128,0 3-64,0 0 0,0 1 64,0-1 32,0 0-128,4 4 32,-4 0-64,0-1 0,0 4 64,0-3 0,0 3 64,0-4 96,0 1 64,0 0 32,-4 2-128,4-2-96,-3 0 64,3 3 0,-3-4-32,-1 1-64,1-1-192,0 1-128,3 3 192,-4-3 32,4-1 224,-3 4 160,3-4 32,-3 1 128,-1 0-160,2-4-96,-2 3-32,0-2-32,2-1-160,-2-3 32,1 3 0,0 1 0,-1-1 0,-2 0 0,2 1 0,1-1 0,0-3-96,-1 3 0,1-3 64,0 4 64,-4-4 192,4 0 128,-1 0-128,-2 0-64,-1-4 0,0 1-32,1 3-64,-4-3-64,0-4 32,4 4-32,-1-4 0,0 0-96,4 1 64,-4-1 32,4 4 64,0-4-448,-1 1-1632,1-1-256</inkml:trace>
  <inkml:trace contextRef="#ctx0" brushRef="#br0" timeOffset="30840">533 1823 1664,'-3'0'608,"3"0"-320,0 0-352,0 0 384,-3 3-96,3-3-128,-4 0 32,4 0-96,-3 0 64,3 3 128,-3-3 128,3 0-128,-4 0-64,4 4-64,-3-1-96,3-3 32,-3 3 32,3 4-32,0 0-32,0 2-64,-4 1 32,4 0 32,-3 4 0,3-1 0,0 3 64,0 1-96,0-1-64,0 1 64,0-4 0,0 4 32,3-4 64,-3 0-96,4 0 0,-4 1-320,3 2-160,0-3-608,1 4-160</inkml:trace>
  <inkml:trace contextRef="#ctx0" brushRef="#br0" timeOffset="31965">560 2175 2560,'0'3'960,"-4"-3"-512,4 0-320,0 0 256,0 4-320,0-4 0,0 0-64,0 3 64,0 0-96,0 1 0,0-1 32,0 0 0,4 4 0,-1-4 64,-3 7-96,3-3 0,1 3 32,-1-4 64,0 1 96,0 0 128,4-1-192,-4-3-64,1 4-32,2-4 0,-2 4 64,-1 0 32,0-4-128,1 0 32,-1 4 0,3-4 64,-2 0-32,2 1 64,-2-1-128,-1 0 0,0 4 32,1-4 64,-1 1-32,0 2-32,4-2 32,-4 2-32,0-3 0,1 4 0,-1 0 0,0-1 64,1 1-96,-4-4 0,0 4 96,0-1 96,0-2-128,-4 2-32,1 1 0,0 0 0,3 3-96,-4-4 64,1 4-32,0-3 0,0-1 64,-1 4 0,1-3 64,0-4 32,-1 4-128,4-1 32,-3 1 0,0 0 64,-1-1-32,4 1-32,-3-1-64,3 1-32,0 0 64,-3-1 64,3 4-64,0 0 0,0-3 32,0 3 64,0-4-96,0 4 0,0-3 32,3-1 64,0 4-32,1 0-32,-1 0 32,4 0-32,-1 0-96,4 0 0,0 0 64,0-4 0,-3 4 32,3-3 0,-1-4-576,-2 1-256,3-4-480,3 0-224</inkml:trace>
  <inkml:trace contextRef="#ctx0" brushRef="#br0" timeOffset="39731">2012 2037 768,'0'0'352,"0"-3"-192,0 3-128,0-3 96,0 3-160,0 0 32,0-4 192,0 4 128,0 0 32,0 0 32,0 0-64,0 0 32,0 0 0,0 0 32,0 4-128,0-4 0,0 0-32,0 0 32,0 0-64,0 3-32,0-3-192,0 0 32,-4 0 64,4 3 96,0-3-128,-3 4-96,3-4 32,0 3 0,0-3 32,-3 3 64,-1 0 32,4-3 96,-3 4-96,3-1 0,-7-3 32,1 0-64,2 3-64,-2 1 32,3-4-32,-1 3 0,1-3 0,0 3-96,-1-3 0,4 4 128,-3-4 32,0 3-96,3-3 32,-4 3 0,1 1 0,0-1 64,-1 0 32,1 0-128,0 1 32,3-1 64,-3 0 96,-1 1-64,4-1-64,-3-3-96,3 3-32,-3 1 128,3-1 96,-4 0-32,1 1-64,3-1 0,-3 0-32,3 0 0,-4 4-96,1 0 64,0-4 32,-1 4 0,1-4 0,3 0 64,-3 1-96,0-1 0,3 0 32,0 4 0,-4-7 0,4 3 0,0 0-160,0 1 32,0-1 128,0-3 64,0 3-96,4 1 32,-4-1-64,3 0 0,0 1 128,-3-4 96,3 6-224,1-3 128,-1 1 0,0-4-96,1 6-32,-1 1-64,-3-7 160,3 3 32,1 1 0,-1-4 32,0 0-64,1 0-32,-1-4 32,0 4 32,0-3-32,1 3 64,-1 0-128,0 0 0,1 0 32,-4-3 0,3-1 64,4 4 32,-4 0 96,4 0 32,-4 0-96,3-3-32,-2 3-32,-1 0-64,4 0 160,-4 0-160,0 0 0,1 3 0,-1-3 0,-3 0 0,3 0 0,1 4 0,-1-4 0,0 0 0,0 0 64,-3 3-32,4-3-32,2 0 32,-2 3-32,-1-3 0,0 0 0,1 4-96,-4-4 64,3 3 32,0-3 0,1 0 0,-1 0 0,-3 3 0,3-3 64,0 0 96,-3 0 64,4 0-256,-1 4-32,0-4-64,1 0 64,-4 0 32,3 3 32,0-3 64,-3 0 32,4 0 32,-1 0 64,-3 3-320,3-3-64,-3 0 96,4 0 32,-4 3 64,3-3 0,0 0 0,-3 4 0,3-4-96,1 0 64,-1 3 160,0 0-128,1-3 0,-1 4 0,0-4 0,1 0 0,-1 3 0,0-3 0,-3 3 0,4-3 0,-1 0 0,-3 4-96,3-4 64,-3 3 96,3 0-32,-3 1 64,0-1-64,0 0-32,4-3-64,-4 3 32,0 1 32,0-1 0,3 0 0,-3-3 0,0 4 0,0-1 0,0-3 64,3 3 32,-3-3-128,0 4-32,0-4 96,4 3 32,-4-3-96,0 3-32,0-3 32,0 0 0,3 4-64,-3-4 64,0 0 32,0 0 64,3 3-96,-3-3 0,0 0 32,0 0 0,4 3 64,-1-3-32,-3 0 64,3 0-128,-3 3 0,3-3-32,1 0 0,-4 4 128,3-4-32,-3 0 64,3 0-128,-3 3 0,0-3 32,4 0 0,-4 0 0,0 3 64,3-3-96,-3 0 0,0 0 96,0 0 32,0 0-128,0 4-32,3-4 32,-3 0 64,4 3 64,-4 0-128,0-3 32,3 0-64,-3 4 0,3-4 64,-3 3 64,0-3-32,4 0-32,-1 0 32,-3 0-32,3 0-96,-3 0 64,3 0 32,-3 0 0,4 0 0,-1 3 0,-3 1 0,3-4 0,-3 0 0,4 0 0,-4 0 0,3 0 0,0-4 0,-3 4 64,4 0-96,-1 0 0,-3-3 32,3 3 0,1 0 0,-1 0 0,0-3-96,0 3 64,1 0 96,-4-4 32,3 4-32,0 0-64,-3 0 96,4-3 0,-4 3-128,3-3-32,0 3 32,-3 0 0,4-4 32,-1 4 0,-3-3 0,3 3 0,1-3 0,-4 3 64,3 0-192,0-4 96,-3 4 64,3-3 0,1 3-32,-1 0 32,0-3-32,4 3-96,-7 0 64,3 0 32,1 0 0,-4 0 0,3 0 0,0-3 0,-3 3 0,4 0 0,-4-4 0,3 4 64,-3-3 32,3 3 32,0 0 0,-3-3-224,4 3 0,-1 0 32,-3-4 32,3 4 96,1 0 96,-4 0-64,3-3 0,0 3-32,-3 0-64,4 0 32,-1-3 32,-3 3-32,3-4 64,-3 4-64,4 0 64,-1-3 0,0 3 32,0 0-160,-3 0-32,4-3-64,2 3 160,-6 0 96,4 0-96,-1 0-32,0 0-64,-3 0 0,4 0 128,-4 0 32,3 0-32,0 0-64,-3 0-64,4 0 32,-1 0 32,-3 0 0,3 0 0,0 0 64,-3 0-96,4 0 0,-1 0-32,-3-4 0,3 4 64,-3 0 0,4-3 0,-1 3 64,0 0 96,1 0 64,-1 0-96,0-3-32,1 0 32,-4 3-160,3-4 32,0 4 0,0-3 0,-3 3 64,4 0-96,-4 0 0,3-3 32,0 3 0,-3 0 0,4 0 64,-4 0-96,3 0 0,-3 3 96,3-3-32,-3 3-160,4 1 128,-1-4 64,-3 3-96,3 0 32,-3-3 0,4 3 64,-1-3-32,-3 0 64,3 4-128,-3-4 0,3 0-32,1 0 0,-4 3 64,0-3 64,3 0-32,-3 0 64,0 0-128,0 3 0,3-3 96,-3 0-96,0 0-64,4 0 128,-4 0-32,3 0 96,-3 0-64,0 0-96,0 0 32,0 0 96,0 0-96,0 0 0,0 0 32,0 0 64,0 0-96,0 0 0,3 0 32,-3 0 0,0 0 64,4 0-96,-4 0 0,0 0 32,0-3 0,0 3-96,0 0 64,0 0-320,0-3-96,3-1-3360,0 1 992</inkml:trace>
  <inkml:trace contextRef="#ctx0" brushRef="#br0" timeOffset="49076">1955 2308 1664,'0'0'704,"0"0"-384,0 0-384,0-7 320,7 7-160,-7-7-32,0 7-32,6-6-32,-6 6 0,0 0 0,0 0 64,7 0 32,0 6 96</inkml:trace>
  <inkml:trace contextRef="#ctx0" brushRef="#br0" timeOffset="49748">1972 2294 3936,'0'4'384,"0"-1"-192,4 0-64,-4 0 0,0 1 0,3-4 0,0 4-64,1-1-64,-4 0 96,3-3 0,-3 3-128,3 1-32,0-4 32,-3 3 0,4 0 32,-4 1 0,3-4 64,0 3 32,-3-3-32,4 3-64,-4-3 96,3 4 0,-3-4-128,3 0 32,1 3 0,-4-3 64,3 0-96,-3 0 0,0 3 32,3-3 0,-3 0 64,0 0 32,4 4 32,-1-4 0,-3 0-64,3 0-64,-3 3-64,3-3 32,1 0 32,-1 0 0,-3 0 0,3 0 64,1 0-32,-4 0-32,3 3-64,-3-3 32,3 0 32,1 3 64,-1-3-32,0 4-32,1-4 32,-4 3-32,3-3 0,0 3 0,0-3 0,1 0 0,-1 0 64,0 0 32,-3 0-192,4 0 0,2 0 96,-2 0 0,2 0 0,-2 0 32,2 0 32,-3 0-32,4 4-32,-4-4-64,1 3 32,-1 0 32,0 1 64,1-4-96,-1 0 0,0 3 32,-3-3 0,4 0-800,-1 0-320,-3 0-288,3 0-96</inkml:trace>
  <inkml:trace contextRef="#ctx0" brushRef="#br0" timeOffset="50967">2339 2384 1280,'0'-7'512,"0"14"-256,3-10-32,-3 3 224,0 0-32,0 0 64,0 0-192,0 0-96,0 0-96,4 3 0,-1 0 64,-3-3-128,0 4-96,3-4 96,-3 0 96,0 0 32,4 0 64,-4 3-128,3-3-64,-3 0 0,3 0 32,-3 0-32,4 3-32,-1-3 32,0 0 32,1 0 32,-4 0 32,3 4-224,0-4 0,1 0 96,-1 0 128,0-4 32,1 4 64,-2-3-128,6 0 0,-6-4 32,6 0 0,-6 1-160,2 2 32,2 1-160,-2 0-32,-1 0-1184,0-1-512,4 4 672,0 0 352</inkml:trace>
  <inkml:trace contextRef="#ctx0" brushRef="#br0" timeOffset="52248">1786 2414 1024,'-3'4'416,"0"-1"-192,-1-3 0,4 3 224,-3-3-96,3 7 32,-3-7-32,-1 3 96,1 0-32,0 1 64,-3-1-192,2 0-32,-2 1-128,2-1-32,-2 0-32,-1 1-64,0 2 32,1 1-32,-1-4 0,0 4 0,4 3-96,-4 0 64,1 3 32,2 3 0,1 1-224,0-4-96,3 4-1088,0-4-512</inkml:trace>
  <inkml:trace contextRef="#ctx0" brushRef="#br0" timeOffset="52576">1760 2410 1408,'0'0'608,"-4"0"-320,1 0-288,3 4 160,0-4-192,-3 3-32,-1 4-256,4-1-64,-3 4 160,0 3 32,3 1 128,-4 2 32,4 4 32,-3 0 64,3 0-96,0 0-64,3-7-224</inkml:trace>
  <inkml:trace contextRef="#ctx0" brushRef="#br0" timeOffset="53092">1935 2447 2688,'-3'7'1056,"6"-4"-576,-3 4-512,0-4 224,3 4-128,1 0 32,-4 3-128,3 0 0,0 3-480,-3-3-192,4 0-352,2 0-160</inkml:trace>
  <inkml:trace contextRef="#ctx0" brushRef="#br0" timeOffset="53327">1939 2450 2176,'0'10'864,"3"-3"-448,1 6-576,-1-3 192,-3 3-96,3 4 0,-3 2-224,4 5-64,2-1-448,-2-3-128</inkml:trace>
  <inkml:trace contextRef="#ctx0" brushRef="#br0" timeOffset="53749">1875 2476 2944,'-6'3'1120,"6"1"-576,-4-1-640,4 0 256,0 1-128,0 3 64,-3-1-224,3 4-32,0 0-1152,3 7-416</inkml:trace>
  <inkml:trace contextRef="#ctx0" brushRef="#br0" timeOffset="53998">1866 2493 1152,'0'20'512,"0"-6"-256,0-1-320,0-6 128,0 2-160,0 1 64,0 0-480,0-3-128</inkml:trace>
  <inkml:trace contextRef="#ctx0" brushRef="#br0" timeOffset="54248">1925 2450 2944,'3'10'1120,"1"-3"-576,6 6-576,-7-6 288,3 2-160,1 1 0,0 0-32,3 0-64,-7-3-128,4-1-64,0-2-1184,-1-4-448</inkml:trace>
  <inkml:trace contextRef="#ctx0" brushRef="#br0" timeOffset="54436">2024 2493 2688,'0'11'1056,"4"-2"-576,-4 5-640,3-11 128,3 4 64,-2 3 32,-1 0-1152,0 0-512</inkml:trace>
  <inkml:trace contextRef="#ctx0" brushRef="#br0" timeOffset="54624">2137 2476 1920,'0'10'768,"4"-3"-384,-1 3-448,0-1 192,0 1-160,1 0 0,-1 0 32,0 3 0,4-6-864,-4 0-288</inkml:trace>
  <inkml:trace contextRef="#ctx0" brushRef="#br0" timeOffset="54858">2213 2480 2048,'0'17'768,"4"-4"-384,2 4-384,-3-11 160,-3 4-96,7 0 32,-4 0-128,1-3 0,2-1-832,1-2-352,0-4 512,-1-4 320</inkml:trace>
  <inkml:trace contextRef="#ctx0" brushRef="#br0" timeOffset="55186">2342 2457 2688,'-3'4'1056,"3"-1"-576,0-3-512,0 3 224,0-3-224,3 3 32,-3 1 0,4-1 0,2 4-96,1-1 64,0 4 32,3 0 0,3 0 0,0 3 0,-3 1-576,3 2-256,0-3-128,1 1-64</inkml:trace>
  <inkml:trace contextRef="#ctx0" brushRef="#br0" timeOffset="55499">2418 2523 2688,'-13'14'1056,"13"-14"-576,0 6-640,0-6 192,0 7-96,6-1 0,1 1 0,0 0-64,-1 6-896,1 7-448</inkml:trace>
  <inkml:trace contextRef="#ctx0" brushRef="#br0" timeOffset="55764">2524 2430 2304,'0'0'960,"6"7"-512,1-1-384,-7-6 192,7 7-128,-1 0-96,7 6-288,1-7-96,-1 14-736,-6-7-256</inkml:trace>
  <inkml:trace contextRef="#ctx0" brushRef="#br0" timeOffset="56092">2607 2543 2816,'10'13'1056,"-3"-5"-576,-4 8-576,0-9 192,1-1-256,2 8 32</inkml:trace>
  <inkml:trace contextRef="#ctx0" brushRef="#br0" timeOffset="57014">2676 2615 2816,'0'0'1120,"0"0"-576,0 3-576,0-3 288,0 0-160,0 4 0,0-1-256,0 0-128,0 7-128,0 1-64,0-1 256,7 3 96,-4 3-32,4 1-32,-1 0-128,-2-1-32,-1-2-320,0-1-128</inkml:trace>
  <inkml:trace contextRef="#ctx0" brushRef="#br0" timeOffset="57577">2428 2476 512,'-3'3'256,"3"-3"-128,0 4-288,3-4 32,-3 3 64,0 4 96,4-1 0,-1 5-32,4-5-64,-4 4-32,4 3 64,3 1 0,-4-1 32,-2 0 64,2 0-32,-2 1-32</inkml:trace>
  <inkml:trace contextRef="#ctx0" brushRef="#br0" timeOffset="57952">2302 2539 1920,'-3'10'768,"-1"-6"-384,4 6-96,-3-4 288,3 1-192,0-1 32,-3 4-256,3 4-32,0-4-128,-3 3-32,3-3-320,0-4-160,-4 4-736,4-6-320</inkml:trace>
  <inkml:trace contextRef="#ctx0" brushRef="#br0" timeOffset="58202">2177 2552 2816,'-7'20'1056,"1"-14"-576,6 21-576,0-21 256,0 1-192,0 0 0,0-1-544,-7 1-256,7-1-192,-7-6-32</inkml:trace>
  <inkml:trace contextRef="#ctx0" brushRef="#br0" timeOffset="58467">2038 2433 2688,'-6'7'1056,"6"-4"-576,-3 0-224,3 1 352,0-1-352,-4 4-64,4 0-128,0 3-64,0 0-64,-3-1 32,3-2-960,-3 0-384,3-4 128,-4-6 160</inkml:trace>
  <inkml:trace contextRef="#ctx0" brushRef="#br0" timeOffset="58582">1958 2427 2432,'0'10'960,"0"0"-512,0 0-608,0-7 192,0 4-96,0-1 0,0 1-704,0-4-384,-3 1 384,3-4 256</inkml:trace>
  <inkml:trace contextRef="#ctx0" brushRef="#br0" timeOffset="58863">1889 2390 3584,'-6'13'1408,"6"-6"-768,0 10-608,0-11 256,-4 4-160,4 0-32,-3 0-32,3 0 32,-3 0-128,3 0-1472,-4-10-512,-2-4 704,2 1 416</inkml:trace>
  <inkml:trace contextRef="#ctx0" brushRef="#br0" timeOffset="59082">1772 2384 2688,'-2'7'1056,"2"-7"-576,0 3-352,0 0 256,0 1-224,-4-1-96,4 1-32,-4 6-32,2 0-96,-2-1 64,1 5-256,-4-4-64,4-1-800,0-2-352,-1-4 672,1 1 384</inkml:trace>
  <inkml:trace contextRef="#ctx0" brushRef="#br0" timeOffset="59348">1734 2334 2944,'-4'7'1120,"1"-4"-576,3 4-416,0-4 256,-3 4-320,-1-1-64,4 4-32,-6-3 64,2 0 0,1-4 64,-7 4-128,3-1 0,1-3 32,-1 4 64,0 0-32,1-1-32,0-2-64,-1 2-32,4-2-32,-4 2 0,4-3-1248,-1 1-544</inkml:trace>
  <inkml:trace contextRef="#ctx0" brushRef="#br0" timeOffset="61754">1667 2705 896,'0'0'416,"6"0"-192,-6-7-128,0 7 128,0 0-32,7 0 32,-7 0-192,0 0-32,6 0 192,-6 0 192,0 0-64,7 0 64,-7 0-160,0 7 32,0-7-96,7 6 0</inkml:trace>
  <inkml:trace contextRef="#ctx0" brushRef="#br0" timeOffset="62020">1687 2708 4576,'0'0'96,"7"6"0,-7-6 32,7 7-64,-1-7 32</inkml:trace>
  <inkml:trace contextRef="#ctx0" brushRef="#br0" timeOffset="64442">1700 2721 5216,'0'0'224,"3"4"32,-3-1 0,3 0-64,-3 1 32,4-1-128,-1 0 0,-3 1-32,3-4 32,-3 6-64,4-6-32,-4 3 32,0 1-32,3-1 0,-3-3 0,3 3 0,-3 1 0,0-1 0,4-3 0,-4 3 64,3-3-96,-3 4 0,3-4 32,1 3 64,-1 0-32,0 0-32,1 4-64,-1-4 32,0 1 32,1-1 64,-4 0-32,2 4 64,2-4 128,-4-3 128,4 4-192,-4-1-96,2 0-32,2-3 32,-4 3-32,4 1-32,-4-4-64,2 3 32,-2-3 96,4 3 32,-1-3-32,0 4-64,1-1 96,-4 0 0,3 1-32,0-1-64,1 0 32,-4 1 32,3-1-32,0-3 64,1 3-64,-1-3 64,0 3 0,4-3 32,-4 0-64,1 0-64,-1 4 32,0-4-32,1 3 0,-2-3 0,2 3 0,0-3 64,-2 4-32,2-4-32,-4 3-64,3-3 32,0 0 96,1 3 96,-4-3 0,3 0 0,0 0-96,-3 3 32,4-3-64,-1 3-32,0-3-64,1 4 32,-1-4 32,-3 3 0,3-3 0,1 3 0,-1-3 64,-3 4 32,3-4 32,1 3 64,-1-3-96,-3 3-64,3-3 0,-3 4-32,4-4 0,-4 3 0,3 0 0,0-3 64,1 4-96,-2-1 0,-2 0 32,4 0 64,0 1-96,-2-1 0,2 0 160,-4 1 64,3-1 0,0-3 32,-3 3-128,4-3 0,-1 0-32,0 4 32,1-4-64,-1 3-32,0-3 32,1 0-32,-4 3 0,3 1 64,0-4-96,1 3 0,-1 0 32,-3-3 64,3 3-32,1 1-32,-4-4 96,3 3 0,-3-3-32,3 3-64,-3 1 96,4-4-128,-1 0 0,-3 3 32,3-3 0,1 3 0,-4-3 0,2 0 0,-2 4 64,4-4-32,-4 0-32,4 3 160,-2-3 128,2 0-160,-1 3-64,0-3-32,1 0-32,-1 0 0,0 0 0,-3 0 0,4 0-96,-1 0 64,0 0 32,1 4 0,-1-4 0,0 0 64,1 0-32,-1 0 64,0 0-64,1 0-32,-1 0 32,0 0-32,1 0 0,-1 0 0,0 0 0,1 0 0,-2 0 0,2 0 128,2 0 64,-2 0-160,-1 0 0,0 0-96,1 0-64,-1 0 160,0 0 32,1 0 0,-1 0 32,0 0-128,1 0 0,-1 0 32,0 0 64,-3 0-32,4 0 64,-1 0 64,-3 0 64,3 0-96,-3 0-96,4 0-96,-1 0 32,0 0-32,1 0 96,-2 0 32,2 0-96,0 0-32,-2 0 96,2 0 32,0 0 0,-2 0 32,2 0-64,-1 0 64,0 0-64,-3 0 64,4 0-64,-1 0-32,0 0 32,1 0 32,-4 0-96,3 0-64,0 0 64,1 0 64,-1 0 0,0 0 64,1 0-128,-1 0 0,0 0-32,-3 0-64,4 0 160,-1 0 96,4-4-96,-7 4-32,2 0 0,2 0 64,0-3-32,-2 3-32,2 0-64,0 0 32,-2 0 32,2 0 64,-1 0 32,0-3 32,1 3-64,-1-4-64,0 4 32,1-3 32,2 0-32,-2 3 64,-1-4-128,0 1 0,-3 3 32,4-3 0,-1 3 0,0-4 0,-3 4 0,4 0 0,-1-3 0,0 3 0,1-3-96,-2 3 64,-2 0 32,4 0 0,0-3 64,-2 3 32,2 0-128,0 0 32,-2-4 0,-2 4 0,4 0 0,-1 0 64,-3-3-32,3 3-32,1 0 32,-4-3-32,3 3-96,0 0 64,4-4 32,-4 4 64,1-3-32,-1 3-32,0 0-64,4-3 32,-4-1 32,1 1 0,-1 3 0,0-3 0,1-1 64,-2 1 32,2 0-128,0 0 32,-4 3 0,2-4 0,2 1-96,2 0 64,-2 3 96,-1-4 32,0 1-128,1 0 32,-4-1 0,3 1 64,0 3-32,-3-3-32,4-1 32,-1 1-32,-3 0 0,3 3 0,1-3-96,-4 0 64,3-1 32,0 4 64,1-3-32,-4 3-32,3-3-64,0-1 32,1 4 32,-1-3 0,0 0 0,1 0 0,-4-1-96,2 4 64,2-3 32,-4 0 0,4 3 0,-4-4 64,2 4-32,2-3 64,-1 3-64,-3-3 64,7 3-128,-7-4 0,3 1-32,0 3 0,-3-3 64,4-1 0,-1 4 0,-3-3 0,3 0 0,-3 0 64,0-1-32,0 4-32,4-6 32,-4 2-480,0 4-96,3-6-1536,-3 2-384,3 1-1536,1 0 864</inkml:trace>
  <inkml:trace contextRef="#ctx0" brushRef="#br0" timeOffset="65880">1661 2777 384,'0'0'256,"0"6"-128,-7-6-96,7 0 160,0 0-96,0 0 0,0 0-96,0 0-32,0 7 32,0-1 0</inkml:trace>
  <inkml:trace contextRef="#ctx0" brushRef="#br0" timeOffset="68614">1657 2794 1696,'0'3'480,"3"1"-224,-3-1-160,0-3 0,0 3 0,0 1-32,0-1-64,0 0 96,0-3 64,4 7 128,-4-4 64,0-3-96,3 3 0,-3 1-32,0-1 32,3 0-128,1-3-96,-1 4 0,0-1 32,1 0 32,-1 1 96,0-1-160,1 0-32,2 1 0,-3-1 64,1 0-32,-1 0 64,0 1-64,1 2 64,-1-2-64,0-1-32,1 4 32,2-4-32,-2 0 64,-1 1 96,0-1-64,0 0-64,4 4 64,-7-4 0,3 4-128,1-3-32,-1 2 96,0-3 32,1 1 0,-4-1 32,3 0-64,0 1-32,4-1 96,-4 0 0,0 1-32,1-1 32,-1-3 0,4 3 32,-1 1-64,-2-4-64,2 3 96,1 0-64,-4-3-32,4 3 96,-4-3-64,4 4 64,-4-1-128,0-3-64,1 3 128,-1 1 96,0-4-32,4 3-64,-7 0 0,3 1-32,0-4 64,1 3 32,-1 0-128,0 1-32,1-4 96,2 3 32,-6 0-96,4-3 32,-1 3 128,-3 1 64,3-4-64,0 3-96,-3 0 0,4-3-32,-1 4 64,0-4 32,1 3 32,-4-3 0,3 3-64,0-3 32,1 4-64,-1-4-32,-3 3 32,3-3 32,1 3-32,-1-3-32,0 4 32,0-4-32,1 3 0,-4-3 0,3 0 128,0 3 160,1-3-160,-1 0-64,0 3-128,4-3 32,-4 0 96,1 0-32,-1 4 64,0-4-128,0 0 0,1 0 32,-4 3 64,3-3-96,0 3 0,1-3 96,-1 4 32,0-4-32,1 0 32,-4 0-64,3 0 64,0 0 0,4 0 32,-4 0-160,0 0-32,1-4-64,-1 4 96,0 0 64,1 0 128,-1 0-128,0 4-96,1-4 32,-1 3 0,4-3 32,-4 0 0,0 0 64,-3 0 96,7 0 0,-7 0 0,3 0-96,0-3-64,1 3 32,-1 0-32,0 0 0,1-4 64,2 4-96,-2 4 0,-1-4 32,0 0 64,4 0-32,-4 3-32,0-3-64,1 0 32,-1 3 96,0-3 32,4 0-32,-4 0-64,1 0 32,-1 0 32,0 0-32,0 0-32,1 0-64,2 0 32,-2 4 32,-1-4 64,0 0-96,1 0 0,-1 0 32,0 0 64,1 0 32,-1 0 96,0 0-160,0 0-32,1 0 0,-4 0 0,3 0 0,0 0 0,4 0 0,-7 0 0,7 0 0,-4 0 64,0 0-32,-3 0-32,7 0-64,-4-4 32,0 4 32,4 0 64,-4 0-32,1 0-32,-1 0 96,0 0 0,4 0-32,-4 0-64,1 0 32,-1 0-32,0 0 0,0-3 0,1 3 0,-1 0 64,0 0-96,1-3 0,2 6 32,-2-6 64,-1 3-96,0 0 0,1 0 32,-1-4 64,0 4-32,0 0-32,1 4 32,-1-4-32,0-4 0,-3 4 0,4 0 0,-1 0 0,4 0 0,-4 0 0,0 0 64,1 0 32,-1 0 32,-3 0 64,3-3-96,0 3 0,1-3-32,-1 3 32,0 0-64,1 0 64,2-4-64,-2 4-32,-1 0 32,0-3 32,1 3-96,-1-3 0,0 3 32,0 0 64,1-3-32,-1 3-32,0-4-64,-3 4 32,4-3 32,-1 3 0,0-3 64,-3 3 32,4-4-192,-4 4 0,3-3 96,0 3 64,-3-3-96,4 3 32,-1-4-64,0 4 0,0-3 128,1 3 96,-1-3-64,0 3-64,1-4 0,-4 4-32,3-3 64,0 3 32,-3-3-32,4 3 32,-4-3-128,3 3 0,-3 0 32,3-4 64,-3 1 32,3 3 96,-3-3-256,4-1 0,-4 1 0,3 0 96,-3-1-64,3 1 0,-3 3 96,4-3 32,-1 3-32,-3-4-64,3 1 32,-3 3-32,4-3-96,-4 3 64,3-3 32,0 3 64,-3-4-32,4 1 64,-1 0-64,0 3-32,0-4-64,-3 1 32,4 0 32,-1-4 0,0 7 0,1-7 0,-4 7 0,3-3 64,-3 0-96,3 0 0,-3 3 32,4-4 64,-4 4-96,0-4 0,3 4 32,-3-3 64,0 3-96,0-3 0,3 3 32,-3-4 64,4 4-96,-4-3 0,0 3 32,0-3 64,3 3-32,-3-3-32,0 3 96,3-4 0,-3 1-192,0 3 0,0-3 96,0-1 64,3 4 0,-3-3 32,0 3-128,0-3-64,4-1 64,-4 4 0,0-3 32,0 0 0,3 3 0,-3-4 0,3 1-96,-3 0 64,4 0 96,-1-1-96,-3 1 0,3 0 32,1-1 64,-1 1-32,0 0-32,-3-4-128,4 4-64,-1-1-480,-3-2-128,3-4-928,-3 3-416,3-3-704</inkml:trace>
  <inkml:trace contextRef="#ctx0" brushRef="#br0" timeOffset="147571.16">1888 2061 8256,'-3'2'32,"-3"2"0,-1-1 32,4 4-32,-7-4-32,3 4 32,1-1-32,-1 1 0,0 0 64,1-4-96,-1 4 0,1-5 96,-1 2 32,0 2-32,4-2 32,-4 2-64,1-2-32,3-1 32,-1 4-32,-2-4 64,-1 0 32,4 4-32,-4-4 32,0 1-128,4-1 0,-3 4 32,2-4 64,-2 0-96,2 3 0,1 2 32,-4-6 0,1 6 0,-1 1 64,1-2-32,-1 3-32,0 0 32,1-4-32,-1 4 0,0 0 0,1-4 0,-1 4 0,4-2-96,-4 1 64,4-2 32,-4 3 0,1-4 0,2 4 0,-2 0-96,3 4 64,-4-4 32,4 2 64,-1-2-96,-2 0 0,2 0 32,1 0 0,0 0-96,-1 0 0,1 0 64,0-4 0,3 4 32,-3-3 64,3 3-32,-4 0 64,4 0-64,0 0 64,0 0-64,0-1-32,0 5-128,-3-4 0,3 0 128,0 0 128,-3 3-96,3-3-96,-4 0 32,4-1 64,-3 1 0,3 0-32,0 0-128,-3 0 0,3 0 64,0 0 96,3 0 0,-6 0 64,3 0 0,0-4 32,0 4-64,0-3-64,0 3 32,0 0-32,-4-3-160,4-1 32,0 4 128,-3 0 128,3 0-32,0 3-64,0 0 0,0 1 32,0-4-96,0-4 0,0 4 32,3 0 64,-3-4-96,0 4 0,4-3 32,-4 0 0,3-1-96,0 1 0,-3 3 128,4-3 32,-1 3 0,0 0 32,-3 0-128,7 0-64,-7 2 64,6-2 64,-2 4-64,-1-1 0,4 0-32,3 3 0,-4 4-224,4-3-64,3 6-1152,7-3-1376,-3 6 736</inkml:trace>
  <inkml:trace contextRef="#ctx0" brushRef="#br0" timeOffset="73208">2491 2001 1920,'0'0'768,"0"0"-384,0 3-448,0 0 384,0-3-96,0 7 0,0-4 96,0 0-96,3 1-64,-3 2 0,4-3 32,-4 4 32,3-4 32,-3 4 64,3-4 32,1 1-96,-1 2-96,-3-2 0,3-1-32,1 0 0,-1-3 0,0 3-64,0 1-64,1 2 32,-4-2 32,6-1 96,-2 4 0,2-4 0,-2 0-32,2 1 0,-2 2-64,-1-3 32,3 1-64,1 2 64,-4-2-64,1-1-32,2 4 160,1-4 32,-4 3-64,4 1-96,-4-4 64,4 4 0,-4 0-32,4-1 32,-4 1 0,4 3 32,-1-4-160,1 1 32,-4 0 0,4 3 0,-1-4 64,1 4 32,0-3-32,-1-1-64,1 4 32,-1-3-32,1 3 0,0 0 0,-4 0 0,4 0 0,-4-1 0,4 1 0,-4 4 0,3-4 64,-2 3-96,2 0 0,1 0 32,-4 0 64,1-3-32,2 4-32,-2-1 32,2 0 32,-3 0-96,4 4 0,-4-4 32,1 0 0,-1 1 0,4-1 0,-7 0 0,3 0 0,0 0 0,-3-3 0,3 4 0,-3-1 0,0 0 64,0 0 32,0-3-32,0 3-64,0 1 32,0-1 32,0-3 32,0 3 96,-3-3-96,3 0-64,0 3-96,0-3 32,0 3 96,-3-3 32,3 0-128,0 0-32,-3 3 96,3-3 32,0 3 0,0-3-64,-4 0 32,4-3 32,0 3-32,-3 0-32,3 0 32,0-4 32,0 4-32,-3 0-32,3 0 32,-4 0-32,4-3-96,-3-1 0,3 1 64,-3-1 64,-1 1 64,4 0 32,-3 3-160,0-4 32,3 4 64,-3-3 32,-1-1-128,1 4 32,0-3 0,-4-1 64,7 1-32,-3 0-32,-1 3-64,1-4 32,3 4-32,-3-3 0,-1-1 128,1 4 32,0-3-192,0 0 0,3-1-320,-4 1-64,1-4-512,0 0-256,-1 4-1184</inkml:trace>
  <inkml:trace contextRef="#ctx0" brushRef="#br0" timeOffset="75021">1337 2678 640,'0'4'352,"0"-1"-192,0 0-64,0 1 224,0-4-192,4 3-64,-4 7 96,3-4 32,0 1 0,1 3 32,-1-3 0,3 3 32,-2 3 0,2 0 64,1 0-96,-4 0 32,4 1 32,0 2 64,-4-6-32,3 3-32,-2 1-160,-1-1-96,0 0 64,1 4 64,-1-4-64,0 0 0,-3 0 32,4 4 0,-1-4 0,-3 0 64,3 0-96,1-3 0,-1 4-32,0-4-64,4 3 32,-4-3 32,4 3 32,-4-3-32,0 3 32,4 0-128,-4 1-64,4-1 64,-1 3 64,-2-2 0,2 2-32,1 1 32,-4-1 32,4-3-96,-4 1 0,1-1 96,-1 0 96,-3 0-64,3-3 0,0 0-96,-3 0-32,4 0 32,-1 0 64,4 0-32,-4 3-32,0-3-64,4 3 32,-4-3 32,1 0 64,-1 0-32,0-3-32,0 2 32,1-2 32,-1 3-96,-3-3 0,3 3 32,1-4 64,2 4-96,1 3 0,-4-3-32,4 3 0,-4-3 64,4 4 64,-4-1-32,0 0-32,1-3 32,-1 3-32,-3-3 0,3 0 0,1 7 0,-4-7 0,0 3-160,3-3 32,-3 0 0,0 0 64,0-1-192,0 1-64,0 0-384,3 0-1312,-3-3-64</inkml:trace>
  <inkml:trace contextRef="#ctx0" brushRef="#br0" timeOffset="-211450.58">2491 1422 5056,'-3'-7'-128,"-4"-2"96,0 2-352,4-2-128,0 2-736,-4-3-256</inkml:trace>
  <inkml:trace contextRef="#ctx0" brushRef="#br0" timeOffset="119070">1657 2632 896,'0'0'416,"0"0"-192,0 0-256,0 0 64,0 0-128,0 0 64,0 0 160,3 0 64,-3 3 128,0-3 32,0 4-32,4-4 32,-4 3-64,0 0 0,3 1-32,-3-4 0,3 3-128,-3-3-96,4 0 0,-1 4-32,0-4 0,1 0 64,-1 0-32,-3 0 64,3 0-128,1 0-64,-1 3 64,0 0 0,0-3 32,1 4 0,-1-4 0,0 3 64,-3-3-32,4 3-32,-1-3-64,0 0 32,1 0 96,-4 0 32,3 0-128,0 0 32,4 0 0,-4 0 0,0 0-96,4 0 64,-4 0 32,1 0 64,-1 0-96,0 0 0,1 0-32,3 0 0,-4 0 128,0 0 32,-3 0-32,4 0-64,-1 0-64,0 0 32,1-3 32,-1 3 64,0-3-96,0-1 0,4 4 32,-4-3 0,4 3 0,0 0 0,-1 3 0,-2-3 0,2 4 0,-3-1 0,4 0 0,-4-3 0,1 4 0,-1-4 0,0 0 0,1 0 0,2 0 0,-2 0 64,2 0-32,-3-4 64</inkml:trace>
  <inkml:trace contextRef="#ctx0" brushRef="#br0" timeOffset="119367">1902 2662 4512,'4'-4'-96,"-1"1"64,4-1 64,-4 4-64,0-3 0,4 3-32,-4 0 0,0 0 64,1 3 64,-1-3-96,4 4-64,-4-1 64,4 1 0,-4-4 96,4 3-32,-1 0-96,-3-3 32,4 4 32,-4-4 64,1 3-32,-1-3-32,0 3 32,4-3-32,-4 4 0,1-1 0,-1-3 0,0 0 64</inkml:trace>
  <inkml:trace contextRef="#ctx0" brushRef="#br0" timeOffset="119805">2028 2685 4320,'6'0'0,"-2"0"-64,2-3 32,-2 3 32,-1 0 0,0-4 0,1 4 64,2 0-32,-2-3-32,-1 3-64,0 0 32,1 0 32,2 0 0,-2 3 0,-2-3 0,6 4 0,-6-1 0,5-3 0,-4 3 0,4 1 0,-4-1 64,1-3-96,-1 0 0,0 0 32,1 0 0,-1 0-96,0 0 0,1 0 64,-4-3 0,3 3-64,0 0 0,1 0 64,-1 0 64,0 0-64,1 3 0,-4-3 32,2 3 64,2-3-32,0 4-32</inkml:trace>
  <inkml:trace contextRef="#ctx0" brushRef="#br0" timeOffset="120492">2183 2702 3840,'3'0'64,"1"0"-32,-1 0 64,4 0-128,-4 0 0,0 3 32,1-3 0,-1 0-96,4 0 64,-4 0 32,0 0 64,1 0-32,-1 0-32,4 0 32,-4 0 32,0 0-96,1 0 0,2 0 32,-2 0 0,-2 0 64,2 0 96,2-3-128,-2 3-96,-1 0 32,-3-3 0,3 3 32,1 0 64,-1-4-192,0 4 32,1 0 96,-1 4 64,0-4 0,1 0-64,6 3 32,-7-3-128,4 7 0,-4-4 64,4-3 64,-5 3 0,2 1-32,2-1 32,-2 1-32,-1-1 0,0-3 64,1 3-32,-4-3 64,3 4-64,0-4 64,1 0-128,-4 0 0,3 0-32,-3 0 0,3 0 64,1 3 0,-4-3 0,3 0 64,-3 3-96,3 1 0,1-1 32,2 0 64,-2-3-32,2 3 64,-2 1 0,-1-4 32,0 0-160,1 0-32,2 0 96,-2-4 96,-2 4-96,-2-3-96,4 3 32,2-3 64,-2 3 0,-4-3-32,6 3 32,-2 0-32,2 0 64,-2 0-32,2 0-32,-2 3 32,2-3-32,-2 3 0,-1-3 0,0 3 0,1-3 64,2 4-32,-2-4 64,-2-4-64,-2 4-32,4-3 96,0 3 64,-2-3-128,-2 0-32,4-1 0,-4 1 0,3 0 0,0-1 0,-3 4-96,0-3 64,4 6 32,-4-3 64,3 4 32,0-4-128,1 0-32</inkml:trace>
  <inkml:trace contextRef="#ctx0" brushRef="#br0" timeOffset="120696">2550 2738 5216,'6'0'64,"1"0"0,-7 0 32,7 0-128,-1 0 0,1 7 32,-1-7 0,-6 0-96,7 0 64,-7 0 32,7 7 0,-7-7 64,6 0 32,-6 0-32,7 0-64,-7 6-64,6-6-32,1 0-32,-7 0 0,7 0-1248,-7 0-608</inkml:trace>
  <inkml:trace contextRef="#ctx0" brushRef="#br0" timeOffset="-211497.47">1239 1967 6016,'-5'7'-96,"1"0"64,-2 0-32,-1-1 0,4 1-864,-4 0-416,1 1 64,-1 2 32</inkml:trace>
  <inkml:trace contextRef="#ctx0" brushRef="#br0" timeOffset="-207684.73">1516 1713 1152,'-7'0'512,"7"6"-256,0-6-320,0 0 128,0 0-64,0 0 64,0 7 160,0-7 128,0 0 64,0 0 96,0 0-224,0 0-96,0 0 32,0 0 64,0-7-128,7 7-96,-7 0-32,0 0 32</inkml:trace>
  <inkml:trace contextRef="#ctx0" brushRef="#br0" timeOffset="-206434.73">1515 1712 4960,'0'-3'160,"0"0"64,3 3 64,-3-4-64,0 1 32,4 0-32,-4-1 96,0 1-160,3 3-32,-3-3-64,0 3 32,3 0-64,-3-4-32,4 4 32,-1 0-32,-3 0 0,3-3 0,-3 3 0,4 0 64,-1 0 32,0-3-32,1 3 32,-4-4 0,3 4 96,-3-3-32,3 3 64,1-3-64,-4 3 64,3-3-64,0-1 0,1 4-192,-2-3 32,-2 3 0,4-3 0,0 3 64,-2 0 96,-2-4-64,4 4-64,-1 0-96,0 0 32,1-3 96,2 3 32,-2 0-192,-1 0 0,0-3 32,1 3 32,-1 0 32,4 0 64,-4 0-32,0 0-32,1 0 160,-1 0 32,0-4 64,1 4 0,-1 0-64,0-3-32,-3 3-96,4 0 32,-2 0-128,2 0 0,0-3 32,-2 3 0,2-4-96,-1 4 64,0 0 96,1-3 32,-1 3-128,4-3 32,-4 3 0,0-3 0,1 3 0,-1 0 64,4-4-32,-4 4-32,0 0 32,1-3-32,-1 3 0,0 0 64,1 0-96,2-3-64,0 3 64,-2 0 0,0-3 96,-2 3 32,2-3-32,-1 3 32,0-4-64,1 4 64,2-3-64,-2 3-32,2-3 32,-2 3-32,-1-4 0,0 4 0,1 0 0,-1 0 0,4-3-96,-4 3 0,0 0 64,1 0 0,2 0 160,-2 3-64,2-3-32,-2 0-96,-2 0-32,2 0 128,-1 0 32,0 4-96,1-4 32,-4 0 0,3 0 64,0 0-32,1 0 64,-1 0-64,-3 0-32,3 0 32,1 0-32,-1 3-96,-3-3 64,3 0 96,1 0-96,-1 3 0,0-3 32,1 0 64,-1 0-96,0 4 0,-3-4 32,4 0 64,-2 0-32,-2 3-32,4-3 32,-4 0-32,4 0 0,-4 0 0,2 3 0,2-3 64,-4 0-32,4 0-32,-4 3 32,2-3-32,-2 3-96,4-3 0,-1 0 64,-3 4 64,3-4-64,1 3 0,-1-3 32,0 3 64,1 0-32,-1-3-32,0 0-64,1 0 32,2 4-32,1-4-1056,-4 3-352,1 0-1184</inkml:trace>
  <inkml:trace contextRef="#ctx0" brushRef="#br0" timeOffset="-204340.73">2517 1666 1280,'3'0'512,"-3"0"-256,4 0-96,-4 4 192,2-4-128,-2 0 32,4 0-160,0 0-64,-2 0 128,2 0 128,-1-4 32,0 4 64,1 0 0,2 0 64,-2-3-32,-1 3 0,0 0-160,1 0 0,-1 0-224,0 0-32,1 0 64,-1 0 32,0 0-32,1 0-64,-1 0 32,0-3 96,1 3 160,-1 0-96,4-4 64,-5 4-160,2-3 0,2 3-96,-2 0-32,-1 0 32,4-3 64,-4 3-96,0 0 0,4 0 160,0 0 160,-4 0-320,0 3-32,4-3 32,0 0 64,-4 0-64,0 0 0,4 0 224,-4 3 128,1-3-160,2 0-32,-2 0-128,-2 4-32,2-4 96,-1 0 32,0 3-128,1-3 32,-1 3 0,0-3 64,1 4-96,-1-4 0,0 3-32,1-3 0,-1 3 64,4 1 64,-4-4 32,0 0 32,1 3-160,-1 0 32,0 1 0,1-4 64,-1 3-32,0 0-96,3 4 32,-2-7 32,0 6 0,-2-6 64,2 4 32,-4-1 32,3-3 64,0 3-96,1-3 0,-1 4-32,0-4 32,1 3-128,-1 0 0,0-3 32,4 4 0,-4-4 0,1 3 64,-1-3 32,0 3 32,1-3-160,-1 3 96,4-3 32,-7 4-128,2-4 32,2 3-64,0-3 0,-2 3 0,2 1 0,0-4 128,-4 3 32,2 0-32,2-3 32,-1 4-64,0-1-32,1-3 32,-1 0-32,4 3 0,-4 1 0,0-1 0,1 0-96,-1-3 64,0 3 32,-3-3 64,4 4-96,-1-4 0,0 3 32,1-3 0,-4 4 64,3-4 32,0 0-128,1 3-32,-4-3 96,2 0 32,-2 0-96,4 3 32,0-3 0,-4 0 0,2 4-96,-2-4 64,0 3 96,4-3 32,-4 0-128,0 0-32,0 3 96,4-3 96,-4 0-96,0 0-96,0 0 32,0 0 0,0 0 32,0 0 0,0 0 0,0 0 0,0 0-576,0 0-256,0 0-1824</inkml:trace>
  <inkml:trace contextRef="#ctx0" brushRef="#br0" timeOffset="-202184.73">2454 1465 1664,'-3'-3'704,"0"3"-384,3-3-384,0 3 192,0 0 192,0 0 224,0-4-128,3 4 160,0 0 0,1-6 64,2 6 64,-2-10-192,2 3 32,1-3-128,0-3 0,-1 3-224,-2-7-128,6 1-32,-4 3-32,4-7 0,0 0-96,3 0 64,0 4 32,4-4 0,2 3-640,1 4-288,0 0-1216</inkml:trace>
  <inkml:trace contextRef="#ctx0" brushRef="#br0" timeOffset="-201762.73">2570 1481 1792,'4'-10'704,"-4"4"-384,6-4-320,-2 6 160,-1 1-192,0-7-32,7-3 32,-3 3 0,3 0-64,3 0 64,-3 4-192,6-8-96,-2 4-320,2 4-160</inkml:trace>
  <inkml:trace contextRef="#ctx0" brushRef="#br0" timeOffset="-201402.73">2676 1442 1792,'0'-3'704,"4"0"-384,2 0-384,-2 3 128,2-4-64,0 0 0,4-2-160,-3-1-32,6 1-544,1-1-160</inkml:trace>
  <inkml:trace contextRef="#ctx0" brushRef="#br0" timeOffset="-201074.73">2769 1505 3072,'3'0'1120,"1"-3"-576,2-1-704,-2 4 192,2 0-192,4-3 32,4 0-1056,-2-4-512</inkml:trace>
  <inkml:trace contextRef="#ctx0" brushRef="#br0" timeOffset="-200715.73">2901 1548 2304,'-7'-7'864,"10"7"-448,-3-3-352,0 3 192,7 0 0,0-3 0,-1 3-128,4 0-96,7 0 64,-1-4 0,-2 4-960,6 0-384,0-3 224,-1 3 96</inkml:trace>
  <inkml:trace contextRef="#ctx0" brushRef="#br0" timeOffset="-199887.73">2008 1462 3328,'0'-3'1312,"0"3"-704,0-3-352,0-1 352,0 1-96,0 3 32,-3-7-32,3 4 0,-3-7-256,-1 4-32,1-1 0,-4-3 32,1 0 0,-4-7 0,0 1 0,0 2-64,-3-5-32,0 2-32,-1 0 0,1 4-288,0 0-64,-4 6-736,7 1-320</inkml:trace>
  <inkml:trace contextRef="#ctx0" brushRef="#br0" timeOffset="-199590.73">1879 1382 3200,'-13'14'1216,"7"-14"-640,6 13-480,0-13 384,-7 6-96,7-6 32</inkml:trace>
  <inkml:trace contextRef="#ctx0" brushRef="#br0" timeOffset="-199137.73">1846 1399 7520,'-6'-3'896,"2"0"-448,-2 0-128,-1-4 0,-3-3-64,3 0 32,-2 0-32,-5 0 64,4 0-160,-3 0-96,0-3-32,0 3 32,-4-4-192,4 4-32,0 0-512,3 4-192,0-1-352,0 0-96,0 1-864</inkml:trace>
  <inkml:trace contextRef="#ctx0" brushRef="#br0" timeOffset="-198824.73">1772 1356 5376,'-10'3'2016,"4"-3"-1088,-4-3-608,7 3 544,-4 0-416,4 0-96,-4-3-160,-3-1-32,0 1-96,0 0-128,0-1-32,-2-3-32,2 4 96,0 0-512,-4-1-96,1-2-256,0-1-64,3 1-1344</inkml:trace>
  <inkml:trace contextRef="#ctx0" brushRef="#br0" timeOffset="-198652.73">1632 1346 3072,'-7'6'1120,"0"-6"-576,1 0-512,2 3 256,-2-3-32,-1 4 64,0-1 32,-6 0 32,0-3-192,-1 4-128,2-4-32,-8 4-32,3-4-640,0 3-224,-2-3-768,2 3-320</inkml:trace>
  <inkml:trace contextRef="#ctx0" brushRef="#br0" timeOffset="-198261.73">1502 1432 2816,'-6'0'1056,"2"0"-576,1 3-512,0-3 224,3 3-224,-7 0 32,0 1-64,1-1-64,-4 4-128,3 3 0,-6-4-32,0 4 32,0-3 64,-4 3 64,1 0-32,-4 0 128,3 0-512,1 0-160,-4-4 128,3 1 96</inkml:trace>
  <inkml:trace contextRef="#ctx0" brushRef="#br0" timeOffset="-197543.73">1449 1719 2176,'0'0'864,"7"-6"-448,-7 6-352,0 0 192,0 0-224,0 0 0,0 0-96,0 0-64,0 6 160,0-6 96,0 7-96,0 0-96,0-7 96,0 6 96</inkml:trace>
  <inkml:trace contextRef="#ctx0" brushRef="#br0" timeOffset="-197371.73">1453 1733 4512,'0'6'352,"0"-6"-96,0 7-96,-7-7-96,7 0 32</inkml:trace>
  <inkml:trace contextRef="#ctx0" brushRef="#br0" timeOffset="-196886.73">1442 1742 5408,'-3'0'32,"0"4"0,-1-4 64,1 0 0,3 0 96,-3 3 96,-1-3 64,-2 0-96,2 0-96,-2 0 64,2 0 0,-2 0-96,3-3-96,-1 3 0,-2 0-32,-1 0 0,0 0-160,4 0 32,-4 0 128,4 0 128,-3 0-96,-1 0-32,0 0 64,1 0 96,2 0 0,-2 0 0,2 0 32,-2-4 32,-1 4-192,4-3 0,0 3-32,-4-3 64,4 0-96,-4-1-64,0 4 64,1-3 64,-1 3-64,4-3 0,-4 3 96,4-4 32,0 4-32,-4-3-64,4 0 32,-4-1 32,4-2-192,0 2 32,-4 1 96,4 3 64,-1-3-96,-2 0 32,2 3-64,-2-4 0,3 4 64,-4 0 0,4 0 64,-1-3-32,1 3 64,0 0-64,-4-3 64,4 3-224,-4-4 32,4 1-544,-7 3-128,0 0-608,0 0-1024,0 0 576</inkml:trace>
  <inkml:trace contextRef="#ctx0" brushRef="#br0" timeOffset="-196308.73">1439 1813 2048,'-20'0'768,"14"0"-384,-1 0-320,7 0 288,-7-7-160,1 7 64,-1 0-160,0-6 0,1 6 32,-1-7 64,1 7-32,-1 0 192,-6-7-32</inkml:trace>
  <inkml:trace contextRef="#ctx0" brushRef="#br0" timeOffset="-195933.73">1330 1785 5952,'-7'0'480,"4"-3"-192,-1 3 0,-2 0-128,2 0 0,-2 0-96,2 0-64,-2 0 32,-1 0-32,0 0 64,-3 3-32,4-3 64,0 0-128,-1 3 0,0-3-32,4 4 0,-4-1 64,4 0 0,-4 0 0,4 1 0,0-1-96,-1 0 0,1 1 64,3 2 64,-3 1 0,-1 0 64,4-4-64,0 0-32,0 0-64,-3 1 32,3-1-32,0 0-64,-3-3 96,3 4 64,0-1-64,-4 0 0,2 1 32,2-1 64,-4 0-96,4 1 0,-4 2 32,4 1 0,-2-1 0,-2 1 0,0-4-96,2 4 0,2 0 64,-4-4 64,1 3 0,3-2-32,-3-1-64,-1 4-32,1-7 64,0 6 0,-1-6-128,1 4 32,-4-1-96,1-3 64,-1 0-256,0 3-1408,1-3-192</inkml:trace>
  <inkml:trace contextRef="#ctx0" brushRef="#br0" timeOffset="-195167.73">1462 1776 2816,'-10'0'1120,"7"0"-576,3 0-640,0 3 192,0-3-192,-3 3 0,-1-3 128,4 3 32,-3 1-96,3-1-32,-3 0 32,-1 1 64,1-4 416,3 3 192,-3 0 32,-3-3-32,-2 4-192,2-4-32,2 3-320,-2-3-128,0 3 0,-1 1 0,0 5 32,1-5 0,-1 2 64,0 1-32,1 0-32,-1-4-64,0 3 32,1 1 32,0 3 0,2-3 0,0 3 0,-2-4 0,3 4 0,0-3 0,-1-1 0,1 1 64,3 3 32,-3 0-128,-1 0-32,1 0 32,0-4 0,3 4 32,-4-3 0,1-1 64,3 1 32,-3-1-192,-1 1 0,1-1 32,-4-2-384,4 2-128,0-2-1312</inkml:trace>
  <inkml:trace contextRef="#ctx0" brushRef="#br0" timeOffset="-193714.73">2967 1862 2048,'-3'0'768,"3"3"-384,0-3-160,0 0 224,0 0-32,-3 4 0,3-4-224,0 0-64,-4 0-64,4 3 32,-3-3-128,3 0-64,0 3 64,0 1 0,0-4 32,3 0 0,1 3 0,-1 0 0,0 4 192,4-4 128,0 0-160,-4 4-32,3-4-64,-2 1 32,2-1-64,-2 4-32,3-4 32,-4 3-32,0 1-96,4 0 64,0 6 32,-1-6 64,1 6-32,-4-7-32,1 4 32,-1 0-32,0 3 0,-3-3 64,3 0-32,-3 0-32,0 0-64,-3 0 32,0-1-128,0 1-32,-1 0-64,1 0 64,0 0-96,-1-7-32,4 4-544,-3-4-192,0 1 64,3-4 64</inkml:trace>
  <inkml:trace contextRef="#ctx0" brushRef="#br0" timeOffset="-193026.73">3023 1879 1024,'0'-4'416,"0"1"-192,0 0-352,0 3 128,0 0 64,0-4 32,0 4-32,3-3-64,-3 3-64,0 3-32,4-3 192,-1 4 160,-3-1 64,7 0 128,-4 1-32,4-1 0,-4 0-224,0 4-128,4-1 32,-1-2 64,1 2 64,0-2 32,-1-1-64,1 0 32,3 1-64,0-1 0,-4 0-192,1-3-32,3 3 32,-4-3 64,-2 0-1408,2 0-672</inkml:trace>
  <inkml:trace contextRef="#ctx0" brushRef="#br0" timeOffset="-192636.73">3010 1792 3072,'-3'3'1120,"3"-3"-576,0 0-576,0 0 224,0 0-128,3 0-64,-3 0-64,4 0 32,-2 0 96,2-3 32,0 3-32,-2 0 32,5 0 128,0 0 128,-1-3-128,1 3-64,3 0 128,-3 0 64,3-4-64,3 1 0,-4-1 32,5-2 128,-4-1-256,0-3 32,0 4 0,0-1-32,0-6-32,-4 3-448,0 0-128,2 3-864,-6-3-1504,6 4 352</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21:30:34.450"/>
    </inkml:context>
    <inkml:brush xml:id="br0">
      <inkml:brushProperty name="width" value="0.025" units="cm"/>
      <inkml:brushProperty name="height" value="0.025" units="cm"/>
      <inkml:brushProperty name="color" value="#637277"/>
    </inkml:brush>
  </inkml:definitions>
  <inkml:trace contextRef="#ctx0" brushRef="#br0">1809 2001 768,'0'0'352,"0"0"-192,0-6-192,0 6 64</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21:33:06.813"/>
    </inkml:context>
    <inkml:brush xml:id="br0">
      <inkml:brushProperty name="width" value="0.025" units="cm"/>
      <inkml:brushProperty name="height" value="0.025" units="cm"/>
      <inkml:brushProperty name="color" value="#637277"/>
    </inkml:brush>
  </inkml:definitions>
  <inkml:trace contextRef="#ctx0" brushRef="#br0">2263 3067 128,'-7'0'0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17:06:50.339"/>
    </inkml:context>
    <inkml:brush xml:id="br0">
      <inkml:brushProperty name="width" value="0.13229" units="cm"/>
      <inkml:brushProperty name="height" value="0.13229" units="cm"/>
      <inkml:brushProperty name="color" value="#7F7F7F"/>
    </inkml:brush>
    <inkml:brush xml:id="br1">
      <inkml:brushProperty name="width" value="0.025" units="cm"/>
      <inkml:brushProperty name="height" value="0.025" units="cm"/>
      <inkml:brushProperty name="color" value="#7F7F7F"/>
    </inkml:brush>
    <inkml:brush xml:id="br2">
      <inkml:brushProperty name="width" value="0.05" units="cm"/>
      <inkml:brushProperty name="height" value="0.05" units="cm"/>
      <inkml:brushProperty name="color" value="#7F7F7F"/>
    </inkml:brush>
  </inkml:definitions>
  <inkml:trace contextRef="#ctx0" brushRef="#br0">1229 1563 896,'4'-3'352,"-4"3"-192,0 0 224,0 0 320,0 0-64,0 0 0,0 3-160,0-3-32,0 7-192,0-7 0,0 7-96,0-1 64,0 1-64,0 3 0,0-4-96,0 1-64,0 3 96,0-3 0,0 3-128,0-4-32,0 1 96,0-1 96,3-2-96,-3 2-96,0-2 32,0 2 64,3-2-64,-3-1 0,3 0 32,-3 4 0,4-4-96,-4 0 64,0 1 32,3-1 64,-3 4-32,0-1 64,0 1-64,0-1 64,0 1-64,0 0 64,-3-1 0,3 1 32,-4 3 0,1-4 0,3 1-64,-3 0-64,3-1 32,-3 1-32,-1-1 64,4 1-96,-3 0 0,3-1 96,-3 1 32,3 0-128,0-4 32,0 3-64,0 4 0,0-3 64,0 0 64,0 3-32,0-4-32,0 1-64,-4-1 32,4 1 32,0 0 0,0-1 0,0 1 64,-3-4-32,3 4-32,0-1 32,-3 1 32,3 0-96,-4-4 0,4 4-32,-3-1 0,0 1 64,3-4 0,-4 0 0,1 4 64,-3 0-32,2-1-32,1 1 32,0-1-32,-1 1 0,4-4 64,-3 4-32,0 0 64,-1-1-224,4 1 32,-3 0 32,3 0 96,-3-1 0,-1 1-32,4-4 32,-3 4-32,3-1 0,-3-2 0,3 2 0,-3-2 0,3 2 0,-4-3 64,1 1-96,3-1 0,-3 0 32,-1 4 0,4-4 64,-3 4 32,3-4-128,-3 4 32,3-4 0,-4 0 0,4 1 0,-3-1 0,3 0 0,-3 1 64,-1-1-96,4 0 0,-3 1 96,3-1 32,0 0-128,-3 1 32,0 2 0,3-3 0,-4 4 0,4-4 0,-3 4-96,3-4 64,-3 4 32,-1-4 64,4 4-32,-3-4-32,3 0 32,-3 4-32,3-4 0,0 4 64,0-4-96,-4 1-64,4 2 64,0 1 64,-3-4-64,3 4 0,0-4 32,0 4 64,-3-4-192,3 4 32,-4-1 96,4 1 128,-3-1-32,3-2-64,-3 2 0,3 1-32,-3-4-96,3 4 64,0-4 32,-4 4 64,4-4-32,0 4 64,0-4-128,0 0-64,0 4 64,0-4 64,4 1 0,-4-1-32,3 4-64,-3-4 32,0 3 32,3-2 0,0 2 0,-3 1 64,4-4-96,-1 4 0,0-4 32,1 4 64,-1-4-32,0 4-32,4-4-64,-4 0-32,1 1 64,-1-1 64,0 4 64,0-4-32,1 0 32,-4 1-128,3-1 0,4 0 32,-7-3 0,3 3 0,0 1 64,4-4-32,-7 3 64,3-3-64,1 3-32,-1-3-64,0 4 32,0-4 96,-3 3 32,4-3-32,-1 3 32,-3-3 0,3 4 32,1-4-160,-1 3 32,0-3 0,1 3 0,-1-3 64,0 4-32,1-4-32,-1 3-64,0-3-32,-3 3 128,3-3 32,1 0 0,-1 0 32,-3 4-128,3-4 0,-3 0 32,4 0 64,-1 0 32,-3 0 32,0 0 64,3 0 32,-3 0-192,0 0 0,4 0 32,-4 0 32,0 0-128,0 0-32,3-4 96,-3 4 32,0 0-96,0 0 32,3 0-160,-3 0 32,0 0 128,0 0 128,0 0-96,0 0-32,0 0 0,0 0 0,4 0 0,-4 0 64,0 0-96,3 0-64,-3 0 64,0 0 64,3 0 64,0 0-896,1 0-320,-1 4-1152</inkml:trace>
  <inkml:trace contextRef="#ctx0" brushRef="#br0" timeOffset="1328">1355 2490 640,'0'0'352,"0"-3"-192,0 3-128,0 0 160,4 0 32,-4 0 32,0 0 0,3 0 64,0 0-32,-3 0 64,4 0 0,-4 0 32,3 0-64,-3 0 32,3 0-128,1 0-64,-4-3 0,3 3-32,0 0-64,0 0-64,1-3 32,-1 3 32,0 0 32,4 0-32,-4-4-64,1 4 32,-1 0 32,0 0 96,1-3 128,-1 3-128,3 0-32,-2-3-64,-1 3-64,0-4 32,1 4 32,-4 0-32,3 0 64,4 0-128,-1 0-64,-2 0 128,2 0 32,1 4-96,-1-4 32,-2 3 0,2 0 64,1-3-32,-4 4-32,1-4 96,-1 3-64,0-3-32,0 3-64,1-3 32,-4 0 32,3 3 64,0-3-32,-3 0-32,4 0 32,-1 0 32,-3 0-96,3 0-64,-3 0 64,4 0 64,-4 0 128,0 0-128,3 0-96,-3 4 32,0-4 0,3 0 32,-3 3 0,4 0 64,-4 1 32,3-1-128,0 0-32,0 1-320,-3-1-96,4-3-1216,-1 3-576,0-6 1088</inkml:trace>
  <inkml:trace contextRef="#ctx0" brushRef="#br0" timeOffset="2141">1524 2192 1664,'3'0'704,"-3"4"-384,4-4-256,-1 0 192,0 0 0,1 2 0,-4-2-64,3 0 32,0 4-64,4 0 0,-4-2-96,0 5 32,4 0 0,0-4 96,-4 4 32,7 3 32,-3-4-64,2 4 32,-2-3-64,0 0 64,3-1-64,-4 0 0,1 2-192,-1-2 32,1-3 64,-4 4 32,4-4-128,0 0 32,-4 1 0,4-1 0,-4 0 0,0 4 0,0-4 0,1 1 64,-1-1-96,-3 4 0,3-1 32,-3 0 0,0-2 64,0 2 32,0-2-128,0 2 32,0 1 0,0 0 64,0-1-96,0 4-64,-3 0 64,3 4 64,0-4 0,-3 0-32,3 0-128,-4-1-64,-2 1-480,3 0-192,-1-3-608,1-1-288</inkml:trace>
  <inkml:trace contextRef="#ctx0" brushRef="#br0">865 2876 384,'0'3'256,"3"0"-128</inkml:trace>
  <inkml:trace contextRef="#ctx0" brushRef="#br0">871 2885 640,'1'1'128,"-1"-1"-96,0 7 96,7-7-160,-7 0 32,0 6 0,6-6 0,1 7-96,-7-7 64</inkml:trace>
  <inkml:trace contextRef="#ctx0" brushRef="#br0" timeOffset="7376">885 2893 832,'7'0'96,"-4"3"-128,0-3-32,1 4 32,-1-4 0,0 3 96,1-3 32,-1 3-192,0-3 0,1 4 32,-1-4 96,0 3 0,1-3 64,-1 3-128,0-3 0,-3 3 96,3-3 32,1 4 32,-4-1 0,3 0-160,0-3 32,1 4 0,-1-1 0,0 0 0,1-3 0,-1 4 128,-3-4 64,3 0-64,1 0-96,-4 3 0,3-3 32,0 0-32,0 0-32,1 0 96,-1 0 64,0 0-64,-3 0 0,4 0 32,-1 0 64,0 0-96,1 0-64,-1 0 0,0 0 32,-3 0-96,4 0 0,-1 3 96,-3-3 32,3 4-32,0-1-64,4 0 32,-4 0 32,1 1-32,-1-1 64,0 0-64,1 1 64,-4-4-128,3 3 0,-3-3 96,3 0 96,-3 0 0,4 0 64,-4 0-128,0 0-64,3 0 0,-3 0-32,3 0 0,0 0 0,-3 0 0,4 0 0,-4 0 0,3 0 0,-3 3-96,3-3 64,1 0 96,-4 0 96,3 4-128,0-4-32,1 0 64,-1 0 32,0 0-32,1 0-64,-1 3 32,0-3 32,-3 0-96,3 0 0,1 0 96,-1 0 96,-3 0-64,3 0 0,1 0-32,-1 0 32,0 0 0,4 0 32,-4 0 0,1 0 0,-1 0 0,0-3 0,4 3 0,-4 0 0,4 0 0,-1-4 64,1 4-96,-4-3-64,4 3-96,-4-3 32,0 3 32,1 0 64,2 0-32,-2-4-32,-1 4 32,0 0 32,4 0-96,-4 0-64,4 0 64,-4 0 0,0 0 32,1 0 64,2 0 32,-6 0 32,4 0-160,-1 0 32,0 0 0,1 0 64,-1 0-96,0 0-64,1 0 64,-1 0 64,0 0 0,0 0 64,1-3 0,-1 3 96,0 0-96,1 0-64,-1-3 64,0 3 0,-3 0 32,7 0-160,0 0-32,-1 0 32,1 3 64,-1 0 0,1 4 64,0 0-128,-1-1-64,-2-3 64,2 4 64,1 0 0,-1-4-32,-2 0-64,2 1 32,-2-1 96,-1 0 32,-3-3-32,3 0-64,1 0 32,-4 0-32,3 0-96,0-3 64,-3 0 32,3-1 64,1 1-32,-4 3-32,3-3-64,0-1 32,1 1 32,-1 3 0,0-3 0,1 3 64,-4-4-32,3 4-32,0-3 160,1 0 32,-1 0-160,0 3 0,0-4-32,4 1 0,-4 3 0,4-3 0,-4 3 0,4-4 64,-4 4-96,4 0 0,-4 0 32,4-3 0,-4 3 0,4 0 0,-1 0 0,-2-3 64,2 3-32,-3 0-32,4 0 32,-4-4-32,1 4-96,2 0 64,-2 0 32,2 0 0,-2 0 0,2 0 64,-3-3 32,4 3 32,-4 0-64,4 0 32,0 0-64,-1 0 64,1 0-64,-1 0-32,1 0 96,-4 0 0,1 0-128,2 0-32,1 0 32,-4 0 64,4 0 0,-4 0 64,4 0-128,-1 0-64,-2 0 64,2 0 64,-2-3 64,2 3 96,-2 0-160,-1-3-96,0 3 32,4 0 64,-4 0 0,0-4 64,-3 4-128,4 0-64,-1 0 128,0-3 32,1 3-96,-1 0 32,0 0 0,-3 0 0,7-3 0,-4 3 0,4 0 0,-4 0 0,4 0-96,-4 0 0,0 0 64,1 0 64,-1 0 0,0 3-32,1-3 32,-1 0 32,-3 0-32,3 3-32,0-3 32,-3 4-32,4-4-96,-4 0 64,3 3 96,0-3 32,-3 3-32,4-3 32,-4 0-128,3 3-64,-3-3 64,3 0 64,-3 4 128,4-4-128,-4 0-32,3 0-64,-3 3 0,0-3 192,0 0-128,-3 0 0,3 3-160,0-3 32,0 0 128,0 4 128,0-4-192,0 3 0,0-3 64,3 3 64,-3-3 0,0 4-128,3-1-32,-3 0 128,0 0 32,4 1 0,-4-1-128,0 4-32,0-4 128,0 0-32,0 4 96,3-4-224,0 4 32,-3-4 96,0 0 128,0 1-96,-3-1-96,3 0 96,0-3 96,-3 4-192,3 2-96,-4-2-64,1-1 32,3 4 128,-3-4 96,-1 0-224,1 0-32,0 1 64,3-1 64,-4 0 64,4 1 32,-3-1-96,3 0 64,-3 1 96,3-1 32,-4-3-256,4 3-128,0-3-64,0 4 32,-3-1-32,0 0 64,3-3 96,-3 3 32,-1 1-192,-2-4-576,-1 3 0,4 0-256,-4 1 32</inkml:trace>
  <inkml:trace contextRef="#ctx0" brushRef="#br0" timeOffset="10517">1722 3026 1280,'0'0'512,"-3"0"-256,3 0-320,-3 0 192,3 0-32,0 0 96,-4 0-32,4 0 0,-3 0 160,3 0 128,-3 0 32,-1 0 32,4 3-64,-3-3 32,3 3-320,-3-3-192,3 4 32,-4-2 32,4 2 0,-3 0 64,3 2-128,0 0 0,0-2 96,-3 2 32,3 1 32,0 0 64,3-4-32,-3 4 64,0-1-128,0 1-64,0 0 64,0-1 0,0 0-32,0 4-64,0-2 96,-3-6-64,3 5-32,0 0-64,-4-4 32,4 4 32,-2-1 0,-2-2 0,4 2 64,-4-2-32,4 2 64,-2 1-128,2 0 0,-4-5-32,4 6 0,-4-6 64,4 6 64,-2-6-32,2 5-32,-4 0-64,1-1-32,3-2 64,-3 2 64,3 1 0,-4 0 64,1-1-64,3 1-32,-3 0-64,3-1-32,-4-2 64,1 2 64,3 0 0,0-2 64,0 2-64,-3-2-32,3 2-64,-4 1 32,4-4 32,-3 4 0,3-4 0,-3 4 0,3 0 0,-4-1 64,1-2-96,3 2-64,-3-2 128,-1 2 32,4-3 0,-3 0-64,3 4-64,-3 0 32,3-1 32,-4-2 64,2 2-96,2 1 0,-4-4 32,4 4 64,-4-4-32,4 1 64,-2 2-128,2-2 0,-4 2-32,4 0 0,-4-2 64,4 2 0,-2-2 0,2 2 64,-4-2-32,1-1 64,3 0-128,-3 4-64,3-4 64,0 1 0,-4-1 32,4 0 0,0 1 0,0-1 0,-3 0 0,3-3 64,0 4-32,-3-1-32,3 0 32,-4 1-32,4-2 0,-3 2 0,3 2 0,-3 1 0,-1-4 0,1 4 0,3-4 0,-3 1 0,3 2 0,-4-2 0,1-1 0,3 0 0,-3 1 0,3-1 0,-4 0 0,4 1 0,-3 2 0,3-2 0,-3-2 0,3 2-96,-4 0 64,2-2 96,2 2 32,-4 0-32,4-2-64,-4 2 32,4-4-32,-2 3 0,-2 0 0,4 1-96,-6-1 64,2 0 32,1-3 0,0 4 64,-1-1 32,1 0 32,0-3-64,-1 4 32,1-1-64,0 0-32,-1 1 32,1-1 32,3 4-96,-3-4-64,-1 0 64,4 3 0,-3-2 32,0 0 64,3-2-32,-4 2-32,1 0 96,3-4 64,-3 2-64,-1-2 0,4 4-96,-2-4-32,2 3-32,-4-3 0,4 3 64,-4 1 64,2-4-96,2 3 0,-4-3-32,-2 3 160,2-3 160,1 0-64,-4 4-32,4-4 64,-4 0 0,4 0-96,0 0-96,-4 0-160,4 0 0,-4 3 64,4-3 96,-1 0 0,-2 0-32,2 0 32,2 3-128,-2 1 64,-2-4 32,2 3 0,1 0 0,3 1 0,-3-1 0,-1 0 0,1-3 64,0 0-96,3 4 0,-4-4 96,1 0 96,0 0-64,-1 0-64,1 0 64,0 0 0,3 0-128,-4 0 32,1 0 64,3 0 96,-3 0-128,3 0-96,-4 0 32,1 0 0,3 0 96,-3 0 32,-1-4-32,1 4 32,-4-3-64,5 0-32,-2-1 32,0 1 32,4 0-32,-2 3-32,-2-4 32,1 1-32,0 0-96,-1-1 64,4-2-32,-3 2 0,0 1 128,-1-4 32,4 5 32,-3-6 0,0 2-64,-1 2-64,4-2 96,-3 3 0,-4-4-128,4 4-32,0-4 96,-4 1 96,4 2-192,-1-2-96,2 2 160,-2-2 32,0 2 32,2-2 32,-6 0-128,6-2 0,-2 6 32,1-6 0,3 2 0,-3 3 0,-1-4 0,1 1 64,0-8-32,-1 8 64,1-4-128,0 3-64,-1-2 128,1 1 32,0 2 0,3 0-64,-4-1-64,1 0 32,0 1 96,-1-1 32,1 0-32,0 1-64,-1-1-64,4 0 32,-2 1 96,-2-4 32,0 4-128,2-1 32,-6-3 0,6 0 0,-2 3 0,1-3 0,-4 0 0,4 4 64,-4-4-96,4 4-64,0-2 64,3 2 0,-4-4 32,4 4 64,0-1-32,-3-3 64,6 3-128,-6 1-64,3-4 64,0 0 0,0 4 32,0-4 0,0 3-96,0 0 64,0 1 96,0-4 96,0 3-128,0 0-96,0 4-64,0-4 96,3-3 0,-3 4 96,0 0-32,4-2 64,-4 2-128,0 0-64,0-1 64,0-3 0,0 3 96,-4-3 96,4 4-128,0-1-32,0-2 0,0 1 64,4 2-96,-4 0-64,3-1 64,-3 0 64,3 4-64,-3-4 0,4 1 32,-4 2 64,3-2-32,-3-1 64,0 4-128,0-4 0,0 4 32,0-3 0,0-2-96,3 6 64,-3-6 96,0 6 32,0-5-128,4 4 32,-4-4 0,0 0 0,0 4 0,0-4 0,3 4 0,-3-4 64,0 4-32,3-4-32,-3 4 32,0-4-32,4 1-96,-2 0 64,-2-4-544,4 3-160,0-3-2048</inkml:trace>
  <inkml:trace contextRef="#ctx0" brushRef="#br0" timeOffset="11939">1352 3224 1408,'-4'0'608,"1"0"-320,3 0 0,0 4 352,0-4-160,0 0 0,-3 0-288,3 0-64,-4 2 64,1-2-160,3 4-32,-3-4 0,3 3 64,-4 0 32,4 1 32,-3-1 0,3 0 64,0 4 32,0 0 32,0-4 0,0 7 64,0-3-160,0-1-32,3 4 0,-3-4 0,4 4-64,-1 0-64,-3-3 32,3 0-128,-3 3 64,4-4 32,-4 1 64,0 3-32,0-3 64,0-1 0,0 0 96,0 4 32,0-3 32,0 3-224,0-3 0,0-1-32,0 4 0,0-3 0,0 0 64,0-1-32,0 0 64,0 2-64,0-2-32,0-3 32,-4 4-32,4-1 0,0 1 0,-3-4 0,0 4 64,3 0-96,0-1 0,-4 1 32,4 0 0,-3-1 0,3 0 0,-3 4-96,3-3 0,0-4 128,-3 4 32,3 0 0,0-4-64,0 0 32,-4 1-32,4-1 0,0-3 64,-3 3-96,3-3 0,0 4 32,0-4 0,0 0 0,0 0 0,0 0-96,0 0 64,0 0-32,0 0 0,0 0-512,0 0-256,0 0-1184</inkml:trace>
  <inkml:trace contextRef="#ctx0" brushRef="#br0" timeOffset="12819">1845 3005 2176,'0'-13'864,"-7"26"-448,7-13-416,0 0 160,0 0-192,0-7 32,0 14 0,0-7 0</inkml:trace>
  <inkml:trace contextRef="#ctx0" brushRef="#br0" timeOffset="13413">1838 3006 3488,'3'4'-32,"0"2"32,-3-2 0,4 2 0,-4 0 0,3-2 192,-3 2 128,3 1-32,-3 0 0,0-1-32,0 1 0,0 0-224,0-1 0,0 1-32,-3 0 64,3-1-96,-3 0 0,3 4 96,-4 0 32,4 0 32,0-3 64,-3 3-160,3-3-32,-3 3 0,-1-4 0,1 4 64,0-4 32,0 4-128,-1-3-32,1 0 32,3 3 0,-3-4 96,-1 1 32,1 0-32,0-1 32,3 1-128,-4 3 0,1-3-32,0-1-64,-1 4 96,4-4 64,-3 4 0,0-3-32,0 3 32,-1-3 32,-2 3-96,-1-4 0,4 0-32,-1-2 0,-2 0 128,-1 2 96,1-2-128,-1-2-96,4 2 32,-4-1 0,0 4-64,4-4 0,0 0 128,-4 1 32,4-1 0,0 4-64,-1-4-64,1 0-32,0 4-32,-1-4 96,1 4-512,0-4-160,-1-3-640,4 4-192</inkml:trace>
  <inkml:trace contextRef="#ctx0" brushRef="#br0" timeOffset="14007">1685 3204 1152,'3'-6'416,"1"6"-192,-4-4-256,3 4 64,0-2 96,1-2 160,-1 1-160,0-4-64,4-3 32,-4 0 64,4 0-224,-1-3-96,4 3-544,0-3-192</inkml:trace>
  <inkml:trace contextRef="#ctx0" brushRef="#br0" timeOffset="-207820.27">856 2963 896,'3'7'-32,"1"-7"128,-1 3 128,-2-2 192</inkml:trace>
  <inkml:trace contextRef="#ctx0" brushRef="#br0" timeOffset="-207821.27">876 2983 1856,'3'3'256,"0"0"-64,4 1 32,0 2-128,-4-2 0,4-1 32,-1 0 64,-2 1-96,2-1-64,-3 3 0,4-2-32,0 2 0,-4-2 0,4-1 0,-4 0 0,0 4 64,4-3 96,-4 2 128,0-2 64,-3 2-96,4-2-96,-1-1 0,-3 0 32,3 0-160,1 1-96,-4 2 32,3-2 0,-3-1 32,3 0 0,-3 1 0,4-1 64,-1 0-96,0 4 0,1-4 32,-1 0 0,0 1-448,0-1-160,7 4-544,0-1-224</inkml:trace>
  <inkml:trace contextRef="#ctx0" brushRef="#br0" timeOffset="-207824.27">838 760 1920,'-6'7'768,"6"-7"-384,-3 3-96,3-3 288,-3 0-256,-1 0-32,1 3-160,0-3-32,-1 0-32,-2 4 32,2-4-128,1 3 0,-4-3 32,4 3 64,0 1-96,-4-1 0,0 0 32,1 1 64,0 2-32,-2 1 64,2-4-64,0 4 64,-1-4 0,4 4 32,-4-1-64,4 1-64,-1 3 32,-2-4-32,2 4 0,-2 0 0,2 4 0,1-5 64,0 1-96,-3 0 0,-2 4 32,2-5 0,0 5 0,-1-4 0,0 3 64,1-3 96,-1 3-64,0-3-64,4 3 0,-4-3 32,4 0-96,-4 0 0,4 3 32,0-3 0,-1 0-96,2 0 64,-2 0 32,4 0 0,-4 3 64,4 0 32,0-3-32,-2 3-64,2-3 32,0 4-32,0-5 0,-4 5 64,4-4-32,0 3-32,0-3-64,0 3 32,-4-3 96,4 6 32,-2-6 96,2 4 32,-4-1-96,4-3-96,-3 3 64,3-3 64,-3 3-64,-1-3-64,4 0 0,0 0-32,0 3 0,-3 0-96,3 1 64,0-5 32,0 5 64,0-4-96,-3 3 0,3-3 32,0 3 64,0 0-32,0-3-32,0 3 32,0 4-32,0-4 0,0 0 0,0 1-96,3-4 64,-3 3 32,0-3 64,0 3-32,0-3-32,0 0-64,0 3 32,3-3 96,-3 6 96,0 1-128,0-4-96,0 0 32,0 1 0,4-1 32,-4-3 64,0 0-32,0 3-32,0-3 32,0 0-32,0 0-96,0 6 64,0-2 32,0-5 0,-4 5 64,4-4 32,0 3-128,0-3-32,0 0 96,-3-4 32,3 4-96,0-3 32,-3 3 0,3-4 64,0 4 32,0 0 96,-4 0-96,4 0 0,0 0-32,-3 0 32,3 0-128,0 3 0,0-3 32,0 0 0,0 0 64,-3 0 32,3 3-128,0-3-32,-4 3 96,4 0 32,0 1-96,0-1-32,-3 0 32,3 0 64,-3 0-64,3-3 0,-4 0 32,1 0 0,3 0 64,-3 0 32,-1 0-32,4 0-64,-3 3-64,3-3-32,-3 3 128,3-3 32,-4 3 0,4-3 32,0 4-224,-2-4 32,2 3 32,0-3 32,-4 3 32,4 0 0,0 0 64,0 1 32,0-4-32,0 3-64,0 0-128,0-3 0,0 3 128,4 0 64,-4-3-96,0 0 32,2 0 0,-2 3 0,0-3 0,4 0 64,-4 0-32,3 0 64,0 0-128,-3 0 0,4 0 32,-4 3 64,3-3-32,-3 0-32,3 0-64,1 0 32,-4 3 32,0 0 64,3 0 32,-3-3 32,3 4-64,-3-1 32,4-3-64,-4 3-32,3-3 32,-3 0 32,0 3-32,3-3 64,-3 3-224,4 0 32,-4-3 32,3 4 96,0-5 0,-3 5 64,4-1-64,-1-3-32,0 3-64,1-3 32,-4 0 32,2 3 0,2-3 0,2 3 64,-2-3-32,2 3 64,-2-3-64,2 4-32,-2-4-64,-1-4-32,4 4 192,-4-3 96,0 3-192,4-4-32,-4 4 0,1-3 64,2 3 0,1 0 64,-4 0-128,3-4 0,2 4 96,-6 0 96,0-8-224</inkml:trace>
  <inkml:trace contextRef="#ctx0" brushRef="#br0" timeOffset="-207823.27">681 3172 9184,'3'3'-64,"-1"7"0,2-1 0,2 1 96,-2 0 0,2-3 64,-2 3-64,2 0 64,-2-4-64,-1 1-32,0 0 96,4 6 0,0-3-128,-4-4-32,4 4 96,-3-3 32</inkml:trace>
  <inkml:trace contextRef="#ctx0" brushRef="#br0" timeOffset="-207825.27">757 3313 9504,'3'7'64,"1"-2"-64</inkml:trace>
  <inkml:trace contextRef="#ctx0" brushRef="#br0" timeOffset="-207827.27">768 3333 9568,'2'4'32,"2"0"-32</inkml:trace>
  <inkml:trace contextRef="#ctx0" brushRef="#br0" timeOffset="-207829.27">778 3350 9600,'1'3'0,"1"2"0</inkml:trace>
  <inkml:trace contextRef="#ctx0" brushRef="#br0" timeOffset="-207831.27">787 3368 9600,'0'0'0</inkml:trace>
  <inkml:trace contextRef="#ctx0" brushRef="#br0" timeOffset="-207833.27">812 3409 9632,'4'10'-32,"-1"0"32,0-3 64,1-4-32,-4 4 64,3-1-64,0-2 64,1 2-64,-2-2-32,-2 2 32,4 1-32,0-1-96,-2 1 64,2 0 32,0-4 64,-2 4-32,2-4-32,-1 4 96,0-4 64,1 3-128,-1-2-96,0 2-64,4 1 0,0-4 96,-4 1 64,0 2 0,4-2 64,-4 2-128,1 1-64,2-1 64,-2 1 64,-2-4-64,2 4 0,2 0 96,-2-1 96,2-3-128,-2 4-96,2 0 96,-2-1 32,-1-2 0,4 2-64,-4-2 32,0 2 32,1-3-96,-1 1 0,4 2 32,-1-2 64,-2 2-32,2-2-32,4-1 32,0 4-32,0-4-96,-4 0 64,4 4 32,-3-4 64,0 4-96,-1-4 0,1 0 32,0 4 0,-1-4 0,0 1 0,2-1 0,-6 3 0,2-2 0,2 2 64,-2 1-32,-1 0-32,0-4-64,1 4 32,-1-4 96,4 3 32,-4-2-128,0-1-32,1 4 32,-1-4 0,0 0 32,4 1 0,-7 2 0,7-2 64,-4-1-96,0 3 0,3-2 32,-2-1 64,0 0 32,-4 1 32,2-1-160,2 0-32,-1-3 96,0 4 32,-3-1 0,7 0-128,-4 1 32,1-1-32,-1 0 0,0 4 128,1-4 96,-1 0-128,4 1-32,-4-1 0,0-3 0,1 3 0,2 1 0,-2 2-160,-2-2 160,-2-1 64,8 0 0,-8 0-64,2 1-64,2-1 32,0 0 96,-2 1 32,2-4 32,-4 0 0,3 0-64,-3 0 32,3 0-128,1 0 0,-4 0 32,0 0 64,0 0-96,3 0 0,-3 0 32,3 0 0,-3 3 0,4-3 0,-1 0 0,-3 0 64,3 0-96,1 0 0,-1 0 32,0 0 0,1 3 0,-1-3 0,4 0 0,-4 0 0,0 4 0,1-4 64,-2 3-32,2-3-32,0 0-64,-2 3 32,2-3 96,0 0 96,-2 0 0,-2 0 64,4 0-192,-1 0-96,-3 0 32,3 0 64,-3 3 0,4-3 64,-4 0-128,3 0 0,0 0 96,-3 0-32,4 0-32,-4 0 32,3 0-32,-3 0 0,3 0 0,-3 0 0,4 4-96,-4-4 64,3 0 32,0 3 64,-3-3-32,4 3-32,-4-3-64,3 4 32,-3-1 32,3-3 0,-3 3 0,4-3 64,-4 4-32,3-4-32,-3 0 32,0 0-32,3 3 0,-3-3 0,4 0-96,-2 0 64,-2 0-32,4 3 0,-4-3 64,4 0 64,-4 0-32,2 0 64,2 0-128,-4 0 0,4 0-32,-4 0 0,2 0 64,-2-3 0,4 3 64,-4 0 32,3 0-128,0 0-32,1 0 32,-1 0 0,4 0 32,-4 0 0,4 0 0,-4 0 0,0 0-96,1 0 64,2 0 96,-2 0 32,-1-3-128,0 3 32,3 0 64,-2-4 32,2 4-128,1 0-32,0 0 32,-1 0 64,-2 0 0,2 0 64,1-3-128,0 3-64,-1 0 64,1-3 64,0 3 0,-1-4-32,0 1-64,2 0 32,-2-1 32,-3 1 0,4 0 0,-1 0 64,1 3-32,-4-4-32,4 1 32,-4 0-32,4-1-96,0-2 0,-1 2 128,1 1 32,0 0 0,-1 3 32,0-3-128,1 3 0,0-4-32,-1 1-64,1 3 96,0-3 64,-1-1 0,4 1-32,-3 0 96,0-1 0,-1 1-128,0-4-32,2 4 96,-2-3 32,-3-1 0,7 4-64,-3-1-64,-1-2-32,1 2 64,3 4 64,-3-3 0,-1 0 64,0-1-128,4 1-64,-2 0 128,-2 0 32,0-1 0,4 1-64,-3-4 32,3 4 32,-3 0-32,-1-4-32,-2 4 96,2-4 0,0 1-32,2 2-64,-2-2 32,-2 2-32,2 1 0,0-4 64,1 4-32,-4 0-32,4-1-64,0 1 32,-4 0 32,4 0 64,-4 3-32,4-4 64,-4 1-64,4-4-32,-5 4-64,2 3 32,2-3 32,2-1 64,-2 1-32,0 3-32,-2-3-64,-1 3 32,4-4 32,-4 1 0,0 0 0,1 3 0,-1-3 192,0-1 192,1 1-256,-1 0-64,0-1-64,-3 1 64,7 0-96,-4-1 0,1 1-32,-2 0-64,2-1 160,2 1 32,-2 0-96,0 0 32,-2-4 0,2 4 0,2-4 0,-2 4 0,-1-4-96,0 4 64,1-1 32,2-2 0,-2 3 0,-1-1 0,0-2 64,4-1 32,-4 0-128,4 4 32,-4-4 0,3 4 64,-2-3-32,0 2 64,-2-2 0,2 2 32,-1 1-160,-3-4-32,3 4 32,-3 0 0,4-4 32,-1 4 0,-3 0 0,0-1 0,3 1 0,-3 0 0,4-1 0,-4-2 0,3 2 0,-3-2 64,3 2-32,-3-2 64,4 3-128,-4-4 0,3 4-32,0-1 0,1-6 64,-1 7 0,0-7 0,1 7 0,-1-4-96,0 1 64,1 2 32,-4-2 64,3 2-32,0-2-32,-3 2 32,4-2-32,-2 3 0,6-1 0,-6 1-96,2 0 0,-1-1-32,0 1 96,1 0 128,-1-1 96,0-2-160,-3 2 0,4-2-192,-4 3 32,3-1 0,-3-2 64,0 2 160,3-2 192,-3 2-160,0-2-64,4 2-128,-1-5 32,0 2 32,1 4 0,-1-1 0,0-2 0,1 2 0,-1 1-96,0 0 0,-3-4-32,4 4 96,-4-4 128,3 4 96,0 0-224,-3-1-128,4 1 224,-4 0 160,2-1-160,2 1-96,-4 0 64,4 0 32,-2-1-96,-2-2 32,4 2 0,-4-2 64,3 2-96,0 1-64,-3-4 64,4 4 64,-1-3 0,0 2-32,-3-2-64,7-1 32,-7-3 96,3 3 32,1 1-128,-1-1-32,0 1-64,1-1 96,-1 0-64,-3 1-32,3-1 0,1 4 96,-1-7 0,0 0 96,1 3-32,-1-3-32,0 4 32,1-4-32,-2 3 64,2-3 96,0 0 0,-2 1 0,2-1-320,-1-4-64,0 4 192,1-3 160,-4 0-64,3 0 32,0 0-192,1-4-64,-4 4-224,3 0-96,-3-1-288,0 4-160,3 4-704,-3-1-224,4 1-512</inkml:trace>
  <inkml:trace contextRef="#ctx0" brushRef="#br0" timeOffset="23844">2337 3390 1920,'0'-4'768,"3"1"-384,1 0-320,-1 3 192,-3-4-64,3 4 32,1-3-64,-1 0 64,0 3-64,4-7 64,-4 4 64,1-4 64,2 4 96,1-4 64,-1 1-224,1-1-32,-4 0-64,4 1 32,0-4-128,-4 3 0,0-3 32,4 4 0,-1-4 64,-2 3-32,2 1 0,-2-1-96,2-3-64,1 3 32,-1-2-32,1 2 64,0 0 96,-1 1-64,1-1 0,0 0-32,-4 1-64,3-1 96,-2-3 64,-1 0 0,4 0 64,-1 4-192,-2-1-96,2-3 32,1 4 64,-4-1 0,4 0-32,-1 4 32,1-3-32,0-4 0,-1 3 0,1 0 0,-1 1 0,1 2 0,0-2 0,-1-1 0,1 1 64,-4-1-96,4 0 0,-4 1 32,4-1 64,-4 1-32,0 2-32,1-2 32,-1 2-32,0-2-96,1-1 0,-1 0 128,-3 1 96,3-1-96,1 1-32,-1-4-64,0 3 0,-3 0 0,3 1 0,4-1 128,-7 4 96,3-4-128,1 4-32,-1-4 0,0 4 64,1-4-96,-4 1 0,3-1 32,0 4 0,1-4 0,-1 1 0,0 2 0,0-2 64,-3 2-32,4 1-32,-1-3-64,0 2 32,-3 1 32,4-4 64,-4 7-96,3-6 0,0 2 96,-3 1 32,4 3-32,-4-3-64,3-1-64,0-2-32,1-1 128,-4 4 32,3 0 0,-3-1-64,3 1 32,-3 0-128,3-1 64,1 1-128,-4 0 32,3-1-992,0 1-448,-3 0-704</inkml:trace>
  <inkml:trace contextRef="#ctx0" brushRef="#br0" timeOffset="25938">2791 2190 1792,'3'0'704,"1"0"-384,-4 0-320,3 0 160,-3 0 96,3 0 96,-3-4 0,4 1 32,-4 0-128,3-4 0,0 0 32,-3 1 64,4-1-32,-4 1-32,3-4-160,-3 3-32,0-3 32,0 3 64,3-2-160,1-1-32,-4 3 0,2-3 64,-2 0-32,4-3-32,-4 3 32,0-3 32,4 3 96,-2 0 0,-2 0 64,4 3-64,-4 1 64,3-1-64,0 1 0,1 2-96,-1-2-64,4-1 32,-4 0-32,4 4 0,-1 0 64,1-4 32,0 4 32,-1 0 0,1-4 0,0 4-160,-1-1-32,0 4 32,1-3 0,0 3 32,-1-3 64,4 3-32,-3-4-32,0 4 32,3 0-32,0 0 0,-4 0 0,4 4 0,-4-4 0,4 0 64,-3 3 96,0 0-64,3 1-64,-4-1-160,-2 0 0,2 4 128,1-1 64,-4 1-96,1 0 32,2-1 64,-2 4 96,-2 0-224,6 0-96,-2 0 96,-3 0 0,0 0 64,4 0 64,0 3-32,-4 0-32,0 0 32,1-3 32,-1 0-32,-3 0 64,3 0-128,-3 0-64,0 3 64,0-3 0,-3 3-64,3-3 0,-3-3-32,-1 6 96,1-3 64,0 3 64,-1-3-192,1 0-64,3 0 64,-3 0 96,-1 7 96,1-7 96,0 3-256,-1 0-96,4 0 160,-2 0 128,-2 4-128,0-7-64,4 3 32,-2-3 64,-2 0 64,4 0 32,-3 3-160,0-3 32,-1 3 0,1 0 0,0-3-96,-4-3 64,4 3 96,-1 0 32,1 0-128,-4 0-32,4 0 32,0 0 64,-4-1 0,4-2-32,-1 3 32,1 3 32,0 0-96,-1-3 0,2 0 32,-6 0 64,6 0-96,-2 0-64,-2 0 64,-1 0 64,4-3-160,-1 2 32,-2-2 96,2 0 64,-2-1-160,2 1-64,-2 3-32,-1 0 128,4 0 32,-4 0 32,0-4-96,1 4 0,0-3 64,2-1 64,1 1 0,0 3-32,-1 0 32,1-7-32,0 4 0,-1-1 64,1-2-32,3-1-32,-3 4 32,-1-4 32,4 0-96,-3-3 0,0 4 32,-1-1 0,1 0-96,3 0 64,-3-3 32,-1 4 0,4-1 0,-3-3 0,0 4 0,3-4 0,-4 0 0,-2 0 0,2 0 0,-2 0-160,0 0-32,2-4 160,-2-3 64,-1 1 32,-3-1 32,3 1-128,-6-4 0,6 0-32,1 3-64,0 4 0,2-4 0,0 4-128,4 0 0,-2 3-160,2 0-64,-4 0 0,4 0-32,0 0 288,0 0-256,0 0-32,0 0-544,0 0-192</inkml:trace>
  <inkml:trace contextRef="#ctx0" brushRef="#br0" timeOffset="26750">2840 2384 3328,'-6'3'1312,"0"-3"-704,2 0-704,4 0 256,0 0-64,0 0 32,0 0-64,0 0-64,-3 0 160,3 0 128,0-3 192,0-3 96,0-1-224,-3 0-64,3 1-160,0-4-96,-4 0 0,4-3-128,0 3 64,0 0 32,0 0 64,0-3-96,4 6 0,-4-3 32,3-3 64,4 3-96,-5 0 0,2 3 32,0 1 0,-2-1 0,5 1 0,-4-1-96,4 4 64,0-1-32,-1 4 0,4 0 64,4 0 64,-4 4-96,0-1-64,0 7 128,-1-4 32,-2 4-160,-1 0 0,-2 0-128,-1-3 0,0 3-224,1 3-64,-4-3-704,0-3-896,-4 2 640</inkml:trace>
  <inkml:trace contextRef="#ctx0" brushRef="#br0" timeOffset="29797">836 883 256,'7'-14'160,"-1"11"-64,4-4-64,-6 4 96,-1 0 0,7 0 0,0-1-64,0 1 32,0 3-128,3-3 0,0 3 96,-3-4 96,3 4-64,0 0-64,1 0 128,-1 0 32,3 0 128,-2 0 32,-1 0 32,0-3 0,4 3-128,-4-3-96,3-4 0,-2 4-32,2-4 0,1 1 0,-1 2-64,1-6 32,-4 7-64,4-7 64,-1 3-64,-3 1 64,4-1 64,3 4 64,0-4-32,-4 4 32,4 0-128,-4-4 0,4 7-32,-3-3 32,3 0-64,0 3-32,-4 0 32,4-4-32,-4 4 0,4 0 0,-3 0 0,3-3 0,-4 3-96,4 0 64,3-3 32,-3 3 64,0 0-32,-4-4-32,1 4 32,0 0-32,-1 0 0,-3 0 64,7 4-96,-3-1-64,-1 0 64,1 4 0,-1 3 32,1-4 64,-4 4-32,4-6-32,-1 2 32,1-3 32,-1 4-96,-3-4 0,1-3 32,2 4 64,1-1-32,-4 0-32,-3-3 32,3 4-32,0-1 0,1 0 0,-1-3 0,-3 7 0,0-7 0,0 3 64,-4 0-192,4 1 32,-3-1 96,-1 0 64,4 1 64,0-1 0,0 0-160,0 7-32,3 0-192,4 3-64,3 7-992,-4-3-320,7 3 544,-3-1 288</inkml:trace>
  <inkml:trace contextRef="#ctx0" brushRef="#br0" timeOffset="32235">723 1200 2816,'3'-3'1056,"1"0"-576,-1-4-352,4 4 256,-4-4-224,4 0-96,-5 1-32,6-1-32,-2 1 0,0-1 0,1 4 0,3-4 0,0 4 0,-3-1 0,6 1-96,-3 3 64,-1 0 32,5 0 0,-1 3 0,0-3 0,1 0 0,-4 0 0,0 0 0,0-3 64,0 3-608,-1-3-192,-2-1-480,-1 1-192</inkml:trace>
  <inkml:trace contextRef="#ctx0" brushRef="#br0" timeOffset="33001">1077 895 640,'7'-3'256,"-4"3"-128,7 0 192,-7 3 224,1 0-96,2 1 64,1-1-224,-1-3-32,1 3-192,3 1-64,-3-4 64,6 3 96,-3 0-64,3-3-64,1 0-96,2 4 32,-3-4-32,1 3-64,-1-3-704,7 3-320,0 4 448,-1 0 224</inkml:trace>
  <inkml:trace contextRef="#ctx0" brushRef="#br0" timeOffset="33923">1808 919 1536,'3'-4'608,"4"4"-320,3 0-352,-7 0 192,0 4-96,4-4 64,0 0-64,-1 3-32,4-3 32,-3 3 32,3-3-96,3 3 0,-3 1 32,-3-4 0,2 3 64,1 0 96,4-3 64,-8 4 96,4-1 32,0 0 96,-3 4-224,3-4-64,0 1-32,-1 2 0,5-3-160,-1 4 32,-3 0 0,0-1 0,3 1 0,-3-4 0,0 1 64,0-1 96,0-3-128,-4 3-32,4-3 0,-3 3 64,3-3-32,3 4-32,0 2 32,0 4-32,-3-3-160,7 3 32,-1 6-576,1-2-192,-1-1 256,-2 0 128,2 0-192,-3 0-96</inkml:trace>
  <inkml:trace contextRef="#ctx0" brushRef="#br0" timeOffset="35501">1153 680 640,'10'-6'256,"-7"6"-128,11-4-160,-12 4 64,6-2-32,-2 2 64,4-4-32,0 4-32,-4 0 224,4 0 96,0 0-32,-3 0 64,2 0-128,1 0-64,0 0-64,4 0 0,-4 4 64,3-4 64,-3 2-96,3-2-32,-3 0 32,4 8 0,-5-8-160,4 2-32,1-2 32,-1 4 0,0-4 32,3 4 0,-2-4 64,2 2 32,1 2-128,-4-1 32,3-3 64,1 0 32,-4 0-192,7 0-64,-3 0 128,0-3 160,-1 3 0,0 0 32,-2-4 32,-1 2 32,4-6-192,-5 6-64,2-2 0,2 0 0,1-2 32,0 3 64,-4 3-32,4-3 64,2-1-64,-2 4-32,3-3-64,-4 3 32,0 0 32,4 3 64,-6-3-32,2 0-32,0 4 32,2-1-32,-2 0 0,-3 3 0,7-2 0,-3 2 0,3-2-96,-1 2 64,-2 1 32,3 0 64,-4-4-32,0 4 64,8-1-64,-4 4-32,-4 4-64,4-4 32,0-4 32,0 4 0,0 0 0,2 0 0,-2 0 0,0 0 0,0 0-96,0 3 64,0-4 32,-4 5 64,4-1-32,0 0-32,0 1-832,-4-1-320,8 4 160,-4-5 64</inkml:trace>
  <inkml:trace contextRef="#ctx0" brushRef="#br0" timeOffset="36314">1792 456 2432,'0'-2'960,"0"2"-512,3-4-448,-3 4 224,4-3 64,-4 0 64,3-1-160,0-2-64,4-1 0,-1-3 0,1 0-64,3 0 32,0-3-128,3-3 0,4-1 32,-1 0 0,4-3 0,3 4 64,-3-4-96,6-3 0,1 0 32,-1 3 0,-2 4 0,2 2 0,4 1 0,0 3 64,-1 0-96,-2 7 0,-1-1-128,4 1 32,-4 6-160,1 1-32,-1-1-64,-2 0 0,-1-3-480,0 0-256,-3 0 384,0 0 160</inkml:trace>
  <inkml:trace contextRef="#ctx0" brushRef="#br0" timeOffset="36845">2020 502 768,'0'-3'352,"0"3"-192,3-3-192,0-3 128,4-2-64,0-1-32,3-1 32,0-3-32,6-1 64,-2-2 96,2 0-128,0-4-96,8 0-64,-4 0 96,2 0 0,-2 0 32,7 4-96,0-1 64,-1 0 32,0 5 64,4-6-32,0 12-32,6 3-128,-2 3 0,2 3 64,4 7 32,-4 4-64,0-2 0,0 8 64,-2-3 64,-4 0 416,-4-7 192,-3 0-256,0-4-128,-3 0-864,-4-2-416</inkml:trace>
  <inkml:trace contextRef="#ctx0" brushRef="#br0" timeOffset="37439">2215 576 3200,'4'-7'1216,"-1"4"-640,7-7-608,-7 6 224,7-6-128,0 1 32,3-5-64,7 1-32,0-3-64,3-1-32,4 4 64,2 0 64,1-1-64,0 1-64,3 3 64,0 0 0,0 4 96,3 2 32,1 1-128,2 6-32,1 4 32,-3 0 0,-1 3 32,4 3 0,-4 3 0,0-3 64,-3 4-32,1 0-32,-5-4 160,1 3 128,-3 1-96,-4-4-32,0 7-64,-7-4-96,1-2 32,-1 6-32,-2-4 0,-4-3 0,-1 4-448,-2-1-160,3 1-896,-7-1-384</inkml:trace>
  <inkml:trace contextRef="#ctx0" brushRef="#br0" timeOffset="38267">2510 493 2688,'-7'-3'1056,"10"6"-576,1-3-640,-4 0 192,3 4-32,4-1 64,-1-3-32,4 3-32,3 1 32,1-1-32,2 0 0,1 1 0,2 2-96,5 1 0,-5 3 64,8-4 64,-1 4-64,1 7 0,3-1 32,-4 7 0,7-3 64,-6 3 32,-1 4-128,1 3 32,-4-4 0,0 1 64,-7-4-96,1 6 0,-4-5 96,0-1 32,-3-3-32,-3-1-64,0 1 32,-7-3-32,3-1 0,-3-2 64,0-1-96,0 3 0,0-2 32,0-4 0,0-1-96,0 1 64,3 0 32,4 0 0,3 0-96,-4 0 64,4 0 32,0 0 64,0 0-32,3 3 64,-3 0-128,3 1 0,1-1 32,-1-3 0,0 3 0,4 0 0,-4 0 64,0 1 96,4-4 0,-1 3 64,-3-3-128,1 0-64,2 3 64,1-3 0,-4 0-128,0 3 32,0-3-64,4 0-64,-1 3-128,-2-3 0,6 3-512,-4 0-128,4-3-128,-4 3 64</inkml:trace>
  <inkml:trace contextRef="#ctx0" brushRef="#br0" timeOffset="38986">2708 1234 4992,'-3'-7'1824,"3"7"-960,3 0-1088,1 0 256,2 0-64,4 0 64,6 0 0,2 0-32,4 0 32,2 3-128,2-3 64,4 7-128,0-4-32,0 4-256,-4 3-128,0-4 320,0 8 128,-6-1 96,0 0 32,0 0 0,-3 1 0,0 2-96,-5-3 0,-2 1 128,0 2 96,0 1-32,-3 3-64,0-4 64,-4 1 0,4-1-192,-5 1 0,2-1 32,2 5 32,2-2 32,-2 5 0,4-1 0,0 0 0,0-3 0,6 3 0,-2-3 0,-2 0 0,2-4-96,2 1 64,1-1 96,0 1 96,-1-4-640,4 0-1344,-4 0-32</inkml:trace>
  <inkml:trace contextRef="#ctx0" brushRef="#br0" timeOffset="39814">2714 1571 128,'6'0'64,"-2"0"0,2 3-96,-2-3 64,2 4 320,4-4 160,0 3-256,0 0-128,0 1-32,6-4 0,1 6-32,0-2-64,6-1 288,-4 0 192,1 4-224,4-4-64,-1 4-128,-4-4-64,1 4 32,0-4-32,-3 4 0,0-1 64,-1 1-32,-3-4-32,0 4 96,1-1 64,-1-2-64,0 2-64,1 1-96,2 3 32,-3 0 32,4 3 64,-4 0-32,0 0-32,1 4-64,-2-1 32,2-2 32,-1 2 64,0 4 256,1 0 160,2-4-160,-2 1-32,2-1-224,-3 2-64,0-5 0,7 3 0,-6 1 0,2-1 0,0 1 0,-2-1 0,2 4-96,0 0 0,-2-3 128,-4-1 32,0-3 0,0 4-64,-4-1-64,1 1 32,0 0-320,-4 2-160,0 1-736,1 3-256</inkml:trace>
  <inkml:trace contextRef="#ctx0" brushRef="#br0" timeOffset="40580">3211 2077 5120,'-3'7'1920,"0"-7"-1024,-1 6-1120,8-6 320,-1 4-96,0-2 0,4 2-160,0 2 32,6 1-352,0 0-96,0 6-576,4 0-128,-1 4-96,1 0 32,-4 2 736,0-6 352,-3 1 256,-3-1 160,-4 0-288,0 1-64</inkml:trace>
  <inkml:trace contextRef="#ctx0" brushRef="#br0" timeOffset="40986">3177 2339 3072,'4'4'1216,"-1"-1"-640,10 0-672,-10 1 256,4-1-192,3 3 0,3 4-32,0-3-64,1 6 0,2 0 96,-3 1-352,4-1-64,-4 3-128,-3-2-64,-3-1-192,-1 3-32</inkml:trace>
  <inkml:trace contextRef="#ctx0" brushRef="#br0" timeOffset="41392">3168 2550 384,'7'6'256,"-1"7"-128,1 1-384,0-1 64</inkml:trace>
  <inkml:trace contextRef="#ctx0" brushRef="#br0" timeOffset="42127">3561 1760 2176,'7'7'864,"-4"-4"-448,4 4-352,-4-4 288,4 4-224,-1 2 0,4 5-64,0 6 32,4-4-64,-1 4-32,3 3-64,1-3 32,-1 0 32,1 3 64,-4 1-192,4 2 32,-4 0-544,-3 1-128,0 3-192,-4-1 32</inkml:trace>
  <inkml:trace contextRef="#ctx0" brushRef="#br0" timeOffset="43189">1633 404 1920,'0'-10'768,"7"3"-384,-1-6-448,-2 10 128,-1-4-64,4-6 0,-1 3 0,0 0 0,2-3 64,1 3 32,-2-4-128,3 1 32,0 0 64,3 0 96,0-4 64,1-3 96,2 4-160,0-1-32,1 1-64,3-4 32,-3 3-224,2 1 32,1-4-32,0 3 64,-1 4-384,1 0-192,-3 3-288,0-3-160</inkml:trace>
  <inkml:trace contextRef="#ctx0" brushRef="#br0" timeOffset="43815">1484 404 3968,'-13'-10'1472,"10"3"-768,-1 0-672,1 4 256,3-4-160,0-3-96,3-3 0,1 0 32,-4-1-32,3 2-96,0-5 32,1-3 96,-1-3 96,4-1-128,-4 2-96,0-2-64,3 4 96,2 0 0,-2-2 96,4-2-96,0 4 0,-4 4-128,4 3-32,0-4-1312,0 4-896,4 0 1024</inkml:trace>
  <inkml:trace contextRef="#ctx0" brushRef="#br0" timeOffset="44346">1286 368 3072,'-9'-7'1216,"5"4"-640,1-1-480,0 4 320,-4-6-192,4-1-64,-7 0-64,3 1-96,-3-4-64,-3 3 32,0-2 224,-4-5 128,1 4-32,-1-3 0,-3 0-160,0 3-32,-3-4-32,3 2-128,-3-2 32,0 4-256,0 0-64,-3 0-384,-1 4-864,4-1 64,-7 0 448,0 1 256</inkml:trace>
  <inkml:trace contextRef="#ctx0" brushRef="#br0" timeOffset="44908">1110 490 3200,'-16'-4'1216,"10"4"-640,-4 0-480,6 0 384,-6 0-160,0 0 0,0 4-192,-3-4-96,3 0 64,-7 0 0,1 0-32,0 0 32,-1 0 0,-3-4 96,-3 1-96,3 0 0,-3 3 32,0 0-64,-3 0-64,-1 3-128,-3-3-64,1 3-608,-1 1-1472,0 2 64</inkml:trace>
  <inkml:trace contextRef="#ctx0" brushRef="#br0" timeOffset="45533">760 695 3328,'-23'3'1312,"16"1"-704,-3-4-640,7 3 288,-4 0-96,-6-3 64,3 4 64,-3-4 64,-3 3-160,-4-3-128,0 3 32,3 1 0,-6-1-32,3 4-128,-3 6-32,-3-3 64,3 3 0,-4 0 32,1 4 0,-4 2 0,0 1 0,-3 0 0,3 0 0,-6 3 0,3-3 64,0-3-96,3-1 0,4 1-480,2 2-1536,1 2-256</inkml:trace>
  <inkml:trace contextRef="#ctx0" brushRef="#br0" timeOffset="46330">604 893 1792,'-10'3'768,"7"4"-384,3-4-320,-3-3 288,-1 4-224,1-1-64,0-3 96,-3 3 32,2 1 128,0-4 128,-2 3-192,0 0 0,-1 0 0,0 1 0,1 2-128,-1 1-32,0 0-32,1-1-64,-4 1 96,-4 3 64,4-4 0,-2 1 64,-2 0 0,-2-1 96,-1 1-32,0-1 0,-2 1-160,-1 0-32,0-1 32,3 1 0,-3-4 64,4 4-160,0-1-96,-1 4 32,0 0 0,1 0 32,3 0 64,-4 0-96,1 0 0,2 3-32,2 0 0,-5 1 64,4-4 64,-1-1-96,1 1 0,3 0-32,-3 0 0,3 0 64,4 0 0,-1 3 0,0 1 0,4 2-160,3 4-32,-3 0-128,6 0 32,-3-1-192,0 1-96,3 3 96,-6-3 192,3-3 224,-7-4 128,7-3 64,-3 0-64,0-3-64,-1-4-544,1 3-192,-4-2-640,1-1-160</inkml:trace>
  <inkml:trace contextRef="#ctx0" brushRef="#br0" timeOffset="47284">512 1102 1920,'-6'7'768,"2"-4"-384,-2 3-384,2-2 224,-2 2 0,-1 4 32,0 0 64,-3 3 32,4-3 32,0 0 0,-1 0-128,-3 3-96,3 1-64,1-4-96,-4 0 32,0 3 32,3 0-96,-2 0 0,-1 4-32,3-4-64,-3 4 96,0-1 64,0 1-64,3-1-64,1-3 64,-4 7 64,3 0 64,0 0 32,1 0-160,0-4 32,-1 7 0,0 1 0,-3-1 0,0 0 0,4 0-96,-4 0 64,3 0 32,0 0 0,1 1 0,2-1 0,2 0-96,2 3 0,0-2-96,0 5 32,2-2-192,2-1-96,0 1 256,2-1 64,-3-3 128,0-3 64,-3 3-32,-3-6-32,3-1 32,0-6-32,-3 0 0,3 0 0,0-3 0,0-1 0,0 4 0,-4-3 0,4 3 0,0-4 0,0 4-96,-2 0 64,2 7 32,-4-7 64,0 3-32,2 0 64,-6 0-64,2 1-32,-7-1-64,3 3 32,0 1-384,-3 6-224,-1 0-288,-2 4-96,0-1 512,-1 1 256</inkml:trace>
  <inkml:trace contextRef="#ctx0" brushRef="#br0" timeOffset="48112">536 1231 2176,'-6'20'864,"2"-17"-448,1 7-352,0-3 192,3 0-64,-4 5 32,1-2-128,0 4 0,-1 2-32,-2-2-64,3-1 32,-4 0-32,0 3-96,1-2 64,-1 6 32,0-4 0,4 4 0,0-4 64,3 4-32,0 0-32,0 4 32,6-2 32,-2 2-32,2-1 64,1 4 0,-4-1 96,4-3-160,-4 4-32,1-5 0,-1 2 64,-3-1-32,3 0 64,-3-3-64,-3 3-32,3-3 32,-3-3-32,-1 2-96,1-2 64,0-1 32,-1 1 0,-2 2 0,-1-2 0,0 0-96,-2 6 0,2-4-32,0 1 96,-3 4 0,4-4 32,-1 0 0,1 0 0,-4 6-928,3 0-416,-3 0 352,3 4 128</inkml:trace>
  <inkml:trace contextRef="#ctx0" brushRef="#br0" timeOffset="48518">384 2524 3072,'-13'6'1120,"6"1"-576,0-1-512,7 1 352,-6-7-192,-1 7 64</inkml:trace>
  <inkml:trace contextRef="#ctx0" brushRef="#br0" timeOffset="48846">334 2544 5632,'-6'4'0,"3"-1"-64,-4 0 0,4 1 64,-1 2 0,1 4-96,-4-4 64,4 8 32,0-4 0,-4 0 0,4 3 64,0 0-96,-4-3 0,-3 3 96,0-3 32,0 0 160,-6 0 160,-1 0-224,-3 0-32,-3-3-96,0-1 32,-4-2-64,1-2-32,0 2 32,2 0-544,1-4-1536,3 2-256</inkml:trace>
  <inkml:trace contextRef="#ctx0" brushRef="#br0">1771 2919 1504,'1'5'-768</inkml:trace>
  <inkml:trace contextRef="#ctx0" brushRef="#br0" timeOffset="61546">1657 1772 1408,'3'-3'608,"-3"3"-320,0-3-192,4 3 128,-4-4-192,3 4 0,-3-2-32,3 2 0,-3-8 0,4 8 0,-1-6 0,0 3 64,1 0 160,-1-4 128,0 4-64,-3-1 64,4-2-192,-1 2-32,0-2-128,1 2-32,2 1 32,-2-4 64,-2 4-32,2 0 64,0-1-128,2 4 0,-3-2-32,0 2-64,4-4 160,0 4 32,-4-4 0,4 4 32,-1-2-128,-2 2-64,-1-4 192,4 4 96,-4-4-256,0 4 0,1-2 0,-2-2 32,6 4 32,-6-3 64,2 3-96,2-3 0,-2 3 32,-1-4 0,4 4-96,-4 0 64,0 0 32,1-3 64,-1 3 32,0 0 32,1 0-160,-1 0-32,0 0 32,-3 0 0,4 0 32,-1 0 0,0 0 0,1 0 64,-1 0-32,0 0-32,-3 0 96,4 0 64,-2 0-64,2 3-64,2-3-96,-2 0-32,2 0 64,-2 0 0,-1 0 32,4 4 0,-4-4 0,0 0 0,1 0 0,2 0 0,-2 0 0,2 0 64,-2 0-96,-1 0 0,4 0 32,-1 0 0,0 0 0,-2 0 64,2 3-96,-2-3 0,-1 3 32,0-3 0,1 0 0,2 4 64,-2-2-96,-1-2 0,0 4 32,1-4 0,-1 4 0,4-2 0,-4 2 0,0-4 64,4 4-32,0-2-32,-1-2-64,-2 4 32,2-1 32,-2 0 0,-2 1 0,2-4 0,-1 3 0,0 0 0,1 1-288,-1-1-128,0 0-768,-3 1-288</inkml:trace>
  <inkml:trace contextRef="#ctx0" brushRef="#br0">1938 1674 1152,'-3'0'416,"3"0"-192,-3 0-256,3 0 192,-3 3-32,3-3 96,-4 0 0,1 4 96,0-4 32,-1 0-32,1 0 32,0 3-64,-1-3-64,1 0-64,0 0-96,-1 0-64,4 0-64,-3 0 32,3 0 32,-3 0 64,0 0-32,3 0-32,-4 3 32,4-3-32,-3 0 0,3 0 0,0 0 128,-3 4 64,-1-4 0,4 0-32,-3 3-96,3-3 32,-3 0-64,3 3 64,-4-3-64,4 4 64,0-4-128,-3 3-64,3-3 64,0 3 64,0 0-64,-3 1 0,3-1 32,0 4 0,-4-4 0,4 0 64,0 4-32,0-4-96,0 4-32,0-4 128,0 0 32,0 1-96,0-1 32,0 0-64,4 1 0,-4-1 64,0-3 64,0 3-96,0 1 0,3-1 32,-3 0 64,0 4-32,0-4-32,3 4 32,-3-4-32,0-2 0</inkml:trace>
  <inkml:trace contextRef="#ctx0" brushRef="#br0">1975 1765 6944,'0'-2'-96,"3"-1"128,0-4 32,-3 1 0,0-1-64,0 4 96,0-4-128,0 4 0,0 0 32,-3-4 64,0 4-32,3-1-32,-3-2 96,3 3 0,-4-1-32,1 1-64,3 3 32,-3-3-32,-1-1 0,4 4 0,-3-3 0,3 3 64,-3-3-96,3 3-64,-4 0 64,1 0 64,3 0-64,-3 0 0,3 0 32,-4 0 64,4 0-96,-3 0 0,0 0 32,0 0 64,-1 0-32,1 0-32,0 0 32,-1 3-32,1 0-160,0-3 32,-1 4 64,4-1 32,-3 0 32,0 1 64,3-1-32,-4-3-32,1 3 32,3 0-32,-3-3 0,3 4 0,-3-1 0,-1-3 0,4 3 0,-3-3 0,3 0 0,-3 4 0,3-4-96,-4 0 64,4 3 32,0 0 0,0 1 0,0 2 0,0 1 0,0-1 0,0-2-96,4 2 64,-4 1 96,3-4 32,-3 4-128,3-4 32,1 4-64,-1-4 0,0-3 64,-2 1 64</inkml:trace>
  <inkml:trace contextRef="#ctx0" brushRef="#br0">1924 1791 6816,'1'-1'-32,"-1"-2"32,4 3 0,-1-4-96,0 1 64,0 0 32,-3-4 64,4 4-32,-4-1-32,0 1 32,0-4-32,0 1 64,0 3-96,-4-1-64,4 1 128,-3 0 96,0-1-96,0 1-32,3 3-64,-4-3 0,4 3 64,0-4 0,-3 4-96,3 0 64,0 0 32,-3 0 0,-1 4 0,4-4 0,-3 0 0,3 3 0,-3 0 0,-1-3 64,1 7-96,3-4-64,-3 1 64,3-1 64,0 0 0,0 0-32,0 1 32,3-1-128,0 4 64,1-4-32,-1-3 0,0 3 128,1 1 96,-1-4-128,0 3-32,-3-3 0,4 0 0,-1-3 0,0 3 0,-3-4 64,3 4-32,-3-3-32,0 0 32,0 3-32,0-4 0,0 4 64,0-3-96,0 3 0,0-3 32,-3-1 64,3 1-96,0 0 0,-3 3 32,3-3 0,0 3-96,0 0 64,-3 0-32,3 3 0,-4 0 0,4 0 0,-3 4 0,3-4 0,0 4-288,-3-4-1504</inkml:trace>
  <inkml:trace contextRef="#ctx0" brushRef="#br0">1942 1710 128,'0'0'160,"0"0"-64,7 7-128,-7-7 64,0 7-32,0-7 0,0 6 0,0 1 0,0-1 64,6 1-96,-6-7 0,0 7 96,0-1-32,7-6 64,-7 7-128,0-2 0</inkml:trace>
  <inkml:trace contextRef="#ctx0" brushRef="#br0" timeOffset="67438">1952 1744 1024,'-7'0'0,"7"-7"0,0 7 64,0 0 32,-7 0 32,7 0-64,0 0-64</inkml:trace>
  <inkml:trace contextRef="#ctx0" brushRef="#br0">1945 1737 1408,'0'0'0,"7"0"-96,-7 0 64,6 0 32,1 0 0,-7 0 0,13 0 0,-6 7-352,-3-2-96</inkml:trace>
  <inkml:trace contextRef="#ctx0" brushRef="#br0">1136 1748 5024,'-5'-5'128,"5"5"0,0 0 0</inkml:trace>
  <inkml:trace contextRef="#ctx0" brushRef="#br0">1128 1740 5664,'-3'0'256,"3"-3"-32,-3 0-160,-1 3 64,1-4-32,0 4 96,-1-3-96,2 3-64,-2-3 64,0 3 0,4-4-32,-2 1 32,-2 0 0,1-1-32,0 4 32,-1-3-64,1 0 64,0 3 0,-1-3 32,1 3-64,0-4-64,-4 4 32,4-3 32,-1 3-32,-2-3-32,2-1 32,1 4 32,0 0 96,-4-3 64,4 3-96,-1-3-32,-2 3 96,2 0 32,-2 0-96,3-4-32,0 4-32,-1-3 32,-2 3-64,2-3 64,1 3-64,0 0-32,-1-4 32,1 4-32,-4 0 0,4 0 0,0 0 64,-1 0-32,1-3 64,0 3 64,-4-3 64,4 3-96,-1 0-96,-2-3 0,2 3-32,-2 0 0,3 0 0,-4-4-96,1 4 64,2 0 96,-2 0 32,-1-3-32,4 3 32,-4 0-64,4 0 64,-4 3-128,4-3 0,-1 4-32,2-4-64,-2 3 160,4 0 96,-4 0-192,2-3 0,2 4 64,-4-1 64,0-3 0,4 3-64,0-3 32,-2 4-32,-2-4 0,4 0 0,-3 0 0,0 3 64,-1-3-32,1 3 64,0-3 0,-1 4-128,-2-4-32,6 3 32,-4-3 0,1 3 32,0 1 64,-1-4-32,1 3-32,0-3 32,-1 3 32,1 0-32,0-3 64,-1 4-64,2-1-32,-2-3 32,-2 3-32,2-3 0,0 7 0,2-4 0,-2 1 0,4-1-96,-3 4 64,0-4 32,-1 0 0,1 0 0,0 1 64,-1-1-32,4 0-32,-3 1-64,3-1 32,-3-3 32,3 3 64,-4 1-96,4-4 0,-3 3 32,3-3 64,0 3-96,-3 1 0,3-4-32,0 6 0,0-3 128,0 1-32,0-1-32,0 0 32,0 1 32,0-1-96,0-3 0,0 0-32,0 3 0,0-3 0,0 0-64,0 0-608,0 0-256,-3 0-416</inkml:trace>
  <inkml:trace contextRef="#ctx0" brushRef="#br0">718 1816 640,'0'0'352,"0"0"-192,0 0-64,0 0 224,0 0-64,3 0 96,-3 0-128,3 0 32,-3 0-160,4 0 0,-1 0 32,-2 2 0</inkml:trace>
  <inkml:trace contextRef="#ctx0" brushRef="#br0">738 1820 3296,'6'0'224,"-2"0"-32,2 0-32,1 0-96,-6 1-64</inkml:trace>
  <inkml:trace contextRef="#ctx0" brushRef="#br0">771 1826 4032,'3'0'160,"3"4"-224,-5-3 0</inkml:trace>
  <inkml:trace contextRef="#ctx0" brushRef="#br0" timeOffset="77642">1026 1529 384,'-3'-7'256,"3"7"-128,0-3 128,-3-1 160,3 1-64,-4 0 32,1-1 64,0 1 32,-1-4-192,1 4-32,-4-3 0,4-4 0,-4 3 0,1 0 64,-1 4-224,1 0-64,-1-1-192,0 1-32,1 0-704,-1 3-256,-3 0 128,0 3 224</inkml:trace>
  <inkml:trace contextRef="#ctx0" brushRef="#br0" timeOffset="79486">969 1350 2560,'-6'-3'960,"3"0"-512,-1 0-192,1-1 352,3-2-288,-3-1-96,-1-3-128,1 0-96,-4-3 32,4 3-32,-4-4 0,1 1 64,-1 3-192,-3 0 32,0 4-608,4-1-192,-4 0-384,3 4-64</inkml:trace>
  <inkml:trace contextRef="#ctx0" brushRef="#br0" timeOffset="79877">914 1374 1536,'0'0'608,"0"0"-320,-4 0-128,4 0 256,-3 0-32,0-4 32,-1 4-32,-2-3 0,-1 3-64,0-3 32,1-4-256,-1 4-64,-2-4-32,-1-3 64,0 3-32,3-3-32,0 4-64,1 2 32,-1 1-1184,4 3-448,-1 0 544,1 7 288</inkml:trace>
  <inkml:trace contextRef="#ctx0" brushRef="#br0" timeOffset="80330">857 1372 2816,'-10'-3'1120,"6"6"-576,-2-3-416,2 0 320,-2 0-128,-1 0 0,1-3-192,-1 3-96,-3 0 64,0 0 0,3-3-192,-2 3 0,2 0 32,-3 0 32,3 0-320,4 3-96,-4-3-1056,1 0-384</inkml:trace>
  <inkml:trace contextRef="#ctx0" brushRef="#br0" timeOffset="80658">788 1432 2432,'-8'3'960,"6"-3"-512,-2 0-320,1 0 256,-4 0-96,1 0 0,-1 0-96,-3 0 32,0 0-192,0 0-32,0 0-160,-3 0 32,7 3-512,-1-3-128</inkml:trace>
  <inkml:trace contextRef="#ctx0" brushRef="#br0" timeOffset="81127">711 1489 2176,'-9'7'864,"5"-4"-448,-2-3-288,6 0 256,-7 3-224,3-3-32,-2 0-128,-1 4-32,4-4-1088,-4 0-544</inkml:trace>
  <inkml:trace contextRef="#ctx0" brushRef="#br0" timeOffset="82002">1746 1260 1536,'3'-3'608,"1"0"-320,-1 3-352,4 0 128,-4 0-64,4 0 0,-4 0-96,4 0 64,-1 0 96,4-4 32,-3 1-32,3-4-64,-4 4-480,4-4-224,-3 1 128,-1-1 160</inkml:trace>
  <inkml:trace contextRef="#ctx0" brushRef="#br0" timeOffset="82611">1935 1290 1920,'10'-3'768,"-7"0"-384,7 0-320,-3-1 288,-4 1-160,4 0-32,0-1-224,3-2-32,0-1-960,-4 0-352</inkml:trace>
  <inkml:trace contextRef="#ctx0" brushRef="#br0" timeOffset="82924">2041 1354 1664,'13'0'608,"-13"0"-320,13-20-352,-6 20 192,-1-7-256,7 1 32,-6-1-608,6 0-192</inkml:trace>
  <inkml:trace contextRef="#ctx0" brushRef="#br0" timeOffset="83417">2104 1340 1920,'0'0'768,"4"0"-384,6 0-448,-7 3 192,0-3-160,1 0 0,2 0-608,1-3-288,-1 3 256,4 0 192</inkml:trace>
  <inkml:trace contextRef="#ctx0" brushRef="#br0" timeOffset="84011">1727 1372 2560,'3'-6'960,"-3"2"-512,4-2-448,-4 2 224,3 1-64,0-4 0,1 1-96,2-4-64,1 0 32,3 0-32,-3 4-224,3-4 0,-1 3-960,4-6-416</inkml:trace>
  <inkml:trace contextRef="#ctx0" brushRef="#br0" timeOffset="84339">1657 1294 2048,'0'-3'864,"0"3"-448,0-7-352,3 4 192,-3 0-224,4-4 0,-1 0-32,0 1 0,1-4-96,2 0 0,1 0-384,3-3-160,3 0-160,3-1-64</inkml:trace>
  <inkml:trace contextRef="#ctx0" brushRef="#br0" timeOffset="85855">1624 1641 1536,'6'-3'608,"-6"3"-320,4-7-192,0 7 224,-2 0-192,2-3 0,-1-1-64,0-2-64,1 3 96,-1-4 0,0 4-192,4-4 0,-4 4 32,4-1 32,0 4 32,-4-3 0,4 0 0,-4-1 64,4 4-32,-1-3-32,0 0 32,-2 0-32,2 3 64,-2-7 96,2 7-128,1-3-32,0 3 0,-1-4 0,-2 4 0,2 0 0,1 0 0,-4 0 0,4 0 0,-4 0 64,3 0-96,2 0 0,-2 0 32,0 0 64,1-3-96,-4 3 0,1-3 32,2 3 0,-2-4 0,2 4 0,-2 0-96,2-3 0,1 3 128,0 3 32,-1-3 0,4 0-64,0 0-64,-4 4-32,1-4 128,0 0 96,-1 0 32,1 3 0,0-3-32,-1 0 0,1 0-160,0 0 32,-1 0 0,0 0 0,2 0-96,1 0 64,-2 0 32,-1 0 64,1 0-32,3 3-32,-3-3 32,3 0-32,-4 0 0,4 0 0,-4 0 0,2 4 0,-6-4 0,5 3 64,0 0-608,-1 4-256,4 3-160,0 0 0</inkml:trace>
  <inkml:trace contextRef="#ctx0" brushRef="#br0" timeOffset="86996">1134 1535 1280,'0'0'512,"0"0"-256,-3-3-96,3 3 192,0-3-128,0 3-64,0-4-64,-3 1-96,3 0 32,0-1-32,0 4 0,-4 0 0,4-3 64,0 3-32,-3 0-32,3-3 224,-3 3 160,-1 0-64,1-4 64,0 4-160,0 0-64,-1 0-64,-2 0 0,2 0-64,-2 4 64,2-4-128,1 0 0</inkml:trace>
  <inkml:trace contextRef="#ctx0" brushRef="#br0" timeOffset="87418">1065 1512 5120,'-10'0'0,"4"0"128,-1 0 64,1 0-64,-1 0-96,0 0 0,-3-3 32,4 3-32,-1 0 64,1-4-64,-4 4-32,3 0-64,0 0 32,1 0 32,3 0 0,-4 0 0,0 4 0,4-4 0,-4 3 64,1 0-96,-1-3 0,1 4-32,-1-1 0,0-3 64,1 3 64,-4 1-32,3-1-32,1 0 96,-1 0 64,0 1-224,1-1-96,-1 4 96,0-1 0,1 1-32,-4 0 64,3-1 32,-3 1 0,4-1-96,-4-2 64,0 2 32,0 1 64,0-4-96,3 4 0,-2-1-320,-1 1-96,0 6-640,3-3-224,-3 0 384,0 3 192</inkml:trace>
  <inkml:trace contextRef="#ctx0" brushRef="#br0">1697 2345 128,'3'3'160,"1"1"-64,-1-4-64,-3 3 96,3 0-64,1 1-64,-1-1 32,-3 0-32,3 1 0,1-1 64,2 0 256,-3 1 96,4-1-192,0 0-128,-1 4-64,1-4-32,0 3 0,-1 2 64,1-2-32,-1 4 64,4-4-64,-3 4-32,0-3-64,-1 0 32,1-1 224,-4-2 192,4 2-128,-4 1-64,4 0-192,-4-1 0,0 0 64,0 2 32,4-2-128,-4 0 32,1 1 0,-1 0 0,0-1 0,4 1 0,-4-4 0,4 4 64,-1 3-32,1-3-32,0-1 32,-4 4 32,4 0-192,-1 0-32,1 3-736,-5-5-192</inkml:trace>
  <inkml:trace contextRef="#ctx0" brushRef="#br0" timeOffset="91009">2186 2947 2304,'-10'0'864,"10"0"-448,-3 0-480,3 0 128,-3 0-64,3 0 0,-4 0-96,4 0 0,-3 3 64,3-3 64,0 4-64,-3 2 0,3-2 32,0 2 64,0-2-32,0 6-32,0 0 96,3 0 0,-3 2 32,0 2 0,0-1-64,0 0-64,0 1 32,0-2-32,0 8-96,3-3 64,-3 0 96,0 3 32,0-4-128,0 0 32,0 4-64,0-6-64,0 2 160,0 0 96,0 4-96,-3-3-32,3 0 0,-3-1 0,3 0-352,-4 1-160,1 3-448,0-3-192</inkml:trace>
  <inkml:trace contextRef="#ctx0" brushRef="#br0" timeOffset="-207896.78">910 3409 4768,'3'5'-32,"-3"2"32,4-1-64,-1 1 0,-3 0 64,0-1 64,3-2-32,-3 2-32,0-2 96,0 2 0,0-3-32,0 4-64,-3 0 32,3-1-32,0-2-96,0 2 0,0-2 64,0-1 64,3 0-64,0 0-64,1 1 64,-1-1 0,0 0-960,1 1-448,2-1 448,4 0 288</inkml:trace>
  <inkml:trace contextRef="#ctx0" brushRef="#br0" timeOffset="97009">2276 1985 256,'4'0'160,"-1"0"-64,0 0-192,1 0 64,-1 3 32,0-3 0,4 4-96,-1 6 64,1 0 32,3-4 64,0 8-96,-4-2-64</inkml:trace>
  <inkml:trace contextRef="#ctx0" brushRef="#br0" timeOffset="97478">2256 1816 384,'10'4'256,"-7"-4"-128,1-4 256,-1 4 256,3 0-320,-2 0-192,6 0-64,-4-3-64,8 0 0,-1-1 0,3 1 0,1-4 0,3 4-352,-4-3-160,4-1-32,-3-3 64</inkml:trace>
  <inkml:trace contextRef="#ctx0" brushRef="#br0" timeOffset="101588">2329 1926 1536,'6'0'608,"1"0"-320,-4 0-128,-3 0 192,4 0-128,-1 0 32,0-4-224,1 4-32,-1-3 0,3 3 0,1-3 0,0 3 0,6-4-96,-3 4 64,0 0 96,6 4 32,1-4-128,-1 0-32,4 0-64,0-4 0,-3-2-544,2-4-288,-5-4 288,5 2 192</inkml:trace>
  <inkml:trace contextRef="#ctx0" brushRef="#br0" timeOffset="101590">685 1932 2176,'-3'7'-64,"-1"0"-288,-2-1 0,2 1-96,1 0-32</inkml:trace>
  <inkml:trace contextRef="#ctx0" brushRef="#br0" timeOffset="101591">665 1810 1408,'-3'-4'608,"0"4"-320,3-2-352,0 2 192,-4-4-32,1 4 32,0 0 128,-1-4 96,1 4-64,-4-2 0,1-2-32,-1 1 0,1 0-224,-4-1-64,3-2-640,-3-4-288,0 0 0,0 3 32</inkml:trace>
  <inkml:trace contextRef="#ctx0" brushRef="#br0" timeOffset="-55154.73">972 1720 1408,'0'0'512,"0"0"-256,0 0-160,0 0 128,0 0-96,0 0-32,0 0 32,0 0 0,0 0 0,0 0 0,0-3 64,0 3 32,0 0 32,0 0 0,-3 0-224,3-4 0,0 4 32,0 0 32,0 0-32,0 0 32,0 0-128,0-3-64,0 3 128,0 0 32,0 0-96,0 0 32,-3 0 0,3 0 0,0 0 0,0 0 64,0 0-32,0 0 64,0 0-64,0 0-32,0 0 32,0 0 32,-4 0-32,4 0 64,0 0-64,-3 0 64,3 0-64,0 0-32,0 0 32,-3 0 32,3 3-32,0-3 64,-4 0-64,4 0 64,0 0-128,0 0 0,-3 0 32,3 0 64,0 0-32,0 0 128,0 0-32,-3 0-64,3 0-32,-3 0-96,3 0-32,-4 0-32,4 0 96,0 0 0,0 0 32,0 4 64,-3-4 32,3 0-128,-3 3 32,3-3 0,-4 3 0,4-3-96,-3 4 64,3-4 32,0 3 64,0-3-32,-3 3 64,3 0-64,0-3 64,-4 4-128,4-1 0,0-3 32,0 3 0</inkml:trace>
  <inkml:trace contextRef="#ctx0" brushRef="#br0">916 1753 5664,'0'4'-32,"-4"-1"96,4 0-32,0 1 64,0 2-128,-3-6 0,3 4 32,0-1 0,0-3 0,0 3 64,0-3-32,0 4-32,0-4 32,0 3 32,0-3-96,0 3 0,0-3 32,0 3 64,0-3-32,0 4-32,0-4 32,0 0-32,0 3-96,0-3 64,0 0 96,0 3 32,0-3-128,0 0 32,0 4 0,0-4 64,0 0-32,0 0-32,3 3 32,-3-3-32,0 3 0,0 1-96,0-1 0,0-3 128,0 3 32,0-3 0,0 4-64,0-4-64,0 0 32,0 0 32,0 0 64,0 0-96,0 0-64,4 3 128,-4 0 32,0-3 0,0 3-64,0-3 32,0 0 32,3 0-96,-3 0 0,0 0 32,0 4 0,0-4 0,0 0 64,0 0-96,0 0 0,0 0 32,0 0 0,0 0 0,0 0 0,1 1 0</inkml:trace>
  <inkml:trace contextRef="#ctx0" brushRef="#br1">762 1887 128,'3'0'160,"1"0"-64,-1 3-128,0-3 64,1 0-128,-4 0 64,3 0-32,0 4 0,-3-4 64,3 0 0,1 0 0,-4 3 64,3-3-32,0 0-32,-3 0 96,4 3 0,-1-3-128,-3 0-32,3 0 32,-3 0 0,4 0 32,-1 0 64,-3 0 32,3 4 32</inkml:trace>
  <inkml:trace contextRef="#ctx0" brushRef="#br1">821 1903 512,'3'0'64</inkml:trace>
  <inkml:trace contextRef="#ctx0" brushRef="#br1">830 1903 480,'4'0'64,"0"0"-160,-4 0 0,2 0-32,-2 3 64,4-3 32,0 0 32</inkml:trace>
  <inkml:trace contextRef="#ctx0" brushRef="#br1">858 1914 128,'0'0'64,"4"3"0,-4-3-96,0 0 64,3 0 32,-3 0 96,3-3-224,-3 3 0,4 0 0,-1 0 32,0-4 32,-3 4 64,4 0-96,-1 0 0,0 0 32,-3-3 64,4 3-32,-1 0-32,0 0-64,0 0 32</inkml:trace>
  <inkml:trace contextRef="#ctx0" brushRef="#br1">908 1907 192,'3'0'-64</inkml:trace>
  <inkml:trace contextRef="#ctx0" brushRef="#br1">768 1841 1408,'6'7'352</inkml:trace>
  <inkml:trace contextRef="#ctx0" brushRef="#br1">775 1847 2688,'4'3'672,"-4"1"-352,3-1-192,0-3 32,-3 3 32,0 1-64,0-4-32,3 3 32,-3-3 64,0 0-32,4 0 0,-4 3-192,0-3 32,0 0 0,3 0 0,-3 0 0,0 0 0,3 0 0,-3 0 0,4 0 0,-4 0 64,0 0-32,0 0-32,3 0 96,-3 0 0,3 0-32,-3 0 32,0 0 0,4 0 32,-4 0-64,3 0 32,-3 0 0,3 0 32</inkml:trace>
  <inkml:trace contextRef="#ctx0" brushRef="#br1">821 1871 6016,'3'3'0,"1"-3"0,-1 0 64,0 4-32,-3-4 64,4 0-64,-1 3 64,0-3 0,1 0 32,-4 3-64,3-3-64,0 0 32,-3 4 32,3-4-32,1 0-32,-1 0 32,0 2-128,1-2 64,-1 0 96,-3 0 96,3 0 0,1 0 0,-1 0-192,0 0 32,1 0 0,-4 0 64,6 0 32,-3 0-32,1 0 32,2 0-128,-2-2 0,-1 2 32,0 0 64,1 0 32,2 0 32,-2-4-64,-1 4-64,-3 0-64,3 0 32,0 0 32,1 0 64,-1 0-32,0 0-32,1 0 96,-1 0 0,0 0-128,4 0 32,-4 0 0,1 0 0,-1 0 64,0 0 32,-3 0 96,3-3-160,1 3-96,-1 0 32,0 0 64,-3 0 64,4 0 32,-1 0-64,-3 0-64,3 0 32,-3 0-32,7 0 0,-7 0 64,3 0-32,-3 0-32,4 0-64,-1-3 32,-3 3 32,3 0 64,0 0 32,-3-4 96,4 4-96,-1 0-64,0 0-96,1 0-32,2-3 64,1 3 0,-4 0 96,0 0-32,1-3 64,-1 3-128,0 0 0,1 0 96,-4-4 32,3 4-128,0 0 32,1-3 0,-1 0 64,-3 3-96,3-4 0,1 1 32,-1 3 64,-3-3 96,3-1 0,-3 4 0,3-3-192,1 3 32,-4-3 64,1 1 32</inkml:trace>
  <inkml:trace contextRef="#ctx0" brushRef="#br2">768 1884 896,'0'3'416,"0"-3"-192,0 0-256,3 0 320,-3 0-64,4-3-128,-4 3-64,3 0-96,-3 0 32,3-3 224,-3 3 128,4 0-160,-4 0-32,0-4 0,3 4 0,-3 0-64,0 0-64,3-4 32,-3 4-32,4 0 0,-1 0 0,-3-3 0,3 3 0,-3 0 0,4 0 64,-4 0 32,3 0 32,0 0 0,-3 0 0,3 3 64,-3-3 32,4 4-96,-1-4-32,0 4 32,1-4 0,-4 3-64,3-3 32,0 0-128,-3 3 0,4-3 32,-1 0 64,-3 3-96,3-3-64,-3 0 64,4 0 64,-4 0 0,3 0-32,0 0 32,-3 0 32,3 0-192,-3-3 32,4 3 32,-4 0 96,3 0 64,0-3 32,-3 3-160,4 0 32,-1 0 0,0 0 64,1-3-32,-1 3 64,-3 0-128,3 0 0,1 0 32,-4 0 0,3 0-96,0 0 0</inkml:trace>
  <inkml:trace contextRef="#ctx0" brushRef="#br2">996 1814 1408,'0'7'512,"0"-7"-256,0 7-160,0-7 224,0 0-128,0 0 64,0 0-160,0 0-64,-7 0 0,7 6-32,0-6-96,-6 0 64,6 7 32,-7-7 0,7 0 64,-6 0 96,6 6-64,-7-6 0,0 0 32,7 0 0,-6 0-64,6 0 32,-7 0-64,7 0 64,-6 0-128,6 0 0,-7 7-32,7-7 0,0 0 64,0 0 64,0 0-32,0 0-32,0 0-64,0 0 32,0 0 96,0 0 96,0 7-64,7-7-64,-1 0 0,-6 0 32,0 6-32,7-6-32,-1 0 32,-6 7 32,7-7-32,-7 6-32,7 1 160,-7-7 32,6 0 64,-6 0 64,7 7-160,-7-7-32,0 0-64,6-7-64,-6 7 96,7 0 0,-7-7-128,0 7 32,7-6 0,-1 6 64,1-7 96,0 7 64,-7-6-32,6 6-32</inkml:trace>
  <inkml:trace contextRef="#ctx0" brushRef="#br2">983 1712 1536,'3'0'608,"-3"0"-320,4 0-288,-4 0 224,0 0-128,0 0 0,0 0 32,0 0 0,3 0-64,-3 0 32,3 0 0,-3 0 96,4 0-32,-4 0 0,0 0 32,3 4-32,-3-2 64,0-2-128,3 0 0,-3 4-32,0-4 32,0 4 0,4-4 32,-4 0-64,3 2-64,-3 2 32,0 0-32,0-4 64,3 2 32,-3 2-32,0-4 32,4 3 0,-4-3 32,0 3-160,0-3-32,3 4 32,-3-4 0,0 3 32,0-3 64,3 3-96,-3-3 0,0 0 32,0 4 0,3-4 0,-3 0 0,0 0 0,0 3 64,0 0-32,0-3 64,0 0-128,0 4 0,0-4 32,0 3 0,0 0 0,0 4 0,0-4 0,0 1 64,0 2-96,0-2 0,0-2 32,-3 2 0,3 0 64,0-2 32,0 2-128,0 0 32,0-4 0,0 2 0,0-2-96,0 4 64,0-4 32,0 0 64,0 3-32,0-3-32,0 0 32,0 0 32,0 0-96,0 3-64,0-3 64,0 0 64</inkml:trace>
  <inkml:trace contextRef="#ctx0" brushRef="#br2">1033 1834 5728,'0'7'0,"0"-7"32,0 0 32,0 0-32,-7 6-32,7-6-64,0 7 32,0-7 32,-6 6 64</inkml:trace>
  <inkml:trace contextRef="#ctx0" brushRef="#br2">1020 1851 5792,'0'3'32,"0"1"0,-3-4-32,3 3 32,0-3-32,-4 3 0,4-3 0,0 0 64,-3 0 32,0 4 32,3-4 0,-4 0-64,4 0 32,-3 0-64,3 0 64,-3 0-128,0 0-64,3 0 64,0 0 0,-4 0 32,1 0 0,3 0 0,-3 0-96,3 0 64,0 0 32,-4 0 64,4 0-96,0 0 0,0 0-32,0 0 0,0 0 128,0 3 32,0-3-32,0 0-64,4 3 32,-4-3-32,3 4-96,0-4 64,-3 3-32,4-3-64,-4 3 160,3-3 32,0 4 0,0-4 32,1 0-64,-1-4-32,0 4-64,4 0 32,-7-3 32,3 3 0,1-3 0,-1-1 0,0 4 0,-3-6 0</inkml:trace>
  <inkml:trace contextRef="#ctx0" brushRef="#br2">1036 1857 6272,'3'-3'64,"-3"0"-32,0-4 64,0 4 64,0-4-64,0 4-64,-3 0 64,3-4 0,-3 4-32,3-1-128,-4 1-32,4-4 64,-3 1 0,0-1 32,3 4 0,-3 0 0,3-4 0,0 4 0,0-1 0,-4 1 0,4-4 64,0 4 32,-3 0-192,3 0 0,0-1 32,0 1 96,0 0 0,0-1-32,-3 1 32,3 0 32,0 3-32,-4-4-32,4 1 32,0 3-32,0-3-96,-3-1 64,3 4 96,0-3 32,-3 0-192,3 0 128,0-1 32,0 4-96,-4-3-32,4 3 32,0 0 0,-3 0 96,3 3-32,0-3 64,-3 7-128,3-4 0,-4 0 96,4-3-96,-3 4-64,3-1 64,0 0 0,-3 1 32,0-1 0,-1 0 0,4 1 0,-3 2-96,3-2 64,-3-1 32,3 0 64,0-3-32,-4 3 64,4 1-64,0-1 64,0 0-128,0 1 0,0-1-32,0-3 0,0 7 64,0-4 0,0 0 0,0-3 0,0 4 64,4-1 32,-1 3-192,4-2 0,-4-1 96,0 0 64,-3 1-96,3-4 32,1 3 0,-1-3 0,-3 0 0,3 0 0,1-3 0,-4 3 0,0 0 0,0-4 64,3 1-96,-3-4 0,0 1 32,0-1 64,-3 1 32,3 2-32,0 1-64,-4-4-64,4 4 32,-3 0 32,0-1 64,-1 4-32,1-3-32,0 3 32,0-3 32,-1 3-96,1 0 0,3 0 32,-3 0 64,3 0-96,-4 3 0,4 0-32,-3-3 0,3 7 64,0-4 0,0 4-96,0 0 64,0-1 96,3 1 32,-3-1-128,0 1-32,4 0 32,-1-1 0,-3 1 32,7 0 64,-7-1 32,3 1-128,0-4 32,0 0-64,1-3 0,-1 0 64,0-3 0,1 0 0,-4-1 0,3 1 0,0-3 0,-3-1 0,4 0 0,-4-3 0,0 4 0,0-4 64,-4 3 32,4-3-128,0 4 32,-3-1 0,0 0 64,3 1-32,-4 3 64,4-4-128,-3 4 0,0 3-32,-1-4 0,4 4 64,-3-3 0,3 6-96,0-3 64,-3 4 96,3-1 32,0 4-128,3-1 32,-3 4-64,0-3 0,3 3 64,-3 0 0,0-4 0,4 4 64,-4 0-96,3 0 0,0-3 32,1-1 0,-1 1 0,0-4 0,1 0 64,-1-3 32,0 0-128,1 0-32,-1-3 32,0-4 0,0 1 32,1-1 0,-1-3 64,-3 0 32,0 0-128,0-3-32,0 3 32,0 0 64,-3 0 0,3 1 64,-4 2-64,1-3-32,0 0 32,0 3-32,-1 1 0,1 3 0,3-1 0,-3 1 0,-1 0 0,4 3 0,0-4-96,-3 4 64,3 0-32,0-3 0,0 3 128,0 0 32,0 0-32,0-3-64,0 3-64,0 0 32,0 0 32,0 0 0,0 0-96,0-4 64,0 4 32,0 0 64,3 0-32,-3 0 64,0 0-64,0 0-32,0 0-64,0-3 32,0 3 96,0 0 96,0 0-128,-3 0-96,3 0 32,0 0 0,0 0 32,0 0 0,0 0 0,0 0 64,0 0-96,0 0 0,0 3 32,0-3 0,0 4 64,0-4 32,3 6 32,-3-2 0,0-1-160,4 4 32,-1-4 0,-3 3 0,3-2 0,-3 2 0,4 1 0,-4 0 64,0-4-32,0 4-32,3-4 32,-3 0-32,0 0 64,0 4 32,3 3-32,-3-3-128,0-4 32,0 0 96,0 4-32,0-4-32,0 0 32,0 1-32,0-4-96,0 3 64,-3 0 96,3-3 32,0 4-128,-3-4 32,3 3 0,-4-3 64,4 3-96,-3-3 0,0 0 32,-1 0 64,1 4-32,0-4-32,-1 0 32,1 0-32,-4 0 0,4 3 0,0-3 0,0 0 0,-1-3 0,1 3 0,0 0 0,-1-4 0,4 4 0,-3-3-96,3 3 64,-3-3-32,3-1-64,0 1 160,0 3 32,0-3 0,0-1-128,0 1 32,0 0 32,0-4 0,0 4 0,0 0 64,0-1-96,0 1-64,0 0 128,0 3 96,-4-4-96,4 4-32,0 0-64,-3 0 0,3 0 0,0 4 0,0 2 128,0-2 32,0 2-32,0 1-64,3-1-64,-3-2-32,4 2 64,-4 1 64,3-4 0,0 1 64,-3-1-64,4 0-96,-1-3 32,-3-3 32,3 3 64,-6-3-96,6-4 0,-6 4-32,3-4 0,0 0 128,0 1 96,-3-1-128,-1 1-32,4 2 0,-3-2 64,3 2-96,-3 1 0,3 0 32,-4 3 0,1 0 64,0 0-32,-1 0-32,4 3-64,0 0-32,-3 4 128,3 0 96,0-4-96,3 4-96,-3-4-64,4 3 0,-4-2 96,3-1 64,0 0-64,-3 1 0,4-4 32,-4 3 0,3-3 0,0-3 64,-3 3 32,0-4 32,0-2-160,0-1 32,0 1 0,0 2 0,0-2 0,-3-1 0,3 4 0,-3-4 0,3 4 0,-4-1 0,1 4 0,0 0 0,3 0 0,-4 4 0,4-1 0,0 0 0,0 1 0,0 2 0,0-2-96,4 2 0,-1-2 64,0 2 0,1-3-320,2 1-160,1-4-800,0-4-992,-1-5 576</inkml:trace>
  <inkml:trace contextRef="#ctx0" brushRef="#br2">1698 1824 1024,'0'0'416,"0"4"-192,0-4-64,0 0 256,0 0-32,0 0 32,0 0-96,4 0-32,-4 0-320,0 0 32,0 0 96,3 0-32,-3 3 32,0-3-32,3 0 32,-3 3 0,0-3 96,0 0 32,0 0 32,4 0-128,-4 0-96,0 0 64,0 0 64,0 4-64,3-4 0,-3 0-96,3 0-32,-3 0 32,0 0 0,4 0 64,-4 0 32,2 0-32,-2 3-64,0-3 32,4 0-32,-4 0 64,4 0 32,-4 0 32,2-3 64,-2 3-160,4 0-32,-4 0-64,0 0 0,3 0 64,-3 0 0,3 0 0,-3 0 0,0 0 0,4 0 0,-4 0 0,3 0 0,-3 3-96,0 0 160,3-3 0</inkml:trace>
  <inkml:trace contextRef="#ctx0" brushRef="#br2">1757 1850 6016,'3'0'160,"-3"4"-128,0-1 0,4-3 64,-2 3 0,2-3-128,-4 4 32,6-4 0,-2 0 64,-1 3 32,-3-3-32,3 0-64,1 0-64,-4 0 32,3 0-32,0 0 0,-3 0 192,4 0 64,-1 0-64,-3 0-32,3 0-32,1 0 32,-4 0-64,3 0-32,-3 0 32,3 0-32,-3 0 0,4 0 0,-4 0 64,3 0-96,-3 0 0,0 0 96,3 0 32,-3 0-32,0 0 32,4 0-64,-1 0 64,0 0 64,1 0-128,-1 0-96,0 0-64,1 0 160,-2 0 96,-2 3-96,4-3-96,0 0 96,-2 0 32,-2 0 0,4 0-64,-4 0 32,3 0-32,0 0 64,-3 0 96,4 0-128,-4-3-32,3 3 0,-3 0 0,3 0 64,-3 0 32,4-3-32,-4 3-64,0 0 32,3 0-32,-3 0 64,0 0 32,3 0-128,-3 0 32,0 0 0,0 0 192,4 0 64,-4 0-160,0 0 32,3 0-64,-3-4 32,0 4-64,3 0 64,1 0-64,-4-3-32,3 3 32,0 0 32,1 0-96,-1 0 0,0-3 96,1 3 96,-1-4-64,-3 4-64,3-3 0,-3 3 32,4-3-32,-2 3-32,-2-4-64,4 4 32,-4 0 32,4-3 64,-4 3-32,2 0-32,2 0 32,-4 0-32,3-3 0,-3 3 0,3 0 0,-3-4 0,4 4 0,-4-3 0,3 3 0,-3 0 64,3 0-96,-3-3 0,0 3 32,4 0 0,-1-3 0,0 3 0,-3 0 64,4 0 32,-1 0-192,0-4 64,1 4 0,-1 0 32,-3 0 0,3 0-96,-3-3 64,4 3 32,-1 0 0,-3 0 0,3 0 64,1-3-96,-4 3 0,2 0 32,-2 0 0,4-4 64,-4 4 96,4 0-128,-4-3-96,2 0 32,-2 3 64,4-4 0,0 1-32,-4 0-64,2 3 32,-2-7 96,4 7-96,-4-3 0,3 0 32,0 3 0,-3-4-96,0 4 64,4-3-32,-4 3 0,0 0 128,3-3 96,-3 3-128,3 0-32,1-4 0,-4 4 0,3-3-96,-3 3 0,3 0 192,1-3-128,-4 3 32,3-4 0,0 4 64,-3 0-32,0-3-32,4 0-128,-1 3 128,-3-4 64,3 4-96,-3-3-32,4 3-64,-4 0 0,3 0-256,-3 0-160,3 0-512,-3 0-128,4 0-928</inkml:trace>
  <inkml:trace contextRef="#ctx0" brushRef="#br1">1328 2684 3200,'-8'0'1216,"8"0"-640,-2 0-544,2 0 256,0 0-96,-4 0 32,1 0-128,3 0-64,-3 0-96,-1 0-32,4 4-160,-3-1-64,0 3-128,-1-2 32,1 2 64,0 4 160,-4-3 96,0 6 128,1 0 64,-1-3 32,0 4 128,-3-4 96,4 0 0,0 3 32,-8-3-192,8-3-64,-4-1-480,0 1-192,0-4-832,0 0-416</inkml:trace>
  <inkml:trace contextRef="#ctx0" brushRef="#br1">1344 2727 3712,'-14'4'1408,"14"-1"-768,-3 3-544,3-6 384,-3 4-288,3 2-96,-4-2-64,1 6-32,0-4-224,-1 1-96,-2 3-512,2 0-224,-2 3-352,-4 0-160</inkml:trace>
  <inkml:trace contextRef="#ctx0" brushRef="#br1">1212 2618 2816,'-3'6'1056,"0"-9"-576,-1 6-64,1-3 352,3 0-256,-3 4-64,-1-4-128,1 3 32,0 0-608,0 4-288,-4 0-672,4 3-192,-4 2 32,0 6 32</inkml:trace>
  <inkml:trace contextRef="#ctx0" brushRef="#br1">1090 2832 3328,'-13'17'1216,"3"-14"-640,-3 4-672,6 0 192,-3-7-544,-3 6-160,0-6-672,-1 4-256</inkml:trace>
  <inkml:trace contextRef="#ctx0" brushRef="#br1">1103 2730 3456,'-3'0'1312,"3"0"-704,-3 0-640,3 3 224,-4-3-480,1 7-128,-4 3-1024,1 0-384</inkml:trace>
  <inkml:trace contextRef="#ctx0" brushRef="#br1">1053 2651 3328,'-13'7'1216,"10"-1"-640,-4 1-832,4 3 224,-1 0-384,-2 0-64,-4 3-160,-3 4-96,3 0 416,0-1 160,0-3-32,-3 1 0,-1-5-352,1 1-32</inkml:trace>
  <inkml:trace contextRef="#ctx0" brushRef="#br1">964 2661 4992,'-3'3'1824,"3"1"-960,-3 6-1280,-1-4 192,1 4-640,-10 0-256,3 7-544,-7-1-224</inkml:trace>
  <inkml:trace contextRef="#ctx0" brushRef="#br1">1394 2750 4096,'-7'6'1568,"7"2"-832,0-2-800,3-2 352,-3-2-192,4 2-64,-4-1-160,3 0 0,4 1-576,-1-1-192,4 0-640,0 1-320</inkml:trace>
  <inkml:trace contextRef="#ctx0" brushRef="#br1">1367 2740 1664,'7'16'704,"-1"2"-384,11 1-448,-7-9 128,0 3 0,6 1 64,4-2-672,0-2-224,0 0 256,3 0 256</inkml:trace>
  <inkml:trace contextRef="#ctx0" brushRef="#br1">1348 2800 2816,'-7'7'1056,"7"-4"-576,4 1-576,-4-1 256,3 0-128,0 1 64,4 2-352,-1 4-128,1-4-800,6 4-288</inkml:trace>
  <inkml:trace contextRef="#ctx0" brushRef="#br1">1526 2628 3456,'0'10'1408,"0"-7"-768,0 4-480,0-4 352,3 0-224,-3 1-96,4 2-96,-4 1 0,3 3-224,4 3-32,-1 4-864,8 3-352,-4-1-160,6 5 64</inkml:trace>
  <inkml:trace contextRef="#ctx0" brushRef="#br1">1410 2707 4480,'0'13'1760,"0"-9"-960,6 6-928,-2-7 256,-2 4-224,2 3 0,2 0-576,4 2-288,0-2-704,4 4-288</inkml:trace>
  <inkml:trace contextRef="#ctx0" brushRef="#br1">1346 2624 896,'20'30'352,"-13"-16"-192,6 15-480,-3-19 0,4 10 0,2 3 128</inkml:trace>
  <inkml:trace contextRef="#ctx0" brushRef="#br1">1532 2704 1536,'10'23'608,"3"-13"-320,0 7-352,-6-7 128,0 0-704,5 6-288</inkml:trace>
  <inkml:trace contextRef="#ctx0" brushRef="#br1">1416 2611 1920,'-6'3'768,"-1"11"-384,7-1-672,0-3 128,0 3-480,3 3-64,-3 4 384,4 4 160,-4-4 480,0 2 256,0-2 352,-4 0 128,-2-3-416,2-4-128,-2-3-1024,-1-4-384,-3-2-256,0-4-128</inkml:trace>
  <inkml:trace contextRef="#ctx0" brushRef="#br1">1274 2774 4736,'-6'16'1824,"6"-10"-960,6 4-928,-6 0 352,3 0-416,-3 4-64,3-2-1824,-3 8-736,4-3 1344,-4 0 608</inkml:trace>
  <inkml:trace contextRef="#ctx0" brushRef="#br1">1184 2688 3712,'0'6'1408,"0"-6"-768,0 10-608,0-7 256,0 0-512,0 4-192,0 3-1184,0 3-480</inkml:trace>
  <inkml:trace contextRef="#ctx0" brushRef="#br1">1138 2678 3200,'-3'19'1216,"3"-9"-640,-3 7-384,3-7 288,-4 0-416,1 2-96,0 2-928,-1 2-384,1 1 32,-4-4 128</inkml:trace>
  <inkml:trace contextRef="#ctx0" brushRef="#br1">1069 2674 1792,'-3'6'704,"-4"2"-384,-3 4-864,10-5-64,-7 0 0,1 3 32</inkml:trace>
  <inkml:trace contextRef="#ctx0" brushRef="#br1">1526 2730 6272,'-8'10'2368,"8"-6"-1280,-2-1-1120,2 0 384,0 1-320,2 2 0,2 0-544,2 4-128,4 0-800,0 7-288,0-4-320,0 1-64</inkml:trace>
  <inkml:trace contextRef="#ctx0" brushRef="#br1">1432 2678 3072,'4'16'1216,"2"-3"-640,4 0-672,-3-6 192,3 6-192,7 1 64,-1-4-128,4 2 32,0 2-1152,3-1-416</inkml:trace>
  <inkml:trace contextRef="#ctx0" brushRef="#br1">1644 2740 3328,'17'16'1312,"-7"-2"-704,3 2-704,-3-9 192,0 0-608,0 6-128,3-3-672,0-3-224</inkml:trace>
  <inkml:trace contextRef="#ctx0" brushRef="#br1">1608 2670 2304,'10'24'864,"3"-11"-448,4 7-288,-11-13 256,4 6-384,0 0-64,4 1 32,-2 2 64,2 0-928,-4-6-416,3 0 448,-6-3 288</inkml:trace>
  <inkml:trace contextRef="#ctx0" brushRef="#br1">1710 2697 1792,'10'20'704,"-3"-10"-384,6 3-256,-3-6 288,4 0-224,-2 3 0,-2 0-704,7-1-256,-4 1 64,1-3 32</inkml:trace>
  <inkml:trace contextRef="#ctx0" brushRef="#br1">1750 2651 3072,'10'17'1120,"0"-7"-576,3 6-416,-6-10 256,-1 1-224,1 3-32,3-3-64,0 3-64,0 3-608,0-4-256,-1 1-480,1-6-192</inkml:trace>
  <inkml:trace contextRef="#ctx0" brushRef="#br1">1846 2694 640,'14'20'256,"-12"-14"-128,8 8-224,-6-8 64,2 4-192,4 0-96</inkml:trace>
  <inkml:trace contextRef="#ctx0" brushRef="#br1">1671 2670 4352,'0'10'1664,"3"-2"-896,7 4-896,-4-5 256,4 0-352,0 6 0,7 4-1600,0-1-608</inkml:trace>
  <inkml:trace contextRef="#ctx0" brushRef="#br1">1625 2773 2560,'17'26'1056,"-11"-16"-576,4 7-576,-3-10 256,0 2-1248,-1 1-544</inkml:trace>
  <inkml:trace contextRef="#ctx0" brushRef="#br1">1506 2691 1280,'16'33'512,"-6"-19"-256,7 15-384,-10-19 128,3 7-512,0 3-192</inkml:trace>
  <inkml:trace contextRef="#ctx0" brushRef="#br1">1430 2710 3712,'3'16'1408,"4"-6"-768,3 7-768,-7-7 256,7 0-1184,0 7-480,-3-1 256,-1 0 192</inkml:trace>
  <inkml:trace contextRef="#ctx0" brushRef="#br1">1440 2823 1536,'20'37'608,"-14"-24"-320,12 14-352,-15-17 128,0 0-704,0-1-288</inkml:trace>
  <inkml:trace contextRef="#ctx0" brushRef="#br1">1252 2714 4480,'0'14'1760,"-4"-8"-960,8 0-864,-4 2 352,0-2-768,0 4-224,0 3-1120,0 0-512</inkml:trace>
  <inkml:trace contextRef="#ctx0" brushRef="#br1">1222 2661 4992,'0'13'1920,"0"-9"-1024,0 9-768,0-7 480,0 1-512,-3 3-160,0 3-1344,-4 0-512,0 1-32,-3 6 64</inkml:trace>
  <inkml:trace contextRef="#ctx0" brushRef="#br1">1110 2674 3328,'-4'7'1312,"4"0"-704,-3 6-800,0-7 256,0 4-224,-1 0-32,1 7-416,-7-4-160,0 7-224,0-4-32,0 1 384,0-4 224</inkml:trace>
  <inkml:trace contextRef="#ctx0" brushRef="#br1">1083 2651 5632,'0'7'2176,"0"-7"-1152,0 3-992,0-3 512,0 3-512,-3 1-64,-7 2-928,3 4-384,-6-3-384,0 3-96,0 0 384,-4 3 224</inkml:trace>
  <inkml:trace contextRef="#ctx0" brushRef="#br1">1100 2552 3840,'0'7'1472,"-4"-7"-768,4 7-480,0-4 416,0 0-320,-3 4-96,0-1-128,-1 1-96,-2 6 32,-4-3-32,3 0 0,0 3-96,-3-6 64,1 3-256,2 0-64,-3 0-672,-3 0-1184,3-4 224</inkml:trace>
  <inkml:trace contextRef="#ctx0" brushRef="#br1">1013 2628 4480,'-13'20'1664,"10"-16"-896,-7 2-480,7-2 448,-4 2-416,4 1-96,-4-1-160,0 1-64,-2 0-768,-1-1-288,0 1-1088,-4-1-384</inkml:trace>
  <inkml:trace contextRef="#ctx0" brushRef="#br1">1020 2648 3968,'-3'7'1472,"3"-4"-768,0 4-608,0-4 384,0 7-288,0 0-32,-4 3-1088,1 7-480,-4 0-288,4-4-32</inkml:trace>
  <inkml:trace contextRef="#ctx0" brushRef="#br1">1112 2724 4480,'10'10'1760,"-3"0"-960,3 3-928,-4-6 256,1 3-128,3 0 64,3 3-1664,-3 0-672,3 1 800,-3-4 384</inkml:trace>
  <inkml:trace contextRef="#ctx0" brushRef="#br1">1245 2681 3968,'0'7'1568,"4"3"-832,6 3-864,-4-6 256,1 6-288,3 0 32,0 0-1568,6 7-608</inkml:trace>
  <inkml:trace contextRef="#ctx0" brushRef="#br1">1378 2728 1152,'10'20'512,"0"-7"-256,6 7-384,-6-10 128,0 3-512,6 3-128</inkml:trace>
  <inkml:trace contextRef="#ctx0" brushRef="#br1">1522 2843 1408,'17'30'608,"-11"-20"-320,11 3-416,-14-7 128,4-2-576,-1 2-256</inkml:trace>
  <inkml:trace contextRef="#ctx0" brushRef="#br1">1678 2770 3200,'7'23'1216,"-1"-16"-640,8 6-672,-8-6 192,1 3-96,6-4 64,0 4-256,1-3-32,2 0-736,-3-1-320,4-3 320,-4-3 128</inkml:trace>
  <inkml:trace contextRef="#ctx0" brushRef="#br1">1513 2727 2176,'7'13'864,"0"-9"-448,-1 2-480,-6-6 128,7 4-992,-4-4-416</inkml:trace>
  <inkml:trace contextRef="#ctx0" brushRef="#br1">1513 2595 3968,'-7'0'1568,"10"0"-832,-3 0-800,0 0 352,4 0-192,-1 3-64,4 1-288,3-1-160,0 7-640,6 0-192,1 0-64,2 0 0</inkml:trace>
  <inkml:trace contextRef="#ctx0" brushRef="#br1">1430 2694 3456,'-3'16'1312,"6"-12"-704,-3 2-448,4-6 352,-1 4-288,0-1-128,4 4-160,3-4-32,3 7-864,3-3-384,-2 3-128,6 2 96</inkml:trace>
  <inkml:trace contextRef="#ctx0" brushRef="#br1">1662 2803 2176,'3'17'864,"0"-7"-448,4 6-576,3-10 128,-3 2-288,6 1-64,0 4-416,3-3-128</inkml:trace>
  <inkml:trace contextRef="#ctx0" brushRef="#br1">1780 2714 4608,'10'17'1760,"-7"-14"-960,7 7-928,-6-6 256,6 2-224,-1 4 64,5-3-960,-1-1-384,-3 1-288,3-4-32</inkml:trace>
  <inkml:trace contextRef="#ctx0" brushRef="#br1">1804 2651 4224,'14'17'1568,"-8"-7"-832,14 6-928,-13-9 256,3-1-768,3 1-320,0 3-544,0-7-160</inkml:trace>
  <inkml:trace contextRef="#ctx0" brushRef="#br1">1861 2618 3456,'26'27'1408,"-16"-18"-768,13 8-832,-13-7 256,3 0-1536,0 0-640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24:23.256"/>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01:24:23.257"/>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262 68 1152,'-4'-1'512,"2"1"-256,0-1-384,1 1 128,-2 0 0,3 0 0,-3-1 0,1 1 0,0 0-512,0 0-128</inkml:trace>
  <inkml:trace contextRef="#ctx1" brushRef="#br1">691 168,'0'0,"0"1,1 0,1 1,0 0,0-1,1 1,0 0,0 1,2-1,0 1,1 1,0-1,1 0,0 1,0-2,0 1,-1-1,0 0,0 0,0-1,-1 0,0 0,1 0,-1 0,0-1,0 1,-1-1,1 0,-1 0,-1 0,1-1,-2 1,1 0,-1 0,1 0,-2-1,1 1,0 0,0 0,0 0,0 1,0-1,0 0,0 0,-1 0,1 1,-1-1,-1 0,0 0,0 0,0 0,-1 0,0 0,0 0,-1 0,-2-1,1-1</inkml:trace>
  <inkml:trace contextRef="#ctx0" brushRef="#br0" timeOffset="2">717 167 3968,'2'-1'1568,"1"1"-832,3 2-864,-3-2 320,2 2-160,1 0-32,2 0-1664,-1 0-800,0 0 1152,-1-1 672</inkml:trace>
  <inkml:trace contextRef="#ctx0" brushRef="#br0" timeOffset="3">746 183 2304,'0'1'960,"2"1"-512,2 1-608,-1-1 192,1-1-96,1 2 0,2 2-864,1 1-320,1-2 544,0 2 352</inkml:trace>
  <inkml:trace contextRef="#ctx0" brushRef="#br0" timeOffset="4">504 279 128,'0'0'64,"0"1"0,0-1-96,0 0 64,0 1-32,1-1 0,-1 1 0,0-1 64,0 1-96,0-1 0,0 1 96,1-1 96,-1 0-128,0 0-96,0 1 96,1-1 32,-1 0-96,0 1 32,1-1 64,-1 1 32,0-1-128,0 0 32,1 1 0,-1-1 128,0 2 0</inkml:trace>
  <inkml:trace contextRef="#ctx0" brushRef="#br0" timeOffset="5">509 292 896,'0'1'-64,"0"1"32,0-1 0,0 0 96,0 0 32,0 0-128,0 0 32,0 0 0,0-1 64,0 0-32,0 1 64,-1 0-64,1-1-32,0 1 32,0 0 32,0 0 32,0-1 96,0 1-32,0 0 0,0 0-96,-1 0-64,1-1 32,0 1 32,0 0-32,-1 0-96,1-1 32,0 1 32,-1-1 64,1 0-32,-1 1-32,1-1 32,-1 1-32,1 0 0,-1-1 0,1 1 0,0 0 0,-1 0 0,1-1 64,-1 1-32,1 0-32,0-1-64,-1 1 32,1 0 32,-1 0 0,1 0 64,0-1 32,0 1-128,-1 0-32,1 0 32,-1 0 0,1 0 32,0 1 64,-1-1-96,1 0 0,0 0 32,-1 0 0,1 0 0,0 0 0,-1 0 64,1-1 32,0 1-192,-2 0 0,2 0 96,0-1 64,0 1-96,0 0 32,-1-1 64,1 0 32,0 1-128,-1-1 32,1 1 0,0-1 64,-2 1-96,2 0-64,-1 0 64,1 0 64,0 0 128,0-1-224,-2 1 0,1 0 64,1 0 128,-1-1-32,1 1 0,-1-1-32,1 1-64,0 0 32,-1 0 32,1-1-32,-1 1-32,1 0 32,-1 0-32,0-1 64,1 0 32,-1 1-128,1 0 32,-1 0 0,1-1 64,-1 1-32,0 0 64,1 0-128,-1-1 0,0 2-32,0-1 0,0 0 64,1 1 64,-1-1-32,0-1-32,0 2 32,0-2 32,1 1-96,-1 0 0,1 0 32,-1-1 64,1 1-32,-1 0-32,0-1-64,1 1-32,-1 0 64,1-1 0,-1 1 96,1-1 32,-1 1-128,0-1 32,1 1 64,-1-1 32,0 1-128,1-1 32,-1 0 0,0 1 0,1 0-96,-1 0 64,1-1 32,-1 1 64,1-1-32,-1 0-32,0 1-64,1 0-32,-1-1 64,0 0 0,1 1 96,-1-1 32,0 0-32,1 1-128,-1-1-32,0 0 128,0 1 32,1-1 0,-1 0-64,1 1 32,-1-1-32,1 1-96,-1-1 0,0 0 64,1 0 0,-1 1 96,1 0 32,-1-1-128,1 0 32,-1 0 0,0 1 0,1 0 0,-1-1 64,0 0-32,1 1 64,-1-1-128,1 1-64,-1-1 64,0 1 64,0-1 0,0 0-32,0 1 32,0-1 32,0 0-32,0 0-32,0 1-64,0-1 32,1 0 32,-1 0 0,1 0-96,-1 0 64,0 0 96,1 0 32,-1 0-128,-1 0 32,2 1 0,-1-1 0,1 0 0,0 0 64,0 1-32,-1-1-32,-1 0-64,2 1 32,-1-1 32,1 1 0,-1 0 0,1-1 64,-1 0-32,0 1-96,1 0 32,-1-1 32,1 1 64,-1 0-32,1 0 64,-1-1-128,0 1-64,0-1 64,1 1 0,-1-1 32,0 0 64,0 0-32,1 0-32,-1 1 32,0-1-32,0 0 0,1 0 0,-1 1 0,1-1 0,-1 0 64,0 0 32,1 0-128,-1 0-32,1 0 32,-1-1 0,1 1 32,-1 0 0,0 0 0,1 0 0,0 0 0,-1 0 64,1 0-96,-1 0 0,1 0 32,0 0 0,-1 0 64,0 1 32,1-1-192,-1 0 0,0 0 32,0 1 96,0-1-64,0 0 0,0 0 96,0 0 32,1 0-128,-1 0 32,1 0 64,-1 0 96,1 0-128,-1 0-32,0 0 0,1 0 64,-1 0-96,0 0 0,0 0 32,1 0 0,-1 0 0,0 0 0,1 0 0,-1 0 64,1 0-32,-1 0-32,0 0 288,1 0 192,-1 0-288,1 0-128,-1 0-32,1-1-32,-1 1 0,0 0 0,1 0 0,-1 0 0,1 0 0,-1 0 64</inkml:trace>
  <inkml:trace contextRef="#ctx0" brushRef="#br0" timeOffset="6">358 422 4704,'-2'1'96,"1"-1"-128,0 0 0</inkml:trace>
  <inkml:trace contextRef="#ctx0" brushRef="#br0" timeOffset="7">352 423 4736,'-1'0'0,"0"0"0,0 0 0,0 0 0,-1 0 0,2 0 0,-1 0 0,1 0-96,-1 1 64,-1-1 32,2 0 64,0 0-32,-1 0-32,0 0 32,-1 0 32,2 0-32,-1 0-32,1 0-64,0 0 32,-1-1-32,-1 1 0,2 0 64,-1 0 0,1 0 64,-1 0 32,1 0-128,-1 0 32,0 0-64,1 0 0,-1 0 128,0-1 32,1 1-32,-1 0-64,0 0 32,0-1-32,0 1-96,0 0 64,1-1 32,-1 1 0,1 0 0,-1 0 64,0 0-32,1 0-32,-1-1-64,1 1 32,-1 0 96,1-1 32,-1 0-32,1 1 32,-1-1-128,1 1 0,0-1 96,0 1 32,-1 0-192,1 0 0,-1 0 96,1 0 64,-1 0-96,0 0 32</inkml:trace>
  <inkml:trace contextRef="#ctx0" brushRef="#br0" timeOffset="8">312 415 4992,'-1'0'0,"0"0"-96,1 0 0,-1 0 64,1 0 64,-1 1 0,1-2 64,-1 1-64,1 0 64</inkml:trace>
  <inkml:trace contextRef="#ctx0" brushRef="#br0" timeOffset="9">306 415 5024,'-1'0'-32,"1"0"32,-1 0 0,1 0-96,-1 0 64,0 0 96,1 0 32,-1 0-128,0 0 32,1 0-64,-1-1 0,1 0 64,-1 1 64,1-1-96,-1 1 0,1-1 32,0 1 64,-1-1-32,1 0-32,-1 1 96,0 0 0,1-1-128,-1 0-32,1 1 32,-1-1 64,1 1-64,-1-1-64,1 0 64,0 1 0,-1-1 96,1 1 32,0-1-128,0 1 32,-1-1 0,1 1 0,0-1 0,-1 0 0,1 1-96,0 0 64,-1-1 32,0 0 64,1 1-32,0 0 64,0-1-64,-1 1-32,1 0-64,0-1 32</inkml:trace>
  <inkml:trace contextRef="#ctx0" brushRef="#br0" timeOffset="10">285 394 4992,'0'0'0,"0"-1"0,-1 0-96,1 0 0,0 0 128,-1 0 96,1 1-192,0-1 0,0 0 0,-1 0 96,1-1 0,0 1 64,0 0-128,0-1 0,-1 0 32,1 1 64,0-1-32,-1 2-32,1-2 32,-1 1-32,1-1 0,-1 1 0,0 0 0,1 0 0,-1 0-96,1 0 64,0 0 32,-2 0 64,2 0-32,0 0-32,0 1 32,0-1-32,0 0 0,0 0 0,0 1-96,0 0 64,0-1 96,0 1 32</inkml:trace>
  <inkml:trace contextRef="#ctx0" brushRef="#br0" timeOffset="11">274 354 4992,'-1'-2'0,"1"1"0,0 0 0,0 0-96,-1-1 64,1 1 32,0 0 64,-2 1-32,2-1 64,0 0-224,0 0 32,-1-1 96,1 0 64,0 0-96,0 1-32,0-1 96,0 1 32,0 0 0,0-1-64,0 2-64,0-1 32,0-1 32,0 1 64,0 0-32,0 0-32,0-1 32,0 1-32,0 0 0,0 0 0,0 1 0,0-1 0,0 0 0,0 1 0,0-1-96,0 0 64,0 1 96,0-2-32,0 1-32,0 0 32,0 0-32,0 0-96,0 0 64,0 0 32,0 0 0,0 0 0,0 0 0</inkml:trace>
  <inkml:trace contextRef="#ctx0" brushRef="#br0" timeOffset="12">269 302 4768,'0'-1'64,"0"0"-64,0 0 0,0-1 32,0 1-32,0-1 0,0 1 64,0 0-96,0 0 0,1 0 32,-1 0 0,0 0 0,0 1 64,0-1-96,0 0 0,2 0-32,-2 1 0,0-1 64,1 1 64,-1 0-32,1-1-32,0 1-64,-1-1 32,1 1 32,-1-1 0,1 0 64,-1 1 32,1-1-128,0 1-32,-1-1 32,1 0 0,0 1 32,-1-1 0,1 1 0,0-1 0,0 0 64,0 1 32,0-1-128,-1 0-32,1 1-64,0-1 96,0 0 0,0 0 96,0 1-96,0-1 0,0 1 32,0-1 64,0 1-96,0-1 0,1 1 32,-1-1 64,0 1-32,0-1-32,0 1-64,0 0 32,0 0 32,-1-1 64,1 1-96,0 0 0,0-1 32,0 1 0,0 0 0,0 1 0,0-1 0,-1 0 64,1 0-32,0 0-32,0 0 32,-1 0 32,1 0-96,0 0 0,0 0 32,0 0 0,0 0-96,0 0 64,1 0 32,-1 0 64,0 0-96,0 0 0,1 0 32,-1 0 0,0 0 0,0 0 64,1-1-96,-1 1 0,0 0 32,2-1 0,-3 1 64,3-1 96,-1 1-128,-2-1-96,3 0 32,-2 0 0,1 0 32,-1 1 0,1-1 0,-1 1 0,0-1-96,0 0 64,0 1 96,0 0 32,0 0-32,0 0 32,0-1-128,0 1-64,1 0 128,-1 0 32,0-1 0,1 1-64,-1 0 32,1 0-32,-1-1 0,1 1 0,-1 0-96,0 0 64,1 0 32,-1 0 64,1 0-96,-1 0-64,0 0 64,1 0 64,-1 0 0,0 0 64,0 0-64,1 0-32,-1 0-64,0 1 32,0-1 32,1 0 64,-1 0-32,0 0-32,1-1 96,-1 1 0,0 0-128,1 0-32,-1 0 32,1-1 64,-1 1 0,2 0-32,-2 0 32,2-1-32,-2 1 0,0 0 64,1 0-96,-1 0-64,0 1 128,1-1 32,-2 0 0,2 0 32,-2 1-128,2-1-64,-1 0 64,0 0 64,0 1 0,0-1-32,0 0 32,0 0 32,-1 0-96,1 0 0,0 0-32,0 0 0,0 0 64,0 0 0,0 0 64,-1 0 32,1 0-32,0 0-128,0 0 32,0 0 32,1 0 64,-1 0-96,0 0 0,-1 0 32,1 0 64,0 0-32,0 0 64,0 0-128,0 0-64,1 0 64,-1 0 64,0 0 0,0 0 64,0 0-128,0 0 0,1 0 32,-1-1 0,0 1 0,0 0 0,0 0 0,0 0 64,0 0-96,0 0-64,0 0 64,0 0 64,-1 1 0,1-1 64,0 0-64,0 0-32,-1 1 32,1-1-32,0 0 0,-1 1 0,1-1-96,0 0 64,1 1 32,-2 0 0,0-1 64,1 1 32,1 0-128,-1-1-32,0 0 32,-1 0 64,1 1 0,0-1-32,0 0-64,-1 0 32,1 0 96,0 0 32,0 0-128,0 0 32,0 0 0,0 0 64,-1-1-96,1 1 0,0-1 96,0 0 96,1 0 288,-1 0 160,0 1-352,0 0-160,1 0-64,-1 0 32,0-1-32,1 1-32,-1 0 96,0 0-64,0 0-32,0-1 32,0 1-32,0 0 0,0 0 0,0 1-96,0-1 0,0 0 128,0 0 32,0 0 0,0 1-64,0-1 32,0 0-32,0 0-96,0 1 0,-1-1 128,1 0 32,0 1 0,0-1-64,0 0-64,0 0 32,-1 0 32,1 0 64,0 0-32,0 0 64,0 0-128,0 0 0,-1 0 32,1 1 0,0-1 0,0 0 0,0 1 0,0-2 0,0 2 64,-1-2-96,2 2 0,-2-1 32,2 0 0,-1 0 0,1 0 64,-2 0-32,1 0-32,1 0-64,-1 0 32,0 0 32,1-1 0,-1 1 0,-1-1 64,1 1-32,0 0-32,0-1-64,0 0 32,0 1 32,0 0 0,0 0 64,0 0 96,-1-1-224,1 1 0,0 0 0,0 0 32,0-1 32,0 1 0,0 0 0,-1 0 0,1-1 0,0 1 0,0 0 0,-1 0 0,1 0 0,0 0 0,0-1 64,0 1 96,0 0-224,0 0 0,-1 0 0,1 0 32,0 0 32,0 1 0,0-1 0,0 0 0,0 0 0,0 0 0,0 0 0,1 0 0,-1 0 0,0 0 0,1 0 64,-1 0 32,1 0-128,-1 0-32,0-1 32,0 1 0,1 0 32,-1 0 0,0 0 0,1 0 0,-1 0 0,0 0 0,0 0 0,0 0 64,0 0-32,1 0-32,-1 0 96,1 0 0,-2-1-192,1 1 0,2 0 32,-2-1 32,0 1-64,1 0 0,-1 0 128,0 0 32,-1 0 0,2 0-64,0 0 32,-1 0 32,0 0-32,0 0-32,0 0 32,1 0 32,-1 0-96,0 0 0,1 0 32,-1-1 0,0 1-96,0 0 64,0 0 32,1 0 0,-1 0-96,0 0 64,1 0 96,-1 0 32,0 0-32,0 0-64,0 0 32,1 0-32,-1 0 0,0 0 0,0 0 0,0-1 0,0 1 0,1 0 0,-1 0-96,1-1 64,-1 1 32,1 0 0,-1 0 0,1-1 0,-1 1 0,0 0 64,0 0 32,0 0 32,0 0-224,0 0 0,0 0 32,1 0 96,-1 0-64,0 0 0,0 0 32,0 0 64,0 0-32,1 0-32,-1 0-64,1 0 32,-1 0 32,0 0 64,1 0-32,-1 0-32,0 0 32,0 0 32,0 0-96,0 0 0,0 0 32,0 0 0,0 0-96,0 0 64,1 0 32,-1 0 0,0 0-96,1 0 64,-1 0 32,0 0 64,1 0 32,-1 0 32,0 0-160,0 0-32,0 0 32,0 1 0,0-1 32,-1 0 64,1 1-96,0-1-64,0 1 128,0-1 32,0 1-160,0 0 0,-1 0 96,1 0 64,0 1 0,0-1 32,0 1-128,-1-1 0,1 0-32,0 1 0,-1-1 128,1 0 96,-1 0-128,1 0-96,-1 0 32,1 0 0,0 0 32,-1-1 64,1 1-96,0 0-64,0-1 128,-1 1 96,1 0-96,0 0-96,0 0 32,0-1 0,0 1 32,0 0 0,-1 0 0,1 0 0,0 0-96,0 0 0,0 0 128,0 1 32,0-1 0,-1 0 32,1 0-128,-1-1 0,1 2 32,-1-1 0,1 0 0,1 1 0,-2 0 0,0-1 0,0 1-96,1 0 0,-1-1 128,0 1 32,1-1 0,-1-1-64,0 2 32,2-1-32,-2 0 0,0 0 64,0 0-192,0 2 96,-2-2 64,2 0 0,0 0-32,-1 0 32,1-1-32,-1 1 0,1 0 0,0 0 0,0 0 0,-2 0 0,2 0 64,0 0-32,-1 0-32,1 0-64,0 0 32,0 1 32,0-1 0,-1 1 0,1 0 64,0 0-96,0 0 0,0 0 32,0-1 0,0 1 0,0-1 0,0 0 0,0 0 64,1 1-32,-1-2-32,0 2-64,0-1-32,0 1 128,0-1 32,0 1 0,0-1-64,0 0 32,0 0-32,0 1 0,0-1 0,0 0 0,0 0 0,0 0 0,0 0 0,0-1 0,0 2 64,-1-1-32,1 0-32,-1 0 32,1-1 32,-1 2-96,0-1-64,1 1 64,-1-1 0,1 0 32,-1 0 0,1 0 0,-1 1 64,0-1-96,0 0 0,0 0 96,0-1 96,0 1-128,1 0-96,-2 0 96,1 0-32,0-1 0,0 1 32,0 0-32,0-1 0,0 1 0,0 0 0,0 0 0,0 0 0,1-1 0,-2 1 0,1-1 64,0 1-96,0-1 0,0 1 32,1-1 0,-1 0 64,0 1 32,0-1-128,0 0-32,0 0 32,0 1 64,0-1-64,0 0 0,0 0 32,0 0 64,-1 1 32,1-1 32,0 0-160,0 1-32,0-1-64,0 0 96,0 0 0,-1 1 96,1-1-96,0 1 0,-1-1 32,1 0 64,0 1-96,-1-1 0,1 0 32,-1 1 64,1-1-32,0 0-32,-1 1 32,1-1-32,-1 0 0,1 1 0,-1-1 0,1 0 0,0 0-96,0 1 64,0-1 32,0 0 0,0 0 64,-1 0 32,1 0-32,0 0-64,0 0-64,0 0 32,0 0 32,0 0 0,0 0 0,-1 1 0,1-1 64,0 0 32,0 0-192,0 0 0,0 0 32,-1-1 96,1 1-64,-1 0 0,1 0 32,-1 0 64,0 0-32,1-1-32,-1 1 32,0 0-32,1 0 0,-1 0 0,1 0 0,-1 0 0,1-1 0,0 1 0,-1 0 0,1 0 0,0-1 0,0 1 64,0-1 448,0 0 224,-1 0-288,1 0-160,-1 1-288,1-1-64,-2 0-64,2 1 96,1-1 0,-1 1 32,-1-1 0,1 1 64,1-1-32,-1 1 64,1-1-128,-2 0 0,1 1 32,0-1 0,0 0 0,1 0 64,-2 0-96,2 0 0,-1 0 32,0 0 0,0 0 0,0-1 0,0 2 0,1-1 64,-1 0-32,0-1-32,0 1 32,0-1-32,1 2 0,-2-2 0,1 1 64,0-1 32,-1 0-192,1 1 0,0-1 96,-1 1 64,1-1-96,0 2 32,-1-2-64,2 1 0,-1 0 64,0 0 0,-1 0 0,1 0 0,0 0 0,0-1 64,0 1 32,0 0 32,0-1-160,0 1-32,0 0 32,0 0 0,1 0-64,-1 0 64,0 0 32,0-1 0,0 1 64,1 0 32,-1-1-32,1 1-64,-1 0-64,1-1 32,-1 1-32,1 0-64,-1 1 160,1-1 32,-1 0-96,1 0-32,-1 0 32,1 0 64,0 0-64,0 1 0,-1-1 32,1 0 0,0 0 0,-1 1 0,1-1 0,0 0 0,0 0 0,-1 1 64,1-1-32,0 0-32,-1 1-64,1-1-32,0 1 128,0-1 32,0 1-96,0 0-32,0-1 32,0 1 64,0-1 0,0 0 64,0 0-128,0 1 0,0-1 96,0 0 32,0 1-128,0-1-32,0 0 32,0 0 0,0 1 32,0-1 0,0 0 0,0 0 0,0 0 0,0 1 64,0-1-96,-1 0 0,1-1 32,0 1 0,-1 0 0,1-1 64,0 1-96,0 0-64,0 0 64,0 0 0,0 0 96,0 0 32,0 0-128,0 0 32,0 0-64,0 1 0,0-2 128,0 1 32,0 0-128,0 0-32,0 1 32,0-1 64,0 0-64,1 1 0,-1-1 32,0 1 0,0-1 0,0 1 64,1-1-96,-1 1-64,0 0 64,0-1 64,0 1 0,1-1-96,-1 0 32,0 0 96,1 0 32,-1 0-32,0 1-64,0 0-64,0 0-32,0-1 64,1 1 0,-1-1 96,0 1 32,1-1-128,-1 1 32,0-1 0,1 1 0,-1-1 0,1 1 0,-1-1-96,1 1 64,0-1 32,0 1 0,0-1 64,-1 1 32,1-1-128,-1 1 32,1-1 0,-1 0 0,0 0 64,0 0 32,1 0-32,-1 0-64,1-1-960,0 0-416,0 0-1056</inkml:trace>
  <inkml:trace contextRef="#ctx0" brushRef="#br0" timeOffset="13">519 284 128,'2'0'0</inkml:trace>
  <inkml:trace contextRef="#ctx0" brushRef="#br0" timeOffset="14">530 285 128,'1'0'0,"0"2"0,0-2 64,-1 1-96,1 1 0,0 0 32,0 0 64,0 1-32,1-1-32,-1 0 32,1-1-32,0 1 64,-1-1 32,2 1-192,-2 0 0</inkml:trace>
  <inkml:trace contextRef="#ctx0" brushRef="#br0" timeOffset="15">617 555 1312,'1'1'896,"0"-1"-448,0 1-160,0-1-192,-1 1 0,1-1-64,-1 0 64,0 0-64,0 1 64,1-1-64,-1 0 64,2 0-352,-2 0-64,0 1-544,1-1-256</inkml:trace>
  <inkml:trace contextRef="#ctx0" brushRef="#br0" timeOffset="16">341 644 1792,'1'1'768,"-1"-1"-384,2 0-448,-1 1 192,-1-1-160,1 1-64,-1-1 64,2 1 0,-1-1 96,-1 1 32,1 0-32,0-1-64,0 1-64,0-1 32,0 1 32,-1 0 0,1 0 0,-1 0 64,1 0-32,-1 0-32,1-1-64,0 1 32,-1 0 32,1-1 64,0 1-32,-1-1 64,1 1-128,0 0 0,0 0 32,0-1 64,0 1-96,0 0 0,0 0 32,0-1 0,-1 1 0,1-1 64,0 0-32,0 0-32,0 1-64,0-1 32,0 1 32,-1 0 0,1-1 0,0 1 0,0-1 64,0 1 32,0-1-128,0 0 32,0 1 0,-1-1 0,1 0 0,0 0 64,0 0-32,0 0-32,-1 1-64,1-1 32,0 0 32,-1 1 0,1-1 0,0 1 0,-1 0 0,1-1 0,-1 1 0,1-1 0,-1 1 0,1-1 64,0 1-96,-1-1-64,1 0 64,0 0 0,-1 1 32,1-1 0,0 0 0,0 0 0,0 0 0,-1 0 64,1 1-32,0-1-32,0 1-64,1 0 32,-2-1 32,1 1 0,0-1 0,1 1 64,-1-1-96,-1 1 0,2-1 32,-1 0 0,-1 0 0,1 1 64,-1-1-96,1 1 0,-1-1 32,1 0 0,0 1 0,0-1 64,0 0-32,0 1-32,-1-1-64,1 1 32,0-1 32,0 1 0,0 0 0,0 0 64,0 0-96,0 0 0,0 0 32,0-1 0,1 1 0,-1 0 64,0 0-96,0 0 0,0-1 32,0 1 0,1-1 0,-1 1 0,1-1 0,-1 0 64,0 0-96,0 1 0,0-1 32,1 0 64,-1 1-96,0-1 0,1 0 32,-1 1 64,0-1-96,0 1 0,0-1-32,0 0 0,1 0 64,-1 1 64,0-1-32,0 0-32,0 1 32,-1-1 32,2 1-32,-1-1-32,0 1-64,0-1 32,0 0 96,0 1 32,0-1-128,1 0 32,-1 0-64,0 0 0,2 0 64,-3 0 64,1 0-32,2 1-32,-2-1-64,-1 0 32,3 0 32,-2 1 0,0-1 0,1 0 64,-1 0-32,0 0 64,0 0-128,0 0 0,0 0 32,0 1 0,0-1 0,0 0 64,-1 0-96,1 1 0,0-1 32,0 0 0,0 0 0,0 1 64,0-1-32,0 0-32,0 0 32,-1 0 32,1 0-32,0 0-32,-1 1 32,1-1 32,0 0-96,0 0-64,0 0 64,0 1 64,0-1 0,1 1 64,-1-1-128,1 1 0,-1-1 32,1 0 64,-1 1-32,1-1 64,0 0-64,-1-1-32,0 1 32,1 0 32,-1 0 32,0-1 96,0 1-160,0 0-32,1 0 0,-1 0 0,1 0 64,-1 0 96,1 0 128,1-1 160,-2 1-64,0-1 32,1 1-320,0-1-96,1 1-32,-1-1 64,-1 1 0,1 0-32,0 0 32,0-1 32,-1 1-32,1 0-32,0 0 32,-1-1-32,1 1 0,0-1 64,0 1-32,-1-1-32,0 1 32,0-1-32,0 0 0,1 1 0,-1-1 0,1 0 64,-1 1-96,0-1 0,1 1 32,-1-1 0,0 0 0,1 1 0,-1 0 0,0-1 0,0 0 0,0 0 64,0 1-32,0-1-32,0-1 32,1 1-32,-1 0-96,1 1 64,-1-1 32,0 0 64,1 0-32,-1 0-32,0 0 32,0 0-32,1 0 0,-1 0 0,1 0 0,-1-1 0,0 2 0,1-2 0,-1 1-96,0 0 64,1 0 32,-1 0 64,0 1-32,0-1-32,2 1 32,-2-1 32,0 0 160,0 0 192,0 1-224,1-1-96,-1 0-64,0 0-32,0 0 0,0 0 0,0 0 64,0 0-96,0 0 0,0 0 32,-1 0 0,1 1 0,0-1 64,-1 0-32,1 0 64,-1-1-64,1 1 64,0 0-128,-1-1 0,1 1 32,-1 0 64,1-1-96,-1 1-64,1 0 64,-1 0 0,1 0 32,0 1 0,-1-1 0,1 0 64,-1 0-96,1-1 0,-1 1 96,1 0 32,0 0-192,-1 0 0,1 0 96,0 0 64,-1 0-96,1 1 32,0-1 0,0 1 64,0-1-96,0 0 0,0-1 32,0 1 64,0 0-96,-1-1 0,1 0 32,0 0 0,0 0 0,1 0 0,-1 0 0,0 0 64,0 0-32,0 0 64,0 0-128,0 1 0,0-1 32,0 1 0,-1 0 0,1 0 0,0 0 0,-1 0 64,1-1-96,-1 1 0,1 0 32,-1 0 64,1 0-32,0 0 64,1-1-128,-2 1 0,0 0 32,1 0 0,1-1 0,-2 2 0,1-1 0,-1-1 64,1 0-96,-1 0 0,0 0-32,0 0-64,2 0 160,-2 1 32,1-1 0,-1 0-64,1 0 32,-1 1-32,1-1-96,0 1 64,-1 0 32,0-1 64,1 1-32,-1 0-32,0 0-64,1 1-32,-1 0 128,0-1 32,0 0 0,0 0-64,1 1 32,-1-1-128,0 0 64,0 0 32,0 0 64,1 0-32,-1 1-32,0-1 32,0 0-32,0 0 0,1 0 0,-1 0 0,0 0 0,0-1 0,0 2 0,0-2 64,0 1 32,0-1-128,0 0 32,0 1-64,0-1 0,0 1 64,1-1 64,-1 1-96,0 0 0,0 0 32,1-1 0,-1 1 0,1 0 64,-1 0-96,0 0 0,1 0 32,-1 0 0,1 0-96,-1 0 0,0 1 128,1-1 32,-1 0 0,0 0-64,1 0 32,-1 0-32,0-1 0,0 1 64,0 0-96,0 0 0,0-1 32,0 1 0,1-1 0,-1 0 64,0 0-96,1 1 0,-1 0 32,0-1 0,0 0 0,1 1 64,-1-1-96,0 1 0,1 0 32,-1-1 0,0 1-96,0 1 64,1-2 32,0 1 64,-1 1-32,1-1 64,-1 0-64,1 0-32,-1 1-64,1-1 32,0 0 32,-1 0 0,1 1 0,-1-1 0,1 0 0,-1-1 64,1 2-96,-1-1-64,0 0 64,1 1 64,-1-1 0,0 0 64,0 1-128,1 0-64,-1-1 64,0 1 64,1-1 0,-1 0-32,0 1 32,0-1-32,1 0-96,-1 0 64,0 1 32,1-2 0,-1 1 64,0-1 32,0 1-128,1-1-32,-1 1 32,0 0 64,0 1 0,0-2-32,0 1-64,0 0-32,0 1 64,1-1 64,-1 0 64,0 0 32,0 1-160,0-1-32,0 0 32,1 1 64,-1-1 0,0 1-32,0-1-64,0 1 32,0-1 32,0 1 0,0-1 0,0 1 64,0 0-32,0-1-32,0 1 32,0-1-32,0 1 0,0 0 0,0 0 0,0-1 0,0 1 0,0-1 0,0 1 0,1 0 64,-1-1-96,0 1 0,0 0-32,0-1 0,0 0 128,1 0-32,-1 1 64,0-1-128,0 0-64,0 1 64,0-1 64,0 1-64,0-1 0,0 0 96,1 0 32,-1 1-192,0-1 0,0 0 32,0 1 96,1 0 0,-1-2-32,0 1 32,0 1 32,1-1-32,-1 0-32,0 0 32,0 0 32,0 0-96,0 0 0,0 0 32,0 0 0,0 0-96,0 1 64,0-1 32,0 1 64,0-1-96,0 1 0,0-1 32,0 1 64,-1-1-96,1 1 0,0 0 32,0 0 64,-1-1-96,1 0 0,0 0 32,0 1 64,0-1-96,0 0 0,0 0 32,-1 1 64,1-1-32,0 1 64,0 0-128,0 0-64,0-1 64,0 1 64,0 0 0,0 0-32,0 0-608,1 1-256,0-1-1120</inkml:trace>
  <inkml:trace contextRef="#ctx0" brushRef="#br0" timeOffset="17">248 500 128,'0'1'0,"-2"1"0,2-2 0</inkml:trace>
  <inkml:trace contextRef="#ctx0" brushRef="#br0" timeOffset="18">245 509 128,'0'2'64,"0"-1"0,0-1-160,0 1 64,0 0 32,0-1 0</inkml:trace>
  <inkml:trace contextRef="#ctx0" brushRef="#br0" timeOffset="19">241 523 128,'-1'0'64,"1"1"0,0 0-160,0-1 64,0 1 32,0-1 0,0 1 0,-1-1 0</inkml:trace>
  <inkml:trace contextRef="#ctx0" brushRef="#br0" timeOffset="20">237 531 128,'0'0'0,"0"1"64,0-1-32,-1 0 64,1 0-128,0 0 0,0 1 32,-1-1 64,1 0-32,0 0-32,-1 1 32,1 0-32,0 0 0,-1 0 64,1-1 32,-1 1-32,1-1-64,-1 1-64,0-1 32,1 1-32,-1-1 0,1 1 64,0-1 0,-1 0 0,1 1 0,0-1-96,-1 0 64,1 0 96,-1 1 96,1-1-64,-1 0-64,0 0 544,0 0 256,0 0-416,1 0-224,-1-1-128,0 1 0,0 0-32,0-1 64,0 0-128,0 1 0,0-2 32,0 1 0,0 0-96,0 0 64,0-1 160,1 1 64,-1 1-224,0-1-32,0-1 64,0 0 64,0 1 0,0-1-64,-1 0 32,1 1-32,0-1 0,1 0 0,-1 0 0,0 1 0,0 0 0,1-1 64,-1 1-96,1 0 0,-1-1 32,0 2 64,1-2-32,-1 1 64,1-1-128,-1 1 0,1-1 32,-1 0 64,0 0-32,0 0 64,1 0-64,-2 0-32,2 0-64,-1 0-32,1 1 64,-1 0 64,1 0 0,-1-1 64,1 1-128,-2-1-64,2 0 64,0 0 0,0 0 32,0 1 0,0 0 64,-1-1 32,0 0-128,-1 0 32,1 0-64,1-1 0,-1 1 64,-1 0 64,2 1-96,-1-1 0,1 1-32,-1-1 0,1 0 64,0 0 64,-2 1-32,2-1-32,0 1 32,-1 0-32,1-1 0,0-1 0,-1 1 0,1 1 0,0-1 64,-1 0 32,1 0-32,0 0-64,0 1-64,-1-1-32,1 0 64,0 0 0,-1 0 32,1-1 0,0 1 0,-1 1 0,1 0 0,-1 0 0,1-1-96,0 1 64,0-1 32,-1 1 64,1 0-32,0 0-32,-1 0 32,1 0-32,-1 0 0,0-1 0,1 1 0,-1 1 64,1-1-96,-1 0 0,1 0 32,-1 0 64,1 0-96,0 0-64,0 0 64,0 1 64,0-1-64,0 0 0,1 0 32,-1 1 64,0-1-96,0 0 0,1 1-32,0 0 0,0 0 0,0 0 0,0 0 64,0 1 64,0 0-96,0-1-64,0 1 128,0 0 96,1 1-192,-1-1 0,1 0 0,-2-1 96,2 2-64,0-1 0,-1 0 32,0-1 64,1 1-96,-1 0 0,0 0 32,-1 0 64,3-1-96,-2 1 0,0 0 96,1 0 32,-1 0-128,0 0-32,1 0 32,-1 0 0,0 0 32,0 1 64,0-1-32,0 0-32,1 2 32,-1-1-32,0-1 0,0 0 64,0 1-800,0-2-384</inkml:trace>
  <inkml:trace contextRef="#ctx0" brushRef="#br0" timeOffset="21">228 477 1152,'0'-2'416,"0"0"-192,-1 0-128,1 1 128,-1 0-32,1 0 32,-1 0-64,-1 0 0,1-1-192,0 1-32,0 0-64,0 0 96,1 1 0,-1 0 96,1-1-736,-1 1-352</inkml:trace>
  <inkml:trace contextRef="#ctx0" brushRef="#br0" timeOffset="22">759 285 2560,'1'2'960,"1"1"-512,1 2-544,-1-3 256,1 2-416,1-2-64,-1 2-704,2 1-288</inkml:trace>
  <inkml:trace contextRef="#ctx0" brushRef="#br0" timeOffset="23">272 643 896,'0'2'352,"0"-2"-192,0 2-192,1-1 64,-1 0-32,0 0 64,0 2 32,1-1 32,-1 0-64,0 2 32,0-1-64,0-1 64,0 0 0,0 2 96,0-1 32,0 1 32,0 0-64,0-1-32,1 1-96,-1 0-64,1 0 96,0-1 64,0 0-64,-1 0 0,1 1-96,-1-1-96,1 0 128,0 0 96,-1 2-32,1-1-64,-1 0 64,1 0 64,-1 0-64,1 0-64,-1-2 64,1 1 0,-1 0-128,1 1 32,-1-2 64,0 2 32,1 0-128,-1 0 32,0-1-64,0 0 0,0 1 128,0 0 32,1-1-32,-1-1-64,0 1 32,1 0-32,0 1 0,1 0 64,-1 0-32,0 0-32,0 0 96,0-1 0,1 0-32,-2 1-64,1-1-64,0 0 32,-1 1 32,1-2 64,-1 1-32,0 1-32,1 0 32,-1 0 32,0 0-96,0 0 0,0 0 32,1-1 64,0 1-192,0-1 32,1-1-1248,1-1-512</inkml:trace>
  <inkml:trace contextRef="#ctx0" brushRef="#br0" timeOffset="24">695 628 1152,'0'3'512,"0"-1"-256,1-1-320,0 0 192,-1 1-32,1-1 32,0 2-160,-1 0 32,1 1 64,0 0 96,0-1 128,-1 1 160,1-1-192,-1 0 0,1-1-64,0 0 32,0 1-128,-1-1-64,1 1 0,0-1-32,-1 2 0,1-2 0,-1 2-96,1 0 64,0 0 32,-1-1 64,0 1-32,1 0-32,0 0-64,-1-1 32,1 1 96,-1 1 32,1 0-32,-1-2 32,1 2 0,0-1 96,-1 0-96,0 0 0,1 0-32,-1 1-64,1 0 32,-1 0-32,1-1 0,-1 0 0,1 0 0,0 0 64,0 0-32,0-2 64,0 1-64,0 1 64,0-1-64,0 2-32,0-2 32,0 1-32,-1 0 0,1 0 64,0-2-32,0 2 64,0-2-64,0 1-32,0-1 32,-1 0-32,1 0 64,0 0 32,-1 0-32,1 0-64,0 1 96,-1-1 0,1 1 32,-1-2 0,1 1 0,-1 0 64,1 0-32,-1 0 0,2-1-192,-2 1-32,1-1 32,-1 1 0,0 0 96,0-1-32,0 1-32,0-1 32,1 1-32,-1-1 64,0 0 32,2 1-128,-2-1 32,0 1 0,1-1 0,0 2 0,-1-3 0,1 1-96,0 1 64,0 0-32,0 0 0,0 0 128,0 0 32,0 0-32,0-1-64,0 1 32,1 0-32,-1-1-96,1 0 64,-1 1 32,0 0 0,0-1 0,0 1 64,0-2-32,0 2-32,0-1 32,1 0-32,-1 0 0,1 1 0,-1 0-96,1 0 64,-1 0 32,1 0 64,0 0-32,-1 1 64,0-1-128,1 1 0,-1-1 32,1 0 64,0 0-32,0 0-32,-1 0-128,1 1 0,0-1-1056,0 0-1216,0 0 576</inkml:trace>
  <inkml:trace contextRef="#ctx0" brushRef="#br0" timeOffset="25">715 631 640,'1'0'352,"-1"0"-192,1 1-64,-1-1 128,1 1-32,0-1 32,0 1-64,0-1 0,0 1 96,1-1 160,-1 1-160,1-1 0,0 1-128,0-1-32,0 0-32,0 2 32,0-1-64,0 1 64,1-1-128,-1 1 0,0 0 160,2 1 64,-1-1 0,-1 0 32,2 0-64,-1 0 64,0 0-64,1 0 0,-1 0-32,1-1 64,0 1-160,0-1-32,-1 1-64,1-1 0,0 0 64,1 0 0,-1 1 0,0 0 64,-1 0-96,0 0 0,1 0 32,1 0 64,-2 1-32,0 0 64,1-1-64,-1 1 64,0-1-64,1-1 64,0 1 0,-1 0 32,0 0-160,0 0 32,1 0 64,-1 0 32,1-1-128,-1 1 32,1-1 0,0 1 0,-1 0 192,1 0 128,1 1-96,-1 0 32,-1 0-224,1-1-96,-1 2 32,1-1 0,0 0 96,-1 0-32,1-2-32,-1 1 32,1 0 32,0 0-32,0-1-32,0 1 32,0 0-32,0 1 0,0-1 0,0 0 0,0 1 0,0 0 0,0 0 0,0 0 0,0 0 64,0 0-192,0 0 32,-1 0 96,1 0 128,-1-1-96,1 0-32,-1 1 0,0-1 0,1 1 0,0-1 64,-1 0-32,0 1-32,1 0 32,-1 0-32,1-1 64,-1 1 32,1-1-192,0 1 0,-1 0 96,0-1 64,-1 0-96,0 0 32,0 0 0,0-1 0,0 0 0,0 0 0,0 1 0,0-1 64,-1 0-32,1 0-32,-1 0 32,0 0-32,1 0-96,0 1 64,0-1 32,0 1 64,0-1-32,-1 1-32,1 0 32,0-1 32,-1 1-32,1-1-32,0 0 32,-1 0-32,1 1-96,0-1 0,-1 0 128,1 0 32,-1 0-96,2 0 32,-3 0 0,1 1 64,0-1-96,1 0-64,-1 0 64,-1 0 0,1 0 96,2 0 96,-2 0-128,0 0-32,-1 0 0,1 1 0,0-2 0,0 1 0,0-1-96,0 2 64,0-1 96,0 1 32,-1 0-128,1-1 32,-1 1 0,1-1 64,0 0-96,0-1 0,-1 1 32,1 0 0,-1 1-96,1-1 64,-1 1 96,-1-1 32,1 1-128,-1-1-32,0 1 160,0-1 96,-1 0-192,1 0-32,-1 0 0,0-1 64,0 0-64,0 1 0,-1 0 96,2-1 32,-2 1-128,1 0 32,-1-1 0,0 1 64,1-1-32,-1 0-32,0 0 32,1 0-32,-1 0 64,0 1 32,1-1-128,0 0-32,0 1 32,0-1 0,0 0 32,0 0 0,0 0 0,0 0 0,0 0 0,1 0 0,-1 0 0,0 0 0,0 0 0,0 0 64,0 0-96,0 0-64,-1 1 64,1-1 64,-1 1 0,1-1-32,-1 1 32,1-1-32,-1 1 64,1 0 32,-1-1-192,1 1-64,0 0 128,0 0 64,-1-1 32,1 1-64,0 0 96,0-1 0,0 0-128,0 1-32,0 0 32,0 0 0,0 0-64,-1 0 0,1 0 128,0 0 96,0-1-192,0 1 0,0 0 64,0 0 64,0 0 64,0-1 64,0 1-256,0-1-96,1 1 96,0-1 64,0 0 32,0 1-32,1-1 32,-2 0 32,2 0-32,0 0-32,0 0-64,0 0 32,0 0 32,0 0 0,0 0 64,0 0 32,0 1-128,-1 0-96,1 0-32,0 0 96,0-1 96,0 1 0,1 0-32,-1-1 32,0 0 32,2 1-96,-1-1 0,0 1 32,1 0 64,-1-1-96,1 1-64,0-1 64,0 1 64,0 0-64,0 0 0,0 0 32,1 0 0,-1 0 0,0 0 0,1-1 0,0 0 0,0 1 192,0 0 128,0 1-160,1 0-96,1 1-32,0 1-32,0 1 0,2 0 0,-1 1-448,0 0-160,0 1-480,0-1-1376,0 2 192</inkml:trace>
  <inkml:trace contextRef="#ctx0" brushRef="#br0" timeOffset="26">230 679 896,'-2'1'352,"2"-1"-192,-1 2-64,0-2 128,0 1-32,0 0-32,0 0 32,-1 0 96,0 1-64,0 0-64,0 0 0,-1 0 32,1-1-96,0 1-64,-1-1 0,1 0-32,-1 0 0,0 1 0,1-1 0,-1 1 0,1 0 0,-2 0 0,1-1 0,1 1 0,-1-1 0,0 0 64,1 0-32,-2 0-32,1 0 96,1 1 0,-1 0-32,0 0 32,0 1-64,0 0-32,0-1 32,1 2-32,-1-1 0,0 0 0,-1 1 0,1-3 0,0 2 0,0-1 0,-1 1-96,1-1 64,0 1 32,0 0 64,-1 1-32,0 0 64,3-1-128,-3 0-64,0 2 64,1-1 64,-1 0 0,1-1-32,0 1-64,0 0-32,0-1 64,0 1 64,0-1 64,0 1 32,0-1-160,0 0 32,1-1 0,-1 2 64,0-2-96,1 1 0,-1-1 96,0 1 32,1-1-128,0 1 32,0 0-64,-1 0 0,2 1 0,-2 0 0,2 2 0,-3 0 0,2 1 0,0 2 0,-1 0 128,1-1 96,-1 3 0,0-2 0,1 1-192,0-2 32,0 0-64,-1 1-64,0-1-960,0-2-416</inkml:trace>
  <inkml:trace contextRef="#ctx0" brushRef="#br0" timeOffset="27">294 769 128,'-3'2'64,"2"0"0,-1 1 192,2-2 160,-1 1-128,0-1-32,0 1-128,-1 1-32,1 0-32,-1-1 32,1 0-128,-1 1 0,1 1 96,0 0 32,0 0 32,0-1 0,0 1-64,0 1 32,-1-2-64,1 1 64,0 0 0,1 1 32,-1-2-160,0 2 32,1 0 0,0-1 64,-1 0-32,0 0 64,1 0-128,0 0 0,0 0 96,-1 0 32,1 1-32,-1 0-64,0 0 32,0 1 32,1-2 160,-1 1 192,0 1-96,0-1 0,0 0-288,1 1 0,0-2-32,0 1 64,0 0-32,0-1 64,1 1-64,0 1-32,1-2 32,0 1-32,0 1 0,1-1 64,0-1-256,1 1-96,0 0-992,1 3-352</inkml:trace>
  <inkml:trace contextRef="#ctx0" brushRef="#br0" timeOffset="28">181 210 896,'-3'0'416,"3"1"-192,0 1-352,-2-1 128,2 1-64,0 0 0,-1 2 0,1-1 0,-1 1-224,0 1-128</inkml:trace>
  <inkml:trace contextRef="#ctx0" brushRef="#br0" timeOffset="29">210 153 896,'-1'-2'352,"-1"2"-192,1 0-256,0 1 0,0 0 64,-1 0 64,-1 2-352,0 0-96</inkml:trace>
  <inkml:trace contextRef="#ctx0" brushRef="#br0" timeOffset="30">251 87 128,'-7'0'160,"0"0"-64,-1 1-192,5-1 64,-3 0-32,0-2 0</inkml:trace>
  <inkml:trace contextRef="#ctx0" brushRef="#br0" timeOffset="31">349 46 1792,'-1'-3'768,"1"2"-384,0-1-512,0 2 128,1-1 64,0 0 32,0 0-832,1 0-288,-1-2 448,1 0 192</inkml:trace>
  <inkml:trace contextRef="#ctx0" brushRef="#br0" timeOffset="32">315 76 896,'-2'-2'352,"0"1"-192,1 1 96,1-1 160,-1 1-128,1-1-96,-1-1 32,0 1 0,0-1-32,0-1-32,1 0-96,-2 0 32,0 1-1056,1 0-384</inkml:trace>
  <inkml:trace contextRef="#ctx0" brushRef="#br0" timeOffset="33">475 38 896,'0'-1'416,"1"1"-192,0 0-256,0 0 64,0 0-32,2-1 0,0 1 0,0-1 64,1 0-96,2 0 0,-1-1 32,2 0 0,-1 0-448,1-2-96</inkml:trace>
  <inkml:trace contextRef="#ctx0" brushRef="#br0" timeOffset="34">524 46 3072,'0'-1'1216,"0"1"-640,1 0-736,2 0 192,-2 0 32,2-1 32,-1 0-192,2 0 0,-1 0-608,2 0-256,0 0-128,0-1 0</inkml:trace>
  <inkml:trace contextRef="#ctx0" brushRef="#br0" timeOffset="35">568 23 1152,'1'-4'416,"2"0"-192,1 0-256,-2 2 64,1 1-128,2-1 64,1 0-384,1-2-224</inkml:trace>
  <inkml:trace contextRef="#ctx0" brushRef="#br0" timeOffset="36">632 55 2304,'-1'-5'864,"1"3"-448,0 1-576,1 0 192,0 0-32,0 0 64,1 1-96,0-1 0,0 1 32,1 0 0,0-1-928,1 1-416</inkml:trace>
  <inkml:trace contextRef="#ctx0" brushRef="#br0" timeOffset="37">615 80 2560,'1'-3'960,"3"2"-512,-1 0-544,0-1 256,0 1-128,2 0 64,1 0-1184,1-1-544</inkml:trace>
  <inkml:trace contextRef="#ctx0" brushRef="#br0" timeOffset="38">658 75 2304,'0'-1'960,"3"1"-512,1-1-544,0 0 192,1-1-32,2 0 96,1-3-1184,2 0-512</inkml:trace>
  <inkml:trace contextRef="#ctx0" brushRef="#br0" timeOffset="39">712 87 640,'8'6'352,"-3"-1"-192,3 1-192,-5-2 64,2 0-32,2 0 64</inkml:trace>
  <inkml:trace contextRef="#ctx0" brushRef="#br0" timeOffset="40">398 45 128,'0'1'64,"1"0"0,-1-1-96,0 0 64,0 0 32,2-1 96,0 0-128,-1-1-32,2-1-160,-1 1 32</inkml:trace>
  <inkml:trace contextRef="#ctx0" brushRef="#br0" timeOffset="41">402 69 2816,'0'-6'1120,"2"4"-576,1-1-576,-1 1 288,2 1-224,1-1-96,2-1-1248,0-1-480</inkml:trace>
  <inkml:trace contextRef="#ctx0" brushRef="#br0" timeOffset="42">444 61 5376,'1'-2'2112,"0"1"-1152,1-1-1184,1 0 256,-1 0-416,2-1-96,-2 0-32,2 0 64,0 1-512,0-1-256</inkml:trace>
  <inkml:trace contextRef="#ctx0" brushRef="#br0" timeOffset="43">484 59 5760,'-1'1'2176,"2"-1"-1152,0 0-1280,0 0 384,1-1-480,1 0-96,1-1-640,0 0-160,2-2-640,-1 0-224</inkml:trace>
  <inkml:trace contextRef="#ctx0" brushRef="#br0" timeOffset="44">510 65 7040,'1'0'2624,"0"-1"-1408,5-1-2048,-4 2 160,2-2-736,1 0-224,0-1-544,1 0-160</inkml:trace>
  <inkml:trace contextRef="#ctx0" brushRef="#br0" timeOffset="45">550 61 7552,'0'0'2816,"1"0"-1536,2-1-2144,-1 0 160,2 0-1600,0-1-512,2-2 704,0 0 384</inkml:trace>
  <inkml:trace contextRef="#ctx0" brushRef="#br0" timeOffset="46">578 53 7296,'1'0'2816,"0"-1"-1536,4 0-2688,-2 0-64,1-2-1344,1 0-384</inkml:trace>
  <inkml:trace contextRef="#ctx0" brushRef="#br0" timeOffset="47">637 82 4864,'2'0'1824,"0"0"-960,2-1-1376,-1 0 160,0 1-768,2-1-224,0-1-160,0-1-32</inkml:trace>
  <inkml:trace contextRef="#ctx0" brushRef="#br0" timeOffset="48">668 76 7168,'1'-1'2720,"3"0"-1472,2-2-2592,-4 1-32,3 0-1376,1-2-416</inkml:trace>
  <inkml:trace contextRef="#ctx0" brushRef="#br0" timeOffset="49">636 64 7040,'0'-2'2720,"1"2"-1472,1-1-1536,1 0 384,2-1-480,2 0-160,3-1-1632,-1-1-704,2 0 768,-1 0 448</inkml:trace>
  <inkml:trace contextRef="#ctx0" brushRef="#br0" timeOffset="50">670 98 5376,'2'0'2112,"0"0"-1152,3 0-1472,-2 1 224,1-1-448,1-1-64,0 1-1088,1-2-416</inkml:trace>
  <inkml:trace contextRef="#ctx0" brushRef="#br0" timeOffset="51">670 125 6656,'3'5'2464,"2"-4"-1344,-1 0-1536,-2 1 384,3 0-960,0 1-224,0 1-1184,2-1-480</inkml:trace>
  <inkml:trace contextRef="#ctx0" brushRef="#br0" timeOffset="52">699 140 5888,'-3'1'2176,"3"2"-1152,2 1-1408,-1-2 320,2 2-64,1 2 128,1 0-736,0 1-320,3-1-1088,0 1-384</inkml:trace>
  <inkml:trace contextRef="#ctx0" brushRef="#br0" timeOffset="53">702 180 5632,'5'11'2176,"-1"-6"-1152,4 6-1888,-5-3 0,3 1-1216,-1 1-416,2-1 1152,0 1 576</inkml:trace>
  <inkml:trace contextRef="#ctx0" brushRef="#br0" timeOffset="54">747 242 6272,'0'8'2368,"2"-5"-1280,0 6-1984,-2-5 128,3 1-352,0 2 32,0 0-800,0-2-320</inkml:trace>
  <inkml:trace contextRef="#ctx0" brushRef="#br0" timeOffset="55">762 333 6144,'3'12'2272,"-1"-8"-1216,0 1-2368,-1-2-160,1 0-832,-1-1-160</inkml:trace>
  <inkml:trace contextRef="#ctx0" brushRef="#br0" timeOffset="56">768 378 5888,'3'15'2176,"-1"-9"-1152,0 3-2816,0-5-416,1 1 192,0-1 192</inkml:trace>
  <inkml:trace contextRef="#ctx0" brushRef="#br0" timeOffset="57">228 151 5248,'-5'1'2016,"4"0"-1088,-1 2-1088,2-1 384,-1 1-352,0 0-32,-1 4-640,-1 0-224,0-1-928,1 2-384</inkml:trace>
  <inkml:trace contextRef="#ctx0" brushRef="#br0" timeOffset="58">227 160 5888,'-2'0'2176,"1"0"-1152,-2 1-1120,2 0 416,-2 0-512,-1 3-160,-1 2-192,-1 0 0,-2 2-288,0 2-96,-1 1-896,0 1-448</inkml:trace>
  <inkml:trace contextRef="#ctx0" brushRef="#br0" timeOffset="59">467 564 2176,'0'0'64,"0"1"-96,-1-1-64,1 1 64,-1-1 64,1 1 0,-1 0-32,-1 0 32,2-1 32,-3 2-384,2-1-192,0 0 0,-1 1 32</inkml:trace>
  <inkml:trace contextRef="#ctx0" brushRef="#br0" timeOffset="60">265 500 512,'0'0'256,"0"1"-128,-1 0 64,1 0 192,0 0 0,0 0 96,0 0-192,0 1-96,0 1-32,0-1-32,0 0-64,0 0 32,0 0 0,0 0 96,0 0-96,0 0-64,1 0 0,-1 0-32,0-1 64,1 0 32,-1 1-192,0 0 0,1 0 160,-1 1 192,0 1-352,1-1-64,-1 0 192,0 1 192,1-1-96,0 1-64,0-2-32,0 1-32,0-1-1152,1 0-480</inkml:trace>
  <inkml:trace contextRef="#ctx0" brushRef="#br0" timeOffset="61">267 532 1152,'1'2'416,"-1"-2"-192,0 1-64,0 0 192,1 0-288,-1 1 0,0 0 0,1 0 32,-1 0 32,1 1 0,-1 0-160,1-1 32,-1 1 64,1 0 96,0-1-128,0 0-32,0 0 0,0 1 64,1-1-96,-1 1 0,1 0 32,-1-1 64,1 1-32,-1 1-32,1 1 32,0-2-32,1 1 0,0 0 0,0 0 0,1-1 0,2 2 64,1 1 96,-1-2-1056,2 1-416</inkml:trace>
  <inkml:trace contextRef="#ctx0" brushRef="#br0" timeOffset="62">280 637 512,'4'15'256,"-2"-9"-128,1 7-384,-1-8-32</inkml:trace>
  <inkml:trace contextRef="#ctx0" brushRef="#br0" timeOffset="63">277 584 128,'-1'2'0,"1"2"64,0-2 32,0 0-32,0 1-64,0 0 32,0 1-32,0-2 0,0 2 64,0 2-32,0-1 64,-1 0-64,0 2-32,0-1-128,0 0-64</inkml:trace>
  <inkml:trace contextRef="#ctx0" brushRef="#br0" timeOffset="64">224 684 384,'1'0'256,"0"-1"-128,0 1-96,0 0 160,0 0-96,1-1-64,0 1 64,1 0 0,0-1-128,2-1-32,-1-1-256,3-1-128</inkml:trace>
  <inkml:trace contextRef="#ctx0" brushRef="#br0" timeOffset="65">266 267 1152,'-2'0'416,"2"0"-192,-1-1-352,1 1 64,-1 0 32,1 0 64,-1 0 64,1 0 96,-1 0-32,1-1 0,-2 1-96,2-1 32,-2 1-64,1-1-32,-1 1 32,1-1 32,-1 1-96,1-1-64,-2 1 128,2 0 32,0 0 0,-1-1-64,1 1 32,0 0-32,-1 0 0,1-1 0,0 1-96,-2 0 64,1-1 160,0 0 64,-1 0-160,0-1-64,1 2 0,0-1 0,0-1-64,-1 2 64,2-1 32,0 0 64,0 1-32,0-1-32,0 1-64,1-1 32,-1 1-32,1-1-64,-1 1 160,0-1 96,1 1-32,-1 0-64,1 0-96,-1-1-32,1 1 128,0 0 32,0 0 0,0 0-64,0 0 32,0 0-32,1 0 0,0 1 64,0-1-32,1 1-32,1 1 32,-1 0-32,2 0 0,-1 0 0,0-1 0,1 2 64,-1-2-96,0 1 0,0 0 32,1 0 0,0-1 0,-1 0 64,-1 1-96,2-1 0,0 0 96,-1 0 32,-1 0-128,1-1-32,-2 1 32,1 0 64,-1 0-64,0 0 0,-1-1-480,1 1-128,-1 0 32,0 0 32</inkml:trace>
  <inkml:trace contextRef="#ctx0" brushRef="#br0" timeOffset="66">185 265 1152,'1'1'512,"1"-1"-256,0 1-224,-1-1 160,0 1-32,1-1 0,0 0-192,0 1 32,1-1 64,0 1 32,0 0-32,0 1 32,1-1-128,0 1 0,0-1 160,0 1 64,0-1-224,-1 0-32,1 1 0,-1-1 96,-1-1-64,1 1 0,0 1 96,-1-1 32,-1 1-32,0-1-64,1 1 32,-1-1-32,0 0 0,0 0 0,0 0-160,0-1 32,0 1-640,0-1-288</inkml:trace>
  <inkml:trace contextRef="#ctx0" brushRef="#br0" timeOffset="67">191 237 384,'3'-3'256,"-2"2"-128,0 0-96,0 0 160,0 1-96,1-1-64,0 0-96,0 0 32,0 1 96,0-1 96,0 1-128,0 0-96,0 0-256,0 0-128</inkml:trace>
  <inkml:trace contextRef="#ctx0" brushRef="#br0" timeOffset="68">178 238 896,'2'-1'416,"0"1"-192,1-2-352,-2 1 128,1 1 128,0-2 64,1 1-64,0 0-96,-1 0 0,2-1-32,-2 1-512,2 0-192</inkml:trace>
  <inkml:trace contextRef="#ctx0" brushRef="#br0" timeOffset="69">219 292 1152,'-1'0'416,"1"1"-192,0 0-256,0-1 64,0 0-128,0 1 64,0-1 32,0 1 0,0 0 0,0 0 64,0 0-32,0 1 64,0-1-64,0 1 64,0 0-64,0 1-32,0 0-64,0-1 32,0 1-32,0 1 0,0-1 64,0 0 64,0 0-32,0-1 64,0 1-64,0 0-32,0 1 32,0-1-32,0 1 0,0-1 64,0 1-96,0-1 0,-1 0 32,0 0 0,1 0 0,-1 0 0,1 0-96,-1 0 64,1-1 32,0 0 64,0 1-32,-1 1-32,1-1 96,0-1 64,1 0-128,-1 1-96,0-1 32,1 1 0,-1-1-64,1 0 64,0 0 32,-1-1 64,1 1-96,-1 0 0,0-1 96,1 1 32,-1 0-384,0 0-128,0 0-96,1 1 0</inkml:trace>
  <inkml:trace contextRef="#ctx0" brushRef="#br0" timeOffset="70">206 304 256,'0'6'160,"0"-2"-64,0 0-128,1-1 128,0 0-128,-1 1-64,0 0 128,0 2 96,0 0-192,-1-1 0,1 1 0,-1 0 32,0 0 32,0 0 0,1-1 64,-1 1 32,0 0-32,-1-1-64,1 1 32,-1-1-32,0 0-96,-1 1 64,1 0-128,0-2 32</inkml:trace>
  <inkml:trace contextRef="#ctx0" brushRef="#br0" timeOffset="71">511 539 2048,'2'0'768,"-2"0"-384,1 0-384,-1 0 160,1 0-192,0 0-32,-1-1 32,1 1 64,0 0-64,0 0 0,-1-1 32,1 1 0,0 0 0,0 0 0,0 0 0,0-1 0,0 1 64,0 0 32,0 0-32,1-1-64,-1 1 32,1 0-32,-1 0-96,0 0 64,-1 0 32,2 0 0,-1 0 64,1 0 32,-1 0-192,0 0 0,0 0 32,0 0 96,0 0 0,1 0 64,-1 0-64,1 0-32,0 0 32,-1 0-32,1 0 0,0 0 0,0 0-96,0 0 0,0 0 64,0 0 0,0 0 32,0 0 0,0 0-96,0 0 64,0 0 32,0 0 0,0 0 0,0 0 0,-1 1 0,1 0 64,-1-1-32,0 0-32,0 1-64,0 0 32,1-1 32,-1 1 64,1 0-96,-1 0 0,0 0 32,1 0 0,-1 0 64,1-1 32,0 0-32,-1 1-64,0-1-64,2 1 32,-1-1 32,-1 0 0,1 0 0,0 0 0,-1 1 0,0-1 0,1 1 0,-1-1 0,0 1 0,0-1 0,0 1 0,0 0 64,0 0-96,0 0-64,0 0 64,0 0 64,-1 0 0,1 0-32,0 0-64,0-1 32,-1 1 32,1 0 64,-1-1-32,0 1-32,1 0 32,-1-1-32,0 1 64,1-1 32,-1 1-128,0-1 32,1 1 64,-1-1 96,0 1-224,1 0 0,-1 0-928,0 0-288</inkml:trace>
  <inkml:trace contextRef="#ctx0" brushRef="#br0" timeOffset="72">477 563 1408,'0'1'608,"0"-1"-320,-1 1-352,1-1 192,0 1-160,-1-1 0,1 1 32,-1-1 64,0 1-96,0 0 0,0 0 32,0 0 0,0-1 0,0 1 64,0 0-32,-1-1-32,0 1 32,1 0-32,0-1 64,-2 1 32,2 0-32,1-1-64,-3 1 32,2-1-32,0 1 0,1-1 0,0 0-704,0 0-320</inkml:trace>
  <inkml:trace contextRef="#ctx0" brushRef="#br0" timeOffset="73">503 551 640,'-2'2'352,"0"-1"-192,1 1-256,0-1 64,0 0 32,0 1 64,-1-1-32,-1 0 64,1 1-128,-1 0 0,1 0 32,-1-1 64,1 1-32,0-1-32,0 0 32,0 0 32,1 0-384,1-1-192</inkml:trace>
  <inkml:trace contextRef="#ctx0" brushRef="#br2" timeOffset="74">358 160 1536,'0'-6'608,"0"10"-320,0-2-480,0-2 96,0 0-256,0 0-32,0 1-64,2-1-32</inkml:trace>
  <inkml:trace contextRef="#ctx0" brushRef="#br2" timeOffset="75">630 580 1792,'0'-1'704,"0"1"-384,-1 0-320,1 0 224,0 0-128,0 0 0,0 0-32,-1 0 32,1 0 64,0 1 64,-1-1-256,0 0-32,1 0 128,-1 0 192,0 0-128,0 0 0,0 0-128,0 0-32,0-1 32,0 1 0,0 0 0,-1 0 64,1 0-32,0 0 64,0 0 128,-1 0 192,0 0-160,0 0 0,1-1 0,0 1 0,-1 0-128,0 0-96,1-1 0,-2 1 32,3 0-96,-3-1 0,1 1 32,1 0 0,0 0 0,-1 0 0,0 0 0,0 0 0,0 0 0,0 0 64,0 0-96,0 0-64,0 0 64,0 1 64,0-1 0,1 1 64,-1-1-128,0 1 0,0-1-32,1 1 0,-1-1 64,0 0 64,0 1-32,0-1-32,1 0 32,-1 0 32,1 0-96,0 0 0,-1 0 32,1 0 64,-1 0-32,1 0 64,-1 0-64,0 0-32,0 0-64,-1 1 32,2-1 32,-2 0 64,2 0-96,0 1 0,-2-1 32,2 0 0,-1 0 0,0 0 0,0 0 64,0 0-32,1 0-32,-1 0-64,0 0 32,0 0 32,0 0 0,0 1 0,1-1 64,0 0-96,-1 0 0,1-1 96,0 1 32,0 0-128,0 0-32,0-1-64,0 1 96,0 0 0,0 1 96,-1-1-96,1 0-64,-1 1 64,0 0 64,1-1-64,-1 1 0,0 0-256,0 0-128,-1-1-480,1 1-256,0-1-64,0 0 0</inkml:trace>
  <inkml:trace contextRef="#ctx0" brushRef="#br2" timeOffset="76">476 588 384,'-5'2'256,"1"0"-128,2 0-96,-1-1 96,3 1-160,-3-1 32,2 0-224,0 0-96</inkml:trace>
  <inkml:trace contextRef="#ctx0" brushRef="#br2" timeOffset="77">471 561 128,'0'-2'64,"3"2"0,-2-1-96,0-1 64,0 1-32,0 0 64,0 0 32,1-1 32,-1 1-160,1 0-32,-1 1 32,1-3 0,0 2 448,0 1 192,-1-1-288,1 0-96,0 0-224,-1 0-32,1 1 32,0-1 64,0 1-96,-1-1 0,0 1-480,1 0-192</inkml:trace>
  <inkml:trace contextRef="#ctx0" brushRef="#br2" timeOffset="78">473 553 256,'0'-1'160,"1"0"-64,-1 0-64,1 1 96,-1 0-64,0-1-64,1 1 32,0-1-32,-1 1 0,0-1 0,1 1 0,0-1 0,-1 0 0,1 1 64,-1-1 32,1 1 96,-1-1-32,1 0 64,-1 0-128,1 1 0,-1-1-32,1 0-64,-1 1 32,0 0-32,1 0 0,-1-1 0,0 1 0,0 0 0,1-1 0,-1 1 0,1 0 64,-1 0 96,1 0-224,0-1 0,-1 1 0,1 0 32,-1-1 32,1 1 0,-1 0 0,1-1 0,0 1 0,-1-1 64,1 1-96,-1 0 0,1-1 32,-1 1 64,1 0-32,0-1 64,-1 0-128,1 1 0,-1-1 32,1 1 0,-1-1 0,1 1 0,0-1-96,-1 1 64,1 0 32,0-1 64,-1 0-32,1 1 64,0-1-64,-1 0-32,1 1-64,0-1 32,0 0 32,-1 1 0,1-1 0,0 0 64</inkml:trace>
  <inkml:trace contextRef="#ctx0" brushRef="#br2" timeOffset="79">511 518 1952,'2'0'32</inkml:trace>
  <inkml:trace contextRef="#ctx0" brushRef="#br2" timeOffset="80">514 516 1952,'1'0'32,"1"-1"-64,-1 1 0,0 0 96,0 0 96,-1 0-128,1 0-96,0 0 32,-1 0 0,2 0 32,-2 0 0,0 0 0,0 0 0,1 0 0,-1 1 0,0-1 64,1 1-96,-1 0 0,2-1 32,-2 0 64,1 0-96,-1 0 0,1 0 32,-1-1 64,2 1-32,-1-1 64</inkml:trace>
  <inkml:trace contextRef="#ctx0" brushRef="#br2" timeOffset="81">534 517 1984,'0'2'-320,"0"0"-192,0 0-96</inkml:trace>
  <inkml:trace contextRef="#ctx0" brushRef="#br2" timeOffset="82">571 508 128,'1'0'64,"0"0"0,0-1-96,0 1 64,0 0-32,-1 0 64,1 0-96,0 0 0,0 0 32,0 0 64,0 1-32,0-1-32,-1 0-64,1 0 32,0 1 96,0-1 32,0 0-128,0 1-32,0-1 32,0 1 64,0 0 0,0 0-32,0 0-64,0 0 32,0-1 32,0 1 64,0 0-96,0 0 0,0-1 32,1 1 64,-2 0 32,2-1 32,-1 1-224,1-1 0,-1 1 32,-1 0 96,3-1 0,-3 1-32,1 0 32,0 0-32,0 1 0,0-1 64,0 0-96,-1 0 0,1 0 32,-1 0 0,1 0 64,-1 0 32,1 1-128,0 0-32,1 1 96,0-1 32,0 1 0,1 1 32,1-1-288,-1 0-32</inkml:trace>
  <inkml:trace contextRef="#ctx0" brushRef="#br0" timeOffset="83">490 367 384,'-1'1'160,"1"0"-64,0-1-128,0 1 64,0-1-32,0 1 0,-1 0-96,1-1 64,0 1 32,-1-1 0,1 1-96,-1-1 64,0 1 32,1-1 64,-1 1 32,1 0 32,0 0-160,-1 0 32,1 0-64,0 0 0,0 0 128,-1 0 32,1 0-32,0 0-64,0-1-64,0 1 32,-1 0 32,1 0 64,0 1-96,0 0-64,0-1 128,0 0 96,0 1-192,0 1 0,-1-2 0,1 1 96,0 0 0,0 0 64,0-1-128,0 0 0,-1 1 32,1-1 0,0 1 0,0-1 0,-1 1 0,0-1 0,1 1 0,-1 0 64,0-1-96,0 1 0,1 0 32,-1 1 64,1-1-32,0 1-32,0-1 32,-1-1 32,1 1-96,0 1 0,-1-1 96,1 0 96,-1 0-128,0 0-32,0 1 64,0-2 96,0 1-128,1 1-96,-1-1-256,1 1-128</inkml:trace>
  <inkml:trace contextRef="#ctx0" brushRef="#br0" timeOffset="84">582 375 640,'0'0'352,"0"2"-192,0-2-128,0 0 160,1 1 32,-1-1 96,0 0-96,0 0-64,0 1 0,0-1-32,0 1-64,0 0 32,0 0-64,0 0-32,0 0 96,0-1 64,0 1-224,0 0 0,0 0 64,0-1 128,0 1-32,0 0-64,0 0 64,0-1 0,1 1 32,-1 0 0,0 0-64,0 0 32,0 1-64,0-1 64,0 0-64,0 0-32,0 0 96,0 0 64,0 0-64,0-1-64,0 1 0,0 0 32</inkml:trace>
  <inkml:trace contextRef="#ctx0" brushRef="#br0" timeOffset="85">585 406 4384,'1'0'32,"-1"1"0,1 0 64,0 1-128,-1-1 0,1 0 32,0 0 64,-1 0-32,1 0 64,0 0 64,-1 0 64,1 1-192,-1-1-64,1-1 0,-1 2 64,1-1 0,-1 0 64,2 0-64,-2 0-32,0-1 32,0 1-32,0 0 64,0 0 32,1-1-128,-1 2-32,0-2 32,2 1 64,-2 0 0,0 0-96,0 0 32,0 0 32,0-1 0,0 0-96,1 1 160,-1 0 64,0 0-96,0 0-32,0 1 0,0-1 64,0 0-32,0 1-32,0 1 32,2-1 32,-2 0-96,2 1-64,-1-1-1440,0 1-544</inkml:trace>
  <inkml:trace contextRef="#ctx0" brushRef="#br0" timeOffset="86">512 470 128,'0'0'0,"1"0"64,-1 0 32,1 0-128,-1 0 32,1 0 64,-1-1 32,0 1-32,1 0 32,-1 0 64,0 0-64,1-1 0,-1 1-32,0 0-64,0-1 32,1 1-32,-1 0 0,0 0 64,2 0-96,-2-1 0,0 1 32,0-1 0,0 1 0,0-1 0,1 1 64,-1-1 32,1 1-128,1 0-32,-2 0 32,0-1 0,0 1 32,0 0 64,1 0-96,-1-1 0,2 1 32,-2 0 64,1 0-96,0 0 0,-1 0 32,0 0 0,0 0 0,1 0 64,-1 0-96,2 0-64,-1 0 128,-1 0 32,1 0 0,-1 0-64,0 1-64,0-1 32,0 0 32,0 0 64,0 0 32,0 1 32,0-1-224,0 1 0,0-1-256,0 1-32</inkml:trace>
  <inkml:trace contextRef="#ctx0" brushRef="#br0" timeOffset="87">568 467 1152,'0'0'416,"0"1"-192,0-1-128,0 0 224,0 0-192,0 0 0,0 0 64,0 0 32,0 0 32,0 0 64,0 0-160,0 0-32,0-1-64,0 1 32,0 0 0,0 0 32,0 0 128,0 0 96,0 0-64,0 0 64,0 0-192,0-1-32,0 1 0,0 0 0,0 0-64,0-1-64,0 1 32,0 0-32,0 0 64,0 0 32,0 0-32,0 0 32,0 0 0,0 0 32,0 0-64,0 0 32,0 0 0,0 0 96,0-1-96,1 1-64,-1 0 64,0 0-64,0-1 64,0 1-128,0 0 0,1 0 32,-1 0 64,0-1-32,0 1-32,0 0 32,0 0-32,0 0 64,0 0 32,1 0 32,-1 0 0,0 0-64,0 0-64,0 0 96,1 0 0,-1 0-128,0 0-32,0 0 96,0 0 32,1 0-96,-1 0-32,0-1 96,1 1 32,-1 0-160,0 0 0,0 0 96,0 0 128,1 0-32,-1 0-64,0-1 0,0 1-32,1 0-96,-1 0 64,0 0 96,0 0 96,1 0-224,-1 0 0,0 0 64,0 0 64,1 0-96,-1 0 32,0 0 64,0 0 32,0 0-32,0 0-64,0 0-64,0 1-32,0-1 64,1 0 64,-1 0-64,0 0 0,0 0 32,0 0 64,1 0-32,-1 0-32,0 0-64,0 0-32,0 0 64,0 0 0,0 0 32,0 0 64,0 0-32,0 0 64,0 0-128,0 0 0,0 0 32,0 1 0,0-1 0,0 0 0,0 0 64,1 0 32,-1 0-256,0 0-64,0 0-1984,0 0-928,-1 0 1600</inkml:trace>
  <inkml:trace contextRef="#ctx0" brushRef="#br3" timeOffset="88">602 777 256,'0'6'160,"0"0"-64,0-1-128,0-3 128,2 2-64,-2 0 64,0-1-64,2 5 64,0-2-288,-2-1-96</inkml:trace>
  <inkml:trace contextRef="#ctx0" brushRef="#br3" timeOffset="89">434 787 640,'0'9'352,"0"-7"-192,0 4-192,0-4 128,0 3-64,0 1 64,0 1-64,2-1 64,-2 0-64,2 1-32,0-3-416,2 0-128</inkml:trace>
  <inkml:trace contextRef="#ctx0" brushRef="#br3" timeOffset="90">349 171 640,'4'0'352,"0"0"-192,0 0-128,-2 0 96,2 0-160,0 0 32,0 0-64,2 0 0,0 0 64,1 0 64,1 0-32,-2 0 64,0 0-64,0 0-32,2 0 32,-2 0 32,0 2-96,0-2 0,0 0 32,-1 0 0,1 2 0,-2-2 64,0 0-96,0 0-64,0 0 64,0 0 64,0 0 0,-2 0-32,2 0 32,-2 0-32,0 0 0,2 0 64,-2 0 32,2 0 32,-2-2-64,2 2 32,0 0-64,-1 0-32,1 0 32,-3 0-32,3 0 0,-1 0 64,1 2-96,0-2 0,-2 2 32,0-2 64,2 1-96,-2-1 0,2 2 32,-2 0 0,2 0 0,0-2 0,0 2 0,0-2 64,2 0-32,0 0-32,2 0-64,-1 0 32,1 0-480,-2-2-192</inkml:trace>
  <inkml:trace contextRef="#ctx0" brushRef="#br3" timeOffset="91">615 806 128,'0'5'64,"0"-1"0,0 3-96,2-1 64,-2 0-32,0-1 64,0 1-96,0 1-64</inkml:trace>
  <inkml:trace contextRef="#ctx0" brushRef="#br3" timeOffset="92">495 661 768,'2'-4'352,"0"4"-192,0-2-128,-2 2 160,0-1-160,2 1-32,0-2 0,0 2 0,0-2 64,0 2 96,0-2-224,2 2-96,-2 0 96,0 0 64,2-2-32,0 2 0,1 0 32,-1 0 0,2 0-96,-2 2 64,2-2-320,-2 0-96</inkml:trace>
  <inkml:trace contextRef="#ctx0" brushRef="#br3" timeOffset="93">594 787 128,'3'4'160,"-3"-1"-64,2-1-64,0 0 96,-2 0-64,4 0-64,-2 2-64,0-1 32,2 1-128,-2 2 32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3:01.423"/>
    </inkml:context>
    <inkml:brush xml:id="br0">
      <inkml:brushProperty name="width" value="0.05" units="cm"/>
      <inkml:brushProperty name="height" value="0.05" units="cm"/>
      <inkml:brushProperty name="color" value="#849398"/>
    </inkml:brush>
  </inkml:definitions>
  <inkml:trace contextRef="#ctx0" brushRef="#br0">0 0 128,'0'0'0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3:01.424"/>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25 19 2560,'-2'7'960,"2"-6"-512,0 1-544,0-2 192,0 0-96,0 0 0,0 0-96,0 0 64,0 0-1024,0 0-416</inkml:trace>
  <inkml:trace contextRef="#ctx0" brushRef="#br0" timeOffset="1">598 361 128,'-8'7'0</inkml:trace>
  <inkml:trace contextRef="#ctx0" brushRef="#br1" timeOffset="2">110 166 896,'2'1'352,"-2"-1"-192,1 2-256,-1-1 64,1-1 32,-1 1 0,1 0 0,-1-1 0,1 1 0,0 0 64,0 0-32,0 0-32,0 0 32,0 0-32,0 0 0,0 0 64,0 0-96,0 0 0,1 0-32,-1 1 0,0-1 64,2 0 64,-2-1 32,1 2 96,-1-1-160,1 1-32,0-1-64,0 0 0,-1 0 64,0 0 0,1 1 128,-1-1 64,0 0-160,1 1 0,-1-1 32,0 0 96,0 0-64,0 1 0,0 0-96,0-1-96,1-1 64,-1 2 64,2-1 0,-3 1-32,3-1 96,-2 0 64,0 0 64,0 1 32,0-1-128,0 0-32,0 0-32,0 0 32,0 0-64,1 0-32,-1 0 32,0 0 32,1 1-32,-1-1-32,0 0-128,1 0 0,0 1 128,0 0 64,0-1 0,1 1-64,-1-1 32,0 0-32,-1 1 0,1-1 0,-1 0 0,1 1 0,-1-2 64,1 1 96,0 0-224,0 1 0,-1-1 64,1 0 64,-1 1 0,1-2-64,0 1 96,0 0 0,1 0-128,-2 0 32,1 0-64,1 0 0,-1 0 64,1 0 64,-1 0-32,0 1 64,1 0-128,-1 0-64,0-2 64,1 2 0,-1 0 32,1 0 64,-2-1-96,2 1 0,-1-1-32,0 0 0,0 0 128,0 0 96,0 0-128,0 0-32,1 0 0,-1-1 64,0 1-192,0 0 32,0 0 96,1 0 64,-2 1 0,2-1-64,-2 0 32,1 0-32,-1 0 0,1 0 0,0 0 0,0 0 64,0 0-32,-1 0-32,1-1 32,0 2-32,-1 0 0,1-1 0,1 1 0,-2-1 0,2 0 0,-1 1 64,0-1-96,-1 0 0,1 0-32,-1 0 0,1-1 64,0 1 0,0-1 0,0 0 0,0 0-96,0 1 64,0 0 32,2 1 64,0 0-448,-1-1-160,0 0-352,-1 1-160</inkml:trace>
  <inkml:trace contextRef="#ctx0" brushRef="#br1" timeOffset="3">94 138 896,'1'1'352,"0"0"-192,1-1-192,-1 0 128,0 1 0,1-1 32,-1 0-64,1 0-64,-1 1 32,1-1-32,0 1 64,0 0 32,0 0-128,0 0 32,0 1-64,-1-1 0,2 0 128,-1 1 32,1 0-128,-1-1 32,1 0 0,0 0 64,0 0-96,0 0 0,-1 0 32,1 0 0,-1 0 0,1 0 0,0-1 0,-1 1 64,1 0-32,0 0-32,0-1 32,-2 2 32,3 0-32,-2-1-32,1 0 32,-1 0 32,1 0-96,0 0 0,1 1 96,-1-1 32,0 0 32,1 0 0,0 1 0,-2-1 0,1 0 0,0 0 0,-1 0-64,0 0-64,1 0 32,0 0-32,0-1 64,-2 1 32,3-1-32,-2 2-64,1-1 32,0 0 32,0 0-32,0 0 64,0 0-128,0 1 0,0 0 32,0 0 64,1 0-32,-1 0 64,0 0-128,0-1 0,0 0 96,0 0 96,0 0-64,0 0 0,1 0-32,0 0 32,-1 1-64,0-2 64,1 1-64,-1 1 64,0 0-64,1-1 64,0 0-128,-1 1 0,1-1 32,0 1 64,-1 0-32,0-1 64,1 0-64,-2 1 64,1 0-128,0 1 0,1-1 32,-1 1 64,-1-1-32,0 0-32,0-1 32,0 0 32,0 1-32,0-1-32,0 0-64,-1-1 32,1 1 32,0 0 64,-1-1-32,1 1 64,0 0-64,0 0 64,0-1-64,0 1-32,0 0 32,-1 0-32,1 1-96,1-1 64,-1 1 32,0 0 64,0-1-192,0 0 32,0 0 96,1 1 128,0-1-32,-3 0-64,3 0 0,-1 0-32,-1-1-96,0 1 0</inkml:trace>
  <inkml:trace contextRef="#ctx0" brushRef="#br1" timeOffset="4">409 281 5280,'2'2'32,"-1"-2"-64,1 2 0,0 0 32,0-2 64,0 1 32,-2 1-128,2-2-32,-2 2-128,0-2-800,0 2-256,3-2 160,-2 0 64</inkml:trace>
  <inkml:trace contextRef="#ctx0" brushRef="#br1" timeOffset="5">115 165 512,'4'2'256,"-2"0"-128,0 2-32,0-4 128,0 2-96,1 1-96,0-1 0,2 0 32,0 1-96,0 0 0,-1 0 32,1 1 64,0-1-96,-1 1 0,-1-1 32,1 1 64,-1-1 32,0 0 32,0 0-160,-1-1-32,0 1 32,0-1 0,0 0 96,0-1 32,1 0-128,-2 1-32,0-1 32,-1 0 0,1-1 32,-1 0 0,0 0 0,0 0 0,0 0 0,-1-1 64,0 0-96,0 0 0,-2 0-32,1-1 0,0 1 128,-1-1 32,1 0-32,-1-1-64,0 0-64,0-1 32,-1 2 32,0-1 0,0 1 0,-1-2 0,0 1 64,0 1 32,0-1-128,1 0-32,-2 0 32,1 0 0,1 0 32,0 1 64,1-1-96,1 0-64,0 2 64,-1-1 64,0 1 0,3-1-32,-3 1 32,2 1-32,-1-1 0,1 0 0,0 0 0,0 0 0,0 0 0,0 0 0,0 1 64,0-1 96,1 0-224,-1 1 0,1 1 0,-1-1 32,2 1 32,-1 0 0,1 0-96,1 0 0,1 1 64,1 0 64,0 1 0,0 0-32,1 1 32,1-1-32,0 2 0,0-1 64,1 1-96,-1-1-64,0 2 64,0-2 64,-1 0 0,1 1-32,0-2 32,-1 2-32,-1-2 0,0 1 64,0-2-32,-1 1-32,-1 0 96,-1-1 0,0-1-192,0-1 0,-1 0 32,0 0 96,0-1-64,-1 0 0,0-1 96,0 1 32,-1-2-128,-1 1-32,-1-1 32,0 0 64,0-1 64,0-1 32,-2 1-64,-1 0-64,0-1 96,1 1 0,0-1-128,0 2 32,0-1 0,1 0 0,0 0 0,1 0 0,0 0-96,0 2 64,0-2-32,0 1 0,1 0 64,0 0 64,0 2-32,1-1-32,0 0 32,0 0 32,1 2-192,-1-1 32,1 0 96,1 1 64,0-1-96,1 2-32,-1-1-64,2 1 96,0-1 0,0 1 96,1 0-96,0 1 0,1-1 32,1 2 0,-1-2 64,1 2 32,0 0-32,1 0 32,1 0-128,-3-1 0,3 1 32,-1 0 64,-1-1-32,1 0 64,0 1-64,0-1-32,0 0 32,-1 1-32,0 0 0,2 1 64,-3 0-32,1-1-32,-1 0-64,-1-1 32,1 1 32,-2-1 64,0-1-32,1-1-32,-3 0-64,0 0 32,0-1 32,0-2 0,-2 1 64,1 0 32,0 0-128,0-1 32,-2 2 64,0-2 32,-1 0-128,-1 1 32,-1 0 0,-1 0 64,0-1-32,0 1-32,-2-1 32,1 1 32,1-1-96,0 0 0,1 0 32,0 2 0,0-2 0,1 1 0,2 1 0,-1 0 0,2 0 0,-1 0 0,2 0-96,-1 1 0,1-1 64,-1 1 64,1-1-64,1 1-64,0-1-32,0 1 96,0-1 64,1 1 64,1 0-32,-1 0-64,2 1-64,0 0 32,1 0 32,-1 0 0,1 1-96,2 0 64,0 0 96,-1 0 32,1 0 32,0 0 0,0 0-64,1 0 32,-1 0-64,0-1-32,0 1 32,0 0 32,1 0 32,-1 0 32,-1 0-160,0 1 32,1-1 0,-1 0 0,1 1 0,-2 0 0,0-2-96,0 1 64,0 0 32,-1 0 64,-1-1-96,1-1 0,-1 0 32,0 0 64,-1 0-32,1 0-32,-1 0 32,0 0-32,-1-1 0,0-1 0,0 1 64,-1 0 96,0 0-128,-1 0-96,-1 1-64,-2 0 96,1 0-512,-1 0-160,0 0 128,-1 0 96</inkml:trace>
  <inkml:trace contextRef="#ctx0" brushRef="#br1" timeOffset="6">229 234 896,'3'2'352,"-1"-2"-192,0 1-128,-2-1 160,0 1 32,0-1 96,-2 1-96,1-1-64,-1 0-64,-1 0-96,1 0 32,-2-1-32,1 1-96,0-2 0,1 1 64,-1 0 64,1-1 64,-1 0 32,-1 0-160,0 0 32,0-1 0,-2-1 0,2 0 0,-1 0 0,0-1 0,0 1 64,-2 0-32,1 1-32,0-1-64,1 2 32,0-1 32,1 1 64,0 0-32,-1 0-32,3 2-64,0 0 32,0-1 32,1 1 64,0 0-96,1 0-64,1 1 64,1-1 0,1 2-64,1 2 64,3-1 32,0 1 0,0 0 64,1 1 32,0-1-128,-1 1 32,-1-3-64,-2 1-64,1-1 160,-1 0 32,-1-1-96,0 1-32,-2-2 96,1 1 96,-2-1-32,-1-1-64,-2 0 0,1-1 32,-2-1-32,-1-1-32,0 1 32,0-2-32,0 2 0,1 0 64,-2 0-96,0-1 0,1 1-32,0 0 0,0-2 64,2 3 0,0-1 0,0 0 0,0 2 0,2-1 64,-1 0-96,1 1 0,0 0 32,1 1 64,0 0-96,0 0-64,1 1 64,0 2 64,1-1-64,0-1 0,1 2 32,1-1 64,0 0-32,0 0-32,-1-1 32,2 1-32,-1 1-96,1-2 64,-1 2-32,1-1 0,0 0 64,0-1 64,0 1-32,1 0 64,-1 1-128,0-2-64,-1 2 128,0-1 32,0 0 0,1-1 32,-1 0-64,0 0 64,0 0-128,0 0 0,0 0 96,0-1 32,0 1-32,1 1 32,-2-1-64,1 0-32,0 0 32,0 1-32,0-1 64,-1-1 32,2 1-32,-2 0-64,0 1 32,0-1 32,1 0-32,0 0-32,-1 0-64,1 0 32,0 0 32,1 0 64,0 1-32,-1-1 64,0 1-64,-1-2-32,0 2 96,0 0 0,0-1-32,0 1-64,0-2-64,-1 2 32,0 0 32,0-1 0,1 0 0,-1 0 0,0 1 0,0-1 0,1 0 0,0 0 0,-1 0 0,2 0 0,-2 1 0,1-2 0,-1 2-96,0-1 64,2 1 96,-2-1 32,1 0-192,0 1 0,-1-1 96,1 0 128,0 0-96,-1 0-32,0 0 0,-1 0 64,0-1-96,0 0 0,-1 0 32,1 0 64,-1 0-96,0 0 0</inkml:trace>
  <inkml:trace contextRef="#ctx0" brushRef="#br1" timeOffset="7">406 281 3840,'0'-1'0,"0"1"0,-1-1 0,1 0 0,-2 0 64,0-1 32,0-1 32,-2 1 0,-1 0 0,-1 0-160,0-2 32,0 1 0,-1 0 0,1-1 0,1 2 64,0 0-96,0 0 0,0 1 32,-1-1 0,1 2 0,0-2 0,-1 0 64,0 0 32,0 0-128,-1 0 32,1 0-64,1 0-64,-1 0 96,1 2 64,0-2-64,0 0 0,1 0 96,-1 0 32,0 1-128,-1 0-32,1-1 96,0-1 96,-1 2-32,0-2-64,0 1-96,0 0 32,0 1-32,1-2 0,0 1 0,1 0 0,0 1 64,-1-1 64,2 1-32,0-1-32,0 1 32,-1 0-32,0-1-800,0 0-320,0 0 128,-2 1 192</inkml:trace>
  <inkml:trace contextRef="#ctx0" brushRef="#br1" timeOffset="8">1177 474 1280,'0'-1'512,"0"1"-256,0-2-224,0 2 160,1-1-96,-1 1 0,0-1-32,0 0-64,1 0-64,0 1 32,-1-1 96,0-1 32,1 1-128,0 0 32,-1 1 0,1-2 64,-1 1-32,1 1-32,-1-1 32,0 0 32,1-1-32,-1 1-32,1 0 32,-1 0-32,1 0 0,-1 1 0,2 0 0,-2-1 0,0 0 0,1 0 0,1 0 0,-1 1 0,0-1 0,-1 0 0,1 0 64,0 1 32,0 0-32,0-1 32,0 0 0,0 1 32,-1 0-64,1-1-64,0 1 32,-1-1-32,1 1 0,0 0 0,0-1 0,0 0 0,0 1 0,0-1 64,0 1-96,1-1 0,-1 1 32,1 0 0,-1-1 0,0 1 0,2 0 0,-3 0 0,3 0 0,-2 0 0,1 0 0,-1-1 64,0 1 96,1 0 128,-1 0-128,1 0-96,-1-1-32,0 1-32,0-1-96,1 1 64,0-1 32,0 1 64,0 0-32,0-1-32,1 1 32,-2-1-32,3 0 0,-1 1 0,-1 0 0,1-1 0,0 1 0,-1-1 0,1 0 0,-1 1 0,2 0-96,-3-1 0,2 1 128,-1 0 32,1 0 0,-1 0-64,0 0 32,-1 0-32,1 0 0,0 0 0,0 0-96,1 0 0,-1 0 128,0 0 32,1 0 0,0 0-64,-2 0 32,2 0 32,-1 0-32,1 0-32,-1-1-64,0 1 32,0 0 32,1 0 0,0-1 0,-1 1 0,0-1-96,1 1 64,0 0 32,0-1 0,0 0 0,-1 0 64,1 1-32,-1-1-32,0 1 32,0 0-32,0 0 0,0 0 0,0 1 0,1-1 64,-2 0-32,2 0-32,-1 0-64,0 0 32,0-1 32,0 1 0,0-1 0,1 1 64,-1-1-96,0 1 0,1 0 32,-1-1 0,0 1 0,1 0 0,0 0 0,0-1 0,0 1 64,-1 0 32,1-1-192,-1 1 0,1 0 32,-1 0 96,0-1 0,1 1-32,0 0 32,-2 0-32,2-1 0,0 1 64,-1 0-32,0 0-32,0 0 32,0 0-32,0 0 64,0 0 32,0 0-192,0-1 0,0 1 32,0 0 96,1 0 0,-2 0-32,2 0 32,-2-1-32,1 1-96,0 0 64,0 0 32,0 0 64,0 0-32,0-1-32,0 1 32,0 0 32,0 0-96,0 0 0,0-1 32,1 1 64,0 0-96,-1 0 0,0-1 32,1 1 0,-1 0 0,0 0 0,1 0 0,-1 0 64,0 0-32,1 0 64,0 0-128,0 0 0,0-1-32,0 1 0,-1 0 64,1 0 0,-1-1 0,1 1 0,-1 0-96,0 0 64,0 0 32,0 0 0,1 0 0,-2 0 64,2 0-32,-2 0 64,1 0-64,0 0 64,0 0-128,0 0 0</inkml:trace>
  <inkml:trace contextRef="#ctx0" brushRef="#br1" timeOffset="9">1559 403 4416,'1'0'32,"1"0"-96,0 0 32,-1 0 32,0 0 0,0 0 0,1 0 64,-1 0-32,1 0-32,-1 0 32,-1 0 32,2 0-32,-1 0-32,0 0 32,0 1-32,0-1-96,-1 0 64,1 0 32,-1 0 0,0 0 64,1 1 32,-1-1-192,1 0 0,0 0 32,-1 0 96,0 0 64,1 0 96,-1 0-160,1 0-96,-1 0 32,0 0 64,0 0 0,0 0-32,0 0 32,0 0-32,-1 0 0,1 0 0,-1 0-96,0 0 0,0 0 64,0 0 64,0 0 0,0 0 64,-1-1-128,-1 1 0,2 0 32,-2 0 64,0-1-96,1 1 0,-1 0 32,0 0 64,1-1-96,-1 1-64,1 0 64,-1 0 64,1-1 0,-2 1-32,1 0 32,1 0 32,-1 0-32,0 0 64,0 1-224,0-1 32,-1 0 96,0 0 64,0 0-96,0 0 32,1 0 0,-1 0 0,1 0 0,-1 0 0,0 0 0,-1 1 0,2-1 0,-1 0 0,1 0 0,-1 0 64,0 0-96,0 0-64,0 0 64,-1 0 64,0 0 0,0 0-32,1 0-64,0 1 32,0 0 32,1-1 64,-1 0-96,0 1-64,1-1 128,1 1 32,-2-1 0,2 0 32,-1 0-128,0 1 0,0-1 32,1 0 0,-2 0-96,3 0 64,-2 0 32,1 1 0,0-1 64,0 0 96,0 0-128,0 0-96,0 0 32,0 0 64,0 1-64,0-1 0,0 0-32,-1 0 0,0 0 128,2 0 32,-2 1-128,1-1-32,0 0 32,0 0 64,-1 0-64,1 0 0,0 0 32,0 0 64,0 0-32,0 1 64,0-1-128,-1 0-64,0 0 64,1 0 0,1 0 96,-2 0 32,1 1-192,0-1 0,0 0 96,-1 0 64,1 0-96,0 0 32,-1 0 0,-1 0 0,3 0 0,-2 0 64,-1 0-32,2 1-32,0-1 32,-1 0-32,0 0 0,1 0 64,0 0-32,-1 1-32,1-1-64,-1 0 32,0 0 32,2 0 0,-3 1 0,2 0 0,0-1 0,-1 1 64,1-1-192,0 1 32,0 0 32,-1 0 32,1-1 96,-2 0 96,3 0-224,-2 1 0,1-1 0,0 0 32,0 0 32,1 1 64,-1-1-32,1 0 64,0 1-64,0-1-32,-1 1-64,0-1 32,0 1 32,1 0 64,-1-1-96,0 1 0,0-1 32,1 0 64,-2 0-96,1 1-64,1-1 128,-1 1 32,1-1 0,-1 0 32,1 0-128,-1 1-64,1-1 64,0 0 0,-1 0 96,1 1 32,0-1-192,0 1 0,0-1 32,0 1 96,0-1 0,0 1-32,0-1 32,0 1-32,-1-1 0,2 1 0,-1-1 0,-1 1 0,1 0-96,0 0 64,0 0 32,0 0 64,0 0-96,0 0-64,1 0 64,-1 1 0,0-1 32,1 2 64,-1-1-32,0 0-32,0 1-64,1-1 32,-2 1 32,2-1 64,-1 0-32,1 0-32,-1 0-64,1-1 32,0 1 96,0-1 32,0 0-128,0 0 32,0-1 0,1 1 0,-1 0 0,0 0 0,1 0 0,-1 0 0,0-1 64,0 1 32,1 0-128,-1-1-32,1 1 32,-1 0 0,0 0 32,0-1 64,0 1-96,1 0 0,-1 1-32,0 1 0,0-1 64,1-1 0,-1 1 64,0 0 32,0 0-32,1-1 32,-1 0-224,1 0 32,-1 0 32,0 0 96,0 0 0,0-1 64,0 0-64,1 1 64,-1-1-64,0 0-32,0-1 96,1 0-128,-1 0 0,1-1 32,-1 0 64,1-2-32,-1 1-32,1-2 32,-1 2-32,0-1-96,0 1 64,0-1 32,0 0 64,0 2-96,0-1-64,1 1 64,-1 1 64,0 0-64,0 0-64,1 0 64,1 0 0,-2 1 32,0-1 0,0 1 0,1-1 64,1 1-32,-2 0-32,1 0-64,0-2 32,0 1 32,1-1 0,-1 1 0,1-1 64,0 2-32,0-2-32,0 0 32,1 0 32,-1 1-96,0 1 0,0-2-32,0 2 0,0-1 0,1 1 0,-1-1 64,0 1 0,0 0 0,0-1 64,0 0 32,0 1 32,0-1-160,1 0-32,0 0 32,-1 0 0,2 1-64,-1 0 64,0 0 32,0-1 0,-1 1 0,0 1 0,0-1 0,0 0 64,0 0-32,-1 0-32,1 0 32,-1 0 32,0 0-32,0 0 64,1 0-64,-2 0 64,0-1-224,0 1 32,-2-1 32,1 1 96,0 0 0,0-1-32,-1 1 32,-1 1-32,0-1 0,1 0 64,-1 1-96,0 0 0,0-1 32,-2 0 64,1 1-96,1 0 0,-2 0 32,2-1 0,-1 1-96,1 1 64,-2-1 32,2 0 0,0 1 0,1 0 0,-1 0 0,1 1 64,0 1-32,0-1-32,-1 0 32,1 1-32,0-2 0,0 1 0,1-1-96,-2-1 0,3 1 128,-3 0 32,1 0 0,1 0-64,-1-1 32,0 1-32,1-1-96,-1 1 64,1-1-32,0 2 0,0-1 64,0 0 64,1-1 32,0 0 32,-1 0-160,1 0-32,0-1 32,0 1 64,0-1-64,0 0 0,0 0 96,0 0 32,1-1-32,-1 0-64,0 0-64,1-1 32,0 0 32,1-1 64,-1 1-32,1 0-32,0-1-64,0 2 32,0-1 32,0-1 64,1 1-32,0-1-32,0 0 32,0-1-32,1-1 0,-1 2 64,1-1-192,0 1 32,-1 0 32,0 1 32,1 1 32,-1 0 64,-1 0-96,1 0-64,-1 1 64,-1-1 0,1 1 32,1 0 0,-1 0 0,0-1 0,2 1 0,-1-1 0,1 0 0,0-1 64,-1 1-32,1 0-32,1-1 96,-1 1 0,2-1-128,-2 1-32,0-1 32,1 0 0,-1 1 32,-1 0 0,1 1 0,-1-1 0,-2 1-96,3 0 64,-2-1 32,-1 1 64,1 0-32,-1 0-32,0 1 32,-1-1-128,1 1 64,-1-1 96,-1 0 96,1 1-128,-2 0-96,1 0 32,-1 0 0,0 0 32,0 0 0,-1-1 0,0 1 0,-1-1 0,1 0 0,-1 1 64,-1 0 32,1 0-128,0-1 32,-2 1 0,1 0 0,0 0-96,0-1 0,1 1 64,0 0 64,0 0-64,-1 0 0,2-1 32,-1 2 0,2-1 0,-1 0 64,-1 1-32,1-1-32,-1 1-64,1 1 32,0-1 32,-1 2 0,1-1 0,-1-1 0,1 1 0,-1-1 64,0 1-32,1-1-32,-1-1-64,1 1 32,-1 0 32,2 0 0,-1 0 0,0 0 64,1-1-32,1 0-32,0 1 32,0-1-32,-1 0-96,2 0 64,0 0 32,0 0 0,2 0 0,-1 1 0,-1-1-96,0 0 64,1 0-32,-1-1 0,1 0 128,-1 1 96,0-1-64,1 0-64,-1-1 0,1 0 32,0-1-32,0 0-32,1-1-64,-1 1 32,1-1 32,0 1 0,0 1 0,1-2 64,-1 1-96,1 0 0,-2 0 32,3 0 64,-2 0-96,1 0 0,0 0 32,0-2 0,0 2 0,1-1 0,0 0-96,0 1 64,1 0 32,-1-1 64,1 2-96,-2-1 0,2-1 32,1 1 0,-1-1 0,0 2 0,-1-1 0,1 0 0,0 1 0,1 0 0,-1-1 0,-1 0 0,2 0 0,-2 1 0,1 0 0,-1 0 0,1 0-96,0-1 64,-2 1 32,1 0 64,0 0-32,0-1-32,1 0-64,0 1 32,-1 0 32,0 0 64,0 1-32,-1 0-32,0 0 32,1 0-32,-1-1-96,1 1 64,0 0 32,-1-1 0,1 0 0,0 1 0,0-1 64,0 1 96,1-1-128,-1 1-32,0-1 0,0 1 0,1 0 0,-1-1 0,-1 1 0,1 0 0,1 0-160,-1 0 32,0 0 128,0 0 64,-1 1-96,0-1-32,1 0 96,-1 0 96,1 0-96,-1 1-96,0-1 32,0 0 64,0 0 0,0 0-32,1 0 32,-1 0-32,1 1 0,-2-1 0,1 0-96,0 0 64,-1 1 96,1-1 96,-1 0-64,1-1-64,0 1-96,2 0 32,-2 0 96,1 0 32,0-1-128,-1 1-32,0 0 32,0 0 0,0 0 96,0 0 32,-1 0-128,1-1 32,0 1-64,0 0 0,0-1 64,0 1 0,-1-1 0,0 0 0,1 1-96,-1 0 64,0 0 32,0 0 64,0 0-96,1 0 0,-3 0 32,3 0 0,-2 1 0,0-1 64,0 1-32,0-1 64,-1 0 0,1 0 32,-1 0-224,0 0 0,0 0 32,0 0 32,1 0 32,-1 0 0,0 0 0,0 0 0,-1 1 0,1-1 64,0 0-32,-1 0-32,1 0 32,-1 0 32,0 0-96,0 0 0,-1 0 32,0 0 64,1 0-32,-2 1-32,2-1 32,-2 0-32,0 0 0,1 0 0,-1 1-96,0-1 0,0-1 64,0 1 64,-2 0 0,1-1 64,0 0-64,0 1 64,-1-1-224,0 1 32,1-1 96,-1 1 64,1 0-96,0 0 32,0 0 0,0 0 64,0 0-32,0 1-32,1-1-64,0 1 32,0-1-32,1 1-64,1-1 96,0 0 64,1 0 0,0 0-32,1 0 32,0 0-32,2 0 0,0 1 64,0-1-32,1 0-32,0 1-64,0-1 32,0 0 32,0 1 64,2-1-32,-1 0-32,0 0 32,0 1-32,-1-1-96,0 0 64,0-1 32,0 1 0,1-1 0,-1 1 0,-1 0 64,1 0 32,-2-1-128,2 1-32,-2 0-64,1 1 96,0-1 0,-1 1 96,0-1-32,-1 1-32,1 0 32,-1-1-32,1 1 0,0-1 0,-1 0-96,0 0 64,0 0 32,0 0 64,0 1-32,0-1-32,0 1-64,0 0 32,0 0 32,-1 0 0,1 0 0,-1-1 64,1 1-32,-1-1-32,0 0-64,0 0 32,0 0 32,0 0 64,1 0 32,-1 0 32,0 0-64,2 0-64,-2 0 32,0 0 32,0 0-192,0 0 32,1 0 96,-1-1 128,0 1-96,0 0-96,0 0 32,0 0 64,0 0-1280,-1-1-512</inkml:trace>
  <inkml:trace contextRef="#ctx0" brushRef="#br1" timeOffset="10">1295 535 384,'4'-1'160,"-2"0"-64,2-1-192,-1 1 64,-2 1-32,2 0-64,0-1 160,0 1 32,0 0 0,1-1-64,-1 1 32,1-1 32,0 1-32,1 0-32,-2-1 32,1 0-32,-1 0 0,0 1 0,0-1-96,-1 0 64,1 0 32,-1 1 64,0-1-32,1 1-32,-1-1 32,-1 0 32,1 0 32,-1 1 32,0-1-64,1 0-64,-1 1 96,0-1 64,0 0-128,-1 0-96,1 0 32,0 1 0,0-1-64,0 0 64,0 1 32,0-1 64,1 1-32,-1 0-32,1-1 32,1 1-32,-2 0 0,0-1 0,1 1 0,-2 0 0,0 0-96,0 0 64,0 1-32,-2-1 0,1 1 64,-2 0 64,1 0-96,0 0-64,0-1 64,0 1 0,0-1 32,-1 2 64,1-1-32,0 0 64,0 0 0,0 0 32,0-1-160,0 1-32,-2 0 32,2-1 0,-1 0 32,0 0 64,-1 0-32,1 0-32,-1 0 32,0 1 32,-1-1-96,0 0 0,1 1 32,-1-1 64,0 0-32,0 0 64,-1 1-128,1-1 0,0 0 32,0 1 0,1-1-352,-1 0-96</inkml:trace>
  <inkml:trace contextRef="#ctx0" brushRef="#br1" timeOffset="11">699 505 384,'0'0'160,"1"0"-64,-1 0-128,0 0 64,0 0-32,1 0 0,-1 0 0,0 1 0,2-1 0,-2 0 0,1 0 0,0 0 0,0 0 0,0 0 0,0 0 64,0 0 32,0 0-128,-1 0-32,1 0-64,0 0 96,-1 0-64,1 0 32,0 0 64,0 1 0,0-1 0,0 0 64,0 0-32,1 1-32,-1-1 32,0 0-32,0 0 0,0 1 64,1-2-32,-1 2-32,-1-1 32,0 0-32,0 0-96,1 1 64,-1-1 96,0 0-32,0 0-32,0 1 32,2-1-32,-2 0 0,0 1 0,0-1 0,0 0 64,0 0-96,0 0 0,1 0 32,-1 0 0,0 0 0,0 0 0,0 1 0,0-1 64,0 0-32,0 0-32,0 0 32,0 0-32,0 0-96,0 1 64,0-1 96,0 0 96,-1 0-128,1 0-32,0 0 0,0-1 0,-2 1 0,2 0 64,0 0-96,0-1 0,0 1-32,-1 0 0,1 0 128,0-1 96,0 1 64,-1-1 96,-1 1-160,1 0-96,0-1-32,-1 1-32,1-1 0,-1 1 64,1-1-32,-1 1-32,1 0-64,0 0 32,0 0 32,0 0 0,0 0 0,0 0 0,0 0 0,0 0 64,0 0-32,0 0-96,0 0 32,-1 0-32,2 1 0,-2-1 64,0 1 64,2-1-32,-2 0-32,1 0 32,0 0-32,0 1 0,0-1 64,0 0-96,0 0 0,0 0 32,0 0 64,0 0-96,1 0 0,-1 0 32,0 0 0,0 0 0,0 1 0,1-1 0,-1 0 0,0 1-96,1-1 64,0 0-32,-1 0 0,1 0 64,0 1 0,0 0 0,0-1 64,1 0-96,-1 1 0,0 0 96,1 0 32,-1-1-32,1 1-64,0 0-64,0-1-32,0 0 128,0 0 32,1 1 0,-1-1-64,1 0 32,0 0-32,-1-1 0,2 1 64,0 0-32,-2 0-32,1 0-64,0-1 32,0 1 32,1 0 64,-1-1-32,0 1-32,0-1-64,1 1 32,-1-1 32,0 1 0,2-1 0,-3 1 64,2-1-32,-1 1-32,1 0 32,-1 0-32,-1 0-512,0 1-192</inkml:trace>
  <inkml:trace contextRef="#ctx0" brushRef="#br1" timeOffset="12">620 485 384,'0'0'256,"0"0"-128,1 0-160,-1 0 64,0 0-32,0 0 0,0 0 64,0 0 32,0-1-32,0 1-64,0 0 32,0 0-32,0 0 0,0-1 64,0 1-32,0 0 64,0 0-128,-1 0 0,1 0 160,0 0 160,-1-1-32,1 1 96,0 0-128,0 0 32,-1 0-224,0 0-32,1 0-64,-1 0-64,0 0 160,-1 0 32,0 0-96,1 0-32,1 0 96,0 0 32,-1 0 0,-1 0-64,2 0 32,-1 0-32,1 0 0,-1 0 0,1 0 0,-1 0 64,1 0-96,-1 1 0,0-1 32,1 0 0,-1 0 0,1 1 0,-1-1-96,1 1 0,0 0 64,-1-1 0,1 1 32,1 0 0,-1-1 64,1 0 32,0 1-32,1-1-64,-1 0 32,1 1-32,0 0 0,-1-1 0,0 1 0,1 0 0,0 1 0,-1-2 64,1 0 160,-1 0 128,1 0-128,-1 0 32,1 0-160,0 0 0,-1 0-96,1 0-32,-1 0 32,0 1 0,0 0-352,-1 0-160,0 0-448,-1 1-192</inkml:trace>
  <inkml:trace contextRef="#ctx0" brushRef="#br1" timeOffset="13">528 587 128,'1'0'160,"-1"0"-64,1-1-64,0 1 160,-1 0-160,1 0-32,0 0 0,0 0 64,0 0-32,0 0-32,0 1-64,0-1 32,0 0-32,0 0 0,0 0 128,0 0 32,0 0-32,2 0-64,-3 0 32,1 0-32,1 1-96,0-1 64,-1 0 96,1 0 32,-1 1-128,0-1 32,0 0 64,0 0 32,0 1-32,0-1-64,0 0 32,0 0 32,0 1 32,0-1 32,1 0-64,-1 0-64,0 1-64,-1-1 32,1 0 32,0 0 64,0 1-96,0-1 0,0 1 32,-1-1 64,1 1-32,1-1 64,-2 1-128,2-1 0,-1 0 32,0 0 64,-1 1-96,2-1 0,-1 1 32,0-1 64,0 1-96,0-1 0,1 1 32,-2-1 0,2 1 0,-2 0 0,2 0 0,-1-1 0,0 1 0,0 0 64,0 0-96,0 0 0,0 0 96,0 0 32,0-1-128,1 1 32,-1 0 0,1 0 0,-1-1 64,-1 0 32,1 0-32,1 1 32,-1-1-64,0 1 64,0-1-128,0 1 0,-1 0 32,1-1 0,0 1 0,0-1 64,0 1-32,0-1-32,0 0 96,1 0 0,-1 0 320,1 0 192,-1 0-320,1 1-64,-1-1-160,1 0-64,0 1-128,-1 0 0,0-1 64,1 1 96,-2-1 64,2 1 32,0-1-64,-1 1 32,1-1 0,-1 0 32,1 0 64,0 0 32,-1 0-96,1 0-96,0 0 0,0 1-32,0-1 0,-1 0 64,1 0-96,-1 0 0,1 0 32,0 0 64,-1 0-96,1 0 0,-1 0 32,1 0 64,-1 0-32,1 0 64,-1 0-128,0 0-64,1 1 64,-1-1 0,1 0 32,-1 0 0,1 0 0,0 0 64,0 1-96,-1-1 0,2 0 32,-3 1 0,3-1 0,-1 0 64,0 0-32,-1 0 64,1 0-64,-1 0-32,1 0 32,-1 0-32,0 0 0,0 0 64,1 0-96,-1 0 0,0 0 32,1 0 64,-1 0-32,0 0-32,0 0-64,0 0 32,0 0 32,0 0 64,1 0-96,-1 0 0,-1 0 160,2 0 160,-1 0-32,0 0 32,-1 0-96,1 0-32,0 0-192,0 0 32,0 1 0,0-1 0,0 0-96,0 1 64,0-1 32,-1 0 64,1 0-32,1 1-32,-1-1 32,0 0-32,0 0 0,0 0 0,0 0 0,0 0 0,0 1 0,0-1 0,0 0 0,1 0 0,-2 1 64,1-1-32,1 0-32,-1 0 32,-1 0-32,0 0-96,2 0 64,0-1 96,-1 1 32,0 0-128,1 0-32,-1 0 32,0 0 0,1 0 32,-1 0 0,1 0 64,-1 0 96,0 0-128,0 0-96,1 0 96,-1 0 32,0 0 0,1 0-64,0-1 32,1 1 32,-2 0-32,1-1-96,0 1 32,1 0 96,-1 0 96,0 0-128,1 1-96,0 0-1184,-1 0-1152</inkml:trace>
  <inkml:trace contextRef="#ctx0" brushRef="#br1" timeOffset="14">621 42 384,'-3'3'256,"2"-2"-128,-2 1-96,2-1 96,-2 0-64,3 1-64,-3-1 32,2 1-32,-1 0 0,1-1 64,0 0-32,-1 1-32,0 0 32,0-1-32,0 0-96,1 1 64,-1 0 32,0 0 64,0 0-32,0 0-32,1 0 96,-1 0 0,0 0 448,1-2 192,-2 1-288,3 1-160,-3-1-192,1 0 0,0 0-64,1 1 64,-1-1-128,0-1-64,0 1 128,1 1 32,-1-1 0,-1 0-64,1 0-64,0 0 32,0-1 32,-1 1 64,0 1-32,1-1 64,0 1-64,0-1-32,0 0-64,-1 1 32,1 0 32,0 1 64,0-2-32,0 2-32,0-1 32,-1-1-32,2 2-96,-2-1 64,2 0 32,-3 0 64,2 0 256,0-1 96,0 1-288,0 0-32,0-1-96,0 1 64,1 0-96,-1-1 0,1 0 32,-1 1 0,1 0 64,0 0 32,-1 0-128,2 0-32,-1 0 32,-1 0 0,0 0 96,1 0 32,0 0-128,-1 0-32,0 0 32,1 0 0,0 0 32,-1 0 0,1-1 0,-1 1 0,1 1 0,-1-1 64,1-1-32,-1 2-32,0 0 32,1-1-32,-2 0 0,3 1 0,-2-1 0,1 0 0,-1 0 0,1 1 64,0-1-96,-1-1-64,1 2 64,-1-1 64,1-1 0,-1 2-32,1 0-64,0-1 32,0 2 32,0-1 0,0 0 64,1 0 32,-1-1-32,0 1 32,0-1-128,1 1 0,0-1 32,-1 0 0,1 1 0,0-2 0,-1 2-96,1-1 0,0 0 64,0 0 64,0 1 64,0 0 32,0-2-160,-1 2 32,2-1 0,-2-1 0,1 1 64,-1 1 32,1-1-128,-2-1 32,2 2-64,-1-1 0,1 0 64,-1-1 0,-1 2 0,1-1 0,1 1 0,-2 0 0,1 0 0,0-1 64,0 0-96,0 1 0,0-1 96,0 1 32,1 0-128,-2-2-32,1 2 32,0-1 0,1 0 32,-1 0 0,0 0 64,1 0 32,-1-1-128,0 2 32,1 0 0,-2 0 64,1-2-96,0 1-64,0 1 64,0-2 0,0 1 32,-1 1 64,2 0-32,-1-2-32,-1 2 32,1-1-32,1-1 0,-1 1 0,1 1-96,-1-1 64,1 1 32,0-1 64,0 1-32,-1 0-32,0-1 96,1 0 0,-1 1-192,0-1 0,0 1 32,0-1 96,1 0 0,-1 1 64,1 0-64,-1-1 64,1 1-64,0 0-32,0 1 32,0-1-32,1-1 0,-1 1 64,1 1-32,-1-2-32,0 1 32,1-1-32,-1 1 0,0 0 64,1 0-96,-1-1 0,0 2 32,1-1 64,-1 0-32,1 0-32,-1 0-64,0 1 32,0-1 32,0 0 0,0 0 64,0 1 32,1-1-128,-1 1-32,0-1 32,1 0 0,-1 0 32,1-1 64,-1 1-96,1 0 0,0-1 96,1 0 32,-1 1-128,-1-2-32,2 2 32,-1-1 0,1 1 32,-1-1 64,0 2-96,0-1 0,1 0 96,-1 0 32,0-1 32,1 1 0,-1 0-160,1-1 32,0 1 64,-1-1 32,0 0-32,0 0-64,0 1-64,1-1 32,-1-1 96,1 2 32,-1 0-32,0-1-64,1 1-64,0-1-32,-1 0 128,0-1 32,1 1 0,-2 0-64,2 0-64,-2 0 32,2 0 32,-2 0 64,2-1-32,-2 1-32,2-1 32,-2 1-32,2 0 0,-2-1 0,1 1 0,0-1 0,0 1-96,0 0 64,0 0 32,0 0 64,0 0-32,1 0-32,0-1-64,0 0 32,0 1 32,-1-1 64,0 0 32,1 1 96,-1-2-256,0 1 0,0 1 0,0-1 96,1 0-64,0 0 0,0 0 32,-1 0 64,1 0-96,-1 1 0,0-1 32,1 0 0,-1 1-96,0-1 64,2 0 32,-3 2 64,3-1-32,-2 0-32,0 0 32,0 0-32,0 0-96,0-1 64,0 0 32,0 0 64,0 1-32,0-1-32,1 1 32,-1-1 32,0 0-32,1 1-32,-1-1 32,0 1 32,0-2-96,-1 2 0,1 0-32,0 0 0,0 0 64,1-1 0,-2 0 0,1 1 64,-1 1-96,1-2 0,1 1 32,-1 0 0,-1 0 0,2 0 0,-1-2 64,0 1 32,0 1-128,1-1 32,-1 0 0,0 0 0,0-1 0,0 1 0,0 0 0,0-1 0,0 1 0,0 0 0,1 0 0,-1 0 64,0-1-32,0 1 64,1-1-64,-1 0-32,2 1 32,-2-1-32,1 0 0,-1 0 0,1 0 0,-1 0 0,0 1 64,1-1-96,-1 1 0,0 0 32,-1-1 0,1 1 0,0 0 0,0 0 0,0 0 64,-1-1-32,1 1-32,-1-1-64,1 1 32,-1-1 32,1 0 64,0 0-96,0 1 0,0-1 32,0 1 64,0 0-32,0-1-32,0 0 32,-1 2-32,1-1 0,0 0 64,1-2-32,-2 2-32,2-1 32,-1 0 32,0 0-32,-1 0-32,2 0 32,-1 1-32,0 0 0,1 0 64,-1 0-96,0-1 0,0 1 32,0-1 64,1 0-32,0 0 64,-1 0 0,1 0-128,0 0-32,-1 0 32,1 0 0,-1 0 32,0 0 0,1 0 0,-1 1 64,1-1-32,-1 0-32,2 0 32,-2 0 32,0 0-96,1 0-64,-1 0 128,0 0 96,0 0-96,0 0-32,0 0 0,0 0 0,1 0 0,-1 0 64,1 0-96,-1 0 0,1 0 32,-1 0 64,0 0-32,2 0-32,-2 0-64,2 0 32,-2 1 32,1-1 64,-1 1-96,0-1-64,1 1 64,-1 0 64,0-1 0,1 1-32,-1 0 32,0-1-32,0 1 0,0-1 64,0 0-32,1 0-32,-1 1-64,0-1 32,0 0 32,0 1 64,0 0-96,2-1 0,-3 0 32,2 1 0,-1-1 0,1 1 0,-1-1 0,1 1 0,-1-1 0,0 0 0,1 1 0,0 0 64,0-1-96,0 0 0,0 0 96,0 0 96,0 0-128,0 0-96,0 0 32,1 0 0,-1 0 32,1 0 0,-1-1 0,0 1 0,0 1-96,0-1 64,0 0 32,0 0 64,0 0-32,0 0-32,0-1 96,1 1 0,0 0-128,-2-1-32,2 1 32,-1-1 0,0 1 32,-1 0 0,1 0-96,-1 0 64,1 1 32,-1-1 64,0 0-32,1 1-32,0-1-64,0 1 32,0-1 32,1 0 64,-3 0-32,1 0-32,2 0 32,-2 0-32,1 0 0,-1 0 64,1 0-96,-1 0 0,0-1 32,1 1 0,-1-1 0,1 1 0,0 0 64,-1 0 32,1 0-128,0 0-32,0 0 32,0 0 0,0 0 32,-1 0 0,2-1 0,0 0 64,-1 0-32,0 1-32,0-1 32,1 0-32,-1 1 0,1-1 64,-1 0-32,1 0-32,1 1 32,0-1 32,0 0-96,-1 0 0,0 1 32,1 0 0,-2-1 0,2 1 64,-1-2-32,0 1-32,0-1 32,0 1-32,-1 0 0,1 0 64,0 0-96,1 1 0,0-1 32,-1 0 0,-1 0 0,1 0 0,-1 1 0,1-1 0,0 1 0,-1-1 64,0 0-32,1 1-32,0-1 32,0 0 32,0 0-96,-1 1-64,1-1 64,0 0 0,0 1 96,-1-1 32,1 1-128,0-1-32,-1 1 96,1-1 32,2 0-96,-2-1-32,0 1 32,0 0 0,0 1 32,-1-1 0,2 0 0,-1 0 0,0 0 0,1 0 64,-1 0-32,0 0 64,0 0-128,-1 1 0,1-2-32,0 0 0,-1 0 128,0 0 32,1 1-32,0 0-64,-2 0 32,2 0 32,-1-1-96,0 1 0,0 1 32,1-1 0,0-1 0,-1 1 0,1 0 0,-1 1 0,0-1-96,0 0 64,1 0 32,-1 0 64,1 0-96,-1 0-64,0 0 128,0-1 32,0 1-96,0 0 32,0 0 0,0 0 64,0 0-32,0 0-32,-1-1 32,2 1-32,-2-1 0,2-1 64,0 2-96,-1-1-64,0 1 128,0-1 32,-1 1-96,1-1 32,0 1 0,-1 0 0,1 0 0,0 0 64,0-1 32,0 1 96,0-1-96,-1 1 0,2-1-32,-1 1-64,-1-1 32,1 1-32,-1 0 64,1-1 32,-1 0-192,0-1 0,0 1 96,0-1 128,1 1 32,-1 0 0,0 0-32,1-1 64,0 1-160,-1 1-32,1 0 0,-1-1 0,0 1 0,2-1 0,-3 0 0,1 2 64,2-2-96,-3 0 0,2 0 32,0 1 64,-1-1-32,1-1-32,-1 1 32,1 0 32,-1 0-96,0 0-64,-1 0 64,1 1 64,0-1-64,0 1 0,0-1 32,0 1 0,0 1 0,0-1 0,0 0-160,-1 1 32,1-1 128,0 1 128,-1-1-32,1 1 0,-1-1-96,1 1-96,1 0-32,-2-1 96,0 1 64,1 0 64,-1 0-128,2 0 32,-1-1-64,0 1-64,0 0 160,0-1 32,0 1 0,0 0-64,0-1 32,-1 1-32,2 0 0,-1 0 0,0-1 64,0 1-96,-1-1 0,1 0 32,0 1 0,0 0 0,0-1 0,-1 1-96,1-1 64,0 1-32,0 0 0,-1-1 128,1 1 96,0 0-128,0-1-96,-1 1 32,1 0 0,0 0 32,0-1 0,-1 1 64,2-1 32,-2 0-32,0 0-64,0 1 224,0-1 96,0 1-256,2-1 0,-2 1-64,0-1 64,0 1-96,1 0 0,-1 0 32,0 0 0,0 0 0,0-1 0,1 0 0,-1 1 64,0-1-96,0 1 0,0 0 32,2 0 0,-2 0-160,1 1 32,0 0 64,0-1 32,0 1 32,0-1 0,0 1 0,0-1 64,0 0-32,0 1 64,1-1-128,-1 0 0,0 0 32,1 0 0,-1 0 0,1 0 64,-1 1-96,1-1 0,1 1 32,-3-1 64,1 1-192,2-1 32,-2 1 96,1 0 64,0-1 0,0 0-64,0 0 32,-1 1-32,0-1-160,1 0 32,-1 0 192,0 0 128,0 2-192,0-2-32,0 1 64,0 0 32,1 0-96,-1 0 32,0-1 0,0 0 64,1 0-96,-2 1 0,3-1-32,-2 0 0,1-1 128,0 1 32,-1 0-128,1 0 32,-1 0 0,1 0 0,-1 0 0,0 0 0,1 1 0,0-1 0,0 0 0,0 0 64,0 0-96,-1 0 0,2 0 32,-1 0 0,0 0 0,0 0 0,-1 0 0,1 1 0,0-1 0,-1 0 0,1 0 64,-1 1 32,1-1-128,-1 0-32,1 0 32,-1 0 0,1 0 32,-1 1 64,1-1-96,-2 0 0,2 0 32,-1 0 0,0 1 0,1-1 64,-1 0-32,0 0-32,0 0 32,0 0-32,1 0 0,0 0 0,-1 0 0,0 0 0,1 0 0,-1 0 0,1 0-96,-1 1 64,1-1 32,0 1 0,-1-1 0,2 1 0,-3-1 0,3 1 0,-2-1 0,-1 0 64,2 0-96,0 0 0,0 0 96,-1 0 96,1 0-128,0 0-96,-1 0 96,1 0 32,-1 0-160,0 0 0,1 0 96,0-1 64,0 1 0,0-1-64,0 1 32,1-1-32,-1 1 0,1-1 0,-1 1-96,0-1 0,0 1 64,0 0 64,0 0 0,1-1 64,-1 1-64,0 0-32,0-1-64,1 1 32,-2 0 96,2 0 32,-2 0-32,1-1-64,0 0-64,0 1-32,0 0 64,0 0 0,0-1 32,1 0 64,-1 1-96,0-1 0,0 0 32,2 0 0,-3 1 0,2-1 64,0 0-32,0 1-32,-1-1 32,1 0-32,-1 0-96,0 0 64,1 0 96,-1 0 32,1 0-128,0 1-32,-2-1-64,2-1 0,-1 1 160,0 0 96,0-1-32,0 2-64,0-1 0,0 0-32,0 0 0,0 0 64,0 0-32,0 0-32,-1 0-64,1 1 32,1-1-32,-2 1 0,1-1 64,-1 1 64,0-1-32,1 0-32,-1 0 32,1 0-32,0 0 0,0-1 0,0 1 0,-1 0 64,1-1-32,0 1 64,0-1-128,-1 2-64,2-2 64,-2 0 64,2 0 0,-1 0-32,0 0 32,0-1-32,0 1-96,1 0 0,-1 1 64,0 0 64,0-1 0,-1 1-32,1 0 32,0 1-32,0-1 0,0 0 0,1 0 0,-1 0 64,0-1-32,0 0-32,1 0 32,-1 1-32,1 0-96,-1-1 0,0 1 64,1 0 0,-1 1 96,2-2 32,-3 1-128,2 0 32,-1 0-64,1-1 0,-1 1 128,1-1 32,0 0-128,0 0 32,0 1 0,0 0 64,1-1-32,-1 1-32,-1 0-64,1-1 32,0 2 32,-1 0 64,1-1-96,-1 0-64,0 1 64,0-1 64,0 0 0,1 1 64,0-1-64,0 0-32,-1 0-64,0 0 32,0 0 32,0 0 0,0 0 0,0 0 64,0 0-32,-1 0 64,1 0-128,-1 0 0,0 0 32,1 0 64,-1-1-96,1-1-64,-1 2 64,1-1 0,-1-1 96,1 1 32,-1 1-128,0-1 32,0 0-64,0 0 0,0 1 128,0-1 96,-1-1-128,2 1-96,-2 0 96,0 1 32,1-1 0,-1 0 32,0 1-224,0 0 32,0-2-32,0 1 64,-1 1 32,1-1 32,-1 0 64,0 0 32,1 0-128,-2 1 32,1 0 0,0-1 0,-1 0-96,0 1 64,-1 0 32,2 0 64,-2 0-96,0 0 0,0 1 32,0-1 0,1 0 0,-2 0 0,1-1 0,1 1 0,-1 0 0,0 1 64,0 0-96,0-1 0,0 1-32,1-1 0,-1 0 128,0 1 32,0 0-192,0 0 0,-1 0 32,3 0 96,-3 0-64,1 0 0,0 0 32,0 0 64,0 0-32,0 0 64,0 0-64,1 0-32,-1 0-64,0 0 32,-1 0-32,1 0 0,0 0 128,0 0 32,-1 0-128,0 0-32,1 0 32,-2 1 64,2-1-64,-1 0 0,1 0 32,0 1 64,-1-1-96,1 1-64,0-1 64,-1 1 64,1-1 0,0 1-32,-1-1 32,1 0-32,0 0 0,1 0 64,-1-1-96,0 1 0,1-1 32,-2 1 0,1 0 64,2 0 32,-3 0-128,1-1-32,1 1 32,-1 0 64,1 0 0,-1 1-32,0-1-64,0 0 32,0 0 32,-1 0 64,1 0-32,1 0 64,-2 0-128,1 0-64,-1 0 64,1 0 64,-1 0 0,0 0-32,0 0-64,0 0 32,0 0 32,1 0 0,-1 1 64,1-1 32,0 0-128,-1-1-32,1 2 32,-1-2 0,1 1 32,0 0 64,0 0-32,0 0 64,0 0-64,0 0-32,0-1-64,0 1 32,0 0-32,0 0 0,1 0 64,-1 0 0,0 0 0,0 0 64,1 0-32,0 0-32,-1 0 32,0 0 32,0 0-96,0 0-64,1-1 64,-1 1 0,1-1 32,-1 1 64,0 0-32,1-1 64,0 1-128,0-1 0,-2 1 32,3-1 0,-2 1-96,1 0 64,0-1 32,0 1 0,0-1 64,0 1 32,0 0-128,0-1 32,1 0 0,-1 0 64,0-1-96,1 0 0,-1 2 32,1-1 64,-1 0-32,1 0 64,-2 0-128,1 0 0,1 0-32,0 1 0,-1-1 128,0 0 32,1 0-128,0 1-32,-1-1 32,2 0 64,-2 0 0,1 0-32,-1 0-64,1 0 32,0 0 32,0 0 64,0-1-96,-1 0 64,2 0 64,-1 1-128,-1 0 32,2-1 0,-1 0 64,1-1-32,0 1 64,0-1-128,0 1 0,0 0 32,0 0 0,0 0-96,0-1 64,1 2 32,-1-1 0,2 1-96,-1-1 64,0 1 96,0-2 32,0 1-128,0 0 32,1 0-64,-1-2 0,0 2 128,0-2 32,0 2-128,0 0 32,-1-1 0,1 1 64,-1-1-32,1 3-32,-1-2 32,0-1-32,1 2 0,-1-1 0,0 0 0,0-1 0,0 2-96,0-2 64,0 0 32,0 1 0,0-1 0,-1 0 64,1 1-32,0 0 64,-1-1-128,0 1 0,1 1-32,0-1 0,-1 0 64,0 0 0,0 1 0,-1-2 64,1 0-96,-1 1 0,1-2 32,0 1 64,0-1-96,-2 1-64,2 0 128,-1 0 32,1 1 0,-1 1-64,0-2-64,1 0 32,0 2 96,-1-2 32,0 0-128,0 1 32,0-2-64,1 1 0,-1-1 64,1 1 64,-1 0-32,1 0 64,-1 0-128,1 2-64,-1-2 64,1 0 64,-2 1-64,1 0 0,0-1 32,0 1 64,0-2-96,0 1-64,0 0 128,0 0 32,0 0 0,-1 0 32,1 1-128,-1-1 0,0 0 32,0 1 0,0-1-96,0 0 64,1 1 32,-1-2 0,0 0 0,0 2 0,0-1 0,0 1 0,-1-1 0,0 1 0,2 0 0,-2 0 0,1 2 0,0-2 0,0 0-96,0 0 0,-1 1 128,0 0 32,0-1 0,1 0-64,0 1 32,-1 0 32,1-1-96,-1 1 0,0 0 32,1-1 0,-2 1-96,1 0 0,0-1 64,0 1 64,0 0 0,0-1 64,-2 1-128,2 1-64,0-1 128,0 0 96,-1 0-32,0-1-64,-1 1-160,2 0 0,-1 0 128,0 1 128,0-1-96,1 1-96,0 0 96,-2-1 32,2 0-96,0 0-32,0 1 32,0-1 0,-1 1 32,1-1 0,-1 1 0,1-1 64,0 1-96,0 0-64,0-1 64,0 1 0,0 0 32,0-1 64,-2 0-96,2 0 0,-1 1 96,0-1 32,-1 0-128,2 0-32,-2 0 32,0 1 0,2 0 96,-2-1 32,1 0-128,-1 0 32,2 1-64,-1-1 0,1-1 64,0 1 0,0-1 0,-2 2 0,1-1 0,1 0 64,-1 1-96,1-1 0,-1 1 32,0 1 64,1-1-32,0 0-32,0 1-64,0 0 32,0-1-32,0 1 0,0 0 64,0-1 64,0 1-96,1 0 0,0 0 32,-1-1 64,0 1-32,-1 0-32,2 0 32,-1 0 32,1-1-96,-1 1-64,1 0 64,-1 1 64,0-1-64,0 1 0,0-2 32,0 1 64,0 0-32,0-1-32,0 1 32,-1 0-32,1 0 0,0 0 0,-1 0 0,1-1 0,-1 1 0,1 1 0,0-1-96,0 0 64,1 0 32,0 1 0,1-1-96,-1 0 64,0 2 32,0-1 64,1-1-96,0 0 0,-1 1 32,0 0 64,0 1-32,0-1 64,-1 1-64,0-1-32,-1 2-64,-3 2 32,-1 0-832,-2 1-352,-3 0-1248</inkml:trace>
  <inkml:trace contextRef="#ctx0" brushRef="#br1" timeOffset="15">501 127 640,'-2'1'352,"2"-1"-192,-1 0-192,0 0 64,1 1-32,-1-1 64,0 1-32,-1 0 64,1 0-64,0 0-32,-1 0 32,1 0 32,-2-1-32,1 0 64,0 1-64,1-1-32,-1 1 96,1 0 0,-1-1-32,0 1-64,1-1 96,0 1 0,-1-1 32,1 1 0,0-1 0,-1 1 0,0-1-64,1 0-64,-2 0 96,3 0 64,-3 0 0,2 0 0,1 0 32,-3 0 96,1 0-64,0 0-64,1 0-64,-1 0 0,0 0-64,0 0-32,-1 1 96,1-1 0,0 0-32,0 0-64,-1 0 32,2 0 32,-2 0 32,-1 0 32,2 0 0,-1 0 64,0 0-160,1 0-96,-1 0 32,1 0 0,-1 0 32,0 0 0,-1 0 0,1-1 64,1 1 32,0 0 32,-1 0-64,1 0-64,0 0 32,-1 0-32,0 0 0,1 0 0,-2 0 0,1 0 0,0 0 0,0 0 64,1 0-32,-1 0-32,0-1 32,0 1 32,0 0-32,1 0 64,-1-1 0,0 1 32,-1 0-64,2-1-64,-1 1 32,0 0 32,0 0-96,0 0-64,0 0 64,0 0 0,1-1 32,-2 1 64,1 0-32,0 0-32,0-1 32,1 1-32,0-1 64,-1 1 32,0-1-128,0 1 32,-1 0-64,1 0 0,0 0 64,0-1 64,0 0-32,-1 1-32,0-1 32,1 0-32,-1 0 0,1 1 0,-2-1 0,2 0 0,-1 1-96,0 0 64,0 0 32,1-1 64,-1 1-96,0 0 0,-1-1 32,2 1 64,0-1-32,0 0-32,0 0-64,0 0-32,-1 1 64,1-1 64,0 0 0,-2 0 64,2 1-64,0 0-32,-1-1-64,0 0-32,0 1 128,0-1 96,-1 1-96,1-1-32,0 1-64,0-1-64,1 1 160,-1-1 32,-1 1-96,2 0 32,-1 0-64,1-1 0,-1 1 64,1-1 64,-1 1-32,1-1 64,-1 1-64,0-1 64,-1 1-128,1 0 0,0 0-32,0-1 0,0 1 64,0 0 64,0 0-96,-1 0 0,1-1 32,0 1 0,1 0 0,-1 0 64,1-1-96,-1 1 0,1 0 32,-2-1 64,2 1-96,0 0 0,0 0 32,0 0 0,1-1 0,0 1 0,0 0 0,-1 0 0,2 0 0,-2 0 0,1 1 0,1-1 64,-1 0-96,1 1-64,-1-1 128,1 1 32,-1-1-96,1 1-32,0 0 32,1 0 0,-1-1-64,0 1 64,1 1 32,0-2 0,1 3 0,-1-2 0,1 1 0,0-1 0,1 1 0,-1-1 0,1 1 0,0-1 64,0 1-96,1-2 0,-2 2 32,2 0 0,-1-1 0,0 1 0,0-1 0,0 1 0,0-1-96,-1 1 0,0-1 128,0 0 96,1 1-96,-1-1-96,0 2 96,1-1 32,-1 0 0,0 0-64,1 0-64,-1-1 32,1 1-32,-1-1 0,2 1 64,-2 0 64,1-1-96,0 1-64,0 0 128,0 0 32,0-1 0,0 0-64,0 1 32,0 0 32,0-1-192,1 0 32,-1 1 32,1 0 96,0 0-64,-1 0 0,1 0 32,-1 1 64,0-1-32,0-1 64,1 2-128,-1-1 0,1 0-32,-1 0 0,0 0 128,1 0 32,-2 0-32,2-1-64,0 0 32,-1 1-32,1 0 0,-1-1 0,0 1 0,1-1 64,0 1-32,-1 1 64,1-1-64,1-1-32,-1 2-64,0-1 32,0-1 32,-1 1 0,1-1 64,-1 2 32,0-1-32,1-1-64,-1 1 32,1 0-32,0-1 0,-1 0 0,0 0 0,0 1 0,1-1 0,-1 1 0,1-1-96,0 0 0,0 1 128,0 0 96,1 0-32,-1 0-64,0 0-96,0 0 32,1 0 96,-1 0 32,0 0-128,-1 0 32,1 1 64,0-2 32,0 1-128,-2 0 32,2 0-64,0-1 0,-1 1 128,1 0 32,-1-1-128,0 1 32,-1 0-64,2 1 0,-1-1 128,-1 0 32,1 0-32,0 0-64,1-1-64,-2 0 32,2 1-32,-1-1 0,0 0 64,1 0 0,0 0 64,-1 1 32,1-2-32,0 1-64,0 0-64,-1 0 32,2 1 32,-1-1 64,-1 0 32,1 0-32,0 0-64,0 1-64,0-1 32,0 1 32,0-2 0,0 2 0,1-1 0,0 1 0,-1 0 64,0 0-192,0-1 32,0 1 96,-1 0 128,1 0-96,0-2-32,-1 2 0,2-1 0,-1 0 0,-1 0 0,0 0 0,0 0 64,1 0-32,-1-1-32,0 1 96,1-2 0,0 1 32,-1 0 64,1 1-96,0-1-64,0 0 0,-1 0-32,0 1-96,0-1 64,0 0 96,1 1 32,-2 0-192,1 0 0,-1-1 32,0 1 32,1-1 96,-1 1 32,1-1-1024,0 0-1536,-1 0 288</inkml:trace>
  <inkml:trace contextRef="#ctx0" brushRef="#br1" timeOffset="16">867 438 1152,'-2'-1'512,"2"1"-256,0 0-320,0 1 192,0-1-96,0 0-32,0 0 96,0 0 0,0 0-32,0 0-64,-1 0 32,1 0-32,0 0 64,-2-1 160,2 1 128,0 0-128,-1-1-64,1 1-64,0 0 0,0 0-224,-2 0 32,2 1 96,-1-1 128,1 0-192,-1 0 0,1 0 64,-1 0 64,0 0-96,1 0-32,-1 1 32,1-1 0,-1 0 32,1 0 0,-1 0 64,0 1 32,1-1-32,-1 0-64,0 1 32,1-1-32,-1 0 0,0 1 0,1-1 0,-1 1 0,1-1 0,-1 1 0,1-1 0,0 0 0,-1 1 0,1-1 64,0 1-32,-1 0-32,1 0 32,0 0-32</inkml:trace>
  <inkml:trace contextRef="#ctx0" brushRef="#br1" timeOffset="17">843 452 3584,'0'2'0,"0"0"-96,0 0 64,0-1 32,0-1 0,0 2 0,0-1 64,1 0-32,-1-1-32,0 1 96,1 0 0,-1-1-32,1 1-64,0-1 32,0 0-32,0 0 0,0 0 0,0 1 0,-1-1 0,1 0 0,0 0 64,0 0-96,0 0 0,0 1-32,0-1-64,-1 0 224,1 0 96,0 0-192,1-1 32,-2 1 32,2 0 32,-1 0-128,0 0-32,-1 0 32,0-1 0,2 1 32,-1 0 64,0 0 32,-1 0-128,1-1-32,0 1 96,-1-1 96,1 0-32,-1 0-64,1 0 64,-1-1 0,0 1 96,1-1 96,-1 1-128,1-1-32,-1 1-64,0 0-64,1 0 32,-1 1 32,1-2-32,-1 1 64,0 0-128,0 0-64,1 0 128,-1 0 32,0 1-96,0-1 32,-1 1 0,1-1 64,0 0-32,0 1-32,-1-1-64,1 0 32,-1 0 32,1 1 0,0-1-96,-1 0 64,0 1 32,1-1 0,-1 1 0,1 0 0,-1 0 0,0 0 0,0-1 0,0 1 0,1 0 0,-1 0 64,-1-1-96,2 1 0,-1 0 32,0 1 0,-1-1 0,2 0 64,-2 1-192,1-1-32,0 0 128,-1 1 160,1 0-128,-1 0 0,1-1-64,0 1 0,0 0 64,-1 0 0,2-1 0,-2 1 0,2 0 0,-1 0 0,0-1 0,1 1 0,-1 0 0,1 0 0,0 1 0,0 0 0,0-2-96,0 2 64,0 0 96,1-1 32,-1 1-32,1-1-64,0 0 32,-1-1-32,2 0 0,-1 0 64,0 1-32,1-1 64,-1 0-64,1 0-32,-1 0 32,1-1-32,-1 1 0,0-1 0,1 0 0,0-1 0,-1 1 0,0 0 64,1 0-32,-1 0-32,0 0-64,0 0 32,0 0 96,-1-1 32,0 1-128,0 0 32,0 0-64,0 1 0,0-1 64,-1 0 64,1 1-96,-1-1 0,0 1 32,0-1 0,-1 1 0,2 0 64,-2-1-32,0 1-32,0-1-64,1 1 32,0-1 32,-1 1 64,1 0-96,-1 0 0,1-1 32,-1 2 0,1-1-96,0 1 64,-1-1-32,1 0-64,-1 1 96,1 0 0,0 0-64,0 1 64,1-1 32,0 1 0,0-1 0,1 1 0,0 0 64,0 0 32,0 0-32,0-2-64,1 0 96,0 0 0,0-1-32,0 1-64,0-1 96,-1 0 0,1 0-128,-1 1 32,0-2 0,-1 1 64,2 0-96,-2-1 0,0 1 32,0 1 64,0-1-96,-2 0 0,2 0 32,-1 1 0,1-1-96,-1 1 64,0 0-32,0-1 0,1 1 64,-2 0 0,1 0 0,0 0 0,0 1-96,0 0 64,0-1 32,0 1 64,0 0-96,1 0-64,-1 0 64,1 0 64,0 1-64,1-1 0,0 1 32,0-2 0,0 1 0,1 0 64,0-1 32,0 0 32,0 0-64,0-1-64,0 1 32,1-1 32,-2 1-32,-1-1-32,2 0 32,-1-1-32,-1 1 0,-1 0 0,-1 0 0,2 0 0,-1 1 0,0-1 0,-1 0-96,0 1 64,1 0 32,0 0 0,0 0 0,0 0 0,0 0-96,0 1 64,0 0-32,0-1 0,0 1 0,0 0 0,1 0 128,-1 0 32,1 1-128,0-1 32,0 0 64,1-1 96,-1 0-128,1 1-32,0-1 0,1 0 64,-1 0-96,1-1 0,-1 1 32,1 0 64,0-1-96,-2 0 0,2-1 32,-1 1 0,-1 0 0,1 0 64,-1 0-32,0 1 64,-1-2-64,0 1-32,1 0-64,-2 0-32,2 0-32,-2 1 96,0 1-64,1-1 32,0 1 0,0 0 0,0 0 64,0 1 0,1-1 0,0 0 0,0 1 64,1 0 32,0 0-32,0-1-64,0 1 32,0-1 32,0-1-96,0 0 0,1-1 32,-2 0 64,2 0 32,-1 0 32,0 1-160,-1-2 32,0 1 0,0-1 0,0 1 0,-1 0 64,1 1-96,0-1-64,-1 0 64,-1 0 64,2 1-64,-2 0-64,1 0-32,0 0 0,0 0 160,-1 1 32,1 0 0,0 0-64,0 0 32,0 1-32,0-1 0,1 1 0,0 0 0,0-1 0,1 1 0,1-1 64,-1 0-32,1-1-32,0 0 32,-1-1-32,2 0 0,-3 1 64,3-1-32,-2 0-32,-1 0 32,0 0-32,2 0 64,-2 0 32,-2 0-32,2-1-64,0 1 32,0 0-32,-1 1-160,1-1 32,-1 0 64,-1 1 32,2 0-128,-2 0 32,1 1 64,1 0 32,-1 0 32,1 0 0,-1 2 0,1-1 64,0 0-96,0 0 0,1-1 96,-1 1 96,1-1-128,0-1-32,-1 0 0,2-2 64,-2 1-32,2 0 64,0 0-64,-2-1-32,2 1 96,-2 0 0,0-1-128,0 0 32,0 1 0,-2 0 0,2 0-96,0 0 0,-1 0 64,-2 0 64,3 1-64,-2-1 0,0 1-128,1 1 32,0-1 64,0 1 96,0 0 0,0 0-32,1 0 32,0 1 32,1 0-32,0 0-32,0 0 32,0 0 32,0-1-96,0 1 0,2-1 32,-3 0 64,3-2-32,-2 0 64,1 0-64,-1-1 64,0 0-128,-1 1 0,1-1 32,-1 0 64,-1 0-32,0 1-32,1-2 96,-3 2 0,3 0-192,-1 0-64,-2 1-32,3 0 128,-2 0 32,0 0 96,1 1-96,0 1-64,0-1-32,0 0 96,1 0 64,0 1 128,0-1-128,0 0-32,1 1 0,0-1 0,-1-1 0,2 0 64,-1 0-32,0 0 64,1 0-128,-2-1 0,0 0 32,2 0 64,-1-1-32,-1 1-32,0 0 96,0 0 0,0 1-128,0-2 32,-1 1-64,-1 0 0,2 1 0,-2 0-64,1 0 0,0 0 96,0 1-64,0 0-32,0 1 96,1-1 0,-1 0 96,2 1 32,-1 0-32,1-1-64,0 0 32,0 0 32,0 0 32,0 0 32,1-1-160,0 0-32,0 0 32,-2-1 64,2 0 0,-1 0 64,0 1-64,-1-1 64,1-1-128,-1 1 0,0-1 32,-1 1 64,1 1-96,-1-1-64,0 1 64,-1-1 0,2 1-64,-1 0 64,-2 0-32,3 1 0,0 0 0,-2-1 0,2 2 64,0-1 64,0 2-32,2-2-32,-2 1 32,0 0 32,2 0-32,-1-1-32,0 0 96,1 0 0,-1-1-128,0 0-32,0 0 96,0-1 32,0 0 0,-1 0 32,1 0-128,-1-1-64,-1 1 64,1 0 64,-1 0-64,1 1 0,-1-1-32,0 0-64,0 1 96,1 1 0,0 0-64,0-1 64,0 2 96,1 0 32,-1-1-192,2 1-64,-1-1-1280,0 0-480</inkml:trace>
  <inkml:trace contextRef="#ctx0" brushRef="#br1" timeOffset="18">520 372 896,'0'1'416,"-1"-1"-192,2 2-256,-1-2 128,1 1-128,-1 0 0,1 0 96,1-2 32,-1 1 32,1 0-64,-1-1 32,0 0-64,1 0-32,-1 0 96,0 0 64,0 0 0,0 0 0,0-1-96,0 1 32,-1 0 0,0 0 96,1 0-96,-1 0 0,-1 0 32,1-1 0,0 1-64,-1 0-64,0 0-64,0 1 32,0 0 32,-1 0 0,0 1 0,1 0 0,0 1 0,-1-1 0,2 1 0,0-1 64,0 1-32,1 0 64,0-1-64,0 0 64,0 0 64,0-1 128,0-1-192,0 1-128,0-1 64,-1 0 96,1 0 32,0-1 0,-1 1-192,0 0 32,0 0 64,0-1 96,-1 1-224,1 0 0,-1 1 0,0 0 32,0 1-64,-1 0 64,0 0 32,0 1 64,1-2 32,0 2 32,0 0-160,0-1-32,0 0 32,1 1 0,0-1 32,0-1 0,1 0 64,1 0 32,-1 1-32,1-2-64,-1 1 32,1 0 32,-1-1-32,0 0-32,1-1 160,-2 1 32,1-1 128,-1 1 128,0 0-256,-1-1-96,1 0-64,-1 0 32,0 1-96,-1 0-64,0 1-32,0-1 96,1 0-64,0 2-32,0-1 96,0 2 64,1-2 0,-1 3-32,1-1-64,1 0 32,-1 0 32,1 0 0,1 0 0,-1 0 64,0-1 32,0-1 32,0 0-64,0 0-64,-1 0 32,1 0-32,0-2 0,-1 1 64,0-1 32,0 0 32,0 0-224,0 1 0,0-1 96,0 0 64,-1 0-160,0 2 0</inkml:trace>
  <inkml:trace contextRef="#ctx0" brushRef="#br1" timeOffset="19">527 356 6240,'-2'0'-64,"1"1"32,0-1 32,0 1 0,0 1 64,1-1-96,-1 1-64,1 0 64,0-1 0,0 0 32,1 0 64,0 0-32,0 0 64,1-1-64,-1 0-32,0-1 32,1 1-32,0-1-96,-1 0 64,1 0 96,-1 0 32,0-1 32,-1 0 0,0 0-160,0 0-32,-1 1-64,1 1 96,-1-1 0,0 0 32,-1 1 0,0 0 0,1 1-96,-1 0 64,1 0 32,0 1 0,0 0-96,1 0 64,0 0 32,0-1 0,0 1 0,1-1 0,-1 0 64,1 0 32,0 0-32,0-1-64,-1 0 32,1 0-32,0-1 0,0 0 0,0 0 0,-1 0 0,1-1 0,-1 1 64,0-1-32,0 0-32,-1 0-64,1 1-32,0 0-32,-1 1 96,0 0 0,1 0 32,-1 0 0,0 2 64,0-1-96,0 1-64,0 0 64,1 0 64,1-1 0,-1 1-32,0 1 32,1-1-32,0-1 0,-1-1 0,1 0 0,-1 0 0,1 0 64,0 0 32,0 0-32,-1-1-64,1-1-64,0 1-32,-1 0 64,0-1 64,0 1 64,0 0 32,0 0-224,-1-1 0,0 1-192,-1 0 32,0 0 128,0 1 128,1 1-32,0 0 0,-1 0-32,1 1 0,0-1 64,1 1 64,-1 1-32,1-1-32,0 0 32,0-1-32,0 0 64,1 0 96,-1-2-128,2 1-96,0-1 96,-1 0 32,1 1-96,0-1-32,-1 1 32,1-2 64,0 1-64,-1 0 0,0 0 32,0 0 0,0 0 0,-1 1 64,0-1-32,0 1 64,-1 0-128,0-1 0,0 1 32,0 0 0,1 0-96,-1 0 64,0 0 32,1 0 0,0 1-96,-1-1 64,1 1 32,1 0 0,-1 0 0,1 1 64,0 0-32,1 0 64,-1-2-128,0 3 0,1-3 32,0 1 64,-2-2 32,1 1 32,1-1-64,0-1-64,-2 1-64,0 0 32,0-1 96,0 0 32,0 0-128,-1 1-32,0-1-64,-2 0 96,1 0 0,0 1 96,1 0-96,-1 1-64,1 0 64,-1 1 0,1 0-64,0 0 64,0 1 32,0-1 0,1 1-96,0-2 64,0 1 96,0 0 96,0 0-64,0 0 0,1-1-96,-1 0-32,1 0 32,-1 0 64,1-1-32,-1 1-32,1-1 32,-1 0-32,1 0 0,0-1 0,-1 1 0,0-1 0,0 0 0,0 0 0,0 1 0,-1-1 64,0 0-96,-1 1-64,0 0 64,1 1 0,-1 0-64,1 1 64,0 0 32,0 1 64,0 1-96,1-1 0,0 1-32,0-1-64,0 0 160,0 0 32,0-1 64,1 1 0,0-2-64,1 0 32,-1-1 0,1 0-128,-1 0-32,0 0 32,1 0 0,-1 1 96,0-1-32,-1-1-96,0 0-32,0 1 64,0 0 0,-1 0 96,-1 1 32,0-1 32,1 1-224,-1 0-64,0 0 64,1 1 32,0 0 64,0 0 0,0 1-96,1 0 64,0 0 96,0-1 32,1 1-32,0-1-64,0 1 32,0-1 32,1-1-32,-1 0-32,0 0-64,0-1 32,0 0-32,0 0 0,0 0 64,0-1 64,-1 1-32,0 1-32,0-2 32,0 0 32,-1 1-96,0 0 0,0 0 32,-1 0 0,0 2 0,1-1 0,-1 1-96,1 1 64,-1-1-32,1 1-64,-1-1 96,2 1 64,-1 0-64,1 0-64,0 1 128,0-2 96,1 1-32,1 0-64,-1-1 64,1-1 0,0 0-32,0-1-64,0 0-64,0 0 32,0 0 32,0-1 0,-1 2 0,0-1 0,0-1 0,-1 0 64,-1 1-96,1 0-64,-2 0 64,0 0 0,0 0 32,-1 0 64,1 0-96,1 1-64,-1 1 64,1-1 0,0 1 32,1 0 64,-1 0-32,1 0-32,1 0 32,-1 0-32,1 0 0,1-1 64,-1 0-32,1-1-32,-1 0 32,0 0-32,1 0 0,-2 0 0,1 1-96,-1-1 64,0-1 32,0 1 64,-1 0-192,0 0-32,0 1 64,-1 0 32,2 1-32,-1 0 0,0 0-32,1 1 96,0-1 64,0 0 128,1 1-128,0-1-32,1 0-1344,0-2-608</inkml:trace>
  <inkml:trace contextRef="#ctx0" brushRef="#br2" timeOffset="20">802 443 512,'1'-1'256,"-1"1"-128,1 0-160,0 0 128,-1-1-64,1 1-32,0 0 32,-1-1 32,2 1-96,-2 0 0,0 0 32,0 0 64,1 0-32,1 0-32,-2 0-64,1 0 32,-1 0 32,0 0 64,1 0-32,1 0 64,-2-1-128,1 1 0,0 0 32,0 0 0,0-1 0,0 1 0,0 0 0,-1 0 0,1 0 0,0-1 0,0 1 0,0 0 0,0 0 0,0 0 64,0 0-96,1-1 0,-2 1 32,0 0 0,1 0 0,1 0 64,-1-1-96,-1 1 0,2 0 32,-1 0 64,0 0-96,0-1 0,0 1 32,0-1 0,0 1 0,0 0 0,0-1 0,-1 1 64,1 0-32,0 0-32,0 0-64,0 0-32,1 0 64,-1 0 64,0 0 0,0 0 64,1-1-128,-1 1 0,0 0-32,0 0 0,1 0 64,-2 0 0,3 0 64,-2 0 96,-1 0-128,2 0-96,-1 0 32,0 0 0,1 0 32,-1 0 0,0 0-96,0 0 64,1 0 32,-1 0 64,0 0-96,1 0 0,-1 0 32,0 1 0,0-1 0,0 0 64,0 0-96,0 1 0,0 0-32,0 0 0,0-1 128,-1 0 32,2 0-32,-2 1-64,1-1-64,1 1 32,-1-1 32,-1 0 0,0 0 0,3 1 0,-2-1 0,0 0 64,0 0-32,0 1-32,0-1 32,0 0-32,1 1-96,-1-1 64,0 0 32,1 0 0,-1 0 0,0 1 64,-1-1-32,1 1-32,0-1-64,-1 1 32,1-1 96,0 1 96,0-1-64,0 0-64,-1 1 0,1 0-32,1 0 0,-2 0 0,1 0 0,1 0 0,-1 0 0,-1 0 64,1 1-32,0-1-32,0 1 96,0-1-64,-1 0 64,1 0-64,0 0-32,0 1 32,0-1-32,0 0 0,1 0 64,-1-1-32,1 0 64,1 1 64,-2 1 64,1-1-800,-1 0-352</inkml:trace>
  <inkml:trace contextRef="#ctx0" brushRef="#br2" timeOffset="21">809 461 1536,'1'0'608,"1"0"-320,-1 0-352,-1 0 128,0 1-160,0-1 64,2 1-32,-1-1-64,-1 1 96,1-1 0,-1 1 96,1-1 96,0 1 64,0-1 32,1 0-64,-1 1-32,0-1-192,0 0 32,0 0 0,0 0 0,0 1 0,1-1 0,-1 1 0,-1 0 0,2 0 0,-1 0 0,0 0 64,0-1-32,0 0-32,0 1 32,0 0-32,0-1 0,0 1 64,0-1-96,0 1-64,0-1 128,0 1 96,0-1-96,0 1-96,1-1 32,-1 1 64,0 0-64,1-1 0,-1 1 32,2-1 64,-3 1-32,3-1 64,-2 0 64,1 0 64,0 0 32,0 1 64,0-1-160,-1 0-96,1 0-32,0 1-32,-1-1 0,1 0 0,0 0 0,0 1 0,0-1 0,0 0 64,0 1-32,-1-1-32,2 0 32,-1 0 32,0 0 32,-1-1 32,1 1-160,0 0 32,0 0 0,0 0 0,-1 0 0,1 0 0,0 0 0,-1 0 0,1 0-96,0 0 64,-1 0 32,1 0 64,1 0-32,-2-1-32,1 1 32,0 0 32,0 0-32,-1-1-32,1 1 96,0-1 0,-1 1-32,0 0-64,1-1 288,-1 1 128,0-1-128,1 1-96,-1 0-192,0-1 0,1 1 0,-1 0 64,1 0-32,-1-1-32,1 1 96,-1 0-128,1-1 0,-1 0 32,1 1 0,-1 0 0,0-1 64,0 1-32,0 0-32,0 0-64,0-1 32,0 1 32,-1 0 64,1 0-96,0 0 0,0-1-32,0 1 0,0 0 64,0-1 64,0 1-32,0 0-32,0 0 32,0 0-32,0 0 0,0 0 0,1-1 0,-2 1 0,1-1 0,-1 1 64,0-1-96,0 1 0,0 0 32,0 0 0,0 0 64,0-1 96,0 1-128,0 0-96,0 0 32,0 0 0,0 0 32,0 0 0,0 0 0,0 0 0,0 0 0,0 0 0,0 0 0,0 0 0,0 0 0,0 0 64,0 0-32,0 0 64,0 0-128,0 1 0,0 0 32,-1 0 0,1-1-1152,-2 1-1184,1-1 416</inkml:trace>
  <inkml:trace contextRef="#ctx0" brushRef="#br2" timeOffset="22">937 450 640,'1'0'256,"-1"1"-128,1-1-160,-1 0 64,1 1-32,-1 0 64,2 1-32,-1-1-32,0 1 32,0-1 32,0-1-96,1 2-64,-1-1 64,1 0 64,-1 1 64,0-1 32,1 0-224,-1 0 0,0 0 32,1 0 96,-1 1-64,0-1 0,-1-1 32,1 1 64,0 0-32,0 0-32,0 0 32,0 1-32,-1-1 64,2 0 32,-2 0 32,1 0 0,0 0 0,0 0 0,0 1-576,-1 0-224</inkml:trace>
  <inkml:trace contextRef="#ctx0" brushRef="#br2" timeOffset="23">468 371 384,'0'1'256,"0"0"-128,0 0-160,0-1 128,0 0-128,0 0-64,0 1 64,0-1 0,0 2 96,1-1 32,-1 0 32,1 0-64,0 0 32,-1 0-64,1 0-32,0-1-64,-1 0 32,1 1 32,0 0 64,0 0-96,0-1 0,0 1 864,0-1 480,1 0-672,-2 1-256,1-1-256,2 0-128,-3 0 32,3 0 32,-2 0-96,1 1-64,-1-1 64,0 1 0,1-1 32,-1 0 0,1 1-96,-1-1 64,0 1 96,0 0 32,0-1-32,0 1 32,1 0-128,-1 0-64,1-1 64,-1 1 64,1-1 0,-1 0 64,2 1-128,-1-1 0,0 1 32,0-1 0,0 0 0,0 0 0,0 0 0,0 0 0,0 1 0,0-1 0,0 0 0,0 0 0,0 0 0,0 0 64,1 0-96,-1 0 0,0 0 160,0 0 64,0 0-160,0 0 0,0 0-32,0 0 0,-1 0 0,1 0 0,0 0 0,-1 1 0,1-1 0,-1 0 64,1 0-32,-1 0 64,1 0-64,0 0-32,0 0 32,0 0-32,0 0 0,0 0 0,0 0 0,0 0 0,0 0 0,0-1 0,-1 1 0,0 0 64,1 0-32,-1 0-32,1 0 32,-1 0 32,0 0-96,1 0-64,-1 0 64,-1 0 0,3 0 32,-2 0 64,0-1-32,0 1-32,0 0 32,0 0 32,0 0-32,0 0-32,0 0-64,0 0 32,0 0 32,-1 0 64,1 0-32,0-1 64,-1 1-64,0 0-32,0 0 32,0 0-32,0 0 0,0-1 0,0 1 0,0 0 0,1 0 0,-1 0 0,0 0 0,1 0 64,-1-1-32,0 1-32,1 0 32,-1 0 32,0 1-736,0-1-352,0 0-320,0 1-64</inkml:trace>
  <inkml:trace contextRef="#ctx0" brushRef="#br2" timeOffset="24">608 375 896,'-2'0'352,"2"0"-192,0-1 160,0 1 288,0 0-256,0 0-96,-1 0 96,1-1 160,-2 0-192,1 0-96,1 0-64,-2 0-32,1 0-224,-1 1 0,1-1 32,-1 0 96,0 1 0,0 0 64,0-1 64,0 0 128,0 1 0,0-1 64,0 0-128,1 0-64,-2 0-64,3 0 0,-3-1-128,1 2 0,1-1 32,-1 1 64,0-2-32,1 1 64,0 0-224,-1 1 32,1-1 32,-1 0 32,1 1 32,-1-1 0,1 1 0,0 0 64,-1 0-32,0 1-32,0-1-64,0 0 32,-1 0-32,1 0 0,0 0 64,0 0 64,0 0-32,0-1 64,0 1-64,0 0-32,0-1 32,0 1 32,0-1-96,0 1 0,0-1 32,-1 1 0,2 0-96,-2 1 64,1-1 32,0 0 0,1 1 0,-1-1 64,0 1-96,0-1 0,0 0 32,0 1 0,0-1-96,0 1 64,0 0 96,0 0 32,-1-1-128,2 1-32,0-1 32,-1 1 64,1 0 0,0-1-32,-1 1 32,1-1-32,0 0-96,0 1 64,-1-1 32,1 1 64,0-1-32,0 1-32,0-1 32,0 0-32,0 0 0,1 1 0,-1-1 0,0 0 0,0 0 0,0 1 0,1-1-96,-1 1 64,1-1 32,-1 0 0,1 0-96,-2 1 64,2-1 32,0 0 64,-2 0-32,2 1 64,0-1-64,-1 0-32,1 0 32,0 1 32,0-1-32,-1 0-32,1 0-64,0 0 32,0 0 32,0 0 0,0 0 0,0 0 64,0 0-32,1 0-32,-1 0-64,0 0 32,1 0 32,-1 0 0,0 0 0,2 0 64,-2 0-32,0 0-32,0-1 32,2 1-32,-2 0 0,1 0 0,-1 0 0,1-1 64,-1 1-96,0 0-64,0 0 128,0 0 32,0 0-96,1 0-32,-1 0 32,0 0 64,0 0 64,0 0 96,0 0-160,0 0-32,0 0 0,0 0-1760,-1 1-736</inkml:trace>
  <inkml:trace contextRef="#ctx0" brushRef="#br2" timeOffset="25">679 401 256,'-1'0'160,"0"1"-64,-1-1-128,2 1 128,-1-1 0,0 1 96,0-1-32,-1 1 64,1 0-128,0-1 0,-1 1 32,2 1 0,-1-1-160,-2 1-32,3-1 96,-3 0 32,1 0 0,0 1-64,0 0-64,1-1 32,-2 0 320,0 0 96,0 1-96,1 0-32,-1-1-192,0 0-64,0 1 64,0 0 96,1 0-128,0-2-96,0 1 32,0 1 0,-1-1 32,1 0 64,0 0-32,0 1-32,1-1 32,-1 0-32,-1 0 0,3 0 0,-1 0-96,-1 0 64,1 0 32,1 0 64,0 0-32,0-1 64,0 0-64,0 0 64,0 0-64,0 0-32,1 0-64,1-1 32,-1 0 32,2-1 0,-1 1 0,0-1 64,1 1-32,-1-2 64,1 1-128,0-1-64,-1 0 128,1-1 32,0-1 0,0 2-64,0-1-64,-1 1 32,0 0 32,0 0 0,0 1-96,0 0 64,-1 0 32,1-1 0,1 2-352,-1 0-96,-1-1-352,1 0-128</inkml:trace>
  <inkml:trace contextRef="#ctx0" brushRef="#br2" timeOffset="26">753 402 640,'0'1'256,"0"0"-128,0 0-224,-2 0 64,2 1 32,0 1 0,0-1 64,0 2 32,2 0-128,-2-1 32,0 0-64,2 0 0,0 0 128,-1 0 32,0 1 32,1-1 0,-2 2 416,1-2 192,0 1-288,-1 0-160,1-1-192,-1 0-96,1 0 32,-1 0 32,1-1 32,0 2 32,1 1-64,0-1-64,1 0-64,0 2-32,2-1-928,-1-1-384</inkml:trace>
  <inkml:trace contextRef="#ctx0" brushRef="#br2" timeOffset="27">538 505 1152,'-2'0'416,"1"0"-192,-1 1-256,2 0 128,-1 0-64,-1 1-32,0-1 160,0 0 32,-1 0 0,1 1-32,-1 0-96,0 0 32,-1 0 0,1 1 32,0 0-64,-1 0-64,0 1 32,-1-2 32,-1 1 32,2 0 32,-1-1-160,1 0-32,0 0 32,2 0 0,0-1-832,1 0-352</inkml:trace>
  <inkml:trace contextRef="#ctx0" brushRef="#br2" timeOffset="28">488 613 1152,'1'-1'512,"-1"1"-256,0-1-160,0 0 224,1 0-64,0-1 96,-1 0 0,1 1 96,0-1-160,0 0-96,0 0-96,0 0 0,0 1 0,1-1 96,0 0-96,0 1-64,0-1 0,0 2-32,-1-2-96,2 1 64,-2-1 96,2 0 96,-1 2-64,0-2-64,0 1 64,-2 0 0,1 0-128,-1 1 32,0 0-160,-1 0 32,1 1 128,-1 0 64,0 0 0,0 0-64,0 0 32,-1 0 32,1 0-32,-1 0-32,1 0-64,-1 0 32,0 0 32,0 0 64,0-1-32,0 2 64,0-1-128,0 0-64,0 1 128,0 0 32,0 0-96,1 1 32,-1 0 0,1-2 0,-1 1 0,2 0 0,0-1 0,0 0 64,0 0-320,0-1-64,2 0-1056,-1 0-448</inkml:trace>
  <inkml:trace contextRef="#ctx0" brushRef="#br2" timeOffset="29">568 178 384,'3'0'160,"-2"0"-64,0 0-192,0 0 64,1 0 32,1 0 0,-2 0 0,2 0 64,0 1-96,0-1-64,0 0 64,0 1 0,0-1 32,0 0 64,2 0-96,-2 0 0,1 0 96,-1 0 32,1 0-32,0 0 32,0 1 576,0-1 256,0 0-544,1 1-160,-1-1-192,0 1-32,0-1 0,0 1 64,1 0-32,-1 0-32,1 0 32,-1 0-32,-1 0 0,1 1 0,-1-1 0,0 1 0,1-1 0,0 0 64,-1 0-32,-1 0-32,2 0-64,-1 1 32,0-1 32,0 1 0,0-1 0,0 0 64,1 1-32,-1-1-32,2 1 96,-1-1 0,1 0-128,0 0-32,0 0 96,2 1 32,-2-1 0,1-1-64,0 1-64,0 0 32,0 0 32,2 0 64,-2 0-96,0 1-64,0 1 128,1-1 32,-1 1 0,-1 0-64,1 0-64,-1 1 32,0-3 32,0 2 64,0-1-32,0 0-32,1-1 32,-1 1 32,1-1-32,0 0-32,0 0 32,2 0-32,-1 1-96,0 0 64,1 1 96,1-1 32,-1 1-128,0 0-32,0-1 96,-1 1 32,0-1-96,-1 0 32,1 0-64,-2 0 0,0 0 0,0-1-64,-1 2 160,0-1 96,0 0-96,0 2-32,0-1 0,-2-1 64,1 0-96,-2 0 0,1 0 32,0-1 0,0 1-96,-1 0 64,1 1 32,0-2 0,0 0 0,2 1 0,1 0 0,-1 0 0,2-1 64,1 2 32,1 0-672,1 1-256,1 0 64,1 0 32</inkml:trace>
  <inkml:trace contextRef="#ctx0" brushRef="#br2" timeOffset="30">709 124 128,'9'-1'160,"-5"1"-64,1 0-64,-3 0 96,1 0-160,1 0 32,0 1 0,0-1 64,1 0-32,-1 1-32,0-1 32,0 1 32,0 0 384,0-1 192,-1 1-320,0 0-192,0 0-160,2 1 0,-2-1 32,1 1 64,-1-1-32,0 1-32,1 0 32,0 0-32,1 1 64,1 0 96,-1 0-64,1-1-64,2 0 0,0 0 32,0-1-32,0-1-32,2 1 32,-1-1-32,-1 0-96,1 0 0,-1 1 128,0-1 32,0 1 128,1-1 96,-2 1-64,0 0 32,-1 1-224,2-1-32,-2 1 64,-1 0 32,1-1-128,0 1 32,0 0 0,0 0 64,0 1-32,1-2-32,-1 2 32,1 1-32,0-2-96,-1 1 64,0 0 96,1-1 32,-1 0-192,0 1-64,0-1 128,-1 1 64,1 0 32,0 0-64,-1 1 32,0 1 32,1 0 32,2-2 32,-1 0-1216,2 1-512</inkml:trace>
  <inkml:trace contextRef="#ctx0" brushRef="#br3" timeOffset="31">602 273 256,'0'0'160,"0"0"-64,0-2-128</inkml:trace>
  <inkml:trace contextRef="#ctx0" brushRef="#br3" timeOffset="32">783 394 384,'2'-1'256,"-1"1"-128,-1 0-160,1 0 64,0 0-128,-1 0 64,1 0 32,-1 0 0,1 0 0,-1 0 0,2 0 0,-2 0 0,2 0 64,-1-1 96,0 1 0,0-1 64,0 1 0,-1 0 96,1 0-160,0 0-96,0-1-128,0 1 32,0 0 32,-1 0 0,2 0 0,-1 0 0,0 0 352,1 0 160,-2-1-256,1 1-128,1 0-32,-2 0 0,1-1-32,-1 1-64,1 0 32,1 0-32,-1 0 0,0 0 64,-1-1-96,2 1 0,-1 0 32,0 0 0,-1 0-96,1 0 64,0-1 32,0 1 0,0 0 0,0 0 64,0 0-32,-1 0-32,1 0 32,1 0-32,-2 0 0,1 0 0,1 0-96,-1-1 64,-1 1 32,2 0 64,-1 0-32,0 0 64,0 0-128,0 0 0,0 0 32,0 0 0,0-1 0,0 1 64,1 0-192,-1 0 32,0 0 32,0 0 96,0 0 0,1 0 64,-1 0-64,0 0-32,0 0 32,1 0-32,-1 0 0,1 0 0,-1 0 0,2 0 0,-3 0 0,3 0 0,-2 0-96,0 0 64,0 1 96,1-1 32,-1 0-128,0 0 32,1 1-64,-1-1-64,1 0 96,-1 0 64,1 1 0,0-1 64,0 0-64,0 0-32,0 0 32,1 1-32,-2-1 0,2 0 0,-2 1 0,1-1 64,0 0-96,0 1 0,-1-1 32,1 0 0,-1 0-96,0 1 64,1-1 32,-1 0 0,0 0 0,0 1 64,0-1-32,1 1 64,-1-1-128,1 0-64,-2 1-32,3 0 0,-1 0 96,0-1 64,-1 1 0,1 0-32,0 0 32,0-1 32,0 1 32,1 0 32,0-1-1056,0 1-416</inkml:trace>
  <inkml:trace contextRef="#ctx0" brushRef="#br3" timeOffset="33">630 336 1152,'-1'-1'416,"1"1"-192,-1 0-256,1-1 128,0 1 128,0 0 192,0-1-96,0 1 64,0 0-96,-2-1 0,1 0-160,1 0-96,-1 0 64,1 1 64,-1-1-128,1 1-32,-1-1 128,0 1 64,1-1 0,-1 1 32,1 0-288,-1-1 0,0 1 64,0-2 64,0 1 0,0 0 32,-1 1-224,1-1 32,0 0 96,0 1 128,0 0-96,0-1-32,0 0 0,0 1 0,0-1 64,-1 0 32,1 0-32,1 0-64,-1 0 32,-1 1-32,1-1 0,-1 1 64,1 0-96,0-1-64,0 0 64,-1 0 0,1 0-64,-1-1 64,1 1 96,-1 1 96,0 0-128,1-1-32,-1 0 0,0 0 0,1 0 0,-1 1 64,-1-1 32,2 1 32,-1-1-224,1 1 0,-1-1 32,1 1 32,-1-1 32,1 1 64,0-1-96,0 1 0,-1-1 448,1 0 192,-1 0-288,1 0-192,-1 1-160,1-1 0,0 0 32,-1 1 64,1-1 96,-1 1-128,1 0-96,-2 0-64,3 0 96,-2 0 0,0 0 32,1 0 0,-1 0 0,1 0 0,0 0 64,-1-1-32,1 1-32,-1 0-64,1 0 32,-1-1 32,1 1 64,-1 0-32,0 0-32,1 0-64,-2 0 32,3 0 32,-3 0 64,2 0-32,-1 0 64,0 0-128,1 0-64,-1 0 64,0 0 64,0 0 0,0 0-32,0 0 32,0 0 32,0 0-96,0 0-64,0 0 64,1 0 64,-1 0 0,-1 0 64,2 0-128,-2 0-64,2 0 64,0 0 64,-1 0 0,1 0-32,-1 0 32,0 0-32,1 0 0,-1 1 0,0-1 0,1 0 0,-1 0 0,0 0 0,0 0 0,0 0 64,1 1 32,-3-1 32,1 0-416,-1 0-128,0 1-1440</inkml:trace>
  <inkml:trace contextRef="#ctx0" brushRef="#br3" timeOffset="34">629 462 896,'-4'0'352,"2"2"-192,0-1-256,2-1 0,-2 0 64,0 2 0,2-2 32,-2 2 64,0 0-96,-1-2 0,2 1 32,1 1 0,-3 0 0,3-2 0,-1 2-96,1-2 64,-3 0 32,3 0 64,-2 0-96,2-2 0,-2 2-256,0 0-64</inkml:trace>
  <inkml:trace contextRef="#ctx0" brushRef="#br3" timeOffset="35">653 383 640,'-2'5'256,"1"-3"-128,0 1-160,0-1 128,0 0 0,0-1 32,-1 2-64,1-1 32,-1 1-128,1-2 0,-1 2 32,0 0 64,0-1 32,0 0 32,-1 1-160,2-2-32,-3 1 32,2 1 0,-1 0 32,1-2 64,-2 2-96,1 0 0,-1-1 32,0 4 64,1-2-448,0 0-224</inkml:trace>
  <inkml:trace contextRef="#ctx0" brushRef="#br3" timeOffset="36">1577 390 896,'4'0'416,"-2"0"-192,0 0-256,-2 0 64,2 0-32,0 0 0,2 1 0,-2-1 0,0 2 0,0-2 0,1 0 0,-1 0 0,0 0 64,-2 2 32,2-2-32,-2 0 32,0 0-224,0 0 32,0 0 96,0 0 64,0 0 0,0-2 32,0 2-128,0 0 0,0 0 32,-2 0 64,2 0-32,0 0 64,0 0-128,-2 0-64,0 0 64,-1 0 64,1 0-512,2 0-192</inkml:trace>
  <inkml:trace contextRef="#ctx0" brushRef="#br3" timeOffset="37">1453 392 256,'3'-1'160,"-1"1"-64,0 0-128,-2 0 128,2 0-64,-1 0 64,1 0-128,0 0 0,0 0 32,0 0 64,0 0-32,1 0 64,-1 0-128,1 0-64,1 0 128,-3-1 32,3 1 128,-2 0 96,0-1 64,0 1 96,0 0-224,0 0-128,0-1-64,0 1-32,0 0 0,1 0 0,-1 0 0,0 0 64,1 0-96,-2 1 0,2-1 32,-1 0 0,1 0 0,-1 0 0,0 0 0,0-1 64,0 1-96,0 0 0,0 0 32,-1 0 64,1 1-96,0-1 0,-1 0 96,2 1 32,-1-1-32,0 0-64,-1 1-64,1-1 32,0 0 32,0 0 0,0 0 0,0 0 0,1 0-96,-1 0 64,1 0 32,-1 0 64,0 0-96,1 0 0,-2 0 96,2 0 32,-2 0-32,1 0-64,-1 0-64,1 0 32,-1 1 32,1-1 64,-1 0-96,0 0 0,0 0 32,0 0 64,-1 0-96,1 0 0</inkml:trace>
  <inkml:trace contextRef="#ctx0" brushRef="#br3" timeOffset="38">1595 393 2624,'1'0'96,"0"0"-128,-1 0 32,2 1-64,-2-1 0,0 0 128,0 0 32,0 0-32,0 0-64,0 0-64,-2 1-32,2-1 64,-1 0 64,0 1 0,0 0-32,0 0 32,-1-1 32,1 1-192,-1 0 32,0-1 96,1 1 64,-1 0 0,0 0-64,0-1 32,0 1-32,-2 0 0,3 0 0,-2 1-96,0 0 64,0 1 96,0 0 32,0 0-32,0-1-64,1 1 96,-1 0 0,0-1-32,-1 1-64,0-1 32,1-1-32,-1 1-96,1-1 64,-1 1-32,1 0 0,-1 0 128,0 1 32,0 0-128,1 1-32,-1 1-768,0 0-224</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3:01.463"/>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01:33:01.464"/>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261 66 1152,'-4'-1'512,"2"1"-256,0-1-384,1 1 128,-1 0 0,1 0 0,-1-1 0,0 1 0,0 0-512,0 0-128</inkml:trace>
  <inkml:trace contextRef="#ctx1" brushRef="#br1">690 166,'0'0,"0"1,1 0,1 1,0 0,0-1,1 1,0 0,1 1,0-1,1 1,1 1,1-1,-1 0,1 1,0-2,0 1,0-1,-1 0,-1 0,1-1,-1 0,1 0,-1 0,0 0,0-1,0 1,0-1,-1 0,0 0,0 0,-1-1,0 1,-1 0,1 0,-1 0,0-1,0 1,-1 0,1 0,0 0,0 1,0-1,0 0,0 0,0 0,-1 1,0-1,-1 0,1 0,-2 0,1 0,-1 0,0 0,0 0,-1 0,-1-1,-1-1</inkml:trace>
  <inkml:trace contextRef="#ctx0" brushRef="#br0" timeOffset="2">716 165 3968,'2'-1'1568,"1"1"-832,4 2-864,-4-2 320,2 2-160,1 0-32,1 0-1664,0 0-800,0 0 1152,-1-1 672</inkml:trace>
  <inkml:trace contextRef="#ctx0" brushRef="#br0" timeOffset="3">745 181 2304,'1'1'960,"0"1"-512,3 1-608,-1-1 192,1-1-96,1 2 0,2 2-864,1 1-320,1-2 544,1 2 352</inkml:trace>
  <inkml:trace contextRef="#ctx0" brushRef="#br0" timeOffset="4">503 277 128,'0'0'64,"0"1"0,0-1-96,0 0 64,0 1-32,1-1 0,-1 1 0,0-1 64,0 1-96,0-1 0,0 1 96,1-1 96,-1 0-128,0 0-96,0 1 96,1-1 32,-1 0-96,0 1 32,1-1 64,-1 1 32,0-1-128,0 0 32,1 1 0,-1-1 128,0 2 0</inkml:trace>
  <inkml:trace contextRef="#ctx0" brushRef="#br0" timeOffset="5">508 290 896,'0'1'-64,"0"1"32,0-1 0,0 0 96,0 0 32,0 0-128,0 0 32,0 0 0,0-1 64,0 0-32,0 1 64,-1 0-64,1-1-32,0 1 32,0 0 32,0 0 32,0-1 96,0 1-32,0 0 0,0 0-96,-1 0-64,1-1 32,0 1 32,0 0-32,-1 0-96,1-1 32,0 1 32,-1-1 64,1 0-32,-1 1-32,1-1 32,-1 1-32,1 0 0,-1-1 0,1 1 0,0 0 0,-1 0 0,1-1 64,-1 1-32,1 0-32,0-1-64,-1 1 32,1 0 32,-1 0 0,1 0 64,0-1 32,0 1-128,-1 0-32,1 0 32,-1 0 0,1 0 32,0 1 64,-1-1-96,1 0 0,0 0 32,-1 0 0,1 0 0,0 0 0,-1 0 64,1-1 32,0 1-192,-1 0 0,1 0 96,0-1 64,0 1-96,-1 0 32,0-1 64,1 0 32,0 1-128,-1-1 32,1 1 0,0-1 64,-1 1-96,1 0-64,-1 0 64,1 0 64,-1 0 128,1-1-224,-1 1 0,0 0 64,1 0 128,-1-1-32,1 1 0,-1-1-32,1 1-64,0 0 32,-1 0 32,1-1-32,-1 1-32,1 0 32,-1 0-32,0-1 64,1 0 32,-1 1-128,1 0 32,-1 0 0,1-1 64,-1 1-32,0 0 64,1 0-128,-1-1 0,0 2-32,0-1 0,0 0 64,1 1 64,-1-1-32,0-1-32,0 2 32,0-2 32,1 1-96,-1 0 0,1 0 32,-1-1 64,1 1-32,-1 0-32,0-1-64,1 1-32,-1 0 64,1-1 0,-1 1 96,1-1 32,-1 1-128,0-1 32,1 1 64,-1-1 32,0 1-128,1-1 32,-1 0 0,0 1 0,1 0-96,-1 0 64,1-1 32,-1 1 64,1-1-32,-1 0-32,0 1-64,1 0-32,-1-1 64,0 0 0,1 1 96,-1-1 32,-1 0-32,2 1-128,0-1-32,-1 0 128,-1 1 32,2-1 0,-1 0-64,1 1 32,0-1-32,0 1-96,-1-1 0,-1 0 64,2 0 0,-1 1 96,1 0 32,-1-1-128,1 0 32,-1 0 0,0 1 0,1 0 0,-1-1 64,0 0-32,1 1 64,-1-1-128,1 1-64,-1-1 64,0 1 64,0-1 0,0 0-32,0 1 32,0-1 32,0 0-32,0 0-32,0 1-64,0-1 32,1 0 32,-1 0 0,1 0-96,-1 0 64,0 0 96,1 0 32,-1 0-128,0 0 32,1 1 0,-1-1 0,1 0 0,-1 0 64,1 1-32,-1-1-32,0 0-64,1 1 32,-1-1 32,1 1 0,-1 0 0,1-1 64,-1 0-32,0 1-96,1 0 32,-1-1 32,1 1 64,-1 0-32,1 0 64,-1-1-128,0 1-64,0-1 64,1 1 0,-1-1 32,0 0 64,0 0-32,1 0-32,-1 1 32,0-1-32,0 0 0,1 0 0,-1 1 0,1-1 0,-1 0 64,0 0 32,1 0-128,-1 0-32,1 0 32,-1-1 0,1 1 32,-1 0 0,0 0 0,1 0 0,0 0 0,-1 0 64,1 0-96,-1 0 0,1 0 32,0 0 0,-1 0 64,0 1 32,1-1-192,-1 0 0,0 0 32,0 1 96,0-1-64,0 0 0,0 0 96,0 0 32,1 0-128,-1 0 32,1 0 64,-1 0 96,1 0-128,-1 0-32,-1 0 0,2 0 64,0 0-96,-1 0 0,0 0 32,1 0 0,-2 0 0,2 0 0,0 0 0,-1 0 64,1 0-32,-1 0-32,-1 0 288,2 0 192,-1 0-288,1 0-128,0 0-32,0-1-32,-1 1 0,-1 0 0,2 0 0,-1 0 0,1 0 0,-1 0 64</inkml:trace>
  <inkml:trace contextRef="#ctx0" brushRef="#br0" timeOffset="6">357 420 4704,'-2'1'96,"1"-1"-128,0 0 0</inkml:trace>
  <inkml:trace contextRef="#ctx0" brushRef="#br0" timeOffset="7">351 421 4736,'-1'0'0,"0"0"0,0 0 0,0 0 0,0 0 0,0 0 0,0 0 0,1 0-96,-1 1 64,0-1 32,1 0 64,-1 0-32,0 0-32,0 0 32,0 0 32,1 0-32,-1 0-32,0 0-64,1 0 32,-1-1-32,0 1 0,1 0 64,-1 0 0,1 0 64,-1 0 32,1 0-128,-1 0 32,0 0-64,1 0 0,-1 0 128,0-1 32,1 1-32,-1 0-64,0 0 32,0-1-32,0 1-96,0 0 64,1-1 32,-1 1 0,1 0 0,-1 0 64,0 0-32,1 0-32,-1-1-64,1 1 32,-1 0 96,1-1 32,-1 0-32,1 1 32,-1-1-128,1 1 0,0-1 96,0 1 32,-1 0-192,1 0 0,-1 0 96,1 0 64,-1 0-96,0 0 32</inkml:trace>
  <inkml:trace contextRef="#ctx0" brushRef="#br0" timeOffset="8">312 413 4992,'-1'0'0,"0"0"-96,1 0 0,-1 0 64,1 0 64,-1 1 0,1-2 64,-1 1-64,1 0 64</inkml:trace>
  <inkml:trace contextRef="#ctx0" brushRef="#br0" timeOffset="9">306 413 5024,'-1'0'-32,"1"0"32,-1 0 0,1 0-96,-1 0 64,0 0 96,1 0 32,-1 0-128,0 0 32,1 0-64,-1-1 0,1 0 64,-1 1 64,1-1-96,-1 1 0,1-1 32,0 1 64,-1-1-32,1 0-32,-1 1 96,0 0 0,1-1-128,-1 0-32,1 1 32,-1-1 64,1 1-64,-1-1-64,1 0 64,0 1 0,-2-1 96,2 1 32,0-1-128,0 1 32,-1-1 0,1 1 0,0-1 0,0 0 0,0 1-96,0 0 64,-1-1 32,-1 0 64,2 1-32,0 0 64,0-1-64,-1 1-32,1 0-64,0-1 32</inkml:trace>
  <inkml:trace contextRef="#ctx0" brushRef="#br0" timeOffset="10">284 392 4992,'0'0'0,"0"-1"0,0 0-96,0 0 0,0 0 128,-1 0 96,1 1-192,0-1 0,0 0 0,-1 0 96,1-1 0,0 1 64,0 0-128,0-1 0,-2 0 32,2 1 64,0-1-32,-1 2-32,1-2 32,0 1-32,0-1 0,-2 1 0,1 0 0,1 0 0,-1 0-96,1 0 64,0 0 32,-1 0 64,1 0-32,0 0-32,0 1 32,0-1-32,0 0 0,0 0 0,0 1-96,0 0 64,0-1 96,-1 1 32</inkml:trace>
  <inkml:trace contextRef="#ctx0" brushRef="#br0" timeOffset="11">273 352 4992,'-1'-2'0,"1"1"0,0 0 0,0 0-96,-1-1 64,1 1 32,0 0 64,-1 1-32,1-1 64,0 0-224,0 0 32,-1-1 96,1 0 64,0 0-96,0 1-32,0-1 96,0 1 32,0 0 0,0-1-64,0 2-64,0-1 32,0-1 32,0 1 64,0 0-32,0 0-32,0-1 32,0 1-32,0 0 0,0 0 0,0 1 0,0-1 0,0 0 0,0 1 0,0-1-96,0 0 64,0 1 96,0-2-32,0 1-32,0 0 32,0 0-32,0 0-96,0 0 64,0 0 32,0 0 0,0 0 0,0 0 0</inkml:trace>
  <inkml:trace contextRef="#ctx0" brushRef="#br0" timeOffset="12">269 300 4768,'0'-1'64,"0"0"-64,0 0 0,0-1 32,0 1-32,0-1 0,0 1 64,0 0-96,0 0 0,1 0 32,-1 0 0,0 0 0,0 1 64,0-1-96,0 0 0,1 0-32,-1 1 0,0-1 64,1 1 64,-1 0-32,1-1-32,0 1-64,-1-1 32,1 1 32,-1-1 0,1 0 64,-1 1 32,1-1-128,1 1-32,-2-1 32,0 0 0,1 1 32,-1-1 0,2 1 0,-1-1 0,0 0 64,-1 1 32,1-1-128,-1 0-32,2 1-64,-1-1 96,-1 0 0,1 0 96,1 1-96,-1-1 0,0 1 32,0-1 64,0 1-96,0-1 0,1 1 32,-1-1 64,0 1-32,0-1-32,0 1-64,0 0 32,0 0 32,-1-1 64,1 1-96,0 0 0,0-1 32,0 1 0,0 0 0,0 1 0,0-1 0,-1 0 64,1 0-32,0 0-32,0 0 32,-1 0 32,1 0-96,0 0 0,0 0 32,0 0 0,0 0-96,0 0 64,1 0 32,-1 0 64,0 0-96,0 0 0,1 0 32,-1 0 0,0 0 0,0 0 64,1-1-96,-1 1 0,0 0 32,1-1 0,-1 1 64,1-1 96,0 1-128,-1-1-96,1 0 32,-1 0 0,1 0 32,-1 1 0,1-1 0,-1 1 0,0-1-96,1 0 64,-2 1 96,1 0 32,0 0-32,1 0 32,-1-1-128,-1 1-64,3 0 128,-2 0 32,0-1 0,1 1-64,-1 0 32,1 0-32,-1-1 0,1 1 0,-1 0-96,0 0 64,1 0 32,-1 0 64,1 0-96,-1 0-64,0 0 64,1 0 64,-1 0 0,0 0 64,0 0-64,1 0-32,-1 0-64,0 1 32,0-1 32,1 0 64,-1 0-32,0 0-32,1-1 96,-1 1 0,0 0-128,1 0-32,-1 0 32,1-1 64,-1 1 0,1 0-32,0 0 32,0-1-32,-1 1 0,0 0 64,1 0-96,-1 0-64,0 1 128,1-1 32,-2 0 0,2 0 32,-2 1-128,2-1-64,-1 0 64,0 0 64,0 1 0,0-1-32,0 0 32,1 0 32,-2 0-96,0 0 0,1 0-32,1 0 0,-1 0 64,0 0 0,-1 0 64,0 0 32,2 0-32,-1 0-128,0 0 32,0 0 32,1 0 64,-1 0-96,0 0 0,-1 0 32,1 0 64,0 0-32,0 0 64,0 0-128,0 0-64,1 0 64,-1 0 64,0 0 0,0 0 64,0 0-128,0 0 0,1 0 32,-1-1 0,0 1 0,0 0 0,0 0 0,0 0 64,0 0-96,0 0-64,0 0 64,0 0 64,-1 1 0,1-1 64,0 0-64,0 0-32,-1 1 32,1-1-32,0 0 0,-1 1 0,1-1-96,0 0 64,0 1 32,-1 0 0,1-1 64,0 1 32,0 0-128,0-1-32,0 0 32,-1 0 64,1 1 0,0-1-32,0 0-64,-1 0 32,1 0 96,0 0 32,0 0-128,0 0 32,0 0 0,0 0 64,-1-1-96,1 1 0,0-1 96,0 0 96,1 0 288,-1 0 160,0 1-352,0 0-160,1 0-64,0 0 32,-2-1-32,2 1-32,0 0 96,-1 0-64,-1 0-32,2-1 32,-1 1-32,0 0 0,-1 0 0,2 1-96,-1-1 0,0 0 128,0 0 32,-1 0 0,2 1-64,-1-1 32,0 0-32,0 0-96,0 1 0,-1-1 128,1 0 32,0 1 0,0-1-64,0 0-64,0 0 32,-1 0 32,1 0 64,0 0-32,0 0 64,0 0-128,0 0 0,-1 0 32,1 1 0,0-1 0,0 0 0,0 1 0,0-2 0,0 2 64,-1-2-96,1 2 0,0-1 32,1 0 0,-1 0 0,0 0 64,0 0-32,0 0-32,0 0-64,0 0 32,1 0 32,-1-1 0,0 1 0,-1-1 64,1 1-32,0 0-32,0-1-64,0 0 32,0 1 32,0 0 0,0 0 64,0 0 96,-1-1-224,1 1 0,0 0 0,0 0 32,0-1 32,0 1 0,0 0 0,-1 0 0,1-1 0,0 1 0,0 0 0,-1 0 0,1 0 0,0 0 0,0-1 64,0 1 96,0 0-224,0 0 0,-1 0 0,1 0 32,1 0 32,-2 1 0,1-1 0,1 0 0,-1 0 0,-1 0 0,1 0 0,2 0 0,-2 0 0,0 0 0,1 0 64,-1 0 32,1 0-128,-1 0-32,0-1 32,0 1 0,1 0 32,-1 0 0,0 0 0,1 0 0,-1 0 0,0 0 0,0 0 0,0 0 64,0 0-32,1 0-32,-1 0 96,0 0 0,0-1-192,0 1 0,1 0 32,-1-1 32,1 1-64,-1 0 0,0 0 128,0 0 32,0 0 0,0 0-64,1 0 32,-1 0 32,0 0-32,0 0-32,0 0 32,1 0 32,-1 0-96,0 0 0,1 0 32,-1-1 0,0 1-96,0 0 64,0 0 32,1 0 0,-1 0-96,0 0 64,1 0 96,-1 0 32,0 0-32,0 0-64,0 0 32,1 0-32,0 0 0,-2 0 0,1 0 0,0-1 0,1 1 0,-1 0 0,1 0-96,0-1 64,-1 1 32,1 0 0,-1 0 0,1-1 0,-1 1 0,0 0 64,0 0 32,0 0 32,0 0-224,0 0 0,0 0 32,1 0 96,-1 0-64,0 0 0,0 0 32,0 0 64,0 0-32,0 0-32,1 0-64,-1 0 32,0 0 32,0 0 64,1 0-32,-1 0-32,0 0 32,0 0 32,0 0-96,0 0 0,0 0 32,0 0 0,0 0-96,0 0 64,1 0 32,-1 0 0,0 0-96,1 0 64,-1 0 32,0 0 64,1 0 32,-1 0 32,0 0-160,0 0-32,0 0 32,0 1 0,0-1 32,-1 0 64,1 1-96,0-1-64,0 1 128,0-1 32,0 1-160,0 0 0,-1 0 96,1 0 64,0 1 0,0-1 32,0 1-128,-1-1 0,1 0-32,0 1 0,-1-1 128,2 0 96,-2 0-128,0 0-96,0 0 32,1 0 0,1 0 32,-2-1 64,1 1-96,0 0-64,-1-1 128,0 1 96,2 0-96,-1 0-96,0 0 32,0-1 0,0 1 32,0 0 0,-1 0 0,1 0 0,0 0-96,0 0 0,0 0 128,0 1 32,0-1 0,-1 0 32,1 0-128,-1-1 0,1 2 32,-1-1 0,1 0 0,0 1 0,-1 0 0,1-1 0,-1 1-96,1 0 0,-1-1 128,0 1 32,1-1 0,-1-1-64,0 2 32,1-1-32,-1 0 0,0 0 64,0 0-192,0 2 96,-1-2 64,1 0 0,0 0-32,-1 0 32,1-1-32,-1 1 0,1 0 0,-1 0 0,1 0 0,-1 0 0,1 0 64,0 0-32,-1 0-32,1 0-64,0 0 32,0 1 32,0-1 0,-1 1 0,1 0 64,0 0-96,0 0 0,0 0 32,0-1 0,0 1 0,0-1 0,0 0 0,0 0 64,1 1-32,-1-2-32,0 2-64,0-1-32,0 1 128,0-1 32,0 1 0,0-1-64,0 0 32,0 0-32,0 1 0,0-1 0,0 0 0,0 0 0,0 0 0,0 0 0,0-1 0,0 2 64,-1-1-32,1 0-32,-1 0 32,1-1 32,-1 2-96,0-1-64,1 1 64,-1-1 0,1 0 32,-1 0 0,1 0 0,-1 1 64,0-1-96,0 0 0,0 0 96,0-1 96,0 1-128,1 0-96,-3 0 96,3 0-32,-1-1 0,0 1 32,-1 0-32,1-1 0,1 1 0,-2 0 0,1 0 0,0 0 0,1-1 0,-2 1 0,1-1 64,0 1-96,0-1 0,0 1 32,1-1 0,-1 0 64,0 1 32,0-1-128,0 0-32,0 0 32,0 1 64,0-1-64,0 0 0,0 0 32,0 0 64,-1 1 32,1-1 32,0 0-160,0 1-32,0-1-64,0 0 96,0 0 0,-1 1 96,1-1-96,0 1 0,-1-1 32,1 0 64,0 1-96,-1-1 0,1 0 32,0 1 64,-1-1-32,1 0-32,0 1 32,-1-1-32,1 0 0,0 1 0,-1-1 0,1 0 0,0 0-96,0 1 64,0-1 32,0 0 0,0 0 64,-1 0 32,1 0-32,0 0-64,0 0-64,0 0 32,0 0 32,0 0 0,0 0 0,-1 1 0,1-1 64,0 0 32,-1 0-192,2 0 0,-1 0 32,-2-1 96,2 1-64,-1 0 0,1 0 32,-1 0 64,0 0-32,1-1-32,-1 1 32,0 0-32,1 0 0,-1 0 0,1 0 0,-1 0 0,1-1 0,0 1 0,-1 0 0,1 0 0,0-1 0,0 1 64,0-1 448,0 0 224,-1 0-288,1 0-160,-1 1-288,1-1-64,-1 0-64,1 1 96,0-1 0,0 1 32,0-1 0,0 1 64,1-1-32,-1 1 64,0-1-128,0 0 0,0 1 32,0-1 0,0 0 0,1 0 64,-2 0-96,2 0 0,-1 0 32,0 0 0,0 0 0,0-1 0,0 2 0,1-1 64,-1 0-32,0-1-32,0 1 32,0-1-32,1 2 0,-2-2 0,1 1 64,0-1 32,-1 0-192,1 1 0,0-1 96,-1 1 64,1-1-96,-1 2 32,1-2-64,1 1 0,-1 0 64,-1 0 0,1 0 0,-1 0 0,1 0 0,0-1 64,0 1 32,0 0 32,0-1-160,0 1-32,0 0 32,0 0 0,1 0-64,-1 0 64,0 0 32,0-1 0,0 1 64,1 0 32,-1-1-32,1 1-64,-1 0-64,1-1 32,-1 1-32,1 0-64,-1 1 160,1-1 32,-1 0-96,1 0-32,-1 0 32,1 0 64,0 0-64,0 1 0,-1-1 32,1 0 0,0 0 0,-1 1 0,1-1 0,0 0 0,0 0 0,-1 1 64,1-1-32,0 0-32,-1 1-64,1-1-32,0 1 128,0-1 32,0 1-96,0 0-32,0-1 32,0 1 64,0-1 0,0 0 64,0 0-128,0 1 0,0-1 96,0 0 32,0 1-128,0-1-32,0 0 32,0 0 0,0 1 32,0-1 0,0 0 0,0 0 0,0 0 0,0 1 64,0-1-96,-1 0 0,1-1 32,0 1 0,-1 0 0,1-1 64,0 1-96,0 0-64,0 0 64,0 0 0,0 0 96,0 0 32,0 0-128,0 0 32,0 0-64,0 1 0,0-2 128,0 1 32,0 0-128,0 0-32,0 1 32,0-1 64,0 0-64,1 1 0,-1-1 32,0 1 0,0-1 0,0 1 64,1-1-96,-1 1-64,0 0 64,0-1 64,0 1 0,1-1-96,-1 0 32,0 0 96,1 0 32,-1 0-32,0 1-64,0 0-64,0 0-32,0-1 64,1 1 0,-1-1 96,0 1 32,1-1-128,-1 1 32,0-1 0,1 1 0,-1-1 0,1 1 0,-1-1-96,1 1 64,0-1 32,0 1 0,0-1 64,-1 1 32,1-1-128,-1 1 32,1-1 0,-1 0 0,0 0 64,0 0 32,1 0-32,-1 0-64,1-1-960,0 0-416,0 0-1056</inkml:trace>
  <inkml:trace contextRef="#ctx0" brushRef="#br0" timeOffset="13">519 282 128,'2'0'0</inkml:trace>
  <inkml:trace contextRef="#ctx0" brushRef="#br0" timeOffset="14">530 283 128,'1'0'0,"0"2"0,0-2 64,-1 1-96,1 1 0,0 0 32,0 0 64,0 1-32,1-1-32,-1 0 32,1-1-32,-1 1 64,1-1 32,0 1-192,0 0 0</inkml:trace>
  <inkml:trace contextRef="#ctx0" brushRef="#br0" timeOffset="15">617 553 1312,'1'1'896,"0"-1"-448,0 1-160,0-1-192,-1 1 0,1-1-64,-1 0 64,0 0-64,0 1 64,1-1-64,-1 0 64,1 0-352,-1 0-64,1 1-544,0-1-256</inkml:trace>
  <inkml:trace contextRef="#ctx0" brushRef="#br0" timeOffset="16">340 642 1792,'1'1'768,"0"-1"-384,0 0-448,0 1 192,-1-1-160,1 1-64,0-1 64,0 1 0,0-1 96,-1 1 32,1 0-32,0-1-64,0 1-64,0-1 32,0 1 32,-1 0 0,1 0 0,-1 0 64,1 0-32,-1 0-32,1-1-64,1 1 32,-2 0 32,1-1 64,-1 1-32,0-1 64,1 1-128,1 0 0,-1 0 32,0-1 64,-1 1-96,2 0 0,-1 0 32,0-1 0,-1 1 0,1-1 64,0 0-32,0 0-32,0 1-64,0-1 32,0 1 32,-1 0 0,1-1 0,0 1 0,0-1 64,0 1 32,0-1-128,0 0 32,0 1 0,-1-1 0,1 0 0,0 0 64,0 0-32,0 0-32,-1 1-64,1-1 32,0 0 32,-1 1 0,1-1 0,0 1 0,-1 0 0,1-1 0,-1 1 0,1-1 0,-1 1 0,1-1 64,0 1-96,-1-1-64,1 0 64,0 0 0,-1 1 32,1-1 0,0 0 0,0 0 0,0 0 0,-1 0 64,1 1-32,0-1-32,0 1-64,0 0 32,0-1 32,0 1 0,0-1 0,0 1 64,0-1-96,0 1 0,0-1 32,0 0 0,-1 0 0,1 1 64,-1-1-96,1 1 0,-1-1 32,1 0 0,0 1 0,0-1 64,0 0-32,0 1-32,-1-1-64,1 1 32,0-1 32,0 1 0,0 0 0,0 0 64,0 0-96,0 0 0,0 0 32,0-1 0,2 1 0,-3 0 64,1 0-96,0 0 0,1-1 32,-1 1 0,1-1 0,-1 1 0,1-1 0,-1 0 64,0 0-96,0 1 0,0-1 32,1 0 64,-1 1-96,0-1 0,1 0 32,-1 1 64,0-1-96,0 1 0,0-1-32,0 0 0,1 0 64,-1 1 64,0-1-32,0 0-32,0 1 32,-1-1 32,2 1-32,-1-1-32,0 1-64,0-1 32,0 0 96,0 1 32,0-1-128,1 0 32,-1 0-64,0 0 0,1 0 64,-1 0 64,0 0-32,1 1-32,-1-1-64,0 0 32,1 0 32,-1 1 0,0-1 0,1 0 64,-1 0-32,0 0 64,0 0-128,0 0 0,0 0 32,0 1 0,0-1 0,0 0 64,-1 0-96,1 1 0,0-1 32,0 0 0,0 0 0,0 1 64,0-1-32,0 0-32,0 0 32,-1 0 32,1 0-32,1 0-32,-2 1 32,0-1 32,1 0-96,1 0-64,-1 0 64,-1 1 64,1-1 0,2 1 64,-2-1-128,1 1 0,-1-1 32,1 0 64,-1 1-32,1-1 64,0 0-64,-1-1-32,0 1 32,1 0 32,-1 0 32,0-1 96,0 1-160,0 0-32,1 0 0,-1 0 0,1 0 64,-1 0 96,1 0 128,0-1 160,0 1-64,-1-1 32,1 1-320,0-1-96,0 1-32,0-1 64,-1 1 0,1 0-32,0 0 32,0-1 32,-1 1-32,1 0-32,0 0 32,-1-1-32,1 1 0,0-1 64,0 1-32,-1-1-32,0 1 32,0-1-32,0 0 0,1 1 0,0-1 0,-1 0 64,0 1-96,1-1 0,-1 1 32,1-1 0,-1 0 0,1 1 0,-1 0 0,0-1 0,0 0 0,0 0 64,0 1-32,0-1-32,0-1 32,1 1-32,-1 0-96,1 1 64,-1-1 32,0 0 64,1 0-32,-1 0-32,0 0 32,0 0-32,1 0 0,-1 0 0,0 0 0,1-1 0,-1 2 0,0-2 0,0 1-96,0 0 64,1 0 32,-1 0 64,1 1-32,-1-1-32,1 1 32,-1-1 32,0 0 160,0 0 192,0 1-224,1-1-96,-1 0-64,0 0-32,0 0 0,0 0 0,0 0 64,0 0-96,0 0 0,0 0 32,-1 0 0,1 1 0,0-1 64,-1 0-32,1 0 64,-1-1-64,1 1 64,0 0-128,-1-1 0,1 1 32,-1 0 64,1-1-96,-1 1-64,1 0 64,-1 0 0,1 0 32,0 1 0,-1-1 0,1 0 64,-1 0-96,1-1 0,-1 1 96,1 0 32,1 0-192,-2 0 0,0 0 96,1 0 64,-1 0-96,1 1 32,1-1 0,-1 1 64,-1-1-96,2 0 0,-1-1 32,0 1 64,-1 0-96,0-1 0,2 0 32,-1 0 0,0 0 0,1 0 0,-1 0 0,0 0 64,0 0-32,0 0 64,0 0-128,0 1 0,0-1 32,0 1 0,-1 0 0,1 0 0,0 0 0,-1 0 64,1-1-96,-1 1 0,1 0 32,-1 0 64,1 0-32,0 0 64,0-1-128,-1 1 0,1 0 32,0 0 0,0-1 0,-1 2 0,1-1 0,-1-1 64,1 0-96,-1 0 0,1 0-32,-1 0-64,1 0 160,-1 1 32,1-1 0,-1 0-64,1 0 32,-1 1-32,1-1-96,0 1 64,-1 0 32,0-1 64,1 1-32,-1 0-32,0 0-64,1 1-32,-1 0 128,0-1 32,0 0 0,0 0-64,1 1 32,-1-1-128,0 0 64,0 0 32,0 0 64,1 0-32,-1 1-32,0-1 32,0 0-32,0 0 0,1 0 0,-1 0 0,0 0 0,0-1 0,0 2 0,0-2 64,0 1 32,0-1-128,0 0 32,0 1-64,0-1 0,0 1 64,1-1 64,-1 1-96,0 0 0,0 0 32,1-1 0,-1 1 0,1 0 64,-1 0-96,0 0 0,1 0 32,-1 0 0,1 0-96,-1 0 0,0 1 128,1-1 32,-1 0 0,0 0-64,1 0 32,-1 0-32,0-1 0,0 1 64,0 0-96,0 0 0,0-1 32,0 1 0,1-1 0,-1 0 64,0 0-96,1 1 0,-1 0 32,0-1 0,0 0 0,1 1 64,-1-1-96,0 1 0,1 0 32,-1-1 0,0 1-96,0 1 64,1-2 32,0 1 64,-1 1-32,1-1 64,-1 0-64,1 0-32,-1 1-64,1-1 32,0 0 32,-1 0 0,1 1 0,-1-1 0,1 0 0,-1-1 64,1 2-96,-1-1-64,0 0 64,1 1 64,-1-1 0,0 0 64,0 1-128,1 0-64,-1-1 64,0 1 64,1-1 0,-1 0-32,0 1 32,0-1-32,1 0-96,-1 0 64,0 1 32,1-2 0,-1 1 64,0-1 32,0 1-128,1-1-32,-1 1 32,0 0 64,0 1 0,0-2-32,0 1-64,0 0-32,0 1 64,1-1 64,-1 0 64,0 0 32,0 1-160,0-1-32,0 0 32,1 1 64,-1-1 0,0 1-32,0-1-64,0 1 32,0-1 32,0 1 0,0-1 0,0 1 64,0 0-32,0-1-32,0 1 32,0-1-32,0 1 0,0 0 0,0 0 0,0-1 0,0 1 0,0-1 0,0 1 0,2 0 64,-2-1-96,0 1 0,0 0-32,0-1 0,0 0 128,0 0-32,0 1 64,0-1-128,0 0-64,0 1 64,0-1 64,0 1-64,0-1 0,0 0 96,1 0 32,-1 1-192,0-1 0,0 0 32,0 1 96,2 0 0,-2-2-32,0 1 32,0 1 32,1-1-32,-1 0-32,0 0 32,0 0 32,0 0-96,0 0 0,0 0 32,0 0 0,0 0-96,0 1 64,0-1 32,0 1 64,0-1-96,0 1 0,0-1 32,0 1 64,-1-1-96,1 1 0,0 0 32,0 0 64,-2-1-96,2 0 0,0 0 32,0 1 64,0-1-96,0 0 0,0 0 32,-1 1 64,1-1-32,0 1 64,0 0-128,0 0-64,0-1 64,0 1 64,0 0 0,0 0-32,0 0-608,1 1-256,1-1-1120</inkml:trace>
  <inkml:trace contextRef="#ctx0" brushRef="#br0" timeOffset="17">248 498 128,'0'1'0,"-2"1"0,2-2 0</inkml:trace>
  <inkml:trace contextRef="#ctx0" brushRef="#br0" timeOffset="18">245 507 128,'0'2'64,"0"-1"0,0-1-160,0 1 64,0 0 32,0-1 0</inkml:trace>
  <inkml:trace contextRef="#ctx0" brushRef="#br0" timeOffset="19">241 521 128,'-1'0'64,"1"1"0,0 0-160,0-1 64,0 1 32,0-1 0,0 1 0,-1-1 0</inkml:trace>
  <inkml:trace contextRef="#ctx0" brushRef="#br0" timeOffset="20">237 529 128,'0'0'0,"0"1"64,0-1-32,-1 0 64,1 0-128,0 0 0,0 1 32,-1-1 64,1 0-32,0 0-32,-1 1 32,1 0-32,0 0 0,-1 0 64,1-1 32,-1 1-32,1-1-64,-1 1-64,0-1 32,1 1-32,-1-1 0,1 1 64,0-1 0,-1 0 0,1 1 0,0-1-96,-1 0 64,1 0 96,-1 1 96,1-1-64,-1 0-64,0 0 544,0 0 256,0 0-416,1 0-224,-1-1-128,0 1 0,0 0-32,0-1 64,0 0-128,0 1 0,0-2 32,0 1 0,0 0-96,0 0 64,0-1 160,1 1 64,-1 1-224,0-1-32,0-1 64,0 0 64,0 1 0,0-1-64,-1 0 32,1 1-32,0-1 0,1 0 0,-1 0 0,-1 1 0,2 0 0,0-1 64,-1 1-96,1 0 0,-1-1 32,-1 2 64,2-2-32,0 1 64,0-1-128,-1 1 0,1-1 32,-2 0 64,1 0-32,0 0 64,1 0-64,-2 0-32,2 0-64,-1 0-32,1 1 64,-1 0 64,1 0 0,-1-1 64,1 1-128,-1-1-64,1 0 64,0 0 0,-1 0 32,1 1 0,0 0 64,-1-1 32,0 0-128,0 0 32,0 0-64,0-1 0,0 1 64,0 0 64,1 1-96,-1-1 0,1 1-32,-1-1 0,0 0 64,1 0 64,-1 1-32,1-1-32,0 1 32,-1 0-32,1-1 0,0-1 0,-1 1 0,1 1 0,0-1 64,-1 0 32,1 0-32,0 0-64,0 1-64,-1-1-32,1 0 64,0 0 0,-1 0 32,1-1 0,0 1 0,-1 1 0,1 0 0,-1 0 0,1-1-96,0 1 64,0-1 32,-1 1 64,1 0-32,0 0-32,-1 0 32,1 0-32,-1 0 0,0-1 0,1 1 0,-1 1 64,1-1-96,-1 0 0,1 0 32,-1 0 64,1 0-96,0 0-64,0 0 64,0 1 64,0-1-64,0 0 0,1 0 32,-1 1 64,0-1-96,0 0 0,1 1-32,0 0 0,0 0 0,0 0 0,0 0 64,0 1 64,0 0-96,0-1-64,0 1 128,0 0 96,1 1-192,-1-1 0,0 0 0,0-1 96,1 2-64,-1-1 0,1 0 32,-1-1 64,0 1-96,0 0 0,0 0 32,0 0 64,1-1-96,-1 1 0,0 0 96,1 0 32,-1 0-128,0 0-32,2 0 32,-3 0 0,2 0 32,-1 1 64,0-1-32,-1 0-32,3 2 32,-2-1-32,0-1 0,0 0 64,0 1-800,0-2-384</inkml:trace>
  <inkml:trace contextRef="#ctx0" brushRef="#br0" timeOffset="21">228 475 1152,'0'-2'416,"0"0"-192,-1 0-128,1 1 128,-1 0-32,1 0 32,-1 0-64,-1 0 0,1-1-192,0 1-32,0 0-64,0 0 96,1 1 0,-1 0 96,1-1-736,-1 1-352</inkml:trace>
  <inkml:trace contextRef="#ctx0" brushRef="#br0" timeOffset="22">758 283 2560,'1'2'960,"1"1"-512,1 2-544,-1-3 256,1 2-416,1-2-64,-1 2-704,2 1-288</inkml:trace>
  <inkml:trace contextRef="#ctx0" brushRef="#br0" timeOffset="23">272 641 896,'0'2'352,"0"-2"-192,0 2-192,1-1 64,-1 0-32,0 0 64,0 2 32,1-1 32,-1 0-64,0 2 32,0-1-64,0-1 64,0 0 0,0 2 96,0-1 32,0 1 32,0 0-64,0-1-32,1 1-96,-1 0-64,1 0 96,0-1 64,0 0-64,-1 0 0,1 1-96,-1-1-96,1 0 128,0 0 96,-1 2-32,1-1-64,-1 0 64,1 0 64,-1 0-64,1 0-64,-1-2 64,1 1 0,-1 0-128,1 1 32,-1-2 64,0 2 32,1 0-128,-1 0 32,0-1-64,0 0 0,0 1 128,0 0 32,1-1-32,-1-1-64,0 1 32,1 0-32,0 1 0,1 0 64,-1 0-32,0 0-32,0 0 96,0-1 0,1 0-32,-2 1-64,1-1-64,0 0 32,-1 1 32,1-2 64,-1 1-32,0 1-32,1 0 32,-1 0 32,0 0-96,0 0 0,0 0 32,1-1 64,0 1-192,0-1 32,1-1-1248,1-1-512</inkml:trace>
  <inkml:trace contextRef="#ctx0" brushRef="#br0" timeOffset="24">694 626 1152,'0'3'512,"0"-1"-256,1-1-320,0 0 192,-1 1-32,1-1 32,0 2-160,-1 0 32,1 1 64,0 0 96,0-1 128,-1 1 160,1-1-192,-1 0 0,1-1-64,0 0 32,0 1-128,-1-1-64,1 1 0,0-1-32,-1 2 0,1-2 0,-1 2-96,1 0 64,0 0 32,-1-1 64,0 1-32,1 0-32,0 0-64,-1-1 32,1 1 96,-1 1 32,1 0-32,-1-2 32,1 2 0,0-1 96,-1 0-96,0 0 0,2 0-32,-2 1-64,0 0 32,0 0-32,1-1 0,-1 0 0,1 0 0,1 0 64,-1 0-32,-1-2 64,2 1-64,-1 1 64,0-1-64,0 2-32,0-2 32,0 1-32,-1 0 0,1 0 64,0-2-32,0 2 64,0-2-64,0 1-32,0-1 32,-1 0-32,1 0 64,0 0 32,-1 0-32,1 0-64,0 1 96,-1-1 0,1 1 32,-1-2 0,1 1 0,-1 0 64,1 0-32,-1 0 0,1-1-192,-1 1-32,1-1 32,-1 1 0,1 0 96,-1-1-32,0 1-32,0-1 32,1 1-32,-1-1 64,0 0 32,1 1-128,-1-1 32,0 1 0,1-1 0,0 2 0,-1-3 0,1 1-96,0 1 64,0 0-32,0 0 0,0 0 128,0 0 32,0 0-32,0-1-64,0 1 32,1 0-32,-1-1-96,1 0 64,-1 1 32,0 0 0,0-1 0,0 1 64,0-2-32,0 2-32,0-1 32,1 0-32,-1 0 0,1 1 0,-1 0-96,1 0 64,-1 0 32,1 0 64,0 0-32,-1 1 64,0-1-128,1 1 0,-1-1 32,1 0 64,1 0-32,-2 0-32,1 0-128,0 1 0,0-1-1056,0 0-1216,0 0 576</inkml:trace>
  <inkml:trace contextRef="#ctx0" brushRef="#br0" timeOffset="25">714 629 640,'1'0'352,"-1"0"-192,1 1-64,-1-1 128,1 1-32,0-1 32,0 1-64,0-1 0,1 1 96,-1-1 160,0 1-160,2-1 0,-1 1-128,0-1-32,0 0-32,0 2 32,0-1-64,0 1 64,1-1-128,-1 1 0,0 0 160,1 1 64,0-1 0,-1 0 32,2 0-64,-1 0 64,0 0-64,1 0 0,-1 0-32,1-1 64,0 1-160,0-1-32,-1 1-64,1-1 0,0 0 64,1 0 0,-1 1 0,1 0 64,-2 0-96,0 0 0,1 0 32,0 0 64,-1 1-32,0 0 64,1-1-64,-1 1 64,0-1-64,1-1 64,0 1 0,-1 0 32,0 0-160,0 0 32,1 0 64,-1 0 32,1-1-128,0 1 32,0-1 0,0 1 0,-1 0 192,1 0 128,0 1-96,0 0 32,-1 0-224,1-1-96,-1 2 32,1-1 0,0 0 96,-1 0-32,1-2-32,-1 1 32,1 0 32,0 0-32,0-1-32,0 1 32,0 0-32,0 1 0,1-1 0,-1 0 0,0 1 0,0 0 0,-1 0 0,1 0 0,0 0 64,0 0-192,0 0 32,-1 0 96,1 0 128,-1-1-96,1 0-32,-1 1 0,0-1 0,1 1 0,0-1 64,-1 0-32,0 1-32,1 0 32,-1 0-32,1-1 64,0 1 32,-1-1-192,1 1 0,-1 0 96,0-1 64,-1 0-96,0 0 32,0 0 0,0-1 0,0 0 0,0 0 0,0 1 0,0-1 64,-1 0-32,1 0-32,-1 0 32,0 0-32,1 0-96,0 1 64,0-1 32,0 1 64,0-1-32,-1 1-32,1 0 32,0-1 32,-1 1-32,1-1-32,0 0 32,-1 0-32,1 1-96,0-1 0,-1 0 128,1 0 32,-1 0-96,2 0 32,-3 0 0,1 1 64,0-1-96,1 0-64,-1 0 64,-1 0 0,1 0 96,2 0 96,-2 0-128,0 0-32,-1 0 0,1 1 0,0-2 0,0 1 0,0-1-96,0 2 64,0-1 96,0 1 32,-1 0-128,1-1 32,-1 1 0,1-1 64,0 0-96,0-1 0,-1 1 32,1 0 0,-1 1-96,1-1 64,-1 1 96,-1-1 32,1 1-128,-1-1-32,0 1 160,0-1 96,-1 0-192,1 0-32,-1 0 0,0-1 64,0 0-64,0 1 0,-1 0 96,2-1 32,-2 1-128,1 0 32,-1-1 0,0 1 64,1-1-32,-1 0-32,0 0 32,1 0-32,-1 0 64,0 1 32,1-1-128,0 0-32,0 1 32,0-1 0,0 0 32,0 0 0,0 0 0,0 0 0,0 0 0,1 0 0,-1 0 0,0 0 0,0 0 0,0 0 64,0 0-96,0 0-64,-1 1 64,1-1 64,-1 1 0,1-1-32,-1 1 32,1-1-32,0 1 64,-1 0 32,1-1-192,-1 1-64,1 0 128,0 0 64,-1-1 32,1 1-64,0 0 96,0-1 0,0 0-128,0 1-32,0 0 32,0 0 0,0 0-64,-1 0 0,1 0 128,0 0 96,0-1-192,0 1 0,0 0 64,0 0 64,0 0 64,0-1 64,0 1-256,0-1-96,1 1 96,0-1 64,0 0 32,0 1-32,1-1 32,-1 0 32,1 0-32,0 0-32,-1 0-64,1 0 32,0 0 32,0 0 0,0 0 64,0 0 32,0 1-128,-1 0-96,1 0-32,0 0 96,0-1 96,0 1 0,1 0-32,-1-1 32,1 0 32,0 1-96,0-1 0,0 1 32,1 0 64,-1-1-96,1 1-64,0-1 64,0 1 64,0 0-64,0 0 0,0 0 32,1 0 0,-1 0 0,0 0 0,1-1 0,0 0 0,0 1 192,0 0 128,0 1-160,1 0-96,1 1-32,0 1-32,0 1 0,3 0 0,-3 1-448,1 0-160,0 1-480,0-1-1376,0 2 192</inkml:trace>
  <inkml:trace contextRef="#ctx0" brushRef="#br0" timeOffset="26">230 677 896,'-2'1'352,"2"-1"-192,-1 2-64,0-2 128,0 1-32,0 0-32,0 0 32,-1 0 96,0 1-64,0 0-64,0 0 0,-1 0 32,1-1-96,0 1-64,-1-1 0,1 0-32,-1 0 0,0 1 0,0-1 0,0 1 0,1 0 0,-2 0 0,1-1 0,1 1 0,-1-1 0,1 0 64,-1 0-32,0 0-32,0 0 96,1 1 0,-1 0-32,0 0 32,0 1-64,0 0-32,0-1 32,1 2-32,-1-1 0,0 0 0,-1 1 0,1-3 0,0 2 0,0-1 0,-1 1-96,1-1 64,0 1 32,-1 0 64,1 1-32,-1 0 64,2-1-128,-1 0-64,-1 2 64,1-1 64,-1 0 0,1-1-32,0 1-64,0 0-32,0-1 64,0 1 64,0-1 64,0 1 32,0-1-160,0 0 32,1-1 0,-1 2 64,0-2-96,1 1 0,-1-1 96,0 1 32,1-1-128,0 1 32,0 0-64,-1 0 0,2 1 0,-2 0 0,1 2 0,-1 0 0,1 1 0,0 2 0,-1 0 128,1-1 96,-1 3 0,0-2 0,1 1-192,0-2 32,0 0-64,-1 1-64,0-1-960,0-2-416</inkml:trace>
  <inkml:trace contextRef="#ctx0" brushRef="#br0" timeOffset="27">294 767 128,'-3'2'64,"2"0"0,-1 1 192,2-2 160,-1 1-128,0-1-32,0 1-128,-1 1-32,1 0-32,-1-1 32,1 0-128,-1 1 0,1 1 96,0 0 32,0 0 32,0-1 0,0 1-64,0 1 32,-1-2-64,1 1 64,0 0 0,1 1 32,-1-2-160,0 2 32,1 0 0,0-1 64,-1 0-32,0 0 64,1 0-128,0 0 0,0 0 96,-1 0 32,1 1-32,-1 0-64,0 0 32,0 1 32,1-2 160,-1 1 192,-1 1-96,1-1 0,1 0-288,0 1 0,0-2-32,0 1 64,0 0-32,0-1 64,0 1-64,1 1-32,2-2 32,-1 1-32,0 1 0,1-1 64,0-1-256,1 1-96,0 0-992,1 3-352</inkml:trace>
  <inkml:trace contextRef="#ctx0" brushRef="#br0" timeOffset="28">180 208 896,'-2'0'416,"1"1"-192,1 1-352,-1-1 128,1 1-64,0 0 0,-1 2 0,1-1 0,-1 1-224,0 1-128</inkml:trace>
  <inkml:trace contextRef="#ctx0" brushRef="#br0" timeOffset="29">210 151 896,'-1'-2'352,"-1"2"-192,1 0-256,0 1 0,0 0 64,-1 0 64,-1 2-352,0 0-96</inkml:trace>
  <inkml:trace contextRef="#ctx0" brushRef="#br0" timeOffset="30">250 85 128,'-7'0'160,"1"0"-64,-2 1-192,5-1 64,-3 0-32,0-2 0</inkml:trace>
  <inkml:trace contextRef="#ctx0" brushRef="#br0" timeOffset="31">349 44 1792,'-1'-3'768,"1"2"-384,0-1-512,0 2 128,1-1 64,0 0 32,0 0-832,1 0-288,-1-2 448,1 0 192</inkml:trace>
  <inkml:trace contextRef="#ctx0" brushRef="#br0" timeOffset="32">315 74 896,'-3'-2'352,"2"1"-192,0 1 96,1-1 160,-1 1-128,1-1-96,-1-1 32,0 1 0,0-1-32,0-1-32,1 0-96,-2 0 32,0 1-1056,1 0-384</inkml:trace>
  <inkml:trace contextRef="#ctx0" brushRef="#br0" timeOffset="33">474 36 896,'0'-1'416,"1"1"-192,0 0-256,0 0 64,0 0-32,3-1 0,-2 1 0,1-1 64,1 0-96,3 0 0,-2-1 32,2 0 0,-1 0-448,1-2-96</inkml:trace>
  <inkml:trace contextRef="#ctx0" brushRef="#br0" timeOffset="34">523 44 3072,'0'-1'1216,"1"1"-640,0 0-736,1 0 192,-1 0 32,2-1 32,-1 0-192,2 0 0,-1 0-608,2 0-256,0 0-128,0-1 0</inkml:trace>
  <inkml:trace contextRef="#ctx0" brushRef="#br0" timeOffset="35">567 21 1152,'2'-4'416,"1"0"-192,1 0-256,-2 2 64,1 1-128,2-1 64,1 0-384,0-2-224</inkml:trace>
  <inkml:trace contextRef="#ctx0" brushRef="#br0" timeOffset="36">631 53 2304,'-1'-5'864,"1"3"-448,0 1-576,1 0 192,1 0-32,-2 0 64,2 1-96,1-1 0,-2 1 32,3 0 0,-1-1-928,1 1-416</inkml:trace>
  <inkml:trace contextRef="#ctx0" brushRef="#br0" timeOffset="37">614 78 2560,'1'-3'960,"3"2"-512,-1 0-544,0-1 256,0 1-128,2 0 64,1 0-1184,2-1-544</inkml:trace>
  <inkml:trace contextRef="#ctx0" brushRef="#br0" timeOffset="38">658 73 2304,'0'-1'960,"3"1"-512,1-1-544,-1 0 192,2-1-32,2 0 96,1-3-1184,2 0-512</inkml:trace>
  <inkml:trace contextRef="#ctx0" brushRef="#br0" timeOffset="39">711 85 640,'8'6'352,"-2"-1"-192,2 1-192,-5-2 64,2 0-32,1 0 64</inkml:trace>
  <inkml:trace contextRef="#ctx0" brushRef="#br0" timeOffset="40">397 43 128,'0'1'64,"1"0"0,-1-1-96,1 0 64,-1 0 32,1-1 96,1 0-128,-1-1-32,2-1-160,-1 1 32</inkml:trace>
  <inkml:trace contextRef="#ctx0" brushRef="#br0" timeOffset="41">401 67 2816,'0'-6'1120,"2"4"-576,1-1-576,-1 1 288,3 1-224,0-1-96,2-1-1248,0-1-480</inkml:trace>
  <inkml:trace contextRef="#ctx0" brushRef="#br0" timeOffset="42">444 59 5376,'1'-2'2112,"0"1"-1152,1-1-1184,1 0 256,-1 0-416,1-1-96,0 0-32,1 0 64,0 1-512,-1-1-256</inkml:trace>
  <inkml:trace contextRef="#ctx0" brushRef="#br0" timeOffset="43">483 57 5760,'-1'1'2176,"2"-1"-1152,0 0-1280,0 0 384,1-1-480,2 0-96,0-1-640,0 0-160,2-2-640,-1 0-224</inkml:trace>
  <inkml:trace contextRef="#ctx0" brushRef="#br0" timeOffset="44">510 63 7040,'1'0'2624,"0"-1"-1408,5-1-2048,-4 2 160,2-2-736,1 0-224,0-1-544,0 0-160</inkml:trace>
  <inkml:trace contextRef="#ctx0" brushRef="#br0" timeOffset="45">549 59 7552,'0'0'2816,"1"0"-1536,2-1-2144,-1 0 160,2 0-1600,0-1-512,2-2 704,1 0 384</inkml:trace>
  <inkml:trace contextRef="#ctx0" brushRef="#br0" timeOffset="46">578 51 7296,'1'0'2816,"0"-1"-1536,4 0-2688,-2 0-64,0-2-1344,2 0-384</inkml:trace>
  <inkml:trace contextRef="#ctx0" brushRef="#br0" timeOffset="47">636 80 4864,'2'0'1824,"0"0"-960,2-1-1376,-1 0 160,1 1-768,1-1-224,0-1-160,0-1-32</inkml:trace>
  <inkml:trace contextRef="#ctx0" brushRef="#br0" timeOffset="48">667 74 7168,'1'-1'2720,"3"0"-1472,2-2-2592,-4 1-32,3 0-1376,1-2-416</inkml:trace>
  <inkml:trace contextRef="#ctx0" brushRef="#br0" timeOffset="49">635 62 7040,'0'-2'2720,"2"2"-1472,-1-1-1536,3 0 384,1-1-480,2 0-160,2-1-1632,0-1-704,2 0 768,-1 0 448</inkml:trace>
  <inkml:trace contextRef="#ctx0" brushRef="#br0" timeOffset="50">670 96 5376,'1'0'2112,"1"0"-1152,3 0-1472,-2 1 224,1-1-448,1-1-64,0 1-1088,1-2-416</inkml:trace>
  <inkml:trace contextRef="#ctx0" brushRef="#br0" timeOffset="51">670 123 6656,'2'5'2464,"3"-4"-1344,-1 0-1536,-2 1 384,3 0-960,0 1-224,0 1-1184,2-1-480</inkml:trace>
  <inkml:trace contextRef="#ctx0" brushRef="#br0" timeOffset="52">698 138 5888,'-3'1'2176,"3"2"-1152,2 1-1408,-1-2 320,2 2-64,1 2 128,1 0-736,0 1-320,3-1-1088,1 1-384</inkml:trace>
  <inkml:trace contextRef="#ctx0" brushRef="#br0" timeOffset="53">701 178 5632,'5'11'2176,"-1"-6"-1152,4 6-1888,-4-3 0,2 1-1216,-1 1-416,1-1 1152,1 1 576</inkml:trace>
  <inkml:trace contextRef="#ctx0" brushRef="#br0" timeOffset="54">747 240 6272,'0'8'2368,"1"-5"-1280,1 6-1984,-1-5 128,1 1-352,1 2 32,0 0-800,0-2-320</inkml:trace>
  <inkml:trace contextRef="#ctx0" brushRef="#br0" timeOffset="55">761 331 6144,'3'12'2272,"-1"-8"-1216,0 1-2368,-1-2-160,1 0-832,-1-1-160</inkml:trace>
  <inkml:trace contextRef="#ctx0" brushRef="#br0" timeOffset="56">767 376 5888,'3'15'2176,"-1"-9"-1152,0 3-2816,0-5-416,1 1 192,0-1 192</inkml:trace>
  <inkml:trace contextRef="#ctx0" brushRef="#br0" timeOffset="57">228 149 5248,'-5'1'2016,"4"0"-1088,-1 2-1088,2-1 384,-1 1-352,0 0-32,-1 4-640,-1 0-224,0-1-928,1 2-384</inkml:trace>
  <inkml:trace contextRef="#ctx0" brushRef="#br0" timeOffset="58">227 158 5888,'-2'0'2176,"1"0"-1152,-2 1-1120,2 0 416,-2 0-512,-1 3-160,-1 2-192,-1 0 0,-2 2-288,0 2-96,-2 1-896,1 1-448</inkml:trace>
  <inkml:trace contextRef="#ctx0" brushRef="#br0" timeOffset="59">466 562 2176,'0'0'64,"0"1"-96,-1-1-64,1 1 64,-1-1 64,1 1 0,-1 0-32,0 0 32,0-1 32,-1 2-384,1-1-192,-1 0 0,1 1 32</inkml:trace>
  <inkml:trace contextRef="#ctx0" brushRef="#br0" timeOffset="60">265 498 512,'0'0'256,"0"1"-128,-1 0 64,1 0 192,0 0 0,0 0 96,0 0-192,0 1-96,0 1-32,0-1-32,0 0-64,0 0 32,0 0 0,0 0 96,0 0-96,0 0-64,1 0 0,-1 0-32,0-1 64,0 0 32,0 1-192,0 0 0,2 0 160,-2 1 192,0 1-352,1-1-64,-1 0 192,0 1 192,1-1-96,0 1-64,0-2-32,0 1-32,0-1-1152,1 0-480</inkml:trace>
  <inkml:trace contextRef="#ctx0" brushRef="#br0" timeOffset="61">267 530 1152,'1'2'416,"-1"-2"-192,0 1-64,0 0 192,1 0-288,-1 1 0,0 0 0,1 0 32,-1 0 32,1 1 0,-1 0-160,1-1 32,-1 1 64,1 0 96,0-1-128,0 0-32,0 0 0,0 1 64,1-1-96,-1 1 0,1 0 32,-1-1 64,1 1-32,-1 1-32,1 1 32,0-2-32,1 1 0,0 0 0,0 0 0,1-1 0,2 2 64,0 1 96,1-2-1056,0 1-416</inkml:trace>
  <inkml:trace contextRef="#ctx0" brushRef="#br0" timeOffset="62">280 635 512,'4'15'256,"-2"-9"-128,1 7-384,-1-8-32</inkml:trace>
  <inkml:trace contextRef="#ctx0" brushRef="#br0" timeOffset="63">277 582 128,'-1'2'0,"1"2"64,0-2 32,0 0-32,0 1-64,0 0 32,0 1-32,0-2 0,0 2 64,0 2-32,0-1 64,-1 0-64,0 2-32,0-1-128,0 0-64</inkml:trace>
  <inkml:trace contextRef="#ctx0" brushRef="#br0" timeOffset="64">224 682 384,'1'0'256,"0"-1"-128,0 1-96,0 0 160,0 0-96,1-1-64,0 1 64,1 0 0,0-1-128,1-1-32,0-1-256,3-1-128</inkml:trace>
  <inkml:trace contextRef="#ctx0" brushRef="#br0" timeOffset="65">266 265 1152,'-2'0'416,"2"0"-192,-1-1-352,1 1 64,-1 0 32,1 0 64,-2 0 64,2 0 96,0 0-32,0-1 0,-2 1-96,2-1 32,-3 1-64,3-1-32,-3 1 32,2-1 32,-1 1-96,1-1-64,-1 1 128,1 0 32,-1 0 0,1-1-64,0 1 32,-1 0-32,1 0 0,0-1 0,-1 1-96,0 0 64,0-1 160,0 0 64,-1 0-160,0-1-64,1 2 0,0-1 0,0-1-64,-1 2 64,2-1 32,0 0 64,0 1-32,0-1-32,0 1-64,1-1 32,-1 1-32,1-1-64,-1 1 160,0-1 96,1 1-32,-1 0-64,1 0-96,-1-1-32,1 1 128,0 0 32,0 0 0,0 0-64,0 0 32,0 0-32,1 0 0,0 1 64,0-1-32,1 1-32,1 1 32,-1 0-32,2 0 0,-1 0 0,0-1 0,1 2 64,-1-2-96,0 1 0,0 0 32,0 0 0,1-1 0,-1 0 64,0 1-96,0-1 0,2 0 96,-3 0 32,1 0-128,0-1-32,-2 1 32,1 0 64,-1 0-64,0 0 0,-1-1-480,1 1-128,-1 0 32,0 0 32</inkml:trace>
  <inkml:trace contextRef="#ctx0" brushRef="#br0" timeOffset="66">184 263 1152,'1'1'512,"2"-1"-256,-2 1-224,1-1 160,-1 1-32,1-1 0,0 0-192,0 1 32,1-1 64,0 1 32,0 0-32,0 1 32,1-1-128,0 1 0,0-1 160,0 1 64,0-1-224,-1 0-32,1 1 0,-2-1 96,1-1-64,0 1 0,-1 1 96,0-1 32,-1 1-32,0-1-64,1 1 32,0-1-32,-2 0 0,1 0 0,1 0-160,-1-1 32,0 1-640,-1-1-288</inkml:trace>
  <inkml:trace contextRef="#ctx0" brushRef="#br0" timeOffset="67">191 235 384,'3'-3'256,"-2"2"-128,0 0-96,0 0 160,0 1-96,1-1-64,0 0-96,0 0 32,0 1 96,0-1 96,0 1-128,0 0-96,0 0-256,0 0-128</inkml:trace>
  <inkml:trace contextRef="#ctx0" brushRef="#br0" timeOffset="68">178 236 896,'2'-1'416,"-1"1"-192,2-2-352,-2 1 128,1 1 128,0-2 64,2 1-64,-1 0-96,-1 0 0,2-1-32,-2 1-512,2 0-192</inkml:trace>
  <inkml:trace contextRef="#ctx0" brushRef="#br0" timeOffset="69">219 290 1152,'-1'0'416,"1"1"-192,0 0-256,0-1 64,0 0-128,0 1 64,0-1 32,0 1 0,0 0 0,0 0 64,0 0-32,0 1 64,0-1-64,0 1 64,0 0-64,0 1-32,0 0-64,0-1 32,0 1-32,0 1 0,0-1 64,0 0 64,0 0-32,0-1 64,0 1-64,0 0-32,0 1 32,0-1-32,0 1 0,0-1 64,0 1-96,0-1 0,-1 0 32,0 0 0,1 0 0,-1 0 0,1 0-96,-1 0 64,1-1 32,0 0 64,0 1-32,-1 1-32,1-1 96,0-1 64,1 0-128,-1 1-96,0-1 32,1 1 0,-1-1-64,1 0 64,0 0 32,-1-1 64,1 1-96,-1 0 0,0-1 96,1 1 32,-1 0-384,0 0-128,0 0-96,1 1 0</inkml:trace>
  <inkml:trace contextRef="#ctx0" brushRef="#br0" timeOffset="70">206 302 256,'0'6'160,"0"-2"-64,0 0-128,1-1 128,0 0-128,-1 1-64,0 0 128,0 2 96,0 0-192,-1-1 0,1 1 0,-1 0 32,0 0 32,0 0 0,1-1 64,-1 1 32,0 0-32,-1-1-64,1 1 32,-1-1-32,0 0-96,-1 1 64,0 0-128,2-2 32</inkml:trace>
  <inkml:trace contextRef="#ctx0" brushRef="#br0" timeOffset="71">511 537 2048,'2'0'768,"-2"0"-384,1 0-384,-1 0 160,1 0-192,0 0-32,-1-1 32,1 1 64,0 0-64,0 0 0,-1-1 32,1 1 0,0 0 0,0 0 0,0 0 0,0-1 0,0 1 64,0 0 32,0 0-32,0-1-64,1 1 32,-1 0-32,0 0-96,0 0 64,0 0 32,0 0 0,0 0 64,1 0 32,-1 0-192,0 0 0,0 0 32,0 0 96,0 0 0,1 0 64,-1 0-64,1 0-32,0 0 32,-1 0-32,1 0 0,0 0 0,1 0-96,-2 0 0,2 0 64,-2 0 0,1 0 32,0 0 0,1 0-96,-1 0 64,0 0 32,0 0 0,0 0 0,0 0 0,-1 1 0,1 0 64,-1-1-32,0 0-32,0 1-64,0 0 32,1-1 32,-1 1 64,1 0-96,-1 0 0,0 0 32,1 0 0,-1 0 64,1-1 32,-1 0-32,1 1-64,-1-1-64,1 1 32,0-1 32,-1 0 0,1 0 0,0 0 0,-1 1 0,0-1 0,1 1 0,-1-1 0,0 1 0,0-1 0,0 1 0,0 0 64,0 0-96,0 0-64,0 0 64,0 0 64,-1 0 0,1 0-32,0 0-64,0-1 32,-1 1 32,1 0 64,-1-1-32,0 1-32,1 0 32,-1-1-32,0 1 64,1-1 32,-1 1-128,0-1 32,1 1 64,-1-1 96,0 1-224,1 0 0,-1 0-928,0 0-288</inkml:trace>
  <inkml:trace contextRef="#ctx0" brushRef="#br0" timeOffset="72">476 561 1408,'0'1'608,"0"-1"-320,-1 1-352,1-1 192,0 1-160,-1-1 0,1 1 32,-1-1 64,0 1-96,0 0 0,0 0 32,0 0 0,0-1 0,0 1 64,0 0-32,-1-1-32,1 1 32,-1 0-32,1-1 64,-1 1 32,1 0-32,0-1-64,-1 1 32,1-1-32,0 1 0,1-1 0,0 0-704,0 0-320</inkml:trace>
  <inkml:trace contextRef="#ctx0" brushRef="#br0" timeOffset="73">503 549 640,'-2'2'352,"-1"-1"-192,2 1-256,0-1 64,1 0 32,-2 1 64,0-1-32,-1 0 64,1 1-128,-1 0 0,1 0 32,-1-1 64,1 1-32,0-1-32,0 0 32,1 0 32,0 0-384,0-1-192</inkml:trace>
  <inkml:trace contextRef="#ctx0" brushRef="#br2" timeOffset="74">358 158 1536,'0'-6'608,"0"10"-320,0-2-480,0-2 96,0 0-256,0 0-32,0 1-64,2-1-32</inkml:trace>
  <inkml:trace contextRef="#ctx0" brushRef="#br2" timeOffset="75">629 578 1792,'0'-1'704,"0"1"-384,0 0-320,0 0 224,0 0-128,0 0 0,0 0-32,-2 0 32,2 0 64,0 1 64,-1-1-256,0 0-32,1 0 128,-1 0 192,0 0-128,0 0 0,0 0-128,0 0-32,0-1 32,0 1 0,0 0 0,-1 0 64,1 0-32,0 0 64,0 0 128,-1 0 192,0 0-160,0 0 0,1-1 0,0 1 0,-1 0-128,0 0-96,1-1 0,-1 1 32,1 0-96,-1-1 0,0 1 32,1 0 0,0 0 0,-1 0 0,0 0 0,0 0 0,0 0 0,0 0 64,0 0-96,0 0-64,0 0 64,0 1 64,0-1 0,1 1 64,-1-1-128,-1 1 0,1-1-32,2 1 0,-3-1 64,2 0 64,-2 1-32,1-1-32,1 0 32,-1 0 32,1 0-96,0 0 0,-1 0 32,1 0 64,-1 0-32,1 0 64,-1 0-64,0 0-32,0 0-64,0 1 32,0-1 32,0 0 64,1 0-96,-1 1 0,0-1 32,1 0 0,-1 0 0,0 0 0,0 0 64,0 0-32,1 0-32,-1 0-64,0 0 32,0 0 32,0 0 0,0 1 0,1-1 64,0 0-96,-1 0 0,1-1 96,0 1 32,0 0-128,-1 0-32,2-1-64,-1 1 96,0 0 0,-1 1 96,1-1-96,-1 0-64,0 1 64,0 0 64,1-1-64,-1 1 0,0 0-256,0 0-128,-1-1-480,1 1-256,0-1-64,0 0 0</inkml:trace>
  <inkml:trace contextRef="#ctx0" brushRef="#br2" timeOffset="76">475 586 384,'-5'2'256,"2"0"-128,0 0-96,1-1 96,1 1-160,-1-1 32,1 0-224,0 0-96</inkml:trace>
  <inkml:trace contextRef="#ctx0" brushRef="#br2" timeOffset="77">470 559 128,'1'-2'64,"1"2"0,-1-1-96,0-1 64,0 1-32,0 0 64,0 0 32,1-1 32,-1 1-160,1 0-32,-1 1 32,2-3 0,-2 2 448,2 1 192,-3-1-288,2 0-96,1 0-224,-3 0-32,3 1 32,-1-1 64,0 1-96,-1-1 0,0 1-480,1 0-192</inkml:trace>
  <inkml:trace contextRef="#ctx0" brushRef="#br2" timeOffset="78">472 551 256,'0'-1'160,"1"0"-64,-1 0-64,1 1 96,-1 0-64,0-1-64,1 1 32,0-1-32,-1 1 0,0-1 0,1 1 0,0-1 0,-1 0 0,1 1 64,-1-1 32,1 1 96,-1-1-32,1 0 64,-1 0-128,1 1 0,-1-1-32,1 0-64,-1 1 32,0 0-32,1 0 0,-1-1 0,0 1 0,0 0 0,2-1 0,-2 1 0,1 0 64,-1 0 96,0 0-224,1-1 0,-1 1 0,2 0 32,-2-1 32,1 1 0,-1 0 0,0-1 0,1 1 0,-1-1 64,2 1-96,-2 0 0,1-1 32,-1 1 64,1 0-32,0-1 64,-1 0-128,1 1 0,-1-1 32,1 1 0,-1-1 0,1 1 0,0-1-96,-1 1 64,1 0 32,0-1 64,-1 0-32,1 1 64,0-1-64,-1 0-32,1 1-64,0-1 32,0 0 32,-1 1 0,1-1 0,0 0 64</inkml:trace>
  <inkml:trace contextRef="#ctx0" brushRef="#br2" timeOffset="79">511 516 1952,'2'0'32</inkml:trace>
  <inkml:trace contextRef="#ctx0" brushRef="#br2" timeOffset="80">514 514 1952,'1'0'32,"1"-1"-64,-1 1 0,0 0 96,0 0 96,-1 0-128,1 0-96,0 0 32,-1 0 0,1 0 32,0 0 0,-1 0 0,0 0 0,1 0 0,-1 1 0,0-1 64,1 1-96,-1 0 0,1-1 32,-1 0 64,1 0-96,0 0 0,0 0 32,-1-1 64,1 1-32,0-1 64</inkml:trace>
  <inkml:trace contextRef="#ctx0" brushRef="#br2" timeOffset="81">533 515 1984,'0'2'-320,"0"0"-192,0 0-96</inkml:trace>
  <inkml:trace contextRef="#ctx0" brushRef="#br2" timeOffset="82">571 506 128,'1'0'64,"-1"0"0,1-1-96,1 1 64,-1 0-32,-1 0 64,1 0-96,-1 0 0,2 0 32,-1 0 64,0 1-32,0-1-32,-1 0-64,1 0 32,0 1 96,0-1 32,0 0-128,0 1-32,0-1 32,0 1 64,0 0 0,0 0-32,0 0-64,0 0 32,0-1 32,0 1 64,0 0-96,0 0 0,0-1 32,1 1 64,-2 0 32,2-1 32,-1 1-224,0-1 0,0 1 32,0 0 96,1-1 0,-2 1-32,1 0 32,0 0-32,0 1 0,0-1 64,0 0-96,-1 0 0,1 0 32,-1 0 0,1 0 64,-1 0 32,1 1-128,0 0-32,1 1 96,0-1 32,0 1 0,1 1 32,1-1-288,-1 0-32</inkml:trace>
  <inkml:trace contextRef="#ctx0" brushRef="#br0" timeOffset="83">490 365 384,'-1'1'160,"1"0"-64,0-1-128,0 1 64,0-1-32,0 1 0,-2 0-96,2-1 64,0 1 32,0-1 0,0 1-96,-1-1 64,-1 1 32,2-1 64,-1 1 32,1 0 32,0 0-160,-1 0 32,1 0-64,0 0 0,0 0 128,-1 0 32,1 0-32,0 0-64,0-1-64,0 1 32,-1 0 32,1 0 64,0 1-96,0 0-64,0-1 128,0 0 96,0 1-192,0 1 0,-1-2 0,1 1 96,0 0 0,0 0 64,0-1-128,0 0 0,-1 1 32,1-1 0,0 1 0,0-1 0,-1 1 0,0-1 0,1 1 0,-1 0 64,0-1-96,0 1 0,1 0 32,-1 1 64,1-1-32,0 1-32,0-1 32,-1-1 32,1 1-96,0 1 0,-1-1 96,1 0 96,-1 0-128,0 0-32,0 1 64,0-2 96,0 1-128,1 1-96,-1-1-256,1 1-128</inkml:trace>
  <inkml:trace contextRef="#ctx0" brushRef="#br0" timeOffset="84">582 373 640,'0'0'352,"0"2"-192,0-2-128,0 0 160,1 1 32,-1-1 96,0 0-96,0 0-64,0 1 0,0-1-32,0 1-64,0 0 32,0 0-64,0 0-32,0 0 96,0-1 64,0 1-224,0 0 0,0 0 64,0-1 128,0 1-32,0 0-64,0 0 64,0-1 0,1 1 32,-1 0 0,0 0-64,0 0 32,0 1-64,0-1 64,0 0-64,0 0-32,0 0 96,0 0 64,0 0-64,0-1-64,0 1 0,0 0 32</inkml:trace>
  <inkml:trace contextRef="#ctx0" brushRef="#br0" timeOffset="85">585 404 4384,'1'0'32,"-1"1"0,1 0 64,0 1-128,-1-1 0,1 0 32,0 0 64,-1 0-32,1 0 64,0 0 64,-1 0 64,1 1-192,-1-1-64,1-1 0,-1 2 64,1-1 0,-1 0 64,1 0-64,-1 0-32,0-1 32,1 1-32,-1 0 64,0 0 32,1-1-128,-1 2-32,0-2 32,1 1 64,-1 0 0,0 0-96,0 0 32,0 0 32,0-1 0,0 0-96,1 1 160,-1 0 64,0 0-96,0 0-32,0 1 0,0-1 64,1 0-32,-1 1-32,0 1 32,1-1 32,-1 0-96,2 1-64,-1-1-1440,0 1-544</inkml:trace>
  <inkml:trace contextRef="#ctx0" brushRef="#br0" timeOffset="86">512 468 128,'0'0'0,"1"0"64,-1 0 32,1 0-128,-1 0 32,1 0 64,-1-1 32,0 1-32,1 0 32,-1 0 64,0 0-64,1-1 0,-1 1-32,0 0-64,0-1 32,1 1-32,-1 0 0,0 0 64,1 0-96,-1-1 0,0 1 32,0-1 0,1 1 0,-1-1 0,1 1 64,-1-1 32,1 1-128,0 0-32,-1 0 32,1-1 0,-1 1 32,0 0 64,1 0-96,-1-1 0,1 1 32,-1 0 64,1 0-96,0 0 0,-1 0 32,1 0 0,-1 0 0,1 0 64,-1 0-96,1 0-64,0 0 128,-1 0 32,1 0 0,-1 0-64,0 1-64,0-1 32,1 0 32,-1 0 64,0 0 32,0 1 32,0-1-224,0 1 0,0-1-256,0 1-32</inkml:trace>
  <inkml:trace contextRef="#ctx0" brushRef="#br0" timeOffset="87">567 465 1152,'0'0'416,"0"1"-192,0-1-128,0 0 224,0 0-192,0 0 0,0 0 64,0 0 32,0 0 32,0 0 64,0 0-160,0 0-32,0-1-64,0 1 32,0 0 0,0 0 32,0 0 128,0 0 96,0 0-64,0 0 64,0 0-192,0-1-32,0 1 0,0 0 0,0 0-64,0-1-64,0 1 32,0 0-32,0 0 64,0 0 32,0 0-32,0 0 32,0 0 0,0 0 32,0 0-64,0 0 32,0 0 0,0 0 96,0-1-96,1 1-64,-1 0 64,0 0-64,0-1 64,0 1-128,0 0 0,1 0 32,-1 0 64,0-1-32,0 1-32,0 0 32,0 0-32,0 0 64,0 0 32,2 0 32,-2 0 0,0 0-64,0 0-64,0 0 96,1 0 0,-1 0-128,0 0-32,0 0 96,0 0 32,0 0-96,0 0-32,0-1 96,1 1 32,-1 0-160,0 0 0,0 0 96,0 0 128,2 0-32,-2 0-64,0-1 0,0 1-32,1 0-96,-1 0 64,0 0 96,0 0 96,1 0-224,-1 0 0,0 0 64,0 0 64,1 0-96,-1 0 32,0 0 64,0 0 32,0 0-32,0 0-64,0 0-64,0 1-32,0-1 64,1 0 64,-1 0-64,0 0 0,0 0 32,0 0 64,1 0-32,-1 0-32,0 0-64,0 0-32,0 0 64,0 0 0,0 0 32,0 0 64,0 0-32,0 0 64,0 0-128,0 0 0,0 0 32,0 1 0,0-1 0,0 0 0,0 0 64,1 0 32,-1 0-256,0 0-64,0 0-1984,0 0-928,-1 0 1600</inkml:trace>
  <inkml:trace contextRef="#ctx0" brushRef="#br3" timeOffset="88">602 775 256,'0'6'160,"0"0"-64,0-1-128,0-3 128,2 2-64,-2 0 64,0-1-64,2 5 64,0-2-288,-2-1-96</inkml:trace>
  <inkml:trace contextRef="#ctx0" brushRef="#br3" timeOffset="89">434 785 640,'0'9'352,"0"-7"-192,0 4-192,0-4 128,0 3-64,0 1 64,0 1-64,2-1 64,-2 0-64,2 1-32,0-3-416,2 0-128</inkml:trace>
  <inkml:trace contextRef="#ctx0" brushRef="#br3" timeOffset="90">349 169 640,'4'0'352,"0"0"-192,0 0-128,-2 0 96,2 0-160,0 0 32,0 0-64,2 0 0,0 0 64,0 0 64,2 0-32,-2 0 64,1 0-64,-1 0-32,2 0 32,-2 0 32,0 2-96,0-2 0,0 0 32,-2 0 0,2 2 0,-2-2 64,0 0-96,0 0-64,0 0 64,0 0 64,1 0 0,-3 0-32,2 0 32,-2 0-32,0 0 0,2 0 64,-2 0 32,2 0 32,-2-2-64,2 2 32,0 0-64,-2 0-32,2 0 32,-2 0-32,2 0 0,-2 0 64,2 2-96,0-2 0,-2 2 32,0-2 64,2 1-96,-2-1 0,2 2 32,-2 0 0,2 0 0,1-2 0,-1 2 0,0-2 64,2 0-32,0 0-32,2 0-64,-2 0 32,2 0-480,-2-2-192</inkml:trace>
  <inkml:trace contextRef="#ctx0" brushRef="#br3" timeOffset="91">614 804 128,'0'5'64,"0"-1"0,0 3-96,2-1 64,-2 0-32,0-1 64,0 1-96,0 1-64</inkml:trace>
  <inkml:trace contextRef="#ctx0" brushRef="#br3" timeOffset="92">495 659 768,'1'-4'352,"1"4"-192,1-2-128,-3 2 160,0-1-160,2 1-32,0-2 0,0 2 0,0-2 64,0 2 96,0-2-224,2 2-96,-2 0 96,0 0 64,2-2-32,0 2 0,0 0 32,0 0 0,2 0-96,-2 2 64,2-2-320,-1 0-96</inkml:trace>
  <inkml:trace contextRef="#ctx0" brushRef="#br3" timeOffset="93">594 785 128,'2'4'160,"-2"-1"-64,2-1-64,0 0 96,-2 0-64,4 0-64,-2 2-64,0-1 32,2 1-128,-2 2 32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47.772"/>
    </inkml:context>
    <inkml:brush xml:id="br0">
      <inkml:brushProperty name="width" value="0.05" units="cm"/>
      <inkml:brushProperty name="height" value="0.05" units="cm"/>
      <inkml:brushProperty name="color" value="#849398"/>
    </inkml:brush>
  </inkml:definitions>
  <inkml:trace contextRef="#ctx0" brushRef="#br0">7323 0 128,'126'0'0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47.773"/>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25 18 2560,'-2'7'960,"2"-5"-512,0-1-544,0-1 192,0 0-96,0 0 0,0 0-96,0 0 64,0 0-1024,0 0-416</inkml:trace>
  <inkml:trace contextRef="#ctx0" brushRef="#br0" timeOffset="1">599 360 128,'-8'8'0</inkml:trace>
  <inkml:trace contextRef="#ctx0" brushRef="#br1" timeOffset="2">109 165 896,'3'1'352,"-3"-1"-192,1 2-256,-1-1 64,1-1 32,-1 1 0,1 0 0,-1 0 0,1 0 0,0-1 64,0 1-32,0 0-32,0 0 32,0 0-32,0 0 0,0 1 64,0-2-96,0 1 0,1 0-32,-1 1 0,0-1 64,1 0 64,0 0 32,0 1 96,-1-2-160,1 2-32,0-1-64,0 0 0,-1 1 64,0-1 0,1 0 128,-1 0 64,0 0-160,1 1 0,-1-1 32,0 1 96,0-1-64,0 0 0,0 1-96,0-1-96,1 0 64,-1 1 64,1-2 0,-1 2-32,2-1 96,-3 1 64,2-1 64,-1 0 32,0 0-128,-1 0-32,2 0-32,-1 0 32,0 0-64,1 0-32,-1 1 32,0-2 32,1 2-32,-1-1-32,0 1-128,1-1 0,0 0 128,0 1 64,0-1 0,0 1-64,1 0 32,-2-1-32,0 0 0,2 0 0,-2 0 0,1 1 0,-1-1 64,1 0 96,0 0-224,0 0 0,-1 0 64,1 0 64,-1 1 0,1-1-64,0 0 96,0 0 0,0 0-128,0-1 32,0 1-64,1 0 0,-1 0 64,1 1 64,-1-1-32,0 0 64,1 1-128,-1 0-64,0-1 64,1 1 0,-1-1 32,0 1 64,0-1-96,0 1 0,1 0-32,-2-1 0,2-1 128,-1 1 96,0 0-128,0 0-32,1 0 0,-1 0 64,0 0-192,0-1 32,0 1 96,0 0 64,0 1 0,0-1-64,-1 1 32,2-1-32,-2 0 0,1-1 0,0 1 0,0 0 64,0 0-32,-1 0-32,1 0 32,0 1-32,-1-1 0,1 0 0,0 1 0,0 0 0,0-1 0,1 1 64,-1-2-96,-1 1 0,0 0-32,1 0 0,0-1 64,0 1 0,0-1 0,0 0 0,0 1-96,0 0 64,0 0 32,2 0 64,-1 1-448,0-1-160,1 1-352,-2 0-160</inkml:trace>
  <inkml:trace contextRef="#ctx0" brushRef="#br1" timeOffset="3">94 137 896,'1'1'352,"0"0"-192,1-1-192,-1 0 128,0 1 0,0-1 32,1 1-64,0-1-64,-2 1 32,3-1-32,-2 0 64,2 1 32,-1 0-128,0 0 32,0 1-64,-1-1 0,2 1 128,-1-1 32,1 1-128,-1-1 32,1 1 0,0-1 64,0 0-96,0-1 0,-1 1 32,1 0 0,-1 0 0,1 0 0,0-1 0,-1 1 64,1 0-32,-1 0-32,2-1 32,-3 2 32,2 0-32,0-1-32,0 0 32,-1 1 32,1-1-96,0-1 0,1 2 96,-1-1 32,0 1 32,0-1 0,2 0 0,-3 0 0,1 0 0,0 0 0,-1 0-64,0 0-64,1 0 32,0 0-32,-1 0 64,0 0 32,1-1-32,0 1-64,0 0 32,0 0 32,0 0-32,0 1 64,0-1-128,0 0 0,0 1 32,0 0 64,0 1-32,0-2 64,1 1-128,-1-1 0,0 1 96,0-1 96,0 0-64,0-1 0,0 1-32,1 0 32,0 1-64,-1-1 64,1 0-64,-1 0 64,0 1-64,1-1 64,0 0-128,-1 1 0,0 0 32,2-1 64,-2 1-32,0-1 64,1 1-64,-2-1 64,1 1-128,0 1 0,0 0 32,0-1 64,0 0-32,-2 0-32,2 0 32,-1-2 32,0 2-32,0-1-32,0 0-64,-1 0 32,1 0 32,0 0 64,-1-1-32,1 1 64,0 0-64,-1-1 64,1 0-64,0 1-32,1 0 32,-2 0-32,1 1-96,1 0 64,-1-1 32,0 1 64,0-1-192,0 1 32,0-1 96,1 0 128,-1 0-32,-1 0-64,1 0 0,1 0-32,-3-1-96,1 1 0</inkml:trace>
  <inkml:trace contextRef="#ctx0" brushRef="#br1" timeOffset="4">409 281 5280,'2'2'32,"0"-2"-64,0 1 0,0 1 32,0-2 64,0 2 32,-2-1-128,2-1-32,-2 2-128,0-2-800,0 2-256,2-2 160,0 0 64</inkml:trace>
  <inkml:trace contextRef="#ctx0" brushRef="#br1" timeOffset="5">115 164 512,'4'2'256,"-2"0"-128,0 2-32,0-3 128,0 1-96,1 0-96,0 0 0,2 0 32,0 1-96,0 0 0,-1 0 32,1 1 64,-1-1-96,0 1 0,0 0 32,0-1 64,-1 1 32,0-2 32,0 1-160,-1 0-32,0-1 32,0 0 0,0 0 96,0 0 32,1-1-128,-3 0-32,1 0 32,-1 0 0,2-1 32,-2 0 0,0 0 0,0 0 0,0 0 0,-2-1 64,1 0-96,1 0 0,-3 1-32,1-2 0,0 0 128,-1 0 32,1 0-32,-1 0-64,0-2-64,0 1 32,-2 0 32,2 0 0,-2 1 0,1-2 0,-1 1 64,0 1 32,0-1-128,1 1-32,-2-2 32,1 1 0,1 1 32,0-1 64,1 0-96,1 1-64,0 0 64,-1 0 64,0 1 0,2-1-32,-1 2 32,0-1-32,1 0 0,0 0 0,0 0 0,0 0 0,0 0 0,0 0 0,0 1 64,0 0 96,1-1-224,-1 1 0,1 1 0,-1-1 32,2 0 32,-1 1 0,1 0-96,1 0 0,1 1 64,0 0 64,1 1 0,0 1-32,2-1 32,0 1-32,0 0 0,0 1 64,1-1-96,-1 0-64,0 2 64,0-2 64,-1 1 0,1-1-32,0 0 32,-1 0-32,-1 0 0,0-1 64,-1 0-32,1-1-32,-3 1 96,1-1 0,-1-1-192,-1 0 0,0-1 32,0-1 96,0 0-64,0 0 0,-1-1 96,-1 1 32,1-1-128,-3-1-32,1 0 32,-1 1 64,0-3 64,0 1 32,-3-1-64,1 1-64,-1 0 96,1-1 0,0 1-128,0 0 32,0 0 0,1 0 0,0 1 0,1-2 0,0 2-96,-1 0 64,1-1-32,1 1 0,0 0 64,0 1 64,0 0-32,1 0-32,0 0 32,0 1 32,1 0-192,-1 0 32,1 0 96,1 1 64,0-1-96,1 2-32,-1-1-64,2 1 96,0-1 0,0 1 96,1 0-96,0 1 0,1-1 32,1 2 0,-1-1 64,1 0 32,0 1-32,1 0 32,0 0-128,-2 0 0,4-1 32,-2 1 64,-1 0-32,1-2 64,0 2-64,0-1-32,0 1 32,-1-1-32,0 1 0,2 1 64,-3 0-32,1-1-32,-1 0-64,-1 0 32,1-1 32,-2 0 64,0-1-32,0 0-32,-2-1-64,1-1 32,-2 0 32,1-2 0,-1 2 64,0-2 32,0 1-128,0 0 32,-2 0 64,0-1 32,-1 0-128,-1 2 32,-2-2 0,1 1 64,-1 0-32,0-1-32,-2 0 32,1 1 32,1-1-96,0 0 0,1 1 32,-1 0 0,2-1 0,0 1 0,2 1 0,-1 0 0,2 0 0,-1 0 0,2 0-96,-2 1 0,3-1 64,-2 1 64,1-1-64,1 1-64,-1 0-32,1 0 96,1-1 64,0 1 64,1 0-32,-1 0-64,2 1-64,0-1 32,1 1 32,-1 0 0,1 1-96,2 1 64,0-2 96,-1 1 32,1 0 32,0 1 0,0-2-64,1 1 32,-1 1-64,0-2-32,0 0 32,0 1 32,0 0 32,1 1 32,-2-2-160,0 2 32,1 0 0,-1-2 0,1 2 0,-2 0 0,0-1-96,0-1 64,0 1 32,-1 0 64,-1-1-96,0-1 0,1 1 32,-2-1 64,1 0-32,-1 0-32,1 0 32,-1-1-32,-1 0 0,0-1 0,0 1 64,-1 0 96,-1 0-128,1 1-96,-2 0-64,-2-1 96,1 1-512,-1 0-160,0 0 128,-2 0 96</inkml:trace>
  <inkml:trace contextRef="#ctx0" brushRef="#br1" timeOffset="6">229 234 896,'3'1'352,"-1"-1"-192,0 1-128,-2-1 160,0 1 32,0-1 96,-2 1-96,1-1-64,-1 0-64,-1 0-96,0 0 32,0-1-32,0 1-96,0-2 0,1 2 64,-1-2 64,1 0 64,-1 0 32,-1 1-160,0-2 32,0 0 0,-2 0 0,2-2 0,-1 1 0,0-1 0,0 1 64,-3 0-32,3 1-32,-1-1-64,1 2 32,0-1 32,0 1 64,1 0-32,0 1-32,2 0-64,0 1 32,0-1 32,1 1 64,0 0-96,1 0-64,1 1 64,1 0 0,1 0-64,1 3 64,2 0 32,2-1 0,-1 2 64,1-1 32,-1 0-128,1 1 32,-2-2-64,-2-1-64,1 1 160,-2-1 32,1-2-96,-1 2-32,-2-2 96,1 1 96,-2-1-32,-1-1-64,-2 0 0,1 0 32,-2-3-32,-1 1-32,0-1 32,0 0-32,0 0 0,1 1 64,-2 0-96,0-1 0,1 1-32,0 0 0,0-1 64,2 1 0,0 0 0,0 1 0,0 0 0,2 0 64,-1 0-96,1 1 0,0 1 32,1 0 64,0 0-96,0 0-64,1 0 64,0 3 64,1-1-64,0 0 0,1 0 32,0 0 64,2 1-32,-1-2-32,-1 0 32,2 1-32,-1 1-96,1-1 64,-1 0-32,1 0 0,0 0 64,0 0 64,0-1-32,1 1 64,-2 1-128,2-1-64,-2 0 128,0 0 32,0 0 0,0 0 32,0-2-64,0 1 64,1 0-128,-1 0 0,0 0 96,0 0 32,0 0-32,1 0 32,-2 0-64,1 0-32,0 0 32,0 1-32,0-1 64,-1 0 32,1 0-32,0 0-64,-1 0 32,0 0 32,1 0-32,0 0-32,-1 1-64,1-2 32,0 1 32,1 0 64,-1 1-32,1-1 64,-1 1-64,-1-1-32,0 0 96,0 1 0,0-1-32,0 1-64,-1-1-64,1 0 32,-2 1 32,2-1 0,0 1 0,-1-1 0,0 1 0,0-1 0,1-1 0,0 1 0,-1 0 0,1 0 0,0 1 0,0-1 0,-2 0-96,2 0 64,1 1 96,-2-1 32,1 1-192,0-1 0,-1 0 96,1 0 128,-1 0-96,0 0-32,0 0 0,-1 0 64,1-1-96,-1 0 0,-1 0 32,0 0 64,0 0-96,0 0 0</inkml:trace>
  <inkml:trace contextRef="#ctx0" brushRef="#br1" timeOffset="14.62">405 280 3840,'0'-1'0,"0"1"0,0-1 0,0 0 0,-3 0 64,2-1 32,-2 0 32,-1-1 0,0 1 0,-2 0-160,0-2 32,-1 2 0,1-2 0,0 0 0,1 3 64,0-2-96,0 1 0,-1 1 32,1 0 0,0 0 0,0-1 0,-1 0 64,0 0 32,0 1-128,-1-2 32,1 1-64,1 0-64,-1 1 96,1 0 64,0-1-64,0 0 0,1 0 96,-1 1 32,-1 0-128,1-1-32,0 0 96,0 0 96,-1 0-32,0-1-64,0 1-96,0 0 32,0 1-32,1-2 0,0 1 0,0 1 0,1-1 64,0 0 64,1 1-32,0 0-32,0-1 32,-1 1-32,-1-1-800,1 0-320,0 0 128,-1 2 192</inkml:trace>
  <inkml:trace contextRef="#ctx0" brushRef="#br1" timeOffset="15.62">1176 473 1280,'0'-2'512,"0"2"-256,0-1-224,0 1 160,1-1-96,-1 1 0,0-1-32,0 0-64,2 0-64,-2 0 32,0 0 96,0 0 32,1 0-128,1 0 32,-2 1 0,1-2 64,-1 1-32,0 0-32,0 0 32,0 0 32,2 0-32,-2 0-32,1 0 32,-1 0-32,1 0 0,-1 0 0,1 1 0,-1-1 0,1 0 0,0 1 0,0-1 0,0 1 0,0-1 0,-1 0 0,1 0 64,0 1 32,0-1-32,0 0 32,0 0 0,0 1 32,-1 0-64,1-1-64,0 1 32,-1-1-32,1 1 0,0 0 0,0 0 0,0-1 0,0 1 0,0-1 64,1 1-96,-1-1 0,1 1 32,-1 0 0,1-1 0,-1 1 0,1 0 0,-1 0 0,1 0 0,-1 0 0,1 0 0,-1-1 64,0 1 96,1-1 128,-1 1-128,1 0-96,-1-1-32,1 1-32,-1 0-96,1 0 64,0-1 32,1 1 64,-2 0-32,2-1-32,-1 1 32,0-1-32,1 0 0,0 1 0,-1-1 0,1 0 0,0 1 0,-1-1 0,1 0 0,0 1 0,0 0-96,-1 0 0,0 0 128,0 0 32,1 0 0,-1 0-64,0 0 32,-1 0-32,1 0 0,0 0 0,0 0-96,1 0 0,-1 0 128,1 0 32,-1 0 0,1 0-64,-1 0 32,0 0 32,0 0-32,1 0-32,-1-1-64,0 1 32,0 0 32,1 0 0,0-1 0,0 1 0,-2-1-96,3 1 64,-1-1 32,-1 0 0,1 0 0,-1 0 64,1 1-32,-1-1-32,0 1 32,0 0-32,1 0 0,-2 0 0,2 1 0,-1-1 64,0 0-32,0 0-32,0 0-64,0 0 32,0-1 32,0 1 0,0 0 0,1 0 64,-1-1-96,0 1 0,1 0 32,0-1 0,-2 1 0,3 0 0,-2 0 0,1-1 0,0 1 64,-1 0 32,1-1-192,-1 1 0,1 0 32,-1-1 96,0 0 0,2 1-32,-2 0 32,0 0-32,0-1 0,1 1 64,-1 0-32,0 0-32,0 0 32,0 0-32,0 0 64,0 0 32,0 0-192,1 0 0,-2 0 32,2 0 96,-1 0 0,0 0-32,0 0 32,-1-1-32,1 1-96,0 0 64,0 0 32,0 0 64,0 0-32,0-1-32,0 1 32,0 0 32,1 0-96,-2 0 0,2-1 32,-1 1 64,1 0-96,-1 0 0,0-1 32,1 1 0,-1 0 0,0 0 0,1 0 0,-1 0 64,0-1-32,1 1 64,1 0-128,-2 0 0,1-1-32,0 1 0,-1 0 64,1 0 0,-1-1 0,1 1 0,-1 0-96,0 0 64,0 0 32,0 0 0,1 0 0,-2 0 64,2 0-32,-2 0 64,1 0-64,0 0 64,0 0-128,0 0 0</inkml:trace>
  <inkml:trace contextRef="#ctx0" brushRef="#br1" timeOffset="16.62">1559 401 4416,'1'0'32,"1"0"-96,0 0 32,-1 0 32,0 0 0,0 0 0,1 0 64,-1 0-32,1 0-32,-1 0 32,-1 0 32,2 0-32,-1 0-32,0 0 32,0 1-32,0-1-96,-1 0 64,1 0 32,-1 0 0,0 0 64,1 1 32,-1-1-192,1 0 0,0 0 32,-1 1 96,0-1 64,1 0 96,-1 0-160,1 0-96,-1 0 32,0 0 64,0 0 0,0 0-32,0 0 32,0 0-32,-1 0 0,1 0 0,-1 0-96,0 0 0,0-1 64,0 1 64,0 0 0,0 0 64,-1-1-128,-1 1 0,2 0 32,-2 0 64,0-1-96,1 1 0,-1 0 32,0 0 64,1-1-96,-1 1-64,1 0 64,-1 0 64,1-1 0,-1 1-32,-1 0 32,2 0 32,-1 0-32,0 0 64,0 1-224,0-1 32,-1 0 96,0 0 64,0 0-96,0 0 32,1 0 0,-1 0 0,1 0 0,-1 0 0,0 0 0,0 1 0,0-1 0,0 0 0,1 0 0,-1 0 64,0 0-96,0 0-64,0 0 64,-1 0 64,0 0 0,0 0-32,1 0-64,0 1 32,0 0 32,1-1 64,-1 1-96,1 0-64,-1-1 128,2 1 32,-2-1 0,2 0 32,-1 0-128,0 1 0,0-1 32,1 0 0,-1 0-96,1 0 64,0 0 32,-1 1 0,1-1 64,0 0 96,0 0-128,0 0-96,0 0 32,0 0 64,0 0-64,0 0 0,0 0-32,-1 0 0,1 0 128,0 0 32,0 1-128,-1-1-32,2 0 32,-2 0 64,0 0-64,1 0 0,0 0 32,0 0 64,0 0-32,0 1 64,0-1-128,-1 0-64,1 1 64,-1-1 0,3 0 96,-4 0 32,2 1-192,0-1 0,0 0 96,-1 0 64,1 0-96,0 0 32,-1 0 0,0 0 0,1 0 0,-1 0 64,0 0-32,0 1-32,1-1 32,-1 0-32,0 0 0,1 0 64,0 0-32,-1 1-32,1-1-64,-1 0 32,1 0 32,0 0 0,-1 1 0,0-1 0,1 0 0,-1 1 64,1-1-192,0 1 32,0 0 32,-1 0 32,1 0 96,-1-1 96,1 0-224,0 1 0,-1-1 0,2 0 32,-2 0 32,2 1 64,-1-1-32,1 0 64,-1 1-64,1-1-32,-1 0-64,0 0 32,0 1 32,1 0 64,-1-1-96,0 1 0,1-1 32,-1 1 64,0-1-96,-1 1-64,3-1 128,-3 1 32,2-1 0,-1 0 32,1 0-128,-1 1-64,1-1 64,0 0 0,-1 0 96,1 1 32,0-1-192,0 0 0,0 0 32,0 1 96,0 0 0,0 0-32,0-1 32,0 1-32,0-1 0,1 1 0,-2-1 0,1 1 0,0 0-96,0-1 64,-1 1 32,2 0 64,-1 0-96,-1 1-64,2-1 64,-1 1 0,1-1 32,0 1 64,-2 1-32,1-2-32,0 2-64,1 0 32,-2 0 32,2-2 64,-1 2-32,1-1-32,-1-1-64,1 1 32,0 0 96,0-1 32,0 0-128,0 0 32,0-1 0,1 1 0,-1 0 0,0-1 0,1 1 0,-1 0 0,0 0 64,0 0 32,1 0-128,-1-1-32,1 1 32,-1 0 0,0-1 32,0 0 64,0 2-96,1-1 0,-1 1-32,0 0 0,0 0 64,1 0 0,-1 0 64,0 0 32,0-1-32,2 0 32,-2 1-224,0-1 32,0 0 32,0 0 96,0 0 0,0-1 64,0 0-64,1 0 64,-1 0-64,0 0-32,0 0 96,2-1-128,-2 0 0,1-1 32,-1-1 64,0 0-32,0-1-32,2 0 32,-2 0-32,0 1-96,0-1 64,0 1 32,0-1 64,0 1-96,0 1-64,1 0 64,-1 0 64,0 1-64,0 1-64,1-1 64,0 0 0,-1 1 32,1-1 0,-1 1 0,1-1 64,0 1-32,-1 0-32,1-1-64,0-1 32,0 1 32,1 0 0,-1 0 0,1-1 64,0 1-32,0-1-32,0 1 32,2-1 32,-3 1-96,2 0 0,-1-1-32,0 2 0,0-1 0,0 1 0,0-1 64,0 1 0,0 0 0,0 0 64,0-1 32,1 1 32,-1-1-160,1 0-32,1 0 32,-2 0 0,1 1-64,0-1 64,0 1 32,0-1 0,-1 1 0,0 1 0,0-1 0,0 1 64,0-1-32,0 0-32,-1 0 32,1 0 32,-1 0-32,-1 0 64,2-1-64,-2 1 64,0-1-224,0 1 32,-2 0 32,2 0 96,-1 0 0,-1-1-32,1 1 32,-3 1-32,1-1 0,1 0 64,-1 0-96,0 1 0,0-1 32,-1 1 64,0 0-96,0 0 0,-1 0 32,1-1 0,0 1-96,1 0 64,-1 0 32,1 0 0,0 1 0,0 1 0,0-1 0,1 1 64,0 0-32,0 0-32,-1 1 32,1-1-32,0 0 0,0 0 0,1-2-96,-1 1 0,1 0 128,-1 0 32,-1 0 0,3-1-64,-3 1 32,2 0-32,-1-1-96,0 0 64,1 1-32,0 1 0,0-1 64,0-1 64,1 0 32,0 1 32,-1-1-160,1 0-32,0-1 32,0 1 64,0-1-64,0 0 0,0 0 96,0 0 32,1-1-32,-1 0-64,0-1-64,1 0 32,0 1 32,1-2 64,-1 1-32,2 0-32,-2-1-64,2 1 32,-1 0 32,0 0 64,1 0-32,-1-2-32,1 2 32,0-3-32,1 1 0,-1 0 64,1 1-192,0-1 32,0 2 32,-1 0 32,0 0 32,0 1 64,-1 0-96,1 0-64,-1 1 64,0-1 0,0 1 32,1 0 0,0 0 0,-1 0 0,1 0 0,0-1 0,1 0 0,0-1 64,-1 1-32,1-1-32,2 1 96,-2 0 0,1-1-128,-1 0-32,0 0 32,1 1 0,-1 0 32,0 0 0,-1 0 0,0 0 0,-1 1-96,1 0 64,-1-1 32,-1 1 64,1 0-32,-1 0-32,0 1 32,-1-1-128,1 1 64,-1 0 96,-1-1 96,1 1-128,-2 0-96,1 0 32,-1-1 0,0 1 32,0 0 0,-1-1 0,0 1 0,0 0 0,-1-1 0,0 1 64,-1 0 32,1 0-128,0-1 32,-1 1 0,-1-1 0,1 1-96,0 0 0,1 0 64,0 0 64,0 0-64,-1 0 0,2-1 32,-1 1 0,1 0 0,0 0 64,-1 1-32,1 0-32,0 0-64,0 0 32,-1 1 32,0 0 0,1 0 0,-1 0 0,1-1 0,-1 1 64,0 0-32,1-2-32,0 1-64,0 0 32,-2 0 32,3 0 0,-1-1 0,0 1 64,1 0-32,1-1-32,0 1 32,0-2-32,0 2-96,1-1 64,0 0 32,0 0 0,1 0 0,0 0 0,-1 0-96,0 0 64,1 0-32,-1 0 0,1-1 128,-1 1 96,0-1-64,1 0-64,-1-1 0,1-1 32,0 0-32,0 1-32,1-2-64,-1 0 32,1 1 32,1 0 0,-2 0 0,2 0 64,0 0-96,-1 0 0,0-1 32,1 2 64,-1-1-96,1-1 0,0 1 32,0-1 0,0 0 0,2 0 0,-1 1-96,0-1 64,0 2 32,0-2 64,1 1-96,-1 0 0,2 0 32,-1 0 0,0-1 0,0 1 0,-1 1 0,1-1 0,1 0 0,-1 1 0,0-1 0,-1 1 0,2-1 0,-2 0 0,2 1 0,-2 0 0,0 0-96,1 0 64,-2 0 32,1 0 64,0-1-32,1 0-32,0 1-64,-1 0 32,0 0 32,0 0 64,0 0-32,-1 1-32,0 0 32,1 0-32,0-1-96,-1 1 64,1 0 32,-1-1 0,1 0 0,0 1 0,0-1 64,0 1 96,1 0-128,-1 0-32,0-1 0,0 1 0,1 0 0,-1-1 0,0 1 0,0 0 0,0 0-160,0 0 32,0 0 128,0 0 64,-1 1-96,0-1-32,1 0 96,0 0 96,-1 0-96,0 1-96,0-1 32,0 0 64,0 0 0,0 0-32,1 0 32,0 0-32,-1 0 0,-1 0 0,1 0-96,0 0 64,-1 1 96,1-1 96,-1 0-64,1-1-64,0 1-96,2 0 32,-2 0 96,1 0 32,0 0-128,-1 0-32,0 0 32,0 0 0,0 0 96,1 0 32,-3 0-128,2-1 32,0 1-64,0 0 0,0-1 64,0 1 0,-1-1 0,0 0 0,1 0-96,-1 1 64,0 0 32,1 0 64,-2 0-96,2 1 0,-3-1 32,3 0 0,-2 1 0,0-1 64,0 1-32,0-1 64,-1 0 0,1 0 32,-1 0-224,0 0 0,0 0 32,0 0 32,1 0 32,-1 0 0,0 0 0,0 0 0,-1 1 0,1-1 64,0 0-32,-1 0-32,1 0 32,-1 0 32,0 0-96,0 0 0,-1 0 32,0 0 64,1 0-32,-2 1-32,3-1 32,-4 0-32,1 0 0,1 0 0,-1 0-96,0 0 0,0 0 64,0 0 64,-2 0 0,1-1 64,0 0-64,0 1 64,-1-1-224,0 1 32,1-1 96,0 1 64,0 0-96,-1 0 32,1 0 0,0 0 64,0 0-32,0 1-32,1-1-64,0 1 32,0-1-32,1 1-64,1-1 96,0 0 64,1 0 0,0 0-32,1 0 32,0 0-32,2 0 0,0 1 64,1-1-32,-1 0-32,1 0-64,0 0 32,0 0 32,0 1 64,2-1-32,-1 0-32,0 0 32,0 1-32,-1-1-96,0 0 64,0-1 32,0 1 0,1-1 0,-1 1 0,-1 0 64,1 0 32,-2 0-128,2 0-32,-2 0-64,1 0 96,0 0 0,-1 1 96,0-1-32,-1 1-32,1 0 32,-1-1-32,1 1 0,0-1 0,-1 0-96,0 0 64,0 1 32,0-1 64,0 1-32,0-1-32,0 1-64,0 0 32,0 0 32,-1-1 0,1 1 0,-1-1 64,1 1-32,-1 0-32,0-1-64,0 0 32,0 0 32,0 0 64,1 0 32,-1 0 32,0 0-64,2 0-64,-2 0 32,0 0 32,0-1-192,0 1 32,1 0 96,-1-1 128,0 1-96,0 0-96,0 0 32,0 0 64,0 0-1280,-1-1-512</inkml:trace>
  <inkml:trace contextRef="#ctx0" brushRef="#br1" timeOffset="17.62">1295 534 384,'4'-2'160,"-2"2"-64,3-2-192,-3 1 64,0 1-32,0 0-64,1-1 160,0 1 32,0 0 0,1-1-64,-1 1 32,2-1 32,-1 1-32,0-1-32,-1 0 32,1 0-32,-1 1 0,0 0 0,0-1-96,-1 0 64,2 0 32,-3 1 64,2-1-32,-1 0-32,0 0 32,-1 1 32,1-1 32,-1 1 32,0-1-64,1 0-64,-1 1 96,0-1 64,0 0-128,-1 0-96,1 0 32,0 0 0,0 0-64,0 1 64,0 0 32,0-1 64,1 1-32,-1 0-32,2-1 32,-1 1-32,-1 0 0,1-1 0,-1 1 0,-1 0 0,0 0-96,0 0 64,0 1-32,-1-1 0,-1 1 64,-1 0 64,1-1-96,0 1-64,0 0 64,0 0 0,0-1 32,-1 2 64,1-1-32,0 0 64,0 0 0,0 0 32,0-1-160,0 0-32,-2 1 32,3-1 0,-3 0 32,1 1 64,-1-1-32,1 0-32,-1 0 32,0 1 32,0-1-96,-1 0 0,0 1 32,0-1 64,0 0-32,0 0 64,0 1-128,-1-1 0,1 0 32,0 1 0,1-1-352,-1 0-96</inkml:trace>
  <inkml:trace contextRef="#ctx0" brushRef="#br1" timeOffset="18.62">699 504 384,'0'0'160,"1"0"-64,-1 0-128,0 0 64,0 0-32,1 0 0,-1 0 0,1 1 0,0-1 0,-1 0 0,1 0 0,0 0 0,0 0 0,0 0 0,1 0 64,-2 0 32,1 0-128,-1 0-32,2 0-64,-1 0 96,-1 0-64,0 0 32,2 0 64,-1 1 0,0-1 0,0 0 64,0 0-32,1 0-32,-1 0 32,0 0-32,0 0 0,0 1 64,0-2-32,0 2-32,-1-1 32,1 0-32,-1 0-96,1 1 64,-1 0 96,0-1-32,0 0-32,0 1 32,1-1-32,-1 0 0,0 1 0,0-1 0,0 0 64,0 0-96,0 0 0,1 0 32,-1 0 0,0 0 0,0 0 0,0 1 0,0-1 64,0 0-32,0 0-32,0 0 32,0 0-32,0 0-96,0 1 64,0-1 96,0 0 96,-1 0-128,1 0-32,0 0 0,0-1 0,-1 1 0,1 0 64,0 0-96,0-1 0,0 1-32,-1 0 0,1 0 128,-1-1 96,1 1 64,-1-1 96,0 1-160,0-1-96,0 0-32,-1 1-32,1-1 0,-1 1 64,1 0-32,-1 0-32,0 0-64,2 0 32,-1 0 32,-1 0 0,1 0 0,1 0 0,-2 0 0,1 0 64,0 0-32,0 0-96,0 0 32,0 0-32,0 0 0,-1 0 64,1 1 64,0-1-32,0 0-32,0 0 32,0 0-32,0 1 0,0-1 64,0 0-96,0 0 0,0 0 32,0 1 64,0-1-96,1 0 0,-1 0 32,0 0 0,-1 0 0,2 1 0,0-1 0,-1 0 0,-1 1-96,2-1 64,0 0-32,-1 0 0,1 0 64,0 1 0,0 0 0,0-1 64,1 0-96,-1 1 0,0 0 96,2 0 32,-2-1-32,1 0-64,-1 1-64,2-1-32,-1 1 128,0-1 32,1 1 0,-1-1-64,1 0 32,0 0-32,-1-1 0,2 1 64,-1 0-32,-1-1-32,1 1-64,0-1 32,0 1 32,1 0 64,0 0-32,-1 0-32,0-1-64,1 1 32,-1-1 32,0 1 0,1-1 0,-1 1 64,0-1-32,0 1-32,1 0 32,-1 0-32,-1 0-512,0 1-192</inkml:trace>
  <inkml:trace contextRef="#ctx0" brushRef="#br1" timeOffset="19.62">620 484 384,'0'0'256,"0"0"-128,2 0-160,-2 0 64,0 0-32,0 0 0,0 0 64,0 0 32,0-1-32,0 1-64,0 0 32,0 0-32,0 0 0,0-1 64,0 1-32,0 0 64,0 0-128,-2 0 0,2 0 160,0 0 160,-1-1-32,1 1 96,0 0-128,0 0 32,0-1-224,-2 1-32,2 0-64,-1 0-64,0 0 160,-1 0 32,1 1-96,0-1-32,1 0 96,-1 0 32,0 0 0,0 0-64,1 0 32,-1 0-32,1 0 0,-1 0 0,1 0 0,-1 0 64,1 0-96,-1 1 0,0-1 32,1 0 0,-1 0 0,1 1 0,-1-1-96,1 1 0,0 0 64,-1-1 0,1 0 32,1 1 0,-1 0 64,1-1 32,0 1-32,1-1-64,-1 0 32,1 1-32,-1 0 0,1-1 0,-1 1 0,0 0 0,1 0 0,-1-1 64,2 0 160,-3 0 128,3 0-128,-2 0 32,1 0-160,0 0 0,-1 0-96,1 0-32,-1 0 32,0 1 0,0 0-352,-1 1-160,0-1-448,-1 1-192</inkml:trace>
  <inkml:trace contextRef="#ctx0" brushRef="#br1" timeOffset="20.62">529 586 128,'0'0'160,"0"0"-64,2-1-64,-1 1 160,-1 0-160,1 0-32,0 0 0,0 0 64,0 0-32,0 0-32,0 1-64,0-1 32,0 0-32,0 0 0,0 0 128,0 0 32,0 0-32,1 0-64,-1 0 32,0 0-32,0 1-96,1-1 64,-1 0 96,1 0 32,-1 1-128,0-1 32,1 0 64,-1 0 32,-1 1-32,2-1-64,-1 0 32,0 0 32,0 1 32,0-1 32,1 0-64,-1 0-64,0 1-64,-1-1 32,1 0 32,0 0 64,0 1-96,0-1 0,0 1 32,-1-1 64,1 0-32,0 0 64,0 1-128,0-1 0,0 1 32,0-1 64,0 1-96,0-1 0,0 1 32,1-1 64,-2 1-96,1-1 0,2 1 32,-3-1 0,2 1 0,-2 0 0,2-1 0,-1 1 0,0 0 0,0 0 64,0 0-96,0 0 0,0 0 96,0 0 32,0-1-128,1 0 32,-1 1 0,0 0 0,0-1 64,0 1 32,0-1-32,0 1 32,0-1-64,0 1 64,0-1-128,0 1 0,-1 0 32,2-1 0,-2 0 0,1 0 64,1 1-32,-1-1-32,-1 0 96,3 1 0,-2-1 320,1 0 192,-1 0-320,1 1-64,-1-1-160,1 0-64,-1 1-128,1 0 0,-1-1 64,0 1 96,0-1 64,0 1 32,1-1-64,-1 1 32,1-1 0,0 0 32,-1 0 64,2 0 32,-2 0-96,1 0-96,0 0 0,0 1-32,0-1 0,-1 0 64,1 0-96,-1 0 0,1 0 32,-1 0 64,0 0-96,1 0 0,-1 0 32,1 0 64,-1 0-32,2 0 64,-3 0-128,2 0-64,0 1 64,-2-1 0,3 0 32,-2 0 0,1 0 0,0 0 64,0 1-96,-1-1 0,1 0 32,-1 1 0,1-1 0,0 0 64,0 0-32,-1 0 64,1 0-64,-1 0-32,1 0 32,-1 0-32,1 0 0,-1 0 64,1 0-96,-1 0 0,0 0 32,1 0 64,-1 0-32,0 0-32,0 0-64,0 0 32,0 0 32,0 0 64,0 0-96,0 0 0,0 0 160,0 0 160,0 0-32,0 0 32,-1 0-96,1 0-32,0 0-192,0 0 32,0 1 0,0-1 0,0 0-96,1 1 64,-2-1 32,0 0 64,2 0-32,0 1-32,-1-1 32,0 0-32,0 0 0,0 0 0,0 0 0,0 0 0,0 1 0,0-1 0,0 0 0,0 0 0,0 0 64,0 0-32,0 0-32,0 0 32,-1 0-32,1 0-96,0 0 64,1 0 96,-1 0 32,0 0-128,1 0-32,-1 0 32,1 0 0,-1 0 32,0 0 0,2 0 64,-2 0 96,0 0-128,0 0-96,1 0 96,-1 0 32,0 0 0,1 0-64,0-1 32,0 1 32,-1 0-32,1-1-96,0 1 32,1 0 96,-1 0 96,1 0-128,0 1-96,0 0-1184,-1-1-1152</inkml:trace>
  <inkml:trace contextRef="#ctx0" brushRef="#br1" timeOffset="21.62">622 41 384,'-3'3'256,"1"-2"-128,0 1-96,0-1 96,0 0-64,1 1-64,-1-1 32,1 1-32,-1 0 0,1-1 64,0 0-32,-1 1-32,0 0 32,0-1-32,0 1-96,1-1 64,-1 1 32,-1 0 64,2 0-32,-2 0-32,3 0 96,-3 0 0,1 0 448,1-1 192,-1 0-288,1 0-160,-1 0-192,0 0 0,0 0-64,1 1 64,-1-1-128,0-1-64,0 1 128,1 1 32,-2-1 0,0 0-64,1 0-64,0 0 32,0-1 32,0 1 64,-1 1-32,1-1 64,0 1-64,0-1-32,0 1-64,-1-1 32,1 1 32,-1 1 64,2-2-32,-2 2-32,1-1 32,0 0-32,0 0-96,0 0 64,0 0 32,-1 0 64,1 0 256,0-1 96,0 1-288,0 0-32,0 0-96,-1-1 64,3 1-96,-3-1 0,2 1 32,-1-1 0,1 1 64,0 0 32,0 0-128,0 0-32,0 0 32,0 0 0,-1 1 96,1-2 32,0 1-128,-1 0-32,0 1 32,1-2 0,0 1 32,-1 0 0,1 0 0,-1 0 0,1 0 0,-1 0 64,1 0-32,-2 0-32,1 1 32,1 0-32,-1-2 0,1 2 0,0-1 0,0 0 0,-1 0 0,1 1 64,0-1-96,-1-1-64,1 2 64,-1-1 64,1 0 0,-1 0-32,1 1-64,0 0 32,0 0 32,0 1 0,-1-2 64,2 1 32,0 0-32,-1-1 32,-1 0-128,2 1 0,0-1 32,-1 0 0,1 1 0,0-1 0,0 0-96,0 0 0,0 1 64,0-1 64,0 0 64,0 1 32,0-1-160,-2 0 32,4 0 0,-4 0 0,2-1 64,-1 2 32,1-1-128,-1 0 32,1 0-64,-1 0 0,0 0 64,0 0 0,0 0 0,0 1 0,0 0 0,0-1 0,0 1 0,0 0 64,0-2-96,0 2 0,0 0 96,0-1 32,1 1-128,-2-1-32,1 0 32,0 0 0,1 0 32,-1 1 0,0-2 64,0 1 32,-1 0-128,2 1 32,0-1 0,-3 1 64,2-1-96,1-1-64,-2 2 64,1-1 0,0 0 32,0 0 64,0 1-32,0-1-32,0 0 32,0 0-32,1 0 0,-1 0 0,1 0-96,-1-1 64,1 2 32,0 0 64,0-1-32,-1 1-32,0 0 96,1-2 0,-1 2-192,0 0 0,0 0 32,0-1 96,1 0 0,-1 0 64,1 1-64,-1 0 64,1 0-64,0 0-32,0 1 32,0-2-32,1 1 0,-1 0 64,1 0-32,-1 0-32,0-1 32,1 1-32,-1 0 0,0-1 64,1 1-96,-1 0 0,0 0 32,1 1 64,-1-2-32,1 2-32,-1-1-64,0 0 32,0 1 32,0-1 0,0 0 64,0 1 32,1-2-128,-1 3-32,0-2 32,1 0 0,-1-1 32,1 1 64,-1 0-96,1-1 0,0 1 96,0-1 32,0 0-128,0 0-32,0 1 32,0-1 0,2 0 32,-3 1 64,1 0-96,1 1 0,-1-1 96,1-1 32,0 1 32,0 0 0,-1-1-160,1 1 32,0 0 64,-1-2 32,0 2-32,0-1-64,0 1-64,1-2 32,-1 1 96,0 1 32,1-1-32,-1 1-64,0 0-64,2-1-32,-3-1 128,1 1 32,2 0 0,-3-1-64,2 2-64,-2-1 32,2 0 32,-2 0 64,2-1-32,-2 1-32,2-1 32,-2 1-32,2-1 0,-2 1 0,1 0 0,0-1 0,0 1-96,0 0 64,0 0 32,0 0 64,0 0-32,1-1-32,0 1-64,-1-1 32,1 1 32,0-1 64,-2 0 32,3 0 96,-2 0-256,-1 0 0,2 1 0,-1-1 96,1 0-64,0 0 0,0 0 32,-1 0 64,1 0-96,-1 1 0,0-1 32,1 0 0,-1 0-96,0 1 64,1-1 32,-1 2 64,1-1-32,-1 0-32,1 0 32,-2 0-32,1-1-96,1 0 64,-1 1 32,-1-1 64,2 1-32,-1-1-32,1 1 32,-1-1 32,0 0-32,1 1-32,-1-1 32,0 1 32,0-2-96,-1 2 0,1 0-32,0 0 0,0-1 64,0 0 0,0 1 0,0 0 64,-1 1-96,1-2 0,0 1 32,0 0 0,0 0 0,0-1 0,0 0 64,1 0 32,-2 1-128,3-1 32,-2 0 0,-1 0 0,2-1 0,-1 1 0,0 0 0,0-1 0,0 1 0,0 0 0,1 0 0,-1 0 64,0-1-32,0 1 64,1-1-64,-1 0-32,1 1 32,0-1-32,-1 0 0,0 0 0,1 0 0,-1 0 0,0 1 64,1-1-96,0 1 0,-1 0 32,-1-1 0,0 1 0,2 0 0,-1 0 0,0 0 64,-1-1-32,1 1-32,-1-1-64,1 1 32,-1-1 32,1 0 64,0 0-96,0 1 0,0-1 32,0 1 64,0 0-32,0-1-32,0 0 32,-1 2-32,1-1 0,0 0 64,0-2-32,0 2-32,0-1 32,0 0 32,0 0-32,0 0-32,0 0 32,0 1-32,1 0 0,-1 0 64,1 0-96,-1-1 0,-1 1 32,2-1 64,0 0-32,0 0 64,-1 0 0,1 0-128,0 0-32,-1 0 32,1 0 0,-1 0 32,0 0 0,1 0 0,-1 1 64,0-1-32,1 0-32,0 0 32,0 0 32,-2 0-96,2 0-64,0 0 128,-2 0 96,2 0-96,-1 0-32,0 0 0,0 0 0,1 0 0,-1 0 64,1 0-96,-1 0 0,1 0 32,-1 0 64,0 0-32,1 0-32,0 0-64,0 0 32,-1 1 32,1-1 64,-1 0-96,0 1-64,2 0 64,-2 0 64,-1-1 0,3 1-32,-2 0 32,0-1-32,0 1 0,0-1 64,0 0-32,1 0-32,-1 1-64,0-1 32,0 0 32,0 1 64,0 0-96,1-1 0,-1 0 32,0 1 0,0-1 0,1 1 0,-1-1 0,1 1 0,-1-1 0,0 0 0,2 1 0,-2 0 64,2-1-96,-1 0 0,0 0 96,0 0 96,0 0-128,0 0-96,0 0 32,0 0 0,0 0 32,1 0 0,0-1 0,-2 1 0,2 1-96,-1-1 64,0 0 32,0 0 64,0 0-32,0 0-32,0-1 96,1 1 0,-1 0-128,0-1-32,0 1 32,0-1 0,0 1 32,-1 0 0,2 0-96,-2 0 64,1 1 32,-1-1 64,0 0-32,1 1-32,0-1-64,0 1 32,0-1 32,0 0 64,-1 0-32,0 0-32,1 0 32,-1 0-32,1 0 0,-1 0 64,1 0-96,-1 0 0,0-1 32,2 1 0,-2-1 0,0 1 0,2 0 64,-2 0 32,1 0-128,0 0-32,0 0 32,0 0 0,-1 0 32,1 0 0,0-1 0,1 0 64,-1 0-32,1 1-32,-2-1 32,2 0-32,0 1 0,0-1 64,-1 0-32,1 0-32,1 1 32,-1-1 32,1 0-96,-1 0 0,0 1 32,0-1 0,0 1 0,0 0 64,0-2-32,0 1-32,0-1 32,1 1-32,-3 0 0,3 0 64,-1 0-96,1 1 0,-1-1 32,0 0 0,-1 0 0,1 0 0,-1 1 0,1-1 0,0 1 0,0-1 64,-1 0-32,1 1-32,0-1 32,-1 0 32,1 0-96,-1 1-64,1-1 64,0 0 0,0 1 96,-1-1 32,2 1-128,-1-1-32,-1 1 96,1-1 32,1 0-96,-1-1-32,0 1 32,0 0 0,1 1 32,-3-1 0,4 0 0,-2 0 0,0 0 0,0 0 64,0 0-32,0 0 64,0 0-128,-1 0 0,1 0-32,0-1 0,0 0 128,-1 0 32,1 1-32,-1 0-64,0 0 32,0 0 32,0-1-96,0 1 0,0 0 32,1 0 0,0 0 0,0 0 0,0 0 0,-1 1 0,0-1-96,0 0 64,0 0 32,1 0 64,-1 0-96,0 0-64,0 0 128,0-1 32,0 1-96,0 0 32,0 0 0,0 0 64,1 0-32,-1 0-32,-1-1 32,1 0-32,0 1 0,0-2 64,1 2-96,-1-1-64,0 1 128,0-1 32,-1 1-96,1-1 32,0 1 0,-1-1 0,2 1 0,-2 1 64,2-2 32,-1 1 96,0-1-96,-1 1 0,1-1-32,0 1-64,-1-1 32,1 1-32,-1-1 64,1 1 32,-1-1-192,0-1 0,0 1 96,0-1 128,1 1 32,-1-1 0,0 2-32,2-2 64,-2 1-160,1 0-32,0 2 0,-1-2 0,0 1 0,1-1 0,-1 0 0,0 2 64,1-2-96,-1 0 0,0 0 32,1 0 64,-1 1-32,1-2-32,-1 0 32,1 2 32,-1-1-96,0 0-64,-1 0 64,1 0 64,0 1-64,0 0 0,1-1 32,-2 1 0,1 0 0,1 0 0,-1 1-160,-1 0 32,1-1 128,0 1 128,-1-1-32,1 1 0,-1-1-96,1 1-96,0 0-32,-1-1 96,1 1 64,0 0 64,-1 0-128,1 0 32,0-1-64,0 1-64,0 0 160,0-1 32,0 1 0,0 0-64,0-1 32,-1 1-32,2-1 0,-1 1 0,0-1 64,0 1-96,-1 0 0,1-1 32,0 1 0,0 0 0,0-1 0,-1 1-96,2-1 64,-2 1-32,1 0 0,-1-1 128,2 1 96,-1 0-128,0-1-96,-1 1 32,1-1 0,0 1 32,0-1 0,-1 1 64,1 0 32,-1-1-32,0 0-64,1 1 224,-1-1 96,0 1-256,1-1 0,-1 1-64,0-1 64,0 1-96,1 0 0,-1 0 32,0-1 0,0 1 0,0-1 0,1 1 0,-1 0 64,0-1-96,1 1 0,-1 0 32,1 0 0,-1 0-160,1 1 32,0-1 64,0 0 32,0 1 32,0 0 0,0 0 0,0-1 64,0 0-32,0 1 64,1-1-128,-1 0 0,0 0 32,1 0 0,-1 0 0,2 0 64,-3 1-96,3-1 0,-1 1 32,-1-1 64,0 1-192,1-1 32,-1 0 96,1 1 64,0-1 0,0 0-64,0 1 32,-1 0-32,0-1-160,1 0 32,-1 0 192,0 0 128,1 2-192,-2-2-32,1 1 64,1 0 32,-1-1-96,1 1 32,-1 0 0,0-1 64,0 0-96,0 1 0,1-1-32,-1 0 0,1-1 128,0 1 32,-1 0-128,1 0 32,-1 0 0,1 0 0,0 0 0,-1 0 0,1 1 0,0-1 0,1 0 0,-2 0 64,2 0-96,-2 0 0,1 0 32,0 0 0,0 0 0,0 0 0,-1 0 0,1 1 0,0-1 0,-1 0 0,1 0 64,-1 1 32,1-1-128,-1 0-32,1 0 32,-1 0 0,2 0 32,-3 1 64,2-1-96,-1 0 0,0 0 32,0 0 0,0 1 0,1-1 64,-1 0-32,0 0-32,0 0 32,0 0-32,1 0 0,0 0 0,-1 0 0,0 0 0,1 0 0,-1 0 0,1 0-96,-1 1 64,1-1 32,1 1 0,-2-1 0,1 0 0,-1 0 0,1 1 0,-1-1 0,0 1 64,0-1-96,1 0 0,0 0 96,-1 0 96,1 0-128,0 0-96,-1 0 96,1-1 32,-1 1-160,0 0 0,1 0 96,0-1 64,1 1 0,-2 0-64,2 0 32,-1-1-32,0 1 0,1-1 0,-1 1-96,0-1 0,0 1 64,0 0 64,0 0 0,1-1 64,0 1-64,-2 0-32,2-1-64,-1 1 32,0 0 96,0 0 32,-1 0-32,1-1-64,0 0-64,0 1-32,0-1 64,0 1 0,0-1 32,1 1 64,-1 0-96,0-1 0,1 0 32,0 0 0,-1 1 0,0-1 64,1 0-32,0 0-32,-1 0 32,1 1-32,-1-1-96,0 0 64,1 0 96,-1 0 32,2 0-128,-2 0-32,0 0-64,0 0 0,0 0 160,0 0 96,0-1-32,0 2-64,0-2 0,0 1-32,0 0 0,0 1 64,0-1-32,0 0-32,-1 0-64,2 1 32,-1-1-32,-1 0 0,1 0 64,-1 1 64,0 0-32,1-1-32,-1 0 32,1 0-32,0 0 0,0-1 0,0 0 0,-1 1 64,1 0-32,0 0 64,1-1-128,-3 1-64,3-1 64,-2 1 64,2-1 0,-1-1-32,0 1 32,0 0-32,0 0-96,1 0 0,-1 0 64,0 2 64,0-2 0,-1 1-32,1 0 32,1 0-32,-2 0 0,2 0 0,-1 1 0,0-1 64,0-1-32,0 0-32,1 0 32,-1 0-32,1 2-96,-1-2 0,0 1 64,1 0 0,0 0 96,0-1 32,-2 2-128,2-1 32,-1 0-64,1-1 0,-1 0 128,1 0 32,0 1-128,0-1 32,0 1 0,1-1 64,-1 1-32,0 0-32,-1 0-64,1-1 32,0 1 32,-1 1 64,1-1-96,-1 0-64,0 1 64,0-1 64,0 0 0,1 1 64,0 0-64,0-1-32,-1 0-64,0 0 32,0 0 32,0-1 0,0 1 0,0 1 64,0-1-32,-1 0 64,1 0-128,-1 0 0,0-1 32,1 1 64,-1 0-96,1-2-64,-1 1 64,1 0 0,-1 0 96,1 0 32,-1 0-128,0 0 32,0 1-64,0-1 0,0 0 128,0 0 96,-1 0-128,2 0-96,-2 0 96,0 0 32,1 1 0,-1-1 32,0 1-224,0-1 32,0-1-32,0 2 64,-1-1 32,1 0 32,-1 0 64,0 1 32,1-1-128,-2 0 32,1 1 0,0-1 0,-1 1-96,0 1 64,-1-1 32,2 0 64,-2 0-96,0 0 0,0 0 32,0 0 0,1 0 0,-2 0 0,1 0 0,1 0 0,-1 0 0,0 1 64,0-1-96,0 0 0,0 1-32,1-1 0,-1 0 128,0 1 32,0 0-192,0 0 0,-1 0 32,3 0 96,-2 0-64,-1 0 0,1 0 32,0 0 64,0 0-32,0 0 64,0 0-64,1 0-32,-1 0-64,0 0 32,0 0-32,-1 0 0,1 0 128,0 0 32,-1 0-128,0 0-32,1 0 32,-2 1 64,2-1-64,-1 0 0,1 0 32,0 1 64,-1-1-96,1 1-64,0 0 64,0 0 64,-1-1 0,1 1-32,-1-1 32,1 0-32,0 0 0,1 0 64,-1-1-96,0 1 0,1-1 32,-1 1 0,-1-1 64,3 1 32,-2 0-128,-1-1-32,2 1 32,-1 0 64,1 0 0,-1 1-32,0-1-64,0 0 32,0 0 32,0 0 64,-1 0-32,2 0 64,-2 0-128,1 0-64,-1 0 64,1 0 64,-1 0 0,0 0-32,1 0-64,-2 1 32,1-1 32,1 0 0,-1 1 64,1-1 32,0 0-128,0-1-32,-1 2 32,0-2 0,1 1 32,0 0 64,0-1-32,0 1 64,0 0-64,0 0-32,0-1-64,0 1 32,1 0-32,-2 0 0,2 0 64,-1 0 0,0 0 0,0 0 64,1 0-32,0 0-32,-1 0 32,0 0 32,1 0-96,-1 0-64,0-1 64,0 1 0,1-1 32,-1 1 64,0 0-32,1 0 64,0 0-128,0-1 0,-1 1 32,1-1 0,0 1-96,-1 0 64,2-1 32,-2 1 0,1-1 64,0 0 32,0 1-128,0-1 32,1 0 0,-1 0 64,0 0-96,1-1 0,-1 1 32,1 0 64,-1 0-32,1 0 64,-1 0-128,0 1 0,0-1-32,2 1 0,-3-1 128,2 0 32,-1 0-128,1 0-32,-1 0 32,1 0 64,-1 0 0,1 0-32,-1 1-64,1-1 32,0 0 32,0-1 64,0 0-96,-1 1 64,2-1 64,-1 0-128,0 1 32,1-1 0,-1 1 64,0-2-32,1 0 64,0 1-128,0 0 0,0-1 32,0 1 0,0 1-96,1-2 64,0 1 32,-1 0 0,1 1-96,0 0 64,0-1 96,0-1 32,0 2-128,0-2 32,1 1-64,-1-1 0,0 0 128,0-1 32,0 2-128,0 0 32,0-1 0,0 2 64,-1-2-32,1 2-32,-1-1 32,0 0-32,1 0 0,-1 0 0,0 0 0,0 0 0,0 0-96,0-1 64,0 0 32,0 1 0,0-1 0,-1 1 64,1-1-32,0 1 64,-1-1-128,0 2 0,1-1-32,-1 0 0,0 0 64,0 1 0,0-1 0,-1-1 64,1 1-96,-1-1 0,1-1 32,0 1 64,0-1-96,-1 2-64,1-2 128,-1 1 32,1 2 0,-2-1-64,2-1-64,-1 1 32,1 0 96,-1-1 32,0 0-128,0 1 32,0-2-64,1 1 0,-1-1 64,1 1 64,-1 0-32,1 0 64,-1 1-128,1 0-64,0-1 64,-1 1 64,0-1-64,-1 1 0,2-1 32,-2 1 64,1-2-96,0 2-64,0-2 128,0 1 32,0 0 0,-1 0 32,1 2-128,-1-3 0,1 1 32,-1 1 0,0-1-96,-1 0 64,2 1 32,-1-2 0,0 1 0,0 0 0,0 0 0,0 1 0,-1-1 0,1 1 0,1 0 0,-2 1 0,0 0 0,1-1 0,0 0-96,0 0 0,-1 1 128,1 0 32,-1-1 0,1 0-64,0 1 32,-2 0 32,2-1-96,-1 1 0,0 0 32,1-1 0,-1 1-96,0 0 0,-1-1 64,1 1 64,0 0 0,0-1 64,-1 1-128,1 1-64,0-1 128,-1 0 96,0 0-32,0-1-64,0 1-160,0 0 0,1 0 128,-2 1 128,1 0-96,1-1-96,0 1 96,-1-1 32,1 0-96,-1 0-32,1 1 32,0-1 0,-1 1 32,1-1 0,0 1 0,0-1 64,-1 1-96,1 0-64,0-1 64,0 1 0,0 0 32,0-1 64,-1 0-96,1 0 0,-2 1 96,1-1 32,0 0-128,0 0-32,0 0 32,-1 1 0,1 0 96,-1-1 32,1 0-128,0 0 32,1 1-64,-1-1 0,0-1 64,1 1 0,0-1 0,-1 2 0,0-1 0,1 0 64,-1 1-96,1-1 0,0 1 32,-1 1 64,0-1-32,1 0-32,0 1-64,0 0 32,0-1-32,1 1 0,-1 0 64,0-1 64,0 1-96,0 0 0,1 0 32,-1-1 64,0 1-32,0 0-32,1 0 32,-1 0 32,1-1-96,-2 1-64,2 0 64,-1 1 64,0-1-64,1 1 0,-1-2 32,0 1 64,-1 0-32,1-1-32,0 1 32,0 0-32,0 0 0,0 0 0,-1 0 0,1 0 0,-2-1 0,2 2 0,1-1-96,-1 0 64,1 0 32,0 1 0,1-1-96,-2 0 64,1 2 32,0-1 64,1-1-96,0 0 0,-1 1 32,1 0 64,-1 1-32,0-1 64,-1 1-64,-1-1-32,1 2-64,-4 2 32,-1 0-832,-3 1-352,-1 0-1248</inkml:trace>
  <inkml:trace contextRef="#ctx0" brushRef="#br1" timeOffset="22.62">502 126 640,'-3'1'352,"3"-1"-192,0 0-192,-1 0 64,1 1-32,-1-1 64,-1 1-32,0 0 64,1 0-64,0 0-32,-1 0 32,1 0 32,-2-1-32,2 1 64,-1 0-64,1-1-32,-1 0 96,1 1 0,-1-1-32,0 1-64,1-1 96,0 1 0,-1-1 32,1 1 0,0-1 0,-2 1 0,1-1-64,1 1-64,-1-1 96,1 0 64,-1 0 0,1 0 0,0 0 32,-1 0 96,0 0-64,0 0-64,1 0-64,-1 0 0,0 0-64,0 0-32,-1 1 96,0-1 0,2 0-32,-2 0-64,1 0 32,0 0 32,-1 0 32,0 0 32,1 0 0,-1 0 64,0 0-160,0 0-96,0 0 32,0 0 0,0 0 32,0 0 0,0 0 0,0-1 64,1 1 32,0 0 32,-1 0-64,1-1-64,0 1 32,-1 0-32,-1 0 0,2 0 0,-1 0 0,0 0 0,0 0 0,0 0 64,1 0-32,-1 0-32,0-1 32,-1 1 32,1 0-32,2 0 64,-3-1 0,2 1 32,-2 0-64,2-1-64,-1 1 32,0 0 32,0 0-96,0 0-64,0 0 64,0 0 0,0-1 32,-1 1 64,2 0-32,-1 0-32,0-1 32,1 1-32,0 0 64,-1 0 32,0-1-128,-1 1 32,1-1-64,0 1 0,0 0 64,0-1 64,0 0-32,-1 1-32,0-1 32,0 0-32,0 0 0,1 1 0,-1-1 0,1 0 0,-1 1-96,0 0 64,0 0 32,1-1 64,-2 1-96,1 0 0,0-1 32,1 1 64,0-1-32,0 0-32,0 0-64,0 0-32,-1 1 64,1 0 64,-1-1 0,0 0 64,1 0-64,0 1-32,-1-1-64,0 0-32,0 1 128,0-1 96,-1 1-96,1-1-32,0 1-64,0-1-64,1 1 160,-1-1 32,-1 1-96,2 0 32,-1 0-64,1-1 0,-1 1 64,1-1 64,-1 1-32,1-1 64,-1 1-64,0-1 64,-1 1-128,1 0 0,0 0-32,0-1 0,0 1 64,0 0 64,0 0-96,-1 0 0,1-1 32,0 1 0,1 0 0,-1 0 64,1-1-96,-1 1 0,1 0 32,-2 0 64,2 0-96,0 0 0,0 0 32,0 0 0,1-1 0,0 1 0,0 0 0,-1 0 0,2 0 0,-2 0 0,1 1 0,1-1 64,-1 0-96,1 0-64,-1 0 128,1 1 32,-1-1-96,1 1-32,0 0 32,1 0 0,-1-1-64,0 1 64,1 1 32,0-2 0,1 3 0,-1-2 0,1 1 0,0 0 0,1-1 0,-1 0 0,1 1 0,0-1 64,0 1-96,1-2 0,-2 2 32,2 0 0,-1-1 0,0 1 0,0 0 0,0-1 0,0 0-96,-1 1 0,0 0 128,0-1 96,1 0-96,-1 0-96,0 2 96,1-1 32,-1 0 0,0 0-64,1 0-64,-1 0 32,1-1-32,-1 0 0,2 1 64,-2 0 64,1 0-96,0-1-64,0 1 128,0 0 32,0-1 0,0 1-64,0-1 32,0 1 32,0-1-192,1 1 32,-1-1 32,0 1 96,2 0-64,-2 0 0,1 1 32,-1-1 64,0 0-32,0 0 64,1 0-128,-1 0 0,1 0-32,-1 1 0,0-2 128,1 1 32,-2 0-32,2-1-64,0 1 32,-1-1-32,1 1 0,-1 0 0,0 0 0,1-2 64,0 2-32,-1 1 64,1 0-64,0-2-32,1 1-64,-1 0 32,0 0 32,-1-1 0,1 0 64,-1 2 32,0-1-32,1 0-64,-1-1 32,0 1-32,2-1 0,-2 1 0,0-1 0,0 0 0,1 0 0,-1 1 0,1 0-96,0-1 0,0 1 128,0-1 96,0 1-32,1 0-64,-1 0-96,0 0 32,1 1 96,-1-1 32,0-1-128,-1 1 32,1 1 64,0-1 32,-1-1-128,0 1 32,0 0-64,2 0 0,-2-1 128,1 1 32,-1 0-128,0 0 32,-1 0-64,2 0 0,-1 1 128,-1-1 32,1-1-32,0 1-64,0 0-64,0-1 32,0 1-32,1-1 0,-2-1 64,3 1 0,-1 0 64,-1 1 32,1-1-32,0 0-64,0 0-64,-1-1 32,1 2 32,0-1 64,0 0 32,0 1-32,0-1-64,0 0-64,0 0 32,0 1 32,0-1 0,0 1 0,0-1 0,2 0 0,-3 1 64,2 1-192,-1-2 32,0 0 96,-1 1 128,1 0-96,0-1-32,-1 1 0,1-1 0,0 0 0,0-1 0,-2 1 0,2 0 64,0 1-32,-1-2-32,0 1 96,1-2 0,0 1 32,-1 0 64,1 1-96,-1-1-64,1 0 0,0 0-32,-1 1-96,0-1 64,0 0 96,1 0 32,-2 1-192,1 0 0,-1-1 32,0 1 32,1-1 96,-1 1 32,1 0-1024,-1-1-1536,1 0 288</inkml:trace>
  <inkml:trace contextRef="#ctx0" brushRef="#br1" timeOffset="23.62">866 437 1152,'-1'-1'512,"1"1"-256,0 0-320,0 1 192,0-1-96,0 0-32,-1 0 96,1 0 0,0 0-32,0 0-64,-1 0 32,1 0-32,0 0 64,-1-1 160,1 1 128,0 0-128,-1-1-64,1 1-64,-1 0 0,1 0-224,-1 0 32,1 1 96,-1-1 128,1 0-192,-1 0 0,1 0 64,-1 0 64,0 0-96,1 0-32,-1 1 32,1-1 0,-1 0 32,1 0 0,-1 0 64,0 0 32,1 0-32,-2 0-64,2 1 32,0-1-32,-1 0 0,-1 1 0,2-1 0,-1 1 0,1-1 0,0 1 0,0-1 0,0 1 0,-2 0 0,2-1 64,0 1-32,-1 0-32,1 0 32,0 0-32</inkml:trace>
  <inkml:trace contextRef="#ctx0" brushRef="#br1" timeOffset="24.62">842 451 3584,'0'2'0,"0"-1"-96,0 1 64,0-1 32,0 0 0,0 1 0,0-1 64,1 0-32,-1-1-32,0 0 96,2 1 0,-2-1-32,0 1-64,1-1 32,1 0-32,-1 1 0,-1-1 0,2 1 0,-2-1 0,1 0 0,0 0 64,0 0-96,0 0 0,0 1-32,0-1-64,-1 0 224,1 0 96,0 0-192,0-1 32,0 1 32,0 0 32,0 0-128,0 0-32,0 0 32,-1-1 0,1 1 32,0 0 64,0-1 32,-1 1-128,1-1-32,0 1 96,-1-1 96,1 1-32,-1-1-64,1 0 64,-1-1 0,0 0 96,1 0 96,-1 1-128,2 0-32,-2 0-64,0 0-64,0 0 32,0 0 32,1-1-32,-1 2 64,0-1-128,0 0-64,2 0 128,-2 0 32,0 0-96,0 0 32,-2 1 0,2-1 64,0 0-32,0 1-32,-1-1-64,1 1 32,0-1 32,0 1 0,0-1-96,-2 0 64,1 1 32,1-1 0,-1 1 0,1-1 0,-1 1 0,0 0 0,0-1 0,0 1 0,1 0 0,-1 0 64,0-1-96,0 1 0,0 0 32,0 1 0,0-1 0,0 0 64,0 1-192,0 0-32,0-1 128,-1 1 160,1 0-128,-1 0 0,1-1-64,-1 1 0,2-1 64,-3 1 0,3-1 0,-1 1 0,1 0 0,-2 0 0,1 0 0,1 0 0,-1 0 0,1 0 0,0 0 0,0 1 0,0-1-96,0 1 64,0 0 96,1-2 32,-1 2-32,1-1-64,1 0 32,-2 0-32,1-1 0,1 0 64,-1 1-32,1-1 64,-1 0-64,1 0-32,-1 0 32,1-1-32,-1 0 0,0 0 0,1 0 0,-1-1 0,0 2 0,1-1 64,-1 0-32,0 0-32,0-1-64,0 1 32,0 0 96,-1 0 32,0 0-128,0 0 32,0 0-64,0 0 0,0 0 64,-1 0 64,1 1-96,-1-1 0,0 1 32,0-1 0,0 1 0,0 0 64,-1 0-32,1 0-32,-1-1-64,1 1 32,0-1 32,-1 1 64,1 0-96,-1 0 0,1-1 32,-1 2 0,1-1-96,-1 1 64,1-1-32,-1 0-64,0 1 96,1-1 0,0 1-64,0 1 64,1 0 32,0 0 0,0-1 0,1 0 0,0 2 64,0-1 32,0 0-32,0-2-64,1 0 96,1 0 0,-2-1-32,2 1-64,-1-1 96,-1 0 0,1 0-128,-1 0 32,0-1 0,-1 2 64,1-1-96,-1-1 0,0 1 32,0 0 64,0 0-96,-1 0 0,1 0 32,-1 1 0,1-1-96,-1 1 64,0 0-32,0 0 0,1 0 64,-2 0 0,1 0 0,0 0 0,-1 0-96,2 1 64,-1-1 32,-1 1 64,1 0-96,1 1-64,0-1 64,0 0 64,0 1-64,0-2 0,1 2 32,1-1 0,-1 0 0,1 0 64,0-1 32,0 0 32,0 0-64,0-1-64,0 1 32,0-1 32,-1 0-32,0 0-32,0 0 32,0 0-32,-1 0 0,-1 0 0,0-1 0,0 1 0,0 1 0,0-1 0,0 0-96,-1 1 64,1 0 32,0 0 0,0 0 0,0 0 0,0 0-96,0 1 64,0 0-32,0-1 0,-1 2 0,2-1 0,0 0 128,-1 0 32,1 0-128,0 0 32,0 0 64,1 0 96,-1-1-128,0 1-32,2-1 0,0 0 64,-1 0-96,1-1 0,-1 1 32,1-1 64,-1 0-96,0 0 0,0 0 32,0 0 0,-1 0 0,1 0 64,-1-1-32,0 2 64,-1-2-64,0 1-32,1 1-64,-1-1-32,0 0-32,0 1 96,-1 1-64,1-1 32,0 1 0,0-1 0,0 1 64,0 1 0,1 0 0,0-1 0,0 1 64,1-1 32,0 2-32,0-2-64,0 1 32,0-1 32,0-1-96,0 0 0,0-1 32,0 0 64,0 0 32,0 0 32,0 0-160,-1-1 32,0 2 0,0-2 0,0 1 0,-1 0 64,1 0-96,0 0-64,-1 0 64,0 0 64,0 1-64,0 0-64,0 0-32,0 0 0,0 0 160,-1 1 32,1 0 0,0 1-64,0-1 32,-1 1-32,2-1 0,0 0 0,0 2 0,0-2 0,0 1 0,3-2 64,-2 1-32,1-1-32,0 0 32,-1-1-32,1 1 0,-1 0 64,1-1-32,-1 0-32,0 0 32,-1 0-32,1-1 64,-1 1 32,-1 1-32,1-2-64,0 1 32,-1 0-32,0 0-160,1 0 32,-1 0 64,0 1 32,0 0-128,0 0 32,0 1 64,1 0 32,-1 1 32,1-1 0,-1 1 0,1 1 64,0-1-96,0 0 0,1-2 96,-1 2 96,1-1-128,0-1-32,-1 0 0,1-2 64,0 1-32,0 1 64,1-1-64,-1-1-32,0 1 96,-1-1 0,0 1-128,0-1 32,0 1 0,-1 0 0,1-1-96,-1 1 0,0 0 64,-1 0 64,1 1-64,0 0 0,-1 0-128,1 0 32,0 0 64,0 1 96,0 0 0,0 0-32,1 1 32,0 0 32,1 0-32,0-1-32,0 2 32,0-1 32,0-1-96,0 0 0,1 0 32,-1 0 64,1-2-32,0 0 64,-1 0-64,0 0 64,0-1-128,-1 0 0,1 0 32,-1 1 64,-1-1-32,0 0-32,1-1 96,-2 2 0,1 1-192,0-1-64,-1 1-32,1 0 128,0 0 32,-1 0 96,1 1-96,0 0-64,0 0-32,0 0 96,1 1 64,0 0 128,0-1-128,0 0-32,1 0 0,0 0 0,-1-1 0,2 0 64,-1 0-32,0 0 64,0 0-128,0-1 0,-1 0 32,1 1 64,0-2-32,-1 1-32,0 0 96,0-1 0,0 2-128,0-2 32,-1 1-64,0 1 0,1 0 0,-2 0-64,1 0 0,0 0 96,0 0-64,0 1-32,0 1 96,1 0 0,-1-1 96,2 1 32,-1-1-32,1 0-64,0 1 32,0-1 32,0 0 32,0 0 32,1-1-160,-1 0-32,1 0 32,-1-1 64,0 0 0,0 0 64,0 0-64,-1 0 64,1 0-128,-1 0 0,0-1 32,-1 1 64,1 0-96,-1 0-64,0 1 64,0-1 0,0 1-64,0 0 64,-1 0-32,2 1 0,-1 0 0,0 0 0,1 1 64,0-1 64,0 1-32,1 0-32,-1 0 32,1 0 32,0-1-32,0 0-32,1 0 96,-1 0 0,0-1-128,0 0-32,0 0 96,0-1 32,0 0 0,-1 0 32,1 0-128,-1 0-64,-1 0 64,1 0 64,-1 0-64,1 0 0,-1 0-32,0 0-64,0 1 96,1 1 0,0 0-64,0 0 64,0 1 96,1 0 32,-1-2-192,2 2-64,-1-1-1280,0 0-480</inkml:trace>
  <inkml:trace contextRef="#ctx0" brushRef="#br1" timeOffset="25.62">520 370 896,'0'2'416,"-1"-2"-192,2 2-256,-1-2 128,1 1-128,-1 0 0,1-1 96,2 0 32,-3 0 32,3 0-64,-2-1 32,-1 0-64,3 0-32,-2 0 96,0-1 64,0 1 0,0 1 0,0-1-96,0 0 32,-1 0 0,0 0 96,1 0-96,-1-1 0,-1 1 32,1-1 0,0 2-64,-1-1-64,0 0-64,0 1 32,0 0 32,-1 0 0,-1 1 0,3 0 0,-1 0 0,-2 0 0,3 1 0,0 0 64,0 0-32,1-1 64,1 0-64,-1-1 64,-1 1 64,2-1 128,-1-1-192,0 1-128,0 0 64,-1-1 96,1 1 32,0-2 0,-1 1-192,0 0 32,0-1 64,0 0 96,-1 1-224,1 1 0,-1 0 0,0 0 32,0 0-64,-2 1 64,2 0 32,-2 1 64,3-1 32,-1 1 32,-1 0-160,1-2-32,0 1 32,1 0 0,0 0 32,0 0 0,1-1 64,2 0 32,-2 1-32,0-2-64,1 1 32,-1-1 32,1 0-32,-1 0-32,1 0 160,-2 1 32,1-2 128,-1 1 128,0-1-256,-1 0-96,1 0-64,-1 1 32,0 0-96,-2-1-64,2 2-32,-2-1 96,3 0-64,-1 2-32,-1-1 96,1 2 64,1-1 0,-1 1-32,1 0-64,1 0 32,-1 1 32,1-1 0,2-1 0,-3 0 64,1 0 32,1 0 32,-1-1-64,-1 0-64,0 0 32,2-1-32,-1-1 0,-1 2 64,0-1 32,0-1 32,0 0-224,0 0 0,0 0 96,0 1 64,-1-1-160,-1 2 0</inkml:trace>
  <inkml:trace contextRef="#ctx0" brushRef="#br1" timeOffset="26.62">528 355 6240,'-3'0'-64,"3"1"32,-1 0 32,-1 0 0,1 1 64,1-2-96,-1 2-64,1 0 64,0-1 0,0 1 32,1-1 64,0 0-32,1-1 64,-1 0-64,0 0-32,1 0 32,0 0-32,0-1-96,-1 0 64,1-1 96,-1 1 32,0-1 32,-1 0 0,0 1-160,0-1-32,-1 0-64,1 2 96,-1-1 0,0 0 32,-1 1 0,0 0 0,1 1-96,-2 0 64,2 1 32,1 0 0,-1-1-96,1 1 64,0 0 32,0 0 0,0 0 0,1-1 0,-1-1 64,0 0 32,1 1-32,1-1-64,-2 0 32,1 0-32,0-1 0,0 1 0,0 0 0,-1-1 0,1-1 0,-1 0 64,0 0-32,0 0-32,-1 1-64,1 0-32,0 0-32,-1 0 96,0 1 0,1 1 32,-1-1 0,0 2 64,-1-1-96,1 0-64,1 1 64,0 0 64,0 0 0,0 0-32,0-1 32,1 1-32,1 0 0,-2-2 0,1 0 0,-1 0 0,1 0 64,0 0 32,0-1-32,-1 0-64,1-1-64,0 1-32,-1 1 64,0-1 64,0 0 64,0 0 32,0-1-224,-1 0 0,0 1-192,-1 0 32,0 1 128,-1 0 128,3 0-32,-1 1 0,-2 0-32,2 1 0,0 0 64,1 0 64,-1-1-32,1 1-32,0 1 32,0-2-32,0 0 64,1 0 96,-1-2-128,2 1-96,1-1 96,-2 0 32,0 1-96,2-2-32,-2 2 32,1-2 64,0 1-64,-1 1 0,0 0 32,0-1 0,0 0 0,-1 1 64,0-1-32,0 0 64,-1 1-128,0-1 0,0 1 32,0 0 0,1 0-96,-1 0 64,0 0 32,1 0 0,0 1-96,-1 0 64,1 0 32,1 0 0,-1 0 0,1-1 64,0 2-32,1 0 64,-1-1-128,0 2 0,1-3 32,-1 1 64,0-2 32,0 1 32,0-1-64,1-1-64,-2 0-64,0 1 32,0-1 96,0 2 32,0-2-128,-1 0-32,0 0-64,-1 0 96,0 1 0,0 0 96,1 0-96,-1 1-64,1 0 64,-1 1 0,1 0-64,0-1 64,0 2 32,0-1 0,1 1-96,0-1 64,0 0 96,0 0 96,0 0-64,0-1 0,1 0-96,-1 0-32,1 0 32,-1 0 64,1 0-32,-1 0-32,1-1 32,-1 0-32,1-1 0,0 0 0,-1 1 0,0-1 0,0 1 0,0-1 0,0 0 0,-1 0 64,0 1-96,-1 0-64,0 0 64,0 1 0,1 0-64,0 1 64,-1 0 32,1 0 64,0 2-96,1 0 0,0-1-32,0 0-64,0 1 160,0-1 32,0-1 64,1-1 0,0 0-64,2 0 32,-3 0 0,3 0-128,-2-1-32,0 0 32,1 0 0,-1 0 96,0 0-32,-1-1-96,0 0-32,0 2 64,0-1 0,-1 0 96,-1 1 32,0-1 32,1 1-224,-2 0-64,2 0 64,-1 1 32,1 0 64,0 0 0,0 0-96,1 1 64,0 0 96,0 0 32,1 0-32,0-2-64,0 1 32,1 0 32,-1-1-32,0 0-32,1 0-64,-1-1 32,0 0-32,0 1 0,0 0 64,0-2 64,-1 1-32,0 0-32,0-1 32,0 0 32,-1 1-96,0 1 0,0-1 32,-1 0 0,-1 2 0,3-1 0,-3 1-96,2 0 64,-1 0-32,1 1-64,0 0 96,1 0 64,-1-1-64,1 0-64,0 2 128,0-1 96,1 0-32,0-1-64,0 0 64,1-1 0,1 0-32,-2-1-64,2 1-64,-1-1 32,0 0 32,0-1 0,-1 1 0,0 0 0,0-1 0,-1 1 64,-1 1-96,1-1-64,-2 0 64,0-1 0,0 1 32,-2 0 64,3 0-96,0 1-64,-2 1 64,2-1 0,0 1 32,1 0 64,-1 1-32,1-1-32,1 0 32,-1-1-32,1 0 0,1 0 64,0 0-32,-1 0-32,0 0 32,1-1-32,0 0 0,-2 0 0,1 0-96,-1 0 64,0-1 32,0 1 64,-1 0-192,0 1-32,0 0 64,-2 0 32,3 0-32,0 1 0,-1 0-32,1 1 96,0-1 64,0 1 128,1 0-128,-1-2-32,3 0-1344,-1 0-608</inkml:trace>
  <inkml:trace contextRef="#ctx0" brushRef="#br2" timeOffset="27.62">803 441 512,'1'-1'256,"-1"1"-128,1 0-160,0 0 128,-1-1-64,1 1-32,0 0 32,-1-1 32,1 1-96,-1 0 0,1 0 32,-1 0 64,1 0-32,0 0-32,-1 0-64,1 0 32,-1 0 32,1 0 64,0 0-32,0 0 64,-1 0-128,1 0 0,0 0 32,0 0 0,0-1 0,0 1 0,0 0 0,-1 0 0,1 0 0,0-1 0,0 1 0,0 0 0,0 0 0,0 0 64,0 0-96,0-1 0,-1 1 32,1 0 0,0 0 0,0 0 64,0-1-96,0 1 0,0 0 32,0-1 64,0 1-96,0-1 0,0 1 32,0 0 0,0 0 0,0 0 0,1-1 0,-2 1 64,0 0-32,1 0-32,1 0-64,-1 0-32,1 0 64,-1 0 64,0 0 0,0 0 64,1-1-128,-1 1 0,0 0-32,0 0 0,0 0 64,0 0 0,1 0 64,-1 0 96,0 0-128,0 0-96,0 0 32,0 0 0,1 0 32,-1 0 0,0 0-96,0 0 64,1 0 32,-1 0 64,1 0-96,-1 0 0,1 0 32,-1 1 0,0-1 0,0 0 64,0 0-96,0 1 0,0-1-32,0 1 0,0-1 128,-1 1 32,1-1-32,0 1-64,0-1-64,0 1 32,0-1 32,0 0 0,-1 0 0,2 1 0,-1-1 0,0 0 64,0 0-32,0 1-32,0-1 32,0 0-32,1 0-96,-1 0 64,1 0 32,-1 0 0,1 0 0,-1 1 64,-1-1-32,1 1-32,0-1-64,-1 1 32,1-1 96,0 1 96,0 0-64,0-1-64,-1 1 0,1 0-32,0 0 0,0 0 0,0-1 0,0 1 0,0 1 0,-1-1 64,1 1-32,0-1-32,0 0 96,0 0-64,-1 1 64,1-1-64,0 0-32,0 1 32,0-1-32,0-1 0,1 1 64,-1-1-32,2 1 64,0 0 64,-2 1 64,1-1-800,-1-1-352</inkml:trace>
  <inkml:trace contextRef="#ctx0" brushRef="#br2" timeOffset="28.62">810 460 1536,'1'0'608,"0"0"-320,0 0-352,-1 0 128,1 1-160,-1-1 64,1 1-32,0-1-64,-1 1 96,1-1 0,-1 0 96,1 0 96,0 1 64,0-1 32,1 0-64,-1 1-32,0-1-192,0 1 32,0-1 0,0 0 0,0 1 0,0-1 0,0 1 0,0 0 0,0 0 0,0-1 0,0 1 64,0 0-32,0-1-32,0 1 32,0 0-32,0-1 0,0 1 64,0-1-96,0 1-64,1-1 128,-1 1 96,-1-1-96,1 1-96,2-1 32,-2 0 64,0 1-64,1-1 0,-1 1 32,1-1 64,-1 1-32,1-1 64,0 1 64,-1-1 64,1 0 32,0 1 64,0-1-160,-1 0-96,1 0-32,0 1-32,0-1 0,0 0 0,0 0 0,0 1 0,0-1 0,0 0 64,-1 1-32,1-1-32,0 0 32,0 0 32,0 0 32,-1-1 32,1 1-160,0 0 32,0 0 0,1 0 0,-2 0 0,1 0 0,0 0 0,-1 0 0,1 0-96,0 0 64,-1 0 32,1 0 64,0 0-32,-1-1-32,1 1 32,0 0 32,0 0-32,-1-1-32,1 1 96,0-1 0,-1 1-32,1-1-64,-1 0 288,1 1 128,-1-1-128,1 1-96,-1 0-192,0-1 0,1 1 0,-1 0 64,0 0-32,1 0-32,-1 0 96,0 0-128,1-1 0,-1 0 32,1 1 0,-1 0 0,0-1 64,0 1-32,0 0-32,1 0-64,-2-1 32,1 1 32,-1 0 64,2 0-96,-1 0 0,-1-1-32,2 1 0,-1 0 64,0-1 64,0 1-32,0 0-32,0 0 32,0-1-32,0 1 0,0 0 0,0-1 0,-1 1 0,1 0 0,-1 0 64,0-1-96,1 1 0,-1 0 32,0 0 0,0 0 64,0-1 96,0 1-128,0 0-96,0 0 32,0 0 0,0 0 32,0 0 0,0 0 0,0 0 0,0 0 0,0 0 0,0 0 0,0 0 0,0 0 0,0 0 64,0 0-32,0 0 64,-1 0-128,1 1 0,0 0 32,-1-1 0,1 0-1152,-1 1-1184,0-1 416</inkml:trace>
  <inkml:trace contextRef="#ctx0" brushRef="#br2" timeOffset="29.62">936 448 640,'2'0'256,"-2"1"-128,1-1-160,-1 1 64,0 0-32,0 0 64,3 1-32,-2-2-32,0 2 32,0-1 32,0 0-96,1 1-64,-1-1 64,0 0 64,0 0 64,0 0 32,1 0-224,-1 1 0,0-1 32,1 0 96,-1 0-64,0 0 0,-1 0 32,1 0 64,0 0-32,0 0-32,1 0 32,-2 1-32,0-2 64,3 1 32,-3 0 32,1 1 0,0-1 0,0 0 0,0 0-576,-1 2-224</inkml:trace>
  <inkml:trace contextRef="#ctx0" brushRef="#br2" timeOffset="30.62">469 369 384,'0'1'256,"0"0"-128,0 0-160,0-1 128,0 0-128,0 1-64,0 0 64,0-1 0,0 2 96,1-1 32,-1-1 32,1 1-64,0 0 32,-1 0-64,1 0-32,0 0-64,-1-1 32,1 1 32,0 0 64,0-1-96,0 0 0,0 1 864,0-1 480,0 0-672,0 1-256,0-1-256,1 0-128,-1 0 32,1 0 32,-1 0-96,1 1-64,-1-1 64,1 1 0,-1-1 32,1 1 0,0 0-96,-1-1 64,0 1 96,0 0 32,0-1-32,0 1 32,1-1-128,-1 1-64,1-1 64,-1 1 64,1 0 0,-1-1 64,1 1-128,0-1 0,0 1 32,0-1 0,1 0 0,-2 0 0,2 0 0,-1 0 0,0 1 0,0-1 0,0 0 0,0 0 0,0 0 0,0 0 64,0 0-96,0 0 0,0 0 160,0 0 64,0 0-160,1 0 0,-1 0-32,0 0 0,-1 0 0,1 0 0,0 0 0,-1 1 0,1-1 0,-1 0 64,1 0-32,-1 0 64,1 0-64,-1 0-32,1 0 32,0 0-32,0 0 0,0 0 0,1 0 0,-1 0 0,0 0 0,0-1 0,-1 1 0,0 0 64,1 0-32,-1 0-32,1 0 32,-1 0 32,0 0-96,0 0-64,0 0 64,0 0 0,1 0 32,-1 0 64,0-1-32,0 1-32,0 0 32,0 0 32,0 0-32,0 0-32,1 0-64,-1 0 32,-1 0 32,0 0 64,2 0-32,-1-1 64,-1 1-64,0 0-32,0 0 32,0 0-32,0 0 0,0-1 0,0 1 0,0 0 0,1 0 0,-1 0 0,0-1 0,1 1 64,-1-1-32,0 1-32,1 0 32,-1 0 32,0 1-736,0-1-352,0 1-320,0 0-64</inkml:trace>
  <inkml:trace contextRef="#ctx0" brushRef="#br2" timeOffset="31.62">608 374 896,'-1'0'352,"1"0"-192,0-1 160,0 1 288,-1-1-256,1 1-96,-1 0 96,1-1 160,-1 0-192,0 0-96,0 1-64,0 0-32,0-1-224,-1 1 0,1-1 32,-1 0 96,0 0 0,0 1 64,0-1 64,0 0 128,0 1 0,-1-1 64,1 0-128,1 0-64,-1 1-64,1-1 0,-1-1-128,0 2 0,1-2 32,-1 2 64,0-1-32,1 0 64,0 0-224,-1 1 32,1-1 32,-2 0 32,3 1 32,-3-1 0,2 1 0,1 0 64,-3 0-32,1 1-32,0-1-64,0 0 32,0 0-32,0 0 0,0 0 64,0 0 64,0 0-32,0-1 64,0 1-64,-1-1-32,2 0 32,-2 1 32,1-1-96,0 1 0,0-1 32,0 1 0,0 0-96,0 1 64,0-1 32,0 0 0,1 1 0,-1-1 64,0 1-96,0-1 0,-1 1 32,2 0 0,-2-1-96,1 1 64,0 0 96,0 0 32,0-1-128,1 1-32,0-1 32,-1 0 64,1 1 0,0-1-32,-1 1 32,1 0-32,0-1-96,0 1 64,-1-1 32,1 1 64,0-1-32,0 1-32,-1-1 32,2 0-32,-1 0 0,1 0 0,-2 0 0,1 0 0,1 0 0,-2 1 0,2-1-96,-1 1 64,1-1 32,-1 0 0,1 0-96,-1 1 64,0-1 32,1 0 64,-1 0-32,1 1 64,0-1-64,-1 0-32,1 0 32,0 1 32,0-1-32,-1 0-32,1 0-64,0 0 32,0 0 32,0 0 0,0 0 0,0 0 64,0 0-32,1 0-32,-1 0-64,0 0 32,1 0 32,-1 0 0,0 0 0,1 0 64,-1 0-32,1 0-32,-1-1 32,1 1-32,-1 0 0,1 0 0,-1 0 0,1-1 64,-1 1-96,0 0-64,0 0 128,0 0 32,0 0-96,2 0-32,-2 0 32,0 0 64,0 0 64,0 0 96,0 0-160,0 0-32,0 0 0,0 0-1760,-2 1-736</inkml:trace>
  <inkml:trace contextRef="#ctx0" brushRef="#br2" timeOffset="32.62">680 400 256,'-1'0'160,"0"0"-64,-2 0-128,3 1 128,0-1 0,-1 1 96,-1-1-32,0 1 64,1 0-128,0 0 0,0 0 32,0 1 0,0-1-160,-1 0-32,1 0 96,-1 1 32,0-1 0,0 1-64,0-1-64,1 0 32,-2 1 320,0-1 96,-1 1-96,2-1-32,-1 0-192,0 1-64,1 0 64,-1 0 96,1-1-128,0 0-96,0 0 32,0 1 0,-1-1 32,0 0 64,2-1-32,-2 2-32,2-1 32,-1 0-32,0 1 0,1-1 0,0 0-96,0 0 64,0-1 32,1 1 64,0 0-32,-1-1 64,1 0-64,0 0 64,1 0-64,-1 0-32,1 0-64,0-1 32,1 0 32,0 0 0,0 0 0,1-1 64,-1 0-32,1-1 64,0 2-128,0-2-64,-1 0 128,1-2 32,-1 1 0,1 0-64,0 1-64,-1-1 32,0 2 32,1-1 0,-1 0-96,0 1 64,-1 1 32,1-2 0,1 1-352,-1 1-96,-1 0-352,1-1-128</inkml:trace>
  <inkml:trace contextRef="#ctx0" brushRef="#br2" timeOffset="33.62">753 400 640,'0'1'256,"0"0"-128,0 1-224,-1-1 64,1 1 32,0 0 0,0 1 64,0 0 32,1 1-128,-1 0 32,1-2-64,0 2 0,1-2 128,-1 2 32,0-1 32,1 1 0,-2 0 416,1 0 192,0-1-288,-1 2-160,2-2-192,-2 0-96,0 0 32,0-1 32,1 1 32,1 1 32,-1 0-64,2 1-64,0-1-64,0 1-32,1 1-928,0-2-384</inkml:trace>
  <inkml:trace contextRef="#ctx0" brushRef="#br2" timeOffset="34.62">539 503 1152,'-2'1'416,"1"-1"-192,-1 1-256,2 0 128,-1 0-64,-1 0-32,0 0 160,-1 1 32,0-1 0,1 1-32,-1 0-96,0-1 32,0 2 0,0 0 32,0 0-64,-1 0-64,0 1 32,-2-2 32,1 1 32,1-1 32,-1 1-160,1-1-32,-1-1 32,4 1 0,-2 0-832,3-1-352</inkml:trace>
  <inkml:trace contextRef="#ctx0" brushRef="#br2" timeOffset="35.62">488 612 1152,'1'-1'512,"-1"1"-256,0-1-160,0 0 224,2 0-64,-2-1 96,0 0 0,1 0 96,1 1-160,-1-1-96,-1-1-96,2 1 0,-1 2 0,1-2 96,0 0-96,0 1-64,0-1 0,0 2-32,-1-2-96,1 1 64,0-1 96,0 0 96,0 1-64,1 0-64,-2 0 64,-1 0 0,1 0-128,-1 1 32,0 0-160,-1 0 32,1 1 128,-1 0 64,1 0 0,-2-1-64,1 1 32,-1 1 32,1-1-32,0 0-32,-1 0-64,1 0 32,-1 0 32,0 0 64,0-1-32,0 2 64,0-1-128,0 0-64,-1 1 128,2-1 32,-2 2-96,3 0 32,-3-1 0,2 0 0,0 0 0,1 0 0,-1-1 0,1 0 64,0-1-320,1 0-64,0 0-1056,0 0-448</inkml:trace>
  <inkml:trace contextRef="#ctx0" brushRef="#br2" timeOffset="36.62">569 177 384,'3'0'160,"-2"0"-64,0 0-192,0 0 64,1 0 32,0 0 0,0 0 0,0 0 64,1 1-96,0-1-64,1 0 64,-1 1 0,0-1 32,0 1 64,1-1-96,-1 0 0,1 0 96,-1 0 32,2 0-32,-1 0 32,0 1 576,0-1 256,0 0-544,0 0-160,0 0-192,0 1-32,0-1 0,1 1 64,0 0-32,-1 0-32,0 0 32,0 0-32,0 1 0,0-1 0,-1 0 0,0 1 0,1-1 0,-1 1 64,0-1-32,-1-1-32,2 1-64,0 1 32,-1-1 32,0 1 0,0 0 0,0-2 64,1 2-32,-1-1-32,1 1 96,0-1 0,2 1-128,-1-2-32,0 1 96,1 1 32,-1-1 0,1 0-64,1 0-64,-1 0 32,0-1 32,1 1 64,0 0-96,-1 1-64,0 1 128,0-1 32,0 1 0,-1 1-64,0-2-64,0 2 32,0-2 32,1 0 64,-1 0-32,0 1-32,0-2 32,0 0 32,2 0-32,-1 0-32,0 1 32,1-1-32,0 1-96,1-1 64,0 2 96,0 0 32,1-1-128,-1 1-32,-1-1 96,0 1 32,0-1-96,0 1 32,-1-2-64,-1 1 0,0 0 0,0 0-64,-1 0 160,1 0 96,-1 1-96,-1 1-32,1-2 0,-2 0 64,1 0-96,-2 0 0,1 0 32,0 0 0,0 0-96,0-1 64,-1 2 32,2-1 0,-1-1 0,2 1 0,0-1 0,0 1 0,2 0 64,2 0 32,0 1-672,0 2-256,3-2 64,0 1 32</inkml:trace>
  <inkml:trace contextRef="#ctx0" brushRef="#br2" timeOffset="37.62">709 123 128,'10'-1'160,"-7"1"-64,2 0-64,-3 0 96,1 0-160,1 0 32,1 1 0,-1-1 64,0 0-32,0 1-32,0-1 32,0 1 32,0 0 384,0-1 192,0 1-320,-1 0-192,0 0-160,1 1 0,-1-1 32,1 1 64,-1 0-32,0-1-32,2 1 32,-1 1-32,1-1 64,0 1 96,0 0-64,1-1-64,1 0 0,1 0 32,0-1-32,1 0-32,0 0 32,0-1-32,0 0-96,-1 0 0,0 0 128,0 0 32,1 1 128,-1-1 96,-1 1-64,1 0 32,-2 1-224,1 0-32,-1-1 64,-1 1 32,2-1-128,-2 1 32,1 1 0,0-2 64,0 2-32,2-1-32,-2 0 32,0 2-32,1-1-96,0-1 64,-1 1 96,0 0 32,0-2-192,0 2-64,1 0 128,-2-1 64,0 1 32,1 0-64,-1 1 32,0 1 32,2 0 32,0-2 32,0 0-1216,2 1-512</inkml:trace>
  <inkml:trace contextRef="#ctx0" brushRef="#br3" timeOffset="38.62">602 272 256,'0'0'160,"0"0"-64,0-2-128</inkml:trace>
  <inkml:trace contextRef="#ctx0" brushRef="#br3" timeOffset="39.62">784 393 384,'1'-1'256,"0"1"-128,-1 0-160,1 0 64,0 0-128,-1 0 64,1 0 32,-1 0 0,1 0 0,-1 0 0,2 0 0,-2 0 0,3 0 64,-3-1 96,1 1 0,1-1 64,-1 1 0,-1 0 96,0 0-160,2 0-96,-1-1-128,0 1 32,0 0 32,-1 0 0,2-1 0,-1 1 0,0 0 352,0 0 160,0-1-256,0 1-128,0 0-32,-1 0 0,1-1-32,0 1-64,0 0 32,0 0-32,0 0 0,0 0 64,-1-1-96,2 1 0,-1 0 32,0 0 0,-1 0-96,1 0 64,0-1 32,0 1 0,0 0 0,0 0 64,0 0-32,-1 0-32,1 0 32,0 0-32,0 0 0,0 0 0,0 0-96,0 0 64,0 0 32,0 0 64,0 0-32,0 0 64,0 0-128,0 0 0,0 0 32,0 0 0,0-1 0,1 1 64,-1 0-192,1 0 32,-1 0 32,-1 0 96,2 0 0,0 0 64,-1 0-64,0 0-32,0 0 32,1 0-32,-1 0 0,0 0 0,1 0 0,0 0 0,-1 0 0,1 0 0,-1 0-96,0 0 64,0 1 96,1-1 32,-1 0-128,1 0 32,-1 0-64,1 0-64,-1 0 96,1 0 64,0 1 0,0-1 64,0 0-64,0 0-32,0 0 32,0 1-32,0-1 0,0 0 0,-1 1 0,1-1 64,0 0-96,0 1 0,-1-1 32,2 1 0,-2-1-96,-1 1 64,3-1 32,-2 0 0,0 0 0,0 1 64,0-1-32,1 1 64,-1-1-128,0 0-64,0 1-32,1-1 0,0 1 96,0 0 64,-1 0 0,1 0-32,0 0 32,1-1 32,-2 1 32,2-1 32,1 0-1056,-1 1-416</inkml:trace>
  <inkml:trace contextRef="#ctx0" brushRef="#br3" timeOffset="40.62">631 336 1152,'-1'-1'416,"1"1"-192,-1 0-256,1-1 128,0 1 128,0 0 192,-1-1-96,1 0 64,0 1-96,-1-1 0,0 0-160,1 0-96,-1 0 64,1 1 64,-1 0-128,1 0-32,-1-1 128,0 1 64,1-1 0,-1 1 32,1-1-288,-1 0 0,0 1 64,0-2 64,0 1 0,-1 1 32,1 0-224,-1-1 32,1 0 96,0 1 128,0-1-96,0 0-32,0 0 0,0 1 0,0-1 64,0 1 32,0-1-32,0 0-64,0 0 32,0 1-32,0-1 0,-1 0 64,1 1-96,0-1-64,0 0 64,-1 0 0,1 0-64,-1 0 64,1 0 96,-2 0 96,2 1-128,-1-1-32,0 0 0,0 0 0,1 0 0,-1 1 64,0 0 32,1 0 32,-1-1-224,1 1 0,-1-1 32,1 1 32,-1-1 32,1 1 64,0-1-96,0 0 0,-1 0 448,1 0 192,-2 0-288,3 0-192,-3 1-160,2 0 0,0-1 32,-1 1 64,1-1 96,-1 1-128,1-1-96,-1 1-64,1 0 96,0 0 0,-1 0 32,1 0 0,-1 0 0,1 0 0,0 0 64,-1-1-32,1 1-32,-1 0-64,1 0 32,-1-1 32,1 1 64,-2 0-32,1 0-32,1 0-64,-1 0 32,1 0 32,-1 0 64,0 0-32,1 0 64,-1 0-128,1 0-64,-1 0 64,0 0 64,0 0 0,0 0-32,0 0 32,0 0 32,-1 0-96,2 0-64,-2 0 64,2 0 64,-1 0 0,0 0 64,0 0-128,0 0-64,1 0 64,0 0 64,-1 0 0,1 0-32,-1 0 32,0 0-32,1 0 0,-1 1 0,0-1 0,1 0 0,-2 0 0,1 0 0,0 0 0,1 0 64,-1 1 32,-1-1 32,0 0-416,-1 1-128,0 0-1440</inkml:trace>
  <inkml:trace contextRef="#ctx0" brushRef="#br3" timeOffset="41.62">630 461 896,'-4'0'352,"2"1"-192,0 1-256,2-2 0,-3 0 64,2 2 0,1-2 32,-3 1 64,2 1-96,-2-2 0,1 2 32,2 0 0,-2 0 0,2-2 0,-2 2-96,2-2 64,-2 0 32,2 0 64,-2 0-96,2-2 0,-2 2-256,0 0-64</inkml:trace>
  <inkml:trace contextRef="#ctx0" brushRef="#br3" timeOffset="42.62">654 382 640,'-2'4'256,"1"-1"-128,0 0-160,0-2 128,0 1 0,0 0 32,-1 1-64,1-2 32,-2 2-128,2-1 0,-1 1 32,0-1 64,0 1 32,0-1 32,0 0-160,0 0-32,-1 0 32,1 0 0,-1 1 32,1-1 64,-2 1-96,0-1 0,1 1 32,-1 2 64,1 0-448,0-1-224</inkml:trace>
  <inkml:trace contextRef="#ctx0" brushRef="#br3" timeOffset="43.62">1577 388 896,'4'0'416,"-2"0"-192,0 0-256,-2 0 64,2 0-32,0 0 0,2 2 0,-2-2 0,0 2 0,0-2 0,1 0 0,-1 0 0,0 0 64,-2 1 32,2-1-32,-2 0 32,0 0-224,0 0 32,0 0 96,0 0 64,0 0 0,0-1 32,0 1-128,0 0 0,0 0 32,-2 0 64,2 0-32,0 0 64,0 0-128,-2 0-64,0 0 64,-1 0 64,1 0-512,2 0-192</inkml:trace>
  <inkml:trace contextRef="#ctx0" brushRef="#br3" timeOffset="44.62">1453 391 256,'4'-1'160,"-3"1"-64,1 0-128,-2 0 128,2 0-64,-1 0 64,1 0-128,0 0 0,0 0 32,0 0 64,0 0-32,1 0 64,-1-1-128,1 1-64,1 0 128,-2-1 32,1 1 128,-1 0 96,0-1 64,0 1 96,0 0-224,0 0-128,0-1-64,0 1-32,0 0 0,1 0 0,-1 0 0,0 0 64,1 0-96,-1 1 0,0-1 32,0 0 0,1 0 0,-1 0 0,0 0 0,0-1 64,0 1-96,0 0 0,0 0 32,-1 0 64,1 1-96,1-1 0,-3 0 96,3 1 32,-1-1-32,0 0-64,-1 1-64,1-1 32,0 1 32,0-1 0,0 0 0,0 0 0,1 0-96,-1 0 64,1 0 32,-1 0 64,0 0-96,1 0 0,-1 0 96,0 0 32,-1 0-32,1 0-64,-1 0-64,1 0 32,-1 1 32,1-1 64,-1 0-96,0 0 0,0 0 32,0 0 64,-1 0-96,1 0 0</inkml:trace>
  <inkml:trace contextRef="#ctx0" brushRef="#br3" timeOffset="45.62">1595 392 2624,'1'0'96,"0"0"-128,-1 0 32,2 0-64,-2 0 0,0 0 128,0 0 32,0 0-32,0 0-64,0 0-64,-2 1-32,2-1 64,-1 1 64,0 0 0,0 0-32,0 0 32,-1-1 32,1 1-192,-1-1 32,0 0 96,1 1 64,-1 0 0,0 0-64,0-1 32,0 1-32,-2 1 0,3-1 0,-2 1-96,0-1 64,0 3 96,0-1 32,0-1-32,0 1-64,1 0 96,-1-1 0,0 1-32,0 0-64,-1-2 32,0 1-32,0 0-96,1-1 64,-1 0-32,1 1 0,-1 1 128,0 0 32,0 0-128,1 1-32,-1 1-768,0-1-224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47.820"/>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01:34:47.821"/>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261 68 1152,'-4'-1'512,"2"1"-256,0-1-384,1 1 128,-1 0 0,1 0 0,-1-1 0,0 1 0,0 0-512,0 0-128</inkml:trace>
  <inkml:trace contextRef="#ctx1" brushRef="#br1">690 168,'0'0,"0"1,1 0,1 1,0 0,0-1,1 1,0 0,1 1,0-1,1 1,1 1,1-1,-1 0,1 1,0-2,0 1,0-1,-1 0,-1 0,1-1,-1 0,1 0,-1 0,0 0,0-1,0 1,0-1,-1 0,0 0,0 0,-1-1,0 1,-1 0,1 0,-1 0,0-1,0 1,-1 0,1 0,0 0,0 1,0-1,0 0,0 0,0 0,-1 1,0-1,-1 0,1 0,-2 0,1 0,-1 0,0 0,0 0,-1 0,-1-1,-1-1</inkml:trace>
  <inkml:trace contextRef="#ctx0" brushRef="#br0" timeOffset="2">716 167 3968,'2'-1'1568,"1"1"-832,4 2-864,-4-2 320,2 2-160,1 0-32,1 0-1664,0 0-800,0 0 1152,-1-1 672</inkml:trace>
  <inkml:trace contextRef="#ctx0" brushRef="#br0" timeOffset="3">745 183 2304,'1'1'960,"0"1"-512,3 1-608,-1-1 192,1-1-96,1 2 0,2 2-864,1 1-320,1-2 544,1 2 352</inkml:trace>
  <inkml:trace contextRef="#ctx0" brushRef="#br0" timeOffset="4">503 279 128,'0'0'64,"0"1"0,0-1-96,0 0 64,0 1-32,1-1 0,-1 1 0,0-1 64,0 1-96,0-1 0,0 1 96,1-1 96,-1 0-128,0 0-96,0 1 96,1-1 32,-1 0-96,0 1 32,1-1 64,-1 1 32,0-1-128,0 0 32,1 1 0,-1-1 128,0 2 0</inkml:trace>
  <inkml:trace contextRef="#ctx0" brushRef="#br0" timeOffset="5">508 292 896,'0'1'-64,"0"1"32,0-1 0,0 0 96,0 0 32,0 0-128,0 0 32,0 0 0,0-1 64,0 0-32,0 1 64,-1 0-64,1-1-32,0 1 32,0 0 32,0 0 32,0-1 96,0 1-32,0 0 0,0 0-96,-1 0-64,1-1 32,0 1 32,0 0-32,-1 0-96,1-1 32,0 1 32,-1-1 64,1 0-32,-1 1-32,1-1 32,-1 1-32,1 0 0,-1-1 0,1 1 0,0 0 0,-1 0 0,1-1 64,-1 1-32,1 0-32,0-1-64,-1 1 32,1 0 32,-1 0 0,1 0 64,0-1 32,0 1-128,-1 0-32,1 0 32,-1 0 0,1 0 32,0 1 64,-1-1-96,1 0 0,0 0 32,-1 0 0,1 0 0,0 0 0,-1 0 64,1-1 32,0 1-192,-1 0 0,1 0 96,0-1 64,0 1-96,-1 0 32,0-1 64,1 0 32,0 1-128,-1-1 32,1 1 0,0-1 64,-1 1-96,1 0-64,-1 0 64,1 0 64,-1 0 128,1-1-224,-1 1 0,0 0 64,1 0 128,-1-1-32,1 1 0,-1-1-32,1 1-64,0 0 32,-1 0 32,1-1-32,-1 1-32,1 0 32,-1 0-32,0-1 64,1 0 32,-1 1-128,1 0 32,-1 0 0,1-1 64,-1 1-32,0 0 64,1 0-128,-1-1 0,0 2-32,0-1 0,0 0 64,1 1 64,-1-1-32,0-1-32,0 2 32,0-2 32,1 1-96,-1 0 0,1 0 32,-1-1 64,1 1-32,-1 0-32,0-1-64,1 1-32,-1 0 64,1-1 0,-1 1 96,1-1 32,-1 1-128,0-1 32,1 1 64,-1-1 32,0 1-128,1-1 32,-1 0 0,0 1 0,1 0-96,-1 0 64,1-1 32,-1 1 64,1-1-32,-1 0-32,0 1-64,1 0-32,-1-1 64,0 0 0,1 1 96,-1-1 32,-1 0-32,2 1-128,0-1-32,-1 0 128,-1 1 32,2-1 0,-1 0-64,1 1 32,0-1-32,0 1-96,-1-1 0,-1 0 64,2 0 0,-1 1 96,1 0 32,-1-1-128,1 0 32,-1 0 0,0 1 0,1 0 0,-1-1 64,0 0-32,1 1 64,-1-1-128,1 1-64,-1-1 64,0 1 64,0-1 0,0 0-32,0 1 32,0-1 32,0 0-32,0 0-32,0 1-64,0-1 32,1 0 32,-1 0 0,1 0-96,-1 0 64,0 0 96,1 0 32,-1 0-128,0 0 32,1 1 0,-1-1 0,1 0 0,-1 0 64,1 1-32,-1-1-32,0 0-64,1 1 32,-1-1 32,1 1 0,-1 0 0,1-1 64,-1 0-32,0 1-96,1 0 32,-1-1 32,1 1 64,-1 0-32,1 0 64,-1-1-128,0 1-64,0-1 64,1 1 0,-1-1 32,0 0 64,0 0-32,1 0-32,-1 1 32,0-1-32,0 0 0,1 0 0,-1 1 0,1-1 0,-1 0 64,0 0 32,1 0-128,-1 0-32,1 0 32,-1-1 0,1 1 32,-1 0 0,0 0 0,1 0 0,0 0 0,-1 0 64,1 0-96,-1 0 0,1 0 32,0 0 0,-1 0 64,0 1 32,1-1-192,-1 0 0,0 0 32,0 1 96,0-1-64,0 0 0,0 0 96,0 0 32,1 0-128,-1 0 32,1 0 64,-1 0 96,1 0-128,-1 0-32,-1 0 0,2 0 64,0 0-96,-1 0 0,0 0 32,1 0 0,-2 0 0,2 0 0,0 0 0,-1 0 64,1 0-32,-1 0-32,-1 0 288,2 0 192,-1 0-288,1 0-128,0 0-32,0-1-32,-1 1 0,-1 0 0,2 0 0,-1 0 0,1 0 0,-1 0 64</inkml:trace>
  <inkml:trace contextRef="#ctx0" brushRef="#br0" timeOffset="6">357 422 4704,'-2'1'96,"1"-1"-128,0 0 0</inkml:trace>
  <inkml:trace contextRef="#ctx0" brushRef="#br0" timeOffset="7">351 423 4736,'-1'0'0,"0"0"0,0 0 0,0 0 0,0 0 0,0 0 0,0 0 0,1 0-96,-1 1 64,0-1 32,1 0 64,-1 0-32,0 0-32,0 0 32,0 0 32,1 0-32,-1 0-32,0 0-64,1 0 32,-1-1-32,0 1 0,1 0 64,-1 0 0,1 0 64,-1 0 32,1 0-128,-1 0 32,0 0-64,1 0 0,-1 0 128,0-1 32,1 1-32,-1 0-64,0 0 32,0-1-32,0 1-96,0 0 64,1-1 32,-1 1 0,1 0 0,-1 0 64,0 0-32,1 0-32,-1-1-64,1 1 32,-1 0 96,1-1 32,-1 0-32,1 1 32,-1-1-128,1 1 0,0-1 96,0 1 32,-1 0-192,1 0 0,-1 0 96,1 0 64,-1 0-96,0 0 32</inkml:trace>
  <inkml:trace contextRef="#ctx0" brushRef="#br0" timeOffset="8">312 415 4992,'-1'0'0,"0"0"-96,1 0 0,-1 0 64,1 0 64,-1 1 0,1-2 64,-1 1-64,1 0 64</inkml:trace>
  <inkml:trace contextRef="#ctx0" brushRef="#br0" timeOffset="9">306 415 5024,'-1'0'-32,"1"0"32,-1 0 0,1 0-96,-1 0 64,0 0 96,1 0 32,-1 0-128,0 0 32,1 0-64,-1-1 0,1 0 64,-1 1 64,1-1-96,-1 1 0,1-1 32,0 1 64,-1-1-32,1 0-32,-1 1 96,0 0 0,1-1-128,-1 0-32,1 1 32,-1-1 64,1 1-64,-1-1-64,1 0 64,0 1 0,-2-1 96,2 1 32,0-1-128,0 1 32,-1-1 0,1 1 0,0-1 0,0 0 0,0 1-96,0 0 64,-1-1 32,-1 0 64,2 1-32,0 0 64,0-1-64,-1 1-32,1 0-64,0-1 32</inkml:trace>
  <inkml:trace contextRef="#ctx0" brushRef="#br0" timeOffset="10">284 394 4992,'0'0'0,"0"-1"0,0 0-96,0 0 0,0 0 128,-1 0 96,1 1-192,0-1 0,0 0 0,-1 0 96,1-1 0,0 1 64,0 0-128,0-1 0,-2 0 32,2 1 64,0-1-32,-1 2-32,1-2 32,0 1-32,0-1 0,-2 1 0,1 0 0,1 0 0,-1 0-96,1 0 64,0 0 32,-1 0 64,1 0-32,0 0-32,0 1 32,0-1-32,0 0 0,0 0 0,0 1-96,0 0 64,0-1 96,-1 1 32</inkml:trace>
  <inkml:trace contextRef="#ctx0" brushRef="#br0" timeOffset="11">273 354 4992,'-1'-2'0,"1"1"0,0 0 0,0 0-96,-1-1 64,1 1 32,0 0 64,-1 1-32,1-1 64,0 0-224,0 0 32,-1-1 96,1 0 64,0 0-96,0 1-32,0-1 96,0 1 32,0 0 0,0-1-64,0 2-64,0-1 32,0-1 32,0 1 64,0 0-32,0 0-32,0-1 32,0 1-32,0 0 0,0 0 0,0 1 0,0-1 0,0 0 0,0 1 0,0-1-96,0 0 64,0 1 96,0-2-32,0 1-32,0 0 32,0 0-32,0 0-96,0 0 64,0 0 32,0 0 0,0 0 0,0 0 0</inkml:trace>
  <inkml:trace contextRef="#ctx0" brushRef="#br0" timeOffset="12">269 302 4768,'0'-1'64,"0"0"-64,0 0 0,0-1 32,0 1-32,0-1 0,0 1 64,0 0-96,0 0 0,1 0 32,-1 0 0,0 0 0,0 1 64,0-1-96,0 0 0,1 0-32,-1 1 0,0-1 64,1 1 64,-1 0-32,1-1-32,0 1-64,-1-1 32,1 1 32,-1-1 0,1 0 64,-1 1 32,1-1-128,1 1-32,-2-1 32,0 0 0,1 1 32,-1-1 0,2 1 0,-1-1 0,0 0 64,-1 1 32,1-1-128,-1 0-32,2 1-64,-1-1 96,-1 0 0,1 0 96,1 1-96,-1-1 0,0 1 32,0-1 64,0 1-96,0-1 0,1 1 32,-1-1 64,0 1-32,0-1-32,0 1-64,0 0 32,0 0 32,-1-1 64,1 1-96,0 0 0,0-1 32,0 1 0,0 0 0,0 1 0,0-1 0,-1 0 64,1 0-32,0 0-32,0 0 32,-1 0 32,1 0-96,0 0 0,0 0 32,0 0 0,0 0-96,0 0 64,1 0 32,-1 0 64,0 0-96,0 0 0,1 0 32,-1 0 0,0 0 0,0 0 64,1-1-96,-1 1 0,0 0 32,1-1 0,-1 1 64,1-1 96,0 1-128,-1-1-96,1 0 32,-1 0 0,1 0 32,-1 1 0,1-1 0,-1 1 0,0-1-96,1 0 64,-2 1 96,1 0 32,0 0-32,1 0 32,-1-1-128,-1 1-64,3 0 128,-2 0 32,0-1 0,1 1-64,-1 0 32,1 0-32,-1-1 0,1 1 0,-1 0-96,0 0 64,1 0 32,-1 0 64,1 0-96,-1 0-64,0 0 64,1 0 64,-1 0 0,0 0 64,0 0-64,1 0-32,-1 0-64,0 1 32,0-1 32,1 0 64,-1 0-32,0 0-32,1-1 96,-1 1 0,0 0-128,1 0-32,-1 0 32,1-1 64,-1 1 0,1 0-32,0 0 32,0-1-32,-1 1 0,0 0 64,1 0-96,-1 0-64,0 1 128,1-1 32,-2 0 0,2 0 32,-2 1-128,2-1-64,-1 0 64,0 0 64,0 1 0,0-1-32,0 0 32,1 0 32,-2 0-96,0 0 0,1 0-32,1 0 0,-1 0 64,0 0 0,-1 0 64,0 0 32,2 0-32,-1 0-128,0 0 32,0 0 32,1 0 64,-1 0-96,0 0 0,-1 0 32,1 0 64,0 0-32,0 0 64,0 0-128,0 0-64,1 0 64,-1 0 64,0 0 0,0 0 64,0 0-128,0 0 0,1 0 32,-1-1 0,0 1 0,0 0 0,0 0 0,0 0 64,0 0-96,0 0-64,0 0 64,0 0 64,-1 1 0,1-1 64,0 0-64,0 0-32,-1 1 32,1-1-32,0 0 0,-1 1 0,1-1-96,0 0 64,0 1 32,-1 0 0,1-1 64,0 1 32,0 0-128,0-1-32,0 0 32,-1 0 64,1 1 0,0-1-32,0 0-64,-1 0 32,1 0 96,0 0 32,0 0-128,0 0 32,0 0 0,0 0 64,-1-1-96,1 1 0,0-1 96,0 0 96,1 0 288,-1 0 160,0 1-352,0 0-160,1 0-64,0 0 32,-2-1-32,2 1-32,0 0 96,-1 0-64,-1 0-32,2-1 32,-1 1-32,0 0 0,-1 0 0,2 1-96,-1-1 0,0 0 128,0 0 32,-1 0 0,2 1-64,-1-1 32,0 0-32,0 0-96,0 1 0,-1-1 128,1 0 32,0 1 0,0-1-64,0 0-64,0 0 32,-1 0 32,1 0 64,0 0-32,0 0 64,0 0-128,0 0 0,-1 0 32,1 1 0,0-1 0,0 0 0,0 1 0,0-2 0,0 2 64,-1-2-96,1 2 0,0-1 32,1 0 0,-1 0 0,0 0 64,0 0-32,0 0-32,0 0-64,0 0 32,1 0 32,-1-1 0,0 1 0,-1-1 64,1 1-32,0 0-32,0-1-64,0 0 32,0 1 32,0 0 0,0 0 64,0 0 96,-1-1-224,1 1 0,0 0 0,0 0 32,0-1 32,0 1 0,0 0 0,-1 0 0,1-1 0,0 1 0,0 0 0,-1 0 0,1 0 0,0 0 0,0-1 64,0 1 96,0 0-224,0 0 0,-1 0 0,1 0 32,1 0 32,-2 1 0,1-1 0,1 0 0,-1 0 0,-1 0 0,1 0 0,2 0 0,-2 0 0,0 0 0,1 0 64,-1 0 32,1 0-128,-1 0-32,0-1 32,0 1 0,1 0 32,-1 0 0,0 0 0,1 0 0,-1 0 0,0 0 0,0 0 0,0 0 64,0 0-32,1 0-32,-1 0 96,0 0 0,0-1-192,0 1 0,1 0 32,-1-1 32,1 1-64,-1 0 0,0 0 128,0 0 32,0 0 0,0 0-64,1 0 32,-1 0 32,0 0-32,0 0-32,0 0 32,1 0 32,-1 0-96,0 0 0,1 0 32,-1-1 0,0 1-96,0 0 64,0 0 32,1 0 0,-1 0-96,0 0 64,1 0 96,-1 0 32,0 0-32,0 0-64,0 0 32,1 0-32,0 0 0,-2 0 0,1 0 0,0-1 0,1 1 0,-1 0 0,1 0-96,0-1 64,-1 1 32,1 0 0,-1 0 0,1-1 0,-1 1 0,0 0 64,0 0 32,0 0 32,0 0-224,0 0 0,0 0 32,1 0 96,-1 0-64,0 0 0,0 0 32,0 0 64,0 0-32,0 0-32,1 0-64,-1 0 32,0 0 32,0 0 64,1 0-32,-1 0-32,0 0 32,0 0 32,0 0-96,0 0 0,0 0 32,0 0 0,0 0-96,0 0 64,1 0 32,-1 0 0,0 0-96,1 0 64,-1 0 32,0 0 64,1 0 32,-1 0 32,0 0-160,0 0-32,0 0 32,0 1 0,0-1 32,-1 0 64,1 1-96,0-1-64,0 1 128,0-1 32,0 1-160,0 0 0,-1 0 96,1 0 64,0 1 0,0-1 32,0 1-128,-1-1 0,1 0-32,0 1 0,-1-1 128,2 0 96,-2 0-128,0 0-96,0 0 32,1 0 0,1 0 32,-2-1 64,1 1-96,0 0-64,-1-1 128,0 1 96,2 0-96,-1 0-96,0 0 32,0-1 0,0 1 32,0 0 0,-1 0 0,1 0 0,0 0-96,0 0 0,0 0 128,0 1 32,0-1 0,-1 0 32,1 0-128,-1-1 0,1 2 32,-1-1 0,1 0 0,0 1 0,-1 0 0,1-1 0,-1 1-96,1 0 0,-1-1 128,0 1 32,1-1 0,-1-1-64,0 2 32,1-1-32,-1 0 0,0 0 64,0 0-192,0 2 96,-1-2 64,1 0 0,0 0-32,-1 0 32,1-1-32,-1 1 0,1 0 0,-1 0 0,1 0 0,-1 0 0,1 0 64,0 0-32,-1 0-32,1 0-64,0 0 32,0 1 32,0-1 0,-1 1 0,1 0 64,0 0-96,0 0 0,0 0 32,0-1 0,0 1 0,0-1 0,0 0 0,0 0 64,1 1-32,-1-2-32,0 2-64,0-1-32,0 1 128,0-1 32,0 1 0,0-1-64,0 0 32,0 0-32,0 1 0,0-1 0,0 0 0,0 0 0,0 0 0,0 0 0,0-1 0,0 2 64,-1-1-32,1 0-32,-1 0 32,1-1 32,-1 2-96,0-1-64,1 1 64,-1-1 0,1 0 32,-1 0 0,1 0 0,-1 1 64,0-1-96,0 0 0,0 0 96,0-1 96,0 1-128,1 0-96,-3 0 96,3 0-32,-1-1 0,0 1 32,-1 0-32,1-1 0,1 1 0,-2 0 0,1 0 0,0 0 0,1-1 0,-2 1 0,1-1 64,0 1-96,0-1 0,0 1 32,1-1 0,-1 0 64,0 1 32,0-1-128,0 0-32,0 0 32,0 1 64,0-1-64,0 0 0,0 0 32,0 0 64,-1 1 32,1-1 32,0 0-160,0 1-32,0-1-64,0 0 96,0 0 0,-1 1 96,1-1-96,0 1 0,-1-1 32,1 0 64,0 1-96,-1-1 0,1 0 32,0 1 64,-1-1-32,1 0-32,0 1 32,-1-1-32,1 0 0,0 1 0,-1-1 0,1 0 0,0 0-96,0 1 64,0-1 32,0 0 0,0 0 64,-1 0 32,1 0-32,0 0-64,0 0-64,0 0 32,0 0 32,0 0 0,0 0 0,-1 1 0,1-1 64,0 0 32,-1 0-192,2 0 0,-1 0 32,-2-1 96,2 1-64,-1 0 0,1 0 32,-1 0 64,0 0-32,1-1-32,-1 1 32,0 0-32,1 0 0,-1 0 0,1 0 0,-1 0 0,1-1 0,0 1 0,-1 0 0,1 0 0,0-1 0,0 1 64,0-1 448,0 0 224,-1 0-288,1 0-160,-1 1-288,1-1-64,-1 0-64,1 1 96,0-1 0,0 1 32,0-1 0,0 1 64,1-1-32,-1 1 64,0-1-128,0 0 0,0 1 32,0-1 0,0 0 0,1 0 64,-2 0-96,2 0 0,-1 0 32,0 0 0,0 0 0,0-1 0,0 2 0,1-1 64,-1 0-32,0-1-32,0 1 32,0-1-32,1 2 0,-2-2 0,1 1 64,0-1 32,-1 0-192,1 1 0,0-1 96,-1 1 64,1-1-96,-1 2 32,1-2-64,1 1 0,-1 0 64,-1 0 0,1 0 0,-1 0 0,1 0 0,0-1 64,0 1 32,0 0 32,0-1-160,0 1-32,0 0 32,0 0 0,1 0-64,-1 0 64,0 0 32,0-1 0,0 1 64,1 0 32,-1-1-32,1 1-64,-1 0-64,1-1 32,-1 1-32,1 0-64,-1 1 160,1-1 32,-1 0-96,1 0-32,-1 0 32,1 0 64,0 0-64,0 1 0,-1-1 32,1 0 0,0 0 0,-1 1 0,1-1 0,0 0 0,0 0 0,-1 1 64,1-1-32,0 0-32,-1 1-64,1-1-32,0 1 128,0-1 32,0 1-96,0 0-32,0-1 32,0 1 64,0-1 0,0 0 64,0 0-128,0 1 0,0-1 96,0 0 32,0 1-128,0-1-32,0 0 32,0 0 0,0 1 32,0-1 0,0 0 0,0 0 0,0 0 0,0 1 64,0-1-96,-1 0 0,1-1 32,0 1 0,-1 0 0,1-1 64,0 1-96,0 0-64,0 0 64,0 0 0,0 0 96,0 0 32,0 0-128,0 0 32,0 0-64,0 1 0,0-2 128,0 1 32,0 0-128,0 0-32,0 1 32,0-1 64,0 0-64,1 1 0,-1-1 32,0 1 0,0-1 0,0 1 64,1-1-96,-1 1-64,0 0 64,0-1 64,0 1 0,1-1-96,-1 0 32,0 0 96,1 0 32,-1 0-32,0 1-64,0 0-64,0 0-32,0-1 64,1 1 0,-1-1 96,0 1 32,1-1-128,-1 1 32,0-1 0,1 1 0,-1-1 0,1 1 0,-1-1-96,1 1 64,0-1 32,0 1 0,0-1 64,-1 1 32,1-1-128,-1 1 32,1-1 0,-1 0 0,0 0 64,0 0 32,1 0-32,-1 0-64,1-1-960,0 0-416,0 0-1056</inkml:trace>
  <inkml:trace contextRef="#ctx0" brushRef="#br0" timeOffset="13">519 284 128,'2'0'0</inkml:trace>
  <inkml:trace contextRef="#ctx0" brushRef="#br0" timeOffset="14">530 285 128,'1'0'0,"0"2"0,0-2 64,-1 1-96,1 1 0,0 0 32,0 0 64,0 1-32,1-1-32,-1 0 32,1-1-32,-1 1 64,1-1 32,0 1-192,0 0 0</inkml:trace>
  <inkml:trace contextRef="#ctx0" brushRef="#br0" timeOffset="15">617 555 1312,'1'1'896,"0"-1"-448,0 1-160,0-1-192,-1 1 0,1-1-64,-1 0 64,0 0-64,0 1 64,1-1-64,-1 0 64,1 0-352,-1 0-64,1 1-544,0-1-256</inkml:trace>
  <inkml:trace contextRef="#ctx0" brushRef="#br0" timeOffset="16">340 644 1792,'1'1'768,"0"-1"-384,0 0-448,0 1 192,-1-1-160,1 1-64,0-1 64,0 1 0,0-1 96,-1 1 32,1 0-32,0-1-64,0 1-64,0-1 32,0 1 32,-1 0 0,1 0 0,-1 0 64,1 0-32,-1 0-32,1-1-64,1 1 32,-2 0 32,1-1 64,-1 1-32,0-1 64,1 1-128,1 0 0,-1 0 32,0-1 64,-1 1-96,2 0 0,-1 0 32,0-1 0,-1 1 0,1-1 64,0 0-32,0 0-32,0 1-64,0-1 32,0 1 32,-1 0 0,1-1 0,0 1 0,0-1 64,0 1 32,0-1-128,0 0 32,0 1 0,-1-1 0,1 0 0,0 0 64,0 0-32,0 0-32,-1 1-64,1-1 32,0 0 32,-1 1 0,1-1 0,0 1 0,-1 0 0,1-1 0,-1 1 0,1-1 0,-1 1 0,1-1 64,0 1-96,-1-1-64,1 0 64,0 0 0,-1 1 32,1-1 0,0 0 0,0 0 0,0 0 0,-1 0 64,1 1-32,0-1-32,0 1-64,0 0 32,0-1 32,0 1 0,0-1 0,0 1 64,0-1-96,0 1 0,0-1 32,0 0 0,-1 0 0,1 1 64,-1-1-96,1 1 0,-1-1 32,1 0 0,0 1 0,0-1 64,0 0-32,0 1-32,-1-1-64,1 1 32,0-1 32,0 1 0,0 0 0,0 0 64,0 0-96,0 0 0,0 0 32,0-1 0,2 1 0,-3 0 64,1 0-96,0 0 0,1-1 32,-1 1 0,1-1 0,-1 1 0,1-1 0,-1 0 64,0 0-96,0 1 0,0-1 32,1 0 64,-1 1-96,0-1 0,1 0 32,-1 1 64,0-1-96,0 1 0,0-1-32,0 0 0,1 0 64,-1 1 64,0-1-32,0 0-32,0 1 32,-1-1 32,2 1-32,-1-1-32,0 1-64,0-1 32,0 0 96,0 1 32,0-1-128,1 0 32,-1 0-64,0 0 0,1 0 64,-1 0 64,0 0-32,1 1-32,-1-1-64,0 0 32,1 0 32,-1 1 0,0-1 0,1 0 64,-1 0-32,0 0 64,0 0-128,0 0 0,0 0 32,0 1 0,0-1 0,0 0 64,-1 0-96,1 1 0,0-1 32,0 0 0,0 0 0,0 1 64,0-1-32,0 0-32,0 0 32,-1 0 32,1 0-32,1 0-32,-2 1 32,0-1 32,1 0-96,1 0-64,-1 0 64,-1 1 64,1-1 0,2 1 64,-2-1-128,1 1 0,-1-1 32,1 0 64,-1 1-32,1-1 64,0 0-64,-1-1-32,0 1 32,1 0 32,-1 0 32,0-1 96,0 1-160,0 0-32,1 0 0,-1 0 0,1 0 64,-1 0 96,1 0 128,0-1 160,0 1-64,-1-1 32,1 1-320,0-1-96,0 1-32,0-1 64,-1 1 0,1 0-32,0 0 32,0-1 32,-1 1-32,1 0-32,0 0 32,-1-1-32,1 1 0,0-1 64,0 1-32,-1-1-32,0 1 32,0-1-32,0 0 0,1 1 0,0-1 0,-1 0 64,0 1-96,1-1 0,-1 1 32,1-1 0,-1 0 0,1 1 0,-1 0 0,0-1 0,0 0 0,0 0 64,0 1-32,0-1-32,0-1 32,1 1-32,-1 0-96,1 1 64,-1-1 32,0 0 64,1 0-32,-1 0-32,0 0 32,0 0-32,1 0 0,-1 0 0,0 0 0,1-1 0,-1 2 0,0-2 0,0 1-96,0 0 64,1 0 32,-1 0 64,1 1-32,-1-1-32,1 1 32,-1-1 32,0 0 160,0 0 192,0 1-224,1-1-96,-1 0-64,0 0-32,0 0 0,0 0 0,0 0 64,0 0-96,0 0 0,0 0 32,-1 0 0,1 1 0,0-1 64,-1 0-32,1 0 64,-1-1-64,1 1 64,0 0-128,-1-1 0,1 1 32,-1 0 64,1-1-96,-1 1-64,1 0 64,-1 0 0,1 0 32,0 1 0,-1-1 0,1 0 64,-1 0-96,1-1 0,-1 1 96,1 0 32,1 0-192,-2 0 0,0 0 96,1 0 64,-1 0-96,1 1 32,1-1 0,-1 1 64,-1-1-96,2 0 0,-1-1 32,0 1 64,-1 0-96,0-1 0,2 0 32,-1 0 0,0 0 0,1 0 0,-1 0 0,0 0 64,0 0-32,0 0 64,0 0-128,0 1 0,0-1 32,0 1 0,-1 0 0,1 0 0,0 0 0,-1 0 64,1-1-96,-1 1 0,1 0 32,-1 0 64,1 0-32,0 0 64,0-1-128,-1 1 0,1 0 32,0 0 0,0-1 0,-1 2 0,1-1 0,-1-1 64,1 0-96,-1 0 0,1 0-32,-1 0-64,1 0 160,-1 1 32,1-1 0,-1 0-64,1 0 32,-1 1-32,1-1-96,0 1 64,-1 0 32,0-1 64,1 1-32,-1 0-32,0 0-64,1 1-32,-1 0 128,0-1 32,0 0 0,0 0-64,1 1 32,-1-1-128,0 0 64,0 0 32,0 0 64,1 0-32,-1 1-32,0-1 32,0 0-32,0 0 0,1 0 0,-1 0 0,0 0 0,0-1 0,0 2 0,0-2 64,0 1 32,0-1-128,0 0 32,0 1-64,0-1 0,0 1 64,1-1 64,-1 1-96,0 0 0,0 0 32,1-1 0,-1 1 0,1 0 64,-1 0-96,0 0 0,1 0 32,-1 0 0,1 0-96,-1 0 0,0 1 128,1-1 32,-1 0 0,0 0-64,1 0 32,-1 0-32,0-1 0,0 1 64,0 0-96,0 0 0,0-1 32,0 1 0,1-1 0,-1 0 64,0 0-96,1 1 0,-1 0 32,0-1 0,0 0 0,1 1 64,-1-1-96,0 1 0,1 0 32,-1-1 0,0 1-96,0 1 64,1-2 32,0 1 64,-1 1-32,1-1 64,-1 0-64,1 0-32,-1 1-64,1-1 32,0 0 32,-1 0 0,1 1 0,-1-1 0,1 0 0,-1-1 64,1 2-96,-1-1-64,0 0 64,1 1 64,-1-1 0,0 0 64,0 1-128,1 0-64,-1-1 64,0 1 64,1-1 0,-1 0-32,0 1 32,0-1-32,1 0-96,-1 0 64,0 1 32,1-2 0,-1 1 64,0-1 32,0 1-128,1-1-32,-1 1 32,0 0 64,0 1 0,0-2-32,0 1-64,0 0-32,0 1 64,1-1 64,-1 0 64,0 0 32,0 1-160,0-1-32,0 0 32,1 1 64,-1-1 0,0 1-32,0-1-64,0 1 32,0-1 32,0 1 0,0-1 0,0 1 64,0 0-32,0-1-32,0 1 32,0-1-32,0 1 0,0 0 0,0 0 0,0-1 0,0 1 0,0-1 0,0 1 0,2 0 64,-2-1-96,0 1 0,0 0-32,0-1 0,0 0 128,0 0-32,0 1 64,0-1-128,0 0-64,0 1 64,0-1 64,0 1-64,0-1 0,0 0 96,1 0 32,-1 1-192,0-1 0,0 0 32,0 1 96,2 0 0,-2-2-32,0 1 32,0 1 32,1-1-32,-1 0-32,0 0 32,0 0 32,0 0-96,0 0 0,0 0 32,0 0 0,0 0-96,0 1 64,0-1 32,0 1 64,0-1-96,0 1 0,0-1 32,0 1 64,-1-1-96,1 1 0,0 0 32,0 0 64,-2-1-96,2 0 0,0 0 32,0 1 64,0-1-96,0 0 0,0 0 32,-1 1 64,1-1-32,0 1 64,0 0-128,0 0-64,0-1 64,0 1 64,0 0 0,0 0-32,0 0-608,1 1-256,1-1-1120</inkml:trace>
  <inkml:trace contextRef="#ctx0" brushRef="#br0" timeOffset="17">248 500 128,'0'1'0,"-2"1"0,2-2 0</inkml:trace>
  <inkml:trace contextRef="#ctx0" brushRef="#br0" timeOffset="18">245 509 128,'0'2'64,"0"-1"0,0-1-160,0 1 64,0 0 32,0-1 0</inkml:trace>
  <inkml:trace contextRef="#ctx0" brushRef="#br0" timeOffset="19">241 523 128,'-1'0'64,"1"1"0,0 0-160,0-1 64,0 1 32,0-1 0,0 1 0,-1-1 0</inkml:trace>
  <inkml:trace contextRef="#ctx0" brushRef="#br0" timeOffset="20">237 531 128,'0'0'0,"0"1"64,0-1-32,-1 0 64,1 0-128,0 0 0,0 1 32,-1-1 64,1 0-32,0 0-32,-1 1 32,1 0-32,0 0 0,-1 0 64,1-1 32,-1 1-32,1-1-64,-1 1-64,0-1 32,1 1-32,-1-1 0,1 1 64,0-1 0,-1 0 0,1 1 0,0-1-96,-1 0 64,1 0 96,-1 1 96,1-1-64,-1 0-64,0 0 544,0 0 256,0 0-416,1 0-224,-1-1-128,0 1 0,0 0-32,0-1 64,0 0-128,0 1 0,0-2 32,0 1 0,0 0-96,0 0 64,0-1 160,1 1 64,-1 1-224,0-1-32,0-1 64,0 0 64,0 1 0,0-1-64,-1 0 32,1 1-32,0-1 0,1 0 0,-1 0 0,-1 1 0,2 0 0,0-1 64,-1 1-96,1 0 0,-1-1 32,-1 2 64,2-2-32,0 1 64,0-1-128,-1 1 0,1-1 32,-2 0 64,1 0-32,0 0 64,1 0-64,-2 0-32,2 0-64,-1 0-32,1 1 64,-1 0 64,1 0 0,-1-1 64,1 1-128,-1-1-64,1 0 64,0 0 0,-1 0 32,1 1 0,0 0 64,-1-1 32,0 0-128,0 0 32,0 0-64,0-1 0,0 1 64,0 0 64,1 1-96,-1-1 0,1 1-32,-1-1 0,0 0 64,1 0 64,-1 1-32,1-1-32,0 1 32,-1 0-32,1-1 0,0-1 0,-1 1 0,1 1 0,0-1 64,-1 0 32,1 0-32,0 0-64,0 1-64,-1-1-32,1 0 64,0 0 0,-1 0 32,1-1 0,0 1 0,-1 1 0,1 0 0,-1 0 0,1-1-96,0 1 64,0-1 32,-1 1 64,1 0-32,0 0-32,-1 0 32,1 0-32,-1 0 0,0-1 0,1 1 0,-1 1 64,1-1-96,-1 0 0,1 0 32,-1 0 64,1 0-96,0 0-64,0 0 64,0 1 64,0-1-64,0 0 0,1 0 32,-1 1 64,0-1-96,0 0 0,1 1-32,0 0 0,0 0 0,0 0 0,0 0 64,0 1 64,0 0-96,0-1-64,0 1 128,0 0 96,1 1-192,-1-1 0,0 0 0,0-1 96,1 2-64,-1-1 0,1 0 32,-1-1 64,0 1-96,0 0 0,0 0 32,0 0 64,1-1-96,-1 1 0,0 0 96,1 0 32,-1 0-128,0 0-32,2 0 32,-3 0 0,2 0 32,-1 1 64,0-1-32,-1 0-32,3 2 32,-2-1-32,0-1 0,0 0 64,0 1-800,0-2-384</inkml:trace>
  <inkml:trace contextRef="#ctx0" brushRef="#br0" timeOffset="21">228 477 1152,'0'-2'416,"0"0"-192,-1 0-128,1 1 128,-1 0-32,1 0 32,-1 0-64,-1 0 0,1-1-192,0 1-32,0 0-64,0 0 96,1 1 0,-1 0 96,1-1-736,-1 1-352</inkml:trace>
  <inkml:trace contextRef="#ctx0" brushRef="#br0" timeOffset="22">758 285 2560,'1'2'960,"1"1"-512,1 2-544,-1-3 256,1 2-416,1-2-64,-1 2-704,2 1-288</inkml:trace>
  <inkml:trace contextRef="#ctx0" brushRef="#br0" timeOffset="23">272 643 896,'0'2'352,"0"-2"-192,0 2-192,1-1 64,-1 0-32,0 0 64,0 2 32,1-1 32,-1 0-64,0 2 32,0-1-64,0-1 64,0 0 0,0 2 96,0-1 32,0 1 32,0 0-64,0-1-32,1 1-96,-1 0-64,1 0 96,0-1 64,0 0-64,-1 0 0,1 1-96,-1-1-96,1 0 128,0 0 96,-1 2-32,1-1-64,-1 0 64,1 0 64,-1 0-64,1 0-64,-1-2 64,1 1 0,-1 0-128,1 1 32,-1-2 64,0 2 32,1 0-128,-1 0 32,0-1-64,0 0 0,0 1 128,0 0 32,1-1-32,-1-1-64,0 1 32,1 0-32,0 1 0,1 0 64,-1 0-32,0 0-32,0 0 96,0-1 0,1 0-32,-2 1-64,1-1-64,0 0 32,-1 1 32,1-2 64,-1 1-32,0 1-32,1 0 32,-1 0 32,0 0-96,0 0 0,0 0 32,1-1 64,0 1-192,0-1 32,1-1-1248,1-1-512</inkml:trace>
  <inkml:trace contextRef="#ctx0" brushRef="#br0" timeOffset="24">694 628 1152,'0'3'512,"0"-1"-256,1-1-320,0 0 192,-1 1-32,1-1 32,0 2-160,-1 0 32,1 1 64,0 0 96,0-1 128,-1 1 160,1-1-192,-1 0 0,1-1-64,0 0 32,0 1-128,-1-1-64,1 1 0,0-1-32,-1 2 0,1-2 0,-1 2-96,1 0 64,0 0 32,-1-1 64,0 1-32,1 0-32,0 0-64,-1-1 32,1 1 96,-1 1 32,1 0-32,-1-2 32,1 2 0,0-1 96,-1 0-96,0 0 0,2 0-32,-2 1-64,0 0 32,0 0-32,1-1 0,-1 0 0,1 0 0,1 0 64,-1 0-32,-1-2 64,2 1-64,-1 1 64,0-1-64,0 2-32,0-2 32,0 1-32,-1 0 0,1 0 64,0-2-32,0 2 64,0-2-64,0 1-32,0-1 32,-1 0-32,1 0 64,0 0 32,-1 0-32,1 0-64,0 1 96,-1-1 0,1 1 32,-1-2 0,1 1 0,-1 0 64,1 0-32,-1 0 0,1-1-192,-1 1-32,1-1 32,-1 1 0,1 0 96,-1-1-32,0 1-32,0-1 32,1 1-32,-1-1 64,0 0 32,1 1-128,-1-1 32,0 1 0,1-1 0,0 2 0,-1-3 0,1 1-96,0 1 64,0 0-32,0 0 0,0 0 128,0 0 32,0 0-32,0-1-64,0 1 32,1 0-32,-1-1-96,1 0 64,-1 1 32,0 0 0,0-1 0,0 1 64,0-2-32,0 2-32,0-1 32,1 0-32,-1 0 0,1 1 0,-1 0-96,1 0 64,-1 0 32,1 0 64,0 0-32,-1 1 64,0-1-128,1 1 0,-1-1 32,1 0 64,1 0-32,-2 0-32,1 0-128,0 1 0,0-1-1056,0 0-1216,0 0 576</inkml:trace>
  <inkml:trace contextRef="#ctx0" brushRef="#br0" timeOffset="25">714 631 640,'1'0'352,"-1"0"-192,1 1-64,-1-1 128,1 1-32,0-1 32,0 1-64,0-1 0,1 1 96,-1-1 160,0 1-160,2-1 0,-1 1-128,0-1-32,0 0-32,0 2 32,0-1-64,0 1 64,1-1-128,-1 1 0,0 0 160,1 1 64,0-1 0,-1 0 32,2 0-64,-1 0 64,0 0-64,1 0 0,-1 0-32,1-1 64,0 1-160,0-1-32,-1 1-64,1-1 0,0 0 64,1 0 0,-1 1 0,1 0 64,-2 0-96,0 0 0,1 0 32,0 0 64,-1 1-32,0 0 64,1-1-64,-1 1 64,0-1-64,1-1 64,0 1 0,-1 0 32,0 0-160,0 0 32,1 0 64,-1 0 32,1-1-128,0 1 32,0-1 0,0 1 0,-1 0 192,1 0 128,0 1-96,0 0 32,-1 0-224,1-1-96,-1 2 32,1-1 0,0 0 96,-1 0-32,1-2-32,-1 1 32,1 0 32,0 0-32,0-1-32,0 1 32,0 0-32,0 1 0,1-1 0,-1 0 0,0 1 0,0 0 0,-1 0 0,1 0 0,0 0 64,0 0-192,0 0 32,-1 0 96,1 0 128,-1-1-96,1 0-32,-1 1 0,0-1 0,1 1 0,0-1 64,-1 0-32,0 1-32,1 0 32,-1 0-32,1-1 64,0 1 32,-1-1-192,1 1 0,-1 0 96,0-1 64,-1 0-96,0 0 32,0 0 0,0-1 0,0 0 0,0 0 0,0 1 0,0-1 64,-1 0-32,1 0-32,-1 0 32,0 0-32,1 0-96,0 1 64,0-1 32,0 1 64,0-1-32,-1 1-32,1 0 32,0-1 32,-1 1-32,1-1-32,0 0 32,-1 0-32,1 1-96,0-1 0,-1 0 128,1 0 32,-1 0-96,2 0 32,-3 0 0,1 1 64,0-1-96,1 0-64,-1 0 64,-1 0 0,1 0 96,2 0 96,-2 0-128,0 0-32,-1 0 0,1 1 0,0-2 0,0 1 0,0-1-96,0 2 64,0-1 96,0 1 32,-1 0-128,1-1 32,-1 1 0,1-1 64,0 0-96,0-1 0,-1 1 32,1 0 0,-1 1-96,1-1 64,-1 1 96,-1-1 32,1 1-128,-1-1-32,0 1 160,0-1 96,-1 0-192,1 0-32,-1 0 0,0-1 64,0 0-64,0 1 0,-1 0 96,2-1 32,-2 1-128,1 0 32,-1-1 0,0 1 64,1-1-32,-1 0-32,0 0 32,1 0-32,-1 0 64,0 1 32,1-1-128,0 0-32,0 1 32,0-1 0,0 0 32,0 0 0,0 0 0,0 0 0,0 0 0,1 0 0,-1 0 0,0 0 0,0 0 0,0 0 64,0 0-96,0 0-64,-1 1 64,1-1 64,-1 1 0,1-1-32,-1 1 32,1-1-32,0 1 64,-1 0 32,1-1-192,-1 1-64,1 0 128,0 0 64,-1-1 32,1 1-64,0 0 96,0-1 0,0 0-128,0 1-32,0 0 32,0 0 0,0 0-64,-1 0 0,1 0 128,0 0 96,0-1-192,0 1 0,0 0 64,0 0 64,0 0 64,0-1 64,0 1-256,0-1-96,1 1 96,0-1 64,0 0 32,0 1-32,1-1 32,-1 0 32,1 0-32,0 0-32,-1 0-64,1 0 32,0 0 32,0 0 0,0 0 64,0 0 32,0 1-128,-1 0-96,1 0-32,0 0 96,0-1 96,0 1 0,1 0-32,-1-1 32,1 0 32,0 1-96,0-1 0,0 1 32,1 0 64,-1-1-96,1 1-64,0-1 64,0 1 64,0 0-64,0 0 0,0 0 32,1 0 0,-1 0 0,0 0 0,1-1 0,0 0 0,0 1 192,0 0 128,0 1-160,1 0-96,1 1-32,0 1-32,0 1 0,3 0 0,-3 1-448,1 0-160,0 1-480,0-1-1376,0 2 192</inkml:trace>
  <inkml:trace contextRef="#ctx0" brushRef="#br0" timeOffset="26">230 679 896,'-2'1'352,"2"-1"-192,-1 2-64,0-2 128,0 1-32,0 0-32,0 0 32,-1 0 96,0 1-64,0 0-64,0 0 0,-1 0 32,1-1-96,0 1-64,-1-1 0,1 0-32,-1 0 0,0 1 0,0-1 0,0 1 0,1 0 0,-2 0 0,1-1 0,1 1 0,-1-1 0,1 0 64,-1 0-32,0 0-32,0 0 96,1 1 0,-1 0-32,0 0 32,0 1-64,0 0-32,0-1 32,1 2-32,-1-1 0,0 0 0,-1 1 0,1-3 0,0 2 0,0-1 0,-1 1-96,1-1 64,0 1 32,-1 0 64,1 1-32,-1 0 64,2-1-128,-1 0-64,-1 2 64,1-1 64,-1 0 0,1-1-32,0 1-64,0 0-32,0-1 64,0 1 64,0-1 64,0 1 32,0-1-160,0 0 32,1-1 0,-1 2 64,0-2-96,1 1 0,-1-1 96,0 1 32,1-1-128,0 1 32,0 0-64,-1 0 0,2 1 0,-2 0 0,1 2 0,-1 0 0,1 1 0,0 2 0,-1 0 128,1-1 96,-1 3 0,0-2 0,1 1-192,0-2 32,0 0-64,-1 1-64,0-1-960,0-2-416</inkml:trace>
  <inkml:trace contextRef="#ctx0" brushRef="#br0" timeOffset="27">294 769 128,'-3'2'64,"2"0"0,-1 1 192,2-2 160,-1 1-128,0-1-32,0 1-128,-1 1-32,1 0-32,-1-1 32,1 0-128,-1 1 0,1 1 96,0 0 32,0 0 32,0-1 0,0 1-64,0 1 32,-1-2-64,1 1 64,0 0 0,1 1 32,-1-2-160,0 2 32,1 0 0,0-1 64,-1 0-32,0 0 64,1 0-128,0 0 0,0 0 96,-1 0 32,1 1-32,-1 0-64,0 0 32,0 1 32,1-2 160,-1 1 192,-1 1-96,1-1 0,1 0-288,0 1 0,0-2-32,0 1 64,0 0-32,0-1 64,0 1-64,1 1-32,2-2 32,-1 1-32,0 1 0,1-1 64,0-1-256,1 1-96,0 0-992,1 3-352</inkml:trace>
  <inkml:trace contextRef="#ctx0" brushRef="#br0" timeOffset="28">180 210 896,'-2'0'416,"1"1"-192,1 1-352,-1-1 128,1 1-64,0 0 0,-1 2 0,1-1 0,-1 1-224,0 1-128</inkml:trace>
  <inkml:trace contextRef="#ctx0" brushRef="#br0" timeOffset="29">210 153 896,'-1'-2'352,"-1"2"-192,1 0-256,0 1 0,0 0 64,-1 0 64,-1 2-352,0 0-96</inkml:trace>
  <inkml:trace contextRef="#ctx0" brushRef="#br0" timeOffset="30">250 87 128,'-7'0'160,"1"0"-64,-2 1-192,5-1 64,-3 0-32,0-2 0</inkml:trace>
  <inkml:trace contextRef="#ctx0" brushRef="#br0" timeOffset="31">349 46 1792,'-1'-3'768,"1"2"-384,0-1-512,0 2 128,1-1 64,0 0 32,0 0-832,1 0-288,-1-2 448,1 0 192</inkml:trace>
  <inkml:trace contextRef="#ctx0" brushRef="#br0" timeOffset="32">315 76 896,'-3'-2'352,"2"1"-192,0 1 96,1-1 160,-1 1-128,1-1-96,-1-1 32,0 1 0,0-1-32,0-1-32,1 0-96,-2 0 32,0 1-1056,1 0-384</inkml:trace>
  <inkml:trace contextRef="#ctx0" brushRef="#br0" timeOffset="33">474 38 896,'0'-1'416,"1"1"-192,0 0-256,0 0 64,0 0-32,3-1 0,-2 1 0,1-1 64,1 0-96,3 0 0,-2-1 32,2 0 0,-1 0-448,1-2-96</inkml:trace>
  <inkml:trace contextRef="#ctx0" brushRef="#br0" timeOffset="34">523 46 3072,'0'-1'1216,"1"1"-640,0 0-736,1 0 192,-1 0 32,2-1 32,-1 0-192,2 0 0,-1 0-608,2 0-256,0 0-128,0-1 0</inkml:trace>
  <inkml:trace contextRef="#ctx0" brushRef="#br0" timeOffset="35">567 23 1152,'2'-4'416,"1"0"-192,1 0-256,-2 2 64,1 1-128,2-1 64,1 0-384,0-2-224</inkml:trace>
  <inkml:trace contextRef="#ctx0" brushRef="#br0" timeOffset="36">631 55 2304,'-1'-5'864,"1"3"-448,0 1-576,1 0 192,1 0-32,-2 0 64,2 1-96,1-1 0,-2 1 32,3 0 0,-1-1-928,1 1-416</inkml:trace>
  <inkml:trace contextRef="#ctx0" brushRef="#br0" timeOffset="37">614 80 2560,'1'-3'960,"3"2"-512,-1 0-544,0-1 256,0 1-128,2 0 64,1 0-1184,2-1-544</inkml:trace>
  <inkml:trace contextRef="#ctx0" brushRef="#br0" timeOffset="38">658 75 2304,'0'-1'960,"3"1"-512,1-1-544,-1 0 192,2-1-32,2 0 96,1-3-1184,2 0-512</inkml:trace>
  <inkml:trace contextRef="#ctx0" brushRef="#br0" timeOffset="39">711 87 640,'8'6'352,"-2"-1"-192,2 1-192,-5-2 64,2 0-32,1 0 64</inkml:trace>
  <inkml:trace contextRef="#ctx0" brushRef="#br0" timeOffset="40">397 45 128,'0'1'64,"1"0"0,-1-1-96,1 0 64,-1 0 32,1-1 96,1 0-128,-1-1-32,2-1-160,-1 1 32</inkml:trace>
  <inkml:trace contextRef="#ctx0" brushRef="#br0" timeOffset="41">401 69 2816,'0'-6'1120,"2"4"-576,1-1-576,-1 1 288,3 1-224,0-1-96,2-1-1248,0-1-480</inkml:trace>
  <inkml:trace contextRef="#ctx0" brushRef="#br0" timeOffset="42">444 61 5376,'1'-2'2112,"0"1"-1152,1-1-1184,1 0 256,-1 0-416,1-1-96,0 0-32,1 0 64,0 1-512,-1-1-256</inkml:trace>
  <inkml:trace contextRef="#ctx0" brushRef="#br0" timeOffset="43">483 59 5760,'-1'1'2176,"2"-1"-1152,0 0-1280,0 0 384,1-1-480,2 0-96,0-1-640,0 0-160,2-2-640,-1 0-224</inkml:trace>
  <inkml:trace contextRef="#ctx0" brushRef="#br0" timeOffset="44">510 65 7040,'1'0'2624,"0"-1"-1408,5-1-2048,-4 2 160,2-2-736,1 0-224,0-1-544,0 0-160</inkml:trace>
  <inkml:trace contextRef="#ctx0" brushRef="#br0" timeOffset="45">549 61 7552,'0'0'2816,"1"0"-1536,2-1-2144,-1 0 160,2 0-1600,0-1-512,2-2 704,1 0 384</inkml:trace>
  <inkml:trace contextRef="#ctx0" brushRef="#br0" timeOffset="46">578 53 7296,'1'0'2816,"0"-1"-1536,4 0-2688,-2 0-64,0-2-1344,2 0-384</inkml:trace>
  <inkml:trace contextRef="#ctx0" brushRef="#br0" timeOffset="47">636 82 4864,'2'0'1824,"0"0"-960,2-1-1376,-1 0 160,1 1-768,1-1-224,0-1-160,0-1-32</inkml:trace>
  <inkml:trace contextRef="#ctx0" brushRef="#br0" timeOffset="48">667 76 7168,'1'-1'2720,"3"0"-1472,2-2-2592,-4 1-32,3 0-1376,1-2-416</inkml:trace>
  <inkml:trace contextRef="#ctx0" brushRef="#br0" timeOffset="49">635 64 7040,'0'-2'2720,"2"2"-1472,-1-1-1536,3 0 384,1-1-480,2 0-160,2-1-1632,0-1-704,2 0 768,-1 0 448</inkml:trace>
  <inkml:trace contextRef="#ctx0" brushRef="#br0" timeOffset="50">670 98 5376,'1'0'2112,"1"0"-1152,3 0-1472,-2 1 224,1-1-448,1-1-64,0 1-1088,1-2-416</inkml:trace>
  <inkml:trace contextRef="#ctx0" brushRef="#br0" timeOffset="51">670 125 6656,'2'5'2464,"3"-4"-1344,-1 0-1536,-2 1 384,3 0-960,0 1-224,0 1-1184,2-1-480</inkml:trace>
  <inkml:trace contextRef="#ctx0" brushRef="#br0" timeOffset="52">698 140 5888,'-3'1'2176,"3"2"-1152,2 1-1408,-1-2 320,2 2-64,1 2 128,1 0-736,0 1-320,3-1-1088,1 1-384</inkml:trace>
  <inkml:trace contextRef="#ctx0" brushRef="#br0" timeOffset="53">701 180 5632,'5'11'2176,"-1"-6"-1152,4 6-1888,-4-3 0,2 1-1216,-1 1-416,1-1 1152,1 1 576</inkml:trace>
  <inkml:trace contextRef="#ctx0" brushRef="#br0" timeOffset="54">747 242 6272,'0'8'2368,"1"-5"-1280,1 6-1984,-1-5 128,1 1-352,1 2 32,0 0-800,0-2-320</inkml:trace>
  <inkml:trace contextRef="#ctx0" brushRef="#br0" timeOffset="55">761 333 6144,'3'12'2272,"-1"-8"-1216,0 1-2368,-1-2-160,1 0-832,-1-1-160</inkml:trace>
  <inkml:trace contextRef="#ctx0" brushRef="#br0" timeOffset="56">767 378 5888,'3'15'2176,"-1"-9"-1152,0 3-2816,0-5-416,1 1 192,0-1 192</inkml:trace>
  <inkml:trace contextRef="#ctx0" brushRef="#br0" timeOffset="57">228 151 5248,'-5'1'2016,"4"0"-1088,-1 2-1088,2-1 384,-1 1-352,0 0-32,-1 4-640,-1 0-224,0-1-928,1 2-384</inkml:trace>
  <inkml:trace contextRef="#ctx0" brushRef="#br0" timeOffset="58">227 160 5888,'-2'0'2176,"1"0"-1152,-2 1-1120,2 0 416,-2 0-512,-1 3-160,-1 2-192,-1 0 0,-2 2-288,0 2-96,-2 1-896,1 1-448</inkml:trace>
  <inkml:trace contextRef="#ctx0" brushRef="#br0" timeOffset="59">466 564 2176,'0'0'64,"0"1"-96,-1-1-64,1 1 64,-1-1 64,1 1 0,-1 0-32,0 0 32,0-1 32,-1 2-384,1-1-192,-1 0 0,1 1 32</inkml:trace>
  <inkml:trace contextRef="#ctx0" brushRef="#br0" timeOffset="60">265 500 512,'0'0'256,"0"1"-128,-1 0 64,1 0 192,0 0 0,0 0 96,0 0-192,0 1-96,0 1-32,0-1-32,0 0-64,0 0 32,0 0 0,0 0 96,0 0-96,0 0-64,1 0 0,-1 0-32,0-1 64,0 0 32,0 1-192,0 0 0,2 0 160,-2 1 192,0 1-352,1-1-64,-1 0 192,0 1 192,1-1-96,0 1-64,0-2-32,0 1-32,0-1-1152,1 0-480</inkml:trace>
  <inkml:trace contextRef="#ctx0" brushRef="#br0" timeOffset="61">267 532 1152,'1'2'416,"-1"-2"-192,0 1-64,0 0 192,1 0-288,-1 1 0,0 0 0,1 0 32,-1 0 32,1 1 0,-1 0-160,1-1 32,-1 1 64,1 0 96,0-1-128,0 0-32,0 0 0,0 1 64,1-1-96,-1 1 0,1 0 32,-1-1 64,1 1-32,-1 1-32,1 1 32,0-2-32,1 1 0,0 0 0,0 0 0,1-1 0,2 2 64,0 1 96,1-2-1056,0 1-416</inkml:trace>
  <inkml:trace contextRef="#ctx0" brushRef="#br0" timeOffset="62">280 637 512,'4'15'256,"-2"-9"-128,1 7-384,-1-8-32</inkml:trace>
  <inkml:trace contextRef="#ctx0" brushRef="#br0" timeOffset="63">277 584 128,'-1'2'0,"1"2"64,0-2 32,0 0-32,0 1-64,0 0 32,0 1-32,0-2 0,0 2 64,0 2-32,0-1 64,-1 0-64,0 2-32,0-1-128,0 0-64</inkml:trace>
  <inkml:trace contextRef="#ctx0" brushRef="#br0" timeOffset="64">224 684 384,'1'0'256,"0"-1"-128,0 1-96,0 0 160,0 0-96,1-1-64,0 1 64,1 0 0,0-1-128,1-1-32,0-1-256,3-1-128</inkml:trace>
  <inkml:trace contextRef="#ctx0" brushRef="#br0" timeOffset="65">266 267 1152,'-2'0'416,"2"0"-192,-1-1-352,1 1 64,-1 0 32,1 0 64,-2 0 64,2 0 96,0 0-32,0-1 0,-2 1-96,2-1 32,-3 1-64,3-1-32,-3 1 32,2-1 32,-1 1-96,1-1-64,-1 1 128,1 0 32,-1 0 0,1-1-64,0 1 32,-1 0-32,1 0 0,0-1 0,-1 1-96,0 0 64,0-1 160,0 0 64,-1 0-160,0-1-64,1 2 0,0-1 0,0-1-64,-1 2 64,2-1 32,0 0 64,0 1-32,0-1-32,0 1-64,1-1 32,-1 1-32,1-1-64,-1 1 160,0-1 96,1 1-32,-1 0-64,1 0-96,-1-1-32,1 1 128,0 0 32,0 0 0,0 0-64,0 0 32,0 0-32,1 0 0,0 1 64,0-1-32,1 1-32,1 1 32,-1 0-32,2 0 0,-1 0 0,0-1 0,1 2 64,-1-2-96,0 1 0,0 0 32,0 0 0,1-1 0,-1 0 64,0 1-96,0-1 0,2 0 96,-3 0 32,1 0-128,0-1-32,-2 1 32,1 0 64,-1 0-64,0 0 0,-1-1-480,1 1-128,-1 0 32,0 0 32</inkml:trace>
  <inkml:trace contextRef="#ctx0" brushRef="#br0" timeOffset="66">184 265 1152,'1'1'512,"2"-1"-256,-2 1-224,1-1 160,-1 1-32,1-1 0,0 0-192,0 1 32,1-1 64,0 1 32,0 0-32,0 1 32,1-1-128,0 1 0,0-1 160,0 1 64,0-1-224,-1 0-32,1 1 0,-2-1 96,1-1-64,0 1 0,-1 1 96,0-1 32,-1 1-32,0-1-64,1 1 32,0-1-32,-2 0 0,1 0 0,1 0-160,-1-1 32,0 1-640,-1-1-288</inkml:trace>
  <inkml:trace contextRef="#ctx0" brushRef="#br0" timeOffset="67">191 237 384,'3'-3'256,"-2"2"-128,0 0-96,0 0 160,0 1-96,1-1-64,0 0-96,0 0 32,0 1 96,0-1 96,0 1-128,0 0-96,0 0-256,0 0-128</inkml:trace>
  <inkml:trace contextRef="#ctx0" brushRef="#br0" timeOffset="68">178 238 896,'2'-1'416,"-1"1"-192,2-2-352,-2 1 128,1 1 128,0-2 64,2 1-64,-1 0-96,-1 0 0,2-1-32,-2 1-512,2 0-192</inkml:trace>
  <inkml:trace contextRef="#ctx0" brushRef="#br0" timeOffset="69">219 292 1152,'-1'0'416,"1"1"-192,0 0-256,0-1 64,0 0-128,0 1 64,0-1 32,0 1 0,0 0 0,0 0 64,0 0-32,0 1 64,0-1-64,0 1 64,0 0-64,0 1-32,0 0-64,0-1 32,0 1-32,0 1 0,0-1 64,0 0 64,0 0-32,0-1 64,0 1-64,0 0-32,0 1 32,0-1-32,0 1 0,0-1 64,0 1-96,0-1 0,-1 0 32,0 0 0,1 0 0,-1 0 0,1 0-96,-1 0 64,1-1 32,0 0 64,0 1-32,-1 1-32,1-1 96,0-1 64,1 0-128,-1 1-96,0-1 32,1 1 0,-1-1-64,1 0 64,0 0 32,-1-1 64,1 1-96,-1 0 0,0-1 96,1 1 32,-1 0-384,0 0-128,0 0-96,1 1 0</inkml:trace>
  <inkml:trace contextRef="#ctx0" brushRef="#br0" timeOffset="70">206 304 256,'0'6'160,"0"-2"-64,0 0-128,1-1 128,0 0-128,-1 1-64,0 0 128,0 2 96,0 0-192,-1-1 0,1 1 0,-1 0 32,0 0 32,0 0 0,1-1 64,-1 1 32,0 0-32,-1-1-64,1 1 32,-1-1-32,0 0-96,-1 1 64,0 0-128,2-2 32</inkml:trace>
  <inkml:trace contextRef="#ctx0" brushRef="#br0" timeOffset="71">511 539 2048,'2'0'768,"-2"0"-384,1 0-384,-1 0 160,1 0-192,0 0-32,-1-1 32,1 1 64,0 0-64,0 0 0,-1-1 32,1 1 0,0 0 0,0 0 0,0 0 0,0-1 0,0 1 64,0 0 32,0 0-32,0-1-64,1 1 32,-1 0-32,0 0-96,0 0 64,0 0 32,0 0 0,0 0 64,1 0 32,-1 0-192,0 0 0,0 0 32,0 0 96,0 0 0,1 0 64,-1 0-64,1 0-32,0 0 32,-1 0-32,1 0 0,0 0 0,1 0-96,-2 0 0,2 0 64,-2 0 0,1 0 32,0 0 0,1 0-96,-1 0 64,0 0 32,0 0 0,0 0 0,0 0 0,-1 1 0,1 0 64,-1-1-32,0 0-32,0 1-64,0 0 32,1-1 32,-1 1 64,1 0-96,-1 0 0,0 0 32,1 0 0,-1 0 64,1-1 32,-1 0-32,1 1-64,-1-1-64,1 1 32,0-1 32,-1 0 0,1 0 0,0 0 0,-1 1 0,0-1 0,1 1 0,-1-1 0,0 1 0,0-1 0,0 1 0,0 0 64,0 0-96,0 0-64,0 0 64,0 0 64,-1 0 0,1 0-32,0 0-64,0-1 32,-1 1 32,1 0 64,-1-1-32,0 1-32,1 0 32,-1-1-32,0 1 64,1-1 32,-1 1-128,0-1 32,1 1 64,-1-1 96,0 1-224,1 0 0,-1 0-928,0 0-288</inkml:trace>
  <inkml:trace contextRef="#ctx0" brushRef="#br0" timeOffset="72">476 563 1408,'0'1'608,"0"-1"-320,-1 1-352,1-1 192,0 1-160,-1-1 0,1 1 32,-1-1 64,0 1-96,0 0 0,0 0 32,0 0 0,0-1 0,0 1 64,0 0-32,-1-1-32,1 1 32,-1 0-32,1-1 64,-1 1 32,1 0-32,0-1-64,-1 1 32,1-1-32,0 1 0,1-1 0,0 0-704,0 0-320</inkml:trace>
  <inkml:trace contextRef="#ctx0" brushRef="#br0" timeOffset="73">503 551 640,'-2'2'352,"-1"-1"-192,2 1-256,0-1 64,1 0 32,-2 1 64,0-1-32,-1 0 64,1 1-128,-1 0 0,1 0 32,-1-1 64,1 1-32,0-1-32,0 0 32,1 0 32,0 0-384,0-1-192</inkml:trace>
  <inkml:trace contextRef="#ctx0" brushRef="#br2" timeOffset="74">358 160 1536,'0'-6'608,"0"10"-320,0-2-480,0-2 96,0 0-256,0 0-32,0 1-64,2-1-32</inkml:trace>
  <inkml:trace contextRef="#ctx0" brushRef="#br2" timeOffset="75">629 580 1792,'0'-1'704,"0"1"-384,0 0-320,0 0 224,0 0-128,0 0 0,0 0-32,-2 0 32,2 0 64,0 1 64,-1-1-256,0 0-32,1 0 128,-1 0 192,0 0-128,0 0 0,0 0-128,0 0-32,0-1 32,0 1 0,0 0 0,-1 0 64,1 0-32,0 0 64,0 0 128,-1 0 192,0 0-160,0 0 0,1-1 0,0 1 0,-1 0-128,0 0-96,1-1 0,-1 1 32,1 0-96,-1-1 0,0 1 32,1 0 0,0 0 0,-1 0 0,0 0 0,0 0 0,0 0 0,0 0 64,0 0-96,0 0-64,0 0 64,0 1 64,0-1 0,1 1 64,-1-1-128,-1 1 0,1-1-32,2 1 0,-3-1 64,2 0 64,-2 1-32,1-1-32,1 0 32,-1 0 32,1 0-96,0 0 0,-1 0 32,1 0 64,-1 0-32,1 0 64,-1 0-64,0 0-32,0 0-64,0 1 32,0-1 32,0 0 64,1 0-96,-1 1 0,0-1 32,1 0 0,-1 0 0,0 0 0,0 0 64,0 0-32,1 0-32,-1 0-64,0 0 32,0 0 32,0 0 0,0 1 0,1-1 64,0 0-96,-1 0 0,1-1 96,0 1 32,0 0-128,-1 0-32,2-1-64,-1 1 96,0 0 0,-1 1 96,1-1-96,-1 0-64,0 1 64,0 0 64,1-1-64,-1 1 0,0 0-256,0 0-128,-1-1-480,1 1-256,0-1-64,0 0 0</inkml:trace>
  <inkml:trace contextRef="#ctx0" brushRef="#br2" timeOffset="76">475 588 384,'-5'2'256,"2"0"-128,0 0-96,1-1 96,1 1-160,-1-1 32,1 0-224,0 0-96</inkml:trace>
  <inkml:trace contextRef="#ctx0" brushRef="#br2" timeOffset="77">470 561 128,'1'-2'64,"1"2"0,-1-1-96,0-1 64,0 1-32,0 0 64,0 0 32,1-1 32,-1 1-160,1 0-32,-1 1 32,2-3 0,-2 2 448,2 1 192,-3-1-288,2 0-96,1 0-224,-3 0-32,3 1 32,-1-1 64,0 1-96,-1-1 0,0 1-480,1 0-192</inkml:trace>
  <inkml:trace contextRef="#ctx0" brushRef="#br2" timeOffset="78">472 553 256,'0'-1'160,"1"0"-64,-1 0-64,1 1 96,-1 0-64,0-1-64,1 1 32,0-1-32,-1 1 0,0-1 0,1 1 0,0-1 0,-1 0 0,1 1 64,-1-1 32,1 1 96,-1-1-32,1 0 64,-1 0-128,1 1 0,-1-1-32,1 0-64,-1 1 32,0 0-32,1 0 0,-1-1 0,0 1 0,0 0 0,2-1 0,-2 1 0,1 0 64,-1 0 96,0 0-224,1-1 0,-1 1 0,2 0 32,-2-1 32,1 1 0,-1 0 0,0-1 0,1 1 0,-1-1 64,2 1-96,-2 0 0,1-1 32,-1 1 64,1 0-32,0-1 64,-1 0-128,1 1 0,-1-1 32,1 1 0,-1-1 0,1 1 0,0-1-96,-1 1 64,1 0 32,0-1 64,-1 0-32,1 1 64,0-1-64,-1 0-32,1 1-64,0-1 32,0 0 32,-1 1 0,1-1 0,0 0 64</inkml:trace>
  <inkml:trace contextRef="#ctx0" brushRef="#br2" timeOffset="79">511 518 1952,'2'0'32</inkml:trace>
  <inkml:trace contextRef="#ctx0" brushRef="#br2" timeOffset="80">514 516 1952,'1'0'32,"1"-1"-64,-1 1 0,0 0 96,0 0 96,-1 0-128,1 0-96,0 0 32,-1 0 0,1 0 32,0 0 0,-1 0 0,0 0 0,1 0 0,-1 1 0,0-1 64,1 1-96,-1 0 0,1-1 32,-1 0 64,1 0-96,0 0 0,0 0 32,-1-1 64,1 1-32,0-1 64</inkml:trace>
  <inkml:trace contextRef="#ctx0" brushRef="#br2" timeOffset="81">533 517 1984,'0'2'-320,"0"0"-192,0 0-96</inkml:trace>
  <inkml:trace contextRef="#ctx0" brushRef="#br2" timeOffset="82">571 508 128,'1'0'64,"-1"0"0,1-1-96,1 1 64,-1 0-32,-1 0 64,1 0-96,-1 0 0,2 0 32,-1 0 64,0 1-32,0-1-32,-1 0-64,1 0 32,0 1 96,0-1 32,0 0-128,0 1-32,0-1 32,0 1 64,0 0 0,0 0-32,0 0-64,0 0 32,0-1 32,0 1 64,0 0-96,0 0 0,0-1 32,1 1 64,-2 0 32,2-1 32,-1 1-224,0-1 0,0 1 32,0 0 96,1-1 0,-2 1-32,1 0 32,0 0-32,0 1 0,0-1 64,0 0-96,-1 0 0,1 0 32,-1 0 0,1 0 64,-1 0 32,1 1-128,0 0-32,1 1 96,0-1 32,0 1 0,1 1 32,1-1-288,-1 0-32</inkml:trace>
  <inkml:trace contextRef="#ctx0" brushRef="#br0" timeOffset="83">490 367 384,'-1'1'160,"1"0"-64,0-1-128,0 1 64,0-1-32,0 1 0,-2 0-96,2-1 64,0 1 32,0-1 0,0 1-96,-1-1 64,-1 1 32,2-1 64,-1 1 32,1 0 32,0 0-160,-1 0 32,1 0-64,0 0 0,0 0 128,-1 0 32,1 0-32,0 0-64,0-1-64,0 1 32,-1 0 32,1 0 64,0 1-96,0 0-64,0-1 128,0 0 96,0 1-192,0 1 0,-1-2 0,1 1 96,0 0 0,0 0 64,0-1-128,0 0 0,-1 1 32,1-1 0,0 1 0,0-1 0,-1 1 0,0-1 0,1 1 0,-1 0 64,0-1-96,0 1 0,1 0 32,-1 1 64,1-1-32,0 1-32,0-1 32,-1-1 32,1 1-96,0 1 0,-1-1 96,1 0 96,-1 0-128,0 0-32,0 1 64,0-2 96,0 1-128,1 1-96,-1-1-256,1 1-128</inkml:trace>
  <inkml:trace contextRef="#ctx0" brushRef="#br0" timeOffset="84">582 375 640,'0'0'352,"0"2"-192,0-2-128,0 0 160,1 1 32,-1-1 96,0 0-96,0 0-64,0 1 0,0-1-32,0 1-64,0 0 32,0 0-64,0 0-32,0 0 96,0-1 64,0 1-224,0 0 0,0 0 64,0-1 128,0 1-32,0 0-64,0 0 64,0-1 0,1 1 32,-1 0 0,0 0-64,0 0 32,0 1-64,0-1 64,0 0-64,0 0-32,0 0 96,0 0 64,0 0-64,0-1-64,0 1 0,0 0 32</inkml:trace>
  <inkml:trace contextRef="#ctx0" brushRef="#br0" timeOffset="85">585 406 4384,'1'0'32,"-1"1"0,1 0 64,0 1-128,-1-1 0,1 0 32,0 0 64,-1 0-32,1 0 64,0 0 64,-1 0 64,1 1-192,-1-1-64,1-1 0,-1 2 64,1-1 0,-1 0 64,1 0-64,-1 0-32,0-1 32,1 1-32,-1 0 64,0 0 32,1-1-128,-1 2-32,0-2 32,1 1 64,-1 0 0,0 0-96,0 0 32,0 0 32,0-1 0,0 0-96,1 1 160,-1 0 64,0 0-96,0 0-32,0 1 0,0-1 64,1 0-32,-1 1-32,0 1 32,1-1 32,-1 0-96,2 1-64,-1-1-1440,0 1-544</inkml:trace>
  <inkml:trace contextRef="#ctx0" brushRef="#br0" timeOffset="86">512 470 128,'0'0'0,"1"0"64,-1 0 32,1 0-128,-1 0 32,1 0 64,-1-1 32,0 1-32,1 0 32,-1 0 64,0 0-64,1-1 0,-1 1-32,0 0-64,0-1 32,1 1-32,-1 0 0,0 0 64,1 0-96,-1-1 0,0 1 32,0-1 0,1 1 0,-1-1 0,1 1 64,-1-1 32,1 1-128,0 0-32,-1 0 32,1-1 0,-1 1 32,0 0 64,1 0-96,-1-1 0,1 1 32,-1 0 64,1 0-96,0 0 0,-1 0 32,1 0 0,-1 0 0,1 0 64,-1 0-96,1 0-64,0 0 128,-1 0 32,1 0 0,-1 0-64,0 1-64,0-1 32,1 0 32,-1 0 64,0 0 32,0 1 32,0-1-224,0 1 0,0-1-256,0 1-32</inkml:trace>
  <inkml:trace contextRef="#ctx0" brushRef="#br0" timeOffset="87">567 467 1152,'0'0'416,"0"1"-192,0-1-128,0 0 224,0 0-192,0 0 0,0 0 64,0 0 32,0 0 32,0 0 64,0 0-160,0 0-32,0-1-64,0 1 32,0 0 0,0 0 32,0 0 128,0 0 96,0 0-64,0 0 64,0 0-192,0-1-32,0 1 0,0 0 0,0 0-64,0-1-64,0 1 32,0 0-32,0 0 64,0 0 32,0 0-32,0 0 32,0 0 0,0 0 32,0 0-64,0 0 32,0 0 0,0 0 96,0-1-96,1 1-64,-1 0 64,0 0-64,0-1 64,0 1-128,0 0 0,1 0 32,-1 0 64,0-1-32,0 1-32,0 0 32,0 0-32,0 0 64,0 0 32,2 0 32,-2 0 0,0 0-64,0 0-64,0 0 96,1 0 0,-1 0-128,0 0-32,0 0 96,0 0 32,0 0-96,0 0-32,0-1 96,1 1 32,-1 0-160,0 0 0,0 0 96,0 0 128,2 0-32,-2 0-64,0-1 0,0 1-32,1 0-96,-1 0 64,0 0 96,0 0 96,1 0-224,-1 0 0,0 0 64,0 0 64,1 0-96,-1 0 32,0 0 64,0 0 32,0 0-32,0 0-64,0 0-64,0 1-32,0-1 64,1 0 64,-1 0-64,0 0 0,0 0 32,0 0 64,1 0-32,-1 0-32,0 0-64,0 0-32,0 0 64,0 0 0,0 0 32,0 0 64,0 0-32,0 0 64,0 0-128,0 0 0,0 0 32,0 1 0,0-1 0,0 0 0,0 0 64,1 0 32,-1 0-256,0 0-64,0 0-1984,0 0-928,-1 0 1600</inkml:trace>
  <inkml:trace contextRef="#ctx0" brushRef="#br3" timeOffset="88">602 777 256,'0'6'160,"0"0"-64,0-1-128,0-3 128,2 2-64,-2 0 64,0-1-64,2 5 64,0-2-288,-2-1-96</inkml:trace>
  <inkml:trace contextRef="#ctx0" brushRef="#br3" timeOffset="89">434 787 640,'0'9'352,"0"-7"-192,0 4-192,0-4 128,0 3-64,0 1 64,0 1-64,2-1 64,-2 0-64,2 1-32,0-3-416,2 0-128</inkml:trace>
  <inkml:trace contextRef="#ctx0" brushRef="#br3" timeOffset="90">349 171 640,'4'0'352,"0"0"-192,0 0-128,-2 0 96,2 0-160,0 0 32,0 0-64,2 0 0,0 0 64,0 0 64,2 0-32,-2 0 64,1 0-64,-1 0-32,2 0 32,-2 0 32,0 2-96,0-2 0,0 0 32,-2 0 0,2 2 0,-2-2 64,0 0-96,0 0-64,0 0 64,0 0 64,1 0 0,-3 0-32,2 0 32,-2 0-32,0 0 0,2 0 64,-2 0 32,2 0 32,-2-2-64,2 2 32,0 0-64,-2 0-32,2 0 32,-2 0-32,2 0 0,-2 0 64,2 2-96,0-2 0,-2 2 32,0-2 64,2 1-96,-2-1 0,2 2 32,-2 0 0,2 0 0,1-2 0,-1 2 0,0-2 64,2 0-32,0 0-32,2 0-64,-2 0 32,2 0-480,-2-2-192</inkml:trace>
  <inkml:trace contextRef="#ctx0" brushRef="#br3" timeOffset="91">614 806 128,'0'5'64,"0"-1"0,0 3-96,2-1 64,-2 0-32,0-1 64,0 1-96,0 1-64</inkml:trace>
  <inkml:trace contextRef="#ctx0" brushRef="#br3" timeOffset="92">495 661 768,'1'-4'352,"1"4"-192,1-2-128,-3 2 160,0-1-160,2 1-32,0-2 0,0 2 0,0-2 64,0 2 96,0-2-224,2 2-96,-2 0 96,0 0 64,2-2-32,0 2 0,0 0 32,0 0 0,2 0-96,-2 2 64,2-2-320,-1 0-96</inkml:trace>
  <inkml:trace contextRef="#ctx0" brushRef="#br3" timeOffset="93">594 787 128,'2'4'160,"-2"-1"-64,2-1-64,0 0 96,-2 0-64,4 0-64,-2 2-64,0-1 32,2 1-128,-2 2 32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48.944"/>
    </inkml:context>
    <inkml:brush xml:id="br0">
      <inkml:brushProperty name="width" value="0.05" units="cm"/>
      <inkml:brushProperty name="height" value="0.05" units="cm"/>
      <inkml:brushProperty name="color" value="#849398"/>
    </inkml:brush>
  </inkml:definitions>
  <inkml:trace contextRef="#ctx0" brushRef="#br0">0 0 128,'0'0'0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48.945"/>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25 18 2560,'-2'7'960,"2"-6"-512,0 1-544,0-2 192,0 0-96,0 0 0,0 0-96,0 0 64,0 0-1024,0 0-416</inkml:trace>
  <inkml:trace contextRef="#ctx0" brushRef="#br0" timeOffset="1">598 360 128,'-8'7'0</inkml:trace>
  <inkml:trace contextRef="#ctx0" brushRef="#br1" timeOffset="2">110 165 896,'2'1'352,"-2"-1"-192,1 2-256,-1-1 64,1-1 32,-1 1 0,1 0 0,-1-1 0,1 1 0,0 0 64,0 0-32,0 0-32,0 0 32,0 0-32,0 0 0,0 0 64,0 0-96,0 0 0,1 0-32,-1 1 0,0-1 64,2 0 64,-2-1 32,1 2 96,-1-1-160,1 1-32,0-1-64,0 0 0,-1 0 64,0 0 0,1 1 128,-1-1 64,0 0-160,1 1 0,-1-1 32,0 0 96,0 0-64,0 1 0,0 0-96,0-1-96,1-1 64,-1 2 64,2-1 0,-3 1-32,3-1 96,-2 0 64,0 0 64,0 1 32,0-1-128,0 0-32,0 0-32,0 0 32,0 0-64,1 0-32,-1 0 32,0 0 32,1 1-32,-1-1-32,0 0-128,1 0 0,0 1 128,0 0 64,0-1 0,1 1-64,-1-1 32,0 0-32,-1 1 0,1-1 0,-1 0 0,1 1 0,-1-2 64,1 1 96,0 0-224,0 1 0,-1-1 64,1 0 64,-1 1 0,1-2-64,0 1 96,0 0 0,1 0-128,-2 0 32,1 0-64,1 0 0,-1 0 64,1 0 64,-1 0-32,0 1 64,1 0-128,-1 0-64,0-2 64,1 2 0,-1 0 32,1 0 64,-2-1-96,2 1 0,-1-1-32,0 0 0,0 0 128,0 0 96,0 0-128,0 0-32,1 0 0,-1-1 64,0 1-192,0 0 32,0 0 96,1 0 64,-2 1 0,2-1-64,-2 0 32,1 0-32,-1 0 0,1 0 0,0 0 0,0 0 64,0 0-32,-1 0-32,1-1 32,0 2-32,-1 0 0,1-1 0,1 1 0,-2-1 0,2 0 0,-1 1 64,0-1-96,-1 0 0,1 0-32,-1 0 0,1-1 64,0 1 0,0-1 0,0 0 0,0 0-96,0 1 64,0 0 32,2 1 64,0 0-448,-1-1-160,0 0-352,-1 1-160</inkml:trace>
  <inkml:trace contextRef="#ctx0" brushRef="#br1" timeOffset="3">94 137 896,'1'1'352,"0"0"-192,1-1-192,-1 0 128,0 1 0,1-1 32,-1 0-64,1 0-64,-1 1 32,1-1-32,0 1 64,0 0 32,0 0-128,0 0 32,0 1-64,-1-1 0,2 0 128,-1 1 32,1 0-128,-1-1 32,1 0 0,0 0 64,0 0-96,0 0 0,-1 0 32,1 0 0,-1 0 0,1 0 0,0-1 0,-1 1 64,1 0-32,0 0-32,0-1 32,-2 2 32,3 0-32,-2-1-32,1 0 32,-1 0 32,1 0-96,0 0 0,1 1 96,-1-1 32,0 0 32,1 0 0,0 1 0,-2-1 0,1 0 0,0 0 0,-1 0-64,0 0-64,1 0 32,0 0-32,0-1 64,-2 1 32,3-1-32,-2 2-64,1-1 32,0 0 32,0 0-32,0 0 64,0 0-128,0 1 0,0 0 32,0 0 64,1 0-32,-1 0 64,0 0-128,0-1 0,0 0 96,0 0 96,0 0-64,0 0 0,1 0-32,0 0 32,-1 1-64,0-2 64,1 1-64,-1 1 64,0 0-64,1-1 64,0 0-128,-1 1 0,1-1 32,0 1 64,-1 0-32,0-1 64,1 0-64,-2 1 64,1 0-128,0 1 0,1-1 32,-1 1 64,-1-1-32,0 0-32,0-1 32,0 0 32,0 1-32,0-1-32,0 0-64,-1-1 32,1 1 32,0 0 64,-1-1-32,1 1 64,0 0-64,0 0 64,0-1-64,0 1-32,0 0 32,-1 0-32,1 1-96,1-1 64,-1 1 32,0 0 64,0-1-192,0 0 32,0 0 96,1 1 128,0-1-32,-3 0-64,3 0 0,-1 0-32,-1-1-96,0 1 0</inkml:trace>
  <inkml:trace contextRef="#ctx0" brushRef="#br1" timeOffset="4">409 280 5280,'2'2'32,"-1"-2"-64,1 2 0,0 0 32,0-2 64,0 1 32,-2 1-128,2-2-32,-2 2-128,0-2-800,0 2-256,3-2 160,-2 0 64</inkml:trace>
  <inkml:trace contextRef="#ctx0" brushRef="#br1" timeOffset="5">115 164 512,'4'2'256,"-2"0"-128,0 2-32,0-4 128,0 2-96,1 1-96,0-1 0,2 0 32,0 1-96,0 0 0,-1 0 32,1 1 64,0-1-96,-1 1 0,-1-1 32,1 1 64,-1-1 32,0 0 32,0 0-160,-1-1-32,0 1 32,0-1 0,0 0 96,0-1 32,1 0-128,-2 1-32,0-1 32,-1 0 0,1-1 32,-1 0 0,0 0 0,0 0 0,0 0 0,-1-1 64,0 0-96,0 0 0,-2 0-32,1-1 0,0 1 128,-1-1 32,1 0-32,-1-1-64,0 0-64,0-1 32,-1 2 32,0-1 0,0 1 0,-1-2 0,0 1 64,0 1 32,0-1-128,1 0-32,-2 0 32,1 0 0,1 0 32,0 1 64,1-1-96,1 0-64,0 2 64,-1-1 64,0 1 0,3-1-32,-3 1 32,2 1-32,-1-1 0,1 0 0,0 0 0,0 0 0,0 0 0,0 0 0,0 1 64,0-1 96,1 0-224,-1 1 0,1 1 0,-1-1 32,2 1 32,-1 0 0,1 0-96,1 0 0,1 1 64,1 0 64,0 1 0,0 0-32,1 1 32,1-1-32,0 2 0,0-1 64,1 1-96,-1-1-64,0 2 64,0-2 64,-1 0 0,1 1-32,0-2 32,-1 2-32,-1-2 0,0 1 64,0-2-32,-1 1-32,-1 0 96,-1-1 0,0-1-192,0-1 0,-1 0 32,0 0 96,0-1-64,-1 0 0,0-1 96,0 1 32,-1-2-128,-1 1-32,-1-1 32,0 0 64,0-1 64,0-1 32,-2 1-64,-1 0-64,0-1 96,1 1 0,0-1-128,0 2 32,0-1 0,1 0 0,0 0 0,1 0 0,0 0-96,0 2 64,0-2-32,0 1 0,1 0 64,0 0 64,0 2-32,1-1-32,0 0 32,0 0 32,1 2-192,-1-1 32,1 0 96,1 1 64,0-1-96,1 2-32,-1-1-64,2 1 96,0-1 0,0 1 96,1 0-96,0 1 0,1-1 32,1 2 0,-1-2 64,1 2 32,0 0-32,1 0 32,1 0-128,-3-1 0,3 1 32,-1 0 64,-1-1-32,1 0 64,0 1-64,0-1-32,0 0 32,-1 1-32,0 0 0,2 1 64,-3 0-32,1-1-32,-1 0-64,-1-1 32,1 1 32,-2-1 64,0-1-32,1-1-32,-3 0-64,0 0 32,0-1 32,0-2 0,-2 1 64,1 0 32,0 0-128,0-1 32,-2 2 64,0-2 32,-1 0-128,-1 1 32,-1 0 0,-1 0 64,0-1-32,0 1-32,-2-1 32,1 1 32,1-1-96,0 0 0,1 0 32,0 2 0,0-2 0,1 1 0,2 1 0,-1 0 0,2 0 0,-1 0 0,2 0-96,-1 1 0,1-1 64,-1 1 64,1-1-64,1 1-64,0-1-32,0 1 96,0-1 64,1 1 64,1 0-32,-1 0-64,2 1-64,0 0 32,1 0 32,-1 0 0,1 1-96,2 0 64,0 0 96,-1 0 32,1 0 32,0 0 0,0 0-64,1 0 32,-1 0-64,0-1-32,0 1 32,0 0 32,1 0 32,-1 0 32,-1 0-160,0 1 32,1-1 0,-1 0 0,1 1 0,-2 0 0,0-2-96,0 1 64,0 0 32,-1 0 64,-1-1-96,1-1 0,-1 0 32,0 0 64,-1 0-32,1 0-32,-1 0 32,0 0-32,-1-1 0,0-1 0,0 1 64,-1 0 96,0 0-128,-1 0-96,-1 1-64,-2 0 96,1 0-512,-1 0-160,0 0 128,-1 0 96</inkml:trace>
  <inkml:trace contextRef="#ctx0" brushRef="#br1" timeOffset="6">229 233 896,'3'2'352,"-1"-2"-192,0 1-128,-2-1 160,0 1 32,0-1 96,-2 1-96,1-1-64,-1 0-64,-1 0-96,1 0 32,-2-1-32,1 1-96,0-2 0,1 1 64,-1 0 64,1-1 64,-1 0 32,-1 0-160,0 0 32,0-1 0,-2-1 0,2 0 0,-1 0 0,0-1 0,0 1 64,-2 0-32,1 1-32,0-1-64,1 2 32,0-1 32,1 1 64,0 0-32,-1 0-32,3 2-64,0 0 32,0-1 32,1 1 64,0 0-96,1 0-64,1 1 64,1-1 0,1 2-64,1 2 64,3-1 32,0 1 0,0 0 64,1 1 32,0-1-128,-1 1 32,-1-3-64,-2 1-64,1-1 160,-1 0 32,-1-1-96,0 1-32,-2-2 96,1 1 96,-2-1-32,-1-1-64,-2 0 0,1-1 32,-2-1-32,-1-1-32,0 1 32,0-2-32,0 2 0,1 0 64,-2 0-96,0-1 0,1 1-32,0 0 0,0-2 64,2 3 0,0-1 0,0 0 0,0 2 0,2-1 64,-1 0-96,1 1 0,0 0 32,1 1 64,0 0-96,0 0-64,1 1 64,0 2 64,1-1-64,0-1 0,1 2 32,1-1 64,0 0-32,0 0-32,-1-1 32,2 1-32,-1 1-96,1-2 64,-1 2-32,1-1 0,0 0 64,0-1 64,0 1-32,1 0 64,-1 1-128,0-2-64,-1 2 128,0-1 32,0 0 0,1-1 32,-1 0-64,0 0 64,0 0-128,0 0 0,0 0 96,0-1 32,0 1-32,1 1 32,-2-1-64,1 0-32,0 0 32,0 1-32,0-1 64,-1-1 32,2 1-32,-2 0-64,0 1 32,0-1 32,1 0-32,0 0-32,-1 0-64,1 0 32,0 0 32,1 0 64,0 1-32,-1-1 64,0 1-64,-1-2-32,0 2 96,0 0 0,0-1-32,0 1-64,0-2-64,-1 2 32,0 0 32,0-1 0,1 0 0,-1 0 0,0 1 0,0-1 0,1 0 0,0 0 0,-1 0 0,2 0 0,-2 1 0,1-2 0,-1 2-96,0-1 64,2 1 96,-2-1 32,1 0-192,0 1 0,-1-1 96,1 0 128,0 0-96,-1 0-32,0 0 0,-1 0 64,0-1-96,0 0 0,-1 0 32,1 0 64,-1 0-96,0 0 0</inkml:trace>
  <inkml:trace contextRef="#ctx0" brushRef="#br1" timeOffset="7">406 280 3840,'0'-1'0,"0"1"0,-1-1 0,1 0 0,-2 0 64,0-1 32,0-1 32,-2 1 0,-1 0 0,-1 0-160,0-2 32,0 1 0,-1 0 0,1-1 0,1 2 64,0 0-96,0 0 0,0 1 32,-1-1 0,1 2 0,0-2 0,-1 0 64,0 0 32,0 0-128,-1 0 32,1 0-64,1 0-64,-1 0 96,1 2 64,0-2-64,0 0 0,1 0 96,-1 0 32,0 1-128,-1 0-32,1-1 96,0-1 96,-1 2-32,0-2-64,0 1-96,0 0 32,0 1-32,1-2 0,0 1 0,1 0 0,0 1 64,-1-1 64,2 1-32,0-1-32,0 1 32,-1 0-32,0-1-800,0 0-320,0 0 128,-2 1 192</inkml:trace>
  <inkml:trace contextRef="#ctx0" brushRef="#br1" timeOffset="8">1177 473 1280,'0'-1'512,"0"1"-256,0-2-224,0 2 160,1-1-96,-1 1 0,0-1-32,0 0-64,1 0-64,0 1 32,-1-1 96,0-1 32,1 1-128,0 0 32,-1 1 0,1-2 64,-1 1-32,1 1-32,-1-1 32,0 0 32,1-1-32,-1 1-32,1 0 32,-1 0-32,1 0 0,-1 1 0,2 0 0,-2-1 0,0 0 0,1 0 0,1 0 0,-1 1 0,0-1 0,-1 0 0,1 0 64,0 1 32,0 0-32,0-1 32,0 0 0,0 1 32,-1 0-64,1-1-64,0 1 32,-1-1-32,1 1 0,0 0 0,0-1 0,0 0 0,0 1 0,0-1 64,0 1-96,1-1 0,-1 1 32,1 0 0,-1-1 0,0 1 0,2 0 0,-3 0 0,3 0 0,-2 0 0,1 0 0,-1-1 64,0 1 96,1 0 128,-1 0-128,1 0-96,-1-1-32,0 1-32,0-1-96,1 1 64,0-1 32,0 1 64,0 0-32,0-1-32,1 1 32,-2-1-32,3 0 0,-1 1 0,-1 0 0,1-1 0,0 1 0,-1-1 0,1 0 0,-1 1 0,2 0-96,-3-1 0,2 1 128,-1 0 32,1 0 0,-1 0-64,0 0 32,-1 0-32,1 0 0,0 0 0,0 0-96,1 0 0,-1 0 128,0 0 32,1 0 0,0 0-64,-2 0 32,2 0 32,-1 0-32,1 0-32,-1-1-64,0 1 32,0 0 32,1 0 0,0-1 0,-1 1 0,0-1-96,1 1 64,0 0 32,0-1 0,0 0 0,-1 0 64,1 1-32,-1-1-32,0 1 32,0 0-32,0 0 0,0 0 0,0 1 0,1-1 64,-2 0-32,2 0-32,-1 0-64,0 0 32,0-1 32,0 1 0,0-1 0,1 1 64,-1-1-96,0 1 0,1 0 32,-1-1 0,0 1 0,1 0 0,0 0 0,0-1 0,0 1 64,-1 0 32,1-1-192,-1 1 0,1 0 32,-1 0 96,0-1 0,1 1-32,0 0 32,-2 0-32,2-1 0,0 1 64,-1 0-32,0 0-32,0 0 32,0 0-32,0 0 64,0 0 32,0 0-192,0-1 0,0 1 32,0 0 96,1 0 0,-2 0-32,2 0 32,-2-1-32,1 1-96,0 0 64,0 0 32,0 0 64,0 0-32,0-1-32,0 1 32,0 0 32,0 0-96,0 0 0,0-1 32,1 1 64,0 0-96,-1 0 0,0-1 32,1 1 0,-1 0 0,0 0 0,1 0 0,-1 0 64,0 0-32,1 0 64,0 0-128,0 0 0,0-1-32,0 1 0,-1 0 64,1 0 0,-1-1 0,1 1 0,-1 0-96,0 0 64,0 0 32,0 0 0,1 0 0,-2 0 64,2 0-32,-2 0 64,1 0-64,0 0 64,0 0-128,0 0 0</inkml:trace>
  <inkml:trace contextRef="#ctx0" brushRef="#br1" timeOffset="9">1559 402 4416,'1'0'32,"1"0"-96,0 0 32,-1 0 32,0 0 0,0 0 0,1 0 64,-1 0-32,1 0-32,-1 0 32,-1 0 32,2 0-32,-1 0-32,0 0 32,0 1-32,0-1-96,-1 0 64,1 0 32,-1 0 0,0 0 64,1 1 32,-1-1-192,1 0 0,0 0 32,-1 0 96,0 0 64,1 0 96,-1 0-160,1 0-96,-1 0 32,0 0 64,0 0 0,0 0-32,0 0 32,0 0-32,-1 0 0,1 0 0,-1 0-96,0 0 0,0 0 64,0 0 64,0 0 0,0 0 64,-1-1-128,-1 1 0,2 0 32,-2 0 64,0-1-96,1 1 0,-1 0 32,0 0 64,1-1-96,-1 1-64,1 0 64,-1 0 64,1-1 0,-2 1-32,1 0 32,1 0 32,-1 0-32,0 0 64,0 1-224,0-1 32,-1 0 96,0 0 64,0 0-96,0 0 32,1 0 0,-1 0 0,1 0 0,-1 0 0,0 0 0,-1 1 0,2-1 0,-1 0 0,1 0 0,-1 0 64,0 0-96,0 0-64,0 0 64,-1 0 64,0 0 0,0 0-32,1 0-64,0 1 32,0 0 32,1-1 64,-1 0-96,0 1-64,1-1 128,1 1 32,-2-1 0,2 0 32,-1 0-128,0 1 0,0-1 32,1 0 0,-2 0-96,3 0 64,-2 0 32,1 1 0,0-1 64,0 0 96,0 0-128,0 0-96,0 0 32,0 0 64,0 1-64,0-1 0,0 0-32,-1 0 0,0 0 128,2 0 32,-2 1-128,1-1-32,0 0 32,0 0 64,-1 0-64,1 0 0,0 0 32,0 0 64,0 0-32,0 1 64,0-1-128,-1 0-64,0 0 64,1 0 0,1 0 96,-2 0 32,1 1-192,0-1 0,0 0 96,-1 0 64,1 0-96,0 0 32,-1 0 0,-1 0 0,3 0 0,-2 0 64,-1 0-32,2 1-32,0-1 32,-1 0-32,0 0 0,1 0 64,0 0-32,-1 1-32,1-1-64,-1 0 32,0 0 32,2 0 0,-3 1 0,2 0 0,0-1 0,-1 1 64,1-1-192,0 1 32,0 0 32,-1 0 32,1-1 96,-2 0 96,3 0-224,-2 1 0,1-1 0,0 0 32,0 0 32,1 1 64,-1-1-32,1 0 64,0 1-64,0-1-32,-1 1-64,0-1 32,0 1 32,1 0 64,-1-1-96,0 1 0,0-1 32,1 0 64,-2 0-96,1 1-64,1-1 128,-1 1 32,1-1 0,-1 0 32,1 0-128,-1 1-64,1-1 64,0 0 0,-1 0 96,1 1 32,0-1-192,0 1 0,0-1 32,0 1 96,0-1 0,0 1-32,0-1 32,0 1-32,-1-1 0,2 1 0,-1-1 0,-1 1 0,1 0-96,0 0 64,0 0 32,0 0 64,0 0-96,0 0-64,1 0 64,-1 1 0,0-1 32,1 2 64,-1-1-32,0 0-32,0 1-64,1-1 32,-2 1 32,2-1 64,-1 0-32,1 0-32,-1 0-64,1-1 32,0 1 96,0-1 32,0 0-128,0 0 32,0-1 0,1 1 0,-1 0 0,0 0 0,1 0 0,-1 0 0,0-1 64,0 1 32,1 0-128,-1-1-32,1 1 32,-1 0 0,0 0 32,0-1 64,0 1-96,1 0 0,-1 1-32,0 1 0,0-1 64,1-1 0,-1 1 64,0 0 32,0 0-32,1-1 32,-1 0-224,1 0 32,-1 0 32,0 0 96,0 0 0,0-1 64,0 0-64,1 1 64,-1-1-64,0 0-32,0-1 96,1 0-128,-1 0 0,1-1 32,-1 0 64,1-2-32,-1 1-32,1-2 32,-1 2-32,0-1-96,0 1 64,0-1 32,0 0 64,0 2-96,0-1-64,1 1 64,-1 1 64,0 0-64,0 0-64,1 0 64,1 0 0,-2 1 32,0-1 0,0 1 0,1-1 64,1 1-32,-2 0-32,1 0-64,0-2 32,0 1 32,1-1 0,-1 1 0,1-1 64,0 2-32,0-2-32,0 0 32,1 0 32,-1 1-96,0 1 0,0-2-32,0 2 0,0-1 0,1 1 0,-1-1 64,0 1 0,0 0 0,0-1 64,0 0 32,0 1 32,0-1-160,1 0-32,0 0 32,-1 0 0,2 1-64,-1 0 64,0 0 32,0-1 0,-1 1 0,0 1 0,0-1 0,0 0 64,0 0-32,-1 0-32,1 0 32,-1 0 32,0 0-32,0 0 64,1 0-64,-2 0 64,0-1-224,0 1 32,-2-1 32,1 1 96,0 0 0,0-1-32,-1 1 32,-1 1-32,0-1 0,1 0 64,-1 1-96,0 0 0,0-1 32,-2 0 64,1 1-96,1 0 0,-2 0 32,2-1 0,-1 1-96,1 1 64,-2-1 32,2 0 0,0 1 0,1 0 0,-1 0 0,1 1 64,0 1-32,0-1-32,-1 0 32,1 1-32,0-2 0,0 1 0,1-1-96,-2-1 0,3 1 128,-3 0 32,1 0 0,1 0-64,-1-1 32,0 1-32,1-1-96,-1 1 64,1-1-32,0 2 0,0-1 64,0 0 64,1-1 32,0 0 32,-1 0-160,1 0-32,0-1 32,0 1 64,0-1-64,0 0 0,0 0 96,0 0 32,1-1-32,-1 0-64,0 0-64,1-1 32,0 0 32,1-1 64,-1 1-32,1 0-32,0-1-64,0 2 32,0-1 32,0-1 64,1 1-32,0-1-32,0 0 32,0-1-32,1-1 0,-1 2 64,1-1-192,0 1 32,-1 0 32,0 1 32,1 1 32,-1 0 64,-1 0-96,1 0-64,-1 1 64,-1-1 0,1 1 32,1 0 0,-1 0 0,0-1 0,2 1 0,-1-1 0,1 0 0,0-1 64,-1 1-32,1 0-32,1-1 96,-1 1 0,2-1-128,-2 1-32,0-1 32,1 0 0,-1 1 32,-1 0 0,1 1 0,-1-1 0,-2 1-96,3 0 64,-2-1 32,-1 1 64,1 0-32,-1 0-32,0 1 32,-1-1-128,1 1 64,-1-1 96,-1 0 96,1 1-128,-2 0-96,1 0 32,-1 0 0,0 0 32,0 0 0,-1-1 0,0 1 0,-1-1 0,1 0 0,-1 1 64,-1 0 32,1 0-128,0-1 32,-2 1 0,1 0 0,0 0-96,0-1 0,1 1 64,0 0 64,0 0-64,-1 0 0,2-1 32,-1 2 0,2-1 0,-1 0 64,-1 1-32,1-1-32,-1 1-64,1 1 32,0-1 32,-1 2 0,1-1 0,-1-1 0,1 1 0,-1-1 64,0 1-32,1-1-32,-1-1-64,1 1 32,-1 0 32,2 0 0,-1 0 0,0 0 64,1-1-32,1 0-32,0 1 32,0-1-32,-1 0-96,2 0 64,0 0 32,0 0 0,2 0 0,-1 1 0,-1-1-96,0 0 64,1 0-32,-1-1 0,1 0 128,-1 1 96,0-1-64,1 0-64,-1-1 0,1 0 32,0-1-32,0 0-32,1-1-64,-1 1 32,1-1 32,0 1 0,0 1 0,1-2 64,-1 1-96,1 0 0,-2 0 32,3 0 64,-2 0-96,1 0 0,0 0 32,0-2 0,0 2 0,1-1 0,0 0-96,0 1 64,1 0 32,-1-1 64,1 2-96,-2-1 0,2-1 32,1 1 0,-1-1 0,0 2 0,-1-1 0,1 0 0,0 1 0,1 0 0,-1-1 0,-1 0 0,2 0 0,-2 1 0,1 0 0,-1 0 0,1 0-96,0-1 64,-2 1 32,1 0 64,0 0-32,0-1-32,1 0-64,0 1 32,-1 0 32,0 0 64,0 1-32,-1 0-32,0 0 32,1 0-32,-1-1-96,1 1 64,0 0 32,-1-1 0,1 0 0,0 1 0,0-1 64,0 1 96,1-1-128,-1 1-32,0-1 0,0 1 0,1 0 0,-1-1 0,-1 1 0,1 0 0,1 0-160,-1 0 32,0 0 128,0 0 64,-1 1-96,0-1-32,1 0 96,-1 0 96,1 0-96,-1 1-96,0-1 32,0 0 64,0 0 0,0 0-32,1 0 32,-1 0-32,1 1 0,-2-1 0,1 0-96,0 0 64,-1 1 96,1-1 96,-1 0-64,1-1-64,0 1-96,2 0 32,-2 0 96,1 0 32,0-1-128,-1 1-32,0 0 32,0 0 0,0 0 96,0 0 32,-1 0-128,1-1 32,0 1-64,0 0 0,0-1 64,0 1 0,-1-1 0,0 0 0,1 1-96,-1 0 64,0 0 32,0 0 64,0 0-96,1 0 0,-3 0 32,3 0 0,-2 1 0,0-1 64,0 1-32,0-1 64,-1 0 0,1 0 32,-1 0-224,0 0 0,0 0 32,0 0 32,1 0 32,-1 0 0,0 0 0,0 0 0,-1 1 0,1-1 64,0 0-32,-1 0-32,1 0 32,-1 0 32,0 0-96,0 0 0,-1 0 32,0 0 64,1 0-32,-2 1-32,2-1 32,-2 0-32,0 0 0,1 0 0,-1 1-96,0-1 0,0-1 64,0 1 64,-2 0 0,1-1 64,0 0-64,0 1 64,-1-1-224,0 1 32,1-1 96,-1 1 64,1 0-96,0 0 32,0 0 0,0 0 64,0 0-32,0 1-32,1-1-64,0 1 32,0-1-32,1 1-64,1-1 96,0 0 64,1 0 0,0 0-32,1 0 32,0 0-32,2 0 0,0 1 64,0-1-32,1 0-32,0 1-64,0-1 32,0 0 32,0 1 64,2-1-32,-1 0-32,0 0 32,0 1-32,-1-1-96,0 0 64,0-1 32,0 1 0,1-1 0,-1 1 0,-1 0 64,1 0 32,-2-1-128,2 1-32,-2 0-64,1 1 96,0-1 0,-1 1 96,0-1-32,-1 1-32,1 0 32,-1-1-32,1 1 0,0-1 0,-1 0-96,0 0 64,0 0 32,0 0 64,0 1-32,0-1-32,0 1-64,0 0 32,0 0 32,-1 0 0,1 0 0,-1-1 64,1 1-32,-1-1-32,0 0-64,0 0 32,0 0 32,0 0 64,1 0 32,-1 0 32,0 0-64,2 0-64,-2 0 32,0 0 32,0 0-192,0 0 32,1 0 96,-1-1 128,0 1-96,0 0-96,0 0 32,0 0 64,0 0-1280,-1-1-512</inkml:trace>
  <inkml:trace contextRef="#ctx0" brushRef="#br1" timeOffset="10">1295 534 384,'4'-1'160,"-2"0"-64,2-1-192,-1 1 64,-2 1-32,2 0-64,0-1 160,0 1 32,0 0 0,1-1-64,-1 1 32,1-1 32,0 1-32,1 0-32,-2-1 32,1 0-32,-1 0 0,0 1 0,0-1-96,-1 0 64,1 0 32,-1 1 64,0-1-32,1 1-32,-1-1 32,-1 0 32,1 0 32,-1 1 32,0-1-64,1 0-64,-1 1 96,0-1 64,0 0-128,-1 0-96,1 0 32,0 1 0,0-1-64,0 0 64,0 1 32,0-1 64,1 1-32,-1 0-32,1-1 32,1 1-32,-2 0 0,0-1 0,1 1 0,-2 0 0,0 0-96,0 0 64,0 1-32,-2-1 0,1 1 64,-2 0 64,1 0-96,0 0-64,0-1 64,0 1 0,0-1 32,-1 2 64,1-1-32,0 0 64,0 0 0,0 0 32,0-1-160,0 1-32,-2 0 32,2-1 0,-1 0 32,0 0 64,-1 0-32,1 0-32,-1 0 32,0 1 32,-1-1-96,0 0 0,1 1 32,-1-1 64,0 0-32,0 0 64,-1 1-128,1-1 0,0 0 32,0 1 0,1-1-352,-1 0-96</inkml:trace>
  <inkml:trace contextRef="#ctx0" brushRef="#br1" timeOffset="11">699 504 384,'0'0'160,"1"0"-64,-1 0-128,0 0 64,0 0-32,1 0 0,-1 0 0,0 1 0,2-1 0,-2 0 0,1 0 0,0 0 0,0 0 0,0 0 0,0 0 64,0 0 32,0 0-128,-1 0-32,1 0-64,0 0 96,-1 0-64,1 0 32,0 0 64,0 1 0,0-1 0,0 0 64,0 0-32,1 1-32,-1-1 32,0 0-32,0 0 0,0 1 64,1-2-32,-1 2-32,-1-1 32,0 0-32,0 0-96,1 1 64,-1-1 96,0 0-32,0 0-32,0 1 32,2-1-32,-2 0 0,0 1 0,0-1 0,0 0 64,0 0-96,0 0 0,1 0 32,-1 0 0,0 0 0,0 0 0,0 1 0,0-1 64,0 0-32,0 0-32,0 0 32,0 0-32,0 0-96,0 1 64,0-1 96,0 0 96,-1 0-128,1 0-32,0 0 0,0-1 0,-2 1 0,2 0 64,0 0-96,0-1 0,0 1-32,-1 0 0,1 0 128,0-1 96,0 1 64,-1-1 96,-1 1-160,1 0-96,0-1-32,-1 1-32,1-1 0,-1 1 64,1-1-32,-1 1-32,1 0-64,0 0 32,0 0 32,0 0 0,0 0 0,0 0 0,0 0 0,0 0 64,0 0-32,0 0-96,0 0 32,-1 0-32,2 1 0,-2-1 64,0 1 64,2-1-32,-2 0-32,1 0 32,0 0-32,0 1 0,0-1 64,0 0-96,0 0 0,0 0 32,0 0 64,0 0-96,1 0 0,-1 0 32,0 0 0,0 0 0,0 1 0,1-1 0,-1 0 0,0 1-96,1-1 64,0 0-32,-1 0 0,1 0 64,0 1 0,0 0 0,0-1 64,1 0-96,-1 1 0,0 0 96,1 0 32,-1-1-32,1 1-64,0 0-64,0-1-32,0 0 128,0 0 32,1 1 0,-1-1-64,1 0 32,0 0-32,-1-1 0,2 1 64,0 0-32,-2 0-32,1 0-64,0-1 32,0 1 32,1 0 64,-1-1-32,0 1-32,0-1-64,1 1 32,-1-1 32,0 1 0,2-1 0,-3 1 64,2-1-32,-1 1-32,1 0 32,-1 0-32,-1 0-512,0 1-192</inkml:trace>
  <inkml:trace contextRef="#ctx0" brushRef="#br1" timeOffset="12">620 484 384,'0'0'256,"0"0"-128,1 0-160,-1 0 64,0 0-32,0 0 0,0 0 64,0 0 32,0-1-32,0 1-64,0 0 32,0 0-32,0 0 0,0-1 64,0 1-32,0 0 64,0 0-128,-1 0 0,1 0 160,0 0 160,-1-1-32,1 1 96,0 0-128,0 0 32,-1 0-224,0 0-32,1 0-64,-1 0-64,0 0 160,-1 0 32,0 0-96,1 0-32,1 0 96,0 0 32,-1 0 0,-1 0-64,2 0 32,-1 0-32,1 0 0,-1 0 0,1 0 0,-1 0 64,1 0-96,-1 1 0,0-1 32,1 0 0,-1 0 0,1 1 0,-1-1-96,1 1 0,0 0 64,-1-1 0,1 1 32,1 0 0,-1-1 64,1 0 32,0 1-32,1-1-64,-1 0 32,1 1-32,0 0 0,-1-1 0,0 1 0,1 0 0,0 1 0,-1-2 64,1 0 160,-1 0 128,1 0-128,-1 0 32,1 0-160,0 0 0,-1 0-96,1 0-32,-1 0 32,0 1 0,0 0-352,-1 0-160,0 0-448,-1 1-192</inkml:trace>
  <inkml:trace contextRef="#ctx0" brushRef="#br1" timeOffset="13">528 586 128,'1'0'160,"-1"0"-64,1-1-64,0 1 160,-1 0-160,1 0-32,0 0 0,0 0 64,0 0-32,0 0-32,0 1-64,0-1 32,0 0-32,0 0 0,0 0 128,0 0 32,0 0-32,2 0-64,-3 0 32,1 0-32,1 1-96,0-1 64,-1 0 96,1 0 32,-1 1-128,0-1 32,0 0 64,0 0 32,0 1-32,0-1-64,0 0 32,0 0 32,0 1 32,0-1 32,1 0-64,-1 0-64,0 1-64,-1-1 32,1 0 32,0 0 64,0 1-96,0-1 0,0 1 32,-1-1 64,1 1-32,1-1 64,-2 1-128,2-1 0,-1 0 32,0 0 64,-1 1-96,2-1 0,-1 1 32,0-1 64,0 1-96,0-1 0,1 1 32,-2-1 0,2 1 0,-2 0 0,2 0 0,-1-1 0,0 1 0,0 0 64,0 0-96,0 0 0,0 0 96,0 0 32,0-1-128,1 1 32,-1 0 0,1 0 0,-1-1 64,-1 0 32,1 0-32,1 1 32,-1-1-64,0 1 64,0-1-128,0 1 0,-1 0 32,1-1 0,0 1 0,0-1 64,0 1-32,0-1-32,0 0 96,1 0 0,-1 0 320,1 0 192,-1 0-320,1 1-64,-1-1-160,1 0-64,0 1-128,-1 0 0,0-1 64,1 1 96,-2-1 64,2 1 32,0-1-64,-1 1 32,1-1 0,-1 0 32,1 0 64,0 0 32,-1 0-96,1 0-96,0 0 0,0 1-32,0-1 0,-1 0 64,1 0-96,-1 0 0,1 0 32,0 0 64,-1 0-96,1 0 0,-1 0 32,1 0 64,-1 0-32,1 0 64,-1 0-128,0 0-64,1 1 64,-1-1 0,1 0 32,-1 0 0,1 0 0,0 0 64,0 1-96,-1-1 0,2 0 32,-3 1 0,3-1 0,-1 0 64,0 0-32,-1 0 64,1 0-64,-1 0-32,1 0 32,-1 0-32,0 0 0,0 0 64,1 0-96,-1 0 0,0 0 32,1 0 64,-1 0-32,0 0-32,0 0-64,0 0 32,0 0 32,0 0 64,1 0-96,-1 0 0,-1 0 160,2 0 160,-1 0-32,0 0 32,-1 0-96,1 0-32,0 0-192,0 0 32,0 1 0,0-1 0,0 0-96,0 1 64,0-1 32,-1 0 64,1 0-32,1 1-32,-1-1 32,0 0-32,0 0 0,0 0 0,0 0 0,0 0 0,0 1 0,0-1 0,0 0 0,1 0 0,-2 1 64,1-1-32,1 0-32,-1 0 32,-1 0-32,0 0-96,2 0 64,0-1 96,-1 1 32,0 0-128,1 0-32,-1 0 32,0 0 0,1 0 32,-1 0 0,1 0 64,-1 0 96,0 0-128,0 0-96,1 0 96,-1 0 32,0 0 0,1 0-64,0-1 32,1 1 32,-2 0-32,1-1-96,0 1 32,1 0 96,-1 0 96,0 0-128,1 1-96,0 0-1184,-1 0-1152</inkml:trace>
  <inkml:trace contextRef="#ctx0" brushRef="#br1" timeOffset="14">621 41 384,'-3'3'256,"2"-2"-128,-2 1-96,2-1 96,-2 0-64,3 1-64,-3-1 32,2 1-32,-1 0 0,1-1 64,0 0-32,-1 1-32,0 0 32,0-1-32,0 0-96,1 1 64,-1 0 32,0 0 64,0 0-32,0 0-32,1 0 96,-1 0 0,0 0 448,1-2 192,-2 1-288,3 1-160,-3-1-192,1 0 0,0 0-64,1 1 64,-1-1-128,0-1-64,0 1 128,1 1 32,-1-1 0,-1 0-64,1 0-64,0 0 32,0-1 32,-1 1 64,0 1-32,1-1 64,0 1-64,0-1-32,0 0-64,-1 1 32,1 0 32,0 1 64,0-2-32,0 2-32,0-1 32,-1-1-32,2 2-96,-2-1 64,2 0 32,-3 0 64,2 0 256,0-1 96,0 1-288,0 0-32,0-1-96,0 1 64,1 0-96,-1-1 0,1 0 32,-1 1 0,1 0 64,0 0 32,-1 0-128,2 0-32,-1 0 32,-1 0 0,0 0 96,1 0 32,0 0-128,-1 0-32,0 0 32,1 0 0,0 0 32,-1 0 0,1-1 0,-1 1 0,1 1 0,-1-1 64,1-1-32,-1 2-32,0 0 32,1-1-32,-2 0 0,3 1 0,-2-1 0,1 0 0,-1 0 0,1 1 64,0-1-96,-1-1-64,1 2 64,-1-1 64,1-1 0,-1 2-32,1 0-64,0-1 32,0 2 32,0-1 0,0 0 64,1 0 32,-1-1-32,0 1 32,0-1-128,1 1 0,0-1 32,-1 0 0,1 1 0,0-2 0,-1 2-96,1-1 0,0 0 64,0 0 64,0 1 64,0 0 32,0-2-160,-1 2 32,2-1 0,-2-1 0,1 1 64,-1 1 32,1-1-128,-2-1 32,2 2-64,-1-1 0,1 0 64,-1-1 0,-1 2 0,1-1 0,1 1 0,-2 0 0,1 0 0,0-1 64,0 0-96,0 1 0,0-1 96,0 1 32,1 0-128,-2-2-32,1 2 32,0-1 0,1 0 32,-1 0 0,0 0 64,1 0 32,-1-1-128,0 2 32,1 0 0,-2 0 64,1-2-96,0 1-64,0 1 64,0-2 0,0 1 32,-1 1 64,2 0-32,-1-2-32,-1 2 32,1-1-32,1-1 0,-1 1 0,1 1-96,-1-1 64,1 1 32,0-1 64,0 1-32,-1 0-32,0-1 96,1 0 0,-1 1-192,0-1 0,0 1 32,0-1 96,1 0 0,-1 1 64,1 0-64,-1-1 64,1 1-64,0 0-32,0 1 32,0-1-32,1-1 0,-1 1 64,1 1-32,-1-2-32,0 1 32,1-1-32,-1 1 0,0 0 64,1 0-96,-1-1 0,0 2 32,1-1 64,-1 0-32,1 0-32,-1 0-64,0 1 32,0-1 32,0 0 0,0 0 64,0 1 32,1-1-128,-1 1-32,0-1 32,1 0 0,-1 0 32,1-1 64,-1 1-96,1 0 0,0-1 96,1 0 32,-1 1-128,-1-2-32,2 2 32,-1-1 0,1 1 32,-1-1 64,0 2-96,0-1 0,1 0 96,-1 0 32,0-1 32,1 1 0,-1 0-160,1-1 32,0 1 64,-1-1 32,0 0-32,0 0-64,0 1-64,1-1 32,-1-1 96,1 2 32,-1 0-32,0-1-64,1 1-64,0-1-32,-1 0 128,0-1 32,1 1 0,-2 0-64,2 0-64,-2 0 32,2 0 32,-2 0 64,2-1-32,-2 1-32,2-1 32,-2 1-32,2 0 0,-2-1 0,1 1 0,0-1 0,0 1-96,0 0 64,0 0 32,0 0 64,0 0-32,1 0-32,0-1-64,0 0 32,0 1 32,-1-1 64,0 0 32,1 1 96,-1-2-256,0 1 0,0 1 0,0-1 96,1 0-64,0 0 0,0 0 32,-1 0 64,1 0-96,-1 1 0,0-1 32,1 0 0,-1 1-96,0-1 64,2 0 32,-3 2 64,3-1-32,-2 0-32,0 0 32,0 0-32,0 0-96,0-1 64,0 0 32,0 0 64,0 1-32,0-1-32,1 1 32,-1-1 32,0 0-32,1 1-32,-1-1 32,0 1 32,0-2-96,-1 2 0,1 0-32,0 0 0,0 0 64,1-1 0,-2 0 0,1 1 64,-1 1-96,1-2 0,1 1 32,-1 0 0,-1 0 0,2 0 0,-1-2 64,0 1 32,0 1-128,1-1 32,-1 0 0,0 0 0,0-1 0,0 1 0,0 0 0,0-1 0,0 1 0,0 0 0,1 0 0,-1 0 64,0-1-32,0 1 64,1-1-64,-1 0-32,2 1 32,-2-1-32,1 0 0,-1 0 0,1 0 0,-1 0 0,0 1 64,1-1-96,-1 1 0,0 0 32,-1-1 0,1 1 0,0 0 0,0 0 0,0 0 64,-1-1-32,1 1-32,-1-1-64,1 1 32,-1-1 32,1 0 64,0 0-96,0 1 0,0-1 32,0 1 64,0 0-32,0-1-32,0 0 32,-1 2-32,1-1 0,0 0 64,1-2-32,-2 2-32,2-1 32,-1 0 32,0 0-32,-1 0-32,2 0 32,-1 1-32,0 0 0,1 0 64,-1 0-96,0-1 0,0 1 32,0-1 64,1 0-32,0 0 64,-1 0 0,1 0-128,0 0-32,-1 0 32,1 0 0,-1 0 32,0 0 0,1 0 0,-1 1 64,1-1-32,-1 0-32,2 0 32,-2 0 32,0 0-96,1 0-64,-1 0 128,0 0 96,0 0-96,0 0-32,0 0 0,0 0 0,1 0 0,-1 0 64,1 0-96,-1 0 0,1 0 32,-1 0 64,0 0-32,2 0-32,-2 0-64,2 0 32,-2 1 32,1-1 64,-1 1-96,0-1-64,1 1 64,-1 0 64,0-1 0,1 1-32,-1 0 32,0-1-32,0 1 0,0-1 64,0 0-32,1 0-32,-1 1-64,0-1 32,0 0 32,0 1 64,0 0-96,2-1 0,-3 0 32,2 1 0,-1-1 0,1 1 0,-1-1 0,1 1 0,-1-1 0,0 0 0,1 1 0,0 0 64,0-1-96,0 0 0,0 0 96,0 0 96,0 0-128,0 0-96,0 0 32,1 0 0,-1 0 32,1 0 0,-1-1 0,0 1 0,0 1-96,0-1 64,0 0 32,0 0 64,0 0-32,0 0-32,0-1 96,1 1 0,0 0-128,-2-1-32,2 1 32,-1-1 0,0 1 32,-1 0 0,1 0-96,-1 0 64,1 1 32,-1-1 64,0 0-32,1 1-32,0-1-64,0 1 32,0-1 32,1 0 64,-3 0-32,1 0-32,2 0 32,-2 0-32,1 0 0,-1 0 64,1 0-96,-1 0 0,0-1 32,1 1 0,-1-1 0,1 1 0,0 0 64,-1 0 32,1 0-128,0 0-32,0 0 32,0 0 0,0 0 32,-1 0 0,2-1 0,0 0 64,-1 0-32,0 1-32,0-1 32,1 0-32,-1 1 0,1-1 64,-1 0-32,1 0-32,1 1 32,0-1 32,0 0-96,-1 0 0,0 1 32,1 0 0,-2-1 0,2 1 64,-1-2-32,0 1-32,0-1 32,0 1-32,-1 0 0,1 0 64,0 0-96,1 1 0,0-1 32,-1 0 0,-1 0 0,1 0 0,-1 1 0,1-1 0,0 1 0,-1-1 64,0 0-32,1 1-32,0-1 32,0 0 32,0 0-96,-1 1-64,1-1 64,0 0 0,0 1 96,-1-1 32,1 1-128,0-1-32,-1 1 96,1-1 32,2 0-96,-2-1-32,0 1 32,0 0 0,0 1 32,-1-1 0,2 0 0,-1 0 0,0 0 0,1 0 64,-1 0-32,0 0 64,0 0-128,-1 1 0,1-2-32,0 0 0,-1 0 128,0 0 32,1 1-32,0 0-64,-2 0 32,2 0 32,-1-1-96,0 1 0,0 1 32,1-1 0,0-1 0,-1 1 0,1 0 0,-1 1 0,0-1-96,0 0 64,1 0 32,-1 0 64,1 0-96,-1 0-64,0 0 128,0-1 32,0 1-96,0 0 32,0 0 0,0 0 64,0 0-32,0 0-32,-1-1 32,2 1-32,-2-1 0,2-1 64,0 2-96,-1-1-64,0 1 128,0-1 32,-1 1-96,1-1 32,0 1 0,-1 0 0,1 0 0,0 0 64,0-1 32,0 1 96,0-1-96,-1 1 0,2-1-32,-1 1-64,-1-1 32,1 1-32,-1 0 64,1-1 32,-1 0-192,0-1 0,0 1 96,0-1 128,1 1 32,-1 0 0,0 0-32,1-1 64,0 1-160,-1 1-32,1 0 0,-1-1 0,0 1 0,2-1 0,-3 0 0,1 2 64,2-2-96,-3 0 0,2 0 32,0 1 64,-1-1-32,1-1-32,-1 1 32,1 0 32,-1 0-96,0 0-64,-1 0 64,1 1 64,0-1-64,0 1 0,0-1 32,0 1 0,0 1 0,0-1 0,0 0-160,-1 1 32,1-1 128,0 1 128,-1-1-32,1 1 0,-1-1-96,1 1-96,1 0-32,-2-1 96,0 1 64,1 0 64,-1 0-128,2 0 32,-1-1-64,0 1-64,0 0 160,0-1 32,0 1 0,0 0-64,0-1 32,-1 1-32,2 0 0,-1 0 0,0-1 64,0 1-96,-1-1 0,1 0 32,0 1 0,0 0 0,0-1 0,-1 1-96,1-1 64,0 1-32,0 0 0,-1-1 128,1 1 96,0 0-128,0-1-96,-1 1 32,1 0 0,0 0 32,0-1 0,-1 1 64,2-1 32,-2 0-32,0 0-64,0 1 224,0-1 96,0 1-256,2-1 0,-2 1-64,0-1 64,0 1-96,1 0 0,-1 0 32,0 0 0,0 0 0,0-1 0,1 0 0,-1 1 64,0-1-96,0 1 0,0 0 32,2 0 0,-2 0-160,1 1 32,0 0 64,0-1 32,0 1 32,0-1 0,0 1 0,0-1 64,0 0-32,0 1 64,1-1-128,-1 0 0,0 0 32,1 0 0,-1 0 0,1 0 64,-1 1-96,1-1 0,1 1 32,-3-1 64,1 1-192,2-1 32,-2 1 96,1 0 64,0-1 0,0 0-64,0 0 32,-1 1-32,0-1-160,1 0 32,-1 0 192,0 0 128,0 2-192,0-2-32,0 1 64,0 0 32,1 0-96,-1 0 32,0-1 0,0 0 64,1 0-96,-2 1 0,3-1-32,-2 0 0,1-1 128,0 1 32,-1 0-128,1 0 32,-1 0 0,1 0 0,-1 0 0,0 0 0,1 1 0,0-1 0,0 0 0,0 0 64,0 0-96,-1 0 0,2 0 32,-1 0 0,0 0 0,0 0 0,-1 0 0,1 1 0,0-1 0,-1 0 0,1 0 64,-1 1 32,1-1-128,-1 0-32,1 0 32,-1 0 0,1 0 32,-1 1 64,1-1-96,-2 0 0,2 0 32,-1 0 0,0 1 0,1-1 64,-1 0-32,0 0-32,0 0 32,0 0-32,1 0 0,0 0 0,-1 0 0,0 0 0,1 0 0,-1 0 0,1 0-96,-1 1 64,1-1 32,0 1 0,-1-1 0,2 1 0,-3-1 0,3 1 0,-2-1 0,-1 0 64,2 0-96,0 0 0,0 0 96,-1 0 96,1 0-128,0 0-96,-1 0 96,1 0 32,-1 0-160,0 0 0,1 0 96,0-1 64,0 1 0,0-1-64,0 1 32,1-1-32,-1 1 0,1-1 0,-1 1-96,0-1 0,0 1 64,0 0 64,0 0 0,1-1 64,-1 1-64,0 0-32,0-1-64,1 1 32,-2 0 96,2 0 32,-2 0-32,1-1-64,0 0-64,0 1-32,0 0 64,0 0 0,0-1 32,1 0 64,-1 1-96,0-1 0,0 0 32,2 0 0,-3 1 0,2-1 64,0 0-32,0 1-32,-1-1 32,1 0-32,-1 0-96,0 0 64,1 0 96,-1 0 32,1 0-128,0 1-32,-2-1-64,2-1 0,-1 1 160,0 0 96,0-1-32,0 2-64,0-1 0,0 0-32,0 0 0,0 0 64,0 0-32,0 0-32,-1 0-64,1 1 32,1-1-32,-2 1 0,1-1 64,-1 1 64,0-1-32,1 0-32,-1 0 32,1 0-32,0 0 0,0-1 0,0 1 0,-1 0 64,1-1-32,0 1 64,0-1-128,-1 2-64,2-2 64,-2 0 64,2 0 0,-1 0-32,0 0 32,0-1-32,0 1-96,1 0 0,-1 1 64,0 0 64,0-1 0,-1 1-32,1 0 32,0 1-32,0-1 0,0 0 0,1 0 0,-1 0 64,0-1-32,0 0-32,1 0 32,-1 1-32,1 0-96,-1-1 0,0 1 64,1 0 0,-1 1 96,2-2 32,-3 1-128,2 0 32,-1 0-64,1-1 0,-1 1 128,1-1 32,0 0-128,0 0 32,0 1 0,0 0 64,1-1-32,-1 1-32,-1 0-64,1-1 32,0 2 32,-1 0 64,1-1-96,-1 0-64,0 1 64,0-1 64,0 0 0,1 1 64,0-1-64,0 0-32,-1 0-64,0 0 32,0 0 32,0 0 0,0 0 0,0 0 64,0 0-32,-1 0 64,1 0-128,-1 0 0,0 0 32,1 0 64,-1-1-96,1-1-64,-1 2 64,1-1 0,-1-1 96,1 1 32,-1 1-128,0-1 32,0 0-64,0 0 0,0 1 128,0-1 96,-1-1-128,2 1-96,-2 0 96,0 1 32,1-1 0,-1 0 32,0 1-224,0 0 32,0-2-32,0 1 64,-1 1 32,1-1 32,-1 0 64,0 0 32,1 0-128,-2 1 32,1 0 0,0-1 0,-1 0-96,0 1 64,-1 0 32,2 0 64,-2 0-96,0 0 0,0 1 32,0-1 0,1 0 0,-2 0 0,1-1 0,1 1 0,-1 0 0,0 1 64,0 0-96,0-1 0,0 1-32,1-1 0,-1 0 128,0 1 32,0 0-192,0 0 0,-1 0 32,3 0 96,-3 0-64,1 0 0,0 0 32,0 0 64,0 0-32,0 0 64,0 0-64,1 0-32,-1 0-64,0 0 32,-1 0-32,1 0 0,0 0 128,0 0 32,-1 0-128,0 0-32,1 0 32,-2 1 64,2-1-64,-1 0 0,1 0 32,0 1 64,-1-1-96,1 1-64,0-1 64,-1 1 64,1-1 0,0 1-32,-1-1 32,1 0-32,0 0 0,1 0 64,-1-1-96,0 1 0,1-1 32,-2 1 0,1 0 64,2 0 32,-3 0-128,1-1-32,1 1 32,-1 0 64,1 0 0,-1 1-32,0-1-64,0 0 32,0 0 32,-1 0 64,1 0-32,1 0 64,-2 0-128,1 0-64,-1 0 64,1 0 64,-1 0 0,0 0-32,0 0-64,0 0 32,0 0 32,1 0 0,-1 1 64,1-1 32,0 0-128,-1-1-32,1 2 32,-1-2 0,1 1 32,0 0 64,0 0-32,0 0 64,0 0-64,0 0-32,0-1-64,0 1 32,0 0-32,0 0 0,1 0 64,-1 0 0,0 0 0,0 0 64,1 0-32,0 0-32,-1 0 32,0 0 32,0 0-96,0 0-64,1-1 64,-1 1 0,1-1 32,-1 1 64,0 0-32,1-1 64,0 1-128,0-1 0,-2 1 32,3-1 0,-2 1-96,1 0 64,0-1 32,0 1 0,0-1 64,0 1 32,0 0-128,0-1 32,1 0 0,-1 0 64,0-1-96,1 0 0,-1 2 32,1-1 64,-1 0-32,1 0 64,-2 0-128,1 0 0,1 0-32,0 1 0,-1-1 128,0 0 32,1 0-128,0 1-32,-1-1 32,2 0 64,-2 0 0,1 0-32,-1 0-64,1 0 32,0 0 32,0 0 64,0-1-96,-1 0 64,2 0 64,-1 1-128,-1 0 32,2-1 0,-1 0 64,1-1-32,0 1 64,0-1-128,0 1 0,0 0 32,0 0 0,0 0-96,0-1 64,1 2 32,-1-1 0,2 1-96,-1-1 64,0 1 96,0-2 32,0 1-128,0 0 32,1 0-64,-1-2 0,0 2 128,0-2 32,0 2-128,0 0 32,-1-1 0,1 1 64,-1-1-32,1 3-32,-1-2 32,0-1-32,1 2 0,-1-1 0,0 0 0,0-1 0,0 2-96,0-2 64,0 0 32,0 1 0,0-1 0,-1 0 64,1 1-32,0 0 64,-1-1-128,0 1 0,1 1-32,0-1 0,-1 0 64,0 0 0,0 1 0,-1-2 64,1 0-96,-1 1 0,1-2 32,0 1 64,0-1-96,-2 1-64,2 0 128,-1 0 32,1 1 0,-1 1-64,0-2-64,1 0 32,0 2 96,-1-2 32,0 0-128,0 1 32,0-2-64,1 1 0,-1-1 64,1 1 64,-1 0-32,1 0 64,-1 0-128,1 2-64,-1-2 64,1 0 64,-2 1-64,1 0 0,0-1 32,0 1 64,0-2-96,0 1-64,0 0 128,0 0 32,0 0 0,-1 0 32,1 1-128,-1-1 0,0 0 32,0 1 0,0-1-96,0 0 64,1 1 32,-1-2 0,0 0 0,0 2 0,0-1 0,0 1 0,-1-1 0,0 1 0,2 0 0,-2 0 0,1 2 0,0-2 0,0 0-96,0 0 0,-1 1 128,0 0 32,0-1 0,1 0-64,0 1 32,-1 0 32,1-1-96,-1 1 0,0 0 32,1-1 0,-2 1-96,1 0 0,0-1 64,0 1 64,0 0 0,0-1 64,-2 1-128,2 1-64,0-1 128,0 0 96,-1 0-32,0-1-64,-1 1-160,2 0 0,-1 0 128,0 1 128,0-1-96,1 1-96,0 0 96,-2-1 32,2 0-96,0 0-32,0 1 32,0-1 0,-1 1 32,1-1 0,-1 1 0,1-1 64,0 1-96,0 0-64,0-1 64,0 1 0,0 0 32,0-1 64,-2 0-96,2 0 0,-1 1 96,0-1 32,-1 0-128,2 0-32,-2 0 32,0 1 0,2 0 96,-2-1 32,1 0-128,-1 0 32,2 1-64,-1-1 0,1-1 64,0 1 0,0-1 0,-2 2 0,1-1 0,1 0 64,-1 1-96,1-1 0,-1 1 32,0 1 64,1-1-32,0 0-32,0 1-64,0 0 32,0-1-32,0 1 0,0 0 64,0-1 64,0 1-96,1 0 0,0 0 32,-1-1 64,0 1-32,-1 0-32,2 0 32,-1 0 32,1-1-96,-1 1-64,1 0 64,-1 1 64,0-1-64,0 1 0,0-2 32,0 1 64,0 0-32,0-1-32,0 1 32,-1 0-32,1 0 0,0 0 0,-1 0 0,1-1 0,-1 1 0,1 1 0,0-1-96,0 0 64,1 0 32,0 1 0,1-1-96,-1 0 64,0 2 32,0-1 64,1-1-96,0 0 0,-1 1 32,0 0 64,0 1-32,0-1 64,-1 1-64,0-1-32,-1 2-64,-3 2 32,-1 0-832,-2 1-352,-3 0-1248</inkml:trace>
  <inkml:trace contextRef="#ctx0" brushRef="#br1" timeOffset="15">501 126 640,'-2'1'352,"2"-1"-192,-1 0-192,0 0 64,1 1-32,-1-1 64,0 1-32,-1 0 64,1 0-64,0 0-32,-1 0 32,1 0 32,-2-1-32,1 0 64,0 1-64,1-1-32,-1 1 96,1 0 0,-1-1-32,0 1-64,1-1 96,0 1 0,-1-1 32,1 1 0,0-1 0,-1 1 0,0-1-64,1 0-64,-2 0 96,3 0 64,-3 0 0,2 0 0,1 0 32,-3 0 96,1 0-64,0 0-64,1 0-64,-1 0 0,0 0-64,0 0-32,-1 1 96,1-1 0,0 0-32,0 0-64,-1 0 32,2 0 32,-2 0 32,-1 0 32,2 0 0,-1 0 64,0 0-160,1 0-96,-1 0 32,1 0 0,-1 0 32,0 0 0,-1 0 0,1-1 64,1 1 32,0 0 32,-1 0-64,1 0-64,0 0 32,-1 0-32,0 0 0,1 0 0,-2 0 0,1 0 0,0 0 0,0 0 64,1 0-32,-1 0-32,0-1 32,0 1 32,0 0-32,1 0 64,-1-1 0,0 1 32,-1 0-64,2-1-64,-1 1 32,0 0 32,0 0-96,0 0-64,0 0 64,0 0 0,1-1 32,-2 1 64,1 0-32,0 0-32,0-1 32,1 1-32,0-1 64,-1 1 32,0-1-128,0 1 32,-1 0-64,1 0 0,0 0 64,0-1 64,0 0-32,-1 1-32,0-1 32,1 0-32,-1 0 0,1 1 0,-2-1 0,2 0 0,-1 1-96,0 0 64,0 0 32,1-1 64,-1 1-96,0 0 0,-1-1 32,2 1 64,0-1-32,0 0-32,0 0-64,0 0-32,-1 1 64,1-1 64,0 0 0,-2 0 64,2 1-64,0 0-32,-1-1-64,0 0-32,0 1 128,0-1 96,-1 1-96,1-1-32,0 1-64,0-1-64,1 1 160,-1-1 32,-1 1-96,2 0 32,-1 0-64,1-1 0,-1 1 64,1-1 64,-1 1-32,1-1 64,-1 1-64,0-1 64,-1 1-128,1 0 0,0 0-32,0-1 0,0 1 64,0 0 64,0 0-96,-1 0 0,1-1 32,0 1 0,1 0 0,-1 0 64,1-1-96,-1 1 0,1 0 32,-2-1 64,2 1-96,0 0 0,0 0 32,0 0 0,1-1 0,0 1 0,0 0 0,-1 0 0,2 0 0,-2 0 0,1 1 0,1-1 64,-1 0-96,1 1-64,-1-1 128,1 1 32,-1-1-96,1 1-32,0 0 32,1 0 0,-1-1-64,0 1 64,1 1 32,0-2 0,1 3 0,-1-2 0,1 1 0,0-1 0,1 1 0,-1-1 0,1 1 0,0-1 64,0 1-96,1-2 0,-2 2 32,2 0 0,-1-1 0,0 1 0,0-1 0,0 1 0,0-1-96,-1 1 0,0-1 128,0 0 96,1 1-96,-1-1-96,0 2 96,1-1 32,-1 0 0,0 0-64,1 0-64,-1-1 32,1 1-32,-1-1 0,2 1 64,-2 0 64,1-1-96,0 1-64,0 0 128,0 0 32,0-1 0,0 0-64,0 1 32,0 0 32,0-1-192,1 0 32,-1 1 32,1 0 96,0 0-64,-1 0 0,1 0 32,-1 1 64,0-1-32,0-1 64,1 2-128,-1-1 0,1 0-32,-1 0 0,0 0 128,1 0 32,-2 0-32,2-1-64,0 0 32,-1 1-32,1 0 0,-1-1 0,0 1 0,1-1 64,0 1-32,-1 1 64,1-1-64,1-1-32,-1 2-64,0-1 32,0-1 32,-1 1 0,1-1 64,-1 2 32,0-1-32,1-1-64,-1 1 32,1 0-32,0-1 0,-1 0 0,0 0 0,0 1 0,1-1 0,-1 1 0,1-1-96,0 0 0,0 1 128,0 0 96,1 0-32,-1 0-64,0 0-96,0 0 32,1 0 96,-1 0 32,0 0-128,-1 0 32,1 1 64,0-2 32,0 1-128,-2 0 32,2 0-64,0-1 0,-1 1 128,1 0 32,-1-1-128,0 1 32,-1 0-64,2 1 0,-1-1 128,-1 0 32,1 0-32,0 0-64,1-1-64,-2 0 32,2 1-32,-1-1 0,0 0 64,1 0 0,0 0 64,-1 1 32,1-2-32,0 1-64,0 0-64,-1 0 32,2 1 32,-1-1 64,-1 0 32,1 0-32,0 0-64,0 1-64,0-1 32,0 1 32,0-2 0,0 2 0,1-1 0,0 1 0,-1 0 64,0 0-192,0-1 32,0 1 96,-1 0 128,1 0-96,0-2-32,-1 2 0,2-1 0,-1 0 0,-1 0 0,0 0 0,0 0 64,1 0-32,-1-1-32,0 1 96,1-2 0,0 1 32,-1 0 64,1 1-96,0-1-64,0 0 0,-1 0-32,0 1-96,0-1 64,0 0 96,1 1 32,-2 0-192,1 0 0,-1-1 32,0 1 32,1-1 96,-1 1 32,1-1-1024,0 0-1536,-1 0 288</inkml:trace>
  <inkml:trace contextRef="#ctx0" brushRef="#br1" timeOffset="16">867 437 1152,'-2'-1'512,"2"1"-256,0 0-320,0 1 192,0-1-96,0 0-32,0 0 96,0 0 0,0 0-32,0 0-64,-1 0 32,1 0-32,0 0 64,-2-1 160,2 1 128,0 0-128,-1-1-64,1 1-64,0 0 0,0 0-224,-2 0 32,2 1 96,-1-1 128,1 0-192,-1 0 0,1 0 64,-1 0 64,0 0-96,1 0-32,-1 1 32,1-1 0,-1 0 32,1 0 0,-1 0 64,0 1 32,1-1-32,-1 0-64,0 1 32,1-1-32,-1 0 0,0 1 0,1-1 0,-1 1 0,1-1 0,-1 1 0,1-1 0,0 0 0,-1 1 0,1-1 64,0 1-32,-1 0-32,1 0 32,0 0-32</inkml:trace>
  <inkml:trace contextRef="#ctx0" brushRef="#br1" timeOffset="17">843 451 3584,'0'2'0,"0"0"-96,0 0 64,0-1 32,0-1 0,0 2 0,0-1 64,1 0-32,-1-1-32,0 1 96,1 0 0,-1-1-32,1 1-64,0-1 32,0 0-32,0 0 0,0 0 0,0 1 0,-1-1 0,1 0 0,0 0 64,0 0-96,0 0 0,0 1-32,0-1-64,-1 0 224,1 0 96,0 0-192,1-1 32,-2 1 32,2 0 32,-1 0-128,0 0-32,-1 0 32,0-1 0,2 1 32,-1 0 64,0 0 32,-1 0-128,1-1-32,0 1 96,-1-1 96,1 0-32,-1 0-64,1 0 64,-1-1 0,0 1 96,1-1 96,-1 1-128,1-1-32,-1 1-64,0 0-64,1 0 32,-1 1 32,1-2-32,-1 1 64,0 0-128,0 0-64,1 0 128,-1 0 32,0 1-96,0-1 32,-1 1 0,1-1 64,0 0-32,0 1-32,-1-1-64,1 0 32,-1 0 32,1 1 0,0-1-96,-1 0 64,0 1 32,1-1 0,-1 1 0,1 0 0,-1 0 0,0 0 0,0-1 0,0 1 0,1 0 0,-1 0 64,-1-1-96,2 1 0,-1 0 32,0 1 0,-1-1 0,2 0 64,-2 1-192,1-1-32,0 0 128,-1 1 160,1 0-128,-1 0 0,1-1-64,0 1 0,0 0 64,-1 0 0,2-1 0,-2 1 0,2 0 0,-1 0 0,0-1 0,1 1 0,-1 0 0,1 0 0,0 1 0,0 0 0,0-2-96,0 2 64,0 0 96,1-1 32,-1 1-32,1-1-64,0 0 32,-1-1-32,2 0 0,-1 0 64,0 1-32,1-1 64,-1 0-64,1 0-32,-1 0 32,1-1-32,-1 1 0,0-1 0,1 0 0,0-1 0,-1 1 0,0 0 64,1 0-32,-1 0-32,0 0-64,0 0 32,0 0 96,-1-1 32,0 1-128,0 0 32,0 0-64,0 1 0,0-1 64,-1 0 64,1 1-96,-1-1 0,0 1 32,0-1 0,-1 1 0,2 0 64,-2-1-32,0 1-32,0-1-64,1 1 32,0-1 32,-1 1 64,1 0-96,-1 0 0,1-1 32,-1 2 0,1-1-96,0 1 64,-1-1-32,1 0-64,-1 1 96,1 0 0,0 0-64,0 1 64,1-1 32,0 1 0,0-1 0,1 1 0,0 0 64,0 0 32,0 0-32,0-2-64,1 0 96,0 0 0,0-1-32,0 1-64,0-1 96,-1 0 0,1 0-128,-1 1 32,0-2 0,-1 1 64,2 0-96,-2-1 0,0 1 32,0 1 64,0-1-96,-2 0 0,2 0 32,-1 1 0,1-1-96,-1 1 64,0 0-32,0-1 0,1 1 64,-2 0 0,1 0 0,0 0 0,0 1-96,0 0 64,0-1 32,0 1 64,0 0-96,1 0-64,-1 0 64,1 0 64,0 1-64,1-1 0,0 1 32,0-2 0,0 1 0,1 0 64,0-1 32,0 0 32,0 0-64,0-1-64,0 1 32,1-1 32,-2 1-32,-1-1-32,2 0 32,-1-1-32,-1 1 0,-1 0 0,-1 0 0,2 0 0,-1 1 0,0-1 0,-1 0-96,0 1 64,1 0 32,0 0 0,0 0 0,0 0 0,0 0-96,0 1 64,0 0-32,0-1 0,0 1 0,0 0 0,1 0 128,-1 0 32,1 1-128,0-1 32,0 0 64,1-1 96,-1 0-128,1 1-32,0-1 0,1 0 64,-1 0-96,1-1 0,-1 1 32,1 0 64,0-1-96,-2 0 0,2-1 32,-1 1 0,-1 0 0,1 0 64,-1 0-32,0 1 64,-1-2-64,0 1-32,1 0-64,-2 0-32,2 0-32,-2 1 96,0 1-64,1-1 32,0 1 0,0 0 0,0 0 64,0 1 0,1-1 0,0 0 0,0 1 64,1 0 32,0 0-32,0-1-64,0 1 32,0-1 32,0-1-96,0 0 0,1-1 32,-2 0 64,2 0 32,-1 0 32,0 1-160,-1-2 32,0 1 0,0-1 0,0 1 0,-1 0 64,1 1-96,0-1-64,-1 0 64,-1 0 64,2 1-64,-2 0-64,1 0-32,0 0 0,0 0 160,-1 1 32,1 0 0,0 0-64,0 0 32,0 1-32,0-1 0,1 1 0,0 0 0,0-1 0,1 1 0,1-1 64,-1 0-32,1-1-32,0 0 32,-1-1-32,2 0 0,-3 1 64,3-1-32,-2 0-32,-1 0 32,0 0-32,2 0 64,-2 0 32,-2 0-32,2-1-64,0 1 32,0 0-32,-1 1-160,1-1 32,-1 0 64,-1 1 32,2 0-128,-2 0 32,1 1 64,1 0 32,-1 0 32,1 0 0,-1 2 0,1-1 64,0 0-96,0 0 0,1-1 96,-1 1 96,1-1-128,0-1-32,-1 0 0,2-2 64,-2 1-32,2 0 64,0 0-64,-2-1-32,2 1 96,-2 0 0,0-1-128,0 0 32,0 1 0,-2 0 0,2 0-96,0 0 0,-1 0 64,-2 0 64,3 1-64,-2-1 0,0 1-128,1 1 32,0-1 64,0 1 96,0 0 0,0 0-32,1 0 32,0 1 32,1 0-32,0 0-32,0 0 32,0 0 32,0-1-96,0 1 0,2-1 32,-3 0 64,3-2-32,-2 0 64,1 0-64,-1-1 64,0 0-128,-1 1 0,1-1 32,-1 0 64,-1 0-32,0 1-32,1-2 96,-3 2 0,3 0-192,-1 0-64,-2 1-32,3 0 128,-2 0 32,0 0 96,1 1-96,0 1-64,0-1-32,0 0 96,1 0 64,0 1 128,0-1-128,0 0-32,1 1 0,0-1 0,-1-1 0,2 0 64,-1 0-32,0 0 64,1 0-128,-2-1 0,0 0 32,2 0 64,-1-1-32,-1 1-32,0 0 96,0 0 0,0 1-128,0-2 32,-1 1-64,-1 0 0,2 1 0,-2 0-64,1 0 0,0 0 96,0 1-64,0 0-32,0 1 96,1-1 0,-1 0 96,2 1 32,-1 0-32,1-1-64,0 0 32,0 0 32,0 0 32,0 0 32,1-1-160,0 0-32,0 0 32,-2-1 64,2 0 0,-1 0 64,0 1-64,-1-1 64,1-1-128,-1 1 0,0-1 32,-1 1 64,1 1-96,-1-1-64,0 1 64,-1-1 0,2 1-64,-1 0 64,-2 0-32,3 1 0,0 0 0,-2-1 0,2 2 64,0-1 64,0 2-32,2-2-32,-2 1 32,0 0 32,2 0-32,-1-1-32,0 0 96,1 0 0,-1-1-128,0 0-32,0 0 96,0-1 32,0 0 0,-1 0 32,1 0-128,-1-1-64,-1 1 64,1 0 64,-1 0-64,1 1 0,-1-1-32,0 0-64,0 1 96,1 1 0,0 0-64,0-1 64,0 2 96,1 0 32,-1-1-192,2 1-64,-1-1-1280,0 0-480</inkml:trace>
  <inkml:trace contextRef="#ctx0" brushRef="#br1" timeOffset="18">520 371 896,'0'1'416,"-1"-1"-192,2 2-256,-1-2 128,1 1-128,-1 0 0,1 0 96,1-2 32,-1 1 32,1 0-64,-1-1 32,0 0-64,1 0-32,-1 0 96,0 0 64,0 0 0,0 0 0,0-1-96,0 1 32,-1 0 0,0 0 96,1 0-96,-1 0 0,-1 0 32,1-1 0,0 1-64,-1 0-64,0 0-64,0 1 32,0 0 32,-1 0 0,0 1 0,1 0 0,0 1 0,-1-1 0,2 1 0,0-1 64,0 1-32,1 0 64,0-1-64,0 0 64,0 0 64,0-1 128,0-1-192,0 1-128,0-1 64,-1 0 96,1 0 32,0-1 0,-1 1-192,0 0 32,0 0 64,0-1 96,-1 1-224,1 0 0,-1 1 0,0 0 32,0 1-64,-1 0 64,0 0 32,0 1 64,1-2 32,0 2 32,0 0-160,0-1-32,0 0 32,1 1 0,0-1 32,0-1 0,1 0 64,1 0 32,-1 1-32,1-2-64,-1 1 32,1 0 32,-1-1-32,0 0-32,1-1 160,-2 1 32,1-1 128,-1 1 128,0 0-256,-1-1-96,1 0-64,-1 0 32,0 1-96,-1 0-64,0 1-32,0-1 96,1 0-64,0 2-32,0-1 96,0 2 64,1-2 0,-1 3-32,1-1-64,1 0 32,-1 0 32,1 0 0,1 0 0,-1 0 64,0-1 32,0-1 32,0 0-64,0 0-64,-1 0 32,1 0-32,0-2 0,-1 1 64,0-1 32,0 0 32,0 0-224,0 1 0,0-1 96,0 0 64,-1 0-160,0 2 0</inkml:trace>
  <inkml:trace contextRef="#ctx0" brushRef="#br1" timeOffset="19">527 355 6240,'-2'0'-64,"1"1"32,0-1 32,0 1 0,0 1 64,1-1-96,-1 1-64,1 0 64,0-1 0,0 0 32,1 0 64,0 0-32,0 0 64,1-1-64,-1 0-32,0-1 32,1 1-32,0-1-96,-1 0 64,1 0 96,-1 0 32,0-1 32,-1 0 0,0 0-160,0 0-32,-1 1-64,1 1 96,-1-1 0,0 0 32,-1 1 0,0 0 0,1 1-96,-1 0 64,1 0 32,0 1 0,0 0-96,1 0 64,0 0 32,0-1 0,0 1 0,1-1 0,-1 0 64,1 0 32,0 0-32,0-1-64,-1 0 32,1 0-32,0-1 0,0 0 0,0 0 0,-1 0 0,1-1 0,-1 1 64,0-1-32,0 0-32,-1 0-64,1 1-32,0 0-32,-1 1 96,0 0 0,1 0 32,-1 0 0,0 2 64,0-1-96,0 1-64,0 0 64,1 0 64,1-1 0,-1 1-32,0 1 32,1-1-32,0-1 0,-1-1 0,1 0 0,-1 0 0,1 0 64,0 0 32,0 0-32,-1-1-64,1-1-64,0 1-32,-1 0 64,0-1 64,0 1 64,0 0 32,0 0-224,-1-1 0,0 1-192,-1 0 32,0 0 128,0 1 128,1 1-32,0 0 0,-1 0-32,1 1 0,0-1 64,1 1 64,-1 1-32,1-1-32,0 0 32,0-1-32,0 0 64,1 0 96,-1-2-128,2 1-96,0-1 96,-1 0 32,1 1-96,0-1-32,-1 1 32,1-2 64,0 1-64,-1 0 0,0 0 32,0 0 0,0 0 0,-1 1 64,0-1-32,0 1 64,-1 0-128,0-1 0,0 1 32,0 0 0,1 0-96,-1 0 64,0 0 32,1 0 0,0 1-96,-1-1 64,1 1 32,1 0 0,-1 0 0,1 1 64,0 0-32,1 0 64,-1-2-128,0 3 0,1-3 32,0 1 64,-2-2 32,1 1 32,1-1-64,0-1-64,-2 1-64,0 0 32,0-1 96,0 0 32,0 0-128,-1 1-32,0-1-64,-2 0 96,1 0 0,0 1 96,1 0-96,-1 1-64,1 0 64,-1 1 0,1 0-64,0 0 64,0 1 32,0-1 0,1 1-96,0-2 64,0 1 96,0 0 96,0 0-64,0 0 0,1-1-96,-1 0-32,1 0 32,-1 0 64,1-1-32,-1 1-32,1-1 32,-1 0-32,1 0 0,0-1 0,-1 1 0,0-1 0,0 0 0,0 0 0,0 1 0,-1-1 64,0 0-96,-1 1-64,0 0 64,1 1 0,-1 0-64,1 1 64,0 0 32,0 1 64,0 1-96,1-1 0,0 1-32,0-1-64,0 0 160,0 0 32,0-1 64,1 1 0,0-2-64,1 0 32,-1-1 0,1 0-128,-1 0-32,0 0 32,1 0 0,-1 1 96,0-1-32,-1-1-96,0 0-32,0 1 64,0 0 0,-1 0 96,-1 1 32,0-1 32,1 1-224,-1 0-64,0 0 64,1 1 32,0 0 64,0 0 0,0 1-96,1 0 64,0 0 96,0-1 32,1 1-32,0-1-64,0 1 32,0-1 32,1-1-32,-1 0-32,0 0-64,0-1 32,0 0-32,0 0 0,0 0 64,0-1 64,-1 1-32,0 1-32,0-2 32,0 0 32,-1 1-96,0 0 0,0 0 32,-1 0 0,0 2 0,1-1 0,-1 1-96,1 1 64,-1-1-32,1 1-64,-1-1 96,2 1 64,-1 0-64,1 0-64,0 1 128,0-2 96,1 1-32,1 0-64,-1-1 64,1-1 0,0 0-32,0-1-64,0 0-64,0 0 32,0 0 32,0-1 0,-1 2 0,0-1 0,0-1 0,-1 0 64,-1 1-96,1 0-64,-2 0 64,0 0 0,0 0 32,-1 0 64,1 0-96,1 1-64,-1 1 64,1-1 0,0 1 32,1 0 64,-1 0-32,1 0-32,1 0 32,-1 0-32,1 0 0,1-1 64,-1 0-32,1-1-32,-1 0 32,0 0-32,1 0 0,-2 0 0,1 1-96,-1-1 64,0-1 32,0 1 64,-1 0-192,0 0-32,0 1 64,-1 0 32,2 1-32,-1 0 0,0 0-32,1 1 96,0-1 64,0 0 128,1 1-128,0-1-32,1 0-1344,0-2-608</inkml:trace>
  <inkml:trace contextRef="#ctx0" brushRef="#br2" timeOffset="20">802 442 512,'1'-1'256,"-1"1"-128,1 0-160,0 0 128,-1-1-64,1 1-32,0 0 32,-1-1 32,2 1-96,-2 0 0,0 0 32,0 0 64,1 0-32,1 0-32,-2 0-64,1 0 32,-1 0 32,0 0 64,1 0-32,1 0 64,-2-1-128,1 1 0,0 0 32,0 0 0,0-1 0,0 1 0,0 0 0,-1 0 0,1 0 0,0-1 0,0 1 0,0 0 0,0 0 0,0 0 64,0 0-96,1-1 0,-2 1 32,0 0 0,1 0 0,1 0 64,-1-1-96,-1 1 0,2 0 32,-1 0 64,0 0-96,0-1 0,0 1 32,0-1 0,0 1 0,0 0 0,0-1 0,-1 1 64,1 0-32,0 0-32,0 0-64,0 0-32,1 0 64,-1 0 64,0 0 0,0 0 64,1-1-128,-1 1 0,0 0-32,0 0 0,1 0 64,-2 0 0,3 0 64,-2 0 96,-1 0-128,2 0-96,-1 0 32,0 0 0,1 0 32,-1 0 0,0 0-96,0 0 64,1 0 32,-1 0 64,0 0-96,1 0 0,-1 0 32,0 1 0,0-1 0,0 0 64,0 0-96,0 1 0,0 0-32,0 0 0,0-1 128,-1 0 32,2 0-32,-2 1-64,1-1-64,1 1 32,-1-1 32,-1 0 0,0 0 0,3 1 0,-2-1 0,0 0 64,0 0-32,0 1-32,0-1 32,0 0-32,1 1-96,-1-1 64,0 0 32,1 0 0,-1 0 0,0 1 64,-1-1-32,1 1-32,0-1-64,-1 1 32,1-1 96,0 1 96,0-1-64,0 0-64,-1 1 0,1 0-32,1 0 0,-2 0 0,1 0 0,1 0 0,-1 0 0,-1 0 64,1 1-32,0-1-32,0 1 96,0-1-64,-1 0 64,1 0-64,0 0-32,0 1 32,0-1-32,0 0 0,1 0 64,-1-1-32,1 0 64,1 1 64,-2 1 64,1-1-800,-1 0-352</inkml:trace>
  <inkml:trace contextRef="#ctx0" brushRef="#br2" timeOffset="21">809 460 1536,'1'0'608,"1"0"-320,-1 0-352,-1 0 128,0 1-160,0-1 64,2 1-32,-1-1-64,-1 1 96,1-1 0,-1 1 96,1-1 96,0 1 64,0-1 32,1 0-64,-1 1-32,0-1-192,0 0 32,0 0 0,0 0 0,0 1 0,1-1 0,-1 1 0,-1 0 0,2 0 0,-1 0 0,0 0 64,0-1-32,0 0-32,0 1 32,0 0-32,0-1 0,0 1 64,0-1-96,0 1-64,0-1 128,0 1 96,0-1-96,0 1-96,1-1 32,-1 1 64,0 0-64,1-1 0,-1 1 32,2-1 64,-3 1-32,3-1 64,-2 0 64,1 0 64,0 0 32,0 1 64,0-1-160,-1 0-96,1 0-32,0 1-32,-1-1 0,1 0 0,0 0 0,0 1 0,0-1 0,0 0 64,0 1-32,-1-1-32,2 0 32,-1 0 32,0 0 32,-1-1 32,1 1-160,0 0 32,0 0 0,0 0 0,-1 0 0,1 0 0,0 0 0,-1 0 0,1 0-96,0 0 64,-1 0 32,1 0 64,1 0-32,-2-1-32,1 1 32,0 0 32,0 0-32,-1-1-32,1 1 96,0-1 0,-1 1-32,0 0-64,1-1 288,-1 1 128,0-1-128,1 1-96,-1 0-192,0-1 0,1 1 0,-1 0 64,1 0-32,-1-1-32,1 1 96,-1 0-128,1-1 0,-1 0 32,1 1 0,-1 0 0,0-1 64,0 1-32,0 0-32,0 0-64,0-1 32,0 1 32,-1 0 64,1 0-96,0 0 0,0-1-32,0 1 0,0 0 64,0-1 64,0 1-32,0 0-32,0 0 32,0 0-32,0 0 0,0 0 0,1-1 0,-2 1 0,1-1 0,-1 1 64,0-1-96,0 1 0,0 0 32,0 0 0,0 0 64,0-1 96,0 1-128,0 0-96,0 0 32,0 0 0,0 0 32,0 0 0,0 0 0,0 0 0,0 0 0,0 0 0,0 0 0,0 0 0,0 0 0,0 0 64,0 0-32,0 0 64,0 0-128,0 1 0,0 0 32,-1 0 0,1-1-1152,-2 1-1184,1-1 416</inkml:trace>
  <inkml:trace contextRef="#ctx0" brushRef="#br2" timeOffset="22">937 449 640,'1'0'256,"-1"1"-128,1-1-160,-1 0 64,1 1-32,-1 0 64,2 1-32,-1-1-32,0 1 32,0-1 32,0-1-96,1 2-64,-1-1 64,1 0 64,-1 1 64,0-1 32,1 0-224,-1 0 0,0 0 32,1 0 96,-1 1-64,0-1 0,-1-1 32,1 1 64,0 0-32,0 0-32,0 0 32,0 1-32,-1-1 64,2 0 32,-2 0 32,1 0 0,0 0 0,0 0 0,0 1-576,-1 0-224</inkml:trace>
  <inkml:trace contextRef="#ctx0" brushRef="#br2" timeOffset="23">468 370 384,'0'1'256,"0"0"-128,0 0-160,0-1 128,0 0-128,0 0-64,0 1 64,0-1 0,0 2 96,1-1 32,-1 0 32,1 0-64,0 0 32,-1 0-64,1 0-32,0-1-64,-1 0 32,1 1 32,0 0 64,0 0-96,0-1 0,0 1 864,0-1 480,1 0-672,-2 1-256,1-1-256,2 0-128,-3 0 32,3 0 32,-2 0-96,1 1-64,-1-1 64,0 1 0,1-1 32,-1 0 0,1 1-96,-1-1 64,0 1 96,0 0 32,0-1-32,0 1 32,1 0-128,-1 0-64,1-1 64,-1 1 64,1-1 0,-1 0 64,2 1-128,-1-1 0,0 1 32,0-1 0,0 0 0,0 0 0,0 0 0,0 0 0,0 1 0,0-1 0,0 0 0,0 0 0,0 0 0,0 0 64,1 0-96,-1 0 0,0 0 160,0 0 64,0 0-160,0 0 0,0 0-32,0 0 0,-1 0 0,1 0 0,0 0 0,-1 1 0,1-1 0,-1 0 64,1 0-32,-1 0 64,1 0-64,0 0-32,0 0 32,0 0-32,0 0 0,0 0 0,0 0 0,0 0 0,0 0 0,0-1 0,-1 1 0,0 0 64,1 0-32,-1 0-32,1 0 32,-1 0 32,0 0-96,1 0-64,-1 0 64,-1 0 0,3 0 32,-2 0 64,0-1-32,0 1-32,0 0 32,0 0 32,0 0-32,0 0-32,0 0-64,0 0 32,0 0 32,-1 0 64,1 0-32,0-1 64,-1 1-64,0 0-32,0 0 32,0 0-32,0 0 0,0-1 0,0 1 0,0 0 0,1 0 0,-1 0 0,0 0 0,1 0 64,-1-1-32,0 1-32,1 0 32,-1 0 32,0 1-736,0-1-352,0 0-320,0 1-64</inkml:trace>
  <inkml:trace contextRef="#ctx0" brushRef="#br2" timeOffset="24">608 374 896,'-2'0'352,"2"0"-192,0-1 160,0 1 288,0 0-256,0 0-96,-1 0 96,1-1 160,-2 0-192,1 0-96,1 0-64,-2 0-32,1 0-224,-1 1 0,1-1 32,-1 0 96,0 1 0,0 0 64,0-1 64,0 0 128,0 1 0,0-1 64,0 0-128,1 0-64,-2 0-64,3 0 0,-3-1-128,1 2 0,1-1 32,-1 1 64,0-2-32,1 1 64,0 0-224,-1 1 32,1-1 32,-1 0 32,1 1 32,-1-1 0,1 1 0,0 0 64,-1 0-32,0 1-32,0-1-64,0 0 32,-1 0-32,1 0 0,0 0 64,0 0 64,0 0-32,0-1 64,0 1-64,0 0-32,0-1 32,0 1 32,0-1-96,0 1 0,0-1 32,-1 1 0,2 0-96,-2 1 64,1-1 32,0 0 0,1 1 0,-1-1 64,0 1-96,0-1 0,0 0 32,0 1 0,0-1-96,0 1 64,0 0 96,0 0 32,-1-1-128,2 1-32,0-1 32,-1 1 64,1 0 0,0-1-32,-1 1 32,1-1-32,0 0-96,0 1 64,-1-1 32,1 1 64,0-1-32,0 1-32,0-1 32,0 0-32,0 0 0,1 1 0,-1-1 0,0 0 0,0 0 0,0 1 0,1-1-96,-1 1 64,1-1 32,-1 0 0,1 0-96,-2 1 64,2-1 32,0 0 64,-2 0-32,2 1 64,0-1-64,-1 0-32,1 0 32,0 1 32,0-1-32,-1 0-32,1 0-64,0 0 32,0 0 32,0 0 0,0 0 0,0 0 64,0 0-32,1 0-32,-1 0-64,0 0 32,1 0 32,-1 0 0,0 0 0,2 0 64,-2 0-32,0 0-32,0-1 32,2 1-32,-2 0 0,1 0 0,-1 0 0,1-1 64,-1 1-96,0 0-64,0 0 128,0 0 32,0 0-96,1 0-32,-1 0 32,0 0 64,0 0 64,0 0 96,0 0-160,0 0-32,0 0 0,0 0-1760,-1 1-736</inkml:trace>
  <inkml:trace contextRef="#ctx0" brushRef="#br2" timeOffset="25">679 400 256,'-1'0'160,"0"1"-64,-1-1-128,2 1 128,-1-1 0,0 1 96,0-1-32,-1 1 64,1 0-128,0-1 0,-1 1 32,2 1 0,-1-1-160,-2 1-32,3-1 96,-3 0 32,1 0 0,0 1-64,0 0-64,1-1 32,-2 0 320,0 0 96,0 1-96,1 0-32,-1-1-192,0 0-64,0 1 64,0 0 96,1 0-128,0-2-96,0 1 32,0 1 0,-1-1 32,1 0 64,0 0-32,0 1-32,1-1 32,-1 0-32,-1 0 0,3 0 0,-1 0-96,-1 0 64,1 0 32,1 0 64,0 0-32,0-1 64,0 0-64,0 0 64,0 0-64,0 0-32,1 0-64,1-1 32,-1 0 32,2-1 0,-1 1 0,0-1 64,1 1-32,-1-2 64,1 1-128,0-1-64,-1 0 128,1-1 32,0-1 0,0 2-64,0-1-64,-1 1 32,0 0 32,0 0 0,0 1-96,0 0 64,-1 0 32,1-1 0,1 2-352,-1 0-96,-1-1-352,1 0-128</inkml:trace>
  <inkml:trace contextRef="#ctx0" brushRef="#br2" timeOffset="26">753 401 640,'0'1'256,"0"0"-128,0 0-224,-2 0 64,2 1 32,0 1 0,0-1 64,0 2 32,2 0-128,-2-1 32,0 0-64,2 0 0,0 0 128,-1 0 32,0 1 32,1-1 0,-2 2 416,1-2 192,0 1-288,-1 0-160,1-1-192,-1 0-96,1 0 32,-1 0 32,1-1 32,0 2 32,1 1-64,0-1-64,1 0-64,0 2-32,2-1-928,-1-1-384</inkml:trace>
  <inkml:trace contextRef="#ctx0" brushRef="#br2" timeOffset="27">538 504 1152,'-2'0'416,"1"0"-192,-1 1-256,2 0 128,-1 0-64,-1 1-32,0-1 160,0 0 32,-1 0 0,1 1-32,-1 0-96,0 0 32,-1 0 0,1 1 32,0 0-64,-1 0-64,0 1 32,-1-2 32,-1 1 32,2 0 32,-1-1-160,1 0-32,0 0 32,2 0 0,0-1-832,1 0-352</inkml:trace>
  <inkml:trace contextRef="#ctx0" brushRef="#br2" timeOffset="28">488 612 1152,'1'-1'512,"-1"1"-256,0-1-160,0 0 224,1 0-64,0-1 96,-1 0 0,1 1 96,0-1-160,0 0-96,0 0-96,0 0 0,0 1 0,1-1 96,0 0-96,0 1-64,0-1 0,0 2-32,-1-2-96,2 1 64,-2-1 96,2 0 96,-1 2-64,0-2-64,0 1 64,-2 0 0,1 0-128,-1 1 32,0 0-160,-1 0 32,1 1 128,-1 0 64,0 0 0,0 0-64,0 0 32,-1 0 32,1 0-32,-1 0-32,1 0-64,-1 0 32,0 0 32,0 0 64,0-1-32,0 2 64,0-1-128,0 0-64,0 1 128,0 0 32,0 0-96,1 1 32,-1 0 0,1-2 0,-1 1 0,2 0 0,0-1 0,0 0 64,0 0-320,0-1-64,2 0-1056,-1 0-448</inkml:trace>
  <inkml:trace contextRef="#ctx0" brushRef="#br2" timeOffset="29">568 177 384,'3'0'160,"-2"0"-64,0 0-192,0 0 64,1 0 32,1 0 0,-2 0 0,2 0 64,0 1-96,0-1-64,0 0 64,0 1 0,0-1 32,0 0 64,2 0-96,-2 0 0,1 0 96,-1 0 32,1 0-32,0 0 32,0 1 576,0-1 256,0 0-544,1 1-160,-1-1-192,0 1-32,0-1 0,0 1 64,1 0-32,-1 0-32,1 0 32,-1 0-32,-1 0 0,1 1 0,-1-1 0,0 1 0,1-1 0,0 0 64,-1 0-32,-1 0-32,2 0-64,-1 1 32,0-1 32,0 1 0,0-1 0,0 0 64,1 1-32,-1-1-32,2 1 96,-1-1 0,1 0-128,0 0-32,0 0 96,2 1 32,-2-1 0,1-1-64,0 1-64,0 0 32,0 0 32,2 0 64,-2 0-96,0 1-64,0 1 128,1-1 32,-1 1 0,-1 0-64,1 0-64,-1 1 32,0-3 32,0 2 64,0-1-32,0 0-32,1-1 32,-1 1 32,1-1-32,0 0-32,0 0 32,2 0-32,-1 1-96,0 0 64,1 1 96,1-1 32,-1 1-128,0 0-32,0-1 96,-1 1 32,0-1-96,-1 0 32,1 0-64,-2 0 0,0 0 0,0-1-64,-1 2 160,0-1 96,0 0-96,0 2-32,0-1 0,-2-1 64,1 0-96,-2 0 0,1 0 32,0-1 0,0 1-96,-1 0 64,1 1 32,0-2 0,0 0 0,2 1 0,1 0 0,-1 0 0,2-1 64,1 2 32,1 0-672,1 1-256,1 0 64,1 0 32</inkml:trace>
  <inkml:trace contextRef="#ctx0" brushRef="#br2" timeOffset="30">709 123 128,'9'-1'160,"-5"1"-64,1 0-64,-3 0 96,1 0-160,1 0 32,0 1 0,0-1 64,1 0-32,-1 1-32,0-1 32,0 1 32,0 0 384,0-1 192,-1 1-320,0 0-192,0 0-160,2 1 0,-2-1 32,1 1 64,-1-1-32,0 1-32,1 0 32,0 0-32,1 1 64,1 0 96,-1 0-64,1-1-64,2 0 0,0 0 32,0-1-32,0-1-32,2 1 32,-1-1-32,-1 0-96,1 0 0,-1 1 128,0-1 32,0 1 128,1-1 96,-2 1-64,0 0 32,-1 1-224,2-1-32,-2 1 64,-1 0 32,1-1-128,0 1 32,0 0 0,0 0 64,0 1-32,1-2-32,-1 2 32,1 1-32,0-2-96,-1 1 64,0 0 96,1-1 32,-1 0-192,0 1-64,0-1 128,-1 1 64,1 0 32,0 0-64,-1 1 32,0 1 32,1 0 32,2-2 32,-1 0-1216,2 1-512</inkml:trace>
  <inkml:trace contextRef="#ctx0" brushRef="#br3" timeOffset="31">602 272 256,'0'0'160,"0"0"-64,0-2-128</inkml:trace>
  <inkml:trace contextRef="#ctx0" brushRef="#br3" timeOffset="32">783 393 384,'2'-1'256,"-1"1"-128,-1 0-160,1 0 64,0 0-128,-1 0 64,1 0 32,-1 0 0,1 0 0,-1 0 0,2 0 0,-2 0 0,2 0 64,-1-1 96,0 1 0,0-1 64,0 1 0,-1 0 96,1 0-160,0 0-96,0-1-128,0 1 32,0 0 32,-1 0 0,2 0 0,-1 0 0,0 0 352,1 0 160,-2-1-256,1 1-128,1 0-32,-2 0 0,1-1-32,-1 1-64,1 0 32,1 0-32,-1 0 0,0 0 64,-1-1-96,2 1 0,-1 0 32,0 0 0,-1 0-96,1 0 64,0-1 32,0 1 0,0 0 0,0 0 64,0 0-32,-1 0-32,1 0 32,1 0-32,-2 0 0,1 0 0,1 0-96,-1-1 64,-1 1 32,2 0 64,-1 0-32,0 0 64,0 0-128,0 0 0,0 0 32,0 0 0,0-1 0,0 1 64,1 0-192,-1 0 32,0 0 32,0 0 96,0 0 0,1 0 64,-1 0-64,0 0-32,0 0 32,1 0-32,-1 0 0,1 0 0,-1 0 0,2 0 0,-3 0 0,3 0 0,-2 0-96,0 0 64,0 1 96,1-1 32,-1 0-128,0 0 32,1 1-64,-1-1-64,1 0 96,-1 0 64,1 1 0,0-1 64,0 0-64,0 0-32,0 0 32,1 1-32,-2-1 0,2 0 0,-2 1 0,1-1 64,0 0-96,0 1 0,-1-1 32,1 0 0,-1 0-96,0 1 64,1-1 32,-1 0 0,0 0 0,0 1 64,0-1-32,1 1 64,-1-1-128,1 0-64,-2 1-32,3 0 0,-1 0 96,0-1 64,-1 1 0,1 0-32,0 0 32,0-1 32,0 1 32,1 0 32,0-1-1056,0 1-416</inkml:trace>
  <inkml:trace contextRef="#ctx0" brushRef="#br3" timeOffset="33">630 335 1152,'-1'-1'416,"1"1"-192,-1 0-256,1-1 128,0 1 128,0 0 192,0-1-96,0 1 64,0 0-96,-2-1 0,1 0-160,1 0-96,-1 0 64,1 1 64,-1-1-128,1 1-32,-1-1 128,0 1 64,1-1 0,-1 1 32,1 0-288,-1-1 0,0 1 64,0-2 64,0 1 0,0 0 32,-1 1-224,1-1 32,0 0 96,0 1 128,0 0-96,0-1-32,0 0 0,0 1 0,0-1 64,-1 0 32,1 0-32,1 0-64,-1 0 32,-1 1-32,1-1 0,-1 1 64,1 0-96,0-1-64,0 0 64,-1 0 0,1 0-64,-1-1 64,1 1 96,-1 1 96,0 0-128,1-1-32,-1 0 0,0 0 0,1 0 0,-1 1 64,-1-1 32,2 1 32,-1-1-224,1 1 0,-1-1 32,1 1 32,-1-1 32,1 1 64,0-1-96,0 1 0,-1-1 448,1 0 192,-1 0-288,1 0-192,-1 1-160,1-1 0,0 0 32,-1 1 64,1-1 96,-1 1-128,1 0-96,-2 0-64,3 0 96,-2 0 0,0 0 32,1 0 0,-1 0 0,1 0 0,0 0 64,-1-1-32,1 1-32,-1 0-64,1 0 32,-1-1 32,1 1 64,-1 0-32,0 0-32,1 0-64,-2 0 32,3 0 32,-3 0 64,2 0-32,-1 0 64,0 0-128,1 0-64,-1 0 64,0 0 64,0 0 0,0 0-32,0 0 32,0 0 32,0 0-96,0 0-64,0 0 64,1 0 64,-1 0 0,-1 0 64,2 0-128,-2 0-64,2 0 64,0 0 64,-1 0 0,1 0-32,-1 0 32,0 0-32,1 0 0,-1 1 0,0-1 0,1 0 0,-1 0 0,0 0 0,0 0 0,0 0 64,1 1 32,-3-1 32,1 0-416,-1 0-128,0 1-1440</inkml:trace>
  <inkml:trace contextRef="#ctx0" brushRef="#br3" timeOffset="34">629 461 896,'-4'0'352,"2"2"-192,0-1-256,2-1 0,-2 0 64,0 2 0,2-2 32,-2 2 64,0 0-96,-1-2 0,2 1 32,1 1 0,-3 0 0,3-2 0,-1 2-96,1-2 64,-3 0 32,3 0 64,-2 0-96,2-2 0,-2 2-256,0 0-64</inkml:trace>
  <inkml:trace contextRef="#ctx0" brushRef="#br3" timeOffset="35">653 382 640,'-2'5'256,"1"-3"-128,0 1-160,0-1 128,0 0 0,0-1 32,-1 2-64,1-1 32,-1 1-128,1-2 0,-1 2 32,0 0 64,0-1 32,0 0 32,-1 1-160,2-2-32,-3 1 32,2 1 0,-1 0 32,1-2 64,-2 2-96,1 0 0,-1-1 32,0 4 64,1-2-448,0 0-224</inkml:trace>
  <inkml:trace contextRef="#ctx0" brushRef="#br3" timeOffset="36">1577 389 896,'4'0'416,"-2"0"-192,0 0-256,-2 0 64,2 0-32,0 0 0,2 1 0,-2-1 0,0 2 0,0-2 0,1 0 0,-1 0 0,0 0 64,-2 2 32,2-2-32,-2 0 32,0 0-224,0 0 32,0 0 96,0 0 64,0 0 0,0-2 32,0 2-128,0 0 0,0 0 32,-2 0 64,2 0-32,0 0 64,0 0-128,-2 0-64,0 0 64,-1 0 64,1 0-512,2 0-192</inkml:trace>
  <inkml:trace contextRef="#ctx0" brushRef="#br3" timeOffset="37">1453 391 256,'3'-1'160,"-1"1"-64,0 0-128,-2 0 128,2 0-64,-1 0 64,1 0-128,0 0 0,0 0 32,0 0 64,0 0-32,1 0 64,-1 0-128,1 0-64,1 0 128,-3-1 32,3 1 128,-2 0 96,0-1 64,0 1 96,0 0-224,0 0-128,0-1-64,0 1-32,0 0 0,1 0 0,-1 0 0,0 0 64,1 0-96,-2 1 0,2-1 32,-1 0 0,1 0 0,-1 0 0,0 0 0,0-1 64,0 1-96,0 0 0,0 0 32,-1 0 64,1 1-96,0-1 0,-1 0 96,2 1 32,-1-1-32,0 0-64,-1 1-64,1-1 32,0 0 32,0 0 0,0 0 0,0 0 0,1 0-96,-1 0 64,1 0 32,-1 0 64,0 0-96,1 0 0,-2 0 96,2 0 32,-2 0-32,1 0-64,-1 0-64,1 0 32,-1 1 32,1-1 64,-1 0-96,0 0 0,0 0 32,0 0 64,-1 0-96,1 0 0</inkml:trace>
  <inkml:trace contextRef="#ctx0" brushRef="#br3" timeOffset="38">1595 392 2624,'1'0'96,"0"0"-128,-1 0 32,2 1-64,-2-1 0,0 0 128,0 0 32,0 0-32,0 0-64,0 0-64,-2 1-32,2-1 64,-1 0 64,0 1 0,0 0-32,0 0 32,-1-1 32,1 1-192,-1 0 32,0-1 96,1 1 64,-1 0 0,0 0-64,0-1 32,0 1-32,-2 0 0,3 0 0,-2 1-96,0 0 64,0 1 96,0 0 32,0 0-32,0-1-64,1 1 96,-1 0 0,0-1-32,-1 1-64,0-1 32,1-1-32,-1 1-96,1-1 64,-1 1-32,1 0 0,-1 0 128,0 1 32,0 0-128,1 1-32,-1 1-768,0 0-224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0:27.317"/>
    </inkml:context>
    <inkml:brush xml:id="br0">
      <inkml:brushProperty name="width" value="0.1" units="cm"/>
      <inkml:brushProperty name="height" value="0.1" units="cm"/>
      <inkml:brushProperty name="color" value="#333333"/>
    </inkml:brush>
  </inkml:definitions>
  <inkml:trace contextRef="#ctx0" brushRef="#br0">1173 935 384,'0'-1'24,"0"1"0,0 0-1,0 0 1,0-1 0,1 1 0,-1 0-1,0 0 1,0-1 0,0 1 0,0 0 0,1 0-1,-1-1 1,0 1 0,0 0 0,0 0-1,1 0 1,-1 0 0,0 0 0,0-1 0,1 1-1,-1 0 1,0 0 0,0 0 0,1 0-24,8-3 208,-6 3-96,-2-1 4,0 1 0,0-1 0,0 1 0,0-1 1,0 0-1,0 1 0,0-1 0,0 0 0,0 0 1,-1 1-1,1-1 0,0 0 0,0-1-116,2-1 731,-1-1-1,2-4-730,0 1 79,1-1 343,-1 0-1,-1 0 0,4-9-421,-5 9 10,0-4-10,2-5 145,-3 14-50,-1 1 0,0 0 0,0 0 0,1-1 0,-2 1-95,1-1 147,0 1 1,1-1-1,-1-2-147,2 0 49,-2 4-3,1-1 1,-1 0 0,0 1 0,0-1 0,1-1-47,0-60 997,0 51-298,2-62 63,-2 34-554,-1-76 1024,0 106-1065,-1-3-167,0 5 57,0-1 296,-2-4-353,3 12 26,-4-23 103,2 9-146,0 2-2,-1 1 1,-3-7 18,3 8-11,2 6 6,-1 0-1,1 0 1,-1 0 5,-1-1 6,-1-1 1,0 1-1,1 0 1,-2 1-1,-2-4-6,0 0 4,-1 0-1,1 0 1,-4-9-4,8 13 17,1-1 0,0 1 0,0-4-17,-2-2-35,0 0 23,2 4 52,0 1-1,-1 0 0,-2-6-39,2 7 41,2 3-46,0 0 1,-1 0-1,1-1 1,-1 1-1,1 0 1,-1 0-1,0 1 1,0-1-1,-1-1 5,-6-3-32,0 1 0,0 0 0,-1 1 0,-7-3 32,10 5-3,0 0 0,-5-1 3,4 2-4,-42-10 4,45 10 0,-1-1 0,1 0 0,-1-1 0,1 1 0,-2-2 0,-1 0 0,-4-2 0,0 2 26,-1 0 0,-1 0 0,-2 1-26,-4-1 60,0-2-60,14 5-12,-1-1 0,0 1 0,1 0 0,-6 0 12,-27 2-21,14-1-43,-5 1 105,-31-2-82,53 1 39,-4-1 40,-1 1 1,-4 0-39,10 1-12,1-1 1,-1 0-1,0 0 1,0-1 0,1 1-1,-1-2 1,-3 0 11,0 0 21,1 0 0,-1 1 1,-9-1-22,7 2-18,0 1-1,-1 0 1,1 0 0,0 1 0,-10 4 18,13-4 27,0 2 0,-1 0-27,-12 4-113,18-7 130,0 0 0,0-1 0,0 1 1,-1-1-1,-2 0-17,-7 0 32,5 1 49,0-1 0,-8-2-81,4 1-120,-1 1 94,-12 0 26,19 1-10,0 0 0,0 0 1,0 0-1,1 1 1,-6 2 9,2 0 1,1 0 1,0 1 0,-5 4-2,-4 1-28,-6 5-66,20-12 91,0 0 1,0 0-1,1 0 0,-3 3 3,3-2-25,1-1 0,0 1 1,0 0-1,0 0 1,0-1-1,0 1 0,1 1 1,0 0 24,-1-1 95,1 2-77,-1-1 0,1 2-18,0-1-28,0 0-1,-1 1 29,-1 2-44,0 0-1,1 0 1,0 0 44,0 4 51,0 0 1,-1-1-1,-2 5-51,1-5-54,1 1-1,0 0 0,1 0 1,-1 11 54,3-15 5,0-1 1,1 8-6,0-9 13,0 1 0,-1-1 0,0 0 1,-1 2-14,1-5-1,-4 26-18,4-25 10,0 0-1,0 0 0,1 1 0,0 3 10,3 14-75,-2-11 83,1 0 0,2 7-8,8 24 38,-12-37-49,0 0 0,0 0 1,0 2 10,0 6 16,5 31-16,-5-30-30,-1 13 30,0-11-2,-1 2 35,1-8-12,0 0-1,0 1-20,1 5-37,-1 1 0,0 0 37,-3 11 128,-5 26-128,5-38 16,0 6 41,2-12 616,0 2-673,0-7 158,0-1-1,1 0 1,1 4-158,-1 1 66,2 28-183,-2-30 184,0 8-79,0-1-1,3 16 13,-2-26 23,0-1-1,0 0 1,1 0-1,0 0 1,-1 1-1,1-2 1,0 1-1,1 0 1,2 3-23,-1 0 146,3 4-146,-4-5 95,0-1 1,1 0-1,1 2-95,-1-2 6,0-1 0,1 0 1,-1 0-1,1 0 0,0-1 0,4 3-6,-4-3 48,0-1 0,0 0 0,0 0 0,2-1-48,6 4-1608,-9-4-1204,-1 0 0,3 3 2812,2 0-3514</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48.984"/>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01:34:48.985"/>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262 68 1152,'-4'-1'512,"2"1"-256,0-1-384,1 1 128,-2 0 0,3 0 0,-3-1 0,1 1 0,0 0-512,0 0-128</inkml:trace>
  <inkml:trace contextRef="#ctx1" brushRef="#br1">691 168,'0'0,"0"1,1 0,1 1,0 0,0-1,1 1,0 0,0 1,2-1,0 1,1 1,0-1,1 0,0 1,0-2,0 1,-1-1,0 0,0 0,0-1,-1 0,0 0,1 0,-1 0,0-1,0 1,-1-1,1 0,-1 0,-1 0,1-1,-2 1,1 0,-1 0,1 0,-2-1,1 1,0 0,0 0,0 0,0 1,0-1,0 0,0 0,-1 0,1 1,-1-1,-1 0,0 0,0 0,0 0,-1 0,0 0,0 0,-1 0,-2-1,1-1</inkml:trace>
  <inkml:trace contextRef="#ctx0" brushRef="#br0" timeOffset="2">717 167 3968,'2'-1'1568,"1"1"-832,3 2-864,-3-2 320,2 2-160,1 0-32,2 0-1664,-1 0-800,0 0 1152,-1-1 672</inkml:trace>
  <inkml:trace contextRef="#ctx0" brushRef="#br0" timeOffset="3">746 183 2304,'0'1'960,"2"1"-512,2 1-608,-1-1 192,1-1-96,1 2 0,2 2-864,1 1-320,1-2 544,0 2 352</inkml:trace>
  <inkml:trace contextRef="#ctx0" brushRef="#br0" timeOffset="4">504 279 128,'0'0'64,"0"1"0,0-1-96,0 0 64,0 1-32,1-1 0,-1 1 0,0-1 64,0 1-96,0-1 0,0 1 96,1-1 96,-1 0-128,0 0-96,0 1 96,1-1 32,-1 0-96,0 1 32,1-1 64,-1 1 32,0-1-128,0 0 32,1 1 0,-1-1 128,0 2 0</inkml:trace>
  <inkml:trace contextRef="#ctx0" brushRef="#br0" timeOffset="5">509 292 896,'0'1'-64,"0"1"32,0-1 0,0 0 96,0 0 32,0 0-128,0 0 32,0 0 0,0-1 64,0 0-32,0 1 64,-1 0-64,1-1-32,0 1 32,0 0 32,0 0 32,0-1 96,0 1-32,0 0 0,0 0-96,-1 0-64,1-1 32,0 1 32,0 0-32,-1 0-96,1-1 32,0 1 32,-1-1 64,1 0-32,-1 1-32,1-1 32,-1 1-32,1 0 0,-1-1 0,1 1 0,0 0 0,-1 0 0,1-1 64,-1 1-32,1 0-32,0-1-64,-1 1 32,1 0 32,-1 0 0,1 0 64,0-1 32,0 1-128,-1 0-32,1 0 32,-1 0 0,1 0 32,0 1 64,-1-1-96,1 0 0,0 0 32,-1 0 0,1 0 0,0 0 0,-1 0 64,1-1 32,0 1-192,-2 0 0,2 0 96,0-1 64,0 1-96,0 0 32,-1-1 64,1 0 32,0 1-128,-1-1 32,1 1 0,0-1 64,-2 1-96,2 0-64,-1 0 64,1 0 64,0 0 128,0-1-224,-2 1 0,1 0 64,1 0 128,-1-1-32,1 1 0,-1-1-32,1 1-64,0 0 32,-1 0 32,1-1-32,-1 1-32,1 0 32,-1 0-32,0-1 64,1 0 32,-1 1-128,1 0 32,-1 0 0,1-1 64,-1 1-32,0 0 64,1 0-128,-1-1 0,0 2-32,0-1 0,0 0 64,1 1 64,-1-1-32,0-1-32,0 2 32,0-2 32,1 1-96,-1 0 0,1 0 32,-1-1 64,1 1-32,-1 0-32,0-1-64,1 1-32,-1 0 64,1-1 0,-1 1 96,1-1 32,-1 1-128,0-1 32,1 1 64,-1-1 32,0 1-128,1-1 32,-1 0 0,0 1 0,1 0-96,-1 0 64,1-1 32,-1 1 64,1-1-32,-1 0-32,0 1-64,1 0-32,-1-1 64,0 0 0,1 1 96,-1-1 32,0 0-32,1 1-128,-1-1-32,0 0 128,0 1 32,1-1 0,-1 0-64,1 1 32,-1-1-32,1 1-96,-1-1 0,0 0 64,1 0 0,-1 1 96,1 0 32,-1-1-128,1 0 32,-1 0 0,0 1 0,1 0 0,-1-1 64,0 0-32,1 1 64,-1-1-128,1 1-64,-1-1 64,0 1 64,0-1 0,0 0-32,0 1 32,0-1 32,0 0-32,0 0-32,0 1-64,0-1 32,1 0 32,-1 0 0,1 0-96,-1 0 64,0 0 96,1 0 32,-1 0-128,-1 0 32,2 1 0,-1-1 0,1 0 0,0 0 64,0 1-32,-1-1-32,-1 0-64,2 1 32,-1-1 32,1 1 0,-1 0 0,1-1 64,-1 0-32,0 1-96,1 0 32,-1-1 32,1 1 64,-1 0-32,1 0 64,-1-1-128,0 1-64,0-1 64,1 1 0,-1-1 32,0 0 64,0 0-32,1 0-32,-1 1 32,0-1-32,0 0 0,1 0 0,-1 1 0,1-1 0,-1 0 64,0 0 32,1 0-128,-1 0-32,1 0 32,-1-1 0,1 1 32,-1 0 0,0 0 0,1 0 0,0 0 0,-1 0 64,1 0-96,-1 0 0,1 0 32,0 0 0,-1 0 64,0 1 32,1-1-192,-1 0 0,0 0 32,0 1 96,0-1-64,0 0 0,0 0 96,0 0 32,1 0-128,-1 0 32,1 0 64,-1 0 96,1 0-128,-1 0-32,0 0 0,1 0 64,-1 0-96,0 0 0,0 0 32,1 0 0,-1 0 0,0 0 0,1 0 0,-1 0 64,1 0-32,-1 0-32,0 0 288,1 0 192,-1 0-288,1 0-128,-1 0-32,1-1-32,-1 1 0,0 0 0,1 0 0,-1 0 0,1 0 0,-1 0 64</inkml:trace>
  <inkml:trace contextRef="#ctx0" brushRef="#br0" timeOffset="6">358 422 4704,'-2'1'96,"1"-1"-128,0 0 0</inkml:trace>
  <inkml:trace contextRef="#ctx0" brushRef="#br0" timeOffset="7">352 423 4736,'-1'0'0,"0"0"0,0 0 0,0 0 0,-1 0 0,2 0 0,-1 0 0,1 0-96,-1 1 64,-1-1 32,2 0 64,0 0-32,-1 0-32,0 0 32,-1 0 32,2 0-32,-1 0-32,1 0-64,0 0 32,-1-1-32,-1 1 0,2 0 64,-1 0 0,1 0 64,-1 0 32,1 0-128,-1 0 32,0 0-64,1 0 0,-1 0 128,0-1 32,1 1-32,-1 0-64,0 0 32,0-1-32,0 1-96,0 0 64,1-1 32,-1 1 0,1 0 0,-1 0 64,0 0-32,1 0-32,-1-1-64,1 1 32,-1 0 96,1-1 32,-1 0-32,1 1 32,-1-1-128,1 1 0,0-1 96,0 1 32,-1 0-192,1 0 0,-1 0 96,1 0 64,-1 0-96,0 0 32</inkml:trace>
  <inkml:trace contextRef="#ctx0" brushRef="#br0" timeOffset="8">312 415 4992,'-1'0'0,"0"0"-96,1 0 0,-1 0 64,1 0 64,-1 1 0,1-2 64,-1 1-64,1 0 64</inkml:trace>
  <inkml:trace contextRef="#ctx0" brushRef="#br0" timeOffset="9">306 415 5024,'-1'0'-32,"1"0"32,-1 0 0,1 0-96,-1 0 64,0 0 96,1 0 32,-1 0-128,0 0 32,1 0-64,-1-1 0,1 0 64,-1 1 64,1-1-96,-1 1 0,1-1 32,0 1 64,-1-1-32,1 0-32,-1 1 96,0 0 0,1-1-128,-1 0-32,1 1 32,-1-1 64,1 1-64,-1-1-64,1 0 64,0 1 0,-1-1 96,1 1 32,0-1-128,0 1 32,-1-1 0,1 1 0,0-1 0,-1 0 0,1 1-96,0 0 64,-1-1 32,0 0 64,1 1-32,0 0 64,0-1-64,-1 1-32,1 0-64,0-1 32</inkml:trace>
  <inkml:trace contextRef="#ctx0" brushRef="#br0" timeOffset="10">285 394 4992,'0'0'0,"0"-1"0,-1 0-96,1 0 0,0 0 128,-1 0 96,1 1-192,0-1 0,0 0 0,-1 0 96,1-1 0,0 1 64,0 0-128,0-1 0,-1 0 32,1 1 64,0-1-32,-1 2-32,1-2 32,-1 1-32,1-1 0,-1 1 0,0 0 0,1 0 0,-1 0-96,1 0 64,0 0 32,-2 0 64,2 0-32,0 0-32,0 1 32,0-1-32,0 0 0,0 0 0,0 1-96,0 0 64,0-1 96,0 1 32</inkml:trace>
  <inkml:trace contextRef="#ctx0" brushRef="#br0" timeOffset="11">274 354 4992,'-1'-2'0,"1"1"0,0 0 0,0 0-96,-1-1 64,1 1 32,0 0 64,-2 1-32,2-1 64,0 0-224,0 0 32,-1-1 96,1 0 64,0 0-96,0 1-32,0-1 96,0 1 32,0 0 0,0-1-64,0 2-64,0-1 32,0-1 32,0 1 64,0 0-32,0 0-32,0-1 32,0 1-32,0 0 0,0 0 0,0 1 0,0-1 0,0 0 0,0 1 0,0-1-96,0 0 64,0 1 96,0-2-32,0 1-32,0 0 32,0 0-32,0 0-96,0 0 64,0 0 32,0 0 0,0 0 0,0 0 0</inkml:trace>
  <inkml:trace contextRef="#ctx0" brushRef="#br0" timeOffset="12">269 302 4768,'0'-1'64,"0"0"-64,0 0 0,0-1 32,0 1-32,0-1 0,0 1 64,0 0-96,0 0 0,1 0 32,-1 0 0,0 0 0,0 1 64,0-1-96,0 0 0,2 0-32,-2 1 0,0-1 64,1 1 64,-1 0-32,1-1-32,0 1-64,-1-1 32,1 1 32,-1-1 0,1 0 64,-1 1 32,1-1-128,0 1-32,-1-1 32,1 0 0,0 1 32,-1-1 0,1 1 0,0-1 0,0 0 64,0 1 32,0-1-128,-1 0-32,1 1-64,0-1 96,0 0 0,0 0 96,0 1-96,0-1 0,0 1 32,0-1 64,0 1-96,0-1 0,1 1 32,-1-1 64,0 1-32,0-1-32,0 1-64,0 0 32,0 0 32,-1-1 64,1 1-96,0 0 0,0-1 32,0 1 0,0 0 0,0 1 0,0-1 0,-1 0 64,1 0-32,0 0-32,0 0 32,-1 0 32,1 0-96,0 0 0,0 0 32,0 0 0,0 0-96,0 0 64,1 0 32,-1 0 64,0 0-96,0 0 0,1 0 32,-1 0 0,0 0 0,0 0 64,1-1-96,-1 1 0,0 0 32,2-1 0,-3 1 64,3-1 96,-1 1-128,-2-1-96,3 0 32,-2 0 0,1 0 32,-1 1 0,1-1 0,-1 1 0,0-1-96,0 0 64,0 1 96,0 0 32,0 0-32,0 0 32,0-1-128,0 1-64,1 0 128,-1 0 32,0-1 0,1 1-64,-1 0 32,1 0-32,-1-1 0,1 1 0,-1 0-96,0 0 64,1 0 32,-1 0 64,1 0-96,-1 0-64,0 0 64,1 0 64,-1 0 0,0 0 64,0 0-64,1 0-32,-1 0-64,0 1 32,0-1 32,1 0 64,-1 0-32,0 0-32,1-1 96,-1 1 0,0 0-128,1 0-32,-1 0 32,1-1 64,-1 1 0,2 0-32,-2 0 32,2-1-32,-2 1 0,0 0 64,1 0-96,-1 0-64,0 1 128,1-1 32,-2 0 0,2 0 32,-2 1-128,2-1-64,-1 0 64,0 0 64,0 1 0,0-1-32,0 0 32,0 0 32,-1 0-96,1 0 0,0 0-32,0 0 0,0 0 64,0 0 0,0 0 64,-1 0 32,1 0-32,0 0-128,0 0 32,0 0 32,1 0 64,-1 0-96,0 0 0,-1 0 32,1 0 64,0 0-32,0 0 64,0 0-128,0 0-64,1 0 64,-1 0 64,0 0 0,0 0 64,0 0-128,0 0 0,1 0 32,-1-1 0,0 1 0,0 0 0,0 0 0,0 0 64,0 0-96,0 0-64,0 0 64,0 0 64,-1 1 0,1-1 64,0 0-64,0 0-32,-1 1 32,1-1-32,0 0 0,-1 1 0,1-1-96,0 0 64,1 1 32,-2 0 0,0-1 64,1 1 32,1 0-128,-1-1-32,0 0 32,-1 0 64,1 1 0,0-1-32,0 0-64,-1 0 32,1 0 96,0 0 32,0 0-128,0 0 32,0 0 0,0 0 64,-1-1-96,1 1 0,0-1 96,0 0 96,1 0 288,-1 0 160,0 1-352,0 0-160,1 0-64,-1 0 32,0-1-32,1 1-32,-1 0 96,0 0-64,0 0-32,0-1 32,0 1-32,0 0 0,0 0 0,0 1-96,0-1 0,0 0 128,0 0 32,0 0 0,0 1-64,0-1 32,0 0-32,0 0-96,0 1 0,-1-1 128,1 0 32,0 1 0,0-1-64,0 0-64,0 0 32,-1 0 32,1 0 64,0 0-32,0 0 64,0 0-128,0 0 0,-1 0 32,1 1 0,0-1 0,0 0 0,0 1 0,0-2 0,0 2 64,-1-2-96,2 2 0,-2-1 32,2 0 0,-1 0 0,1 0 64,-2 0-32,1 0-32,1 0-64,-1 0 32,0 0 32,1-1 0,-1 1 0,-1-1 64,1 1-32,0 0-32,0-1-64,0 0 32,0 1 32,0 0 0,0 0 64,0 0 96,-1-1-224,1 1 0,0 0 0,0 0 32,0-1 32,0 1 0,0 0 0,-1 0 0,1-1 0,0 1 0,0 0 0,-1 0 0,1 0 0,0 0 0,0-1 64,0 1 96,0 0-224,0 0 0,-1 0 0,1 0 32,0 0 32,0 1 0,0-1 0,0 0 0,0 0 0,0 0 0,0 0 0,1 0 0,-1 0 0,0 0 0,1 0 64,-1 0 32,1 0-128,-1 0-32,0-1 32,0 1 0,1 0 32,-1 0 0,0 0 0,1 0 0,-1 0 0,0 0 0,0 0 0,0 0 64,0 0-32,1 0-32,-1 0 96,1 0 0,-2-1-192,1 1 0,2 0 32,-2-1 32,0 1-64,1 0 0,-1 0 128,0 0 32,-1 0 0,2 0-64,0 0 32,-1 0 32,0 0-32,0 0-32,0 0 32,1 0 32,-1 0-96,0 0 0,1 0 32,-1-1 0,0 1-96,0 0 64,0 0 32,1 0 0,-1 0-96,0 0 64,1 0 96,-1 0 32,0 0-32,0 0-64,0 0 32,1 0-32,-1 0 0,0 0 0,0 0 0,0-1 0,0 1 0,1 0 0,-1 0-96,1-1 64,-1 1 32,1 0 0,-1 0 0,1-1 0,-1 1 0,0 0 64,0 0 32,0 0 32,0 0-224,0 0 0,0 0 32,1 0 96,-1 0-64,0 0 0,0 0 32,0 0 64,0 0-32,1 0-32,-1 0-64,1 0 32,-1 0 32,0 0 64,1 0-32,-1 0-32,0 0 32,0 0 32,0 0-96,0 0 0,0 0 32,0 0 0,0 0-96,0 0 64,1 0 32,-1 0 0,0 0-96,1 0 64,-1 0 32,0 0 64,1 0 32,-1 0 32,0 0-160,0 0-32,0 0 32,0 1 0,0-1 32,-1 0 64,1 1-96,0-1-64,0 1 128,0-1 32,0 1-160,0 0 0,-1 0 96,1 0 64,0 1 0,0-1 32,0 1-128,-1-1 0,1 0-32,0 1 0,-1-1 128,1 0 96,-1 0-128,1 0-96,-1 0 32,1 0 0,0 0 32,-1-1 64,1 1-96,0 0-64,0-1 128,-1 1 96,1 0-96,0 0-96,0 0 32,0-1 0,0 1 32,0 0 0,-1 0 0,1 0 0,0 0-96,0 0 0,0 0 128,0 1 32,0-1 0,-1 0 32,1 0-128,-1-1 0,1 2 32,-1-1 0,1 0 0,1 1 0,-2 0 0,0-1 0,0 1-96,1 0 0,-1-1 128,0 1 32,1-1 0,-1-1-64,0 2 32,2-1-32,-2 0 0,0 0 64,0 0-192,0 2 96,-2-2 64,2 0 0,0 0-32,-1 0 32,1-1-32,-1 1 0,1 0 0,0 0 0,0 0 0,-2 0 0,2 0 64,0 0-32,-1 0-32,1 0-64,0 0 32,0 1 32,0-1 0,-1 1 0,1 0 64,0 0-96,0 0 0,0 0 32,0-1 0,0 1 0,0-1 0,0 0 0,0 0 64,1 1-32,-1-2-32,0 2-64,0-1-32,0 1 128,0-1 32,0 1 0,0-1-64,0 0 32,0 0-32,0 1 0,0-1 0,0 0 0,0 0 0,0 0 0,0 0 0,0-1 0,0 2 64,-1-1-32,1 0-32,-1 0 32,1-1 32,-1 2-96,0-1-64,1 1 64,-1-1 0,1 0 32,-1 0 0,1 0 0,-1 1 64,0-1-96,0 0 0,0 0 96,0-1 96,0 1-128,1 0-96,-2 0 96,1 0-32,0-1 0,0 1 32,0 0-32,0-1 0,0 1 0,0 0 0,0 0 0,0 0 0,1-1 0,-2 1 0,1-1 64,0 1-96,0-1 0,0 1 32,1-1 0,-1 0 64,0 1 32,0-1-128,0 0-32,0 0 32,0 1 64,0-1-64,0 0 0,0 0 32,0 0 64,-1 1 32,1-1 32,0 0-160,0 1-32,0-1-64,0 0 96,0 0 0,-1 1 96,1-1-96,0 1 0,-1-1 32,1 0 64,0 1-96,-1-1 0,1 0 32,-1 1 64,1-1-32,0 0-32,-1 1 32,1-1-32,-1 0 0,1 1 0,-1-1 0,1 0 0,0 0-96,0 1 64,0-1 32,0 0 0,0 0 64,-1 0 32,1 0-32,0 0-64,0 0-64,0 0 32,0 0 32,0 0 0,0 0 0,-1 1 0,1-1 64,0 0 32,0 0-192,0 0 0,0 0 32,-1-1 96,1 1-64,-1 0 0,1 0 32,-1 0 64,0 0-32,1-1-32,-1 1 32,0 0-32,1 0 0,-1 0 0,1 0 0,-1 0 0,1-1 0,0 1 0,-1 0 0,1 0 0,0-1 0,0 1 64,0-1 448,0 0 224,-1 0-288,1 0-160,-1 1-288,1-1-64,-2 0-64,2 1 96,1-1 0,-1 1 32,-1-1 0,1 1 64,1-1-32,-1 1 64,1-1-128,-2 0 0,1 1 32,0-1 0,0 0 0,1 0 64,-2 0-96,2 0 0,-1 0 32,0 0 0,0 0 0,0-1 0,0 2 0,1-1 64,-1 0-32,0-1-32,0 1 32,0-1-32,1 2 0,-2-2 0,1 1 64,0-1 32,-1 0-192,1 1 0,0-1 96,-1 1 64,1-1-96,0 2 32,-1-2-64,2 1 0,-1 0 64,0 0 0,-1 0 0,1 0 0,0 0 0,0-1 64,0 1 32,0 0 32,0-1-160,0 1-32,0 0 32,0 0 0,1 0-64,-1 0 64,0 0 32,0-1 0,0 1 64,1 0 32,-1-1-32,1 1-64,-1 0-64,1-1 32,-1 1-32,1 0-64,-1 1 160,1-1 32,-1 0-96,1 0-32,-1 0 32,1 0 64,0 0-64,0 1 0,-1-1 32,1 0 0,0 0 0,-1 1 0,1-1 0,0 0 0,0 0 0,-1 1 64,1-1-32,0 0-32,-1 1-64,1-1-32,0 1 128,0-1 32,0 1-96,0 0-32,0-1 32,0 1 64,0-1 0,0 0 64,0 0-128,0 1 0,0-1 96,0 0 32,0 1-128,0-1-32,0 0 32,0 0 0,0 1 32,0-1 0,0 0 0,0 0 0,0 0 0,0 1 64,0-1-96,-1 0 0,1-1 32,0 1 0,-1 0 0,1-1 64,0 1-96,0 0-64,0 0 64,0 0 0,0 0 96,0 0 32,0 0-128,0 0 32,0 0-64,0 1 0,0-2 128,0 1 32,0 0-128,0 0-32,0 1 32,0-1 64,0 0-64,1 1 0,-1-1 32,0 1 0,0-1 0,0 1 64,1-1-96,-1 1-64,0 0 64,0-1 64,0 1 0,1-1-96,-1 0 32,0 0 96,1 0 32,-1 0-32,0 1-64,0 0-64,0 0-32,0-1 64,1 1 0,-1-1 96,0 1 32,1-1-128,-1 1 32,0-1 0,1 1 0,-1-1 0,1 1 0,-1-1-96,1 1 64,0-1 32,0 1 0,0-1 64,-1 1 32,1-1-128,-1 1 32,1-1 0,-1 0 0,0 0 64,0 0 32,1 0-32,-1 0-64,1-1-960,0 0-416,0 0-1056</inkml:trace>
  <inkml:trace contextRef="#ctx0" brushRef="#br0" timeOffset="13">519 284 128,'2'0'0</inkml:trace>
  <inkml:trace contextRef="#ctx0" brushRef="#br0" timeOffset="14">530 285 128,'1'0'0,"0"2"0,0-2 64,-1 1-96,1 1 0,0 0 32,0 0 64,0 1-32,1-1-32,-1 0 32,1-1-32,0 1 64,-1-1 32,2 1-192,-2 0 0</inkml:trace>
  <inkml:trace contextRef="#ctx0" brushRef="#br0" timeOffset="15">617 555 1312,'1'1'896,"0"-1"-448,0 1-160,0-1-192,-1 1 0,1-1-64,-1 0 64,0 0-64,0 1 64,1-1-64,-1 0 64,2 0-352,-2 0-64,0 1-544,1-1-256</inkml:trace>
  <inkml:trace contextRef="#ctx0" brushRef="#br0" timeOffset="16">341 644 1792,'1'1'768,"-1"-1"-384,2 0-448,-1 1 192,-1-1-160,1 1-64,-1-1 64,2 1 0,-1-1 96,-1 1 32,1 0-32,0-1-64,0 1-64,0-1 32,0 1 32,-1 0 0,1 0 0,-1 0 64,1 0-32,-1 0-32,1-1-64,0 1 32,-1 0 32,1-1 64,0 1-32,-1-1 64,1 1-128,0 0 0,0 0 32,0-1 64,0 1-96,0 0 0,0 0 32,0-1 0,-1 1 0,1-1 64,0 0-32,0 0-32,0 1-64,0-1 32,0 1 32,-1 0 0,1-1 0,0 1 0,0-1 64,0 1 32,0-1-128,0 0 32,0 1 0,-1-1 0,1 0 0,0 0 64,0 0-32,0 0-32,-1 1-64,1-1 32,0 0 32,-1 1 0,1-1 0,0 1 0,-1 0 0,1-1 0,-1 1 0,1-1 0,-1 1 0,1-1 64,0 1-96,-1-1-64,1 0 64,0 0 0,-1 1 32,1-1 0,0 0 0,0 0 0,0 0 0,-1 0 64,1 1-32,0-1-32,0 1-64,1 0 32,-2-1 32,1 1 0,0-1 0,1 1 64,-1-1-96,-1 1 0,2-1 32,-1 0 0,-1 0 0,1 1 64,-1-1-96,1 1 0,-1-1 32,1 0 0,0 1 0,0-1 64,0 0-32,0 1-32,-1-1-64,1 1 32,0-1 32,0 1 0,0 0 0,0 0 64,0 0-96,0 0 0,0 0 32,0-1 0,1 1 0,-1 0 64,0 0-96,0 0 0,0-1 32,0 1 0,1-1 0,-1 1 0,1-1 0,-1 0 64,0 0-96,0 1 0,0-1 32,1 0 64,-1 1-96,0-1 0,1 0 32,-1 1 64,0-1-96,0 1 0,0-1-32,0 0 0,1 0 64,-1 1 64,0-1-32,0 0-32,0 1 32,-1-1 32,2 1-32,-1-1-32,0 1-64,0-1 32,0 0 96,0 1 32,0-1-128,1 0 32,-1 0-64,0 0 0,2 0 64,-3 0 64,1 0-32,2 1-32,-2-1-64,-1 0 32,3 0 32,-2 1 0,0-1 0,1 0 64,-1 0-32,0 0 64,0 0-128,0 0 0,0 0 32,0 1 0,0-1 0,0 0 64,-1 0-96,1 1 0,0-1 32,0 0 0,0 0 0,0 1 64,0-1-32,0 0-32,0 0 32,-1 0 32,1 0-32,0 0-32,-1 1 32,1-1 32,0 0-96,0 0-64,0 0 64,0 1 64,0-1 0,1 1 64,-1-1-128,1 1 0,-1-1 32,1 0 64,-1 1-32,1-1 64,0 0-64,-1-1-32,0 1 32,1 0 32,-1 0 32,0-1 96,0 1-160,0 0-32,1 0 0,-1 0 0,1 0 64,-1 0 96,1 0 128,1-1 160,-2 1-64,0-1 32,1 1-320,0-1-96,1 1-32,-1-1 64,-1 1 0,1 0-32,0 0 32,0-1 32,-1 1-32,1 0-32,0 0 32,-1-1-32,1 1 0,0-1 64,0 1-32,-1-1-32,0 1 32,0-1-32,0 0 0,1 1 0,-1-1 0,1 0 64,-1 1-96,0-1 0,1 1 32,-1-1 0,0 0 0,1 1 0,-1 0 0,0-1 0,0 0 0,0 0 64,0 1-32,0-1-32,0-1 32,1 1-32,-1 0-96,1 1 64,-1-1 32,0 0 64,1 0-32,-1 0-32,0 0 32,0 0-32,1 0 0,-1 0 0,1 0 0,-1-1 0,0 2 0,1-2 0,-1 1-96,0 0 64,1 0 32,-1 0 64,0 1-32,0-1-32,2 1 32,-2-1 32,0 0 160,0 0 192,0 1-224,1-1-96,-1 0-64,0 0-32,0 0 0,0 0 0,0 0 64,0 0-96,0 0 0,0 0 32,-1 0 0,1 1 0,0-1 64,-1 0-32,1 0 64,-1-1-64,1 1 64,0 0-128,-1-1 0,1 1 32,-1 0 64,1-1-96,-1 1-64,1 0 64,-1 0 0,1 0 32,0 1 0,-1-1 0,1 0 64,-1 0-96,1-1 0,-1 1 96,1 0 32,0 0-192,-1 0 0,1 0 96,0 0 64,-1 0-96,1 1 32,0-1 0,0 1 64,0-1-96,0 0 0,0-1 32,0 1 64,0 0-96,-1-1 0,1 0 32,0 0 0,0 0 0,1 0 0,-1 0 0,0 0 64,0 0-32,0 0 64,0 0-128,0 1 0,0-1 32,0 1 0,-1 0 0,1 0 0,0 0 0,-1 0 64,1-1-96,-1 1 0,1 0 32,-1 0 64,1 0-32,0 0 64,1-1-128,-2 1 0,0 0 32,1 0 0,1-1 0,-2 2 0,1-1 0,-1-1 64,1 0-96,-1 0 0,0 0-32,0 0-64,2 0 160,-2 1 32,1-1 0,-1 0-64,1 0 32,-1 1-32,1-1-96,0 1 64,-1 0 32,0-1 64,1 1-32,-1 0-32,0 0-64,1 1-32,-1 0 128,0-1 32,0 0 0,0 0-64,1 1 32,-1-1-128,0 0 64,0 0 32,0 0 64,1 0-32,-1 1-32,0-1 32,0 0-32,0 0 0,1 0 0,-1 0 0,0 0 0,0-1 0,0 2 0,0-2 64,0 1 32,0-1-128,0 0 32,0 1-64,0-1 0,0 1 64,1-1 64,-1 1-96,0 0 0,0 0 32,1-1 0,-1 1 0,1 0 64,-1 0-96,0 0 0,1 0 32,-1 0 0,1 0-96,-1 0 0,0 1 128,1-1 32,-1 0 0,0 0-64,1 0 32,-1 0-32,0-1 0,0 1 64,0 0-96,0 0 0,0-1 32,0 1 0,1-1 0,-1 0 64,0 0-96,1 1 0,-1 0 32,0-1 0,0 0 0,1 1 64,-1-1-96,0 1 0,1 0 32,-1-1 0,0 1-96,0 1 64,1-2 32,0 1 64,-1 1-32,1-1 64,-1 0-64,1 0-32,-1 1-64,1-1 32,0 0 32,-1 0 0,1 1 0,-1-1 0,1 0 0,-1-1 64,1 2-96,-1-1-64,0 0 64,1 1 64,-1-1 0,0 0 64,0 1-128,1 0-64,-1-1 64,0 1 64,1-1 0,-1 0-32,0 1 32,0-1-32,1 0-96,-1 0 64,0 1 32,1-2 0,-1 1 64,0-1 32,0 1-128,1-1-32,-1 1 32,0 0 64,0 1 0,0-2-32,0 1-64,0 0-32,0 1 64,1-1 64,-1 0 64,0 0 32,0 1-160,0-1-32,0 0 32,1 1 64,-1-1 0,0 1-32,0-1-64,0 1 32,0-1 32,0 1 0,0-1 0,0 1 64,0 0-32,0-1-32,0 1 32,0-1-32,0 1 0,0 0 0,0 0 0,0-1 0,0 1 0,0-1 0,0 1 0,1 0 64,-1-1-96,0 1 0,0 0-32,0-1 0,0 0 128,1 0-32,-1 1 64,0-1-128,0 0-64,0 1 64,0-1 64,0 1-64,0-1 0,0 0 96,1 0 32,-1 1-192,0-1 0,0 0 32,0 1 96,1 0 0,-1-2-32,0 1 32,0 1 32,1-1-32,-1 0-32,0 0 32,0 0 32,0 0-96,0 0 0,0 0 32,0 0 0,0 0-96,0 1 64,0-1 32,0 1 64,0-1-96,0 1 0,0-1 32,0 1 64,-1-1-96,1 1 0,0 0 32,0 0 64,-1-1-96,1 0 0,0 0 32,0 1 64,0-1-96,0 0 0,0 0 32,-1 1 64,1-1-32,0 1 64,0 0-128,0 0-64,0-1 64,0 1 64,0 0 0,0 0-32,0 0-608,1 1-256,0-1-1120</inkml:trace>
  <inkml:trace contextRef="#ctx0" brushRef="#br0" timeOffset="17">248 500 128,'0'1'0,"-2"1"0,2-2 0</inkml:trace>
  <inkml:trace contextRef="#ctx0" brushRef="#br0" timeOffset="18">245 509 128,'0'2'64,"0"-1"0,0-1-160,0 1 64,0 0 32,0-1 0</inkml:trace>
  <inkml:trace contextRef="#ctx0" brushRef="#br0" timeOffset="19">241 523 128,'-1'0'64,"1"1"0,0 0-160,0-1 64,0 1 32,0-1 0,0 1 0,-1-1 0</inkml:trace>
  <inkml:trace contextRef="#ctx0" brushRef="#br0" timeOffset="20">237 531 128,'0'0'0,"0"1"64,0-1-32,-1 0 64,1 0-128,0 0 0,0 1 32,-1-1 64,1 0-32,0 0-32,-1 1 32,1 0-32,0 0 0,-1 0 64,1-1 32,-1 1-32,1-1-64,-1 1-64,0-1 32,1 1-32,-1-1 0,1 1 64,0-1 0,-1 0 0,1 1 0,0-1-96,-1 0 64,1 0 96,-1 1 96,1-1-64,-1 0-64,0 0 544,0 0 256,0 0-416,1 0-224,-1-1-128,0 1 0,0 0-32,0-1 64,0 0-128,0 1 0,0-2 32,0 1 0,0 0-96,0 0 64,0-1 160,1 1 64,-1 1-224,0-1-32,0-1 64,0 0 64,0 1 0,0-1-64,-1 0 32,1 1-32,0-1 0,1 0 0,-1 0 0,0 1 0,0 0 0,1-1 64,-1 1-96,1 0 0,-1-1 32,0 2 64,1-2-32,-1 1 64,1-1-128,-1 1 0,1-1 32,-1 0 64,0 0-32,0 0 64,1 0-64,-2 0-32,2 0-64,-1 0-32,1 1 64,-1 0 64,1 0 0,-1-1 64,1 1-128,-2-1-64,2 0 64,0 0 0,0 0 32,0 1 0,0 0 64,-1-1 32,0 0-128,-1 0 32,1 0-64,1-1 0,-1 1 64,-1 0 64,2 1-96,-1-1 0,1 1-32,-1-1 0,1 0 64,0 0 64,-2 1-32,2-1-32,0 1 32,-1 0-32,1-1 0,0-1 0,-1 1 0,1 1 0,0-1 64,-1 0 32,1 0-32,0 0-64,0 1-64,-1-1-32,1 0 64,0 0 0,-1 0 32,1-1 0,0 1 0,-1 1 0,1 0 0,-1 0 0,1-1-96,0 1 64,0-1 32,-1 1 64,1 0-32,0 0-32,-1 0 32,1 0-32,-1 0 0,0-1 0,1 1 0,-1 1 64,1-1-96,-1 0 0,1 0 32,-1 0 64,1 0-96,0 0-64,0 0 64,0 1 64,0-1-64,0 0 0,1 0 32,-1 1 64,0-1-96,0 0 0,1 1-32,0 0 0,0 0 0,0 0 0,0 0 64,0 1 64,0 0-96,0-1-64,0 1 128,0 0 96,1 1-192,-1-1 0,1 0 0,-2-1 96,2 2-64,0-1 0,-1 0 32,0-1 64,1 1-96,-1 0 0,0 0 32,-1 0 64,3-1-96,-2 1 0,0 0 96,1 0 32,-1 0-128,0 0-32,1 0 32,-1 0 0,0 0 32,0 1 64,0-1-32,0 0-32,1 2 32,-1-1-32,0-1 0,0 0 64,0 1-800,0-2-384</inkml:trace>
  <inkml:trace contextRef="#ctx0" brushRef="#br0" timeOffset="21">228 477 1152,'0'-2'416,"0"0"-192,-1 0-128,1 1 128,-1 0-32,1 0 32,-1 0-64,-1 0 0,1-1-192,0 1-32,0 0-64,0 0 96,1 1 0,-1 0 96,1-1-736,-1 1-352</inkml:trace>
  <inkml:trace contextRef="#ctx0" brushRef="#br0" timeOffset="22">759 285 2560,'1'2'960,"1"1"-512,1 2-544,-1-3 256,1 2-416,1-2-64,-1 2-704,2 1-288</inkml:trace>
  <inkml:trace contextRef="#ctx0" brushRef="#br0" timeOffset="23">272 643 896,'0'2'352,"0"-2"-192,0 2-192,1-1 64,-1 0-32,0 0 64,0 2 32,1-1 32,-1 0-64,0 2 32,0-1-64,0-1 64,0 0 0,0 2 96,0-1 32,0 1 32,0 0-64,0-1-32,1 1-96,-1 0-64,1 0 96,0-1 64,0 0-64,-1 0 0,1 1-96,-1-1-96,1 0 128,0 0 96,-1 2-32,1-1-64,-1 0 64,1 0 64,-1 0-64,1 0-64,-1-2 64,1 1 0,-1 0-128,1 1 32,-1-2 64,0 2 32,1 0-128,-1 0 32,0-1-64,0 0 0,0 1 128,0 0 32,1-1-32,-1-1-64,0 1 32,1 0-32,0 1 0,1 0 64,-1 0-32,0 0-32,0 0 96,0-1 0,1 0-32,-2 1-64,1-1-64,0 0 32,-1 1 32,1-2 64,-1 1-32,0 1-32,1 0 32,-1 0 32,0 0-96,0 0 0,0 0 32,1-1 64,0 1-192,0-1 32,1-1-1248,1-1-512</inkml:trace>
  <inkml:trace contextRef="#ctx0" brushRef="#br0" timeOffset="24">695 628 1152,'0'3'512,"0"-1"-256,1-1-320,0 0 192,-1 1-32,1-1 32,0 2-160,-1 0 32,1 1 64,0 0 96,0-1 128,-1 1 160,1-1-192,-1 0 0,1-1-64,0 0 32,0 1-128,-1-1-64,1 1 0,0-1-32,-1 2 0,1-2 0,-1 2-96,1 0 64,0 0 32,-1-1 64,0 1-32,1 0-32,0 0-64,-1-1 32,1 1 96,-1 1 32,1 0-32,-1-2 32,1 2 0,0-1 96,-1 0-96,0 0 0,1 0-32,-1 1-64,1 0 32,-1 0-32,1-1 0,-1 0 0,1 0 0,0 0 64,0 0-32,0-2 64,0 1-64,0 1 64,0-1-64,0 2-32,0-2 32,0 1-32,-1 0 0,1 0 64,0-2-32,0 2 64,0-2-64,0 1-32,0-1 32,-1 0-32,1 0 64,0 0 32,-1 0-32,1 0-64,0 1 96,-1-1 0,1 1 32,-1-2 0,1 1 0,-1 0 64,1 0-32,-1 0 0,2-1-192,-2 1-32,1-1 32,-1 1 0,0 0 96,0-1-32,0 1-32,0-1 32,1 1-32,-1-1 64,0 0 32,2 1-128,-2-1 32,0 1 0,1-1 0,0 2 0,-1-3 0,1 1-96,0 1 64,0 0-32,0 0 0,0 0 128,0 0 32,0 0-32,0-1-64,0 1 32,1 0-32,-1-1-96,1 0 64,-1 1 32,0 0 0,0-1 0,0 1 64,0-2-32,0 2-32,0-1 32,1 0-32,-1 0 0,1 1 0,-1 0-96,1 0 64,-1 0 32,1 0 64,0 0-32,-1 1 64,0-1-128,1 1 0,-1-1 32,1 0 64,0 0-32,0 0-32,-1 0-128,1 1 0,0-1-1056,0 0-1216,0 0 576</inkml:trace>
  <inkml:trace contextRef="#ctx0" brushRef="#br0" timeOffset="25">715 631 640,'1'0'352,"-1"0"-192,1 1-64,-1-1 128,1 1-32,0-1 32,0 1-64,0-1 0,0 1 96,1-1 160,-1 1-160,1-1 0,0 1-128,0-1-32,0 0-32,0 2 32,0-1-64,0 1 64,1-1-128,-1 1 0,0 0 160,2 1 64,-1-1 0,-1 0 32,2 0-64,-1 0 64,0 0-64,1 0 0,-1 0-32,1-1 64,0 1-160,0-1-32,-1 1-64,1-1 0,0 0 64,1 0 0,-1 1 0,0 0 64,-1 0-96,0 0 0,1 0 32,1 0 64,-2 1-32,0 0 64,1-1-64,-1 1 64,0-1-64,1-1 64,0 1 0,-1 0 32,0 0-160,0 0 32,1 0 64,-1 0 32,1-1-128,-1 1 32,1-1 0,0 1 0,-1 0 192,1 0 128,1 1-96,-1 0 32,-1 0-224,1-1-96,-1 2 32,1-1 0,0 0 96,-1 0-32,1-2-32,-1 1 32,1 0 32,0 0-32,0-1-32,0 1 32,0 0-32,0 1 0,0-1 0,0 0 0,0 1 0,0 0 0,0 0 0,0 0 0,0 0 64,0 0-192,0 0 32,-1 0 96,1 0 128,-1-1-96,1 0-32,-1 1 0,0-1 0,1 1 0,0-1 64,-1 0-32,0 1-32,1 0 32,-1 0-32,1-1 64,-1 1 32,1-1-192,0 1 0,-1 0 96,0-1 64,-1 0-96,0 0 32,0 0 0,0-1 0,0 0 0,0 0 0,0 1 0,0-1 64,-1 0-32,1 0-32,-1 0 32,0 0-32,1 0-96,0 1 64,0-1 32,0 1 64,0-1-32,-1 1-32,1 0 32,0-1 32,-1 1-32,1-1-32,0 0 32,-1 0-32,1 1-96,0-1 0,-1 0 128,1 0 32,-1 0-96,2 0 32,-3 0 0,1 1 64,0-1-96,1 0-64,-1 0 64,-1 0 0,1 0 96,2 0 96,-2 0-128,0 0-32,-1 0 0,1 1 0,0-2 0,0 1 0,0-1-96,0 2 64,0-1 96,0 1 32,-1 0-128,1-1 32,-1 1 0,1-1 64,0 0-96,0-1 0,-1 1 32,1 0 0,-1 1-96,1-1 64,-1 1 96,-1-1 32,1 1-128,-1-1-32,0 1 160,0-1 96,-1 0-192,1 0-32,-1 0 0,0-1 64,0 0-64,0 1 0,-1 0 96,2-1 32,-2 1-128,1 0 32,-1-1 0,0 1 64,1-1-32,-1 0-32,0 0 32,1 0-32,-1 0 64,0 1 32,1-1-128,0 0-32,0 1 32,0-1 0,0 0 32,0 0 0,0 0 0,0 0 0,0 0 0,1 0 0,-1 0 0,0 0 0,0 0 0,0 0 64,0 0-96,0 0-64,-1 1 64,1-1 64,-1 1 0,1-1-32,-1 1 32,1-1-32,-1 1 64,1 0 32,-1-1-192,1 1-64,0 0 128,0 0 64,-1-1 32,1 1-64,0 0 96,0-1 0,0 0-128,0 1-32,0 0 32,0 0 0,0 0-64,-1 0 0,1 0 128,0 0 96,0-1-192,0 1 0,0 0 64,0 0 64,0 0 64,0-1 64,0 1-256,0-1-96,1 1 96,0-1 64,0 0 32,0 1-32,1-1 32,-2 0 32,2 0-32,0 0-32,0 0-64,0 0 32,0 0 32,0 0 0,0 0 64,0 0 32,0 1-128,-1 0-96,1 0-32,0 0 96,0-1 96,0 1 0,1 0-32,-1-1 32,0 0 32,2 1-96,-1-1 0,0 1 32,1 0 64,-1-1-96,1 1-64,0-1 64,0 1 64,0 0-64,0 0 0,0 0 32,1 0 0,-1 0 0,0 0 0,1-1 0,0 0 0,0 1 192,0 0 128,0 1-160,1 0-96,1 1-32,0 1-32,0 1 0,2 0 0,-1 1-448,0 0-160,0 1-480,0-1-1376,0 2 192</inkml:trace>
  <inkml:trace contextRef="#ctx0" brushRef="#br0" timeOffset="26">230 679 896,'-2'1'352,"2"-1"-192,-1 2-64,0-2 128,0 1-32,0 0-32,0 0 32,-1 0 96,0 1-64,0 0-64,0 0 0,-1 0 32,1-1-96,0 1-64,-1-1 0,1 0-32,-1 0 0,0 1 0,1-1 0,-1 1 0,1 0 0,-2 0 0,1-1 0,1 1 0,-1-1 0,0 0 64,1 0-32,-2 0-32,1 0 96,1 1 0,-1 0-32,0 0 32,0 1-64,0 0-32,0-1 32,1 2-32,-1-1 0,0 0 0,-1 1 0,1-3 0,0 2 0,0-1 0,-1 1-96,1-1 64,0 1 32,0 0 64,-1 1-32,0 0 64,3-1-128,-3 0-64,0 2 64,1-1 64,-1 0 0,1-1-32,0 1-64,0 0-32,0-1 64,0 1 64,0-1 64,0 1 32,0-1-160,0 0 32,1-1 0,-1 2 64,0-2-96,1 1 0,-1-1 96,0 1 32,1-1-128,0 1 32,0 0-64,-1 0 0,2 1 0,-2 0 0,2 2 0,-3 0 0,2 1 0,0 2 0,-1 0 128,1-1 96,-1 3 0,0-2 0,1 1-192,0-2 32,0 0-64,-1 1-64,0-1-960,0-2-416</inkml:trace>
  <inkml:trace contextRef="#ctx0" brushRef="#br0" timeOffset="27">294 769 128,'-3'2'64,"2"0"0,-1 1 192,2-2 160,-1 1-128,0-1-32,0 1-128,-1 1-32,1 0-32,-1-1 32,1 0-128,-1 1 0,1 1 96,0 0 32,0 0 32,0-1 0,0 1-64,0 1 32,-1-2-64,1 1 64,0 0 0,1 1 32,-1-2-160,0 2 32,1 0 0,0-1 64,-1 0-32,0 0 64,1 0-128,0 0 0,0 0 96,-1 0 32,1 1-32,-1 0-64,0 0 32,0 1 32,1-2 160,-1 1 192,0 1-96,0-1 0,0 0-288,1 1 0,0-2-32,0 1 64,0 0-32,0-1 64,1 1-64,0 1-32,1-2 32,0 1-32,0 1 0,1-1 64,0-1-256,1 1-96,0 0-992,1 3-352</inkml:trace>
  <inkml:trace contextRef="#ctx0" brushRef="#br0" timeOffset="28">181 210 896,'-3'0'416,"3"1"-192,0 1-352,-2-1 128,2 1-64,0 0 0,-1 2 0,1-1 0,-1 1-224,0 1-128</inkml:trace>
  <inkml:trace contextRef="#ctx0" brushRef="#br0" timeOffset="29">210 153 896,'-1'-2'352,"-1"2"-192,1 0-256,0 1 0,0 0 64,-1 0 64,-1 2-352,0 0-96</inkml:trace>
  <inkml:trace contextRef="#ctx0" brushRef="#br0" timeOffset="30">251 87 128,'-7'0'160,"0"0"-64,-1 1-192,5-1 64,-3 0-32,0-2 0</inkml:trace>
  <inkml:trace contextRef="#ctx0" brushRef="#br0" timeOffset="31">349 46 1792,'-1'-3'768,"1"2"-384,0-1-512,0 2 128,1-1 64,0 0 32,0 0-832,1 0-288,-1-2 448,1 0 192</inkml:trace>
  <inkml:trace contextRef="#ctx0" brushRef="#br0" timeOffset="32">315 76 896,'-2'-2'352,"0"1"-192,1 1 96,1-1 160,-1 1-128,1-1-96,-1-1 32,0 1 0,0-1-32,0-1-32,1 0-96,-2 0 32,0 1-1056,1 0-384</inkml:trace>
  <inkml:trace contextRef="#ctx0" brushRef="#br0" timeOffset="33">475 38 896,'0'-1'416,"1"1"-192,0 0-256,0 0 64,0 0-32,2-1 0,0 1 0,0-1 64,1 0-96,2 0 0,-1-1 32,2 0 0,-1 0-448,1-2-96</inkml:trace>
  <inkml:trace contextRef="#ctx0" brushRef="#br0" timeOffset="34">524 46 3072,'0'-1'1216,"0"1"-640,1 0-736,2 0 192,-2 0 32,2-1 32,-1 0-192,2 0 0,-1 0-608,2 0-256,0 0-128,0-1 0</inkml:trace>
  <inkml:trace contextRef="#ctx0" brushRef="#br0" timeOffset="35">568 23 1152,'1'-4'416,"2"0"-192,1 0-256,-2 2 64,1 1-128,2-1 64,1 0-384,1-2-224</inkml:trace>
  <inkml:trace contextRef="#ctx0" brushRef="#br0" timeOffset="36">632 55 2304,'-1'-5'864,"1"3"-448,0 1-576,1 0 192,0 0-32,0 0 64,1 1-96,0-1 0,0 1 32,1 0 0,0-1-928,1 1-416</inkml:trace>
  <inkml:trace contextRef="#ctx0" brushRef="#br0" timeOffset="37">615 80 2560,'1'-3'960,"3"2"-512,-1 0-544,0-1 256,0 1-128,2 0 64,1 0-1184,1-1-544</inkml:trace>
  <inkml:trace contextRef="#ctx0" brushRef="#br0" timeOffset="38">658 75 2304,'0'-1'960,"3"1"-512,1-1-544,0 0 192,1-1-32,2 0 96,1-3-1184,2 0-512</inkml:trace>
  <inkml:trace contextRef="#ctx0" brushRef="#br0" timeOffset="39">712 87 640,'8'6'352,"-3"-1"-192,3 1-192,-5-2 64,2 0-32,2 0 64</inkml:trace>
  <inkml:trace contextRef="#ctx0" brushRef="#br0" timeOffset="40">398 45 128,'0'1'64,"1"0"0,-1-1-96,0 0 64,0 0 32,2-1 96,0 0-128,-1-1-32,2-1-160,-1 1 32</inkml:trace>
  <inkml:trace contextRef="#ctx0" brushRef="#br0" timeOffset="41">402 69 2816,'0'-6'1120,"2"4"-576,1-1-576,-1 1 288,2 1-224,1-1-96,2-1-1248,0-1-480</inkml:trace>
  <inkml:trace contextRef="#ctx0" brushRef="#br0" timeOffset="42">444 61 5376,'1'-2'2112,"0"1"-1152,1-1-1184,1 0 256,-1 0-416,2-1-96,-2 0-32,2 0 64,0 1-512,0-1-256</inkml:trace>
  <inkml:trace contextRef="#ctx0" brushRef="#br0" timeOffset="43">484 59 5760,'-1'1'2176,"2"-1"-1152,0 0-1280,0 0 384,1-1-480,1 0-96,1-1-640,0 0-160,2-2-640,-1 0-224</inkml:trace>
  <inkml:trace contextRef="#ctx0" brushRef="#br0" timeOffset="44">510 65 7040,'1'0'2624,"0"-1"-1408,5-1-2048,-4 2 160,2-2-736,1 0-224,0-1-544,1 0-160</inkml:trace>
  <inkml:trace contextRef="#ctx0" brushRef="#br0" timeOffset="45">550 61 7552,'0'0'2816,"1"0"-1536,2-1-2144,-1 0 160,2 0-1600,0-1-512,2-2 704,0 0 384</inkml:trace>
  <inkml:trace contextRef="#ctx0" brushRef="#br0" timeOffset="46">578 53 7296,'1'0'2816,"0"-1"-1536,4 0-2688,-2 0-64,1-2-1344,1 0-384</inkml:trace>
  <inkml:trace contextRef="#ctx0" brushRef="#br0" timeOffset="47">637 82 4864,'2'0'1824,"0"0"-960,2-1-1376,-1 0 160,0 1-768,2-1-224,0-1-160,0-1-32</inkml:trace>
  <inkml:trace contextRef="#ctx0" brushRef="#br0" timeOffset="48">668 76 7168,'1'-1'2720,"3"0"-1472,2-2-2592,-4 1-32,3 0-1376,1-2-416</inkml:trace>
  <inkml:trace contextRef="#ctx0" brushRef="#br0" timeOffset="49">636 64 7040,'0'-2'2720,"1"2"-1472,1-1-1536,1 0 384,2-1-480,2 0-160,3-1-1632,-1-1-704,2 0 768,-1 0 448</inkml:trace>
  <inkml:trace contextRef="#ctx0" brushRef="#br0" timeOffset="50">670 98 5376,'2'0'2112,"0"0"-1152,3 0-1472,-2 1 224,1-1-448,1-1-64,0 1-1088,1-2-416</inkml:trace>
  <inkml:trace contextRef="#ctx0" brushRef="#br0" timeOffset="51">670 125 6656,'3'5'2464,"2"-4"-1344,-1 0-1536,-2 1 384,3 0-960,0 1-224,0 1-1184,2-1-480</inkml:trace>
  <inkml:trace contextRef="#ctx0" brushRef="#br0" timeOffset="52">699 140 5888,'-3'1'2176,"3"2"-1152,2 1-1408,-1-2 320,2 2-64,1 2 128,1 0-736,0 1-320,3-1-1088,0 1-384</inkml:trace>
  <inkml:trace contextRef="#ctx0" brushRef="#br0" timeOffset="53">702 180 5632,'5'11'2176,"-1"-6"-1152,4 6-1888,-5-3 0,3 1-1216,-1 1-416,2-1 1152,0 1 576</inkml:trace>
  <inkml:trace contextRef="#ctx0" brushRef="#br0" timeOffset="54">747 242 6272,'0'8'2368,"2"-5"-1280,0 6-1984,-2-5 128,3 1-352,0 2 32,0 0-800,0-2-320</inkml:trace>
  <inkml:trace contextRef="#ctx0" brushRef="#br0" timeOffset="55">762 333 6144,'3'12'2272,"-1"-8"-1216,0 1-2368,-1-2-160,1 0-832,-1-1-160</inkml:trace>
  <inkml:trace contextRef="#ctx0" brushRef="#br0" timeOffset="56">768 378 5888,'3'15'2176,"-1"-9"-1152,0 3-2816,0-5-416,1 1 192,0-1 192</inkml:trace>
  <inkml:trace contextRef="#ctx0" brushRef="#br0" timeOffset="57">228 151 5248,'-5'1'2016,"4"0"-1088,-1 2-1088,2-1 384,-1 1-352,0 0-32,-1 4-640,-1 0-224,0-1-928,1 2-384</inkml:trace>
  <inkml:trace contextRef="#ctx0" brushRef="#br0" timeOffset="58">227 160 5888,'-2'0'2176,"1"0"-1152,-2 1-1120,2 0 416,-2 0-512,-1 3-160,-1 2-192,-1 0 0,-2 2-288,0 2-96,-1 1-896,0 1-448</inkml:trace>
  <inkml:trace contextRef="#ctx0" brushRef="#br0" timeOffset="59">467 564 2176,'0'0'64,"0"1"-96,-1-1-64,1 1 64,-1-1 64,1 1 0,-1 0-32,-1 0 32,2-1 32,-3 2-384,2-1-192,0 0 0,-1 1 32</inkml:trace>
  <inkml:trace contextRef="#ctx0" brushRef="#br0" timeOffset="60">265 500 512,'0'0'256,"0"1"-128,-1 0 64,1 0 192,0 0 0,0 0 96,0 0-192,0 1-96,0 1-32,0-1-32,0 0-64,0 0 32,0 0 0,0 0 96,0 0-96,0 0-64,1 0 0,-1 0-32,0-1 64,1 0 32,-1 1-192,0 0 0,1 0 160,-1 1 192,0 1-352,1-1-64,-1 0 192,0 1 192,1-1-96,0 1-64,0-2-32,0 1-32,0-1-1152,1 0-480</inkml:trace>
  <inkml:trace contextRef="#ctx0" brushRef="#br0" timeOffset="61">267 532 1152,'1'2'416,"-1"-2"-192,0 1-64,0 0 192,1 0-288,-1 1 0,0 0 0,1 0 32,-1 0 32,1 1 0,-1 0-160,1-1 32,-1 1 64,1 0 96,0-1-128,0 0-32,0 0 0,0 1 64,1-1-96,-1 1 0,1 0 32,-1-1 64,1 1-32,-1 1-32,1 1 32,0-2-32,1 1 0,0 0 0,0 0 0,1-1 0,2 2 64,1 1 96,-1-2-1056,2 1-416</inkml:trace>
  <inkml:trace contextRef="#ctx0" brushRef="#br0" timeOffset="62">280 637 512,'4'15'256,"-2"-9"-128,1 7-384,-1-8-32</inkml:trace>
  <inkml:trace contextRef="#ctx0" brushRef="#br0" timeOffset="63">277 584 128,'-1'2'0,"1"2"64,0-2 32,0 0-32,0 1-64,0 0 32,0 1-32,0-2 0,0 2 64,0 2-32,0-1 64,-1 0-64,0 2-32,0-1-128,0 0-64</inkml:trace>
  <inkml:trace contextRef="#ctx0" brushRef="#br0" timeOffset="64">224 684 384,'1'0'256,"0"-1"-128,0 1-96,0 0 160,0 0-96,1-1-64,0 1 64,1 0 0,0-1-128,2-1-32,-1-1-256,3-1-128</inkml:trace>
  <inkml:trace contextRef="#ctx0" brushRef="#br0" timeOffset="65">266 267 1152,'-2'0'416,"2"0"-192,-1-1-352,1 1 64,-1 0 32,1 0 64,-1 0 64,1 0 96,-1 0-32,1-1 0,-2 1-96,2-1 32,-2 1-64,1-1-32,-1 1 32,1-1 32,-1 1-96,1-1-64,-2 1 128,2 0 32,0 0 0,-1-1-64,1 1 32,0 0-32,-1 0 0,1-1 0,0 1-96,-2 0 64,1-1 160,0 0 64,-1 0-160,0-1-64,1 2 0,0-1 0,0-1-64,-1 2 64,2-1 32,0 0 64,0 1-32,0-1-32,0 1-64,1-1 32,-1 1-32,1-1-64,-1 1 160,0-1 96,1 1-32,-1 0-64,1 0-96,-1-1-32,1 1 128,0 0 32,0 0 0,0 0-64,0 0 32,0 0-32,1 0 0,0 1 64,0-1-32,1 1-32,1 1 32,-1 0-32,2 0 0,-1 0 0,0-1 0,1 2 64,-1-2-96,0 1 0,0 0 32,1 0 0,0-1 0,-1 0 64,-1 1-96,2-1 0,0 0 96,-1 0 32,-1 0-128,1-1-32,-2 1 32,1 0 64,-1 0-64,0 0 0,-1-1-480,1 1-128,-1 0 32,0 0 32</inkml:trace>
  <inkml:trace contextRef="#ctx0" brushRef="#br0" timeOffset="66">185 265 1152,'1'1'512,"1"-1"-256,0 1-224,-1-1 160,0 1-32,1-1 0,0 0-192,0 1 32,1-1 64,0 1 32,0 0-32,0 1 32,1-1-128,0 1 0,0-1 160,0 1 64,0-1-224,-1 0-32,1 1 0,-1-1 96,-1-1-64,1 1 0,0 1 96,-1-1 32,-1 1-32,0-1-64,1 1 32,-1-1-32,0 0 0,0 0 0,0 0-160,0-1 32,0 1-640,0-1-288</inkml:trace>
  <inkml:trace contextRef="#ctx0" brushRef="#br0" timeOffset="67">191 237 384,'3'-3'256,"-2"2"-128,0 0-96,0 0 160,0 1-96,1-1-64,0 0-96,0 0 32,0 1 96,0-1 96,0 1-128,0 0-96,0 0-256,0 0-128</inkml:trace>
  <inkml:trace contextRef="#ctx0" brushRef="#br0" timeOffset="68">178 238 896,'2'-1'416,"0"1"-192,1-2-352,-2 1 128,1 1 128,0-2 64,1 1-64,0 0-96,-1 0 0,2-1-32,-2 1-512,2 0-192</inkml:trace>
  <inkml:trace contextRef="#ctx0" brushRef="#br0" timeOffset="69">219 292 1152,'-1'0'416,"1"1"-192,0 0-256,0-1 64,0 0-128,0 1 64,0-1 32,0 1 0,0 0 0,0 0 64,0 0-32,0 1 64,0-1-64,0 1 64,0 0-64,0 1-32,0 0-64,0-1 32,0 1-32,0 1 0,0-1 64,0 0 64,0 0-32,0-1 64,0 1-64,0 0-32,0 1 32,0-1-32,0 1 0,0-1 64,0 1-96,0-1 0,-1 0 32,0 0 0,1 0 0,-1 0 0,1 0-96,-1 0 64,1-1 32,0 0 64,0 1-32,-1 1-32,1-1 96,0-1 64,1 0-128,-1 1-96,0-1 32,1 1 0,-1-1-64,1 0 64,0 0 32,-1-1 64,1 1-96,-1 0 0,0-1 96,1 1 32,-1 0-384,0 0-128,0 0-96,1 1 0</inkml:trace>
  <inkml:trace contextRef="#ctx0" brushRef="#br0" timeOffset="70">206 304 256,'0'6'160,"0"-2"-64,0 0-128,1-1 128,0 0-128,-1 1-64,0 0 128,0 2 96,0 0-192,-1-1 0,1 1 0,-1 0 32,0 0 32,0 0 0,1-1 64,-1 1 32,0 0-32,-1-1-64,1 1 32,-1-1-32,0 0-96,-1 1 64,1 0-128,0-2 32</inkml:trace>
  <inkml:trace contextRef="#ctx0" brushRef="#br0" timeOffset="71">511 539 2048,'2'0'768,"-2"0"-384,1 0-384,-1 0 160,1 0-192,0 0-32,-1-1 32,1 1 64,0 0-64,0 0 0,-1-1 32,1 1 0,0 0 0,0 0 0,0 0 0,0-1 0,0 1 64,0 0 32,0 0-32,1-1-64,-1 1 32,1 0-32,-1 0-96,0 0 64,-1 0 32,2 0 0,-1 0 64,1 0 32,-1 0-192,0 0 0,0 0 32,0 0 96,0 0 0,1 0 64,-1 0-64,1 0-32,0 0 32,-1 0-32,1 0 0,0 0 0,0 0-96,0 0 0,0 0 64,0 0 0,0 0 32,0 0 0,0 0-96,0 0 64,0 0 32,0 0 0,0 0 0,0 0 0,-1 1 0,1 0 64,-1-1-32,0 0-32,0 1-64,0 0 32,1-1 32,-1 1 64,1 0-96,-1 0 0,0 0 32,1 0 0,-1 0 64,1-1 32,0 0-32,-1 1-64,0-1-64,2 1 32,-1-1 32,-1 0 0,1 0 0,0 0 0,-1 1 0,0-1 0,1 1 0,-1-1 0,0 1 0,0-1 0,0 1 0,0 0 64,0 0-96,0 0-64,0 0 64,0 0 64,-1 0 0,1 0-32,0 0-64,0-1 32,-1 1 32,1 0 64,-1-1-32,0 1-32,1 0 32,-1-1-32,0 1 64,1-1 32,-1 1-128,0-1 32,1 1 64,-1-1 96,0 1-224,1 0 0,-1 0-928,0 0-288</inkml:trace>
  <inkml:trace contextRef="#ctx0" brushRef="#br0" timeOffset="72">477 563 1408,'0'1'608,"0"-1"-320,-1 1-352,1-1 192,0 1-160,-1-1 0,1 1 32,-1-1 64,0 1-96,0 0 0,0 0 32,0 0 0,0-1 0,0 1 64,0 0-32,-1-1-32,0 1 32,1 0-32,0-1 64,-2 1 32,2 0-32,1-1-64,-3 1 32,2-1-32,0 1 0,1-1 0,0 0-704,0 0-320</inkml:trace>
  <inkml:trace contextRef="#ctx0" brushRef="#br0" timeOffset="73">503 551 640,'-2'2'352,"0"-1"-192,1 1-256,0-1 64,0 0 32,0 1 64,-1-1-32,-1 0 64,1 1-128,-1 0 0,1 0 32,-1-1 64,1 1-32,0-1-32,0 0 32,0 0 32,1 0-384,1-1-192</inkml:trace>
  <inkml:trace contextRef="#ctx0" brushRef="#br2" timeOffset="74">358 160 1536,'0'-6'608,"0"10"-320,0-2-480,0-2 96,0 0-256,0 0-32,0 1-64,2-1-32</inkml:trace>
  <inkml:trace contextRef="#ctx0" brushRef="#br2" timeOffset="75">630 580 1792,'0'-1'704,"0"1"-384,-1 0-320,1 0 224,0 0-128,0 0 0,0 0-32,-1 0 32,1 0 64,0 1 64,-1-1-256,0 0-32,1 0 128,-1 0 192,0 0-128,0 0 0,0 0-128,0 0-32,0-1 32,0 1 0,0 0 0,-1 0 64,1 0-32,0 0 64,0 0 128,-1 0 192,0 0-160,0 0 0,1-1 0,0 1 0,-1 0-128,0 0-96,1-1 0,-2 1 32,3 0-96,-3-1 0,1 1 32,1 0 0,0 0 0,-1 0 0,0 0 0,0 0 0,0 0 0,0 0 64,0 0-96,0 0-64,0 0 64,0 1 64,0-1 0,1 1 64,-1-1-128,0 1 0,0-1-32,1 1 0,-1-1 64,0 0 64,0 1-32,0-1-32,1 0 32,-1 0 32,1 0-96,0 0 0,-1 0 32,1 0 64,-1 0-32,1 0 64,-1 0-64,0 0-32,0 0-64,-1 1 32,2-1 32,-2 0 64,2 0-96,0 1 0,-2-1 32,2 0 0,-1 0 0,0 0 0,0 0 64,0 0-32,1 0-32,-1 0-64,0 0 32,0 0 32,0 0 0,0 1 0,1-1 64,0 0-96,-1 0 0,1-1 96,0 1 32,0 0-128,0 0-32,0-1-64,0 1 96,0 0 0,0 1 96,-1-1-96,1 0-64,-1 1 64,0 0 64,1-1-64,-1 1 0,0 0-256,0 0-128,-1-1-480,1 1-256,0-1-64,0 0 0</inkml:trace>
  <inkml:trace contextRef="#ctx0" brushRef="#br2" timeOffset="76">476 588 384,'-5'2'256,"1"0"-128,2 0-96,-1-1 96,3 1-160,-3-1 32,2 0-224,0 0-96</inkml:trace>
  <inkml:trace contextRef="#ctx0" brushRef="#br2" timeOffset="77">471 561 128,'0'-2'64,"3"2"0,-2-1-96,0-1 64,0 1-32,0 0 64,0 0 32,1-1 32,-1 1-160,1 0-32,-1 1 32,1-3 0,0 2 448,0 1 192,-1-1-288,1 0-96,0 0-224,-1 0-32,1 1 32,0-1 64,0 1-96,-1-1 0,0 1-480,1 0-192</inkml:trace>
  <inkml:trace contextRef="#ctx0" brushRef="#br2" timeOffset="78">473 553 256,'0'-1'160,"1"0"-64,-1 0-64,1 1 96,-1 0-64,0-1-64,1 1 32,0-1-32,-1 1 0,0-1 0,1 1 0,0-1 0,-1 0 0,1 1 64,-1-1 32,1 1 96,-1-1-32,1 0 64,-1 0-128,1 1 0,-1-1-32,1 0-64,-1 1 32,0 0-32,1 0 0,-1-1 0,0 1 0,0 0 0,1-1 0,-1 1 0,1 0 64,-1 0 96,1 0-224,0-1 0,-1 1 0,1 0 32,-1-1 32,1 1 0,-1 0 0,1-1 0,0 1 0,-1-1 64,1 1-96,-1 0 0,1-1 32,-1 1 64,1 0-32,0-1 64,-1 0-128,1 1 0,-1-1 32,1 1 0,-1-1 0,1 1 0,0-1-96,-1 1 64,1 0 32,0-1 64,-1 0-32,1 1 64,0-1-64,-1 0-32,1 1-64,0-1 32,0 0 32,-1 1 0,1-1 0,0 0 64</inkml:trace>
  <inkml:trace contextRef="#ctx0" brushRef="#br2" timeOffset="79">511 518 1952,'2'0'32</inkml:trace>
  <inkml:trace contextRef="#ctx0" brushRef="#br2" timeOffset="80">514 516 1952,'1'0'32,"1"-1"-64,-1 1 0,0 0 96,0 0 96,-1 0-128,1 0-96,0 0 32,-1 0 0,2 0 32,-2 0 0,0 0 0,0 0 0,1 0 0,-1 1 0,0-1 64,1 1-96,-1 0 0,2-1 32,-2 0 64,1 0-96,-1 0 0,1 0 32,-1-1 64,2 1-32,-1-1 64</inkml:trace>
  <inkml:trace contextRef="#ctx0" brushRef="#br2" timeOffset="81">534 517 1984,'0'2'-320,"0"0"-192,0 0-96</inkml:trace>
  <inkml:trace contextRef="#ctx0" brushRef="#br2" timeOffset="82">571 508 128,'1'0'64,"0"0"0,0-1-96,0 1 64,0 0-32,-1 0 64,1 0-96,0 0 0,0 0 32,0 0 64,0 1-32,0-1-32,-1 0-64,1 0 32,0 1 96,0-1 32,0 0-128,0 1-32,0-1 32,0 1 64,0 0 0,0 0-32,0 0-64,0 0 32,0-1 32,0 1 64,0 0-96,0 0 0,0-1 32,1 1 64,-2 0 32,2-1 32,-1 1-224,1-1 0,-1 1 32,-1 0 96,3-1 0,-3 1-32,1 0 32,0 0-32,0 1 0,0-1 64,0 0-96,-1 0 0,1 0 32,-1 0 0,1 0 64,-1 0 32,1 1-128,0 0-32,1 1 96,0-1 32,0 1 0,1 1 32,1-1-288,-1 0-32</inkml:trace>
  <inkml:trace contextRef="#ctx0" brushRef="#br0" timeOffset="83">490 367 384,'-1'1'160,"1"0"-64,0-1-128,0 1 64,0-1-32,0 1 0,-1 0-96,1-1 64,0 1 32,-1-1 0,1 1-96,-1-1 64,0 1 32,1-1 64,-1 1 32,1 0 32,0 0-160,-1 0 32,1 0-64,0 0 0,0 0 128,-1 0 32,1 0-32,0 0-64,0-1-64,0 1 32,-1 0 32,1 0 64,0 1-96,0 0-64,0-1 128,0 0 96,0 1-192,0 1 0,-1-2 0,1 1 96,0 0 0,0 0 64,0-1-128,0 0 0,-1 1 32,1-1 0,0 1 0,0-1 0,-1 1 0,0-1 0,1 1 0,-1 0 64,0-1-96,0 1 0,1 0 32,-1 1 64,1-1-32,0 1-32,0-1 32,-1-1 32,1 1-96,0 1 0,-1-1 96,1 0 96,-1 0-128,0 0-32,0 1 64,0-2 96,0 1-128,1 1-96,-1-1-256,1 1-128</inkml:trace>
  <inkml:trace contextRef="#ctx0" brushRef="#br0" timeOffset="84">582 375 640,'0'0'352,"0"2"-192,0-2-128,0 0 160,1 1 32,-1-1 96,0 0-96,0 0-64,0 1 0,0-1-32,0 1-64,0 0 32,0 0-64,0 0-32,0 0 96,0-1 64,0 1-224,0 0 0,0 0 64,0-1 128,0 1-32,0 0-64,0 0 64,0-1 0,1 1 32,-1 0 0,0 0-64,0 0 32,0 1-64,0-1 64,0 0-64,0 0-32,0 0 96,0 0 64,0 0-64,0-1-64,0 1 0,0 0 32</inkml:trace>
  <inkml:trace contextRef="#ctx0" brushRef="#br0" timeOffset="85">585 406 4384,'1'0'32,"-1"1"0,1 0 64,0 1-128,-1-1 0,1 0 32,0 0 64,-1 0-32,1 0 64,0 0 64,-1 0 64,1 1-192,-1-1-64,1-1 0,-1 2 64,1-1 0,-1 0 64,2 0-64,-2 0-32,0-1 32,0 1-32,0 0 64,0 0 32,1-1-128,-1 2-32,0-2 32,2 1 64,-2 0 0,0 0-96,0 0 32,0 0 32,0-1 0,0 0-96,1 1 160,-1 0 64,0 0-96,0 0-32,0 1 0,0-1 64,0 0-32,0 1-32,0 1 32,2-1 32,-2 0-96,2 1-64,-1-1-1440,0 1-544</inkml:trace>
  <inkml:trace contextRef="#ctx0" brushRef="#br0" timeOffset="86">512 470 128,'0'0'0,"1"0"64,-1 0 32,1 0-128,-1 0 32,1 0 64,-1-1 32,0 1-32,1 0 32,-1 0 64,0 0-64,1-1 0,-1 1-32,0 0-64,0-1 32,1 1-32,-1 0 0,0 0 64,2 0-96,-2-1 0,0 1 32,0-1 0,0 1 0,0-1 0,1 1 64,-1-1 32,1 1-128,1 0-32,-2 0 32,0-1 0,0 1 32,0 0 64,1 0-96,-1-1 0,2 1 32,-2 0 64,1 0-96,0 0 0,-1 0 32,0 0 0,0 0 0,1 0 64,-1 0-96,2 0-64,-1 0 128,-1 0 32,1 0 0,-1 0-64,0 1-64,0-1 32,0 0 32,0 0 64,0 0 32,0 1 32,0-1-224,0 1 0,0-1-256,0 1-32</inkml:trace>
  <inkml:trace contextRef="#ctx0" brushRef="#br0" timeOffset="87">568 467 1152,'0'0'416,"0"1"-192,0-1-128,0 0 224,0 0-192,0 0 0,0 0 64,0 0 32,0 0 32,0 0 64,0 0-160,0 0-32,0-1-64,0 1 32,0 0 0,0 0 32,0 0 128,0 0 96,0 0-64,0 0 64,0 0-192,0-1-32,0 1 0,0 0 0,0 0-64,0-1-64,0 1 32,0 0-32,0 0 64,0 0 32,0 0-32,0 0 32,0 0 0,0 0 32,0 0-64,0 0 32,0 0 0,0 0 96,0-1-96,1 1-64,-1 0 64,0 0-64,0-1 64,0 1-128,0 0 0,1 0 32,-1 0 64,0-1-32,0 1-32,0 0 32,0 0-32,0 0 64,0 0 32,1 0 32,-1 0 0,0 0-64,0 0-64,0 0 96,1 0 0,-1 0-128,0 0-32,0 0 96,0 0 32,1 0-96,-1 0-32,0-1 96,1 1 32,-1 0-160,0 0 0,0 0 96,0 0 128,1 0-32,-1 0-64,0-1 0,0 1-32,1 0-96,-1 0 64,0 0 96,0 0 96,1 0-224,-1 0 0,0 0 64,0 0 64,1 0-96,-1 0 32,0 0 64,0 0 32,0 0-32,0 0-64,0 0-64,0 1-32,0-1 64,1 0 64,-1 0-64,0 0 0,0 0 32,0 0 64,1 0-32,-1 0-32,0 0-64,0 0-32,0 0 64,0 0 0,0 0 32,0 0 64,0 0-32,0 0 64,0 0-128,0 0 0,0 0 32,0 1 0,0-1 0,0 0 0,0 0 64,1 0 32,-1 0-256,0 0-64,0 0-1984,0 0-928,-1 0 1600</inkml:trace>
  <inkml:trace contextRef="#ctx0" brushRef="#br3" timeOffset="88">602 777 256,'0'6'160,"0"0"-64,0-1-128,0-3 128,2 2-64,-2 0 64,0-1-64,2 5 64,0-2-288,-2-1-96</inkml:trace>
  <inkml:trace contextRef="#ctx0" brushRef="#br3" timeOffset="89">434 787 640,'0'9'352,"0"-7"-192,0 4-192,0-4 128,0 3-64,0 1 64,0 1-64,2-1 64,-2 0-64,2 1-32,0-3-416,2 0-128</inkml:trace>
  <inkml:trace contextRef="#ctx0" brushRef="#br3" timeOffset="90">349 171 640,'4'0'352,"0"0"-192,0 0-128,-2 0 96,2 0-160,0 0 32,0 0-64,2 0 0,0 0 64,1 0 64,1 0-32,-2 0 64,0 0-64,0 0-32,2 0 32,-2 0 32,0 2-96,0-2 0,0 0 32,-1 0 0,1 2 0,-2-2 64,0 0-96,0 0-64,0 0 64,0 0 64,0 0 0,-2 0-32,2 0 32,-2 0-32,0 0 0,2 0 64,-2 0 32,2 0 32,-2-2-64,2 2 32,0 0-64,-1 0-32,1 0 32,-3 0-32,3 0 0,-1 0 64,1 2-96,0-2 0,-2 2 32,0-2 64,2 1-96,-2-1 0,2 2 32,-2 0 0,2 0 0,0-2 0,0 2 0,0-2 64,2 0-32,0 0-32,2 0-64,-1 0 32,1 0-480,-2-2-192</inkml:trace>
  <inkml:trace contextRef="#ctx0" brushRef="#br3" timeOffset="91">615 806 128,'0'5'64,"0"-1"0,0 3-96,2-1 64,-2 0-32,0-1 64,0 1-96,0 1-64</inkml:trace>
  <inkml:trace contextRef="#ctx0" brushRef="#br3" timeOffset="92">495 661 768,'2'-4'352,"0"4"-192,0-2-128,-2 2 160,0-1-160,2 1-32,0-2 0,0 2 0,0-2 64,0 2 96,0-2-224,2 2-96,-2 0 96,0 0 64,2-2-32,0 2 0,1 0 32,-1 0 0,2 0-96,-2 2 64,2-2-320,-2 0-96</inkml:trace>
  <inkml:trace contextRef="#ctx0" brushRef="#br3" timeOffset="93">594 787 128,'3'4'160,"-3"-1"-64,2-1-64,0 0 96,-2 0-64,4 0-64,-2 2-64,0-1 32,2 1-128,-2 2 32</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50"/>
    </inkml:context>
    <inkml:brush xml:id="br0">
      <inkml:brushProperty name="width" value="0.05" units="cm"/>
      <inkml:brushProperty name="height" value="0.05" units="cm"/>
      <inkml:brushProperty name="color" value="#849398"/>
    </inkml:brush>
  </inkml:definitions>
  <inkml:trace contextRef="#ctx0" brushRef="#br0">0 0 128,'0'0'0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50.001"/>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25 18 2560,'-2'7'960,"2"-5"-512,0-1-544,0-1 192,0 0-96,0 0 0,0 0-96,0 0 64,0 0-1024,0 0-416</inkml:trace>
  <inkml:trace contextRef="#ctx0" brushRef="#br0" timeOffset="1">598 360 128,'-8'8'0</inkml:trace>
  <inkml:trace contextRef="#ctx0" brushRef="#br1" timeOffset="2">110 165 896,'2'1'352,"-2"-1"-192,1 2-256,-1-1 64,1-1 32,-1 1 0,1 0 0,-1 0 0,1 0 0,0-1 64,0 1-32,0 0-32,0 0 32,0 0-32,0 0 0,0 1 64,0-2-96,0 1 0,1 0-32,-1 1 0,0-1 64,2 0 64,-2 0 32,1 1 96,-1-2-160,1 2-32,0-1-64,0 0 0,-1 1 64,0-1 0,1 0 128,-1 0 64,0 0-160,1 1 0,-1-1 32,0 1 96,0-1-64,0 0 0,0 1-96,0-1-96,1 0 64,-1 1 64,2-2 0,-3 2-32,3-1 96,-2 1 64,0-1 64,0 0 32,0 0-128,0 0-32,0 0-32,0 0 32,0 0-64,1 0-32,-1 1 32,0-2 32,1 2-32,-1-1-32,0 1-128,1-1 0,0 0 128,0 1 64,0-1 0,1 1-64,-1 0 32,0-1-32,-1 0 0,1 0 0,-1 0 0,1 1 0,-1-1 64,1 0 96,0 0-224,0 0 0,-1 0 64,1 0 64,-1 1 0,1-1-64,0 0 96,0 0 0,1 0-128,-2-1 32,1 1-64,1 0 0,-1 0 64,1 1 64,-1-1-32,0 0 64,1 1-128,-1 0-64,0-1 64,1 1 0,-1-1 32,1 1 64,-2-1-96,2 1 0,-1 0-32,0-1 0,0-1 128,0 1 96,0 0-128,0 0-32,1 0 0,-1 0 64,0 0-192,0-1 32,0 1 96,1 0 64,-2 1 0,2-1-64,-2 1 32,1-1-32,-1 0 0,1-1 0,0 1 0,0 0 64,0 0-32,-1 0-32,1 0 32,0 1-32,-1-1 0,1 0 0,1 1 0,-2 0 0,2-1 0,-1 1 64,0-2-96,-1 1 0,1 0-32,-1 0 0,1-1 64,0 1 0,0-1 0,0 0 0,0 1-96,0 0 64,0 0 32,2 0 64,0 1-448,-1-1-160,0 1-352,-1 0-160</inkml:trace>
  <inkml:trace contextRef="#ctx0" brushRef="#br1" timeOffset="3">94 137 896,'1'1'352,"0"0"-192,1-1-192,-1 0 128,0 1 0,1-1 32,-1 1-64,1-1-64,-1 1 32,1-1-32,0 0 64,0 1 32,0 0-128,0 0 32,0 1-64,-1-1 0,2 1 128,-1-1 32,1 1-128,-1-1 32,1 1 0,0-1 64,0 0-96,0-1 0,-1 1 32,1 0 0,-1 0 0,1 0 0,0-1 0,-1 1 64,1 0-32,0 0-32,0-1 32,-2 2 32,3 0-32,-2-1-32,1 0 32,-1 1 32,1-1-96,0-1 0,1 2 96,-1-1 32,0 1 32,1-1 0,0 0 0,-2 0 0,1 0 0,0 0 0,-1 0-64,0 0-64,1 0 32,0 0-32,0 0 64,-2 0 32,3-1-32,-2 1-64,1 0 32,0 0 32,0 0-32,0 1 64,0-1-128,0 0 0,0 1 32,0 0 64,1 1-32,-1-2 64,0 1-128,0-1 0,0 1 96,0-1 96,0 0-64,0-1 0,1 1-32,0 0 32,-1 1-64,0-1 64,1 0-64,-1 0 64,0 1-64,1-1 64,0 0-128,-1 1 0,1 0 32,0-1 64,-1 1-32,0-1 64,1 1-64,-2-1 64,1 1-128,0 1 0,1 0 32,-1-1 64,-1 0-32,0 0-32,0 0 32,0-2 32,0 2-32,0-1-32,0 0-64,-1 0 32,1 0 32,0 0 64,-1-1-32,1 1 64,0 0-64,0-1 64,0 0-64,0 1-32,0 0 32,-1 0-32,1 1-96,1 0 64,-1-1 32,0 1 64,0-1-192,0 1 32,0-1 96,1 0 128,0 0-32,-3 0-64,3 0 0,-1 0-32,-1-1-96,0 1 0</inkml:trace>
  <inkml:trace contextRef="#ctx0" brushRef="#br1" timeOffset="4">409 281 5280,'2'2'32,"-1"-2"-64,1 1 0,0 1 32,0-2 64,0 2 32,-2-1-128,2-1-32,-2 2-128,0-2-800,0 2-256,3-2 160,-2 0 64</inkml:trace>
  <inkml:trace contextRef="#ctx0" brushRef="#br1" timeOffset="5">115 164 512,'4'2'256,"-2"0"-128,0 2-32,0-3 128,0 1-96,1 0-96,0 0 0,2 0 32,0 1-96,0 0 0,-1 0 32,1 1 64,0-1-96,-1 1 0,-1 0 32,1-1 64,-1 1 32,0-2 32,0 1-160,-1 0-32,0-1 32,0 0 0,0 0 96,0 0 32,1-1-128,-2 0-32,0 0 32,-1 0 0,1-1 32,-1 0 0,0 0 0,0 0 0,0 0 0,-1-1 64,0 0-96,0 0 0,-2 1-32,1-2 0,0 0 128,-1 0 32,1 0-32,-1 0-64,0-2-64,0 1 32,-1 0 32,0 0 0,0 1 0,-1-2 0,0 1 64,0 1 32,0-1-128,1 1-32,-2-2 32,1 1 0,1 1 32,0-1 64,1 0-96,1 1-64,0 0 64,-1 0 64,0 1 0,3-1-32,-3 2 32,2-1-32,-1 0 0,1 0 0,0 0 0,0 0 0,0 0 0,0 0 0,0 1 64,0 0 96,1-1-224,-1 1 0,1 1 0,-1-1 32,2 0 32,-1 1 0,1 0-96,1 0 0,1 1 64,1 0 64,0 1 0,0 1-32,1-1 32,1 1-32,0 0 0,0 1 64,1-1-96,-1 0-64,0 2 64,0-2 64,-1 1 0,1-1-32,0 0 32,-1 0-32,-1 0 0,0-1 64,0 0-32,-1-1-32,-1 1 96,-1-1 0,0-1-192,0 0 0,-1-1 32,0-1 96,0 0-64,-1 0 0,0-1 96,0 1 32,-1-1-128,-1-1-32,-1 0 32,0 1 64,0-3 64,0 1 32,-2-1-64,-1 1-64,0 0 96,1-1 0,0 1-128,0 0 32,0 0 0,1 0 0,0 1 0,1-2 0,0 2-96,0 0 64,0-1-32,0 1 0,1 0 64,0 1 64,0 0-32,1 0-32,0 0 32,0 1 32,1 0-192,-1 0 32,1 0 96,1 1 64,0-1-96,1 2-32,-1-1-64,2 1 96,0-1 0,0 1 96,1 0-96,0 1 0,1-1 32,1 2 0,-1-1 64,1 0 32,0 1-32,1 0 32,1 0-128,-3 0 0,3-1 32,-1 1 64,-1 0-32,1-2 64,0 2-64,0-1-32,0 1 32,-1-1-32,0 1 0,2 1 64,-3 0-32,1-1-32,-1 0-64,-1 0 32,1-1 32,-2 0 64,0-1-32,1 0-32,-3-1-64,0-1 32,0 0 32,0-2 0,-2 2 64,1-2 32,0 1-128,0 0 32,-2 0 64,0-1 32,-1 0-128,-1 2 32,-1-2 0,-1 1 64,0 0-32,0-1-32,-2 0 32,1 1 32,1-1-96,0 0 0,1 1 32,0 0 0,0-1 0,1 1 0,2 1 0,-1 0 0,2 0 0,-1 0 0,2 0-96,-1 1 0,1-1 64,-1 1 64,1-1-64,1 1-64,0 0-32,0 0 96,0-1 64,1 1 64,1 0-32,-1 0-64,2 1-64,0-1 32,1 1 32,-1 0 0,1 1-96,2 1 64,0-2 96,-1 1 32,1 0 32,0 1 0,0-2-64,1 1 32,-1 1-64,0-2-32,0 0 32,0 1 32,1 0 32,-1 1 32,-1-2-160,0 2 32,1 0 0,-1-2 0,1 2 0,-2 0 0,0-1-96,0-1 64,0 1 32,-1 0 64,-1-1-96,1-1 0,-1 1 32,0-1 64,-1 0-32,1 0-32,-1 0 32,0-1-32,-1 0 0,0-1 0,0 1 64,-1 0 96,0 0-128,-1 1-96,-1 0-64,-2-1 96,1 1-512,-1 0-160,0 0 128,-1 0 96</inkml:trace>
  <inkml:trace contextRef="#ctx0" brushRef="#br1" timeOffset="6">229 234 896,'3'1'352,"-1"-1"-192,0 1-128,-2-1 160,0 1 32,0-1 96,-2 1-96,1-1-64,-1 0-64,-1 0-96,1 0 32,-2-1-32,1 1-96,0-2 0,1 2 64,-1-2 64,1 0 64,-1 0 32,-1 1-160,0-2 32,0 0 0,-2 0 0,2-2 0,-1 1 0,0-1 0,0 1 64,-2 0-32,1 1-32,0-1-64,1 2 32,0-1 32,1 1 64,0 0-32,-1 1-32,3 0-64,0 1 32,0-1 32,1 1 64,0 0-96,1 0-64,1 1 64,1 0 0,1 0-64,1 3 64,3 0 32,0-1 0,0 2 64,1-1 32,0 0-128,-1 1 32,-1-2-64,-2-1-64,1 1 160,-1-1 32,-1-2-96,0 2-32,-2-2 96,1 1 96,-2-1-32,-1-1-64,-2 0 0,1 0 32,-2-3-32,-1 1-32,0-1 32,0 0-32,0 0 0,1 1 64,-2 0-96,0-1 0,1 1-32,0 0 0,0-1 64,2 1 0,0 0 0,0 1 0,0 0 0,2 0 64,-1 0-96,1 1 0,0 1 32,1 0 64,0 0-96,0 0-64,1 0 64,0 3 64,1-1-64,0 0 0,1 0 32,1 0 64,0 1-32,0-2-32,-1 0 32,2 1-32,-1 1-96,1-1 64,-1 0-32,1 0 0,0 0 64,0 0 64,0-1-32,1 1 64,-1 1-128,0-1-64,-1 0 128,0 0 32,0 0 0,1 0 32,-1-2-64,0 1 64,0 0-128,0 0 0,0 0 96,0 0 32,0 0-32,1 0 32,-2 0-64,1 0-32,0 0 32,0 1-32,0-1 64,-1 0 32,2 0-32,-2 0-64,0 0 32,0 0 32,1 0-32,0 0-32,-1 1-64,1-2 32,0 1 32,1 0 64,0 1-32,-1-1 64,0 1-64,-1-1-32,0 0 96,0 1 0,0-1-32,0 1-64,0-1-64,-1 0 32,0 1 32,0-1 0,1 1 0,-1-1 0,0 1 0,0-1 0,1-1 0,0 1 0,-1 0 0,2 0 0,-2 1 0,1-1 0,-1 0-96,0 0 64,2 1 96,-2-1 32,1 1-192,0-1 0,-1 0 96,1 0 128,0 0-96,-1 0-32,0 0 0,-1 0 64,0-1-96,0 0 0,-1 0 32,1 0 64,-1 0-96,0 0 0</inkml:trace>
  <inkml:trace contextRef="#ctx0" brushRef="#br1" timeOffset="7">406 280 3840,'0'-1'0,"0"1"0,-1-1 0,1 0 0,-2 0 64,0-1 32,0 0 32,-2-1 0,-1 1 0,-1 0-160,0-2 32,0 2 0,-1-2 0,1 0 0,1 3 64,0-2-96,0 1 0,0 1 32,-1 0 0,1 0 0,0-1 0,-1 0 64,0 0 32,0 1-128,-1-2 32,1 1-64,1 0-64,-1 1 96,1 0 64,0-1-64,0 0 0,1 0 96,-1 1 32,0 0-128,-1-1-32,1 0 96,0 0 96,-1 0-32,0-1-64,0 1-96,0 0 32,0 1-32,1-2 0,0 1 0,1 1 0,0-1 64,-1 0 64,2 1-32,0 0-32,0-1 32,-1 1-32,0-1-800,0 0-320,0 0 128,-2 2 192</inkml:trace>
  <inkml:trace contextRef="#ctx0" brushRef="#br1" timeOffset="8">1177 473 1280,'0'-2'512,"0"2"-256,0-1-224,0 1 160,1-1-96,-1 1 0,0-1-32,0 0-64,1 0-64,0 0 32,-1 0 96,0 0 32,1 0-128,0 0 32,-1 1 0,1-2 64,-1 1-32,1 0-32,-1 0 32,0 0 32,1 0-32,-1 0-32,1 0 32,-1 0-32,1 0 0,-1 0 0,2 1 0,-2-1 0,0 0 0,1 1 0,1-1 0,-1 1 0,0-1 0,-1 0 0,1 0 64,0 1 32,0-1-32,0 0 32,0 0 0,0 1 32,-1 0-64,1-1-64,0 1 32,-1-1-32,1 1 0,0 0 0,0 0 0,0-1 0,0 1 0,0-1 64,0 1-96,1-1 0,-1 1 32,1 0 0,-1-1 0,0 1 0,2 0 0,-3 0 0,3 0 0,-2 0 0,1 0 0,-1-1 64,0 1 96,1-1 128,-1 1-128,1 0-96,-1-1-32,0 1-32,0 0-96,1 0 64,0-1 32,0 1 64,0 0-32,0-1-32,1 1 32,-2-1-32,3 0 0,-1 1 0,-1-1 0,1 0 0,0 1 0,-1-1 0,1 0 0,-1 1 0,2 0-96,-3 0 0,2 0 128,-1 0 32,1 0 0,-1 0-64,0 0 32,-1 0-32,1 0 0,0 0 0,0 0-96,1 0 0,-1 0 128,0 0 32,1 0 0,0 0-64,-2 0 32,2 0 32,-1 0-32,1 0-32,-1-1-64,0 1 32,0 0 32,1 0 0,0-1 0,-1 1 0,0-1-96,1 1 64,0-1 32,0 0 0,0 0 0,-1 0 64,1 1-32,-1-1-32,0 1 32,0 0-32,0 0 0,0 0 0,0 1 0,1-1 64,-2 0-32,2 0-32,-1 0-64,0 0 32,0-1 32,0 1 0,0 0 0,1 0 64,-1-1-96,0 1 0,1 0 32,-1-1 0,0 1 0,1 0 0,0 0 0,0-1 0,0 1 64,-1 0 32,1-1-192,-1 1 0,1 0 32,-1-1 96,0 0 0,1 1-32,0 0 32,-2 0-32,2-1 0,0 1 64,-1 0-32,0 0-32,0 0 32,0 0-32,0 0 64,0 0 32,0 0-192,0 0 0,0 0 32,0 0 96,1 0 0,-2 0-32,2 0 32,-2-1-32,1 1-96,0 0 64,0 0 32,0 0 64,0 0-32,0-1-32,0 1 32,0 0 32,0 0-96,0 0 0,0-1 32,1 1 64,0 0-96,-1 0 0,0-1 32,1 1 0,-1 0 0,0 0 0,1 0 0,-1 0 64,0-1-32,1 1 64,0 0-128,0 0 0,0-1-32,0 1 0,-1 0 64,1 0 0,-1-1 0,1 1 0,-1 0-96,0 0 64,0 0 32,0 0 0,1 0 0,-2 0 64,2 0-32,-2 0 64,1 0-64,0 0 64,0 0-128,0 0 0</inkml:trace>
  <inkml:trace contextRef="#ctx0" brushRef="#br1" timeOffset="9">1559 401 4416,'1'0'32,"1"0"-96,0 0 32,-1 0 32,0 0 0,0 0 0,1 0 64,-1 0-32,1 0-32,-1 0 32,-1 0 32,2 0-32,-1 0-32,0 0 32,0 1-32,0-1-96,-1 0 64,1 0 32,-1 0 0,0 0 64,1 1 32,-1-1-192,1 0 0,0 0 32,-1 1 96,0-1 64,1 0 96,-1 0-160,1 0-96,-1 0 32,0 0 64,0 0 0,0 0-32,0 0 32,0 0-32,-1 0 0,1 0 0,-1 0-96,0 0 0,0-1 64,0 1 64,0 0 0,0 0 64,-1-1-128,-1 1 0,2 0 32,-2 0 64,0-1-96,1 1 0,-1 0 32,0 0 64,1-1-96,-1 1-64,1 0 64,-1 0 64,1-1 0,-2 1-32,1 0 32,1 0 32,-1 0-32,0 0 64,0 1-224,0-1 32,-1 0 96,0 0 64,0 0-96,0 0 32,1 0 0,-1 0 0,1 0 0,-1 0 0,0 0 0,-1 1 0,2-1 0,-1 0 0,1 0 0,-1 0 64,0 0-96,0 0-64,0 0 64,-1 0 64,0 0 0,0 0-32,1 0-64,0 1 32,0 0 32,1-1 64,-1 1-96,0 0-64,1-1 128,1 1 32,-2-1 0,2 0 32,-1 0-128,0 1 0,0-1 32,1 0 0,-2 0-96,3 0 64,-2 0 32,1 1 0,0-1 64,0 0 96,0 0-128,0 0-96,0 0 32,0 0 64,0 0-64,0 0 0,0 0-32,-1 0 0,0 0 128,2 0 32,-2 1-128,1-1-32,0 0 32,0 0 64,-1 0-64,1 0 0,0 0 32,0 0 64,0 0-32,0 1 64,0-1-128,-1 0-64,0 1 64,1-1 0,1 0 96,-2 0 32,1 1-192,0-1 0,0 0 96,-1 0 64,1 0-96,0 0 32,-1 0 0,-1 0 0,3 0 0,-2 0 64,-1 0-32,2 1-32,0-1 32,-1 0-32,0 0 0,1 0 64,0 0-32,-1 1-32,1-1-64,-1 0 32,0 0 32,2 0 0,-3 1 0,2-1 0,0 0 0,-1 1 64,1-1-192,0 1 32,0 0 32,-1 0 32,1 0 96,-2-1 96,3 0-224,-2 1 0,1-1 0,0 0 32,0 0 32,1 1 64,-1-1-32,1 0 64,0 1-64,0-1-32,-1 0-64,0 0 32,0 1 32,1 0 64,-1-1-96,0 1 0,0-1 32,1 1 64,-2-1-96,1 1-64,1-1 128,-1 1 32,1-1 0,-1 0 32,1 0-128,-1 1-64,1-1 64,0 0 0,-1 0 96,1 1 32,0-1-192,0 0 0,0 0 32,0 1 96,0 0 0,0 0-32,0-1 32,0 1-32,-1-1 0,2 1 0,-1-1 0,-1 1 0,1 0-96,0-1 64,0 1 32,0 0 64,0 0-96,0 1-64,1-1 64,-1 1 0,0-1 32,1 1 64,-1 1-32,0-2-32,0 2-64,1 0 32,-2 0 32,2-2 64,-1 2-32,1-1-32,-1-1-64,1 1 32,0 0 96,0-1 32,0 0-128,0 0 32,0-1 0,1 1 0,-1 0 0,0-1 0,1 1 0,-1 0 0,0 0 64,0 0 32,1 0-128,-1-1-32,1 1 32,-1 0 0,0-1 32,0 0 64,0 2-96,1-1 0,-1 1-32,0 0 0,0 0 64,1 0 0,-1 0 64,0 0 32,0-1-32,1 0 32,-1 1-224,1-1 32,-1 0 32,0 0 96,0 0 0,0-1 64,0 0-64,1 0 64,-1 0-64,0 0-32,0 0 96,1-1-128,-1 0 0,1-1 32,-1-1 64,1 0-32,-1-1-32,1 0 32,-1 0-32,0 1-96,0-1 64,0 1 32,0-1 64,0 1-96,0 1-64,1 0 64,-1 0 64,0 1-64,0 1-64,1-1 64,1 0 0,-2 1 32,0-1 0,0 1 0,1-1 64,1 1-32,-2 0-32,1-1-64,0-1 32,0 1 32,1 0 0,-1 0 0,1-1 64,0 1-32,0-1-32,0 1 32,1-1 32,-1 1-96,0 0 0,0-1-32,0 2 0,0-1 0,1 1 0,-1-1 64,0 1 0,0 0 0,0 0 64,0-1 32,0 1 32,0-1-160,1 0-32,0 0 32,-1 0 0,2 1-64,-1-1 64,0 1 32,0-1 0,-1 1 0,0 1 0,0-1 0,0 1 64,0-1-32,-1 0-32,1 0 32,-1 0 32,0 0-32,0 0 64,1-1-64,-2 1 64,0-1-224,0 1 32,-2 0 32,1 0 96,0 0 0,0-1-32,-1 1 32,-1 1-32,0-1 0,1 0 64,-1 0-96,0 1 0,0-1 32,-2 1 64,1 0-96,1 0 0,-2 0 32,2-1 0,-1 1-96,1 0 64,-2 0 32,2 0 0,0 1 0,1 1 0,-1-1 0,1 1 64,0 0-32,0 0-32,-1 1 32,1-1-32,0 0 0,0 0 0,1-2-96,-2 1 0,3 0 128,-3 0 32,1 0 0,1-1-64,-1 1 32,0 0-32,1-1-96,-1 0 64,1 1-32,0 1 0,0-1 64,0-1 64,1 0 32,0 1 32,-1-1-160,1 0-32,0-1 32,0 1 64,0-1-64,0 0 0,0 0 96,0 0 32,1-1-32,-1 0-64,0-1-64,1 0 32,0 1 32,1-2 64,-1 1-32,1 0-32,0-1-64,0 1 32,0 0 32,0 0 64,1 0-32,0-2-32,0 2 32,0-3-32,1 1 0,-1 0 64,1 1-192,0-1 32,-1 2 32,0 0 32,1 0 32,-1 1 64,-1 0-96,1 0-64,-1 1 64,-1-1 0,1 1 32,1 0 0,-1 0 0,0 0 0,2 0 0,-1-1 0,1 0 0,0-1 64,-1 1-32,1-1-32,1 1 96,-1 0 0,2-1-128,-2 0-32,0 0 32,1 1 0,-1 0 32,-1 0 0,1 0 0,-1 0 0,-2 1-96,3 0 64,-2-1 32,-1 1 64,1 0-32,-1 0-32,0 1 32,-1-1-128,1 1 64,-1 0 96,-1-1 96,1 1-128,-2 0-96,1 0 32,-1-1 0,0 1 32,0 0 0,-1-1 0,0 1 0,-1 0 0,1-1 0,-1 1 64,-1 0 32,1 0-128,0-1 32,-2 1 0,1-1 0,0 1-96,0 0 0,1 0 64,0 0 64,0 0-64,-1 0 0,2-1 32,-1 1 0,2 0 0,-1 0 64,-1 1-32,1 0-32,-1 0-64,1 0 32,0 1 32,-1 0 0,1 0 0,-1 0 0,1-1 0,-1 1 64,0 0-32,1-2-32,-1 1-64,1 0 32,-1 0 32,2 0 0,-1-1 0,0 1 64,1 0-32,1-1-32,0 1 32,0-2-32,-1 2-96,2-1 64,0 0 32,0 0 0,2 0 0,-1 0 0,-1 0-96,0 0 64,1 0-32,-1 0 0,1-1 128,-1 1 96,0-1-64,1 0-64,-1-1 0,1-1 32,0 0-32,0 1-32,1-2-64,-1 0 32,1 1 32,0 0 0,0 0 0,1 0 64,-1 0-96,1 0 0,-2-1 32,3 2 64,-2-1-96,1-1 0,0 1 32,0-1 0,0 0 0,1 0 0,0 1-96,0-1 64,1 2 32,-1-2 64,1 1-96,-2 0 0,2 0 32,1 0 0,-1-1 0,0 1 0,-1 1 0,1-1 0,0 0 0,1 1 0,-1-1 0,-1 1 0,2-1 0,-2 0 0,1 1 0,-1 0 0,1 0-96,0 0 64,-2 0 32,1 0 64,0-1-32,0 0-32,1 1-64,0 0 32,-1 0 32,0 0 64,0 0-32,-1 1-32,0 0 32,1 0-32,-1-1-96,1 1 64,0 0 32,-1-1 0,1 0 0,0 1 0,0-1 64,0 1 96,1 0-128,-1 0-32,0-1 0,0 1 0,1 0 0,-1-1 0,-1 1 0,1 0 0,1 0-160,-1 0 32,0 0 128,0 0 64,-1 1-96,0-1-32,1 0 96,-1 0 96,1 0-96,-1 1-96,0-1 32,0 0 64,0 0 0,0 0-32,1 0 32,-1 0-32,1 0 0,-2 0 0,1 0-96,0 0 64,-1 1 96,1-1 96,-1 0-64,1-1-64,0 1-96,2 0 32,-2 0 96,1 0 32,0 0-128,-1 0-32,0 0 32,0 0 0,0 0 96,0 0 32,-1 0-128,1-1 32,0 1-64,0 0 0,0-1 64,0 1 0,-1-1 0,0 0 0,1 0-96,-1 1 64,0 0 32,0 0 64,0 0-96,1 1 0,-3-1 32,3 0 0,-2 1 0,0-1 64,0 1-32,0-1 64,-1 0 0,1 0 32,-1 0-224,0 0 0,0 0 32,0 0 32,1 0 32,-1 0 0,0 0 0,0 0 0,-1 1 0,1-1 64,0 0-32,-1 0-32,1 0 32,-1 0 32,0 0-96,0 0 0,-1 0 32,0 0 64,1 0-32,-2 1-32,2-1 32,-2 0-32,0 0 0,1 0 0,-1 0-96,0 0 0,0 0 64,0 0 64,-2 0 0,1-1 64,0 0-64,0 1 64,-1-1-224,0 1 32,1-1 96,-1 1 64,1 0-96,0 0 32,0 0 0,0 0 64,0 0-32,0 1-32,1-1-64,0 1 32,0-1-32,1 1-64,1-1 96,0 0 64,1 0 0,0 0-32,1 0 32,0 0-32,2 0 0,0 1 64,0-1-32,1 0-32,0 0-64,0 0 32,0 0 32,0 1 64,2-1-32,-1 0-32,0 0 32,0 1-32,-1-1-96,0 0 64,0-1 32,0 1 0,1-1 0,-1 1 0,-1 0 64,1 0 32,-2 0-128,2 0-32,-2 0-64,1 0 96,0 0 0,-1 1 96,0-1-32,-1 1-32,1 0 32,-1-1-32,1 1 0,0-1 0,-1 0-96,0 0 64,0 1 32,0-1 64,0 1-32,0-1-32,0 1-64,0 0 32,0 0 32,-1-1 0,1 1 0,-1-1 64,1 1-32,-1 0-32,0-1-64,0 0 32,0 0 32,0 0 64,1 0 32,-1 0 32,0 0-64,2 0-64,-2 0 32,0 0 32,0-1-192,0 1 32,1 0 96,-1-1 128,0 1-96,0 0-96,0 0 32,0 0 64,0 0-1280,-1-1-512</inkml:trace>
  <inkml:trace contextRef="#ctx0" brushRef="#br1" timeOffset="10">1295 534 384,'4'-2'160,"-2"2"-64,2-2-192,-1 1 64,-2 1-32,2 0-64,0-1 160,0 1 32,0 0 0,1-1-64,-1 1 32,1-1 32,0 1-32,1-1-32,-2 0 32,1 0-32,-1 1 0,0 0 0,0-1-96,-1 0 64,1 0 32,-1 1 64,0-1-32,1 0-32,-1 0 32,-1 1 32,1-1 32,-1 1 32,0-1-64,1 0-64,-1 1 96,0-1 64,0 0-128,-1 0-96,1 0 32,0 0 0,0 0-64,0 1 64,0 0 32,0-1 64,1 1-32,-1 0-32,1-1 32,1 1-32,-2 0 0,0-1 0,1 1 0,-2 0 0,0 0-96,0 0 64,0 1-32,-2-1 0,1 1 64,-2 0 64,1-1-96,0 1-64,0 0 64,0 0 0,0-1 32,-1 2 64,1-1-32,0 0 64,0 0 0,0 0 32,0-1-160,0 0-32,-2 1 32,2-1 0,-1 0 32,0 1 64,-1-1-32,1 0-32,-1 0 32,0 1 32,-1-1-96,0 0 0,1 1 32,-1-1 64,0 0-32,0 0 64,-1 1-128,1-1 0,0 0 32,0 1 0,1-1-352,-1 0-96</inkml:trace>
  <inkml:trace contextRef="#ctx0" brushRef="#br1" timeOffset="11">699 504 384,'0'0'160,"1"0"-64,-1 0-128,0 0 64,0 0-32,1 0 0,-1 0 0,0 1 0,2-1 0,-2 0 0,1 0 0,0 0 0,0 0 0,0 0 0,0 0 64,0 0 32,0 0-128,-1 0-32,1 0-64,0 0 96,-1 0-64,1 0 32,0 0 64,0 1 0,0-1 0,0 0 64,0 0-32,1 0-32,-1 0 32,0 0-32,0 0 0,0 1 64,1-2-32,-1 2-32,-1-1 32,0 0-32,0 0-96,1 1 64,-1 0 96,0-1-32,0 0-32,0 1 32,2-1-32,-2 0 0,0 1 0,0-1 0,0 0 64,0 0-96,0 0 0,1 0 32,-1 0 0,0 0 0,0 0 0,0 1 0,0-1 64,0 0-32,0 0-32,0 0 32,0 0-32,0 0-96,0 1 64,0-1 96,0 0 96,-1 0-128,1 0-32,0 0 0,0-1 0,-2 1 0,2 0 64,0 0-96,0-1 0,0 1-32,-1 0 0,1 0 128,0-1 96,0 1 64,-1-1 96,-1 1-160,1-1-96,0 0-32,-1 1-32,1-1 0,-1 1 64,1 0-32,-1 0-32,1 0-64,0 0 32,0 0 32,0 0 0,0 0 0,0 0 0,0 0 0,0 0 64,0 0-32,0 0-96,0 0 32,-1 0-32,2 0 0,-2 0 64,0 1 64,2-1-32,-2 0-32,1 0 32,0 0-32,0 1 0,0-1 64,0 0-96,0 0 0,0 0 32,0 1 64,0-1-96,1 0 0,-1 0 32,0 0 0,0 0 0,0 1 0,1-1 0,-1 0 0,0 1-96,1-1 64,0 0-32,-1 0 0,1 0 64,0 1 0,0 0 0,0-1 64,1 0-96,-1 1 0,0 0 96,1 0 32,-1-1-32,1 0-64,0 1-64,0-1-32,0 1 128,0-1 32,1 1 0,-1-1-64,1 0 32,0 0-32,-1-1 0,2 1 64,0 0-32,-2-1-32,1 1-64,0-1 32,0 1 32,1 0 64,-1 0-32,0 0-32,0-1-64,1 1 32,-1-1 32,0 1 0,2-1 0,-3 1 64,2-1-32,-1 1-32,1 0 32,-1 0-32,-1 0-512,0 1-192</inkml:trace>
  <inkml:trace contextRef="#ctx0" brushRef="#br1" timeOffset="12">620 484 384,'0'0'256,"0"0"-128,1 0-160,-1 0 64,0 0-32,0 0 0,0 0 64,0 0 32,0-1-32,0 1-64,0 0 32,0 0-32,0 0 0,0-1 64,0 1-32,0 0 64,0 0-128,-1 0 0,1 0 160,0 0 160,-1-1-32,1 1 96,0 0-128,0 0 32,-1-1-224,0 1-32,1 0-64,-1 0-64,0 0 160,-1 0 32,0 1-96,1-1-32,1 0 96,0 0 32,-1 0 0,-1 0-64,2 0 32,-1 0-32,1 0 0,-1 0 0,1 0 0,-1 0 64,1 0-96,-1 1 0,0-1 32,1 0 0,-1 0 0,1 1 0,-1-1-96,1 1 0,0 0 64,-1-1 0,1 0 32,1 1 0,-1 0 64,1-1 32,0 1-32,1-1-64,-1 0 32,1 1-32,0 0 0,-1-1 0,0 1 0,1 0 0,0 0 0,-1-1 64,1 0 160,-1 0 128,1 0-128,-1 0 32,1 0-160,0 0 0,-1 0-96,1 0-32,-1 0 32,0 1 0,0 0-352,-1 1-160,0-1-448,-1 1-192</inkml:trace>
  <inkml:trace contextRef="#ctx0" brushRef="#br1" timeOffset="13">528 586 128,'1'0'160,"-1"0"-64,1-1-64,0 1 160,-1 0-160,1 0-32,0 0 0,0 0 64,0 0-32,0 0-32,0 1-64,0-1 32,0 0-32,0 0 0,0 0 128,0 0 32,0 0-32,2 0-64,-3 0 32,1 0-32,1 1-96,0-1 64,-1 0 96,1 0 32,-1 1-128,0-1 32,0 0 64,0 0 32,0 1-32,0-1-64,0 0 32,0 0 32,0 1 32,0-1 32,1 0-64,-1 0-64,0 1-64,-1-1 32,1 0 32,0 0 64,0 1-96,0-1 0,0 1 32,-1-1 64,1 0-32,1 0 64,-2 1-128,2-1 0,-1 1 32,0-1 64,-1 1-96,2-1 0,-1 1 32,0-1 64,0 1-96,0-1 0,1 1 32,-2-1 0,2 1 0,-2 0 0,2-1 0,-1 1 0,0 0 0,0 0 64,0 0-96,0 0 0,0 0 96,0 0 32,0-1-128,1 0 32,-1 1 0,1 0 0,-1-1 64,-1 1 32,1-1-32,1 1 32,-1-1-64,0 1 64,0-1-128,0 1 0,-1 0 32,1-1 0,0 0 0,0 0 64,0 1-32,0-1-32,0 0 96,1 1 0,-1-1 320,1 0 192,-1 0-320,1 1-64,-1-1-160,1 0-64,0 1-128,-1 0 0,0-1 64,1 1 96,-2-1 64,2 1 32,0-1-64,-1 1 32,1-1 0,-1 0 32,1 0 64,0 0 32,-1 0-96,1 0-96,0 0 0,0 1-32,0-1 0,-1 0 64,1 0-96,-1 0 0,1 0 32,0 0 64,-1 0-96,1 0 0,-1 0 32,1 0 64,-1 0-32,1 0 64,-1 0-128,0 0-64,1 1 64,-1-1 0,1 0 32,-1 0 0,1 0 0,0 0 64,0 1-96,-1-1 0,2 0 32,-3 1 0,3-1 0,-1 0 64,0 0-32,-1 0 64,1 0-64,-1 0-32,1 0 32,-1 0-32,0 0 0,0 0 64,1 0-96,-1 0 0,0 0 32,1 0 64,-1 0-32,0 0-32,0 0-64,0 0 32,0 0 32,0 0 64,1 0-96,-1 0 0,-1 0 160,2 0 160,-1 0-32,0 0 32,-1 0-96,1 0-32,0 0-192,0 0 32,0 1 0,0-1 0,0 0-96,0 1 64,0-1 32,-1 0 64,1 0-32,1 1-32,-1-1 32,0 0-32,0 0 0,0 0 0,0 0 0,0 0 0,0 1 0,0-1 0,0 0 0,1 0 0,-2 0 64,1 0-32,1 0-32,-1 0 32,-1 0-32,0 0-96,2 0 64,0 0 96,-1 0 32,0 0-128,1 0-32,-1 0 32,0 0 0,1 0 32,-1 0 0,1 0 64,-1 0 96,0 0-128,0 0-96,1 0 96,-1 0 32,0 0 0,1 0-64,0-1 32,1 1 32,-2 0-32,1-1-96,0 1 32,1 0 96,-1 0 96,0 0-128,1 1-96,0 0-1184,-1-1-1152</inkml:trace>
  <inkml:trace contextRef="#ctx0" brushRef="#br1" timeOffset="14">621 41 384,'-3'3'256,"2"-2"-128,-2 1-96,2-1 96,-2 0-64,3 1-64,-3-1 32,2 1-32,-1 0 0,1-1 64,0 0-32,-1 1-32,0 0 32,0-1-32,0 1-96,1-1 64,-1 1 32,0 0 64,0 0-32,0 0-32,1 0 96,-1 0 0,0 0 448,1-1 192,-2 0-288,3 0-160,-3 0-192,1 0 0,0 0-64,1 1 64,-1-1-128,0-1-64,0 1 128,1 1 32,-1-1 0,-1 0-64,1 0-64,0 0 32,0-1 32,-1 1 64,0 1-32,1-1 64,0 1-64,0-1-32,0 1-64,-1-1 32,1 1 32,0 1 64,0-2-32,0 2-32,0-1 32,-1 0-32,2 0-96,-2 0 64,2 0 32,-3 0 64,2 0 256,0-1 96,0 1-288,0 0-32,0 0-96,0-1 64,1 1-96,-1-1 0,1 1 32,-1-1 0,1 1 64,0 0 32,-1 0-128,2 0-32,-1 0 32,-1 0 0,0 1 96,1-2 32,0 1-128,-1 0-32,0 1 32,1-2 0,0 1 32,-1 0 0,1 0 0,-1 0 0,1 0 0,-1 0 64,1 0-32,-1 0-32,0 1 32,1 0-32,-2-2 0,3 2 0,-2-1 0,1 0 0,-1 0 0,1 1 64,0-1-96,-1-1-64,1 2 64,-1-1 64,1 0 0,-1 0-32,1 1-64,0 0 32,0 0 32,0 1 0,0-2 64,1 1 32,-1 0-32,0-1 32,0 0-128,1 1 0,0-1 32,-1 0 0,1 1 0,0-1 0,-1 0-96,1 0 0,0 1 64,0-1 64,0 0 64,0 1 32,0-1-160,-1 0 32,2 0 0,-2 0 0,1-1 64,-1 2 32,1-1-128,-2 0 32,2 0-64,-1 0 0,1 0 64,-1 0 0,-1 0 0,1 1 0,1 0 0,-2-1 0,1 1 0,0 0 64,0-2-96,0 2 0,0 0 96,0-1 32,1 1-128,-2-1-32,1 0 32,0 0 0,1 0 32,-1 1 0,0-2 64,1 1 32,-1 0-128,0 1 32,1-1 0,-2 1 64,1-1-96,0-1-64,0 2 64,0-1 0,0 0 32,-1 0 64,2 1-32,-1-1-32,-1 0 32,1 0-32,1 0 0,-1 0 0,1 0-96,-1-1 64,1 2 32,0 0 64,0-1-32,-1 1-32,0 0 96,1-2 0,-1 2-192,0 0 0,0 0 32,0-1 96,1 0 0,-1 0 64,1 1-64,-1 0 64,1 0-64,0 0-32,0 1 32,0-2-32,1 1 0,-1 0 64,1 0-32,-1 0-32,0-1 32,1 1-32,-1 0 0,0-1 64,1 1-96,-1 0 0,0 0 32,1 1 64,-1-2-32,1 2-32,-1-1-64,0 0 32,0 1 32,0-1 0,0 0 64,0 1 32,1-2-128,-1 3-32,0-2 32,1 0 0,-1-1 32,1 1 64,-1 0-96,1-1 0,0 1 96,1-1 32,-1 0-128,-1 0-32,2 1 32,-1-1 0,1 0 32,-1 1 64,0 0-96,0 1 0,1-1 96,-1-1 32,0 1 32,1 0 0,-1-1-160,1 1 32,0 0 64,-1-2 32,0 2-32,0-1-64,0 1-64,1-2 32,-1 1 96,1 1 32,-1-1-32,0 1-64,1 0-64,0-1-32,-1-1 128,0 1 32,1 0 0,-2-1-64,2 2-64,-2-1 32,2 0 32,-2 0 64,2-1-32,-2 1-32,2-1 32,-2 1-32,2-1 0,-2 1 0,1 0 0,0-1 0,0 1-96,0 0 64,0 0 32,0 0 64,0 0-32,1-1-32,0 1-64,0-1 32,0 1 32,-1-1 64,0 0 32,1 0 96,-1 0-256,0 0 0,0 1 0,0-1 96,1 0-64,0 0 0,0 0 32,-1 0 64,1 0-96,-1 1 0,0-1 32,1 0 0,-1 0-96,0 1 64,2-1 32,-3 2 64,3-1-32,-2 0-32,0 0 32,0 0-32,0-1-96,0 0 64,0 1 32,0-1 64,0 1-32,0-1-32,1 1 32,-1-1 32,0 0-32,1 1-32,-1-1 32,0 1 32,0-2-96,-1 2 0,1 0-32,0 0 0,0-1 64,1 0 0,-2 1 0,1 0 64,-1 1-96,1-2 0,1 1 32,-1 0 0,-1 0 0,2-1 0,-1 0 64,0 0 32,0 1-128,1-1 32,-1 0 0,0 0 0,0-1 0,0 1 0,0 0 0,0-1 0,0 1 0,0 0 0,1 0 0,-1 0 64,0-1-32,0 1 64,1-1-64,-1 0-32,2 1 32,-2-1-32,1 0 0,-1 0 0,1 0 0,-1 0 0,0 1 64,1-1-96,-1 1 0,0 0 32,-1-1 0,1 1 0,0 0 0,0 0 0,0 0 64,-1-1-32,1 1-32,-1-1-64,1 1 32,-1-1 32,1 0 64,0 0-96,0 1 0,0-1 32,0 1 64,0 0-32,0-1-32,0 0 32,-1 2-32,1-1 0,0 0 64,1-2-32,-2 2-32,2-1 32,-1 0 32,0 0-32,-1 0-32,2 0 32,-1 1-32,0 0 0,1 0 64,-1 0-96,0-1 0,0 1 32,0-1 64,1 0-32,0 0 64,-1 0 0,1 0-128,0 0-32,-1 0 32,1 0 0,-1 0 32,0 0 0,1 0 0,-1 1 64,1-1-32,-1 0-32,2 0 32,-2 0 32,0 0-96,1 0-64,-1 0 128,0 0 96,0 0-96,0 0-32,0 0 0,0 0 0,1 0 0,-1 0 64,1 0-96,-1 0 0,1 0 32,-1 0 64,0 0-32,2 0-32,-2 0-64,2 0 32,-2 1 32,1-1 64,-1 0-96,0 1-64,1 0 64,-1 0 64,0-1 0,1 1-32,-1 0 32,0-1-32,0 1 0,0-1 64,0 0-32,1 0-32,-1 1-64,0-1 32,0 0 32,0 1 64,0 0-96,2-1 0,-3 0 32,2 1 0,-1-1 0,1 1 0,-1-1 0,1 1 0,-1-1 0,0 0 0,1 1 0,0 0 64,0-1-96,0 0 0,0 0 96,0 0 96,0 0-128,0 0-96,0 0 32,1 0 0,-1 0 32,1 0 0,-1-1 0,0 1 0,0 1-96,0-1 64,0 0 32,0 0 64,0 0-32,0 0-32,0-1 96,1 1 0,0 0-128,-2-1-32,2 1 32,-1-1 0,0 1 32,-1 0 0,1 0-96,-1 0 64,1 1 32,-1-1 64,0 0-32,1 1-32,0-1-64,0 1 32,0-1 32,1 0 64,-3 0-32,1 0-32,2 0 32,-2 0-32,1 0 0,-1 0 64,1 0-96,-1 0 0,0-1 32,1 1 0,-1-1 0,1 1 0,0 0 64,-1 0 32,1 0-128,0 0-32,0 0 32,0 0 0,0 0 32,-1 0 0,2-1 0,0 0 64,-1 0-32,0 1-32,0-1 32,1 0-32,-1 1 0,1-1 64,-1 0-32,1 0-32,1 1 32,0-1 32,0 0-96,-1 0 0,0 1 32,1-1 0,-2 1 0,2 0 64,-1-2-32,0 1-32,0-1 32,0 1-32,-1 0 0,1 0 64,0 0-96,1 1 0,0-1 32,-1 0 0,-1 0 0,1 0 0,-1 1 0,1-1 0,0 1 0,-1-1 64,0 0-32,1 1-32,0-1 32,0 0 32,0 0-96,-1 1-64,1-1 64,0 0 0,0 1 96,-1-1 32,1 1-128,0-1-32,-1 1 96,1-1 32,2 0-96,-2-1-32,0 1 32,0 0 0,0 1 32,-1-1 0,2 0 0,-1 0 0,0 0 0,1 0 64,-1 0-32,0 0 64,0 0-128,-1 0 0,1 0-32,0-1 0,-1 0 128,0 0 32,1 1-32,0 0-64,-2 0 32,2 0 32,-1-1-96,0 1 0,0 0 32,1 0 0,0 0 0,-1 0 0,1 0 0,-1 1 0,0-1-96,0 0 64,1 0 32,-1 0 64,1 0-96,-1 0-64,0 0 128,0-1 32,0 1-96,0 0 32,0 0 0,0 0 64,0 0-32,0 0-32,-1-1 32,2 0-32,-2 1 0,2-2 64,0 2-96,-1-1-64,0 1 128,0-1 32,-1 1-96,1-1 32,0 1 0,-1-1 0,1 1 0,0 1 64,0-2 32,0 1 96,0-1-96,-1 1 0,2-1-32,-1 1-64,-1-1 32,1 1-32,-1-1 64,1 1 32,-1-1-192,0-1 0,0 1 96,0-1 128,1 1 32,-1-1 0,0 2-32,1-2 64,0 1-160,-1 0-32,1 2 0,-1-2 0,0 1 0,2-1 0,-3 0 0,1 2 64,2-2-96,-3 0 0,2 0 32,0 0 64,-1 1-32,1-2-32,-1 0 32,1 2 32,-1-1-96,0 0-64,-1 0 64,1 0 64,0 1-64,0 0 0,0-1 32,0 1 0,0 0 0,0 0 0,0 1-160,-1 0 32,1-1 128,0 1 128,-1-1-32,1 1 0,-1-1-96,1 1-96,1 0-32,-2-1 96,0 1 64,1 0 64,-1 0-128,2 0 32,-1-1-64,0 1-64,0 0 160,0-1 32,0 1 0,0 0-64,0-1 32,-1 1-32,2-1 0,-1 1 0,0-1 64,0 1-96,-1 0 0,1-1 32,0 1 0,0 0 0,0-1 0,-1 1-96,1-1 64,0 1-32,0 0 0,-1-1 128,1 1 96,0 0-128,0-1-96,-1 1 32,1-1 0,0 1 32,0-1 0,-1 1 64,2 0 32,-2-1-32,0 0-64,0 1 224,0-1 96,0 1-256,2-1 0,-2 1-64,0-1 64,0 1-96,1 0 0,-1 0 32,0-1 0,0 1 0,0-1 0,1 1 0,-1 0 64,0-1-96,0 1 0,0 0 32,2 0 0,-2 0-160,1 1 32,0-1 64,0 0 32,0 1 32,0 0 0,0 0 0,0-1 64,0 0-32,0 1 64,1-1-128,-1 0 0,0 0 32,1 0 0,-1 0 0,1 0 64,-1 1-96,1-1 0,1 1 32,-3-1 64,1 1-192,2-1 32,-2 0 96,1 1 64,0-1 0,0 0-64,0 1 32,-1 0-32,0-1-160,1 0 32,-1 0 192,0 0 128,0 2-192,0-2-32,0 1 64,0 0 32,1-1-96,-1 1 32,0 0 0,0-1 64,1 0-96,-2 1 0,3-1-32,-2 0 0,1-1 128,0 1 32,-1 0-128,1 0 32,-1 0 0,1 0 0,-1 0 0,0 0 0,1 1 0,0-1 0,0 0 0,0 0 64,0 0-96,-1 0 0,2 0 32,-1 0 0,0 0 0,0 0 0,-1 0 0,1 1 0,0-1 0,-1 0 0,1 0 64,-1 1 32,1-1-128,-1 0-32,1 0 32,-1 0 0,1 0 32,-1 1 64,1-1-96,-2 0 0,2 0 32,-1 0 0,0 1 0,1-1 64,-1 0-32,0 0-32,0 0 32,0 0-32,1 0 0,0 0 0,-1 0 0,0 0 0,1 0 0,-1 0 0,1 0-96,-1 1 64,1-1 32,0 1 0,-1-1 0,2 0 0,-3 0 0,3 1 0,-2-1 0,-1 1 64,2-1-96,0 0 0,0 0 96,-1 0 96,1 0-128,0 0-96,-1 0 96,1-1 32,-1 1-160,0 0 0,1 0 96,0-1 64,0 1 0,0 0-64,0 0 32,1-1-32,-1 1 0,1-1 0,-1 1-96,0-1 0,0 1 64,0 0 64,0 0 0,1-1 64,-1 1-64,0 0-32,0-1-64,1 1 32,-2 0 96,2 0 32,-2 0-32,1-1-64,0 0-64,0 1-32,0-1 64,0 1 0,0-1 32,1 1 64,-1 0-96,0-1 0,0 0 32,2 0 0,-3 1 0,2-1 64,0 0-32,0 0-32,-1 0 32,1 1-32,-1-1-96,0 0 64,1 0 96,-1 0 32,1 0-128,0 0-32,-2 0-64,2 0 0,-1 0 160,0 0 96,0-1-32,0 2-64,0-2 0,0 1-32,0 0 0,0 1 64,0-1-32,0 0-32,-1 0-64,1 1 32,1-1-32,-2 0 0,1 0 64,-1 1 64,0 0-32,1-1-32,-1 0 32,1 0-32,0 0 0,0-1 0,0 0 0,-1 1 64,1 0-32,0 0 64,0-1-128,-1 1-64,2-1 64,-2 1 64,2-1 0,-1-1-32,0 1 32,0 0-32,0 0-96,1 0 0,-1 0 64,0 2 64,0-2 0,-1 1-32,1 0 32,0 0-32,0 0 0,0 0 0,1 1 0,-1-1 64,0-1-32,0 0-32,1 0 32,-1 0-32,1 2-96,-1-2 0,0 1 64,1 0 0,-1 0 96,2-1 32,-3 2-128,2-1 32,-1 0-64,1-1 0,-1 0 128,1 0 32,0 1-128,0-1 32,0 1 0,0-1 64,1 1-32,-1 0-32,-1 0-64,1-1 32,0 1 32,-1 1 64,1-1-96,-1 0-64,0 1 64,0-1 64,0 0 0,1 1 64,0 0-64,0-1-32,-1 0-64,0 0 32,0 0 32,0-1 0,0 1 0,0 1 64,0-1-32,-1 0 64,1 0-128,-1 0 0,0-1 32,1 1 64,-1 0-96,1-2-64,-1 1 64,1 0 0,-1 0 96,1 0 32,-1 0-128,0 0 32,0 1-64,0-1 0,0 0 128,0 0 96,-1 0-128,2 0-96,-2 0 96,0 0 32,1 1 0,-1-1 32,0 1-224,0-1 32,0-1-32,0 2 64,-1-1 32,1 0 32,-1 0 64,0 1 32,1-1-128,-2 0 32,1 1 0,0-1 0,-1 1-96,0 1 64,-1-1 32,2 0 64,-2 0-96,0 0 0,0 0 32,0 0 0,1 0 0,-2 0 0,1 0 0,1 0 0,-1 0 0,0 1 64,0-1-96,0 0 0,0 1-32,1-1 0,-1 0 128,0 1 32,0 0-192,0 0 0,-1 0 32,3 0 96,-3 0-64,1 0 0,0 0 32,0 0 64,0 0-32,0 0 64,0 0-64,1 0-32,-1 0-64,0 0 32,-1 0-32,1 0 0,0 0 128,0 0 32,-1 0-128,0 0-32,1 0 32,-2 1 64,2-1-64,-1 0 0,1 0 32,0 1 64,-1-1-96,1 1-64,0 0 64,-1 0 64,1-1 0,0 1-32,-1-1 32,1 0-32,0 0 0,1 0 64,-1-1-96,0 1 0,1-1 32,-2 1 0,1-1 64,2 1 32,-3 0-128,1-1-32,1 1 32,-1 0 64,1 0 0,-1 1-32,0-1-64,0 0 32,0 0 32,-1 0 64,1 0-32,1 0 64,-2 0-128,1 0-64,-1 0 64,1 0 64,-1 0 0,0 0-32,0 0-64,0 1 32,0-1 32,1 0 0,-1 1 64,1-1 32,0 0-128,-1-1-32,1 2 32,-1-2 0,1 1 32,0 0 64,0-1-32,0 1 64,0 0-64,0 0-32,0-1-64,0 1 32,0 0-32,0 0 0,1 0 64,-1 0 0,0 0 0,0 0 64,1 0-32,0 0-32,-1 0 32,0 0 32,0 0-96,0 0-64,1-1 64,-1 1 0,1-1 32,-1 1 64,0 0-32,1 0 64,0 0-128,0-1 0,-2 1 32,3-1 0,-2 1-96,1 0 64,0-1 32,0 1 0,0-1 64,0 0 32,0 1-128,0-1 32,1 0 0,-1 0 64,0 0-96,1-1 0,-1 1 32,1 0 64,-1 0-32,1 0 64,-2 0-128,1 1 0,1-1-32,0 1 0,-1-1 128,0 0 32,1 0-128,0 0-32,-1 0 32,2 0 64,-2 0 0,1 0-32,-1 1-64,1-1 32,0 0 32,0-1 64,0 0-96,-1 1 64,2-1 64,-1 0-128,-1 1 32,2-1 0,-1 1 64,1-2-32,0 0 64,0 1-128,0 0 0,0-1 32,0 1 0,0 1-96,0-2 64,1 1 32,-1 0 0,2 1-96,-1 0 64,0-1 96,0-1 32,0 2-128,0-2 32,1 1-64,-1-1 0,0 0 128,0-1 32,0 2-128,0 0 32,-1-1 0,1 2 64,-1-2-32,1 2-32,-1-1 32,0 0-32,1 0 0,-1 0 0,0 0 0,0 0 0,0 0-96,0-1 64,0 0 32,0 1 0,0-1 0,-1 1 64,1-1-32,0 1 64,-1-1-128,0 2 0,1-1-32,0 0 0,-1 0 64,0 1 0,0-1 0,-1-1 64,1 1-96,-1-1 0,1-1 32,0 1 64,0-1-96,-2 2-64,2-2 128,-1 1 32,1 2 0,-1-1-64,0-1-64,1 1 32,0 0 96,-1-1 32,0 0-128,0 1 32,0-2-64,1 1 0,-1-1 64,1 1 64,-1 0-32,1 0 64,-1 1-128,1 0-64,-1-1 64,1 1 64,-2-1-64,1 1 0,0-1 32,0 1 64,0-2-96,0 2-64,0-2 128,0 1 32,0 0 0,-1 0 32,1 2-128,-1-3 0,0 1 32,0 1 0,0-1-96,0 0 64,1 1 32,-1-2 0,0 1 0,0 0 0,0 0 0,0 1 0,-1-1 0,0 1 0,2 0 0,-2 1 0,1 0 0,0-1 0,0 0-96,0 0 0,-1 1 128,0 0 32,0-1 0,1 0-64,0 1 32,-1 0 32,1-1-96,-1 1 0,0 0 32,1-1 0,-2 1-96,1 0 0,0-1 64,0 1 64,0 0 0,0-1 64,-2 1-128,2 1-64,0-1 128,0 0 96,-1 0-32,0-1-64,-1 1-160,2 0 0,-1 0 128,0 1 128,0 0-96,1-1-96,0 1 96,-2-1 32,2 0-96,0 0-32,0 1 32,0-1 0,-1 1 32,1-1 0,-1 1 0,1-1 64,0 1-96,0 0-64,0-1 64,0 1 0,0 0 32,0-1 64,-2 0-96,2 0 0,-1 1 96,0-1 32,-1 0-128,2 0-32,-2 0 32,0 1 0,2 0 96,-2-1 32,1 0-128,-1 0 32,2 1-64,-1-1 0,1-1 64,0 1 0,0-1 0,-2 2 0,1-1 0,1 0 64,-1 1-96,1-1 0,-1 1 32,0 1 64,1-1-32,0 0-32,0 1-64,0 0 32,0-1-32,0 1 0,0 0 64,0-1 64,0 1-96,1 0 0,0 0 32,-1-1 64,0 1-32,-1 0-32,2 0 32,-1 0 32,1-1-96,-1 1-64,1 0 64,-1 1 64,0-1-64,0 1 0,0-2 32,0 1 64,0 0-32,0-1-32,0 1 32,-1 0-32,1 0 0,0 0 0,-1 0 0,1 0 0,-1-1 0,1 2 0,0-1-96,0 0 64,1 0 32,0 1 0,1-1-96,-1 0 64,0 2 32,0-1 64,1-1-96,0 0 0,-1 1 32,0 0 64,0 1-32,0-1 64,-1 1-64,0-1-32,-1 2-64,-3 2 32,-1 0-832,-2 1-352,-3 0-1248</inkml:trace>
  <inkml:trace contextRef="#ctx0" brushRef="#br1" timeOffset="15">501 126 640,'-2'1'352,"2"-1"-192,-1 0-192,0 0 64,1 1-32,-1-1 64,0 1-32,-1 0 64,1 0-64,0 0-32,-1 0 32,1 0 32,-2-1-32,1 1 64,0 0-64,1-1-32,-1 0 96,1 1 0,-1-1-32,0 1-64,1-1 96,0 1 0,-1-1 32,1 1 0,0-1 0,-1 1 0,0-1-64,1 1-64,-2-1 96,3 0 64,-3 0 0,2 0 0,1 0 32,-3 0 96,1 0-64,0 0-64,1 0-64,-1 0 0,0 0-64,0 0-32,-1 1 96,1-1 0,0 0-32,0 0-64,-1 0 32,2 0 32,-2 0 32,-1 0 32,2 0 0,-1 0 64,0 0-160,1 0-96,-1 0 32,1 0 0,-1 0 32,0 0 0,-1 0 0,1-1 64,1 1 32,0 0 32,-1 0-64,1-1-64,0 1 32,-1 0-32,0 0 0,1 0 0,-2 0 0,1 0 0,0 0 0,0 0 64,1 0-32,-1 0-32,0-1 32,0 1 32,0 0-32,1 0 64,-1-1 0,0 1 32,-1 0-64,2-1-64,-1 1 32,0 0 32,0 0-96,0 0-64,0 0 64,0 0 0,1-1 32,-2 1 64,1 0-32,0 0-32,0-1 32,1 1-32,0 0 64,-1 0 32,0-1-128,0 1 32,-1-1-64,1 1 0,0 0 64,0-1 64,0 0-32,-1 1-32,0-1 32,1 0-32,-1 0 0,1 1 0,-2-1 0,2 0 0,-1 1-96,0 0 64,0 0 32,1-1 64,-1 1-96,0 0 0,-1-1 32,2 1 64,0-1-32,0 0-32,0 0-64,0 0-32,-1 1 64,1 0 64,0-1 0,-2 0 64,2 0-64,0 1-32,-1-1-64,0 0-32,0 1 128,0-1 96,-1 1-96,1-1-32,0 1-64,0-1-64,1 1 160,-1-1 32,-1 1-96,2 0 32,-1 0-64,1-1 0,-1 1 64,1-1 64,-1 1-32,1-1 64,-1 1-64,0-1 64,-1 1-128,1 0 0,0 0-32,0-1 0,0 1 64,0 0 64,0 0-96,-1 0 0,1-1 32,0 1 0,1 0 0,-1 0 64,1-1-96,-1 1 0,1 0 32,-2 0 64,2 0-96,0 0 0,0 0 32,0 0 0,1-1 0,0 1 0,0 0 0,-1 0 0,2 0 0,-2 0 0,1 1 0,1-1 64,-1 0-96,1 0-64,-1 0 128,1 1 32,-1-1-96,1 1-32,0 0 32,1 0 0,-1-1-64,0 1 64,1 1 32,0-2 0,1 3 0,-1-2 0,1 1 0,0 0 0,1-1 0,-1 0 0,1 1 0,0-1 64,0 1-96,1-2 0,-2 2 32,2 0 0,-1-1 0,0 1 0,0 0 0,0-1 0,0 0-96,-1 1 0,0 0 128,0-1 96,1 0-96,-1 0-96,0 2 96,1-1 32,-1 0 0,0 0-64,1 0-64,-1 0 32,1-1-32,-1 0 0,2 1 64,-2 0 64,1 0-96,0-1-64,0 1 128,0 0 32,0-1 0,0 1-64,0-1 32,0 1 32,0-1-192,1 1 32,-1-1 32,1 1 96,0 0-64,-1 0 0,1 1 32,-1-1 64,0 0-32,0 0 64,1 0-128,-1 0 0,1 0-32,-1 1 0,0-2 128,1 1 32,-2 0-32,2-1-64,0 1 32,-1-1-32,1 1 0,-1 0 0,0 0 0,1-2 64,0 2-32,-1 1 64,1 0-64,1-2-32,-1 1-64,0 0 32,0 0 32,-1-1 0,1 0 64,-1 2 32,0-1-32,1 0-64,-1-1 32,1 1-32,0-1 0,-1 1 0,0-1 0,0 0 0,1 0 0,-1 1 0,1 0-96,0-1 0,0 1 128,0-1 96,1 1-32,-1 0-64,0 0-96,0 0 32,1 1 96,-1-1 32,0-1-128,-1 1 32,1 1 64,0-1 32,0-1-128,-2 1 32,2 0-64,0 0 0,-1-1 128,1 1 32,-1 0-128,0 0 32,-1 0-64,2 0 0,-1 1 128,-1-1 32,1-1-32,0 1-64,1 0-64,-2-1 32,2 1-32,-1-1 0,0-1 64,1 1 0,0 0 64,-1 1 32,1-1-32,0 0-64,0 0-64,-1-1 32,2 2 32,-1-1 64,-1 0 32,1 1-32,0-1-64,0 0-64,0 0 32,0 1 32,0-1 0,0 1 0,1-1 0,0 0 0,-1 1 64,0 1-192,0-2 32,0 0 96,-1 1 128,1 0-96,0-1-32,-1 1 0,2-1 0,-1 0 0,-1-1 0,0 1 0,0 0 64,1 1-32,-1-2-32,0 1 96,1-2 0,0 1 32,-1 0 64,1 1-96,0-1-64,0 0 0,-1 0-32,0 1-96,0-1 64,0 0 96,1 0 32,-2 1-192,1 0 0,-1-1 32,0 1 32,1-1 96,-1 1 32,1 0-1024,0-1-1536,-1 0 288</inkml:trace>
  <inkml:trace contextRef="#ctx0" brushRef="#br1" timeOffset="16">867 437 1152,'-2'-1'512,"2"1"-256,0 0-320,0 1 192,0-1-96,0 0-32,0 0 96,0 0 0,0 0-32,0 0-64,-1 0 32,1 0-32,0 0 64,-2-1 160,2 1 128,0 0-128,-1-1-64,1 1-64,0 0 0,0 0-224,-2 0 32,2 1 96,-1-1 128,1 0-192,-1 0 0,1 0 64,-1 0 64,0 0-96,1 0-32,-1 1 32,1-1 0,-1 0 32,1 0 0,-1 0 64,0 0 32,1 0-32,-1 0-64,0 1 32,1-1-32,-1 0 0,0 1 0,1-1 0,-1 1 0,1-1 0,-1 1 0,1-1 0,0 1 0,-1 0 0,1-1 64,0 1-32,-1 0-32,1 0 32,0 0-32</inkml:trace>
  <inkml:trace contextRef="#ctx0" brushRef="#br1" timeOffset="17">843 451 3584,'0'2'0,"0"-1"-96,0 1 64,0-1 32,0 0 0,0 1 0,0-1 64,1 0-32,-1-1-32,0 0 96,1 1 0,-1-1-32,1 1-64,0-1 32,0 0-32,0 1 0,0-1 0,0 1 0,-1-1 0,1 0 0,0 0 64,0 0-96,0 0 0,0 1-32,0-1-64,-1 0 224,1 0 96,0 0-192,1-1 32,-2 1 32,2 0 32,-1 0-128,0 0-32,-1 0 32,0-1 0,2 1 32,-1 0 64,0-1 32,-1 1-128,1-1-32,0 1 96,-1-1 96,1 1-32,-1-1-64,1 0 64,-1-1 0,0 0 96,1 0 96,-1 1-128,1 0-32,-1 0-64,0 0-64,1 0 32,-1 0 32,1-1-32,-1 2 64,0-1-128,0 0-64,1 0 128,-1 0 32,0 0-96,0 0 32,-1 1 0,1-1 64,0 0-32,0 1-32,-1-1-64,1 1 32,-1-1 32,1 1 0,0-1-96,-1 0 64,0 1 32,1-1 0,-1 1 0,1-1 0,-1 1 0,0 0 0,0-1 0,0 1 0,1 0 0,-1 0 64,-1-1-96,2 1 0,-1 0 32,0 1 0,-1-1 0,2 0 64,-2 1-192,1 0-32,0-1 128,-1 1 160,1 0-128,-1 0 0,1-1-64,0 1 0,0-1 64,-1 1 0,2-1 0,-2 1 0,2 0 0,-1 0 0,0 0 0,1 0 0,-1 0 0,1 0 0,0 0 0,0 1 0,0-1-96,0 1 64,0 0 96,1-2 32,-1 2-32,1-1-64,0 0 32,-1 0-32,2-1 0,-1 0 64,0 1-32,1-1 64,-1 0-64,1 0-32,-1 0 32,1-1-32,-1 0 0,0 0 0,1 0 0,0-1 0,-1 2 0,0-1 64,1 0-32,-1 0-32,0-1-64,0 1 32,0 0 96,-1 0 32,0 0-128,0 0 32,0 0-64,0 0 0,0 0 64,-1 0 64,1 1-96,-1-1 0,0 1 32,0-1 0,-1 1 0,2 0 64,-2 0-32,0 0-32,0-1-64,1 1 32,0-1 32,-1 1 64,1 0-96,-1 0 0,1-1 32,-1 2 0,1-1-96,0 1 64,-1-1-32,1 0-64,-1 1 96,1-1 0,0 1-64,0 1 64,1 0 32,0 0 0,0-1 0,1 0 0,0 2 64,0-1 32,0 0-32,0-2-64,1 0 96,0 0 0,0-1-32,0 1-64,0-1 96,-1 0 0,1 0-128,-1 0 32,0-1 0,-1 2 64,2-1-96,-2-1 0,0 1 32,0 0 64,0 0-96,-2 0 0,2 0 32,-1 1 0,1-1-96,-1 1 64,0 0-32,0 0 0,1 0 64,-2 0 0,1 0 0,0 0 0,0 0-96,0 1 64,0-1 32,0 1 64,0 0-96,1 1-64,-1-1 64,1 0 64,0 1-64,1-2 0,0 2 32,0-1 0,0 0 0,1 0 64,0-1 32,0 0 32,0 0-64,0-1-64,0 1 32,1-1 32,-2 0-32,-1 0-32,2 0 32,-1 0-32,-1 0 0,-1 0 0,-1-1 0,2 1 0,-1 1 0,0-1 0,-1 0-96,0 1 64,1 0 32,0 0 0,0 0 0,0 0 0,0 0-96,0 1 64,0 0-32,0-1 0,0 2 0,0-1 0,1 0 128,-1 0 32,1 0-128,0 0 32,0 0 64,1 0 96,-1-1-128,1 1-32,0-1 0,1 0 64,-1 0-96,1-1 0,-1 1 32,1-1 64,0 0-96,-2 0 0,2 0 32,-1 0 0,-1 0 0,1 0 64,-1-1-32,0 2 64,-1-2-64,0 1-32,1 1-64,-2-1-32,2 0-32,-2 1 96,0 1-64,1-1 32,0 1 0,0-1 0,0 1 64,0 1 0,1 0 0,0-1 0,0 1 64,1-1 32,0 2-32,0-2-64,0 1 32,0-1 32,0-1-96,0 0 0,1-1 32,-2 0 64,2 0 32,-1 0 32,0 0-160,-1-1 32,0 2 0,0-2 0,0 1 0,-1 0 64,1 0-96,0 0-64,-1 0 64,-1 0 64,2 1-64,-2 0-64,1 0-32,0 0 0,0 0 160,-1 1 32,1 0 0,0 1-64,0-1 32,0 1-32,0-1 0,1 0 0,0 2 0,0-2 0,1 1 0,1-2 64,-1 1-32,1-1-32,0 0 32,-1-1-32,2 1 0,-3 0 64,3-1-32,-2 0-32,-1 0 32,0 0-32,2-1 64,-2 1 32,-2 1-32,2-2-64,0 1 32,0 0-32,-1 0-160,1 0 32,-1 0 64,-1 1 32,2 0-128,-2 0 32,1 1 64,1 0 32,-1 1 32,1-1 0,-1 1 0,1 1 64,0-1-96,0 0 0,1-2 96,-1 2 96,1-1-128,0-1-32,-1 0 0,2-2 64,-2 1-32,2 1 64,0-1-64,-2-1-32,2 1 96,-2-1 0,0 1-128,0-1 32,0 1 0,-2 0 0,2-1-96,0 1 0,-1 0 64,-2 0 64,3 1-64,-2 0 0,0 0-128,1 0 32,0 0 64,0 1 96,0 0 0,0 0-32,1 1 32,0 0 32,1 0-32,0-1-32,0 2 32,0-1 32,0-1-96,0 0 0,2 0 32,-3 0 64,3-2-32,-2 0 64,1 0-64,-1 0 64,0-1-128,-1 0 0,1 0 32,-1 1 64,-1-1-32,0 0-32,1-1 96,-3 2 0,3 1-192,-1-1-64,-2 1-32,3 0 128,-2 0 32,0 0 96,1 1-96,0 0-64,0 0-32,0 0 96,1 1 64,0 0 128,0-1-128,0 0-32,1 0 0,0 0 0,-1-1 0,2 0 64,-1 0-32,0 0 64,1 0-128,-2-1 0,0 0 32,2 1 64,-1-2-32,-1 1-32,0 0 96,0-1 0,0 2-128,0-2 32,-1 1-64,-1 1 0,2 0 0,-2 0-64,1 0 0,0 0 96,0 0-64,0 1-32,0 1 96,1 0 0,-1-1 96,2 1 32,-1-1-32,1 0-64,0 1 32,0-1 32,0 0 32,0 0 32,1-1-160,0 0-32,0 0 32,-2-1 64,2 0 0,-1 0 64,0 0-64,-1 0 64,1 0-128,-1 0 0,0-1 32,-1 1 64,1 0-96,-1 0-64,0 1 64,-1-1 0,2 1-64,-1 0 64,-2 0-32,3 1 0,0 0 0,-2 0 0,2 1 64,0-1 64,0 1-32,2 0-32,-2 0 32,0 0 32,2-1-32,-1 0-32,0 0 96,1 0 0,-1-1-128,0 0-32,0 0 96,0-1 32,0 0 0,-1 0 32,1 0-128,-1 0-64,-1 0 64,1 0 64,-1 0-64,1 0 0,-1 0-32,0 0-64,0 1 96,1 1 0,0 0-64,0 0 64,0 1 96,1 0 32,-1-2-192,2 2-64,-1-1-1280,0 0-480</inkml:trace>
  <inkml:trace contextRef="#ctx0" brushRef="#br1" timeOffset="18">520 370 896,'0'2'416,"-1"-2"-192,2 2-256,-1-2 128,1 1-128,-1 0 0,1-1 96,1 0 32,-1 0 32,1 0-64,-1-1 32,0 0-64,1 0-32,-1 0 96,0-1 64,0 1 0,0 1 0,0-1-96,0 0 32,-1 0 0,0 0 96,1 0-96,-1-1 0,-1 1 32,1-1 0,0 2-64,-1-1-64,0 0-64,0 1 32,0 0 32,-1 0 0,0 1 0,1 0 0,0 0 0,-1 0 0,2 1 0,0 0 64,0 0-32,1-1 64,0 0-64,0-1 64,0 1 64,0-1 128,0-1-192,0 1-128,0 0 64,-1-1 96,1 1 32,0-2 0,-1 1-192,0 0 32,0-1 64,0 0 96,-1 1-224,1 1 0,-1 0 0,0 0 32,0 0-64,-1 1 64,0 0 32,0 1 64,1-1 32,0 1 32,0 0-160,0-2-32,0 1 32,1 0 0,0 0 32,0 0 0,1-1 64,1 0 32,-1 1-32,1-2-64,-1 1 32,1-1 32,-1 0-32,0 0-32,1 0 160,-2 1 32,1-2 128,-1 1 128,0-1-256,-1 0-96,1 0-64,-1 1 32,0 0-96,-1-1-64,0 2-32,0-1 96,1 0-64,0 2-32,0-1 96,0 2 64,1-1 0,-1 1-32,1 0-64,1 0 32,-1 1 32,1-1 0,1-1 0,-1 0 64,0 0 32,0 0 32,0-1-64,0 0-64,-1 0 32,1-1-32,0-1 0,-1 2 64,0-1 32,0-1 32,0 0-224,0 0 0,0 0 96,0 1 64,-1-1-160,0 2 0</inkml:trace>
  <inkml:trace contextRef="#ctx0" brushRef="#br1" timeOffset="19">527 355 6240,'-2'0'-64,"1"1"32,0 0 32,0 0 0,0 1 64,1-2-96,-1 2-64,1 0 64,0-1 0,0 1 32,1-1 64,0 0-32,0-1 64,1 0-64,-1 0-32,0 0 32,1 0-32,0-1-96,-1 0 64,1-1 96,-1 1 32,0-1 32,-1 0 0,0 1-160,0-1-32,-1 0-64,1 2 96,-1-1 0,0 0 32,-1 1 0,0 0 0,1 1-96,-1 0 64,1 1 32,0 0 0,0-1-96,1 1 64,0 0 32,0 0 0,0 0 0,1-1 0,-1-1 64,1 0 32,0 1-32,0-1-64,-1 0 32,1 0-32,0-1 0,0 1 0,0 0 0,-1-1 0,1-1 0,-1 0 64,0 0-32,0 0-32,-1 1-64,1 0-32,0 0-32,-1 0 96,0 1 0,1 1 32,-1-1 0,0 2 64,0-1-96,0 0-64,0 1 64,1 0 64,1 0 0,-1 0-32,0-1 32,1 1-32,0 0 0,-1-2 0,1 0 0,-1 0 0,1 0 64,0 0 32,0-1-32,-1 0-64,1-1-64,0 1-32,-1 1 64,0-1 64,0 0 64,0 0 32,0-1-224,-1 0 0,0 1-192,-1 0 32,0 1 128,0 0 128,1 0-32,0 1 0,-1 0-32,1 1 0,0 0 64,1 0 64,-1-1-32,1 1-32,0 1 32,0-2-32,0 0 64,1 0 96,-1-2-128,2 1-96,0-1 96,-1 0 32,1 1-96,0-2-32,-1 2 32,1-2 64,0 1-64,-1 1 0,0 0 32,0-1 0,0 0 0,-1 1 64,0-1-32,0 0 64,-1 1-128,0-1 0,0 1 32,0 0 0,1 0-96,-1 0 64,0 0 32,1 0 0,0 1-96,-1 0 64,1 0 32,1 0 0,-1 0 0,1-1 64,0 2-32,1 0 64,-1-1-128,0 2 0,1-3 32,0 1 64,-2-2 32,1 1 32,1-1-64,0-1-64,-2 0-64,0 1 32,0-1 96,0 2 32,0-2-128,-1 0-32,0 0-64,-2 0 96,1 1 0,0 0 96,1 0-96,-1 1-64,1 0 64,-1 1 0,1 0-64,0-1 64,0 2 32,0-1 0,1 1-96,0-1 64,0 0 96,0 0 96,0 0-64,0-1 0,1 0-96,-1 0-32,1 0 32,-1 0 64,1 0-32,-1 0-32,1-1 32,-1 0-32,1-1 0,0 0 0,-1 1 0,0-1 0,0 1 0,0-1 0,0 0 0,-1 0 64,0 1-96,-1 0-64,0 0 64,1 1 0,-1 0-64,1 1 64,0 0 32,0 0 64,0 2-96,1 0 0,0-1-32,0 0-64,0 1 160,0-1 32,0-1 64,1-1 0,0 0-64,1 0 32,-1 0 0,1 0-128,-1-1-32,0 0 32,1 0 0,-1 0 96,0 0-32,-1-1-96,0 0-32,0 2 64,0-1 0,-1 0 96,-1 1 32,0-1 32,1 1-224,-1 0-64,0 0 64,1 1 32,0 0 64,0 0 0,0 0-96,1 1 64,0 0 96,0 0 32,1 0-32,0-2-64,0 1 32,0 0 32,1-1-32,-1 0-32,0 0-64,0-1 32,0 0-32,0 1 0,0 0 64,0-2 64,-1 1-32,0 0-32,0-1 32,0 0 32,-1 1-96,0 1 0,0-1 32,-1 0 0,0 2 0,1-1 0,-1 1-96,1 0 64,-1 0-32,1 1-64,-1 0 96,2 0 64,-1-1-64,1 0-64,0 2 128,0-1 96,1 0-32,1-1-64,-1 0 64,1-1 0,0 0-32,0-1-64,0 1-64,0-1 32,0 0 32,0-1 0,-1 1 0,0 0 0,0-1 0,-1 1 64,-1 1-96,1-1-64,-2 0 64,0-1 0,0 1 32,-1 0 64,1 0-96,1 1-64,-1 1 64,1-1 0,0 1 32,1 0 64,-1 1-32,1-1-32,1 0 32,-1-1-32,1 0 0,1 0 64,-1 0-32,1 0-32,-1 0 32,0-1-32,1 0 0,-2 0 0,1 0-96,-1 0 64,0-1 32,0 1 64,-1 0-192,0 1-32,0 0 64,-1 0 32,2 0-32,-1 1 0,0 0-32,1 1 96,0-1 64,0 1 128,1 0-128,0-2-32,1 0-1344,0 0-608</inkml:trace>
  <inkml:trace contextRef="#ctx0" brushRef="#br2" timeOffset="20">802 441 512,'1'-1'256,"-1"1"-128,1 0-160,0 0 128,-1-1-64,1 1-32,0 0 32,-1-1 32,2 1-96,-2 0 0,0 0 32,0 0 64,1 0-32,1 0-32,-2 0-64,1 0 32,-1 0 32,0 0 64,1 0-32,1 0 64,-2 0-128,1 0 0,0 0 32,0 0 0,0-1 0,0 1 0,0 0 0,-1 0 0,1 0 0,0-1 0,0 1 0,0 0 0,0 0 0,0 0 64,0 0-96,1-1 0,-2 1 32,0 0 0,1 0 0,1 0 64,-1-1-96,-1 1 0,2 0 32,-1-1 64,0 1-96,0-1 0,0 1 32,0 0 0,0 0 0,0 0 0,0-1 0,-1 1 64,1 0-32,0 0-32,0 0-64,0 0-32,1 0 64,-1 0 64,0 0 0,0 0 64,1-1-128,-1 1 0,0 0-32,0 0 0,1 0 64,-2 0 0,3 0 64,-2 0 96,-1 0-128,2 0-96,-1 0 32,0 0 0,1 0 32,-1 0 0,0 0-96,0 0 64,1 0 32,-1 0 64,0 0-96,1 0 0,-1 0 32,0 1 0,0-1 0,0 0 64,0 0-96,0 1 0,0-1-32,0 1 0,0-1 128,-1 1 32,2-1-32,-2 1-64,1-1-64,1 1 32,-1-1 32,-1 0 0,0 0 0,3 1 0,-2-1 0,0 0 64,0 0-32,0 1-32,0-1 32,0 0-32,1 0-96,-1 0 64,0 0 32,1 0 0,-1 0 0,0 1 64,-1-1-32,1 1-32,0-1-64,-1 1 32,1-1 96,0 1 96,0 0-64,0-1-64,-1 1 0,1 0-32,1 0 0,-2 0 0,1-1 0,1 1 0,-1 1 0,-1-1 64,1 1-32,0-1-32,0 0 96,0 0-64,-1 1 64,1-1-64,0 0-32,0 1 32,0-1-32,0-1 0,1 1 64,-1-1-32,1 1 64,1 0 64,-2 1 64,1-1-800,-1-1-352</inkml:trace>
  <inkml:trace contextRef="#ctx0" brushRef="#br2" timeOffset="21">809 460 1536,'1'0'608,"1"0"-320,-1 0-352,-1 0 128,0 1-160,0-1 64,2 1-32,-1-1-64,-1 1 96,1-1 0,-1 0 96,1 0 96,0 1 64,0-1 32,1 0-64,-1 1-32,0-1-192,0 1 32,0-1 0,0 0 0,0 1 0,1-1 0,-1 1 0,-1 0 0,2 0 0,-1-1 0,0 1 64,0 0-32,0-1-32,0 1 32,0 0-32,0-1 0,0 1 64,0-1-96,0 1-64,0-1 128,0 1 96,0-1-96,0 1-96,1-1 32,-1 0 64,0 1-64,1-1 0,-1 1 32,2-1 64,-3 1-32,3-1 64,-2 1 64,1-1 64,0 0 32,0 1 64,0-1-160,-1 0-96,1 0-32,0 1-32,-1-1 0,1 0 0,0 0 0,0 1 0,0-1 0,0 0 64,0 1-32,-1-1-32,2 0 32,-1 0 32,0 0 32,-1-1 32,1 1-160,0 0 32,0 0 0,0 0 0,-1 0 0,1 0 0,0 0 0,-1 0 0,1 0-96,0 0 64,-1 0 32,1 0 64,1 0-32,-2-1-32,1 1 32,0 0 32,0 0-32,-1-1-32,1 1 96,0-1 0,-1 1-32,0-1-64,1 0 288,-1 1 128,0-1-128,1 1-96,-1 0-192,0-1 0,1 1 0,-1 0 64,1 0-32,-1 0-32,1 0 96,-1 0-128,1-1 0,-1 0 32,1 1 0,-1 0 0,0-1 64,0 1-32,0 0-32,0 0-64,0-1 32,0 1 32,-1 0 64,1 0-96,0 0 0,0-1-32,0 1 0,0 0 64,0-1 64,0 1-32,0 0-32,0 0 32,0-1-32,0 1 0,0 0 0,1-1 0,-2 1 0,1 0 0,-1 0 64,0-1-96,0 1 0,0 0 32,0 0 0,0 0 64,0-1 96,0 1-128,0 0-96,0 0 32,0 0 0,0 0 32,0 0 0,0 0 0,0 0 0,0 0 0,0 0 0,0 0 0,0 0 0,0 0 0,0 0 64,0 0-32,0 0 64,0 0-128,0 1 0,0 0 32,-1-1 0,1 0-1152,-2 1-1184,1-1 416</inkml:trace>
  <inkml:trace contextRef="#ctx0" brushRef="#br2" timeOffset="22">937 448 640,'1'0'256,"-1"1"-128,1-1-160,-1 1 64,1 0-32,-1 0 64,2 1-32,-1-2-32,0 2 32,0-1 32,0 0-96,1 1-64,-1-1 64,1 0 64,-1 0 64,0 0 32,1 0-224,-1 1 0,0-1 32,1 0 96,-1 0-64,0 0 0,-1 0 32,1 0 64,0 0-32,0 0-32,0 0 32,0 1-32,-1-2 64,2 1 32,-2 0 32,1 1 0,0-1 0,0 0 0,0 0-576,-1 2-224</inkml:trace>
  <inkml:trace contextRef="#ctx0" brushRef="#br2" timeOffset="23">468 369 384,'0'1'256,"0"0"-128,0 0-160,0-1 128,0 0-128,0 1-64,0 0 64,0-1 0,0 2 96,1-1 32,-1-1 32,1 1-64,0 0 32,-1 0-64,1 0-32,0 0-64,-1-1 32,1 1 32,0 0 64,0-1-96,0 0 0,0 1 864,0-1 480,1 0-672,-2 1-256,1-1-256,2 0-128,-3 0 32,3 0 32,-2 0-96,1 1-64,-1-1 64,0 1 0,1-1 32,-1 1 0,1 0-96,-1-1 64,0 1 96,0 0 32,0-1-32,0 1 32,1-1-128,-1 1-64,1-1 64,-1 1 64,1 0 0,-1-1 64,2 1-128,-1-1 0,0 1 32,0-1 0,0 0 0,0 0 0,0 0 0,0 0 0,0 1 0,0-1 0,0 0 0,0 0 0,0 0 0,0 0 64,1 0-96,-1 0 0,0 0 160,0 0 64,0 0-160,0 0 0,0 0-32,0 0 0,-1 0 0,1 0 0,0 0 0,-1 1 0,1-1 0,-1 0 64,1 0-32,-1 0 64,1 0-64,0 0-32,0 0 32,0 0-32,0 0 0,0 0 0,0 0 0,0 0 0,0 0 0,0-1 0,-1 1 0,0 0 64,1 0-32,-1 0-32,1 0 32,-1 0 32,0 0-96,1 0-64,-1 0 64,-1 0 0,3 0 32,-2 0 64,0-1-32,0 1-32,0 0 32,0 0 32,0 0-32,0 0-32,0 0-64,0 0 32,0 0 32,-1 0 64,1 0-32,0-1 64,-1 1-64,0 0-32,0 0 32,0 0-32,0 0 0,0-1 0,0 1 0,0 0 0,1 0 0,-1 0 0,0-1 0,1 1 64,-1-1-32,0 1-32,1 0 32,-1 0 32,0 1-736,0-1-352,0 1-320,0 0-64</inkml:trace>
  <inkml:trace contextRef="#ctx0" brushRef="#br2" timeOffset="24">608 374 896,'-2'0'352,"2"0"-192,0-1 160,0 1 288,0-1-256,0 1-96,-1 0 96,1-1 160,-2 0-192,1 0-96,1 1-64,-2 0-32,1-1-224,-1 1 0,1-1 32,-1 0 96,0 0 0,0 1 64,0-1 64,0 0 128,0 1 0,0-1 64,0 0-128,1 0-64,-2 1-64,3-1 0,-3-1-128,1 2 0,1-2 32,-1 2 64,0-1-32,1 0 64,0 0-224,-1 1 32,1-1 32,-1 0 32,1 1 32,-1-1 0,1 1 0,0 0 64,-1 0-32,0 1-32,0-1-64,0 0 32,-1 0-32,1 0 0,0 0 64,0 0 64,0 0-32,0-1 64,0 1-64,0-1-32,0 0 32,0 1 32,0-1-96,0 1 0,0-1 32,-1 1 0,2 0-96,-2 1 64,1-1 32,0 0 0,1 1 0,-1-1 64,0 1-96,0-1 0,0 1 32,0 0 0,0-1-96,0 1 64,0 0 96,0 0 32,-1-1-128,2 1-32,0-1 32,-1 0 64,1 1 0,0-1-32,-1 1 32,1 0-32,0-1-96,0 1 64,-1-1 32,1 1 64,0-1-32,0 1-32,0-1 32,0 0-32,0 0 0,1 0 0,-1 0 0,0 0 0,0 0 0,0 1 0,1-1-96,-1 1 64,1-1 32,-1 0 0,1 0-96,-2 1 64,2-1 32,0 0 64,-2 0-32,2 1 64,0-1-64,-1 0-32,1 0 32,0 1 32,0-1-32,-1 0-32,1 0-64,0 0 32,0 0 32,0 0 0,0 0 0,0 0 64,0 0-32,1 0-32,-1 0-64,0 0 32,1 0 32,-1 0 0,0 0 0,2 0 64,-2 0-32,0 0-32,0-1 32,2 1-32,-2 0 0,1 0 0,-1 0 0,1-1 64,-1 1-96,0 0-64,0 0 128,0 0 32,0 0-96,1 0-32,-1 0 32,0 0 64,0 0 64,0 0 96,0 0-160,0 0-32,0 0 0,0 0-1760,-1 1-736</inkml:trace>
  <inkml:trace contextRef="#ctx0" brushRef="#br2" timeOffset="25">679 400 256,'-1'0'160,"0"0"-64,-1 0-128,2 1 128,-1-1 0,0 1 96,0-1-32,-1 1 64,1 0-128,0 0 0,-1 0 32,2 1 0,-1-1-160,-2 0-32,3 0 96,-3 1 32,1-1 0,0 1-64,0-1-64,1 0 32,-2 1 320,0-1 96,0 1-96,1-1-32,-1 0-192,0 1-64,0 0 64,0 0 96,1-1-128,0 0-96,0 0 32,0 1 0,-1-1 32,1 0 64,0-1-32,0 2-32,1-1 32,-1 0-32,-1 1 0,3-1 0,-1 0-96,-1 0 64,1-1 32,1 1 64,0 0-32,0-1 64,0 0-64,0 0 64,0 0-64,0 0-32,1 0-64,1-1 32,-1 0 32,2 0 0,-1 0 0,0-1 64,1 0-32,-1-1 64,1 2-128,0-2-64,-1 0 128,1-2 32,0 1 0,0 0-64,0 1-64,-1-1 32,0 2 32,0-1 0,0 0-96,0 1 64,-1 1 32,1-2 0,1 1-352,-1 1-96,-1 0-352,1-1-128</inkml:trace>
  <inkml:trace contextRef="#ctx0" brushRef="#br2" timeOffset="26">753 400 640,'0'1'256,"0"0"-128,0 1-224,-2-1 64,2 1 32,0 0 0,0 1 64,0 0 32,2 1-128,-2 0 32,0-2-64,2 2 0,0-2 128,-1 2 32,0-1 32,1 1 0,-2 0 416,1 0 192,0-1-288,-1 2-160,1-2-192,-1 0-96,1 0 32,-1-1 32,1 1 32,0 1 32,1 0-64,0 1-64,1-1-64,0 1-32,2 1-928,-1-2-384</inkml:trace>
  <inkml:trace contextRef="#ctx0" brushRef="#br2" timeOffset="27">538 503 1152,'-2'1'416,"1"-1"-192,-1 1-256,2 0 128,-1 0-64,-1 0-32,0 0 160,0 1 32,-1-1 0,1 1-32,-1 0-96,0-1 32,-1 2 0,1 0 32,0 0-64,-1 0-64,0 1 32,-1-2 32,-1 1 32,2-1 32,-1 1-160,1-1-32,0-1 32,2 1 0,0 0-832,1-1-352</inkml:trace>
  <inkml:trace contextRef="#ctx0" brushRef="#br2" timeOffset="28">488 612 1152,'1'-1'512,"-1"1"-256,0-1-160,0 0 224,1 0-64,0-1 96,-1 0 0,1 0 96,0 1-160,0-1-96,0-1-96,0 1 0,0 2 0,1-2 96,0 0-96,0 1-64,0-1 0,0 2-32,-1-2-96,2 1 64,-2-1 96,2 0 96,-1 1-64,0 0-64,0 0 64,-2 0 0,1 0-128,-1 1 32,0 0-160,-1 0 32,1 1 128,-1 0 64,0 0 0,0-1-64,0 1 32,-1 1 32,1-1-32,-1 0-32,1 0-64,-1 0 32,0 0 32,0 0 64,0-1-32,0 2 64,0-1-128,0 0-64,0 1 128,0-1 32,0 2-96,1 0 32,-1-1 0,1 0 0,-1 0 0,2 0 0,0-1 0,0 0 64,0-1-320,0 0-64,2 0-1056,-1 0-448</inkml:trace>
  <inkml:trace contextRef="#ctx0" brushRef="#br2" timeOffset="29">568 177 384,'3'0'160,"-2"0"-64,0 0-192,0 0 64,1 0 32,1 0 0,-2 0 0,2 0 64,0 1-96,0-1-64,0 0 64,0 1 0,0-1 32,0 1 64,2-1-96,-2 0 0,1 0 96,-1 0 32,1 0-32,0 0 32,0 1 576,0-1 256,0 0-544,1 0-160,-1 0-192,0 1-32,0-1 0,0 1 64,1 0-32,-1 0-32,1 0 32,-1 0-32,-1 1 0,1-1 0,-1 0 0,0 1 0,1-1 0,0 1 64,-1-1-32,-1-1-32,2 1-64,-1 1 32,0-1 32,0 1 0,0 0 0,0-2 64,1 2-32,-1-1-32,2 1 96,-1-1 0,1 1-128,0-2-32,0 1 96,2 1 32,-2-1 0,1 0-64,0 0-64,0 0 32,0-1 32,2 1 64,-2 0-96,0 1-64,0 1 128,1-1 32,-1 1 0,-1 1-64,1-2-64,-1 2 32,0-2 32,0 0 64,0 0-32,0 1-32,1-2 32,-1 0 32,1 0-32,0 0-32,0 1 32,2-1-32,-1 1-96,0-1 64,1 2 96,1 0 32,-1-1-128,0 1-32,0-1 96,-1 1 32,0-1-96,-1 1 32,1-2-64,-2 1 0,0 0 0,0 0-64,-1 0 160,0 0 96,0 1-96,0 1-32,0-2 0,-2 0 64,1 0-96,-2 0 0,1 0 32,0 0 0,0 0-96,-1-1 64,1 2 32,0-1 0,0-1 0,2 1 0,1-1 0,-1 1 0,2 0 64,1 0 32,1 1-672,1 2-256,1-2 64,1 1 32</inkml:trace>
  <inkml:trace contextRef="#ctx0" brushRef="#br2" timeOffset="30">709 123 128,'9'-1'160,"-5"1"-64,1 0-64,-3 0 96,1 0-160,1 0 32,0 1 0,0-1 64,1 0-32,-1 1-32,0-1 32,0 1 32,0 0 384,0-1 192,-1 1-320,0 0-192,0 0-160,2 1 0,-2-1 32,1 1 64,-1 0-32,0-1-32,1 1 32,0 1-32,1-1 64,1 1 96,-1 0-64,1-1-64,2 0 0,0 0 32,0-1-32,0 0-32,2 0 32,-1-1-32,-1 0-96,1 0 0,-1 0 128,0 0 32,0 1 128,1-1 96,-2 1-64,0 0 32,-1 1-224,2 0-32,-2-1 64,-1 1 32,1-1-128,0 1 32,0 1 0,0-2 64,0 2-32,1-1-32,-1 0 32,1 2-32,0-1-96,-1-1 64,0 1 96,1 0 32,-1-2-192,0 2-64,0 0 128,-1-1 64,1 1 32,0 0-64,-1 1 32,0 1 32,1 0 32,2-2 32,-1 0-1216,2 1-512</inkml:trace>
  <inkml:trace contextRef="#ctx0" brushRef="#br3" timeOffset="31">602 272 256,'0'0'160,"0"0"-64,0-2-128</inkml:trace>
  <inkml:trace contextRef="#ctx0" brushRef="#br3" timeOffset="32">783 393 384,'2'-1'256,"-1"1"-128,-1 0-160,1 0 64,0 0-128,-1 0 64,1 0 32,-1 0 0,1 0 0,-1 0 0,2 0 0,-2 0 0,2 0 64,-1-1 96,0 1 0,0-1 64,0 1 0,-1 0 96,1 0-160,0 0-96,0-1-128,0 1 32,0 0 32,-1 0 0,2-1 0,-1 1 0,0 0 352,1 0 160,-2-1-256,1 1-128,1 0-32,-2 0 0,1-1-32,-1 1-64,1 0 32,1 0-32,-1 0 0,0 0 64,-1-1-96,2 1 0,-1 0 32,0 0 0,-1 0-96,1 0 64,0-1 32,0 1 0,0 0 0,0 0 64,0 0-32,-1 0-32,1 0 32,1 0-32,-2 0 0,1 0 0,1 0-96,-1 0 64,-1 0 32,2 0 64,-1 0-32,0 0 64,0 0-128,0 0 0,0 0 32,0 0 0,0-1 0,0 1 64,1 0-192,-1 0 32,0 0 32,0 0 96,0 0 0,1 0 64,-1 0-64,0 0-32,0 0 32,1 0-32,-1 0 0,1 0 0,-1 0 0,2 0 0,-3 0 0,3 0 0,-2 0-96,0 0 64,0 1 96,1-1 32,-1 0-128,0 0 32,1 0-64,-1 0-64,1 0 96,-1 0 64,1 1 0,0-1 64,0 0-64,0 0-32,0 0 32,1 1-32,-2-1 0,2 0 0,-2 1 0,1-1 64,0 0-96,0 1 0,-1-1 32,1 1 0,-1-1-96,0 1 64,1-1 32,-1 0 0,0 0 0,0 1 64,0-1-32,1 1 64,-1-1-128,1 0-64,-2 1-32,3-1 0,-1 1 96,0 0 64,-1 0 0,1 0-32,0 0 32,0-1 32,0 1 32,1-1 32,0 0-1056,0 1-416</inkml:trace>
  <inkml:trace contextRef="#ctx0" brushRef="#br3" timeOffset="33">630 336 1152,'-1'-1'416,"1"1"-192,-1 0-256,1-1 128,0 1 128,0 0 192,0-1-96,0 0 64,0 1-96,-2-1 0,1 0-160,1 0-96,-1 0 64,1 1 64,-1 0-128,1 0-32,-1-1 128,0 1 64,1-1 0,-1 1 32,1-1-288,-1 0 0,0 1 64,0-2 64,0 1 0,0 1 32,-1 0-224,1-1 32,0 0 96,0 1 128,0-1-96,0 0-32,0 0 0,0 1 0,0-1 64,-1 1 32,1-1-32,1 0-64,-1 0 32,-1 1-32,1-1 0,-1 0 64,1 1-96,0-1-64,0 0 64,-1 0 0,1 0-64,-1 0 64,1 0 96,-1 0 96,0 1-128,1-1-32,-1 0 0,0 0 0,1 0 0,-1 1 64,-1 0 32,2 0 32,-1-1-224,1 1 0,-1-1 32,1 1 32,-1-1 32,1 1 64,0-1-96,0 0 0,-1 0 448,1 0 192,-1 0-288,1 0-192,-1 1-160,1 0 0,0-1 32,-1 1 64,1-1 96,-1 1-128,1-1-96,-2 1-64,3 0 96,-2 0 0,0 0 32,1 0 0,-1 0 0,1 0 0,0 0 64,-1-1-32,1 1-32,-1 0-64,1 0 32,-1-1 32,1 1 64,-1 0-32,0 0-32,1 0-64,-2 0 32,3 0 32,-3 0 64,2 0-32,-1 0 64,0 0-128,1 0-64,-1 0 64,0 0 64,0 0 0,0 0-32,0 0 32,0 0 32,0 0-96,0 0-64,0 0 64,1 0 64,-1 0 0,-1 0 64,2 0-128,-2 0-64,2 0 64,0 0 64,-1 0 0,1 0-32,-1 0 32,0 0-32,1 0 0,-1 1 0,0-1 0,1 0 0,-1 0 0,0 0 0,0 0 0,0 0 64,1 1 32,-3-1 32,1 0-416,-1 1-128,0 0-1440</inkml:trace>
  <inkml:trace contextRef="#ctx0" brushRef="#br3" timeOffset="34">629 461 896,'-4'0'352,"2"1"-192,0 1-256,2-2 0,-2 0 64,0 2 0,2-2 32,-2 1 64,0 1-96,-1-2 0,2 2 32,1 0 0,-3 0 0,3-2 0,-1 2-96,1-2 64,-3 0 32,3 0 64,-2 0-96,2-2 0,-2 2-256,0 0-64</inkml:trace>
  <inkml:trace contextRef="#ctx0" brushRef="#br3" timeOffset="35">653 382 640,'-2'4'256,"1"-1"-128,0 0-160,0-2 128,0 1 0,0 0 32,-1 1-64,1-2 32,-1 2-128,1-1 0,-1 1 32,0-1 64,0 1 32,0-1 32,-1 0-160,2 0-32,-3 0 32,2 0 0,-1 1 32,1-1 64,-2 1-96,1-1 0,-1 1 32,0 2 64,1 0-448,0-1-224</inkml:trace>
  <inkml:trace contextRef="#ctx0" brushRef="#br3" timeOffset="36">1577 388 896,'4'0'416,"-2"0"-192,0 0-256,-2 0 64,2 0-32,0 0 0,2 2 0,-2-2 0,0 2 0,0-2 0,1 0 0,-1 0 0,0 0 64,-2 1 32,2-1-32,-2 0 32,0 0-224,0 0 32,0 0 96,0 0 64,0 0 0,0-1 32,0 1-128,0 0 0,0 0 32,-2 0 64,2 0-32,0 0 64,0 0-128,-2 0-64,0 0 64,-1 0 64,1 0-512,2 0-192</inkml:trace>
  <inkml:trace contextRef="#ctx0" brushRef="#br3" timeOffset="37">1453 391 256,'3'-1'160,"-1"1"-64,0 0-128,-2 0 128,2 0-64,-1 0 64,1 0-128,0 0 0,0 0 32,0 0 64,0 0-32,1 0 64,-1-1-128,1 1-64,1 0 128,-3-1 32,3 1 128,-2 0 96,0-1 64,0 1 96,0 0-224,0 0-128,0-1-64,0 1-32,0 0 0,1 0 0,-1 0 0,0 0 64,1 0-96,-2 1 0,2-1 32,-1 0 0,1 0 0,-1 0 0,0 0 0,0-1 64,0 1-96,0 0 0,0 0 32,-1 0 64,1 1-96,0-1 0,-1 0 96,2 1 32,-1-1-32,0 0-64,-1 1-64,1-1 32,0 1 32,0-1 0,0 0 0,0 0 0,1 0-96,-1 0 64,1 0 32,-1 0 64,0 0-96,1 0 0,-2 0 96,2 0 32,-2 0-32,1 0-64,-1 0-64,1 0 32,-1 1 32,1-1 64,-1 0-96,0 0 0,0 0 32,0 0 64,-1 0-96,1 0 0</inkml:trace>
  <inkml:trace contextRef="#ctx0" brushRef="#br3" timeOffset="38">1595 392 2624,'1'0'96,"0"0"-128,-1 0 32,2 0-64,-2 0 0,0 0 128,0 0 32,0 0-32,0 0-64,0 0-64,-2 1-32,2-1 64,-1 1 64,0 0 0,0 0-32,0 0 32,-1-1 32,1 1-192,-1-1 32,0 0 96,1 1 64,-1 0 0,0 0-64,0-1 32,0 1-32,-2 1 0,3-1 0,-2 1-96,0-1 64,0 3 96,0-1 32,0-1-32,0 1-64,1 0 96,-1-1 0,0 1-32,-1 0-64,0-2 32,1 1-32,-1 0-96,1-1 64,-1 0-32,1 1 0,-1 1 128,0 0 32,0 0-128,1 1-32,-1 1-768,0-1-224</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50.040"/>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01:34:50.041"/>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261 68 1152,'-4'-1'512,"2"1"-256,0-1-384,1 1 128,-1 0 0,1 0 0,-1-1 0,0 1 0,0 0-512,0 0-128</inkml:trace>
  <inkml:trace contextRef="#ctx1" brushRef="#br1">690 168,'0'0,"0"1,1 0,1 1,0 0,0-1,1 1,0 0,1 1,0-1,1 1,1 1,1-1,-1 0,1 1,0-2,0 1,0-1,-1 0,-1 0,1-1,-1 0,1 0,-1 0,0 0,0-1,0 1,0-1,-1 0,0 0,0 0,-1-1,0 1,-1 0,1 0,-1 0,0-1,0 1,-1 0,1 0,0 0,0 1,0-1,0 0,0 0,0 0,-1 1,0-1,-1 0,1 0,-2 0,1 0,-1 0,0 0,0 0,-1 0,-1-1,-1-1</inkml:trace>
  <inkml:trace contextRef="#ctx0" brushRef="#br0" timeOffset="2">716 167 3968,'2'-1'1568,"1"1"-832,4 2-864,-4-2 320,2 2-160,1 0-32,1 0-1664,0 0-800,0 0 1152,-1-1 672</inkml:trace>
  <inkml:trace contextRef="#ctx0" brushRef="#br0" timeOffset="3">745 183 2304,'1'1'960,"0"1"-512,3 1-608,-1-1 192,1-1-96,1 2 0,2 2-864,1 1-320,1-2 544,1 2 352</inkml:trace>
  <inkml:trace contextRef="#ctx0" brushRef="#br0" timeOffset="4">503 279 128,'0'0'64,"0"1"0,0-1-96,0 0 64,0 1-32,1-1 0,-1 1 0,0-1 64,0 1-96,0-1 0,0 1 96,1-1 96,-1 0-128,0 0-96,0 1 96,1-1 32,-1 0-96,0 1 32,1-1 64,-1 1 32,0-1-128,0 0 32,1 1 0,-1-1 128,0 2 0</inkml:trace>
  <inkml:trace contextRef="#ctx0" brushRef="#br0" timeOffset="5">508 292 896,'0'1'-64,"0"1"32,0-1 0,0 0 96,0 0 32,0 0-128,0 0 32,0 0 0,0-1 64,0 0-32,0 1 64,-1 0-64,1-1-32,0 1 32,0 0 32,0 0 32,0-1 96,0 1-32,0 0 0,0 0-96,-1 0-64,1-1 32,0 1 32,0 0-32,-1 0-96,1-1 32,0 1 32,-1-1 64,1 0-32,-1 1-32,1-1 32,-1 1-32,1 0 0,-1-1 0,1 1 0,0 0 0,-1 0 0,1-1 64,-1 1-32,1 0-32,0-1-64,-1 1 32,1 0 32,-1 0 0,1 0 64,0-1 32,0 1-128,-1 0-32,1 0 32,-1 0 0,1 0 32,0 1 64,-1-1-96,1 0 0,0 0 32,-1 0 0,1 0 0,0 0 0,-1 0 64,1-1 32,0 1-192,-1 0 0,1 0 96,0-1 64,0 1-96,-1 0 32,0-1 64,1 0 32,0 1-128,-1-1 32,1 1 0,0-1 64,-1 1-96,1 0-64,-1 0 64,1 0 64,-1 0 128,1-1-224,-1 1 0,0 0 64,1 0 128,-1-1-32,1 1 0,-1-1-32,1 1-64,0 0 32,-1 0 32,1-1-32,-1 1-32,1 0 32,-1 0-32,0-1 64,1 0 32,-1 1-128,1 0 32,-1 0 0,1-1 64,-1 1-32,0 0 64,1 0-128,-1-1 0,0 2-32,0-1 0,0 0 64,1 1 64,-1-1-32,0-1-32,0 2 32,0-2 32,1 1-96,-1 0 0,1 0 32,-1-1 64,1 1-32,-1 0-32,0-1-64,1 1-32,-1 0 64,1-1 0,-1 1 96,1-1 32,-1 1-128,0-1 32,1 1 64,-1-1 32,0 1-128,1-1 32,-1 0 0,0 1 0,1 0-96,-1 0 64,1-1 32,-1 1 64,1-1-32,-1 0-32,0 1-64,1 0-32,-1-1 64,0 0 0,1 1 96,-1-1 32,-1 0-32,2 1-128,0-1-32,-1 0 128,-1 1 32,2-1 0,-1 0-64,1 1 32,0-1-32,0 1-96,-1-1 0,-1 0 64,2 0 0,-1 1 96,1 0 32,-1-1-128,1 0 32,-1 0 0,0 1 0,1 0 0,-1-1 64,0 0-32,1 1 64,-1-1-128,1 1-64,-1-1 64,0 1 64,0-1 0,0 0-32,0 1 32,0-1 32,0 0-32,0 0-32,0 1-64,0-1 32,1 0 32,-1 0 0,1 0-96,-1 0 64,0 0 96,1 0 32,-1 0-128,0 0 32,1 1 0,-1-1 0,1 0 0,-1 0 64,1 1-32,-1-1-32,0 0-64,1 1 32,-1-1 32,1 1 0,-1 0 0,1-1 64,-1 0-32,0 1-96,1 0 32,-1-1 32,1 1 64,-1 0-32,1 0 64,-1-1-128,0 1-64,0-1 64,1 1 0,-1-1 32,0 0 64,0 0-32,1 0-32,-1 1 32,0-1-32,0 0 0,1 0 0,-1 1 0,1-1 0,-1 0 64,0 0 32,1 0-128,-1 0-32,1 0 32,-1-1 0,1 1 32,-1 0 0,0 0 0,1 0 0,0 0 0,-1 0 64,1 0-96,-1 0 0,1 0 32,0 0 0,-1 0 64,0 1 32,1-1-192,-1 0 0,0 0 32,0 1 96,0-1-64,0 0 0,0 0 96,0 0 32,1 0-128,-1 0 32,1 0 64,-1 0 96,1 0-128,-1 0-32,-1 0 0,2 0 64,0 0-96,-1 0 0,0 0 32,1 0 0,-2 0 0,2 0 0,0 0 0,-1 0 64,1 0-32,-1 0-32,-1 0 288,2 0 192,-1 0-288,1 0-128,0 0-32,0-1-32,-1 1 0,-1 0 0,2 0 0,-1 0 0,1 0 0,-1 0 64</inkml:trace>
  <inkml:trace contextRef="#ctx0" brushRef="#br0" timeOffset="6">357 422 4704,'-2'1'96,"1"-1"-128,0 0 0</inkml:trace>
  <inkml:trace contextRef="#ctx0" brushRef="#br0" timeOffset="7">351 423 4736,'-1'0'0,"0"0"0,0 0 0,0 0 0,0 0 0,0 0 0,0 0 0,1 0-96,-1 1 64,0-1 32,1 0 64,-1 0-32,0 0-32,0 0 32,0 0 32,1 0-32,-1 0-32,0 0-64,1 0 32,-1-1-32,0 1 0,1 0 64,-1 0 0,1 0 64,-1 0 32,1 0-128,-1 0 32,0 0-64,1 0 0,-1 0 128,0-1 32,1 1-32,-1 0-64,0 0 32,0-1-32,0 1-96,0 0 64,1-1 32,-1 1 0,1 0 0,-1 0 64,0 0-32,1 0-32,-1-1-64,1 1 32,-1 0 96,1-1 32,-1 0-32,1 1 32,-1-1-128,1 1 0,0-1 96,0 1 32,-1 0-192,1 0 0,-1 0 96,1 0 64,-1 0-96,0 0 32</inkml:trace>
  <inkml:trace contextRef="#ctx0" brushRef="#br0" timeOffset="8">312 415 4992,'-1'0'0,"0"0"-96,1 0 0,-1 0 64,1 0 64,-1 1 0,1-2 64,-1 1-64,1 0 64</inkml:trace>
  <inkml:trace contextRef="#ctx0" brushRef="#br0" timeOffset="9">306 415 5024,'-1'0'-32,"1"0"32,-1 0 0,1 0-96,-1 0 64,0 0 96,1 0 32,-1 0-128,0 0 32,1 0-64,-1-1 0,1 0 64,-1 1 64,1-1-96,-1 1 0,1-1 32,0 1 64,-1-1-32,1 0-32,-1 1 96,0 0 0,1-1-128,-1 0-32,1 1 32,-1-1 64,1 1-64,-1-1-64,1 0 64,0 1 0,-2-1 96,2 1 32,0-1-128,0 1 32,-1-1 0,1 1 0,0-1 0,0 0 0,0 1-96,0 0 64,-1-1 32,-1 0 64,2 1-32,0 0 64,0-1-64,-1 1-32,1 0-64,0-1 32</inkml:trace>
  <inkml:trace contextRef="#ctx0" brushRef="#br0" timeOffset="10">284 394 4992,'0'0'0,"0"-1"0,0 0-96,0 0 0,0 0 128,-1 0 96,1 1-192,0-1 0,0 0 0,-1 0 96,1-1 0,0 1 64,0 0-128,0-1 0,-2 0 32,2 1 64,0-1-32,-1 2-32,1-2 32,0 1-32,0-1 0,-2 1 0,1 0 0,1 0 0,-1 0-96,1 0 64,0 0 32,-1 0 64,1 0-32,0 0-32,0 1 32,0-1-32,0 0 0,0 0 0,0 1-96,0 0 64,0-1 96,-1 1 32</inkml:trace>
  <inkml:trace contextRef="#ctx0" brushRef="#br0" timeOffset="11">273 354 4992,'-1'-2'0,"1"1"0,0 0 0,0 0-96,-1-1 64,1 1 32,0 0 64,-1 1-32,1-1 64,0 0-224,0 0 32,-1-1 96,1 0 64,0 0-96,0 1-32,0-1 96,0 1 32,0 0 0,0-1-64,0 2-64,0-1 32,0-1 32,0 1 64,0 0-32,0 0-32,0-1 32,0 1-32,0 0 0,0 0 0,0 1 0,0-1 0,0 0 0,0 1 0,0-1-96,0 0 64,0 1 96,0-2-32,0 1-32,0 0 32,0 0-32,0 0-96,0 0 64,0 0 32,0 0 0,0 0 0,0 0 0</inkml:trace>
  <inkml:trace contextRef="#ctx0" brushRef="#br0" timeOffset="12">269 302 4768,'0'-1'64,"0"0"-64,0 0 0,0-1 32,0 1-32,0-1 0,0 1 64,0 0-96,0 0 0,1 0 32,-1 0 0,0 0 0,0 1 64,0-1-96,0 0 0,1 0-32,-1 1 0,0-1 64,1 1 64,-1 0-32,1-1-32,0 1-64,-1-1 32,1 1 32,-1-1 0,1 0 64,-1 1 32,1-1-128,1 1-32,-2-1 32,0 0 0,1 1 32,-1-1 0,2 1 0,-1-1 0,0 0 64,-1 1 32,1-1-128,-1 0-32,2 1-64,-1-1 96,-1 0 0,1 0 96,1 1-96,-1-1 0,0 1 32,0-1 64,0 1-96,0-1 0,1 1 32,-1-1 64,0 1-32,0-1-32,0 1-64,0 0 32,0 0 32,-1-1 64,1 1-96,0 0 0,0-1 32,0 1 0,0 0 0,0 1 0,0-1 0,-1 0 64,1 0-32,0 0-32,0 0 32,-1 0 32,1 0-96,0 0 0,0 0 32,0 0 0,0 0-96,0 0 64,1 0 32,-1 0 64,0 0-96,0 0 0,1 0 32,-1 0 0,0 0 0,0 0 64,1-1-96,-1 1 0,0 0 32,1-1 0,-1 1 64,1-1 96,0 1-128,-1-1-96,1 0 32,-1 0 0,1 0 32,-1 1 0,1-1 0,-1 1 0,0-1-96,1 0 64,-2 1 96,1 0 32,0 0-32,1 0 32,-1-1-128,-1 1-64,3 0 128,-2 0 32,0-1 0,1 1-64,-1 0 32,1 0-32,-1-1 0,1 1 0,-1 0-96,0 0 64,1 0 32,-1 0 64,1 0-96,-1 0-64,0 0 64,1 0 64,-1 0 0,0 0 64,0 0-64,1 0-32,-1 0-64,0 1 32,0-1 32,1 0 64,-1 0-32,0 0-32,1-1 96,-1 1 0,0 0-128,1 0-32,-1 0 32,1-1 64,-1 1 0,1 0-32,0 0 32,0-1-32,-1 1 0,0 0 64,1 0-96,-1 0-64,0 1 128,1-1 32,-2 0 0,2 0 32,-2 1-128,2-1-64,-1 0 64,0 0 64,0 1 0,0-1-32,0 0 32,1 0 32,-2 0-96,0 0 0,1 0-32,1 0 0,-1 0 64,0 0 0,-1 0 64,0 0 32,2 0-32,-1 0-128,0 0 32,0 0 32,1 0 64,-1 0-96,0 0 0,-1 0 32,1 0 64,0 0-32,0 0 64,0 0-128,0 0-64,1 0 64,-1 0 64,0 0 0,0 0 64,0 0-128,0 0 0,1 0 32,-1-1 0,0 1 0,0 0 0,0 0 0,0 0 64,0 0-96,0 0-64,0 0 64,0 0 64,-1 1 0,1-1 64,0 0-64,0 0-32,-1 1 32,1-1-32,0 0 0,-1 1 0,1-1-96,0 0 64,0 1 32,-1 0 0,1-1 64,0 1 32,0 0-128,0-1-32,0 0 32,-1 0 64,1 1 0,0-1-32,0 0-64,-1 0 32,1 0 96,0 0 32,0 0-128,0 0 32,0 0 0,0 0 64,-1-1-96,1 1 0,0-1 96,0 0 96,1 0 288,-1 0 160,0 1-352,0 0-160,1 0-64,0 0 32,-2-1-32,2 1-32,0 0 96,-1 0-64,-1 0-32,2-1 32,-1 1-32,0 0 0,-1 0 0,2 1-96,-1-1 0,0 0 128,0 0 32,-1 0 0,2 1-64,-1-1 32,0 0-32,0 0-96,0 1 0,-1-1 128,1 0 32,0 1 0,0-1-64,0 0-64,0 0 32,-1 0 32,1 0 64,0 0-32,0 0 64,0 0-128,0 0 0,-1 0 32,1 1 0,0-1 0,0 0 0,0 1 0,0-2 0,0 2 64,-1-2-96,1 2 0,0-1 32,1 0 0,-1 0 0,0 0 64,0 0-32,0 0-32,0 0-64,0 0 32,1 0 32,-1-1 0,0 1 0,-1-1 64,1 1-32,0 0-32,0-1-64,0 0 32,0 1 32,0 0 0,0 0 64,0 0 96,-1-1-224,1 1 0,0 0 0,0 0 32,0-1 32,0 1 0,0 0 0,-1 0 0,1-1 0,0 1 0,0 0 0,-1 0 0,1 0 0,0 0 0,0-1 64,0 1 96,0 0-224,0 0 0,-1 0 0,1 0 32,1 0 32,-2 1 0,1-1 0,1 0 0,-1 0 0,-1 0 0,1 0 0,2 0 0,-2 0 0,0 0 0,1 0 64,-1 0 32,1 0-128,-1 0-32,0-1 32,0 1 0,1 0 32,-1 0 0,0 0 0,1 0 0,-1 0 0,0 0 0,0 0 0,0 0 64,0 0-32,1 0-32,-1 0 96,0 0 0,0-1-192,0 1 0,1 0 32,-1-1 32,1 1-64,-1 0 0,0 0 128,0 0 32,0 0 0,0 0-64,1 0 32,-1 0 32,0 0-32,0 0-32,0 0 32,1 0 32,-1 0-96,0 0 0,1 0 32,-1-1 0,0 1-96,0 0 64,0 0 32,1 0 0,-1 0-96,0 0 64,1 0 96,-1 0 32,0 0-32,0 0-64,0 0 32,1 0-32,0 0 0,-2 0 0,1 0 0,0-1 0,1 1 0,-1 0 0,1 0-96,0-1 64,-1 1 32,1 0 0,-1 0 0,1-1 0,-1 1 0,0 0 64,0 0 32,0 0 32,0 0-224,0 0 0,0 0 32,1 0 96,-1 0-64,0 0 0,0 0 32,0 0 64,0 0-32,0 0-32,1 0-64,-1 0 32,0 0 32,0 0 64,1 0-32,-1 0-32,0 0 32,0 0 32,0 0-96,0 0 0,0 0 32,0 0 0,0 0-96,0 0 64,1 0 32,-1 0 0,0 0-96,1 0 64,-1 0 32,0 0 64,1 0 32,-1 0 32,0 0-160,0 0-32,0 0 32,0 1 0,0-1 32,-1 0 64,1 1-96,0-1-64,0 1 128,0-1 32,0 1-160,0 0 0,-1 0 96,1 0 64,0 1 0,0-1 32,0 1-128,-1-1 0,1 0-32,0 1 0,-1-1 128,2 0 96,-2 0-128,0 0-96,0 0 32,1 0 0,1 0 32,-2-1 64,1 1-96,0 0-64,-1-1 128,0 1 96,2 0-96,-1 0-96,0 0 32,0-1 0,0 1 32,0 0 0,-1 0 0,1 0 0,0 0-96,0 0 0,0 0 128,0 1 32,0-1 0,-1 0 32,1 0-128,-1-1 0,1 2 32,-1-1 0,1 0 0,0 1 0,-1 0 0,1-1 0,-1 1-96,1 0 0,-1-1 128,0 1 32,1-1 0,-1-1-64,0 2 32,1-1-32,-1 0 0,0 0 64,0 0-192,0 2 96,-1-2 64,1 0 0,0 0-32,-1 0 32,1-1-32,-1 1 0,1 0 0,-1 0 0,1 0 0,-1 0 0,1 0 64,0 0-32,-1 0-32,1 0-64,0 0 32,0 1 32,0-1 0,-1 1 0,1 0 64,0 0-96,0 0 0,0 0 32,0-1 0,0 1 0,0-1 0,0 0 0,0 0 64,1 1-32,-1-2-32,0 2-64,0-1-32,0 1 128,0-1 32,0 1 0,0-1-64,0 0 32,0 0-32,0 1 0,0-1 0,0 0 0,0 0 0,0 0 0,0 0 0,0-1 0,0 2 64,-1-1-32,1 0-32,-1 0 32,1-1 32,-1 2-96,0-1-64,1 1 64,-1-1 0,1 0 32,-1 0 0,1 0 0,-1 1 64,0-1-96,0 0 0,0 0 96,0-1 96,0 1-128,1 0-96,-3 0 96,3 0-32,-1-1 0,0 1 32,-1 0-32,1-1 0,1 1 0,-2 0 0,1 0 0,0 0 0,1-1 0,-2 1 0,1-1 64,0 1-96,0-1 0,0 1 32,1-1 0,-1 0 64,0 1 32,0-1-128,0 0-32,0 0 32,0 1 64,0-1-64,0 0 0,0 0 32,0 0 64,-1 1 32,1-1 32,0 0-160,0 1-32,0-1-64,0 0 96,0 0 0,-1 1 96,1-1-96,0 1 0,-1-1 32,1 0 64,0 1-96,-1-1 0,1 0 32,0 1 64,-1-1-32,1 0-32,0 1 32,-1-1-32,1 0 0,0 1 0,-1-1 0,1 0 0,0 0-96,0 1 64,0-1 32,0 0 0,0 0 64,-1 0 32,1 0-32,0 0-64,0 0-64,0 0 32,0 0 32,0 0 0,0 0 0,-1 1 0,1-1 64,0 0 32,-1 0-192,2 0 0,-1 0 32,-2-1 96,2 1-64,-1 0 0,1 0 32,-1 0 64,0 0-32,1-1-32,-1 1 32,0 0-32,1 0 0,-1 0 0,1 0 0,-1 0 0,1-1 0,0 1 0,-1 0 0,1 0 0,0-1 0,0 1 64,0-1 448,0 0 224,-1 0-288,1 0-160,-1 1-288,1-1-64,-1 0-64,1 1 96,0-1 0,0 1 32,0-1 0,0 1 64,1-1-32,-1 1 64,0-1-128,0 0 0,0 1 32,0-1 0,0 0 0,1 0 64,-2 0-96,2 0 0,-1 0 32,0 0 0,0 0 0,0-1 0,0 2 0,1-1 64,-1 0-32,0-1-32,0 1 32,0-1-32,1 2 0,-2-2 0,1 1 64,0-1 32,-1 0-192,1 1 0,0-1 96,-1 1 64,1-1-96,-1 2 32,1-2-64,1 1 0,-1 0 64,-1 0 0,1 0 0,-1 0 0,1 0 0,0-1 64,0 1 32,0 0 32,0-1-160,0 1-32,0 0 32,0 0 0,1 0-64,-1 0 64,0 0 32,0-1 0,0 1 64,1 0 32,-1-1-32,1 1-64,-1 0-64,1-1 32,-1 1-32,1 0-64,-1 1 160,1-1 32,-1 0-96,1 0-32,-1 0 32,1 0 64,0 0-64,0 1 0,-1-1 32,1 0 0,0 0 0,-1 1 0,1-1 0,0 0 0,0 0 0,-1 1 64,1-1-32,0 0-32,-1 1-64,1-1-32,0 1 128,0-1 32,0 1-96,0 0-32,0-1 32,0 1 64,0-1 0,0 0 64,0 0-128,0 1 0,0-1 96,0 0 32,0 1-128,0-1-32,0 0 32,0 0 0,0 1 32,0-1 0,0 0 0,0 0 0,0 0 0,0 1 64,0-1-96,-1 0 0,1-1 32,0 1 0,-1 0 0,1-1 64,0 1-96,0 0-64,0 0 64,0 0 0,0 0 96,0 0 32,0 0-128,0 0 32,0 0-64,0 1 0,0-2 128,0 1 32,0 0-128,0 0-32,0 1 32,0-1 64,0 0-64,1 1 0,-1-1 32,0 1 0,0-1 0,0 1 64,1-1-96,-1 1-64,0 0 64,0-1 64,0 1 0,1-1-96,-1 0 32,0 0 96,1 0 32,-1 0-32,0 1-64,0 0-64,0 0-32,0-1 64,1 1 0,-1-1 96,0 1 32,1-1-128,-1 1 32,0-1 0,1 1 0,-1-1 0,1 1 0,-1-1-96,1 1 64,0-1 32,0 1 0,0-1 64,-1 1 32,1-1-128,-1 1 32,1-1 0,-1 0 0,0 0 64,0 0 32,1 0-32,-1 0-64,1-1-960,0 0-416,0 0-1056</inkml:trace>
  <inkml:trace contextRef="#ctx0" brushRef="#br0" timeOffset="13">519 284 128,'2'0'0</inkml:trace>
  <inkml:trace contextRef="#ctx0" brushRef="#br0" timeOffset="14">530 285 128,'1'0'0,"0"2"0,0-2 64,-1 1-96,1 1 0,0 0 32,0 0 64,0 1-32,1-1-32,-1 0 32,1-1-32,-1 1 64,1-1 32,0 1-192,0 0 0</inkml:trace>
  <inkml:trace contextRef="#ctx0" brushRef="#br0" timeOffset="15">617 555 1312,'1'1'896,"0"-1"-448,0 1-160,0-1-192,-1 1 0,1-1-64,-1 0 64,0 0-64,0 1 64,1-1-64,-1 0 64,1 0-352,-1 0-64,1 1-544,0-1-256</inkml:trace>
  <inkml:trace contextRef="#ctx0" brushRef="#br0" timeOffset="16">340 644 1792,'1'1'768,"0"-1"-384,0 0-448,0 1 192,-1-1-160,1 1-64,0-1 64,0 1 0,0-1 96,-1 1 32,1 0-32,0-1-64,0 1-64,0-1 32,0 1 32,-1 0 0,1 0 0,-1 0 64,1 0-32,-1 0-32,1-1-64,1 1 32,-2 0 32,1-1 64,-1 1-32,0-1 64,1 1-128,1 0 0,-1 0 32,0-1 64,-1 1-96,2 0 0,-1 0 32,0-1 0,-1 1 0,1-1 64,0 0-32,0 0-32,0 1-64,0-1 32,0 1 32,-1 0 0,1-1 0,0 1 0,0-1 64,0 1 32,0-1-128,0 0 32,0 1 0,-1-1 0,1 0 0,0 0 64,0 0-32,0 0-32,-1 1-64,1-1 32,0 0 32,-1 1 0,1-1 0,0 1 0,-1 0 0,1-1 0,-1 1 0,1-1 0,-1 1 0,1-1 64,0 1-96,-1-1-64,1 0 64,0 0 0,-1 1 32,1-1 0,0 0 0,0 0 0,0 0 0,-1 0 64,1 1-32,0-1-32,0 1-64,0 0 32,0-1 32,0 1 0,0-1 0,0 1 64,0-1-96,0 1 0,0-1 32,0 0 0,-1 0 0,1 1 64,-1-1-96,1 1 0,-1-1 32,1 0 0,0 1 0,0-1 64,0 0-32,0 1-32,-1-1-64,1 1 32,0-1 32,0 1 0,0 0 0,0 0 64,0 0-96,0 0 0,0 0 32,0-1 0,2 1 0,-3 0 64,1 0-96,0 0 0,1-1 32,-1 1 0,1-1 0,-1 1 0,1-1 0,-1 0 64,0 0-96,0 1 0,0-1 32,1 0 64,-1 1-96,0-1 0,1 0 32,-1 1 64,0-1-96,0 1 0,0-1-32,0 0 0,1 0 64,-1 1 64,0-1-32,0 0-32,0 1 32,-1-1 32,2 1-32,-1-1-32,0 1-64,0-1 32,0 0 96,0 1 32,0-1-128,1 0 32,-1 0-64,0 0 0,1 0 64,-1 0 64,0 0-32,1 1-32,-1-1-64,0 0 32,1 0 32,-1 1 0,0-1 0,1 0 64,-1 0-32,0 0 64,0 0-128,0 0 0,0 0 32,0 1 0,0-1 0,0 0 64,-1 0-96,1 1 0,0-1 32,0 0 0,0 0 0,0 1 64,0-1-32,0 0-32,0 0 32,-1 0 32,1 0-32,1 0-32,-2 1 32,0-1 32,1 0-96,1 0-64,-1 0 64,-1 1 64,1-1 0,2 1 64,-2-1-128,1 1 0,-1-1 32,1 0 64,-1 1-32,1-1 64,0 0-64,-1-1-32,0 1 32,1 0 32,-1 0 32,0-1 96,0 1-160,0 0-32,1 0 0,-1 0 0,1 0 64,-1 0 96,1 0 128,0-1 160,0 1-64,-1-1 32,1 1-320,0-1-96,0 1-32,0-1 64,-1 1 0,1 0-32,0 0 32,0-1 32,-1 1-32,1 0-32,0 0 32,-1-1-32,1 1 0,0-1 64,0 1-32,-1-1-32,0 1 32,0-1-32,0 0 0,1 1 0,0-1 0,-1 0 64,0 1-96,1-1 0,-1 1 32,1-1 0,-1 0 0,1 1 0,-1 0 0,0-1 0,0 0 0,0 0 64,0 1-32,0-1-32,0-1 32,1 1-32,-1 0-96,1 1 64,-1-1 32,0 0 64,1 0-32,-1 0-32,0 0 32,0 0-32,1 0 0,-1 0 0,0 0 0,1-1 0,-1 2 0,0-2 0,0 1-96,0 0 64,1 0 32,-1 0 64,1 1-32,-1-1-32,1 1 32,-1-1 32,0 0 160,0 0 192,0 1-224,1-1-96,-1 0-64,0 0-32,0 0 0,0 0 0,0 0 64,0 0-96,0 0 0,0 0 32,-1 0 0,1 1 0,0-1 64,-1 0-32,1 0 64,-1-1-64,1 1 64,0 0-128,-1-1 0,1 1 32,-1 0 64,1-1-96,-1 1-64,1 0 64,-1 0 0,1 0 32,0 1 0,-1-1 0,1 0 64,-1 0-96,1-1 0,-1 1 96,1 0 32,1 0-192,-2 0 0,0 0 96,1 0 64,-1 0-96,1 1 32,1-1 0,-1 1 64,-1-1-96,2 0 0,-1-1 32,0 1 64,-1 0-96,0-1 0,2 0 32,-1 0 0,0 0 0,1 0 0,-1 0 0,0 0 64,0 0-32,0 0 64,0 0-128,0 1 0,0-1 32,0 1 0,-1 0 0,1 0 0,0 0 0,-1 0 64,1-1-96,-1 1 0,1 0 32,-1 0 64,1 0-32,0 0 64,0-1-128,-1 1 0,1 0 32,0 0 0,0-1 0,-1 2 0,1-1 0,-1-1 64,1 0-96,-1 0 0,1 0-32,-1 0-64,1 0 160,-1 1 32,1-1 0,-1 0-64,1 0 32,-1 1-32,1-1-96,0 1 64,-1 0 32,0-1 64,1 1-32,-1 0-32,0 0-64,1 1-32,-1 0 128,0-1 32,0 0 0,0 0-64,1 1 32,-1-1-128,0 0 64,0 0 32,0 0 64,1 0-32,-1 1-32,0-1 32,0 0-32,0 0 0,1 0 0,-1 0 0,0 0 0,0-1 0,0 2 0,0-2 64,0 1 32,0-1-128,0 0 32,0 1-64,0-1 0,0 1 64,1-1 64,-1 1-96,0 0 0,0 0 32,1-1 0,-1 1 0,1 0 64,-1 0-96,0 0 0,1 0 32,-1 0 0,1 0-96,-1 0 0,0 1 128,1-1 32,-1 0 0,0 0-64,1 0 32,-1 0-32,0-1 0,0 1 64,0 0-96,0 0 0,0-1 32,0 1 0,1-1 0,-1 0 64,0 0-96,1 1 0,-1 0 32,0-1 0,0 0 0,1 1 64,-1-1-96,0 1 0,1 0 32,-1-1 0,0 1-96,0 1 64,1-2 32,0 1 64,-1 1-32,1-1 64,-1 0-64,1 0-32,-1 1-64,1-1 32,0 0 32,-1 0 0,1 1 0,-1-1 0,1 0 0,-1-1 64,1 2-96,-1-1-64,0 0 64,1 1 64,-1-1 0,0 0 64,0 1-128,1 0-64,-1-1 64,0 1 64,1-1 0,-1 0-32,0 1 32,0-1-32,1 0-96,-1 0 64,0 1 32,1-2 0,-1 1 64,0-1 32,0 1-128,1-1-32,-1 1 32,0 0 64,0 1 0,0-2-32,0 1-64,0 0-32,0 1 64,1-1 64,-1 0 64,0 0 32,0 1-160,0-1-32,0 0 32,1 1 64,-1-1 0,0 1-32,0-1-64,0 1 32,0-1 32,0 1 0,0-1 0,0 1 64,0 0-32,0-1-32,0 1 32,0-1-32,0 1 0,0 0 0,0 0 0,0-1 0,0 1 0,0-1 0,0 1 0,2 0 64,-2-1-96,0 1 0,0 0-32,0-1 0,0 0 128,0 0-32,0 1 64,0-1-128,0 0-64,0 1 64,0-1 64,0 1-64,0-1 0,0 0 96,1 0 32,-1 1-192,0-1 0,0 0 32,0 1 96,2 0 0,-2-2-32,0 1 32,0 1 32,1-1-32,-1 0-32,0 0 32,0 0 32,0 0-96,0 0 0,0 0 32,0 0 0,0 0-96,0 1 64,0-1 32,0 1 64,0-1-96,0 1 0,0-1 32,0 1 64,-1-1-96,1 1 0,0 0 32,0 0 64,-2-1-96,2 0 0,0 0 32,0 1 64,0-1-96,0 0 0,0 0 32,-1 1 64,1-1-32,0 1 64,0 0-128,0 0-64,0-1 64,0 1 64,0 0 0,0 0-32,0 0-608,1 1-256,1-1-1120</inkml:trace>
  <inkml:trace contextRef="#ctx0" brushRef="#br0" timeOffset="17">248 500 128,'0'1'0,"-2"1"0,2-2 0</inkml:trace>
  <inkml:trace contextRef="#ctx0" brushRef="#br0" timeOffset="18">245 509 128,'0'2'64,"0"-1"0,0-1-160,0 1 64,0 0 32,0-1 0</inkml:trace>
  <inkml:trace contextRef="#ctx0" brushRef="#br0" timeOffset="19">241 523 128,'-1'0'64,"1"1"0,0 0-160,0-1 64,0 1 32,0-1 0,0 1 0,-1-1 0</inkml:trace>
  <inkml:trace contextRef="#ctx0" brushRef="#br0" timeOffset="20">237 531 128,'0'0'0,"0"1"64,0-1-32,-1 0 64,1 0-128,0 0 0,0 1 32,-1-1 64,1 0-32,0 0-32,-1 1 32,1 0-32,0 0 0,-1 0 64,1-1 32,-1 1-32,1-1-64,-1 1-64,0-1 32,1 1-32,-1-1 0,1 1 64,0-1 0,-1 0 0,1 1 0,0-1-96,-1 0 64,1 0 96,-1 1 96,1-1-64,-1 0-64,0 0 544,0 0 256,0 0-416,1 0-224,-1-1-128,0 1 0,0 0-32,0-1 64,0 0-128,0 1 0,0-2 32,0 1 0,0 0-96,0 0 64,0-1 160,1 1 64,-1 1-224,0-1-32,0-1 64,0 0 64,0 1 0,0-1-64,-1 0 32,1 1-32,0-1 0,1 0 0,-1 0 0,-1 1 0,2 0 0,0-1 64,-1 1-96,1 0 0,-1-1 32,-1 2 64,2-2-32,0 1 64,0-1-128,-1 1 0,1-1 32,-2 0 64,1 0-32,0 0 64,1 0-64,-2 0-32,2 0-64,-1 0-32,1 1 64,-1 0 64,1 0 0,-1-1 64,1 1-128,-1-1-64,1 0 64,0 0 0,-1 0 32,1 1 0,0 0 64,-1-1 32,0 0-128,0 0 32,0 0-64,0-1 0,0 1 64,0 0 64,1 1-96,-1-1 0,1 1-32,-1-1 0,0 0 64,1 0 64,-1 1-32,1-1-32,0 1 32,-1 0-32,1-1 0,0-1 0,-1 1 0,1 1 0,0-1 64,-1 0 32,1 0-32,0 0-64,0 1-64,-1-1-32,1 0 64,0 0 0,-1 0 32,1-1 0,0 1 0,-1 1 0,1 0 0,-1 0 0,1-1-96,0 1 64,0-1 32,-1 1 64,1 0-32,0 0-32,-1 0 32,1 0-32,-1 0 0,0-1 0,1 1 0,-1 1 64,1-1-96,-1 0 0,1 0 32,-1 0 64,1 0-96,0 0-64,0 0 64,0 1 64,0-1-64,0 0 0,1 0 32,-1 1 64,0-1-96,0 0 0,1 1-32,0 0 0,0 0 0,0 0 0,0 0 64,0 1 64,0 0-96,0-1-64,0 1 128,0 0 96,1 1-192,-1-1 0,0 0 0,0-1 96,1 2-64,-1-1 0,1 0 32,-1-1 64,0 1-96,0 0 0,0 0 32,0 0 64,1-1-96,-1 1 0,0 0 96,1 0 32,-1 0-128,0 0-32,2 0 32,-3 0 0,2 0 32,-1 1 64,0-1-32,-1 0-32,3 2 32,-2-1-32,0-1 0,0 0 64,0 1-800,0-2-384</inkml:trace>
  <inkml:trace contextRef="#ctx0" brushRef="#br0" timeOffset="21">228 477 1152,'0'-2'416,"0"0"-192,-1 0-128,1 1 128,-1 0-32,1 0 32,-1 0-64,-1 0 0,1-1-192,0 1-32,0 0-64,0 0 96,1 1 0,-1 0 96,1-1-736,-1 1-352</inkml:trace>
  <inkml:trace contextRef="#ctx0" brushRef="#br0" timeOffset="22">758 285 2560,'1'2'960,"1"1"-512,1 2-544,-1-3 256,1 2-416,1-2-64,-1 2-704,2 1-288</inkml:trace>
  <inkml:trace contextRef="#ctx0" brushRef="#br0" timeOffset="23">272 643 896,'0'2'352,"0"-2"-192,0 2-192,1-1 64,-1 0-32,0 0 64,0 2 32,1-1 32,-1 0-64,0 2 32,0-1-64,0-1 64,0 0 0,0 2 96,0-1 32,0 1 32,0 0-64,0-1-32,1 1-96,-1 0-64,1 0 96,0-1 64,0 0-64,-1 0 0,1 1-96,-1-1-96,1 0 128,0 0 96,-1 2-32,1-1-64,-1 0 64,1 0 64,-1 0-64,1 0-64,-1-2 64,1 1 0,-1 0-128,1 1 32,-1-2 64,0 2 32,1 0-128,-1 0 32,0-1-64,0 0 0,0 1 128,0 0 32,1-1-32,-1-1-64,0 1 32,1 0-32,0 1 0,1 0 64,-1 0-32,0 0-32,0 0 96,0-1 0,1 0-32,-2 1-64,1-1-64,0 0 32,-1 1 32,1-2 64,-1 1-32,0 1-32,1 0 32,-1 0 32,0 0-96,0 0 0,0 0 32,1-1 64,0 1-192,0-1 32,1-1-1248,1-1-512</inkml:trace>
  <inkml:trace contextRef="#ctx0" brushRef="#br0" timeOffset="24">694 628 1152,'0'3'512,"0"-1"-256,1-1-320,0 0 192,-1 1-32,1-1 32,0 2-160,-1 0 32,1 1 64,0 0 96,0-1 128,-1 1 160,1-1-192,-1 0 0,1-1-64,0 0 32,0 1-128,-1-1-64,1 1 0,0-1-32,-1 2 0,1-2 0,-1 2-96,1 0 64,0 0 32,-1-1 64,0 1-32,1 0-32,0 0-64,-1-1 32,1 1 96,-1 1 32,1 0-32,-1-2 32,1 2 0,0-1 96,-1 0-96,0 0 0,2 0-32,-2 1-64,0 0 32,0 0-32,1-1 0,-1 0 0,1 0 0,1 0 64,-1 0-32,-1-2 64,2 1-64,-1 1 64,0-1-64,0 2-32,0-2 32,0 1-32,-1 0 0,1 0 64,0-2-32,0 2 64,0-2-64,0 1-32,0-1 32,-1 0-32,1 0 64,0 0 32,-1 0-32,1 0-64,0 1 96,-1-1 0,1 1 32,-1-2 0,1 1 0,-1 0 64,1 0-32,-1 0 0,1-1-192,-1 1-32,1-1 32,-1 1 0,1 0 96,-1-1-32,0 1-32,0-1 32,1 1-32,-1-1 64,0 0 32,1 1-128,-1-1 32,0 1 0,1-1 0,0 2 0,-1-3 0,1 1-96,0 1 64,0 0-32,0 0 0,0 0 128,0 0 32,0 0-32,0-1-64,0 1 32,1 0-32,-1-1-96,1 0 64,-1 1 32,0 0 0,0-1 0,0 1 64,0-2-32,0 2-32,0-1 32,1 0-32,-1 0 0,1 1 0,-1 0-96,1 0 64,-1 0 32,1 0 64,0 0-32,-1 1 64,0-1-128,1 1 0,-1-1 32,1 0 64,1 0-32,-2 0-32,1 0-128,0 1 0,0-1-1056,0 0-1216,0 0 576</inkml:trace>
  <inkml:trace contextRef="#ctx0" brushRef="#br0" timeOffset="25">714 631 640,'1'0'352,"-1"0"-192,1 1-64,-1-1 128,1 1-32,0-1 32,0 1-64,0-1 0,1 1 96,-1-1 160,0 1-160,2-1 0,-1 1-128,0-1-32,0 0-32,0 2 32,0-1-64,0 1 64,1-1-128,-1 1 0,0 0 160,1 1 64,0-1 0,-1 0 32,2 0-64,-1 0 64,0 0-64,1 0 0,-1 0-32,1-1 64,0 1-160,0-1-32,-1 1-64,1-1 0,0 0 64,1 0 0,-1 1 0,1 0 64,-2 0-96,0 0 0,1 0 32,0 0 64,-1 1-32,0 0 64,1-1-64,-1 1 64,0-1-64,1-1 64,0 1 0,-1 0 32,0 0-160,0 0 32,1 0 64,-1 0 32,1-1-128,0 1 32,0-1 0,0 1 0,-1 0 192,1 0 128,0 1-96,0 0 32,-1 0-224,1-1-96,-1 2 32,1-1 0,0 0 96,-1 0-32,1-2-32,-1 1 32,1 0 32,0 0-32,0-1-32,0 1 32,0 0-32,0 1 0,1-1 0,-1 0 0,0 1 0,0 0 0,-1 0 0,1 0 0,0 0 64,0 0-192,0 0 32,-1 0 96,1 0 128,-1-1-96,1 0-32,-1 1 0,0-1 0,1 1 0,0-1 64,-1 0-32,0 1-32,1 0 32,-1 0-32,1-1 64,0 1 32,-1-1-192,1 1 0,-1 0 96,0-1 64,-1 0-96,0 0 32,0 0 0,0-1 0,0 0 0,0 0 0,0 1 0,0-1 64,-1 0-32,1 0-32,-1 0 32,0 0-32,1 0-96,0 1 64,0-1 32,0 1 64,0-1-32,-1 1-32,1 0 32,0-1 32,-1 1-32,1-1-32,0 0 32,-1 0-32,1 1-96,0-1 0,-1 0 128,1 0 32,-1 0-96,2 0 32,-3 0 0,1 1 64,0-1-96,1 0-64,-1 0 64,-1 0 0,1 0 96,2 0 96,-2 0-128,0 0-32,-1 0 0,1 1 0,0-2 0,0 1 0,0-1-96,0 2 64,0-1 96,0 1 32,-1 0-128,1-1 32,-1 1 0,1-1 64,0 0-96,0-1 0,-1 1 32,1 0 0,-1 1-96,1-1 64,-1 1 96,-1-1 32,1 1-128,-1-1-32,0 1 160,0-1 96,-1 0-192,1 0-32,-1 0 0,0-1 64,0 0-64,0 1 0,-1 0 96,2-1 32,-2 1-128,1 0 32,-1-1 0,0 1 64,1-1-32,-1 0-32,0 0 32,1 0-32,-1 0 64,0 1 32,1-1-128,0 0-32,0 1 32,0-1 0,0 0 32,0 0 0,0 0 0,0 0 0,0 0 0,1 0 0,-1 0 0,0 0 0,0 0 0,0 0 64,0 0-96,0 0-64,-1 1 64,1-1 64,-1 1 0,1-1-32,-1 1 32,1-1-32,0 1 64,-1 0 32,1-1-192,-1 1-64,1 0 128,0 0 64,-1-1 32,1 1-64,0 0 96,0-1 0,0 0-128,0 1-32,0 0 32,0 0 0,0 0-64,-1 0 0,1 0 128,0 0 96,0-1-192,0 1 0,0 0 64,0 0 64,0 0 64,0-1 64,0 1-256,0-1-96,1 1 96,0-1 64,0 0 32,0 1-32,1-1 32,-1 0 32,1 0-32,0 0-32,-1 0-64,1 0 32,0 0 32,0 0 0,0 0 64,0 0 32,0 1-128,-1 0-96,1 0-32,0 0 96,0-1 96,0 1 0,1 0-32,-1-1 32,1 0 32,0 1-96,0-1 0,0 1 32,1 0 64,-1-1-96,1 1-64,0-1 64,0 1 64,0 0-64,0 0 0,0 0 32,1 0 0,-1 0 0,0 0 0,1-1 0,0 0 0,0 1 192,0 0 128,0 1-160,1 0-96,1 1-32,0 1-32,0 1 0,3 0 0,-3 1-448,1 0-160,0 1-480,0-1-1376,0 2 192</inkml:trace>
  <inkml:trace contextRef="#ctx0" brushRef="#br0" timeOffset="26">230 679 896,'-2'1'352,"2"-1"-192,-1 2-64,0-2 128,0 1-32,0 0-32,0 0 32,-1 0 96,0 1-64,0 0-64,0 0 0,-1 0 32,1-1-96,0 1-64,-1-1 0,1 0-32,-1 0 0,0 1 0,0-1 0,0 1 0,1 0 0,-2 0 0,1-1 0,1 1 0,-1-1 0,1 0 64,-1 0-32,0 0-32,0 0 96,1 1 0,-1 0-32,0 0 32,0 1-64,0 0-32,0-1 32,1 2-32,-1-1 0,0 0 0,-1 1 0,1-3 0,0 2 0,0-1 0,-1 1-96,1-1 64,0 1 32,-1 0 64,1 1-32,-1 0 64,2-1-128,-1 0-64,-1 2 64,1-1 64,-1 0 0,1-1-32,0 1-64,0 0-32,0-1 64,0 1 64,0-1 64,0 1 32,0-1-160,0 0 32,1-1 0,-1 2 64,0-2-96,1 1 0,-1-1 96,0 1 32,1-1-128,0 1 32,0 0-64,-1 0 0,2 1 0,-2 0 0,1 2 0,-1 0 0,1 1 0,0 2 0,-1 0 128,1-1 96,-1 3 0,0-2 0,1 1-192,0-2 32,0 0-64,-1 1-64,0-1-960,0-2-416</inkml:trace>
  <inkml:trace contextRef="#ctx0" brushRef="#br0" timeOffset="27">294 769 128,'-3'2'64,"2"0"0,-1 1 192,2-2 160,-1 1-128,0-1-32,0 1-128,-1 1-32,1 0-32,-1-1 32,1 0-128,-1 1 0,1 1 96,0 0 32,0 0 32,0-1 0,0 1-64,0 1 32,-1-2-64,1 1 64,0 0 0,1 1 32,-1-2-160,0 2 32,1 0 0,0-1 64,-1 0-32,0 0 64,1 0-128,0 0 0,0 0 96,-1 0 32,1 1-32,-1 0-64,0 0 32,0 1 32,1-2 160,-1 1 192,-1 1-96,1-1 0,1 0-288,0 1 0,0-2-32,0 1 64,0 0-32,0-1 64,0 1-64,1 1-32,2-2 32,-1 1-32,0 1 0,1-1 64,0-1-256,1 1-96,0 0-992,1 3-352</inkml:trace>
  <inkml:trace contextRef="#ctx0" brushRef="#br0" timeOffset="28">180 210 896,'-2'0'416,"1"1"-192,1 1-352,-1-1 128,1 1-64,0 0 0,-1 2 0,1-1 0,-1 1-224,0 1-128</inkml:trace>
  <inkml:trace contextRef="#ctx0" brushRef="#br0" timeOffset="29">210 153 896,'-1'-2'352,"-1"2"-192,1 0-256,0 1 0,0 0 64,-1 0 64,-1 2-352,0 0-96</inkml:trace>
  <inkml:trace contextRef="#ctx0" brushRef="#br0" timeOffset="30">250 87 128,'-7'0'160,"1"0"-64,-2 1-192,5-1 64,-3 0-32,0-2 0</inkml:trace>
  <inkml:trace contextRef="#ctx0" brushRef="#br0" timeOffset="31">349 46 1792,'-1'-3'768,"1"2"-384,0-1-512,0 2 128,1-1 64,0 0 32,0 0-832,1 0-288,-1-2 448,1 0 192</inkml:trace>
  <inkml:trace contextRef="#ctx0" brushRef="#br0" timeOffset="32">315 76 896,'-3'-2'352,"2"1"-192,0 1 96,1-1 160,-1 1-128,1-1-96,-1-1 32,0 1 0,0-1-32,0-1-32,1 0-96,-2 0 32,0 1-1056,1 0-384</inkml:trace>
  <inkml:trace contextRef="#ctx0" brushRef="#br0" timeOffset="33">474 38 896,'0'-1'416,"1"1"-192,0 0-256,0 0 64,0 0-32,3-1 0,-2 1 0,1-1 64,1 0-96,3 0 0,-2-1 32,2 0 0,-1 0-448,1-2-96</inkml:trace>
  <inkml:trace contextRef="#ctx0" brushRef="#br0" timeOffset="34">523 46 3072,'0'-1'1216,"1"1"-640,0 0-736,1 0 192,-1 0 32,2-1 32,-1 0-192,2 0 0,-1 0-608,2 0-256,0 0-128,0-1 0</inkml:trace>
  <inkml:trace contextRef="#ctx0" brushRef="#br0" timeOffset="35">567 23 1152,'2'-4'416,"1"0"-192,1 0-256,-2 2 64,1 1-128,2-1 64,1 0-384,0-2-224</inkml:trace>
  <inkml:trace contextRef="#ctx0" brushRef="#br0" timeOffset="36">631 55 2304,'-1'-5'864,"1"3"-448,0 1-576,1 0 192,1 0-32,-2 0 64,2 1-96,1-1 0,-2 1 32,3 0 0,-1-1-928,1 1-416</inkml:trace>
  <inkml:trace contextRef="#ctx0" brushRef="#br0" timeOffset="37">614 80 2560,'1'-3'960,"3"2"-512,-1 0-544,0-1 256,0 1-128,2 0 64,1 0-1184,2-1-544</inkml:trace>
  <inkml:trace contextRef="#ctx0" brushRef="#br0" timeOffset="38">658 75 2304,'0'-1'960,"3"1"-512,1-1-544,-1 0 192,2-1-32,2 0 96,1-3-1184,2 0-512</inkml:trace>
  <inkml:trace contextRef="#ctx0" brushRef="#br0" timeOffset="39">711 87 640,'8'6'352,"-2"-1"-192,2 1-192,-5-2 64,2 0-32,1 0 64</inkml:trace>
  <inkml:trace contextRef="#ctx0" brushRef="#br0" timeOffset="40">397 45 128,'0'1'64,"1"0"0,-1-1-96,1 0 64,-1 0 32,1-1 96,1 0-128,-1-1-32,2-1-160,-1 1 32</inkml:trace>
  <inkml:trace contextRef="#ctx0" brushRef="#br0" timeOffset="41">401 69 2816,'0'-6'1120,"2"4"-576,1-1-576,-1 1 288,3 1-224,0-1-96,2-1-1248,0-1-480</inkml:trace>
  <inkml:trace contextRef="#ctx0" brushRef="#br0" timeOffset="42">444 61 5376,'1'-2'2112,"0"1"-1152,1-1-1184,1 0 256,-1 0-416,1-1-96,0 0-32,1 0 64,0 1-512,-1-1-256</inkml:trace>
  <inkml:trace contextRef="#ctx0" brushRef="#br0" timeOffset="43">483 59 5760,'-1'1'2176,"2"-1"-1152,0 0-1280,0 0 384,1-1-480,2 0-96,0-1-640,0 0-160,2-2-640,-1 0-224</inkml:trace>
  <inkml:trace contextRef="#ctx0" brushRef="#br0" timeOffset="44">510 65 7040,'1'0'2624,"0"-1"-1408,5-1-2048,-4 2 160,2-2-736,1 0-224,0-1-544,0 0-160</inkml:trace>
  <inkml:trace contextRef="#ctx0" brushRef="#br0" timeOffset="45">549 61 7552,'0'0'2816,"1"0"-1536,2-1-2144,-1 0 160,2 0-1600,0-1-512,2-2 704,1 0 384</inkml:trace>
  <inkml:trace contextRef="#ctx0" brushRef="#br0" timeOffset="46">578 53 7296,'1'0'2816,"0"-1"-1536,4 0-2688,-2 0-64,0-2-1344,2 0-384</inkml:trace>
  <inkml:trace contextRef="#ctx0" brushRef="#br0" timeOffset="47">636 82 4864,'2'0'1824,"0"0"-960,2-1-1376,-1 0 160,1 1-768,1-1-224,0-1-160,0-1-32</inkml:trace>
  <inkml:trace contextRef="#ctx0" brushRef="#br0" timeOffset="48">667 76 7168,'1'-1'2720,"3"0"-1472,2-2-2592,-4 1-32,3 0-1376,1-2-416</inkml:trace>
  <inkml:trace contextRef="#ctx0" brushRef="#br0" timeOffset="49">635 64 7040,'0'-2'2720,"2"2"-1472,-1-1-1536,3 0 384,1-1-480,2 0-160,2-1-1632,0-1-704,2 0 768,-1 0 448</inkml:trace>
  <inkml:trace contextRef="#ctx0" brushRef="#br0" timeOffset="50">670 98 5376,'1'0'2112,"1"0"-1152,3 0-1472,-2 1 224,1-1-448,1-1-64,0 1-1088,1-2-416</inkml:trace>
  <inkml:trace contextRef="#ctx0" brushRef="#br0" timeOffset="51">670 125 6656,'2'5'2464,"3"-4"-1344,-1 0-1536,-2 1 384,3 0-960,0 1-224,0 1-1184,2-1-480</inkml:trace>
  <inkml:trace contextRef="#ctx0" brushRef="#br0" timeOffset="52">698 140 5888,'-3'1'2176,"3"2"-1152,2 1-1408,-1-2 320,2 2-64,1 2 128,1 0-736,0 1-320,3-1-1088,1 1-384</inkml:trace>
  <inkml:trace contextRef="#ctx0" brushRef="#br0" timeOffset="53">701 180 5632,'5'11'2176,"-1"-6"-1152,4 6-1888,-4-3 0,2 1-1216,-1 1-416,1-1 1152,1 1 576</inkml:trace>
  <inkml:trace contextRef="#ctx0" brushRef="#br0" timeOffset="54">747 242 6272,'0'8'2368,"1"-5"-1280,1 6-1984,-1-5 128,1 1-352,1 2 32,0 0-800,0-2-320</inkml:trace>
  <inkml:trace contextRef="#ctx0" brushRef="#br0" timeOffset="55">761 333 6144,'3'12'2272,"-1"-8"-1216,0 1-2368,-1-2-160,1 0-832,-1-1-160</inkml:trace>
  <inkml:trace contextRef="#ctx0" brushRef="#br0" timeOffset="56">767 378 5888,'3'15'2176,"-1"-9"-1152,0 3-2816,0-5-416,1 1 192,0-1 192</inkml:trace>
  <inkml:trace contextRef="#ctx0" brushRef="#br0" timeOffset="57">228 151 5248,'-5'1'2016,"4"0"-1088,-1 2-1088,2-1 384,-1 1-352,0 0-32,-1 4-640,-1 0-224,0-1-928,1 2-384</inkml:trace>
  <inkml:trace contextRef="#ctx0" brushRef="#br0" timeOffset="58">227 160 5888,'-2'0'2176,"1"0"-1152,-2 1-1120,2 0 416,-2 0-512,-1 3-160,-1 2-192,-1 0 0,-2 2-288,0 2-96,-2 1-896,1 1-448</inkml:trace>
  <inkml:trace contextRef="#ctx0" brushRef="#br0" timeOffset="59">466 564 2176,'0'0'64,"0"1"-96,-1-1-64,1 1 64,-1-1 64,1 1 0,-1 0-32,0 0 32,0-1 32,-1 2-384,1-1-192,-1 0 0,1 1 32</inkml:trace>
  <inkml:trace contextRef="#ctx0" brushRef="#br0" timeOffset="60">265 500 512,'0'0'256,"0"1"-128,-1 0 64,1 0 192,0 0 0,0 0 96,0 0-192,0 1-96,0 1-32,0-1-32,0 0-64,0 0 32,0 0 0,0 0 96,0 0-96,0 0-64,1 0 0,-1 0-32,0-1 64,0 0 32,0 1-192,0 0 0,2 0 160,-2 1 192,0 1-352,1-1-64,-1 0 192,0 1 192,1-1-96,0 1-64,0-2-32,0 1-32,0-1-1152,1 0-480</inkml:trace>
  <inkml:trace contextRef="#ctx0" brushRef="#br0" timeOffset="61">267 532 1152,'1'2'416,"-1"-2"-192,0 1-64,0 0 192,1 0-288,-1 1 0,0 0 0,1 0 32,-1 0 32,1 1 0,-1 0-160,1-1 32,-1 1 64,1 0 96,0-1-128,0 0-32,0 0 0,0 1 64,1-1-96,-1 1 0,1 0 32,-1-1 64,1 1-32,-1 1-32,1 1 32,0-2-32,1 1 0,0 0 0,0 0 0,1-1 0,2 2 64,0 1 96,1-2-1056,0 1-416</inkml:trace>
  <inkml:trace contextRef="#ctx0" brushRef="#br0" timeOffset="62">280 637 512,'4'15'256,"-2"-9"-128,1 7-384,-1-8-32</inkml:trace>
  <inkml:trace contextRef="#ctx0" brushRef="#br0" timeOffset="63">277 584 128,'-1'2'0,"1"2"64,0-2 32,0 0-32,0 1-64,0 0 32,0 1-32,0-2 0,0 2 64,0 2-32,0-1 64,-1 0-64,0 2-32,0-1-128,0 0-64</inkml:trace>
  <inkml:trace contextRef="#ctx0" brushRef="#br0" timeOffset="64">224 684 384,'1'0'256,"0"-1"-128,0 1-96,0 0 160,0 0-96,1-1-64,0 1 64,1 0 0,0-1-128,1-1-32,0-1-256,3-1-128</inkml:trace>
  <inkml:trace contextRef="#ctx0" brushRef="#br0" timeOffset="65">266 267 1152,'-2'0'416,"2"0"-192,-1-1-352,1 1 64,-1 0 32,1 0 64,-2 0 64,2 0 96,0 0-32,0-1 0,-2 1-96,2-1 32,-3 1-64,3-1-32,-3 1 32,2-1 32,-1 1-96,1-1-64,-1 1 128,1 0 32,-1 0 0,1-1-64,0 1 32,-1 0-32,1 0 0,0-1 0,-1 1-96,0 0 64,0-1 160,0 0 64,-1 0-160,0-1-64,1 2 0,0-1 0,0-1-64,-1 2 64,2-1 32,0 0 64,0 1-32,0-1-32,0 1-64,1-1 32,-1 1-32,1-1-64,-1 1 160,0-1 96,1 1-32,-1 0-64,1 0-96,-1-1-32,1 1 128,0 0 32,0 0 0,0 0-64,0 0 32,0 0-32,1 0 0,0 1 64,0-1-32,1 1-32,1 1 32,-1 0-32,2 0 0,-1 0 0,0-1 0,1 2 64,-1-2-96,0 1 0,0 0 32,0 0 0,1-1 0,-1 0 64,0 1-96,0-1 0,2 0 96,-3 0 32,1 0-128,0-1-32,-2 1 32,1 0 64,-1 0-64,0 0 0,-1-1-480,1 1-128,-1 0 32,0 0 32</inkml:trace>
  <inkml:trace contextRef="#ctx0" brushRef="#br0" timeOffset="66">184 265 1152,'1'1'512,"2"-1"-256,-2 1-224,1-1 160,-1 1-32,1-1 0,0 0-192,0 1 32,1-1 64,0 1 32,0 0-32,0 1 32,1-1-128,0 1 0,0-1 160,0 1 64,0-1-224,-1 0-32,1 1 0,-2-1 96,1-1-64,0 1 0,-1 1 96,0-1 32,-1 1-32,0-1-64,1 1 32,0-1-32,-2 0 0,1 0 0,1 0-160,-1-1 32,0 1-640,-1-1-288</inkml:trace>
  <inkml:trace contextRef="#ctx0" brushRef="#br0" timeOffset="67">191 237 384,'3'-3'256,"-2"2"-128,0 0-96,0 0 160,0 1-96,1-1-64,0 0-96,0 0 32,0 1 96,0-1 96,0 1-128,0 0-96,0 0-256,0 0-128</inkml:trace>
  <inkml:trace contextRef="#ctx0" brushRef="#br0" timeOffset="68">178 238 896,'2'-1'416,"-1"1"-192,2-2-352,-2 1 128,1 1 128,0-2 64,2 1-64,-1 0-96,-1 0 0,2-1-32,-2 1-512,2 0-192</inkml:trace>
  <inkml:trace contextRef="#ctx0" brushRef="#br0" timeOffset="69">219 292 1152,'-1'0'416,"1"1"-192,0 0-256,0-1 64,0 0-128,0 1 64,0-1 32,0 1 0,0 0 0,0 0 64,0 0-32,0 1 64,0-1-64,0 1 64,0 0-64,0 1-32,0 0-64,0-1 32,0 1-32,0 1 0,0-1 64,0 0 64,0 0-32,0-1 64,0 1-64,0 0-32,0 1 32,0-1-32,0 1 0,0-1 64,0 1-96,0-1 0,-1 0 32,0 0 0,1 0 0,-1 0 0,1 0-96,-1 0 64,1-1 32,0 0 64,0 1-32,-1 1-32,1-1 96,0-1 64,1 0-128,-1 1-96,0-1 32,1 1 0,-1-1-64,1 0 64,0 0 32,-1-1 64,1 1-96,-1 0 0,0-1 96,1 1 32,-1 0-384,0 0-128,0 0-96,1 1 0</inkml:trace>
  <inkml:trace contextRef="#ctx0" brushRef="#br0" timeOffset="70">206 304 256,'0'6'160,"0"-2"-64,0 0-128,1-1 128,0 0-128,-1 1-64,0 0 128,0 2 96,0 0-192,-1-1 0,1 1 0,-1 0 32,0 0 32,0 0 0,1-1 64,-1 1 32,0 0-32,-1-1-64,1 1 32,-1-1-32,0 0-96,-1 1 64,0 0-128,2-2 32</inkml:trace>
  <inkml:trace contextRef="#ctx0" brushRef="#br0" timeOffset="71">511 539 2048,'2'0'768,"-2"0"-384,1 0-384,-1 0 160,1 0-192,0 0-32,-1-1 32,1 1 64,0 0-64,0 0 0,-1-1 32,1 1 0,0 0 0,0 0 0,0 0 0,0-1 0,0 1 64,0 0 32,0 0-32,0-1-64,1 1 32,-1 0-32,0 0-96,0 0 64,0 0 32,0 0 0,0 0 64,1 0 32,-1 0-192,0 0 0,0 0 32,0 0 96,0 0 0,1 0 64,-1 0-64,1 0-32,0 0 32,-1 0-32,1 0 0,0 0 0,1 0-96,-2 0 0,2 0 64,-2 0 0,1 0 32,0 0 0,1 0-96,-1 0 64,0 0 32,0 0 0,0 0 0,0 0 0,-1 1 0,1 0 64,-1-1-32,0 0-32,0 1-64,0 0 32,1-1 32,-1 1 64,1 0-96,-1 0 0,0 0 32,1 0 0,-1 0 64,1-1 32,-1 0-32,1 1-64,-1-1-64,1 1 32,0-1 32,-1 0 0,1 0 0,0 0 0,-1 1 0,0-1 0,1 1 0,-1-1 0,0 1 0,0-1 0,0 1 0,0 0 64,0 0-96,0 0-64,0 0 64,0 0 64,-1 0 0,1 0-32,0 0-64,0-1 32,-1 1 32,1 0 64,-1-1-32,0 1-32,1 0 32,-1-1-32,0 1 64,1-1 32,-1 1-128,0-1 32,1 1 64,-1-1 96,0 1-224,1 0 0,-1 0-928,0 0-288</inkml:trace>
  <inkml:trace contextRef="#ctx0" brushRef="#br0" timeOffset="72">476 563 1408,'0'1'608,"0"-1"-320,-1 1-352,1-1 192,0 1-160,-1-1 0,1 1 32,-1-1 64,0 1-96,0 0 0,0 0 32,0 0 0,0-1 0,0 1 64,0 0-32,-1-1-32,1 1 32,-1 0-32,1-1 64,-1 1 32,1 0-32,0-1-64,-1 1 32,1-1-32,0 1 0,1-1 0,0 0-704,0 0-320</inkml:trace>
  <inkml:trace contextRef="#ctx0" brushRef="#br0" timeOffset="73">503 551 640,'-2'2'352,"-1"-1"-192,2 1-256,0-1 64,1 0 32,-2 1 64,0-1-32,-1 0 64,1 1-128,-1 0 0,1 0 32,-1-1 64,1 1-32,0-1-32,0 0 32,1 0 32,0 0-384,0-1-192</inkml:trace>
  <inkml:trace contextRef="#ctx0" brushRef="#br2" timeOffset="74">358 160 1536,'0'-6'608,"0"10"-320,0-2-480,0-2 96,0 0-256,0 0-32,0 1-64,2-1-32</inkml:trace>
  <inkml:trace contextRef="#ctx0" brushRef="#br2" timeOffset="75">629 580 1792,'0'-1'704,"0"1"-384,0 0-320,0 0 224,0 0-128,0 0 0,0 0-32,-2 0 32,2 0 64,0 1 64,-1-1-256,0 0-32,1 0 128,-1 0 192,0 0-128,0 0 0,0 0-128,0 0-32,0-1 32,0 1 0,0 0 0,-1 0 64,1 0-32,0 0 64,0 0 128,-1 0 192,0 0-160,0 0 0,1-1 0,0 1 0,-1 0-128,0 0-96,1-1 0,-1 1 32,1 0-96,-1-1 0,0 1 32,1 0 0,0 0 0,-1 0 0,0 0 0,0 0 0,0 0 0,0 0 64,0 0-96,0 0-64,0 0 64,0 1 64,0-1 0,1 1 64,-1-1-128,-1 1 0,1-1-32,2 1 0,-3-1 64,2 0 64,-2 1-32,1-1-32,1 0 32,-1 0 32,1 0-96,0 0 0,-1 0 32,1 0 64,-1 0-32,1 0 64,-1 0-64,0 0-32,0 0-64,0 1 32,0-1 32,0 0 64,1 0-96,-1 1 0,0-1 32,1 0 0,-1 0 0,0 0 0,0 0 64,0 0-32,1 0-32,-1 0-64,0 0 32,0 0 32,0 0 0,0 1 0,1-1 64,0 0-96,-1 0 0,1-1 96,0 1 32,0 0-128,-1 0-32,2-1-64,-1 1 96,0 0 0,-1 1 96,1-1-96,-1 0-64,0 1 64,0 0 64,1-1-64,-1 1 0,0 0-256,0 0-128,-1-1-480,1 1-256,0-1-64,0 0 0</inkml:trace>
  <inkml:trace contextRef="#ctx0" brushRef="#br2" timeOffset="76">475 588 384,'-5'2'256,"2"0"-128,0 0-96,1-1 96,1 1-160,-1-1 32,1 0-224,0 0-96</inkml:trace>
  <inkml:trace contextRef="#ctx0" brushRef="#br2" timeOffset="77">470 561 128,'1'-2'64,"1"2"0,-1-1-96,0-1 64,0 1-32,0 0 64,0 0 32,1-1 32,-1 1-160,1 0-32,-1 1 32,2-3 0,-2 2 448,2 1 192,-3-1-288,2 0-96,1 0-224,-3 0-32,3 1 32,-1-1 64,0 1-96,-1-1 0,0 1-480,1 0-192</inkml:trace>
  <inkml:trace contextRef="#ctx0" brushRef="#br2" timeOffset="78">472 553 256,'0'-1'160,"1"0"-64,-1 0-64,1 1 96,-1 0-64,0-1-64,1 1 32,0-1-32,-1 1 0,0-1 0,1 1 0,0-1 0,-1 0 0,1 1 64,-1-1 32,1 1 96,-1-1-32,1 0 64,-1 0-128,1 1 0,-1-1-32,1 0-64,-1 1 32,0 0-32,1 0 0,-1-1 0,0 1 0,0 0 0,2-1 0,-2 1 0,1 0 64,-1 0 96,0 0-224,1-1 0,-1 1 0,2 0 32,-2-1 32,1 1 0,-1 0 0,0-1 0,1 1 0,-1-1 64,2 1-96,-2 0 0,1-1 32,-1 1 64,1 0-32,0-1 64,-1 0-128,1 1 0,-1-1 32,1 1 0,-1-1 0,1 1 0,0-1-96,-1 1 64,1 0 32,0-1 64,-1 0-32,1 1 64,0-1-64,-1 0-32,1 1-64,0-1 32,0 0 32,-1 1 0,1-1 0,0 0 64</inkml:trace>
  <inkml:trace contextRef="#ctx0" brushRef="#br2" timeOffset="79">511 518 1952,'2'0'32</inkml:trace>
  <inkml:trace contextRef="#ctx0" brushRef="#br2" timeOffset="80">514 516 1952,'1'0'32,"1"-1"-64,-1 1 0,0 0 96,0 0 96,-1 0-128,1 0-96,0 0 32,-1 0 0,1 0 32,0 0 0,-1 0 0,0 0 0,1 0 0,-1 1 0,0-1 64,1 1-96,-1 0 0,1-1 32,-1 0 64,1 0-96,0 0 0,0 0 32,-1-1 64,1 1-32,0-1 64</inkml:trace>
  <inkml:trace contextRef="#ctx0" brushRef="#br2" timeOffset="81">533 517 1984,'0'2'-320,"0"0"-192,0 0-96</inkml:trace>
  <inkml:trace contextRef="#ctx0" brushRef="#br2" timeOffset="82">571 508 128,'1'0'64,"-1"0"0,1-1-96,1 1 64,-1 0-32,-1 0 64,1 0-96,-1 0 0,2 0 32,-1 0 64,0 1-32,0-1-32,-1 0-64,1 0 32,0 1 96,0-1 32,0 0-128,0 1-32,0-1 32,0 1 64,0 0 0,0 0-32,0 0-64,0 0 32,0-1 32,0 1 64,0 0-96,0 0 0,0-1 32,1 1 64,-2 0 32,2-1 32,-1 1-224,0-1 0,0 1 32,0 0 96,1-1 0,-2 1-32,1 0 32,0 0-32,0 1 0,0-1 64,0 0-96,-1 0 0,1 0 32,-1 0 0,1 0 64,-1 0 32,1 1-128,0 0-32,1 1 96,0-1 32,0 1 0,1 1 32,1-1-288,-1 0-32</inkml:trace>
  <inkml:trace contextRef="#ctx0" brushRef="#br0" timeOffset="83">490 367 384,'-1'1'160,"1"0"-64,0-1-128,0 1 64,0-1-32,0 1 0,-2 0-96,2-1 64,0 1 32,0-1 0,0 1-96,-1-1 64,-1 1 32,2-1 64,-1 1 32,1 0 32,0 0-160,-1 0 32,1 0-64,0 0 0,0 0 128,-1 0 32,1 0-32,0 0-64,0-1-64,0 1 32,-1 0 32,1 0 64,0 1-96,0 0-64,0-1 128,0 0 96,0 1-192,0 1 0,-1-2 0,1 1 96,0 0 0,0 0 64,0-1-128,0 0 0,-1 1 32,1-1 0,0 1 0,0-1 0,-1 1 0,0-1 0,1 1 0,-1 0 64,0-1-96,0 1 0,1 0 32,-1 1 64,1-1-32,0 1-32,0-1 32,-1-1 32,1 1-96,0 1 0,-1-1 96,1 0 96,-1 0-128,0 0-32,0 1 64,0-2 96,0 1-128,1 1-96,-1-1-256,1 1-128</inkml:trace>
  <inkml:trace contextRef="#ctx0" brushRef="#br0" timeOffset="84">582 375 640,'0'0'352,"0"2"-192,0-2-128,0 0 160,1 1 32,-1-1 96,0 0-96,0 0-64,0 1 0,0-1-32,0 1-64,0 0 32,0 0-64,0 0-32,0 0 96,0-1 64,0 1-224,0 0 0,0 0 64,0-1 128,0 1-32,0 0-64,0 0 64,0-1 0,1 1 32,-1 0 0,0 0-64,0 0 32,0 1-64,0-1 64,0 0-64,0 0-32,0 0 96,0 0 64,0 0-64,0-1-64,0 1 0,0 0 32</inkml:trace>
  <inkml:trace contextRef="#ctx0" brushRef="#br0" timeOffset="85">585 406 4384,'1'0'32,"-1"1"0,1 0 64,0 1-128,-1-1 0,1 0 32,0 0 64,-1 0-32,1 0 64,0 0 64,-1 0 64,1 1-192,-1-1-64,1-1 0,-1 2 64,1-1 0,-1 0 64,1 0-64,-1 0-32,0-1 32,1 1-32,-1 0 64,0 0 32,1-1-128,-1 2-32,0-2 32,1 1 64,-1 0 0,0 0-96,0 0 32,0 0 32,0-1 0,0 0-96,1 1 160,-1 0 64,0 0-96,0 0-32,0 1 0,0-1 64,1 0-32,-1 1-32,0 1 32,1-1 32,-1 0-96,2 1-64,-1-1-1440,0 1-544</inkml:trace>
  <inkml:trace contextRef="#ctx0" brushRef="#br0" timeOffset="86">512 470 128,'0'0'0,"1"0"64,-1 0 32,1 0-128,-1 0 32,1 0 64,-1-1 32,0 1-32,1 0 32,-1 0 64,0 0-64,1-1 0,-1 1-32,0 0-64,0-1 32,1 1-32,-1 0 0,0 0 64,1 0-96,-1-1 0,0 1 32,0-1 0,1 1 0,-1-1 0,1 1 64,-1-1 32,1 1-128,0 0-32,-1 0 32,1-1 0,-1 1 32,0 0 64,1 0-96,-1-1 0,1 1 32,-1 0 64,1 0-96,0 0 0,-1 0 32,1 0 0,-1 0 0,1 0 64,-1 0-96,1 0-64,0 0 128,-1 0 32,1 0 0,-1 0-64,0 1-64,0-1 32,1 0 32,-1 0 64,0 0 32,0 1 32,0-1-224,0 1 0,0-1-256,0 1-32</inkml:trace>
  <inkml:trace contextRef="#ctx0" brushRef="#br0" timeOffset="87">567 467 1152,'0'0'416,"0"1"-192,0-1-128,0 0 224,0 0-192,0 0 0,0 0 64,0 0 32,0 0 32,0 0 64,0 0-160,0 0-32,0-1-64,0 1 32,0 0 0,0 0 32,0 0 128,0 0 96,0 0-64,0 0 64,0 0-192,0-1-32,0 1 0,0 0 0,0 0-64,0-1-64,0 1 32,0 0-32,0 0 64,0 0 32,0 0-32,0 0 32,0 0 0,0 0 32,0 0-64,0 0 32,0 0 0,0 0 96,0-1-96,1 1-64,-1 0 64,0 0-64,0-1 64,0 1-128,0 0 0,1 0 32,-1 0 64,0-1-32,0 1-32,0 0 32,0 0-32,0 0 64,0 0 32,2 0 32,-2 0 0,0 0-64,0 0-64,0 0 96,1 0 0,-1 0-128,0 0-32,0 0 96,0 0 32,0 0-96,0 0-32,0-1 96,1 1 32,-1 0-160,0 0 0,0 0 96,0 0 128,2 0-32,-2 0-64,0-1 0,0 1-32,1 0-96,-1 0 64,0 0 96,0 0 96,1 0-224,-1 0 0,0 0 64,0 0 64,1 0-96,-1 0 32,0 0 64,0 0 32,0 0-32,0 0-64,0 0-64,0 1-32,0-1 64,1 0 64,-1 0-64,0 0 0,0 0 32,0 0 64,1 0-32,-1 0-32,0 0-64,0 0-32,0 0 64,0 0 0,0 0 32,0 0 64,0 0-32,0 0 64,0 0-128,0 0 0,0 0 32,0 1 0,0-1 0,0 0 0,0 0 64,1 0 32,-1 0-256,0 0-64,0 0-1984,0 0-928,-1 0 1600</inkml:trace>
  <inkml:trace contextRef="#ctx0" brushRef="#br3" timeOffset="88">602 777 256,'0'6'160,"0"0"-64,0-1-128,0-3 128,2 2-64,-2 0 64,0-1-64,2 5 64,0-2-288,-2-1-96</inkml:trace>
  <inkml:trace contextRef="#ctx0" brushRef="#br3" timeOffset="89">434 787 640,'0'9'352,"0"-7"-192,0 4-192,0-4 128,0 3-64,0 1 64,0 1-64,2-1 64,-2 0-64,2 1-32,0-3-416,2 0-128</inkml:trace>
  <inkml:trace contextRef="#ctx0" brushRef="#br3" timeOffset="90">349 171 640,'4'0'352,"0"0"-192,0 0-128,-2 0 96,2 0-160,0 0 32,0 0-64,2 0 0,0 0 64,0 0 64,2 0-32,-2 0 64,1 0-64,-1 0-32,2 0 32,-2 0 32,0 2-96,0-2 0,0 0 32,-2 0 0,2 2 0,-2-2 64,0 0-96,0 0-64,0 0 64,0 0 64,1 0 0,-3 0-32,2 0 32,-2 0-32,0 0 0,2 0 64,-2 0 32,2 0 32,-2-2-64,2 2 32,0 0-64,-2 0-32,2 0 32,-2 0-32,2 0 0,-2 0 64,2 2-96,0-2 0,-2 2 32,0-2 64,2 1-96,-2-1 0,2 2 32,-2 0 0,2 0 0,1-2 0,-1 2 0,0-2 64,2 0-32,0 0-32,2 0-64,-2 0 32,2 0-480,-2-2-192</inkml:trace>
  <inkml:trace contextRef="#ctx0" brushRef="#br3" timeOffset="91">614 806 128,'0'5'64,"0"-1"0,0 3-96,2-1 64,-2 0-32,0-1 64,0 1-96,0 1-64</inkml:trace>
  <inkml:trace contextRef="#ctx0" brushRef="#br3" timeOffset="92">495 661 768,'1'-4'352,"1"4"-192,1-2-128,-3 2 160,0-1-160,2 1-32,0-2 0,0 2 0,0-2 64,0 2 96,0-2-224,2 2-96,-2 0 96,0 0 64,2-2-32,0 2 0,0 0 32,0 0 0,2 0-96,-2 2 64,2-2-320,-1 0-96</inkml:trace>
  <inkml:trace contextRef="#ctx0" brushRef="#br3" timeOffset="93">594 787 128,'2'4'160,"-2"-1"-64,2-1-64,0 0 96,-2 0-64,4 0-64,-2 2-64,0-1 32,2 1-128,-2 2 32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51.594"/>
    </inkml:context>
    <inkml:brush xml:id="br0">
      <inkml:brushProperty name="width" value="0.05" units="cm"/>
      <inkml:brushProperty name="height" value="0.05" units="cm"/>
      <inkml:brushProperty name="color" value="#849398"/>
    </inkml:brush>
  </inkml:definitions>
  <inkml:trace contextRef="#ctx0" brushRef="#br0">0 0 128,'0'0'0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51.595"/>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25 18 2560,'-2'7'960,"2"-6"-512,0 1-544,0-2 192,0 0-96,0 0 0,0 0-96,0 0 64,0 0-1024,0 0-416</inkml:trace>
  <inkml:trace contextRef="#ctx0" brushRef="#br0" timeOffset="1">598 360 128,'-8'7'0</inkml:trace>
  <inkml:trace contextRef="#ctx0" brushRef="#br1" timeOffset="2">110 165 896,'2'1'352,"-2"-1"-192,1 2-256,-1-1 64,1-1 32,-1 1 0,1 0 0,-1-1 0,1 1 0,0 0 64,0 0-32,0 0-32,0 0 32,0 0-32,0 0 0,0 0 64,0 0-96,0 0 0,1 0-32,-1 1 0,0-1 64,2 0 64,-2-1 32,1 2 96,-1-1-160,1 1-32,0-1-64,0 0 0,-1 0 64,0 0 0,1 1 128,-1-1 64,0 0-160,1 1 0,-1-1 32,0 0 96,0 0-64,0 1 0,0 0-96,0-1-96,1-1 64,-1 2 64,2-1 0,-3 1-32,3-1 96,-2 0 64,0 0 64,0 1 32,0-1-128,0 0-32,0 0-32,0 0 32,0 0-64,1 0-32,-1 0 32,0 0 32,1 1-32,-1-1-32,0 0-128,1 0 0,0 1 128,0 0 64,0-1 0,1 1-64,-1-1 32,0 0-32,-1 1 0,1-1 0,-1 0 0,1 1 0,-1-2 64,1 1 96,0 0-224,0 1 0,-1-1 64,1 0 64,-1 1 0,1-2-64,0 1 96,0 0 0,1 0-128,-2 0 32,1 0-64,1 0 0,-1 0 64,1 0 64,-1 0-32,0 1 64,1 0-128,-1 0-64,0-2 64,1 2 0,-1 0 32,1 0 64,-2-1-96,2 1 0,-1-1-32,0 0 0,0 0 128,0 0 96,0 0-128,0 0-32,1 0 0,-1-1 64,0 1-192,0 0 32,0 0 96,1 0 64,-2 1 0,2-1-64,-2 0 32,1 0-32,-1 0 0,1 0 0,0 0 0,0 0 64,0 0-32,-1 0-32,1-1 32,0 2-32,-1 0 0,1-1 0,1 1 0,-2-1 0,2 0 0,-1 1 64,0-1-96,-1 0 0,1 0-32,-1 0 0,1-1 64,0 1 0,0-1 0,0 0 0,0 0-96,0 1 64,0 0 32,2 1 64,0 0-448,-1-1-160,0 0-352,-1 1-160</inkml:trace>
  <inkml:trace contextRef="#ctx0" brushRef="#br1" timeOffset="3">94 137 896,'1'1'352,"0"0"-192,1-1-192,-1 0 128,0 1 0,1-1 32,-1 0-64,1 0-64,-1 1 32,1-1-32,0 1 64,0 0 32,0 0-128,0 0 32,0 1-64,-1-1 0,2 0 128,-1 1 32,1 0-128,-1-1 32,1 0 0,0 0 64,0 0-96,0 0 0,-1 0 32,1 0 0,-1 0 0,1 0 0,0-1 0,-1 1 64,1 0-32,0 0-32,0-1 32,-2 2 32,3 0-32,-2-1-32,1 0 32,-1 0 32,1 0-96,0 0 0,1 1 96,-1-1 32,0 0 32,1 0 0,0 1 0,-2-1 0,1 0 0,0 0 0,-1 0-64,0 0-64,1 0 32,0 0-32,0-1 64,-2 1 32,3-1-32,-2 2-64,1-1 32,0 0 32,0 0-32,0 0 64,0 0-128,0 1 0,0 0 32,0 0 64,1 0-32,-1 0 64,0 0-128,0-1 0,0 0 96,0 0 96,0 0-64,0 0 0,1 0-32,0 0 32,-1 1-64,0-2 64,1 1-64,-1 1 64,0 0-64,1-1 64,0 0-128,-1 1 0,1-1 32,0 1 64,-1 0-32,0-1 64,1 0-64,-2 1 64,1 0-128,0 1 0,1-1 32,-1 1 64,-1-1-32,0 0-32,0-1 32,0 0 32,0 1-32,0-1-32,0 0-64,-1-1 32,1 1 32,0 0 64,-1-1-32,1 1 64,0 0-64,0 0 64,0-1-64,0 1-32,0 0 32,-1 0-32,1 1-96,1-1 64,-1 1 32,0 0 64,0-1-192,0 0 32,0 0 96,1 1 128,0-1-32,-3 0-64,3 0 0,-1 0-32,-1-1-96,0 1 0</inkml:trace>
  <inkml:trace contextRef="#ctx0" brushRef="#br1" timeOffset="4">409 280 5280,'2'2'32,"-1"-2"-64,1 2 0,0 0 32,0-2 64,0 1 32,-2 1-128,2-2-32,-2 2-128,0-2-800,0 2-256,3-2 160,-2 0 64</inkml:trace>
  <inkml:trace contextRef="#ctx0" brushRef="#br1" timeOffset="5">115 164 512,'4'2'256,"-2"0"-128,0 2-32,0-4 128,0 2-96,1 1-96,0-1 0,2 0 32,0 1-96,0 0 0,-1 0 32,1 1 64,0-1-96,-1 1 0,-1-1 32,1 1 64,-1-1 32,0 0 32,0 0-160,-1-1-32,0 1 32,0-1 0,0 0 96,0-1 32,1 0-128,-2 1-32,0-1 32,-1 0 0,1-1 32,-1 0 0,0 0 0,0 0 0,0 0 0,-1-1 64,0 0-96,0 0 0,-2 0-32,1-1 0,0 1 128,-1-1 32,1 0-32,-1-1-64,0 0-64,0-1 32,-1 2 32,0-1 0,0 1 0,-1-2 0,0 1 64,0 1 32,0-1-128,1 0-32,-2 0 32,1 0 0,1 0 32,0 1 64,1-1-96,1 0-64,0 2 64,-1-1 64,0 1 0,3-1-32,-3 1 32,2 1-32,-1-1 0,1 0 0,0 0 0,0 0 0,0 0 0,0 0 0,0 1 64,0-1 96,1 0-224,-1 1 0,1 1 0,-1-1 32,2 1 32,-1 0 0,1 0-96,1 0 0,1 1 64,1 0 64,0 1 0,0 0-32,1 1 32,1-1-32,0 2 0,0-1 64,1 1-96,-1-1-64,0 2 64,0-2 64,-1 0 0,1 1-32,0-2 32,-1 2-32,-1-2 0,0 1 64,0-2-32,-1 1-32,-1 0 96,-1-1 0,0-1-192,0-1 0,-1 0 32,0 0 96,0-1-64,-1 0 0,0-1 96,0 1 32,-1-2-128,-1 1-32,-1-1 32,0 0 64,0-1 64,0-1 32,-2 1-64,-1 0-64,0-1 96,1 1 0,0-1-128,0 2 32,0-1 0,1 0 0,0 0 0,1 0 0,0 0-96,0 2 64,0-2-32,0 1 0,1 0 64,0 0 64,0 2-32,1-1-32,0 0 32,0 0 32,1 2-192,-1-1 32,1 0 96,1 1 64,0-1-96,1 2-32,-1-1-64,2 1 96,0-1 0,0 1 96,1 0-96,0 1 0,1-1 32,1 2 0,-1-2 64,1 2 32,0 0-32,1 0 32,1 0-128,-3-1 0,3 1 32,-1 0 64,-1-1-32,1 0 64,0 1-64,0-1-32,0 0 32,-1 1-32,0 0 0,2 1 64,-3 0-32,1-1-32,-1 0-64,-1-1 32,1 1 32,-2-1 64,0-1-32,1-1-32,-3 0-64,0 0 32,0-1 32,0-2 0,-2 1 64,1 0 32,0 0-128,0-1 32,-2 2 64,0-2 32,-1 0-128,-1 1 32,-1 0 0,-1 0 64,0-1-32,0 1-32,-2-1 32,1 1 32,1-1-96,0 0 0,1 0 32,0 2 0,0-2 0,1 1 0,2 1 0,-1 0 0,2 0 0,-1 0 0,2 0-96,-1 1 0,1-1 64,-1 1 64,1-1-64,1 1-64,0-1-32,0 1 96,0-1 64,1 1 64,1 0-32,-1 0-64,2 1-64,0 0 32,1 0 32,-1 0 0,1 1-96,2 0 64,0 0 96,-1 0 32,1 0 32,0 0 0,0 0-64,1 0 32,-1 0-64,0-1-32,0 1 32,0 0 32,1 0 32,-1 0 32,-1 0-160,0 1 32,1-1 0,-1 0 0,1 1 0,-2 0 0,0-2-96,0 1 64,0 0 32,-1 0 64,-1-1-96,1-1 0,-1 0 32,0 0 64,-1 0-32,1 0-32,-1 0 32,0 0-32,-1-1 0,0-1 0,0 1 64,-1 0 96,0 0-128,-1 0-96,-1 1-64,-2 0 96,1 0-512,-1 0-160,0 0 128,-1 0 96</inkml:trace>
  <inkml:trace contextRef="#ctx0" brushRef="#br1" timeOffset="6">229 233 896,'3'2'352,"-1"-2"-192,0 1-128,-2-1 160,0 1 32,0-1 96,-2 1-96,1-1-64,-1 0-64,-1 0-96,1 0 32,-2-1-32,1 1-96,0-2 0,1 1 64,-1 0 64,1-1 64,-1 0 32,-1 0-160,0 0 32,0-1 0,-2-1 0,2 0 0,-1 0 0,0-1 0,0 1 64,-2 0-32,1 1-32,0-1-64,1 2 32,0-1 32,1 1 64,0 0-32,-1 0-32,3 2-64,0 0 32,0-1 32,1 1 64,0 0-96,1 0-64,1 1 64,1-1 0,1 2-64,1 2 64,3-1 32,0 1 0,0 0 64,1 1 32,0-1-128,-1 1 32,-1-3-64,-2 1-64,1-1 160,-1 0 32,-1-1-96,0 1-32,-2-2 96,1 1 96,-2-1-32,-1-1-64,-2 0 0,1-1 32,-2-1-32,-1-1-32,0 1 32,0-2-32,0 2 0,1 0 64,-2 0-96,0-1 0,1 1-32,0 0 0,0-2 64,2 3 0,0-1 0,0 0 0,0 2 0,2-1 64,-1 0-96,1 1 0,0 0 32,1 1 64,0 0-96,0 0-64,1 1 64,0 2 64,1-1-64,0-1 0,1 2 32,1-1 64,0 0-32,0 0-32,-1-1 32,2 1-32,-1 1-96,1-2 64,-1 2-32,1-1 0,0 0 64,0-1 64,0 1-32,1 0 64,-1 1-128,0-2-64,-1 2 128,0-1 32,0 0 0,1-1 32,-1 0-64,0 0 64,0 0-128,0 0 0,0 0 96,0-1 32,0 1-32,1 1 32,-2-1-64,1 0-32,0 0 32,0 1-32,0-1 64,-1-1 32,2 1-32,-2 0-64,0 1 32,0-1 32,1 0-32,0 0-32,-1 0-64,1 0 32,0 0 32,1 0 64,0 1-32,-1-1 64,0 1-64,-1-2-32,0 2 96,0 0 0,0-1-32,0 1-64,0-2-64,-1 2 32,0 0 32,0-1 0,1 0 0,-1 0 0,0 1 0,0-1 0,1 0 0,0 0 0,-1 0 0,2 0 0,-2 1 0,1-2 0,-1 2-96,0-1 64,2 1 96,-2-1 32,1 0-192,0 1 0,-1-1 96,1 0 128,0 0-96,-1 0-32,0 0 0,-1 0 64,0-1-96,0 0 0,-1 0 32,1 0 64,-1 0-96,0 0 0</inkml:trace>
  <inkml:trace contextRef="#ctx0" brushRef="#br1" timeOffset="7">406 280 3840,'0'-1'0,"0"1"0,-1-1 0,1 0 0,-2 0 64,0-1 32,0-1 32,-2 1 0,-1 0 0,-1 0-160,0-2 32,0 1 0,-1 0 0,1-1 0,1 2 64,0 0-96,0 0 0,0 1 32,-1-1 0,1 2 0,0-2 0,-1 0 64,0 0 32,0 0-128,-1 0 32,1 0-64,1 0-64,-1 0 96,1 2 64,0-2-64,0 0 0,1 0 96,-1 0 32,0 1-128,-1 0-32,1-1 96,0-1 96,-1 2-32,0-2-64,0 1-96,0 0 32,0 1-32,1-2 0,0 1 0,1 0 0,0 1 64,-1-1 64,2 1-32,0-1-32,0 1 32,-1 0-32,0-1-800,0 0-320,0 0 128,-2 1 192</inkml:trace>
  <inkml:trace contextRef="#ctx0" brushRef="#br1" timeOffset="8">1177 473 1280,'0'-1'512,"0"1"-256,0-2-224,0 2 160,1-1-96,-1 1 0,0-1-32,0 0-64,1 0-64,0 1 32,-1-1 96,0-1 32,1 1-128,0 0 32,-1 1 0,1-2 64,-1 1-32,1 1-32,-1-1 32,0 0 32,1-1-32,-1 1-32,1 0 32,-1 0-32,1 0 0,-1 1 0,2 0 0,-2-1 0,0 0 0,1 0 0,1 0 0,-1 1 0,0-1 0,-1 0 0,1 0 64,0 1 32,0 0-32,0-1 32,0 0 0,0 1 32,-1 0-64,1-1-64,0 1 32,-1-1-32,1 1 0,0 0 0,0-1 0,0 0 0,0 1 0,0-1 64,0 1-96,1-1 0,-1 1 32,1 0 0,-1-1 0,0 1 0,2 0 0,-3 0 0,3 0 0,-2 0 0,1 0 0,-1-1 64,0 1 96,1 0 128,-1 0-128,1 0-96,-1-1-32,0 1-32,0-1-96,1 1 64,0-1 32,0 1 64,0 0-32,0-1-32,1 1 32,-2-1-32,3 0 0,-1 1 0,-1 0 0,1-1 0,0 1 0,-1-1 0,1 0 0,-1 1 0,2 0-96,-3-1 0,2 1 128,-1 0 32,1 0 0,-1 0-64,0 0 32,-1 0-32,1 0 0,0 0 0,0 0-96,1 0 0,-1 0 128,0 0 32,1 0 0,0 0-64,-2 0 32,2 0 32,-1 0-32,1 0-32,-1-1-64,0 1 32,0 0 32,1 0 0,0-1 0,-1 1 0,0-1-96,1 1 64,0 0 32,0-1 0,0 0 0,-1 0 64,1 1-32,-1-1-32,0 1 32,0 0-32,0 0 0,0 0 0,0 1 0,1-1 64,-2 0-32,2 0-32,-1 0-64,0 0 32,0-1 32,0 1 0,0-1 0,1 1 64,-1-1-96,0 1 0,1 0 32,-1-1 0,0 1 0,1 0 0,0 0 0,0-1 0,0 1 64,-1 0 32,1-1-192,-1 1 0,1 0 32,-1 0 96,0-1 0,1 1-32,0 0 32,-2 0-32,2-1 0,0 1 64,-1 0-32,0 0-32,0 0 32,0 0-32,0 0 64,0 0 32,0 0-192,0-1 0,0 1 32,0 0 96,1 0 0,-2 0-32,2 0 32,-2-1-32,1 1-96,0 0 64,0 0 32,0 0 64,0 0-32,0-1-32,0 1 32,0 0 32,0 0-96,0 0 0,0-1 32,1 1 64,0 0-96,-1 0 0,0-1 32,1 1 0,-1 0 0,0 0 0,1 0 0,-1 0 64,0 0-32,1 0 64,0 0-128,0 0 0,0-1-32,0 1 0,-1 0 64,1 0 0,-1-1 0,1 1 0,-1 0-96,0 0 64,0 0 32,0 0 0,1 0 0,-2 0 64,2 0-32,-2 0 64,1 0-64,0 0 64,0 0-128,0 0 0</inkml:trace>
  <inkml:trace contextRef="#ctx0" brushRef="#br1" timeOffset="9">1559 402 4416,'1'0'32,"1"0"-96,0 0 32,-1 0 32,0 0 0,0 0 0,1 0 64,-1 0-32,1 0-32,-1 0 32,-1 0 32,2 0-32,-1 0-32,0 0 32,0 1-32,0-1-96,-1 0 64,1 0 32,-1 0 0,0 0 64,1 1 32,-1-1-192,1 0 0,0 0 32,-1 0 96,0 0 64,1 0 96,-1 0-160,1 0-96,-1 0 32,0 0 64,0 0 0,0 0-32,0 0 32,0 0-32,-1 0 0,1 0 0,-1 0-96,0 0 0,0 0 64,0 0 64,0 0 0,0 0 64,-1-1-128,-1 1 0,2 0 32,-2 0 64,0-1-96,1 1 0,-1 0 32,0 0 64,1-1-96,-1 1-64,1 0 64,-1 0 64,1-1 0,-2 1-32,1 0 32,1 0 32,-1 0-32,0 0 64,0 1-224,0-1 32,-1 0 96,0 0 64,0 0-96,0 0 32,1 0 0,-1 0 0,1 0 0,-1 0 0,0 0 0,-1 1 0,2-1 0,-1 0 0,1 0 0,-1 0 64,0 0-96,0 0-64,0 0 64,-1 0 64,0 0 0,0 0-32,1 0-64,0 1 32,0 0 32,1-1 64,-1 0-96,0 1-64,1-1 128,1 1 32,-2-1 0,2 0 32,-1 0-128,0 1 0,0-1 32,1 0 0,-2 0-96,3 0 64,-2 0 32,1 1 0,0-1 64,0 0 96,0 0-128,0 0-96,0 0 32,0 0 64,0 1-64,0-1 0,0 0-32,-1 0 0,0 0 128,2 0 32,-2 1-128,1-1-32,0 0 32,0 0 64,-1 0-64,1 0 0,0 0 32,0 0 64,0 0-32,0 1 64,0-1-128,-1 0-64,0 0 64,1 0 0,1 0 96,-2 0 32,1 1-192,0-1 0,0 0 96,-1 0 64,1 0-96,0 0 32,-1 0 0,-1 0 0,3 0 0,-2 0 64,-1 0-32,2 1-32,0-1 32,-1 0-32,0 0 0,1 0 64,0 0-32,-1 1-32,1-1-64,-1 0 32,0 0 32,2 0 0,-3 1 0,2 0 0,0-1 0,-1 1 64,1-1-192,0 1 32,0 0 32,-1 0 32,1-1 96,-2 0 96,3 0-224,-2 1 0,1-1 0,0 0 32,0 0 32,1 1 64,-1-1-32,1 0 64,0 1-64,0-1-32,-1 1-64,0-1 32,0 1 32,1 0 64,-1-1-96,0 1 0,0-1 32,1 0 64,-2 0-96,1 1-64,1-1 128,-1 1 32,1-1 0,-1 0 32,1 0-128,-1 1-64,1-1 64,0 0 0,-1 0 96,1 1 32,0-1-192,0 1 0,0-1 32,0 1 96,0-1 0,0 1-32,0-1 32,0 1-32,-1-1 0,2 1 0,-1-1 0,-1 1 0,1 0-96,0 0 64,0 0 32,0 0 64,0 0-96,0 0-64,1 0 64,-1 1 0,0-1 32,1 2 64,-1-1-32,0 0-32,0 1-64,1-1 32,-2 1 32,2-1 64,-1 0-32,1 0-32,-1 0-64,1-1 32,0 1 96,0-1 32,0 0-128,0 0 32,0-1 0,1 1 0,-1 0 0,0 0 0,1 0 0,-1 0 0,0-1 64,0 1 32,1 0-128,-1-1-32,1 1 32,-1 0 0,0 0 32,0-1 64,0 1-96,1 0 0,-1 1-32,0 1 0,0-1 64,1-1 0,-1 1 64,0 0 32,0 0-32,1-1 32,-1 0-224,1 0 32,-1 0 32,0 0 96,0 0 0,0-1 64,0 0-64,1 1 64,-1-1-64,0 0-32,0-1 96,1 0-128,-1 0 0,1-1 32,-1 0 64,1-2-32,-1 1-32,1-2 32,-1 2-32,0-1-96,0 1 64,0-1 32,0 0 64,0 2-96,0-1-64,1 1 64,-1 1 64,0 0-64,0 0-64,1 0 64,1 0 0,-2 1 32,0-1 0,0 1 0,1-1 64,1 1-32,-2 0-32,1 0-64,0-2 32,0 1 32,1-1 0,-1 1 0,1-1 64,0 2-32,0-2-32,0 0 32,1 0 32,-1 1-96,0 1 0,0-2-32,0 2 0,0-1 0,1 1 0,-1-1 64,0 1 0,0 0 0,0-1 64,0 0 32,0 1 32,0-1-160,1 0-32,0 0 32,-1 0 0,2 1-64,-1 0 64,0 0 32,0-1 0,-1 1 0,0 1 0,0-1 0,0 0 64,0 0-32,-1 0-32,1 0 32,-1 0 32,0 0-32,0 0 64,1 0-64,-2 0 64,0-1-224,0 1 32,-2-1 32,1 1 96,0 0 0,0-1-32,-1 1 32,-1 1-32,0-1 0,1 0 64,-1 1-96,0 0 0,0-1 32,-2 0 64,1 1-96,1 0 0,-2 0 32,2-1 0,-1 1-96,1 1 64,-2-1 32,2 0 0,0 1 0,1 0 0,-1 0 0,1 1 64,0 1-32,0-1-32,-1 0 32,1 1-32,0-2 0,0 1 0,1-1-96,-2-1 0,3 1 128,-3 0 32,1 0 0,1 0-64,-1-1 32,0 1-32,1-1-96,-1 1 64,1-1-32,0 2 0,0-1 64,0 0 64,1-1 32,0 0 32,-1 0-160,1 0-32,0-1 32,0 1 64,0-1-64,0 0 0,0 0 96,0 0 32,1-1-32,-1 0-64,0 0-64,1-1 32,0 0 32,1-1 64,-1 1-32,1 0-32,0-1-64,0 2 32,0-1 32,0-1 64,1 1-32,0-1-32,0 0 32,0-1-32,1-1 0,-1 2 64,1-1-192,0 1 32,-1 0 32,0 1 32,1 1 32,-1 0 64,-1 0-96,1 0-64,-1 1 64,-1-1 0,1 1 32,1 0 0,-1 0 0,0-1 0,2 1 0,-1-1 0,1 0 0,0-1 64,-1 1-32,1 0-32,1-1 96,-1 1 0,2-1-128,-2 1-32,0-1 32,1 0 0,-1 1 32,-1 0 0,1 1 0,-1-1 0,-2 1-96,3 0 64,-2-1 32,-1 1 64,1 0-32,-1 0-32,0 1 32,-1-1-128,1 1 64,-1-1 96,-1 0 96,1 1-128,-2 0-96,1 0 32,-1 0 0,0 0 32,0 0 0,-1-1 0,0 1 0,-1-1 0,1 0 0,-1 1 64,-1 0 32,1 0-128,0-1 32,-2 1 0,1 0 0,0 0-96,0-1 0,1 1 64,0 0 64,0 0-64,-1 0 0,2-1 32,-1 2 0,2-1 0,-1 0 64,-1 1-32,1-1-32,-1 1-64,1 1 32,0-1 32,-1 2 0,1-1 0,-1-1 0,1 1 0,-1-1 64,0 1-32,1-1-32,-1-1-64,1 1 32,-1 0 32,2 0 0,-1 0 0,0 0 64,1-1-32,1 0-32,0 1 32,0-1-32,-1 0-96,2 0 64,0 0 32,0 0 0,2 0 0,-1 1 0,-1-1-96,0 0 64,1 0-32,-1-1 0,1 0 128,-1 1 96,0-1-64,1 0-64,-1-1 0,1 0 32,0-1-32,0 0-32,1-1-64,-1 1 32,1-1 32,0 1 0,0 1 0,1-2 64,-1 1-96,1 0 0,-2 0 32,3 0 64,-2 0-96,1 0 0,0 0 32,0-2 0,0 2 0,1-1 0,0 0-96,0 1 64,1 0 32,-1-1 64,1 2-96,-2-1 0,2-1 32,1 1 0,-1-1 0,0 2 0,-1-1 0,1 0 0,0 1 0,1 0 0,-1-1 0,-1 0 0,2 0 0,-2 1 0,1 0 0,-1 0 0,1 0-96,0-1 64,-2 1 32,1 0 64,0 0-32,0-1-32,1 0-64,0 1 32,-1 0 32,0 0 64,0 1-32,-1 0-32,0 0 32,1 0-32,-1-1-96,1 1 64,0 0 32,-1-1 0,1 0 0,0 1 0,0-1 64,0 1 96,1-1-128,-1 1-32,0-1 0,0 1 0,1 0 0,-1-1 0,-1 1 0,1 0 0,1 0-160,-1 0 32,0 0 128,0 0 64,-1 1-96,0-1-32,1 0 96,-1 0 96,1 0-96,-1 1-96,0-1 32,0 0 64,0 0 0,0 0-32,1 0 32,-1 0-32,1 1 0,-2-1 0,1 0-96,0 0 64,-1 1 96,1-1 96,-1 0-64,1-1-64,0 1-96,2 0 32,-2 0 96,1 0 32,0-1-128,-1 1-32,0 0 32,0 0 0,0 0 96,0 0 32,-1 0-128,1-1 32,0 1-64,0 0 0,0-1 64,0 1 0,-1-1 0,0 0 0,1 1-96,-1 0 64,0 0 32,0 0 64,0 0-96,1 0 0,-3 0 32,3 0 0,-2 1 0,0-1 64,0 1-32,0-1 64,-1 0 0,1 0 32,-1 0-224,0 0 0,0 0 32,0 0 32,1 0 32,-1 0 0,0 0 0,0 0 0,-1 1 0,1-1 64,0 0-32,-1 0-32,1 0 32,-1 0 32,0 0-96,0 0 0,-1 0 32,0 0 64,1 0-32,-2 1-32,2-1 32,-2 0-32,0 0 0,1 0 0,-1 1-96,0-1 0,0-1 64,0 1 64,-2 0 0,1-1 64,0 0-64,0 1 64,-1-1-224,0 1 32,1-1 96,-1 1 64,1 0-96,0 0 32,0 0 0,0 0 64,0 0-32,0 1-32,1-1-64,0 1 32,0-1-32,1 1-64,1-1 96,0 0 64,1 0 0,0 0-32,1 0 32,0 0-32,2 0 0,0 1 64,0-1-32,1 0-32,0 1-64,0-1 32,0 0 32,0 1 64,2-1-32,-1 0-32,0 0 32,0 1-32,-1-1-96,0 0 64,0-1 32,0 1 0,1-1 0,-1 1 0,-1 0 64,1 0 32,-2-1-128,2 1-32,-2 0-64,1 1 96,0-1 0,-1 1 96,0-1-32,-1 1-32,1 0 32,-1-1-32,1 1 0,0-1 0,-1 0-96,0 0 64,0 0 32,0 0 64,0 1-32,0-1-32,0 1-64,0 0 32,0 0 32,-1 0 0,1 0 0,-1-1 64,1 1-32,-1-1-32,0 0-64,0 0 32,0 0 32,0 0 64,1 0 32,-1 0 32,0 0-64,2 0-64,-2 0 32,0 0 32,0 0-192,0 0 32,1 0 96,-1-1 128,0 1-96,0 0-96,0 0 32,0 0 64,0 0-1280,-1-1-512</inkml:trace>
  <inkml:trace contextRef="#ctx0" brushRef="#br1" timeOffset="10">1295 534 384,'4'-1'160,"-2"0"-64,2-1-192,-1 1 64,-2 1-32,2 0-64,0-1 160,0 1 32,0 0 0,1-1-64,-1 1 32,1-1 32,0 1-32,1 0-32,-2-1 32,1 0-32,-1 0 0,0 1 0,0-1-96,-1 0 64,1 0 32,-1 1 64,0-1-32,1 1-32,-1-1 32,-1 0 32,1 0 32,-1 1 32,0-1-64,1 0-64,-1 1 96,0-1 64,0 0-128,-1 0-96,1 0 32,0 1 0,0-1-64,0 0 64,0 1 32,0-1 64,1 1-32,-1 0-32,1-1 32,1 1-32,-2 0 0,0-1 0,1 1 0,-2 0 0,0 0-96,0 0 64,0 1-32,-2-1 0,1 1 64,-2 0 64,1 0-96,0 0-64,0-1 64,0 1 0,0-1 32,-1 2 64,1-1-32,0 0 64,0 0 0,0 0 32,0-1-160,0 1-32,-2 0 32,2-1 0,-1 0 32,0 0 64,-1 0-32,1 0-32,-1 0 32,0 1 32,-1-1-96,0 0 0,1 1 32,-1-1 64,0 0-32,0 0 64,-1 1-128,1-1 0,0 0 32,0 1 0,1-1-352,-1 0-96</inkml:trace>
  <inkml:trace contextRef="#ctx0" brushRef="#br1" timeOffset="11">699 504 384,'0'0'160,"1"0"-64,-1 0-128,0 0 64,0 0-32,1 0 0,-1 0 0,0 1 0,2-1 0,-2 0 0,1 0 0,0 0 0,0 0 0,0 0 0,0 0 64,0 0 32,0 0-128,-1 0-32,1 0-64,0 0 96,-1 0-64,1 0 32,0 0 64,0 1 0,0-1 0,0 0 64,0 0-32,1 1-32,-1-1 32,0 0-32,0 0 0,0 1 64,1-2-32,-1 2-32,-1-1 32,0 0-32,0 0-96,1 1 64,-1-1 96,0 0-32,0 0-32,0 1 32,2-1-32,-2 0 0,0 1 0,0-1 0,0 0 64,0 0-96,0 0 0,1 0 32,-1 0 0,0 0 0,0 0 0,0 1 0,0-1 64,0 0-32,0 0-32,0 0 32,0 0-32,0 0-96,0 1 64,0-1 96,0 0 96,-1 0-128,1 0-32,0 0 0,0-1 0,-2 1 0,2 0 64,0 0-96,0-1 0,0 1-32,-1 0 0,1 0 128,0-1 96,0 1 64,-1-1 96,-1 1-160,1 0-96,0-1-32,-1 1-32,1-1 0,-1 1 64,1-1-32,-1 1-32,1 0-64,0 0 32,0 0 32,0 0 0,0 0 0,0 0 0,0 0 0,0 0 64,0 0-32,0 0-96,0 0 32,-1 0-32,2 1 0,-2-1 64,0 1 64,2-1-32,-2 0-32,1 0 32,0 0-32,0 1 0,0-1 64,0 0-96,0 0 0,0 0 32,0 0 64,0 0-96,1 0 0,-1 0 32,0 0 0,0 0 0,0 1 0,1-1 0,-1 0 0,0 1-96,1-1 64,0 0-32,-1 0 0,1 0 64,0 1 0,0 0 0,0-1 64,1 0-96,-1 1 0,0 0 96,1 0 32,-1-1-32,1 1-64,0 0-64,0-1-32,0 0 128,0 0 32,1 1 0,-1-1-64,1 0 32,0 0-32,-1-1 0,2 1 64,0 0-32,-2 0-32,1 0-64,0-1 32,0 1 32,1 0 64,-1-1-32,0 1-32,0-1-64,1 1 32,-1-1 32,0 1 0,2-1 0,-3 1 64,2-1-32,-1 1-32,1 0 32,-1 0-32,-1 0-512,0 1-192</inkml:trace>
  <inkml:trace contextRef="#ctx0" brushRef="#br1" timeOffset="12">620 484 384,'0'0'256,"0"0"-128,1 0-160,-1 0 64,0 0-32,0 0 0,0 0 64,0 0 32,0-1-32,0 1-64,0 0 32,0 0-32,0 0 0,0-1 64,0 1-32,0 0 64,0 0-128,-1 0 0,1 0 160,0 0 160,-1-1-32,1 1 96,0 0-128,0 0 32,-1 0-224,0 0-32,1 0-64,-1 0-64,0 0 160,-1 0 32,0 0-96,1 0-32,1 0 96,0 0 32,-1 0 0,-1 0-64,2 0 32,-1 0-32,1 0 0,-1 0 0,1 0 0,-1 0 64,1 0-96,-1 1 0,0-1 32,1 0 0,-1 0 0,1 1 0,-1-1-96,1 1 0,0 0 64,-1-1 0,1 1 32,1 0 0,-1-1 64,1 0 32,0 1-32,1-1-64,-1 0 32,1 1-32,0 0 0,-1-1 0,0 1 0,1 0 0,0 1 0,-1-2 64,1 0 160,-1 0 128,1 0-128,-1 0 32,1 0-160,0 0 0,-1 0-96,1 0-32,-1 0 32,0 1 0,0 0-352,-1 0-160,0 0-448,-1 1-192</inkml:trace>
  <inkml:trace contextRef="#ctx0" brushRef="#br1" timeOffset="13">528 586 128,'1'0'160,"-1"0"-64,1-1-64,0 1 160,-1 0-160,1 0-32,0 0 0,0 0 64,0 0-32,0 0-32,0 1-64,0-1 32,0 0-32,0 0 0,0 0 128,0 0 32,0 0-32,2 0-64,-3 0 32,1 0-32,1 1-96,0-1 64,-1 0 96,1 0 32,-1 1-128,0-1 32,0 0 64,0 0 32,0 1-32,0-1-64,0 0 32,0 0 32,0 1 32,0-1 32,1 0-64,-1 0-64,0 1-64,-1-1 32,1 0 32,0 0 64,0 1-96,0-1 0,0 1 32,-1-1 64,1 1-32,1-1 64,-2 1-128,2-1 0,-1 0 32,0 0 64,-1 1-96,2-1 0,-1 1 32,0-1 64,0 1-96,0-1 0,1 1 32,-2-1 0,2 1 0,-2 0 0,2 0 0,-1-1 0,0 1 0,0 0 64,0 0-96,0 0 0,0 0 96,0 0 32,0-1-128,1 1 32,-1 0 0,1 0 0,-1-1 64,-1 0 32,1 0-32,1 1 32,-1-1-64,0 1 64,0-1-128,0 1 0,-1 0 32,1-1 0,0 1 0,0-1 64,0 1-32,0-1-32,0 0 96,1 0 0,-1 0 320,1 0 192,-1 0-320,1 1-64,-1-1-160,1 0-64,0 1-128,-1 0 0,0-1 64,1 1 96,-2-1 64,2 1 32,0-1-64,-1 1 32,1-1 0,-1 0 32,1 0 64,0 0 32,-1 0-96,1 0-96,0 0 0,0 1-32,0-1 0,-1 0 64,1 0-96,-1 0 0,1 0 32,0 0 64,-1 0-96,1 0 0,-1 0 32,1 0 64,-1 0-32,1 0 64,-1 0-128,0 0-64,1 1 64,-1-1 0,1 0 32,-1 0 0,1 0 0,0 0 64,0 1-96,-1-1 0,2 0 32,-3 1 0,3-1 0,-1 0 64,0 0-32,-1 0 64,1 0-64,-1 0-32,1 0 32,-1 0-32,0 0 0,0 0 64,1 0-96,-1 0 0,0 0 32,1 0 64,-1 0-32,0 0-32,0 0-64,0 0 32,0 0 32,0 0 64,1 0-96,-1 0 0,-1 0 160,2 0 160,-1 0-32,0 0 32,-1 0-96,1 0-32,0 0-192,0 0 32,0 1 0,0-1 0,0 0-96,0 1 64,0-1 32,-1 0 64,1 0-32,1 1-32,-1-1 32,0 0-32,0 0 0,0 0 0,0 0 0,0 0 0,0 1 0,0-1 0,0 0 0,1 0 0,-2 1 64,1-1-32,1 0-32,-1 0 32,-1 0-32,0 0-96,2 0 64,0-1 96,-1 1 32,0 0-128,1 0-32,-1 0 32,0 0 0,1 0 32,-1 0 0,1 0 64,-1 0 96,0 0-128,0 0-96,1 0 96,-1 0 32,0 0 0,1 0-64,0-1 32,1 1 32,-2 0-32,1-1-96,0 1 32,1 0 96,-1 0 96,0 0-128,1 1-96,0 0-1184,-1 0-1152</inkml:trace>
  <inkml:trace contextRef="#ctx0" brushRef="#br1" timeOffset="14">621 41 384,'-3'3'256,"2"-2"-128,-2 1-96,2-1 96,-2 0-64,3 1-64,-3-1 32,2 1-32,-1 0 0,1-1 64,0 0-32,-1 1-32,0 0 32,0-1-32,0 0-96,1 1 64,-1 0 32,0 0 64,0 0-32,0 0-32,1 0 96,-1 0 0,0 0 448,1-2 192,-2 1-288,3 1-160,-3-1-192,1 0 0,0 0-64,1 1 64,-1-1-128,0-1-64,0 1 128,1 1 32,-1-1 0,-1 0-64,1 0-64,0 0 32,0-1 32,-1 1 64,0 1-32,1-1 64,0 1-64,0-1-32,0 0-64,-1 1 32,1 0 32,0 1 64,0-2-32,0 2-32,0-1 32,-1-1-32,2 2-96,-2-1 64,2 0 32,-3 0 64,2 0 256,0-1 96,0 1-288,0 0-32,0-1-96,0 1 64,1 0-96,-1-1 0,1 0 32,-1 1 0,1 0 64,0 0 32,-1 0-128,2 0-32,-1 0 32,-1 0 0,0 0 96,1 0 32,0 0-128,-1 0-32,0 0 32,1 0 0,0 0 32,-1 0 0,1-1 0,-1 1 0,1 1 0,-1-1 64,1-1-32,-1 2-32,0 0 32,1-1-32,-2 0 0,3 1 0,-2-1 0,1 0 0,-1 0 0,1 1 64,0-1-96,-1-1-64,1 2 64,-1-1 64,1-1 0,-1 2-32,1 0-64,0-1 32,0 2 32,0-1 0,0 0 64,1 0 32,-1-1-32,0 1 32,0-1-128,1 1 0,0-1 32,-1 0 0,1 1 0,0-2 0,-1 2-96,1-1 0,0 0 64,0 0 64,0 1 64,0 0 32,0-2-160,-1 2 32,2-1 0,-2-1 0,1 1 64,-1 1 32,1-1-128,-2-1 32,2 2-64,-1-1 0,1 0 64,-1-1 0,-1 2 0,1-1 0,1 1 0,-2 0 0,1 0 0,0-1 64,0 0-96,0 1 0,0-1 96,0 1 32,1 0-128,-2-2-32,1 2 32,0-1 0,1 0 32,-1 0 0,0 0 64,1 0 32,-1-1-128,0 2 32,1 0 0,-2 0 64,1-2-96,0 1-64,0 1 64,0-2 0,0 1 32,-1 1 64,2 0-32,-1-2-32,-1 2 32,1-1-32,1-1 0,-1 1 0,1 1-96,-1-1 64,1 1 32,0-1 64,0 1-32,-1 0-32,0-1 96,1 0 0,-1 1-192,0-1 0,0 1 32,0-1 96,1 0 0,-1 1 64,1 0-64,-1-1 64,1 1-64,0 0-32,0 1 32,0-1-32,1-1 0,-1 1 64,1 1-32,-1-2-32,0 1 32,1-1-32,-1 1 0,0 0 64,1 0-96,-1-1 0,0 2 32,1-1 64,-1 0-32,1 0-32,-1 0-64,0 1 32,0-1 32,0 0 0,0 0 64,0 1 32,1-1-128,-1 1-32,0-1 32,1 0 0,-1 0 32,1-1 64,-1 1-96,1 0 0,0-1 96,1 0 32,-1 1-128,-1-2-32,2 2 32,-1-1 0,1 1 32,-1-1 64,0 2-96,0-1 0,1 0 96,-1 0 32,0-1 32,1 1 0,-1 0-160,1-1 32,0 1 64,-1-1 32,0 0-32,0 0-64,0 1-64,1-1 32,-1-1 96,1 2 32,-1 0-32,0-1-64,1 1-64,0-1-32,-1 0 128,0-1 32,1 1 0,-2 0-64,2 0-64,-2 0 32,2 0 32,-2 0 64,2-1-32,-2 1-32,2-1 32,-2 1-32,2 0 0,-2-1 0,1 1 0,0-1 0,0 1-96,0 0 64,0 0 32,0 0 64,0 0-32,1 0-32,0-1-64,0 0 32,0 1 32,-1-1 64,0 0 32,1 1 96,-1-2-256,0 1 0,0 1 0,0-1 96,1 0-64,0 0 0,0 0 32,-1 0 64,1 0-96,-1 1 0,0-1 32,1 0 0,-1 1-96,0-1 64,2 0 32,-3 2 64,3-1-32,-2 0-32,0 0 32,0 0-32,0 0-96,0-1 64,0 0 32,0 0 64,0 1-32,0-1-32,1 1 32,-1-1 32,0 0-32,1 1-32,-1-1 32,0 1 32,0-2-96,-1 2 0,1 0-32,0 0 0,0 0 64,1-1 0,-2 0 0,1 1 64,-1 1-96,1-2 0,1 1 32,-1 0 0,-1 0 0,2 0 0,-1-2 64,0 1 32,0 1-128,1-1 32,-1 0 0,0 0 0,0-1 0,0 1 0,0 0 0,0-1 0,0 1 0,0 0 0,1 0 0,-1 0 64,0-1-32,0 1 64,1-1-64,-1 0-32,2 1 32,-2-1-32,1 0 0,-1 0 0,1 0 0,-1 0 0,0 1 64,1-1-96,-1 1 0,0 0 32,-1-1 0,1 1 0,0 0 0,0 0 0,0 0 64,-1-1-32,1 1-32,-1-1-64,1 1 32,-1-1 32,1 0 64,0 0-96,0 1 0,0-1 32,0 1 64,0 0-32,0-1-32,0 0 32,-1 2-32,1-1 0,0 0 64,1-2-32,-2 2-32,2-1 32,-1 0 32,0 0-32,-1 0-32,2 0 32,-1 1-32,0 0 0,1 0 64,-1 0-96,0-1 0,0 1 32,0-1 64,1 0-32,0 0 64,-1 0 0,1 0-128,0 0-32,-1 0 32,1 0 0,-1 0 32,0 0 0,1 0 0,-1 1 64,1-1-32,-1 0-32,2 0 32,-2 0 32,0 0-96,1 0-64,-1 0 128,0 0 96,0 0-96,0 0-32,0 0 0,0 0 0,1 0 0,-1 0 64,1 0-96,-1 0 0,1 0 32,-1 0 64,0 0-32,2 0-32,-2 0-64,2 0 32,-2 1 32,1-1 64,-1 1-96,0-1-64,1 1 64,-1 0 64,0-1 0,1 1-32,-1 0 32,0-1-32,0 1 0,0-1 64,0 0-32,1 0-32,-1 1-64,0-1 32,0 0 32,0 1 64,0 0-96,2-1 0,-3 0 32,2 1 0,-1-1 0,1 1 0,-1-1 0,1 1 0,-1-1 0,0 0 0,1 1 0,0 0 64,0-1-96,0 0 0,0 0 96,0 0 96,0 0-128,0 0-96,0 0 32,1 0 0,-1 0 32,1 0 0,-1-1 0,0 1 0,0 1-96,0-1 64,0 0 32,0 0 64,0 0-32,0 0-32,0-1 96,1 1 0,0 0-128,-2-1-32,2 1 32,-1-1 0,0 1 32,-1 0 0,1 0-96,-1 0 64,1 1 32,-1-1 64,0 0-32,1 1-32,0-1-64,0 1 32,0-1 32,1 0 64,-3 0-32,1 0-32,2 0 32,-2 0-32,1 0 0,-1 0 64,1 0-96,-1 0 0,0-1 32,1 1 0,-1-1 0,1 1 0,0 0 64,-1 0 32,1 0-128,0 0-32,0 0 32,0 0 0,0 0 32,-1 0 0,2-1 0,0 0 64,-1 0-32,0 1-32,0-1 32,1 0-32,-1 1 0,1-1 64,-1 0-32,1 0-32,1 1 32,0-1 32,0 0-96,-1 0 0,0 1 32,1 0 0,-2-1 0,2 1 64,-1-2-32,0 1-32,0-1 32,0 1-32,-1 0 0,1 0 64,0 0-96,1 1 0,0-1 32,-1 0 0,-1 0 0,1 0 0,-1 1 0,1-1 0,0 1 0,-1-1 64,0 0-32,1 1-32,0-1 32,0 0 32,0 0-96,-1 1-64,1-1 64,0 0 0,0 1 96,-1-1 32,1 1-128,0-1-32,-1 1 96,1-1 32,2 0-96,-2-1-32,0 1 32,0 0 0,0 1 32,-1-1 0,2 0 0,-1 0 0,0 0 0,1 0 64,-1 0-32,0 0 64,0 0-128,-1 1 0,1-2-32,0 0 0,-1 0 128,0 0 32,1 1-32,0 0-64,-2 0 32,2 0 32,-1-1-96,0 1 0,0 1 32,1-1 0,0-1 0,-1 1 0,1 0 0,-1 1 0,0-1-96,0 0 64,1 0 32,-1 0 64,1 0-96,-1 0-64,0 0 128,0-1 32,0 1-96,0 0 32,0 0 0,0 0 64,0 0-32,0 0-32,-1-1 32,2 1-32,-2-1 0,2-1 64,0 2-96,-1-1-64,0 1 128,0-1 32,-1 1-96,1-1 32,0 1 0,-1 0 0,1 0 0,0 0 64,0-1 32,0 1 96,0-1-96,-1 1 0,2-1-32,-1 1-64,-1-1 32,1 1-32,-1 0 64,1-1 32,-1 0-192,0-1 0,0 1 96,0-1 128,1 1 32,-1 0 0,0 0-32,1-1 64,0 1-160,-1 1-32,1 0 0,-1-1 0,0 1 0,2-1 0,-3 0 0,1 2 64,2-2-96,-3 0 0,2 0 32,0 1 64,-1-1-32,1-1-32,-1 1 32,1 0 32,-1 0-96,0 0-64,-1 0 64,1 1 64,0-1-64,0 1 0,0-1 32,0 1 0,0 1 0,0-1 0,0 0-160,-1 1 32,1-1 128,0 1 128,-1-1-32,1 1 0,-1-1-96,1 1-96,1 0-32,-2-1 96,0 1 64,1 0 64,-1 0-128,2 0 32,-1-1-64,0 1-64,0 0 160,0-1 32,0 1 0,0 0-64,0-1 32,-1 1-32,2 0 0,-1 0 0,0-1 64,0 1-96,-1-1 0,1 0 32,0 1 0,0 0 0,0-1 0,-1 1-96,1-1 64,0 1-32,0 0 0,-1-1 128,1 1 96,0 0-128,0-1-96,-1 1 32,1 0 0,0 0 32,0-1 0,-1 1 64,2-1 32,-2 0-32,0 0-64,0 1 224,0-1 96,0 1-256,2-1 0,-2 1-64,0-1 64,0 1-96,1 0 0,-1 0 32,0 0 0,0 0 0,0-1 0,1 0 0,-1 1 64,0-1-96,0 1 0,0 0 32,2 0 0,-2 0-160,1 1 32,0 0 64,0-1 32,0 1 32,0-1 0,0 1 0,0-1 64,0 0-32,0 1 64,1-1-128,-1 0 0,0 0 32,1 0 0,-1 0 0,1 0 64,-1 1-96,1-1 0,1 1 32,-3-1 64,1 1-192,2-1 32,-2 1 96,1 0 64,0-1 0,0 0-64,0 0 32,-1 1-32,0-1-160,1 0 32,-1 0 192,0 0 128,0 2-192,0-2-32,0 1 64,0 0 32,1 0-96,-1 0 32,0-1 0,0 0 64,1 0-96,-2 1 0,3-1-32,-2 0 0,1-1 128,0 1 32,-1 0-128,1 0 32,-1 0 0,1 0 0,-1 0 0,0 0 0,1 1 0,0-1 0,0 0 0,0 0 64,0 0-96,-1 0 0,2 0 32,-1 0 0,0 0 0,0 0 0,-1 0 0,1 1 0,0-1 0,-1 0 0,1 0 64,-1 1 32,1-1-128,-1 0-32,1 0 32,-1 0 0,1 0 32,-1 1 64,1-1-96,-2 0 0,2 0 32,-1 0 0,0 1 0,1-1 64,-1 0-32,0 0-32,0 0 32,0 0-32,1 0 0,0 0 0,-1 0 0,0 0 0,1 0 0,-1 0 0,1 0-96,-1 1 64,1-1 32,0 1 0,-1-1 0,2 1 0,-3-1 0,3 1 0,-2-1 0,-1 0 64,2 0-96,0 0 0,0 0 96,-1 0 96,1 0-128,0 0-96,-1 0 96,1 0 32,-1 0-160,0 0 0,1 0 96,0-1 64,0 1 0,0-1-64,0 1 32,1-1-32,-1 1 0,1-1 0,-1 1-96,0-1 0,0 1 64,0 0 64,0 0 0,1-1 64,-1 1-64,0 0-32,0-1-64,1 1 32,-2 0 96,2 0 32,-2 0-32,1-1-64,0 0-64,0 1-32,0 0 64,0 0 0,0-1 32,1 0 64,-1 1-96,0-1 0,0 0 32,2 0 0,-3 1 0,2-1 64,0 0-32,0 1-32,-1-1 32,1 0-32,-1 0-96,0 0 64,1 0 96,-1 0 32,1 0-128,0 1-32,-2-1-64,2-1 0,-1 1 160,0 0 96,0-1-32,0 2-64,0-1 0,0 0-32,0 0 0,0 0 64,0 0-32,0 0-32,-1 0-64,1 1 32,1-1-32,-2 1 0,1-1 64,-1 1 64,0-1-32,1 0-32,-1 0 32,1 0-32,0 0 0,0-1 0,0 1 0,-1 0 64,1-1-32,0 1 64,0-1-128,-1 2-64,2-2 64,-2 0 64,2 0 0,-1 0-32,0 0 32,0-1-32,0 1-96,1 0 0,-1 1 64,0 0 64,0-1 0,-1 1-32,1 0 32,0 1-32,0-1 0,0 0 0,1 0 0,-1 0 64,0-1-32,0 0-32,1 0 32,-1 1-32,1 0-96,-1-1 0,0 1 64,1 0 0,-1 1 96,2-2 32,-3 1-128,2 0 32,-1 0-64,1-1 0,-1 1 128,1-1 32,0 0-128,0 0 32,0 1 0,0 0 64,1-1-32,-1 1-32,-1 0-64,1-1 32,0 2 32,-1 0 64,1-1-96,-1 0-64,0 1 64,0-1 64,0 0 0,1 1 64,0-1-64,0 0-32,-1 0-64,0 0 32,0 0 32,0 0 0,0 0 0,0 0 64,0 0-32,-1 0 64,1 0-128,-1 0 0,0 0 32,1 0 64,-1-1-96,1-1-64,-1 2 64,1-1 0,-1-1 96,1 1 32,-1 1-128,0-1 32,0 0-64,0 0 0,0 1 128,0-1 96,-1-1-128,2 1-96,-2 0 96,0 1 32,1-1 0,-1 0 32,0 1-224,0 0 32,0-2-32,0 1 64,-1 1 32,1-1 32,-1 0 64,0 0 32,1 0-128,-2 1 32,1 0 0,0-1 0,-1 0-96,0 1 64,-1 0 32,2 0 64,-2 0-96,0 0 0,0 1 32,0-1 0,1 0 0,-2 0 0,1-1 0,1 1 0,-1 0 0,0 1 64,0 0-96,0-1 0,0 1-32,1-1 0,-1 0 128,0 1 32,0 0-192,0 0 0,-1 0 32,3 0 96,-3 0-64,1 0 0,0 0 32,0 0 64,0 0-32,0 0 64,0 0-64,1 0-32,-1 0-64,0 0 32,-1 0-32,1 0 0,0 0 128,0 0 32,-1 0-128,0 0-32,1 0 32,-2 1 64,2-1-64,-1 0 0,1 0 32,0 1 64,-1-1-96,1 1-64,0-1 64,-1 1 64,1-1 0,0 1-32,-1-1 32,1 0-32,0 0 0,1 0 64,-1-1-96,0 1 0,1-1 32,-2 1 0,1 0 64,2 0 32,-3 0-128,1-1-32,1 1 32,-1 0 64,1 0 0,-1 1-32,0-1-64,0 0 32,0 0 32,-1 0 64,1 0-32,1 0 64,-2 0-128,1 0-64,-1 0 64,1 0 64,-1 0 0,0 0-32,0 0-64,0 0 32,0 0 32,1 0 0,-1 1 64,1-1 32,0 0-128,-1-1-32,1 2 32,-1-2 0,1 1 32,0 0 64,0 0-32,0 0 64,0 0-64,0 0-32,0-1-64,0 1 32,0 0-32,0 0 0,1 0 64,-1 0 0,0 0 0,0 0 64,1 0-32,0 0-32,-1 0 32,0 0 32,0 0-96,0 0-64,1-1 64,-1 1 0,1-1 32,-1 1 64,0 0-32,1-1 64,0 1-128,0-1 0,-2 1 32,3-1 0,-2 1-96,1 0 64,0-1 32,0 1 0,0-1 64,0 1 32,0 0-128,0-1 32,1 0 0,-1 0 64,0-1-96,1 0 0,-1 2 32,1-1 64,-1 0-32,1 0 64,-2 0-128,1 0 0,1 0-32,0 1 0,-1-1 128,0 0 32,1 0-128,0 1-32,-1-1 32,2 0 64,-2 0 0,1 0-32,-1 0-64,1 0 32,0 0 32,0 0 64,0-1-96,-1 0 64,2 0 64,-1 1-128,-1 0 32,2-1 0,-1 0 64,1-1-32,0 1 64,0-1-128,0 1 0,0 0 32,0 0 0,0 0-96,0-1 64,1 2 32,-1-1 0,2 1-96,-1-1 64,0 1 96,0-2 32,0 1-128,0 0 32,1 0-64,-1-2 0,0 2 128,0-2 32,0 2-128,0 0 32,-1-1 0,1 1 64,-1-1-32,1 3-32,-1-2 32,0-1-32,1 2 0,-1-1 0,0 0 0,0-1 0,0 2-96,0-2 64,0 0 32,0 1 0,0-1 0,-1 0 64,1 1-32,0 0 64,-1-1-128,0 1 0,1 1-32,0-1 0,-1 0 64,0 0 0,0 1 0,-1-2 64,1 0-96,-1 1 0,1-2 32,0 1 64,0-1-96,-2 1-64,2 0 128,-1 0 32,1 1 0,-1 1-64,0-2-64,1 0 32,0 2 96,-1-2 32,0 0-128,0 1 32,0-2-64,1 1 0,-1-1 64,1 1 64,-1 0-32,1 0 64,-1 0-128,1 2-64,-1-2 64,1 0 64,-2 1-64,1 0 0,0-1 32,0 1 64,0-2-96,0 1-64,0 0 128,0 0 32,0 0 0,-1 0 32,1 1-128,-1-1 0,0 0 32,0 1 0,0-1-96,0 0 64,1 1 32,-1-2 0,0 0 0,0 2 0,0-1 0,0 1 0,-1-1 0,0 1 0,2 0 0,-2 0 0,1 2 0,0-2 0,0 0-96,0 0 0,-1 1 128,0 0 32,0-1 0,1 0-64,0 1 32,-1 0 32,1-1-96,-1 1 0,0 0 32,1-1 0,-2 1-96,1 0 0,0-1 64,0 1 64,0 0 0,0-1 64,-2 1-128,2 1-64,0-1 128,0 0 96,-1 0-32,0-1-64,-1 1-160,2 0 0,-1 0 128,0 1 128,0-1-96,1 1-96,0 0 96,-2-1 32,2 0-96,0 0-32,0 1 32,0-1 0,-1 1 32,1-1 0,-1 1 0,1-1 64,0 1-96,0 0-64,0-1 64,0 1 0,0 0 32,0-1 64,-2 0-96,2 0 0,-1 1 96,0-1 32,-1 0-128,2 0-32,-2 0 32,0 1 0,2 0 96,-2-1 32,1 0-128,-1 0 32,2 1-64,-1-1 0,1-1 64,0 1 0,0-1 0,-2 2 0,1-1 0,1 0 64,-1 1-96,1-1 0,-1 1 32,0 1 64,1-1-32,0 0-32,0 1-64,0 0 32,0-1-32,0 1 0,0 0 64,0-1 64,0 1-96,1 0 0,0 0 32,-1-1 64,0 1-32,-1 0-32,2 0 32,-1 0 32,1-1-96,-1 1-64,1 0 64,-1 1 64,0-1-64,0 1 0,0-2 32,0 1 64,0 0-32,0-1-32,0 1 32,-1 0-32,1 0 0,0 0 0,-1 0 0,1-1 0,-1 1 0,1 1 0,0-1-96,0 0 64,1 0 32,0 1 0,1-1-96,-1 0 64,0 2 32,0-1 64,1-1-96,0 0 0,-1 1 32,0 0 64,0 1-32,0-1 64,-1 1-64,0-1-32,-1 2-64,-3 2 32,-1 0-832,-2 1-352,-3 0-1248</inkml:trace>
  <inkml:trace contextRef="#ctx0" brushRef="#br1" timeOffset="15">501 126 640,'-2'1'352,"2"-1"-192,-1 0-192,0 0 64,1 1-32,-1-1 64,0 1-32,-1 0 64,1 0-64,0 0-32,-1 0 32,1 0 32,-2-1-32,1 0 64,0 1-64,1-1-32,-1 1 96,1 0 0,-1-1-32,0 1-64,1-1 96,0 1 0,-1-1 32,1 1 0,0-1 0,-1 1 0,0-1-64,1 0-64,-2 0 96,3 0 64,-3 0 0,2 0 0,1 0 32,-3 0 96,1 0-64,0 0-64,1 0-64,-1 0 0,0 0-64,0 0-32,-1 1 96,1-1 0,0 0-32,0 0-64,-1 0 32,2 0 32,-2 0 32,-1 0 32,2 0 0,-1 0 64,0 0-160,1 0-96,-1 0 32,1 0 0,-1 0 32,0 0 0,-1 0 0,1-1 64,1 1 32,0 0 32,-1 0-64,1 0-64,0 0 32,-1 0-32,0 0 0,1 0 0,-2 0 0,1 0 0,0 0 0,0 0 64,1 0-32,-1 0-32,0-1 32,0 1 32,0 0-32,1 0 64,-1-1 0,0 1 32,-1 0-64,2-1-64,-1 1 32,0 0 32,0 0-96,0 0-64,0 0 64,0 0 0,1-1 32,-2 1 64,1 0-32,0 0-32,0-1 32,1 1-32,0-1 64,-1 1 32,0-1-128,0 1 32,-1 0-64,1 0 0,0 0 64,0-1 64,0 0-32,-1 1-32,0-1 32,1 0-32,-1 0 0,1 1 0,-2-1 0,2 0 0,-1 1-96,0 0 64,0 0 32,1-1 64,-1 1-96,0 0 0,-1-1 32,2 1 64,0-1-32,0 0-32,0 0-64,0 0-32,-1 1 64,1-1 64,0 0 0,-2 0 64,2 1-64,0 0-32,-1-1-64,0 0-32,0 1 128,0-1 96,-1 1-96,1-1-32,0 1-64,0-1-64,1 1 160,-1-1 32,-1 1-96,2 0 32,-1 0-64,1-1 0,-1 1 64,1-1 64,-1 1-32,1-1 64,-1 1-64,0-1 64,-1 1-128,1 0 0,0 0-32,0-1 0,0 1 64,0 0 64,0 0-96,-1 0 0,1-1 32,0 1 0,1 0 0,-1 0 64,1-1-96,-1 1 0,1 0 32,-2-1 64,2 1-96,0 0 0,0 0 32,0 0 0,1-1 0,0 1 0,0 0 0,-1 0 0,2 0 0,-2 0 0,1 1 0,1-1 64,-1 0-96,1 1-64,-1-1 128,1 1 32,-1-1-96,1 1-32,0 0 32,1 0 0,-1-1-64,0 1 64,1 1 32,0-2 0,1 3 0,-1-2 0,1 1 0,0-1 0,1 1 0,-1-1 0,1 1 0,0-1 64,0 1-96,1-2 0,-2 2 32,2 0 0,-1-1 0,0 1 0,0-1 0,0 1 0,0-1-96,-1 1 0,0-1 128,0 0 96,1 1-96,-1-1-96,0 2 96,1-1 32,-1 0 0,0 0-64,1 0-64,-1-1 32,1 1-32,-1-1 0,2 1 64,-2 0 64,1-1-96,0 1-64,0 0 128,0 0 32,0-1 0,0 0-64,0 1 32,0 0 32,0-1-192,1 0 32,-1 1 32,1 0 96,0 0-64,-1 0 0,1 0 32,-1 1 64,0-1-32,0-1 64,1 2-128,-1-1 0,1 0-32,-1 0 0,0 0 128,1 0 32,-2 0-32,2-1-64,0 0 32,-1 1-32,1 0 0,-1-1 0,0 1 0,1-1 64,0 1-32,-1 1 64,1-1-64,1-1-32,-1 2-64,0-1 32,0-1 32,-1 1 0,1-1 64,-1 2 32,0-1-32,1-1-64,-1 1 32,1 0-32,0-1 0,-1 0 0,0 0 0,0 1 0,1-1 0,-1 1 0,1-1-96,0 0 0,0 1 128,0 0 96,1 0-32,-1 0-64,0 0-96,0 0 32,1 0 96,-1 0 32,0 0-128,-1 0 32,1 1 64,0-2 32,0 1-128,-2 0 32,2 0-64,0-1 0,-1 1 128,1 0 32,-1-1-128,0 1 32,-1 0-64,2 1 0,-1-1 128,-1 0 32,1 0-32,0 0-64,1-1-64,-2 0 32,2 1-32,-1-1 0,0 0 64,1 0 0,0 0 64,-1 1 32,1-2-32,0 1-64,0 0-64,-1 0 32,2 1 32,-1-1 64,-1 0 32,1 0-32,0 0-64,0 1-64,0-1 32,0 1 32,0-2 0,0 2 0,1-1 0,0 1 0,-1 0 64,0 0-192,0-1 32,0 1 96,-1 0 128,1 0-96,0-2-32,-1 2 0,2-1 0,-1 0 0,-1 0 0,0 0 0,0 0 64,1 0-32,-1-1-32,0 1 96,1-2 0,0 1 32,-1 0 64,1 1-96,0-1-64,0 0 0,-1 0-32,0 1-96,0-1 64,0 0 96,1 1 32,-2 0-192,1 0 0,-1-1 32,0 1 32,1-1 96,-1 1 32,1-1-1024,0 0-1536,-1 0 288</inkml:trace>
  <inkml:trace contextRef="#ctx0" brushRef="#br1" timeOffset="16">867 437 1152,'-2'-1'512,"2"1"-256,0 0-320,0 1 192,0-1-96,0 0-32,0 0 96,0 0 0,0 0-32,0 0-64,-1 0 32,1 0-32,0 0 64,-2-1 160,2 1 128,0 0-128,-1-1-64,1 1-64,0 0 0,0 0-224,-2 0 32,2 1 96,-1-1 128,1 0-192,-1 0 0,1 0 64,-1 0 64,0 0-96,1 0-32,-1 1 32,1-1 0,-1 0 32,1 0 0,-1 0 64,0 1 32,1-1-32,-1 0-64,0 1 32,1-1-32,-1 0 0,0 1 0,1-1 0,-1 1 0,1-1 0,-1 1 0,1-1 0,0 0 0,-1 1 0,1-1 64,0 1-32,-1 0-32,1 0 32,0 0-32</inkml:trace>
  <inkml:trace contextRef="#ctx0" brushRef="#br1" timeOffset="17">843 451 3584,'0'2'0,"0"0"-96,0 0 64,0-1 32,0-1 0,0 2 0,0-1 64,1 0-32,-1-1-32,0 1 96,1 0 0,-1-1-32,1 1-64,0-1 32,0 0-32,0 0 0,0 0 0,0 1 0,-1-1 0,1 0 0,0 0 64,0 0-96,0 0 0,0 1-32,0-1-64,-1 0 224,1 0 96,0 0-192,1-1 32,-2 1 32,2 0 32,-1 0-128,0 0-32,-1 0 32,0-1 0,2 1 32,-1 0 64,0 0 32,-1 0-128,1-1-32,0 1 96,-1-1 96,1 0-32,-1 0-64,1 0 64,-1-1 0,0 1 96,1-1 96,-1 1-128,1-1-32,-1 1-64,0 0-64,1 0 32,-1 1 32,1-2-32,-1 1 64,0 0-128,0 0-64,1 0 128,-1 0 32,0 1-96,0-1 32,-1 1 0,1-1 64,0 0-32,0 1-32,-1-1-64,1 0 32,-1 0 32,1 1 0,0-1-96,-1 0 64,0 1 32,1-1 0,-1 1 0,1 0 0,-1 0 0,0 0 0,0-1 0,0 1 0,1 0 0,-1 0 64,-1-1-96,2 1 0,-1 0 32,0 1 0,-1-1 0,2 0 64,-2 1-192,1-1-32,0 0 128,-1 1 160,1 0-128,-1 0 0,1-1-64,0 1 0,0 0 64,-1 0 0,2-1 0,-2 1 0,2 0 0,-1 0 0,0-1 0,1 1 0,-1 0 0,1 0 0,0 1 0,0 0 0,0-2-96,0 2 64,0 0 96,1-1 32,-1 1-32,1-1-64,0 0 32,-1-1-32,2 0 0,-1 0 64,0 1-32,1-1 64,-1 0-64,1 0-32,-1 0 32,1-1-32,-1 1 0,0-1 0,1 0 0,0-1 0,-1 1 0,0 0 64,1 0-32,-1 0-32,0 0-64,0 0 32,0 0 96,-1-1 32,0 1-128,0 0 32,0 0-64,0 1 0,0-1 64,-1 0 64,1 1-96,-1-1 0,0 1 32,0-1 0,-1 1 0,2 0 64,-2-1-32,0 1-32,0-1-64,1 1 32,0-1 32,-1 1 64,1 0-96,-1 0 0,1-1 32,-1 2 0,1-1-96,0 1 64,-1-1-32,1 0-64,-1 1 96,1 0 0,0 0-64,0 1 64,1-1 32,0 1 0,0-1 0,1 1 0,0 0 64,0 0 32,0 0-32,0-2-64,1 0 96,0 0 0,0-1-32,0 1-64,0-1 96,-1 0 0,1 0-128,-1 1 32,0-2 0,-1 1 64,2 0-96,-2-1 0,0 1 32,0 1 64,0-1-96,-2 0 0,2 0 32,-1 1 0,1-1-96,-1 1 64,0 0-32,0-1 0,1 1 64,-2 0 0,1 0 0,0 0 0,0 1-96,0 0 64,0-1 32,0 1 64,0 0-96,1 0-64,-1 0 64,1 0 64,0 1-64,1-1 0,0 1 32,0-2 0,0 1 0,1 0 64,0-1 32,0 0 32,0 0-64,0-1-64,0 1 32,1-1 32,-2 1-32,-1-1-32,2 0 32,-1-1-32,-1 1 0,-1 0 0,-1 0 0,2 0 0,-1 1 0,0-1 0,-1 0-96,0 1 64,1 0 32,0 0 0,0 0 0,0 0 0,0 0-96,0 1 64,0 0-32,0-1 0,0 1 0,0 0 0,1 0 128,-1 0 32,1 1-128,0-1 32,0 0 64,1-1 96,-1 0-128,1 1-32,0-1 0,1 0 64,-1 0-96,1-1 0,-1 1 32,1 0 64,0-1-96,-2 0 0,2-1 32,-1 1 0,-1 0 0,1 0 64,-1 0-32,0 1 64,-1-2-64,0 1-32,1 0-64,-2 0-32,2 0-32,-2 1 96,0 1-64,1-1 32,0 1 0,0 0 0,0 0 64,0 1 0,1-1 0,0 0 0,0 1 64,1 0 32,0 0-32,0-1-64,0 1 32,0-1 32,0-1-96,0 0 0,1-1 32,-2 0 64,2 0 32,-1 0 32,0 1-160,-1-2 32,0 1 0,0-1 0,0 1 0,-1 0 64,1 1-96,0-1-64,-1 0 64,-1 0 64,2 1-64,-2 0-64,1 0-32,0 0 0,0 0 160,-1 1 32,1 0 0,0 0-64,0 0 32,0 1-32,0-1 0,1 1 0,0 0 0,0-1 0,1 1 0,1-1 64,-1 0-32,1-1-32,0 0 32,-1-1-32,2 0 0,-3 1 64,3-1-32,-2 0-32,-1 0 32,0 0-32,2 0 64,-2 0 32,-2 0-32,2-1-64,0 1 32,0 0-32,-1 1-160,1-1 32,-1 0 64,-1 1 32,2 0-128,-2 0 32,1 1 64,1 0 32,-1 0 32,1 0 0,-1 2 0,1-1 64,0 0-96,0 0 0,1-1 96,-1 1 96,1-1-128,0-1-32,-1 0 0,2-2 64,-2 1-32,2 0 64,0 0-64,-2-1-32,2 1 96,-2 0 0,0-1-128,0 0 32,0 1 0,-2 0 0,2 0-96,0 0 0,-1 0 64,-2 0 64,3 1-64,-2-1 0,0 1-128,1 1 32,0-1 64,0 1 96,0 0 0,0 0-32,1 0 32,0 1 32,1 0-32,0 0-32,0 0 32,0 0 32,0-1-96,0 1 0,2-1 32,-3 0 64,3-2-32,-2 0 64,1 0-64,-1-1 64,0 0-128,-1 1 0,1-1 32,-1 0 64,-1 0-32,0 1-32,1-2 96,-3 2 0,3 0-192,-1 0-64,-2 1-32,3 0 128,-2 0 32,0 0 96,1 1-96,0 1-64,0-1-32,0 0 96,1 0 64,0 1 128,0-1-128,0 0-32,1 1 0,0-1 0,-1-1 0,2 0 64,-1 0-32,0 0 64,1 0-128,-2-1 0,0 0 32,2 0 64,-1-1-32,-1 1-32,0 0 96,0 0 0,0 1-128,0-2 32,-1 1-64,-1 0 0,2 1 0,-2 0-64,1 0 0,0 0 96,0 1-64,0 0-32,0 1 96,1-1 0,-1 0 96,2 1 32,-1 0-32,1-1-64,0 0 32,0 0 32,0 0 32,0 0 32,1-1-160,0 0-32,0 0 32,-2-1 64,2 0 0,-1 0 64,0 1-64,-1-1 64,1-1-128,-1 1 0,0-1 32,-1 1 64,1 1-96,-1-1-64,0 1 64,-1-1 0,2 1-64,-1 0 64,-2 0-32,3 1 0,0 0 0,-2-1 0,2 2 64,0-1 64,0 2-32,2-2-32,-2 1 32,0 0 32,2 0-32,-1-1-32,0 0 96,1 0 0,-1-1-128,0 0-32,0 0 96,0-1 32,0 0 0,-1 0 32,1 0-128,-1-1-64,-1 1 64,1 0 64,-1 0-64,1 1 0,-1-1-32,0 0-64,0 1 96,1 1 0,0 0-64,0-1 64,0 2 96,1 0 32,-1-1-192,2 1-64,-1-1-1280,0 0-480</inkml:trace>
  <inkml:trace contextRef="#ctx0" brushRef="#br1" timeOffset="18">520 371 896,'0'1'416,"-1"-1"-192,2 2-256,-1-2 128,1 1-128,-1 0 0,1 0 96,1-2 32,-1 1 32,1 0-64,-1-1 32,0 0-64,1 0-32,-1 0 96,0 0 64,0 0 0,0 0 0,0-1-96,0 1 32,-1 0 0,0 0 96,1 0-96,-1 0 0,-1 0 32,1-1 0,0 1-64,-1 0-64,0 0-64,0 1 32,0 0 32,-1 0 0,0 1 0,1 0 0,0 1 0,-1-1 0,2 1 0,0-1 64,0 1-32,1 0 64,0-1-64,0 0 64,0 0 64,0-1 128,0-1-192,0 1-128,0-1 64,-1 0 96,1 0 32,0-1 0,-1 1-192,0 0 32,0 0 64,0-1 96,-1 1-224,1 0 0,-1 1 0,0 0 32,0 1-64,-1 0 64,0 0 32,0 1 64,1-2 32,0 2 32,0 0-160,0-1-32,0 0 32,1 1 0,0-1 32,0-1 0,1 0 64,1 0 32,-1 1-32,1-2-64,-1 1 32,1 0 32,-1-1-32,0 0-32,1-1 160,-2 1 32,1-1 128,-1 1 128,0 0-256,-1-1-96,1 0-64,-1 0 32,0 1-96,-1 0-64,0 1-32,0-1 96,1 0-64,0 2-32,0-1 96,0 2 64,1-2 0,-1 3-32,1-1-64,1 0 32,-1 0 32,1 0 0,1 0 0,-1 0 64,0-1 32,0-1 32,0 0-64,0 0-64,-1 0 32,1 0-32,0-2 0,-1 1 64,0-1 32,0 0 32,0 0-224,0 1 0,0-1 96,0 0 64,-1 0-160,0 2 0</inkml:trace>
  <inkml:trace contextRef="#ctx0" brushRef="#br1" timeOffset="19">527 355 6240,'-2'0'-64,"1"1"32,0-1 32,0 1 0,0 1 64,1-1-96,-1 1-64,1 0 64,0-1 0,0 0 32,1 0 64,0 0-32,0 0 64,1-1-64,-1 0-32,0-1 32,1 1-32,0-1-96,-1 0 64,1 0 96,-1 0 32,0-1 32,-1 0 0,0 0-160,0 0-32,-1 1-64,1 1 96,-1-1 0,0 0 32,-1 1 0,0 0 0,1 1-96,-1 0 64,1 0 32,0 1 0,0 0-96,1 0 64,0 0 32,0-1 0,0 1 0,1-1 0,-1 0 64,1 0 32,0 0-32,0-1-64,-1 0 32,1 0-32,0-1 0,0 0 0,0 0 0,-1 0 0,1-1 0,-1 1 64,0-1-32,0 0-32,-1 0-64,1 1-32,0 0-32,-1 1 96,0 0 0,1 0 32,-1 0 0,0 2 64,0-1-96,0 1-64,0 0 64,1 0 64,1-1 0,-1 1-32,0 1 32,1-1-32,0-1 0,-1-1 0,1 0 0,-1 0 0,1 0 64,0 0 32,0 0-32,-1-1-64,1-1-64,0 1-32,-1 0 64,0-1 64,0 1 64,0 0 32,0 0-224,-1-1 0,0 1-192,-1 0 32,0 0 128,0 1 128,1 1-32,0 0 0,-1 0-32,1 1 0,0-1 64,1 1 64,-1 1-32,1-1-32,0 0 32,0-1-32,0 0 64,1 0 96,-1-2-128,2 1-96,0-1 96,-1 0 32,1 1-96,0-1-32,-1 1 32,1-2 64,0 1-64,-1 0 0,0 0 32,0 0 0,0 0 0,-1 1 64,0-1-32,0 1 64,-1 0-128,0-1 0,0 1 32,0 0 0,1 0-96,-1 0 64,0 0 32,1 0 0,0 1-96,-1-1 64,1 1 32,1 0 0,-1 0 0,1 1 64,0 0-32,1 0 64,-1-2-128,0 3 0,1-3 32,0 1 64,-2-2 32,1 1 32,1-1-64,0-1-64,-2 1-64,0 0 32,0-1 96,0 0 32,0 0-128,-1 1-32,0-1-64,-2 0 96,1 0 0,0 1 96,1 0-96,-1 1-64,1 0 64,-1 1 0,1 0-64,0 0 64,0 1 32,0-1 0,1 1-96,0-2 64,0 1 96,0 0 96,0 0-64,0 0 0,1-1-96,-1 0-32,1 0 32,-1 0 64,1-1-32,-1 1-32,1-1 32,-1 0-32,1 0 0,0-1 0,-1 1 0,0-1 0,0 0 0,0 0 0,0 1 0,-1-1 64,0 0-96,-1 1-64,0 0 64,1 1 0,-1 0-64,1 1 64,0 0 32,0 1 64,0 1-96,1-1 0,0 1-32,0-1-64,0 0 160,0 0 32,0-1 64,1 1 0,0-2-64,1 0 32,-1-1 0,1 0-128,-1 0-32,0 0 32,1 0 0,-1 1 96,0-1-32,-1-1-96,0 0-32,0 1 64,0 0 0,-1 0 96,-1 1 32,0-1 32,1 1-224,-1 0-64,0 0 64,1 1 32,0 0 64,0 0 0,0 1-96,1 0 64,0 0 96,0-1 32,1 1-32,0-1-64,0 1 32,0-1 32,1-1-32,-1 0-32,0 0-64,0-1 32,0 0-32,0 0 0,0 0 64,0-1 64,-1 1-32,0 1-32,0-2 32,0 0 32,-1 1-96,0 0 0,0 0 32,-1 0 0,0 2 0,1-1 0,-1 1-96,1 1 64,-1-1-32,1 1-64,-1-1 96,2 1 64,-1 0-64,1 0-64,0 1 128,0-2 96,1 1-32,1 0-64,-1-1 64,1-1 0,0 0-32,0-1-64,0 0-64,0 0 32,0 0 32,0-1 0,-1 2 0,0-1 0,0-1 0,-1 0 64,-1 1-96,1 0-64,-2 0 64,0 0 0,0 0 32,-1 0 64,1 0-96,1 1-64,-1 1 64,1-1 0,0 1 32,1 0 64,-1 0-32,1 0-32,1 0 32,-1 0-32,1 0 0,1-1 64,-1 0-32,1-1-32,-1 0 32,0 0-32,1 0 0,-2 0 0,1 1-96,-1-1 64,0-1 32,0 1 64,-1 0-192,0 0-32,0 1 64,-1 0 32,2 1-32,-1 0 0,0 0-32,1 1 96,0-1 64,0 0 128,1 1-128,0-1-32,1 0-1344,0-2-608</inkml:trace>
  <inkml:trace contextRef="#ctx0" brushRef="#br2" timeOffset="20">802 442 512,'1'-1'256,"-1"1"-128,1 0-160,0 0 128,-1-1-64,1 1-32,0 0 32,-1-1 32,2 1-96,-2 0 0,0 0 32,0 0 64,1 0-32,1 0-32,-2 0-64,1 0 32,-1 0 32,0 0 64,1 0-32,1 0 64,-2-1-128,1 1 0,0 0 32,0 0 0,0-1 0,0 1 0,0 0 0,-1 0 0,1 0 0,0-1 0,0 1 0,0 0 0,0 0 0,0 0 64,0 0-96,1-1 0,-2 1 32,0 0 0,1 0 0,1 0 64,-1-1-96,-1 1 0,2 0 32,-1 0 64,0 0-96,0-1 0,0 1 32,0-1 0,0 1 0,0 0 0,0-1 0,-1 1 64,1 0-32,0 0-32,0 0-64,0 0-32,1 0 64,-1 0 64,0 0 0,0 0 64,1-1-128,-1 1 0,0 0-32,0 0 0,1 0 64,-2 0 0,3 0 64,-2 0 96,-1 0-128,2 0-96,-1 0 32,0 0 0,1 0 32,-1 0 0,0 0-96,0 0 64,1 0 32,-1 0 64,0 0-96,1 0 0,-1 0 32,0 1 0,0-1 0,0 0 64,0 0-96,0 1 0,0 0-32,0 0 0,0-1 128,-1 0 32,2 0-32,-2 1-64,1-1-64,1 1 32,-1-1 32,-1 0 0,0 0 0,3 1 0,-2-1 0,0 0 64,0 0-32,0 1-32,0-1 32,0 0-32,1 1-96,-1-1 64,0 0 32,1 0 0,-1 0 0,0 1 64,-1-1-32,1 1-32,0-1-64,-1 1 32,1-1 96,0 1 96,0-1-64,0 0-64,-1 1 0,1 0-32,1 0 0,-2 0 0,1 0 0,1 0 0,-1 0 0,-1 0 64,1 1-32,0-1-32,0 1 96,0-1-64,-1 0 64,1 0-64,0 0-32,0 1 32,0-1-32,0 0 0,1 0 64,-1-1-32,1 0 64,1 1 64,-2 1 64,1-1-800,-1 0-352</inkml:trace>
  <inkml:trace contextRef="#ctx0" brushRef="#br2" timeOffset="21">809 460 1536,'1'0'608,"1"0"-320,-1 0-352,-1 0 128,0 1-160,0-1 64,2 1-32,-1-1-64,-1 1 96,1-1 0,-1 1 96,1-1 96,0 1 64,0-1 32,1 0-64,-1 1-32,0-1-192,0 0 32,0 0 0,0 0 0,0 1 0,1-1 0,-1 1 0,-1 0 0,2 0 0,-1 0 0,0 0 64,0-1-32,0 0-32,0 1 32,0 0-32,0-1 0,0 1 64,0-1-96,0 1-64,0-1 128,0 1 96,0-1-96,0 1-96,1-1 32,-1 1 64,0 0-64,1-1 0,-1 1 32,2-1 64,-3 1-32,3-1 64,-2 0 64,1 0 64,0 0 32,0 1 64,0-1-160,-1 0-96,1 0-32,0 1-32,-1-1 0,1 0 0,0 0 0,0 1 0,0-1 0,0 0 64,0 1-32,-1-1-32,2 0 32,-1 0 32,0 0 32,-1-1 32,1 1-160,0 0 32,0 0 0,0 0 0,-1 0 0,1 0 0,0 0 0,-1 0 0,1 0-96,0 0 64,-1 0 32,1 0 64,1 0-32,-2-1-32,1 1 32,0 0 32,0 0-32,-1-1-32,1 1 96,0-1 0,-1 1-32,0 0-64,1-1 288,-1 1 128,0-1-128,1 1-96,-1 0-192,0-1 0,1 1 0,-1 0 64,1 0-32,-1-1-32,1 1 96,-1 0-128,1-1 0,-1 0 32,1 1 0,-1 0 0,0-1 64,0 1-32,0 0-32,0 0-64,0-1 32,0 1 32,-1 0 64,1 0-96,0 0 0,0-1-32,0 1 0,0 0 64,0-1 64,0 1-32,0 0-32,0 0 32,0 0-32,0 0 0,0 0 0,1-1 0,-2 1 0,1-1 0,-1 1 64,0-1-96,0 1 0,0 0 32,0 0 0,0 0 64,0-1 96,0 1-128,0 0-96,0 0 32,0 0 0,0 0 32,0 0 0,0 0 0,0 0 0,0 0 0,0 0 0,0 0 0,0 0 0,0 0 0,0 0 64,0 0-32,0 0 64,0 0-128,0 1 0,0 0 32,-1 0 0,1-1-1152,-2 1-1184,1-1 416</inkml:trace>
  <inkml:trace contextRef="#ctx0" brushRef="#br2" timeOffset="22">937 449 640,'1'0'256,"-1"1"-128,1-1-160,-1 0 64,1 1-32,-1 0 64,2 1-32,-1-1-32,0 1 32,0-1 32,0-1-96,1 2-64,-1-1 64,1 0 64,-1 1 64,0-1 32,1 0-224,-1 0 0,0 0 32,1 0 96,-1 1-64,0-1 0,-1-1 32,1 1 64,0 0-32,0 0-32,0 0 32,0 1-32,-1-1 64,2 0 32,-2 0 32,1 0 0,0 0 0,0 0 0,0 1-576,-1 0-224</inkml:trace>
  <inkml:trace contextRef="#ctx0" brushRef="#br2" timeOffset="23">468 370 384,'0'1'256,"0"0"-128,0 0-160,0-1 128,0 0-128,0 0-64,0 1 64,0-1 0,0 2 96,1-1 32,-1 0 32,1 0-64,0 0 32,-1 0-64,1 0-32,0-1-64,-1 0 32,1 1 32,0 0 64,0 0-96,0-1 0,0 1 864,0-1 480,1 0-672,-2 1-256,1-1-256,2 0-128,-3 0 32,3 0 32,-2 0-96,1 1-64,-1-1 64,0 1 0,1-1 32,-1 0 0,1 1-96,-1-1 64,0 1 96,0 0 32,0-1-32,0 1 32,1 0-128,-1 0-64,1-1 64,-1 1 64,1-1 0,-1 0 64,2 1-128,-1-1 0,0 1 32,0-1 0,0 0 0,0 0 0,0 0 0,0 0 0,0 1 0,0-1 0,0 0 0,0 0 0,0 0 0,0 0 64,1 0-96,-1 0 0,0 0 160,0 0 64,0 0-160,0 0 0,0 0-32,0 0 0,-1 0 0,1 0 0,0 0 0,-1 1 0,1-1 0,-1 0 64,1 0-32,-1 0 64,1 0-64,0 0-32,0 0 32,0 0-32,0 0 0,0 0 0,0 0 0,0 0 0,0 0 0,0-1 0,-1 1 0,0 0 64,1 0-32,-1 0-32,1 0 32,-1 0 32,0 0-96,1 0-64,-1 0 64,-1 0 0,3 0 32,-2 0 64,0-1-32,0 1-32,0 0 32,0 0 32,0 0-32,0 0-32,0 0-64,0 0 32,0 0 32,-1 0 64,1 0-32,0-1 64,-1 1-64,0 0-32,0 0 32,0 0-32,0 0 0,0-1 0,0 1 0,0 0 0,1 0 0,-1 0 0,0 0 0,1 0 64,-1-1-32,0 1-32,1 0 32,-1 0 32,0 1-736,0-1-352,0 0-320,0 1-64</inkml:trace>
  <inkml:trace contextRef="#ctx0" brushRef="#br2" timeOffset="24">608 374 896,'-2'0'352,"2"0"-192,0-1 160,0 1 288,0 0-256,0 0-96,-1 0 96,1-1 160,-2 0-192,1 0-96,1 0-64,-2 0-32,1 0-224,-1 1 0,1-1 32,-1 0 96,0 1 0,0 0 64,0-1 64,0 0 128,0 1 0,0-1 64,0 0-128,1 0-64,-2 0-64,3 0 0,-3-1-128,1 2 0,1-1 32,-1 1 64,0-2-32,1 1 64,0 0-224,-1 1 32,1-1 32,-1 0 32,1 1 32,-1-1 0,1 1 0,0 0 64,-1 0-32,0 1-32,0-1-64,0 0 32,-1 0-32,1 0 0,0 0 64,0 0 64,0 0-32,0-1 64,0 1-64,0 0-32,0-1 32,0 1 32,0-1-96,0 1 0,0-1 32,-1 1 0,2 0-96,-2 1 64,1-1 32,0 0 0,1 1 0,-1-1 64,0 1-96,0-1 0,0 0 32,0 1 0,0-1-96,0 1 64,0 0 96,0 0 32,-1-1-128,2 1-32,0-1 32,-1 1 64,1 0 0,0-1-32,-1 1 32,1-1-32,0 0-96,0 1 64,-1-1 32,1 1 64,0-1-32,0 1-32,0-1 32,0 0-32,0 0 0,1 1 0,-1-1 0,0 0 0,0 0 0,0 1 0,1-1-96,-1 1 64,1-1 32,-1 0 0,1 0-96,-2 1 64,2-1 32,0 0 64,-2 0-32,2 1 64,0-1-64,-1 0-32,1 0 32,0 1 32,0-1-32,-1 0-32,1 0-64,0 0 32,0 0 32,0 0 0,0 0 0,0 0 64,0 0-32,1 0-32,-1 0-64,0 0 32,1 0 32,-1 0 0,0 0 0,2 0 64,-2 0-32,0 0-32,0-1 32,2 1-32,-2 0 0,1 0 0,-1 0 0,1-1 64,-1 1-96,0 0-64,0 0 128,0 0 32,0 0-96,1 0-32,-1 0 32,0 0 64,0 0 64,0 0 96,0 0-160,0 0-32,0 0 0,0 0-1760,-1 1-736</inkml:trace>
  <inkml:trace contextRef="#ctx0" brushRef="#br2" timeOffset="25">679 400 256,'-1'0'160,"0"1"-64,-1-1-128,2 1 128,-1-1 0,0 1 96,0-1-32,-1 1 64,1 0-128,0-1 0,-1 1 32,2 1 0,-1-1-160,-2 1-32,3-1 96,-3 0 32,1 0 0,0 1-64,0 0-64,1-1 32,-2 0 320,0 0 96,0 1-96,1 0-32,-1-1-192,0 0-64,0 1 64,0 0 96,1 0-128,0-2-96,0 1 32,0 1 0,-1-1 32,1 0 64,0 0-32,0 1-32,1-1 32,-1 0-32,-1 0 0,3 0 0,-1 0-96,-1 0 64,1 0 32,1 0 64,0 0-32,0-1 64,0 0-64,0 0 64,0 0-64,0 0-32,1 0-64,1-1 32,-1 0 32,2-1 0,-1 1 0,0-1 64,1 1-32,-1-2 64,1 1-128,0-1-64,-1 0 128,1-1 32,0-1 0,0 2-64,0-1-64,-1 1 32,0 0 32,0 0 0,0 1-96,0 0 64,-1 0 32,1-1 0,1 2-352,-1 0-96,-1-1-352,1 0-128</inkml:trace>
  <inkml:trace contextRef="#ctx0" brushRef="#br2" timeOffset="26">753 401 640,'0'1'256,"0"0"-128,0 0-224,-2 0 64,2 1 32,0 1 0,0-1 64,0 2 32,2 0-128,-2-1 32,0 0-64,2 0 0,0 0 128,-1 0 32,0 1 32,1-1 0,-2 2 416,1-2 192,0 1-288,-1 0-160,1-1-192,-1 0-96,1 0 32,-1 0 32,1-1 32,0 2 32,1 1-64,0-1-64,1 0-64,0 2-32,2-1-928,-1-1-384</inkml:trace>
  <inkml:trace contextRef="#ctx0" brushRef="#br2" timeOffset="27">538 504 1152,'-2'0'416,"1"0"-192,-1 1-256,2 0 128,-1 0-64,-1 1-32,0-1 160,0 0 32,-1 0 0,1 1-32,-1 0-96,0 0 32,-1 0 0,1 1 32,0 0-64,-1 0-64,0 1 32,-1-2 32,-1 1 32,2 0 32,-1-1-160,1 0-32,0 0 32,2 0 0,0-1-832,1 0-352</inkml:trace>
  <inkml:trace contextRef="#ctx0" brushRef="#br2" timeOffset="28">488 612 1152,'1'-1'512,"-1"1"-256,0-1-160,0 0 224,1 0-64,0-1 96,-1 0 0,1 1 96,0-1-160,0 0-96,0 0-96,0 0 0,0 1 0,1-1 96,0 0-96,0 1-64,0-1 0,0 2-32,-1-2-96,2 1 64,-2-1 96,2 0 96,-1 2-64,0-2-64,0 1 64,-2 0 0,1 0-128,-1 1 32,0 0-160,-1 0 32,1 1 128,-1 0 64,0 0 0,0 0-64,0 0 32,-1 0 32,1 0-32,-1 0-32,1 0-64,-1 0 32,0 0 32,0 0 64,0-1-32,0 2 64,0-1-128,0 0-64,0 1 128,0 0 32,0 0-96,1 1 32,-1 0 0,1-2 0,-1 1 0,2 0 0,0-1 0,0 0 64,0 0-320,0-1-64,2 0-1056,-1 0-448</inkml:trace>
  <inkml:trace contextRef="#ctx0" brushRef="#br2" timeOffset="29">568 177 384,'3'0'160,"-2"0"-64,0 0-192,0 0 64,1 0 32,1 0 0,-2 0 0,2 0 64,0 1-96,0-1-64,0 0 64,0 1 0,0-1 32,0 0 64,2 0-96,-2 0 0,1 0 96,-1 0 32,1 0-32,0 0 32,0 1 576,0-1 256,0 0-544,1 1-160,-1-1-192,0 1-32,0-1 0,0 1 64,1 0-32,-1 0-32,1 0 32,-1 0-32,-1 0 0,1 1 0,-1-1 0,0 1 0,1-1 0,0 0 64,-1 0-32,-1 0-32,2 0-64,-1 1 32,0-1 32,0 1 0,0-1 0,0 0 64,1 1-32,-1-1-32,2 1 96,-1-1 0,1 0-128,0 0-32,0 0 96,2 1 32,-2-1 0,1-1-64,0 1-64,0 0 32,0 0 32,2 0 64,-2 0-96,0 1-64,0 1 128,1-1 32,-1 1 0,-1 0-64,1 0-64,-1 1 32,0-3 32,0 2 64,0-1-32,0 0-32,1-1 32,-1 1 32,1-1-32,0 0-32,0 0 32,2 0-32,-1 1-96,0 0 64,1 1 96,1-1 32,-1 1-128,0 0-32,0-1 96,-1 1 32,0-1-96,-1 0 32,1 0-64,-2 0 0,0 0 0,0-1-64,-1 2 160,0-1 96,0 0-96,0 2-32,0-1 0,-2-1 64,1 0-96,-2 0 0,1 0 32,0-1 0,0 1-96,-1 0 64,1 1 32,0-2 0,0 0 0,2 1 0,1 0 0,-1 0 0,2-1 64,1 2 32,1 0-672,1 1-256,1 0 64,1 0 32</inkml:trace>
  <inkml:trace contextRef="#ctx0" brushRef="#br2" timeOffset="30">709 123 128,'9'-1'160,"-5"1"-64,1 0-64,-3 0 96,1 0-160,1 0 32,0 1 0,0-1 64,1 0-32,-1 1-32,0-1 32,0 1 32,0 0 384,0-1 192,-1 1-320,0 0-192,0 0-160,2 1 0,-2-1 32,1 1 64,-1-1-32,0 1-32,1 0 32,0 0-32,1 1 64,1 0 96,-1 0-64,1-1-64,2 0 0,0 0 32,0-1-32,0-1-32,2 1 32,-1-1-32,-1 0-96,1 0 0,-1 1 128,0-1 32,0 1 128,1-1 96,-2 1-64,0 0 32,-1 1-224,2-1-32,-2 1 64,-1 0 32,1-1-128,0 1 32,0 0 0,0 0 64,0 1-32,1-2-32,-1 2 32,1 1-32,0-2-96,-1 1 64,0 0 96,1-1 32,-1 0-192,0 1-64,0-1 128,-1 1 64,1 0 32,0 0-64,-1 1 32,0 1 32,1 0 32,2-2 32,-1 0-1216,2 1-512</inkml:trace>
  <inkml:trace contextRef="#ctx0" brushRef="#br3" timeOffset="31">602 272 256,'0'0'160,"0"0"-64,0-2-128</inkml:trace>
  <inkml:trace contextRef="#ctx0" brushRef="#br3" timeOffset="32">783 393 384,'2'-1'256,"-1"1"-128,-1 0-160,1 0 64,0 0-128,-1 0 64,1 0 32,-1 0 0,1 0 0,-1 0 0,2 0 0,-2 0 0,2 0 64,-1-1 96,0 1 0,0-1 64,0 1 0,-1 0 96,1 0-160,0 0-96,0-1-128,0 1 32,0 0 32,-1 0 0,2 0 0,-1 0 0,0 0 352,1 0 160,-2-1-256,1 1-128,1 0-32,-2 0 0,1-1-32,-1 1-64,1 0 32,1 0-32,-1 0 0,0 0 64,-1-1-96,2 1 0,-1 0 32,0 0 0,-1 0-96,1 0 64,0-1 32,0 1 0,0 0 0,0 0 64,0 0-32,-1 0-32,1 0 32,1 0-32,-2 0 0,1 0 0,1 0-96,-1-1 64,-1 1 32,2 0 64,-1 0-32,0 0 64,0 0-128,0 0 0,0 0 32,0 0 0,0-1 0,0 1 64,1 0-192,-1 0 32,0 0 32,0 0 96,0 0 0,1 0 64,-1 0-64,0 0-32,0 0 32,1 0-32,-1 0 0,1 0 0,-1 0 0,2 0 0,-3 0 0,3 0 0,-2 0-96,0 0 64,0 1 96,1-1 32,-1 0-128,0 0 32,1 1-64,-1-1-64,1 0 96,-1 0 64,1 1 0,0-1 64,0 0-64,0 0-32,0 0 32,1 1-32,-2-1 0,2 0 0,-2 1 0,1-1 64,0 0-96,0 1 0,-1-1 32,1 0 0,-1 0-96,0 1 64,1-1 32,-1 0 0,0 0 0,0 1 64,0-1-32,1 1 64,-1-1-128,1 0-64,-2 1-32,3 0 0,-1 0 96,0-1 64,-1 1 0,1 0-32,0 0 32,0-1 32,0 1 32,1 0 32,0-1-1056,0 1-416</inkml:trace>
  <inkml:trace contextRef="#ctx0" brushRef="#br3" timeOffset="33">630 335 1152,'-1'-1'416,"1"1"-192,-1 0-256,1-1 128,0 1 128,0 0 192,0-1-96,0 1 64,0 0-96,-2-1 0,1 0-160,1 0-96,-1 0 64,1 1 64,-1-1-128,1 1-32,-1-1 128,0 1 64,1-1 0,-1 1 32,1 0-288,-1-1 0,0 1 64,0-2 64,0 1 0,0 0 32,-1 1-224,1-1 32,0 0 96,0 1 128,0 0-96,0-1-32,0 0 0,0 1 0,0-1 64,-1 0 32,1 0-32,1 0-64,-1 0 32,-1 1-32,1-1 0,-1 1 64,1 0-96,0-1-64,0 0 64,-1 0 0,1 0-64,-1-1 64,1 1 96,-1 1 96,0 0-128,1-1-32,-1 0 0,0 0 0,1 0 0,-1 1 64,-1-1 32,2 1 32,-1-1-224,1 1 0,-1-1 32,1 1 32,-1-1 32,1 1 64,0-1-96,0 1 0,-1-1 448,1 0 192,-1 0-288,1 0-192,-1 1-160,1-1 0,0 0 32,-1 1 64,1-1 96,-1 1-128,1 0-96,-2 0-64,3 0 96,-2 0 0,0 0 32,1 0 0,-1 0 0,1 0 0,0 0 64,-1-1-32,1 1-32,-1 0-64,1 0 32,-1-1 32,1 1 64,-1 0-32,0 0-32,1 0-64,-2 0 32,3 0 32,-3 0 64,2 0-32,-1 0 64,0 0-128,1 0-64,-1 0 64,0 0 64,0 0 0,0 0-32,0 0 32,0 0 32,0 0-96,0 0-64,0 0 64,1 0 64,-1 0 0,-1 0 64,2 0-128,-2 0-64,2 0 64,0 0 64,-1 0 0,1 0-32,-1 0 32,0 0-32,1 0 0,-1 1 0,0-1 0,1 0 0,-1 0 0,0 0 0,0 0 0,0 0 64,1 1 32,-3-1 32,1 0-416,-1 0-128,0 1-1440</inkml:trace>
  <inkml:trace contextRef="#ctx0" brushRef="#br3" timeOffset="34">629 461 896,'-4'0'352,"2"2"-192,0-1-256,2-1 0,-2 0 64,0 2 0,2-2 32,-2 2 64,0 0-96,-1-2 0,2 1 32,1 1 0,-3 0 0,3-2 0,-1 2-96,1-2 64,-3 0 32,3 0 64,-2 0-96,2-2 0,-2 2-256,0 0-64</inkml:trace>
  <inkml:trace contextRef="#ctx0" brushRef="#br3" timeOffset="35">653 382 640,'-2'5'256,"1"-3"-128,0 1-160,0-1 128,0 0 0,0-1 32,-1 2-64,1-1 32,-1 1-128,1-2 0,-1 2 32,0 0 64,0-1 32,0 0 32,-1 1-160,2-2-32,-3 1 32,2 1 0,-1 0 32,1-2 64,-2 2-96,1 0 0,-1-1 32,0 4 64,1-2-448,0 0-224</inkml:trace>
  <inkml:trace contextRef="#ctx0" brushRef="#br3" timeOffset="36">1577 389 896,'4'0'416,"-2"0"-192,0 0-256,-2 0 64,2 0-32,0 0 0,2 1 0,-2-1 0,0 2 0,0-2 0,1 0 0,-1 0 0,0 0 64,-2 2 32,2-2-32,-2 0 32,0 0-224,0 0 32,0 0 96,0 0 64,0 0 0,0-2 32,0 2-128,0 0 0,0 0 32,-2 0 64,2 0-32,0 0 64,0 0-128,-2 0-64,0 0 64,-1 0 64,1 0-512,2 0-192</inkml:trace>
  <inkml:trace contextRef="#ctx0" brushRef="#br3" timeOffset="37">1453 391 256,'3'-1'160,"-1"1"-64,0 0-128,-2 0 128,2 0-64,-1 0 64,1 0-128,0 0 0,0 0 32,0 0 64,0 0-32,1 0 64,-1 0-128,1 0-64,1 0 128,-3-1 32,3 1 128,-2 0 96,0-1 64,0 1 96,0 0-224,0 0-128,0-1-64,0 1-32,0 0 0,1 0 0,-1 0 0,0 0 64,1 0-96,-2 1 0,2-1 32,-1 0 0,1 0 0,-1 0 0,0 0 0,0-1 64,0 1-96,0 0 0,0 0 32,-1 0 64,1 1-96,0-1 0,-1 0 96,2 1 32,-1-1-32,0 0-64,-1 1-64,1-1 32,0 0 32,0 0 0,0 0 0,0 0 0,1 0-96,-1 0 64,1 0 32,-1 0 64,0 0-96,1 0 0,-2 0 96,2 0 32,-2 0-32,1 0-64,-1 0-64,1 0 32,-1 1 32,1-1 64,-1 0-96,0 0 0,0 0 32,0 0 64,-1 0-96,1 0 0</inkml:trace>
  <inkml:trace contextRef="#ctx0" brushRef="#br3" timeOffset="38">1595 392 2624,'1'0'96,"0"0"-128,-1 0 32,2 1-64,-2-1 0,0 0 128,0 0 32,0 0-32,0 0-64,0 0-64,-2 1-32,2-1 64,-1 0 64,0 1 0,0 0-32,0 0 32,-1-1 32,1 1-192,-1 0 32,0-1 96,1 1 64,-1 0 0,0 0-64,0-1 32,0 1-32,-2 0 0,3 0 0,-2 1-96,0 0 64,0 1 96,0 0 32,0 0-32,0-1-64,1 1 96,-1 0 0,0-1-32,-1 1-64,0-1 32,1-1-32,-1 1-96,1-1 64,-1 1-32,1 0 0,-1 0 128,0 1 32,0 0-128,1 1-32,-1 1-768,0 0-224</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34:51.634"/>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01:34:51.635"/>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262 68 1152,'-4'-1'512,"2"1"-256,0-1-384,1 1 128,-2 0 0,3 0 0,-3-1 0,1 1 0,0 0-512,0 0-128</inkml:trace>
  <inkml:trace contextRef="#ctx1" brushRef="#br1">691 168,'0'0,"0"1,1 0,1 1,0 0,0-1,1 1,0 0,0 1,2-1,0 1,1 1,0-1,1 0,0 1,0-2,0 1,-1-1,0 0,0 0,0-1,-1 0,0 0,1 0,-1 0,0-1,0 1,-1-1,1 0,-1 0,-1 0,1-1,-2 1,1 0,-1 0,1 0,-2-1,1 1,0 0,0 0,0 0,0 1,0-1,0 0,0 0,-1 0,1 1,-1-1,-1 0,0 0,0 0,0 0,-1 0,0 0,0 0,-1 0,-2-1,1-1</inkml:trace>
  <inkml:trace contextRef="#ctx0" brushRef="#br0" timeOffset="2">717 167 3968,'2'-1'1568,"1"1"-832,3 2-864,-3-2 320,2 2-160,1 0-32,2 0-1664,-1 0-800,0 0 1152,-1-1 672</inkml:trace>
  <inkml:trace contextRef="#ctx0" brushRef="#br0" timeOffset="3">746 183 2304,'0'1'960,"2"1"-512,2 1-608,-1-1 192,1-1-96,1 2 0,2 2-864,1 1-320,1-2 544,0 2 352</inkml:trace>
  <inkml:trace contextRef="#ctx0" brushRef="#br0" timeOffset="4">504 279 128,'0'0'64,"0"1"0,0-1-96,0 0 64,0 1-32,1-1 0,-1 1 0,0-1 64,0 1-96,0-1 0,0 1 96,1-1 96,-1 0-128,0 0-96,0 1 96,1-1 32,-1 0-96,0 1 32,1-1 64,-1 1 32,0-1-128,0 0 32,1 1 0,-1-1 128,0 2 0</inkml:trace>
  <inkml:trace contextRef="#ctx0" brushRef="#br0" timeOffset="5">509 292 896,'0'1'-64,"0"1"32,0-1 0,0 0 96,0 0 32,0 0-128,0 0 32,0 0 0,0-1 64,0 0-32,0 1 64,-1 0-64,1-1-32,0 1 32,0 0 32,0 0 32,0-1 96,0 1-32,0 0 0,0 0-96,-1 0-64,1-1 32,0 1 32,0 0-32,-1 0-96,1-1 32,0 1 32,-1-1 64,1 0-32,-1 1-32,1-1 32,-1 1-32,1 0 0,-1-1 0,1 1 0,0 0 0,-1 0 0,1-1 64,-1 1-32,1 0-32,0-1-64,-1 1 32,1 0 32,-1 0 0,1 0 64,0-1 32,0 1-128,-1 0-32,1 0 32,-1 0 0,1 0 32,0 1 64,-1-1-96,1 0 0,0 0 32,-1 0 0,1 0 0,0 0 0,-1 0 64,1-1 32,0 1-192,-2 0 0,2 0 96,0-1 64,0 1-96,0 0 32,-1-1 64,1 0 32,0 1-128,-1-1 32,1 1 0,0-1 64,-2 1-96,2 0-64,-1 0 64,1 0 64,0 0 128,0-1-224,-2 1 0,1 0 64,1 0 128,-1-1-32,1 1 0,-1-1-32,1 1-64,0 0 32,-1 0 32,1-1-32,-1 1-32,1 0 32,-1 0-32,0-1 64,1 0 32,-1 1-128,1 0 32,-1 0 0,1-1 64,-1 1-32,0 0 64,1 0-128,-1-1 0,0 2-32,0-1 0,0 0 64,1 1 64,-1-1-32,0-1-32,0 2 32,0-2 32,1 1-96,-1 0 0,1 0 32,-1-1 64,1 1-32,-1 0-32,0-1-64,1 1-32,-1 0 64,1-1 0,-1 1 96,1-1 32,-1 1-128,0-1 32,1 1 64,-1-1 32,0 1-128,1-1 32,-1 0 0,0 1 0,1 0-96,-1 0 64,1-1 32,-1 1 64,1-1-32,-1 0-32,0 1-64,1 0-32,-1-1 64,0 0 0,1 1 96,-1-1 32,0 0-32,1 1-128,-1-1-32,0 0 128,0 1 32,1-1 0,-1 0-64,1 1 32,-1-1-32,1 1-96,-1-1 0,0 0 64,1 0 0,-1 1 96,1 0 32,-1-1-128,1 0 32,-1 0 0,0 1 0,1 0 0,-1-1 64,0 0-32,1 1 64,-1-1-128,1 1-64,-1-1 64,0 1 64,0-1 0,0 0-32,0 1 32,0-1 32,0 0-32,0 0-32,0 1-64,0-1 32,1 0 32,-1 0 0,1 0-96,-1 0 64,0 0 96,1 0 32,-1 0-128,-1 0 32,2 1 0,-1-1 0,1 0 0,0 0 64,0 1-32,-1-1-32,-1 0-64,2 1 32,-1-1 32,1 1 0,-1 0 0,1-1 64,-1 0-32,0 1-96,1 0 32,-1-1 32,1 1 64,-1 0-32,1 0 64,-1-1-128,0 1-64,0-1 64,1 1 0,-1-1 32,0 0 64,0 0-32,1 0-32,-1 1 32,0-1-32,0 0 0,1 0 0,-1 1 0,1-1 0,-1 0 64,0 0 32,1 0-128,-1 0-32,1 0 32,-1-1 0,1 1 32,-1 0 0,0 0 0,1 0 0,0 0 0,-1 0 64,1 0-96,-1 0 0,1 0 32,0 0 0,-1 0 64,0 1 32,1-1-192,-1 0 0,0 0 32,0 1 96,0-1-64,0 0 0,0 0 96,0 0 32,1 0-128,-1 0 32,1 0 64,-1 0 96,1 0-128,-1 0-32,0 0 0,1 0 64,-1 0-96,0 0 0,0 0 32,1 0 0,-1 0 0,0 0 0,1 0 0,-1 0 64,1 0-32,-1 0-32,0 0 288,1 0 192,-1 0-288,1 0-128,-1 0-32,1-1-32,-1 1 0,0 0 0,1 0 0,-1 0 0,1 0 0,-1 0 64</inkml:trace>
  <inkml:trace contextRef="#ctx0" brushRef="#br0" timeOffset="6">358 422 4704,'-2'1'96,"1"-1"-128,0 0 0</inkml:trace>
  <inkml:trace contextRef="#ctx0" brushRef="#br0" timeOffset="7">352 423 4736,'-1'0'0,"0"0"0,0 0 0,0 0 0,-1 0 0,2 0 0,-1 0 0,1 0-96,-1 1 64,-1-1 32,2 0 64,0 0-32,-1 0-32,0 0 32,-1 0 32,2 0-32,-1 0-32,1 0-64,0 0 32,-1-1-32,-1 1 0,2 0 64,-1 0 0,1 0 64,-1 0 32,1 0-128,-1 0 32,0 0-64,1 0 0,-1 0 128,0-1 32,1 1-32,-1 0-64,0 0 32,0-1-32,0 1-96,0 0 64,1-1 32,-1 1 0,1 0 0,-1 0 64,0 0-32,1 0-32,-1-1-64,1 1 32,-1 0 96,1-1 32,-1 0-32,1 1 32,-1-1-128,1 1 0,0-1 96,0 1 32,-1 0-192,1 0 0,-1 0 96,1 0 64,-1 0-96,0 0 32</inkml:trace>
  <inkml:trace contextRef="#ctx0" brushRef="#br0" timeOffset="8">312 415 4992,'-1'0'0,"0"0"-96,1 0 0,-1 0 64,1 0 64,-1 1 0,1-2 64,-1 1-64,1 0 64</inkml:trace>
  <inkml:trace contextRef="#ctx0" brushRef="#br0" timeOffset="9">306 415 5024,'-1'0'-32,"1"0"32,-1 0 0,1 0-96,-1 0 64,0 0 96,1 0 32,-1 0-128,0 0 32,1 0-64,-1-1 0,1 0 64,-1 1 64,1-1-96,-1 1 0,1-1 32,0 1 64,-1-1-32,1 0-32,-1 1 96,0 0 0,1-1-128,-1 0-32,1 1 32,-1-1 64,1 1-64,-1-1-64,1 0 64,0 1 0,-1-1 96,1 1 32,0-1-128,0 1 32,-1-1 0,1 1 0,0-1 0,-1 0 0,1 1-96,0 0 64,-1-1 32,0 0 64,1 1-32,0 0 64,0-1-64,-1 1-32,1 0-64,0-1 32</inkml:trace>
  <inkml:trace contextRef="#ctx0" brushRef="#br0" timeOffset="10">285 394 4992,'0'0'0,"0"-1"0,-1 0-96,1 0 0,0 0 128,-1 0 96,1 1-192,0-1 0,0 0 0,-1 0 96,1-1 0,0 1 64,0 0-128,0-1 0,-1 0 32,1 1 64,0-1-32,-1 2-32,1-2 32,-1 1-32,1-1 0,-1 1 0,0 0 0,1 0 0,-1 0-96,1 0 64,0 0 32,-2 0 64,2 0-32,0 0-32,0 1 32,0-1-32,0 0 0,0 0 0,0 1-96,0 0 64,0-1 96,0 1 32</inkml:trace>
  <inkml:trace contextRef="#ctx0" brushRef="#br0" timeOffset="11">274 354 4992,'-1'-2'0,"1"1"0,0 0 0,0 0-96,-1-1 64,1 1 32,0 0 64,-2 1-32,2-1 64,0 0-224,0 0 32,-1-1 96,1 0 64,0 0-96,0 1-32,0-1 96,0 1 32,0 0 0,0-1-64,0 2-64,0-1 32,0-1 32,0 1 64,0 0-32,0 0-32,0-1 32,0 1-32,0 0 0,0 0 0,0 1 0,0-1 0,0 0 0,0 1 0,0-1-96,0 0 64,0 1 96,0-2-32,0 1-32,0 0 32,0 0-32,0 0-96,0 0 64,0 0 32,0 0 0,0 0 0,0 0 0</inkml:trace>
  <inkml:trace contextRef="#ctx0" brushRef="#br0" timeOffset="12">269 302 4768,'0'-1'64,"0"0"-64,0 0 0,0-1 32,0 1-32,0-1 0,0 1 64,0 0-96,0 0 0,1 0 32,-1 0 0,0 0 0,0 1 64,0-1-96,0 0 0,2 0-32,-2 1 0,0-1 64,1 1 64,-1 0-32,1-1-32,0 1-64,-1-1 32,1 1 32,-1-1 0,1 0 64,-1 1 32,1-1-128,0 1-32,-1-1 32,1 0 0,0 1 32,-1-1 0,1 1 0,0-1 0,0 0 64,0 1 32,0-1-128,-1 0-32,1 1-64,0-1 96,0 0 0,0 0 96,0 1-96,0-1 0,0 1 32,0-1 64,0 1-96,0-1 0,1 1 32,-1-1 64,0 1-32,0-1-32,0 1-64,0 0 32,0 0 32,-1-1 64,1 1-96,0 0 0,0-1 32,0 1 0,0 0 0,0 1 0,0-1 0,-1 0 64,1 0-32,0 0-32,0 0 32,-1 0 32,1 0-96,0 0 0,0 0 32,0 0 0,0 0-96,0 0 64,1 0 32,-1 0 64,0 0-96,0 0 0,1 0 32,-1 0 0,0 0 0,0 0 64,1-1-96,-1 1 0,0 0 32,2-1 0,-3 1 64,3-1 96,-1 1-128,-2-1-96,3 0 32,-2 0 0,1 0 32,-1 1 0,1-1 0,-1 1 0,0-1-96,0 0 64,0 1 96,0 0 32,0 0-32,0 0 32,0-1-128,0 1-64,1 0 128,-1 0 32,0-1 0,1 1-64,-1 0 32,1 0-32,-1-1 0,1 1 0,-1 0-96,0 0 64,1 0 32,-1 0 64,1 0-96,-1 0-64,0 0 64,1 0 64,-1 0 0,0 0 64,0 0-64,1 0-32,-1 0-64,0 1 32,0-1 32,1 0 64,-1 0-32,0 0-32,1-1 96,-1 1 0,0 0-128,1 0-32,-1 0 32,1-1 64,-1 1 0,2 0-32,-2 0 32,2-1-32,-2 1 0,0 0 64,1 0-96,-1 0-64,0 1 128,1-1 32,-2 0 0,2 0 32,-2 1-128,2-1-64,-1 0 64,0 0 64,0 1 0,0-1-32,0 0 32,0 0 32,-1 0-96,1 0 0,0 0-32,0 0 0,0 0 64,0 0 0,0 0 64,-1 0 32,1 0-32,0 0-128,0 0 32,0 0 32,1 0 64,-1 0-96,0 0 0,-1 0 32,1 0 64,0 0-32,0 0 64,0 0-128,0 0-64,1 0 64,-1 0 64,0 0 0,0 0 64,0 0-128,0 0 0,1 0 32,-1-1 0,0 1 0,0 0 0,0 0 0,0 0 64,0 0-96,0 0-64,0 0 64,0 0 64,-1 1 0,1-1 64,0 0-64,0 0-32,-1 1 32,1-1-32,0 0 0,-1 1 0,1-1-96,0 0 64,1 1 32,-2 0 0,0-1 64,1 1 32,1 0-128,-1-1-32,0 0 32,-1 0 64,1 1 0,0-1-32,0 0-64,-1 0 32,1 0 96,0 0 32,0 0-128,0 0 32,0 0 0,0 0 64,-1-1-96,1 1 0,0-1 96,0 0 96,1 0 288,-1 0 160,0 1-352,0 0-160,1 0-64,-1 0 32,0-1-32,1 1-32,-1 0 96,0 0-64,0 0-32,0-1 32,0 1-32,0 0 0,0 0 0,0 1-96,0-1 0,0 0 128,0 0 32,0 0 0,0 1-64,0-1 32,0 0-32,0 0-96,0 1 0,-1-1 128,1 0 32,0 1 0,0-1-64,0 0-64,0 0 32,-1 0 32,1 0 64,0 0-32,0 0 64,0 0-128,0 0 0,-1 0 32,1 1 0,0-1 0,0 0 0,0 1 0,0-2 0,0 2 64,-1-2-96,2 2 0,-2-1 32,2 0 0,-1 0 0,1 0 64,-2 0-32,1 0-32,1 0-64,-1 0 32,0 0 32,1-1 0,-1 1 0,-1-1 64,1 1-32,0 0-32,0-1-64,0 0 32,0 1 32,0 0 0,0 0 64,0 0 96,-1-1-224,1 1 0,0 0 0,0 0 32,0-1 32,0 1 0,0 0 0,-1 0 0,1-1 0,0 1 0,0 0 0,-1 0 0,1 0 0,0 0 0,0-1 64,0 1 96,0 0-224,0 0 0,-1 0 0,1 0 32,0 0 32,0 1 0,0-1 0,0 0 0,0 0 0,0 0 0,0 0 0,1 0 0,-1 0 0,0 0 0,1 0 64,-1 0 32,1 0-128,-1 0-32,0-1 32,0 1 0,1 0 32,-1 0 0,0 0 0,1 0 0,-1 0 0,0 0 0,0 0 0,0 0 64,0 0-32,1 0-32,-1 0 96,1 0 0,-2-1-192,1 1 0,2 0 32,-2-1 32,0 1-64,1 0 0,-1 0 128,0 0 32,-1 0 0,2 0-64,0 0 32,-1 0 32,0 0-32,0 0-32,0 0 32,1 0 32,-1 0-96,0 0 0,1 0 32,-1-1 0,0 1-96,0 0 64,0 0 32,1 0 0,-1 0-96,0 0 64,1 0 96,-1 0 32,0 0-32,0 0-64,0 0 32,1 0-32,-1 0 0,0 0 0,0 0 0,0-1 0,0 1 0,1 0 0,-1 0-96,1-1 64,-1 1 32,1 0 0,-1 0 0,1-1 0,-1 1 0,0 0 64,0 0 32,0 0 32,0 0-224,0 0 0,0 0 32,1 0 96,-1 0-64,0 0 0,0 0 32,0 0 64,0 0-32,1 0-32,-1 0-64,1 0 32,-1 0 32,0 0 64,1 0-32,-1 0-32,0 0 32,0 0 32,0 0-96,0 0 0,0 0 32,0 0 0,0 0-96,0 0 64,1 0 32,-1 0 0,0 0-96,1 0 64,-1 0 32,0 0 64,1 0 32,-1 0 32,0 0-160,0 0-32,0 0 32,0 1 0,0-1 32,-1 0 64,1 1-96,0-1-64,0 1 128,0-1 32,0 1-160,0 0 0,-1 0 96,1 0 64,0 1 0,0-1 32,0 1-128,-1-1 0,1 0-32,0 1 0,-1-1 128,1 0 96,-1 0-128,1 0-96,-1 0 32,1 0 0,0 0 32,-1-1 64,1 1-96,0 0-64,0-1 128,-1 1 96,1 0-96,0 0-96,0 0 32,0-1 0,0 1 32,0 0 0,-1 0 0,1 0 0,0 0-96,0 0 0,0 0 128,0 1 32,0-1 0,-1 0 32,1 0-128,-1-1 0,1 2 32,-1-1 0,1 0 0,1 1 0,-2 0 0,0-1 0,0 1-96,1 0 0,-1-1 128,0 1 32,1-1 0,-1-1-64,0 2 32,2-1-32,-2 0 0,0 0 64,0 0-192,0 2 96,-2-2 64,2 0 0,0 0-32,-1 0 32,1-1-32,-1 1 0,1 0 0,0 0 0,0 0 0,-2 0 0,2 0 64,0 0-32,-1 0-32,1 0-64,0 0 32,0 1 32,0-1 0,-1 1 0,1 0 64,0 0-96,0 0 0,0 0 32,0-1 0,0 1 0,0-1 0,0 0 0,0 0 64,1 1-32,-1-2-32,0 2-64,0-1-32,0 1 128,0-1 32,0 1 0,0-1-64,0 0 32,0 0-32,0 1 0,0-1 0,0 0 0,0 0 0,0 0 0,0 0 0,0-1 0,0 2 64,-1-1-32,1 0-32,-1 0 32,1-1 32,-1 2-96,0-1-64,1 1 64,-1-1 0,1 0 32,-1 0 0,1 0 0,-1 1 64,0-1-96,0 0 0,0 0 96,0-1 96,0 1-128,1 0-96,-2 0 96,1 0-32,0-1 0,0 1 32,0 0-32,0-1 0,0 1 0,0 0 0,0 0 0,0 0 0,1-1 0,-2 1 0,1-1 64,0 1-96,0-1 0,0 1 32,1-1 0,-1 0 64,0 1 32,0-1-128,0 0-32,0 0 32,0 1 64,0-1-64,0 0 0,0 0 32,0 0 64,-1 1 32,1-1 32,0 0-160,0 1-32,0-1-64,0 0 96,0 0 0,-1 1 96,1-1-96,0 1 0,-1-1 32,1 0 64,0 1-96,-1-1 0,1 0 32,-1 1 64,1-1-32,0 0-32,-1 1 32,1-1-32,-1 0 0,1 1 0,-1-1 0,1 0 0,0 0-96,0 1 64,0-1 32,0 0 0,0 0 64,-1 0 32,1 0-32,0 0-64,0 0-64,0 0 32,0 0 32,0 0 0,0 0 0,-1 1 0,1-1 64,0 0 32,0 0-192,0 0 0,0 0 32,-1-1 96,1 1-64,-1 0 0,1 0 32,-1 0 64,0 0-32,1-1-32,-1 1 32,0 0-32,1 0 0,-1 0 0,1 0 0,-1 0 0,1-1 0,0 1 0,-1 0 0,1 0 0,0-1 0,0 1 64,0-1 448,0 0 224,-1 0-288,1 0-160,-1 1-288,1-1-64,-2 0-64,2 1 96,1-1 0,-1 1 32,-1-1 0,1 1 64,1-1-32,-1 1 64,1-1-128,-2 0 0,1 1 32,0-1 0,0 0 0,1 0 64,-2 0-96,2 0 0,-1 0 32,0 0 0,0 0 0,0-1 0,0 2 0,1-1 64,-1 0-32,0-1-32,0 1 32,0-1-32,1 2 0,-2-2 0,1 1 64,0-1 32,-1 0-192,1 1 0,0-1 96,-1 1 64,1-1-96,0 2 32,-1-2-64,2 1 0,-1 0 64,0 0 0,-1 0 0,1 0 0,0 0 0,0-1 64,0 1 32,0 0 32,0-1-160,0 1-32,0 0 32,0 0 0,1 0-64,-1 0 64,0 0 32,0-1 0,0 1 64,1 0 32,-1-1-32,1 1-64,-1 0-64,1-1 32,-1 1-32,1 0-64,-1 1 160,1-1 32,-1 0-96,1 0-32,-1 0 32,1 0 64,0 0-64,0 1 0,-1-1 32,1 0 0,0 0 0,-1 1 0,1-1 0,0 0 0,0 0 0,-1 1 64,1-1-32,0 0-32,-1 1-64,1-1-32,0 1 128,0-1 32,0 1-96,0 0-32,0-1 32,0 1 64,0-1 0,0 0 64,0 0-128,0 1 0,0-1 96,0 0 32,0 1-128,0-1-32,0 0 32,0 0 0,0 1 32,0-1 0,0 0 0,0 0 0,0 0 0,0 1 64,0-1-96,-1 0 0,1-1 32,0 1 0,-1 0 0,1-1 64,0 1-96,0 0-64,0 0 64,0 0 0,0 0 96,0 0 32,0 0-128,0 0 32,0 0-64,0 1 0,0-2 128,0 1 32,0 0-128,0 0-32,0 1 32,0-1 64,0 0-64,1 1 0,-1-1 32,0 1 0,0-1 0,0 1 64,1-1-96,-1 1-64,0 0 64,0-1 64,0 1 0,1-1-96,-1 0 32,0 0 96,1 0 32,-1 0-32,0 1-64,0 0-64,0 0-32,0-1 64,1 1 0,-1-1 96,0 1 32,1-1-128,-1 1 32,0-1 0,1 1 0,-1-1 0,1 1 0,-1-1-96,1 1 64,0-1 32,0 1 0,0-1 64,-1 1 32,1-1-128,-1 1 32,1-1 0,-1 0 0,0 0 64,0 0 32,1 0-32,-1 0-64,1-1-960,0 0-416,0 0-1056</inkml:trace>
  <inkml:trace contextRef="#ctx0" brushRef="#br0" timeOffset="13">519 284 128,'2'0'0</inkml:trace>
  <inkml:trace contextRef="#ctx0" brushRef="#br0" timeOffset="14">530 285 128,'1'0'0,"0"2"0,0-2 64,-1 1-96,1 1 0,0 0 32,0 0 64,0 1-32,1-1-32,-1 0 32,1-1-32,0 1 64,-1-1 32,2 1-192,-2 0 0</inkml:trace>
  <inkml:trace contextRef="#ctx0" brushRef="#br0" timeOffset="15">617 555 1312,'1'1'896,"0"-1"-448,0 1-160,0-1-192,-1 1 0,1-1-64,-1 0 64,0 0-64,0 1 64,1-1-64,-1 0 64,2 0-352,-2 0-64,0 1-544,1-1-256</inkml:trace>
  <inkml:trace contextRef="#ctx0" brushRef="#br0" timeOffset="16">341 644 1792,'1'1'768,"-1"-1"-384,2 0-448,-1 1 192,-1-1-160,1 1-64,-1-1 64,2 1 0,-1-1 96,-1 1 32,1 0-32,0-1-64,0 1-64,0-1 32,0 1 32,-1 0 0,1 0 0,-1 0 64,1 0-32,-1 0-32,1-1-64,0 1 32,-1 0 32,1-1 64,0 1-32,-1-1 64,1 1-128,0 0 0,0 0 32,0-1 64,0 1-96,0 0 0,0 0 32,0-1 0,-1 1 0,1-1 64,0 0-32,0 0-32,0 1-64,0-1 32,0 1 32,-1 0 0,1-1 0,0 1 0,0-1 64,0 1 32,0-1-128,0 0 32,0 1 0,-1-1 0,1 0 0,0 0 64,0 0-32,0 0-32,-1 1-64,1-1 32,0 0 32,-1 1 0,1-1 0,0 1 0,-1 0 0,1-1 0,-1 1 0,1-1 0,-1 1 0,1-1 64,0 1-96,-1-1-64,1 0 64,0 0 0,-1 1 32,1-1 0,0 0 0,0 0 0,0 0 0,-1 0 64,1 1-32,0-1-32,0 1-64,1 0 32,-2-1 32,1 1 0,0-1 0,1 1 64,-1-1-96,-1 1 0,2-1 32,-1 0 0,-1 0 0,1 1 64,-1-1-96,1 1 0,-1-1 32,1 0 0,0 1 0,0-1 64,0 0-32,0 1-32,-1-1-64,1 1 32,0-1 32,0 1 0,0 0 0,0 0 64,0 0-96,0 0 0,0 0 32,0-1 0,1 1 0,-1 0 64,0 0-96,0 0 0,0-1 32,0 1 0,1-1 0,-1 1 0,1-1 0,-1 0 64,0 0-96,0 1 0,0-1 32,1 0 64,-1 1-96,0-1 0,1 0 32,-1 1 64,0-1-96,0 1 0,0-1-32,0 0 0,1 0 64,-1 1 64,0-1-32,0 0-32,0 1 32,-1-1 32,2 1-32,-1-1-32,0 1-64,0-1 32,0 0 96,0 1 32,0-1-128,1 0 32,-1 0-64,0 0 0,2 0 64,-3 0 64,1 0-32,2 1-32,-2-1-64,-1 0 32,3 0 32,-2 1 0,0-1 0,1 0 64,-1 0-32,0 0 64,0 0-128,0 0 0,0 0 32,0 1 0,0-1 0,0 0 64,-1 0-96,1 1 0,0-1 32,0 0 0,0 0 0,0 1 64,0-1-32,0 0-32,0 0 32,-1 0 32,1 0-32,0 0-32,-1 1 32,1-1 32,0 0-96,0 0-64,0 0 64,0 1 64,0-1 0,1 1 64,-1-1-128,1 1 0,-1-1 32,1 0 64,-1 1-32,1-1 64,0 0-64,-1-1-32,0 1 32,1 0 32,-1 0 32,0-1 96,0 1-160,0 0-32,1 0 0,-1 0 0,1 0 64,-1 0 96,1 0 128,1-1 160,-2 1-64,0-1 32,1 1-320,0-1-96,1 1-32,-1-1 64,-1 1 0,1 0-32,0 0 32,0-1 32,-1 1-32,1 0-32,0 0 32,-1-1-32,1 1 0,0-1 64,0 1-32,-1-1-32,0 1 32,0-1-32,0 0 0,1 1 0,-1-1 0,1 0 64,-1 1-96,0-1 0,1 1 32,-1-1 0,0 0 0,1 1 0,-1 0 0,0-1 0,0 0 0,0 0 64,0 1-32,0-1-32,0-1 32,1 1-32,-1 0-96,1 1 64,-1-1 32,0 0 64,1 0-32,-1 0-32,0 0 32,0 0-32,1 0 0,-1 0 0,1 0 0,-1-1 0,0 2 0,1-2 0,-1 1-96,0 0 64,1 0 32,-1 0 64,0 1-32,0-1-32,2 1 32,-2-1 32,0 0 160,0 0 192,0 1-224,1-1-96,-1 0-64,0 0-32,0 0 0,0 0 0,0 0 64,0 0-96,0 0 0,0 0 32,-1 0 0,1 1 0,0-1 64,-1 0-32,1 0 64,-1-1-64,1 1 64,0 0-128,-1-1 0,1 1 32,-1 0 64,1-1-96,-1 1-64,1 0 64,-1 0 0,1 0 32,0 1 0,-1-1 0,1 0 64,-1 0-96,1-1 0,-1 1 96,1 0 32,0 0-192,-1 0 0,1 0 96,0 0 64,-1 0-96,1 1 32,0-1 0,0 1 64,0-1-96,0 0 0,0-1 32,0 1 64,0 0-96,-1-1 0,1 0 32,0 0 0,0 0 0,1 0 0,-1 0 0,0 0 64,0 0-32,0 0 64,0 0-128,0 1 0,0-1 32,0 1 0,-1 0 0,1 0 0,0 0 0,-1 0 64,1-1-96,-1 1 0,1 0 32,-1 0 64,1 0-32,0 0 64,1-1-128,-2 1 0,0 0 32,1 0 0,1-1 0,-2 2 0,1-1 0,-1-1 64,1 0-96,-1 0 0,0 0-32,0 0-64,2 0 160,-2 1 32,1-1 0,-1 0-64,1 0 32,-1 1-32,1-1-96,0 1 64,-1 0 32,0-1 64,1 1-32,-1 0-32,0 0-64,1 1-32,-1 0 128,0-1 32,0 0 0,0 0-64,1 1 32,-1-1-128,0 0 64,0 0 32,0 0 64,1 0-32,-1 1-32,0-1 32,0 0-32,0 0 0,1 0 0,-1 0 0,0 0 0,0-1 0,0 2 0,0-2 64,0 1 32,0-1-128,0 0 32,0 1-64,0-1 0,0 1 64,1-1 64,-1 1-96,0 0 0,0 0 32,1-1 0,-1 1 0,1 0 64,-1 0-96,0 0 0,1 0 32,-1 0 0,1 0-96,-1 0 0,0 1 128,1-1 32,-1 0 0,0 0-64,1 0 32,-1 0-32,0-1 0,0 1 64,0 0-96,0 0 0,0-1 32,0 1 0,1-1 0,-1 0 64,0 0-96,1 1 0,-1 0 32,0-1 0,0 0 0,1 1 64,-1-1-96,0 1 0,1 0 32,-1-1 0,0 1-96,0 1 64,1-2 32,0 1 64,-1 1-32,1-1 64,-1 0-64,1 0-32,-1 1-64,1-1 32,0 0 32,-1 0 0,1 1 0,-1-1 0,1 0 0,-1-1 64,1 2-96,-1-1-64,0 0 64,1 1 64,-1-1 0,0 0 64,0 1-128,1 0-64,-1-1 64,0 1 64,1-1 0,-1 0-32,0 1 32,0-1-32,1 0-96,-1 0 64,0 1 32,1-2 0,-1 1 64,0-1 32,0 1-128,1-1-32,-1 1 32,0 0 64,0 1 0,0-2-32,0 1-64,0 0-32,0 1 64,1-1 64,-1 0 64,0 0 32,0 1-160,0-1-32,0 0 32,1 1 64,-1-1 0,0 1-32,0-1-64,0 1 32,0-1 32,0 1 0,0-1 0,0 1 64,0 0-32,0-1-32,0 1 32,0-1-32,0 1 0,0 0 0,0 0 0,0-1 0,0 1 0,0-1 0,0 1 0,1 0 64,-1-1-96,0 1 0,0 0-32,0-1 0,0 0 128,1 0-32,-1 1 64,0-1-128,0 0-64,0 1 64,0-1 64,0 1-64,0-1 0,0 0 96,1 0 32,-1 1-192,0-1 0,0 0 32,0 1 96,1 0 0,-1-2-32,0 1 32,0 1 32,1-1-32,-1 0-32,0 0 32,0 0 32,0 0-96,0 0 0,0 0 32,0 0 0,0 0-96,0 1 64,0-1 32,0 1 64,0-1-96,0 1 0,0-1 32,0 1 64,-1-1-96,1 1 0,0 0 32,0 0 64,-1-1-96,1 0 0,0 0 32,0 1 64,0-1-96,0 0 0,0 0 32,-1 1 64,1-1-32,0 1 64,0 0-128,0 0-64,0-1 64,0 1 64,0 0 0,0 0-32,0 0-608,1 1-256,0-1-1120</inkml:trace>
  <inkml:trace contextRef="#ctx0" brushRef="#br0" timeOffset="17">248 500 128,'0'1'0,"-2"1"0,2-2 0</inkml:trace>
  <inkml:trace contextRef="#ctx0" brushRef="#br0" timeOffset="18">245 509 128,'0'2'64,"0"-1"0,0-1-160,0 1 64,0 0 32,0-1 0</inkml:trace>
  <inkml:trace contextRef="#ctx0" brushRef="#br0" timeOffset="19">241 523 128,'-1'0'64,"1"1"0,0 0-160,0-1 64,0 1 32,0-1 0,0 1 0,-1-1 0</inkml:trace>
  <inkml:trace contextRef="#ctx0" brushRef="#br0" timeOffset="20">237 531 128,'0'0'0,"0"1"64,0-1-32,-1 0 64,1 0-128,0 0 0,0 1 32,-1-1 64,1 0-32,0 0-32,-1 1 32,1 0-32,0 0 0,-1 0 64,1-1 32,-1 1-32,1-1-64,-1 1-64,0-1 32,1 1-32,-1-1 0,1 1 64,0-1 0,-1 0 0,1 1 0,0-1-96,-1 0 64,1 0 96,-1 1 96,1-1-64,-1 0-64,0 0 544,0 0 256,0 0-416,1 0-224,-1-1-128,0 1 0,0 0-32,0-1 64,0 0-128,0 1 0,0-2 32,0 1 0,0 0-96,0 0 64,0-1 160,1 1 64,-1 1-224,0-1-32,0-1 64,0 0 64,0 1 0,0-1-64,-1 0 32,1 1-32,0-1 0,1 0 0,-1 0 0,0 1 0,0 0 0,1-1 64,-1 1-96,1 0 0,-1-1 32,0 2 64,1-2-32,-1 1 64,1-1-128,-1 1 0,1-1 32,-1 0 64,0 0-32,0 0 64,1 0-64,-2 0-32,2 0-64,-1 0-32,1 1 64,-1 0 64,1 0 0,-1-1 64,1 1-128,-2-1-64,2 0 64,0 0 0,0 0 32,0 1 0,0 0 64,-1-1 32,0 0-128,-1 0 32,1 0-64,1-1 0,-1 1 64,-1 0 64,2 1-96,-1-1 0,1 1-32,-1-1 0,1 0 64,0 0 64,-2 1-32,2-1-32,0 1 32,-1 0-32,1-1 0,0-1 0,-1 1 0,1 1 0,0-1 64,-1 0 32,1 0-32,0 0-64,0 1-64,-1-1-32,1 0 64,0 0 0,-1 0 32,1-1 0,0 1 0,-1 1 0,1 0 0,-1 0 0,1-1-96,0 1 64,0-1 32,-1 1 64,1 0-32,0 0-32,-1 0 32,1 0-32,-1 0 0,0-1 0,1 1 0,-1 1 64,1-1-96,-1 0 0,1 0 32,-1 0 64,1 0-96,0 0-64,0 0 64,0 1 64,0-1-64,0 0 0,1 0 32,-1 1 64,0-1-96,0 0 0,1 1-32,0 0 0,0 0 0,0 0 0,0 0 64,0 1 64,0 0-96,0-1-64,0 1 128,0 0 96,1 1-192,-1-1 0,1 0 0,-2-1 96,2 2-64,0-1 0,-1 0 32,0-1 64,1 1-96,-1 0 0,0 0 32,-1 0 64,3-1-96,-2 1 0,0 0 96,1 0 32,-1 0-128,0 0-32,1 0 32,-1 0 0,0 0 32,0 1 64,0-1-32,0 0-32,1 2 32,-1-1-32,0-1 0,0 0 64,0 1-800,0-2-384</inkml:trace>
  <inkml:trace contextRef="#ctx0" brushRef="#br0" timeOffset="21">228 477 1152,'0'-2'416,"0"0"-192,-1 0-128,1 1 128,-1 0-32,1 0 32,-1 0-64,-1 0 0,1-1-192,0 1-32,0 0-64,0 0 96,1 1 0,-1 0 96,1-1-736,-1 1-352</inkml:trace>
  <inkml:trace contextRef="#ctx0" brushRef="#br0" timeOffset="22">759 285 2560,'1'2'960,"1"1"-512,1 2-544,-1-3 256,1 2-416,1-2-64,-1 2-704,2 1-288</inkml:trace>
  <inkml:trace contextRef="#ctx0" brushRef="#br0" timeOffset="23">272 643 896,'0'2'352,"0"-2"-192,0 2-192,1-1 64,-1 0-32,0 0 64,0 2 32,1-1 32,-1 0-64,0 2 32,0-1-64,0-1 64,0 0 0,0 2 96,0-1 32,0 1 32,0 0-64,0-1-32,1 1-96,-1 0-64,1 0 96,0-1 64,0 0-64,-1 0 0,1 1-96,-1-1-96,1 0 128,0 0 96,-1 2-32,1-1-64,-1 0 64,1 0 64,-1 0-64,1 0-64,-1-2 64,1 1 0,-1 0-128,1 1 32,-1-2 64,0 2 32,1 0-128,-1 0 32,0-1-64,0 0 0,0 1 128,0 0 32,1-1-32,-1-1-64,0 1 32,1 0-32,0 1 0,1 0 64,-1 0-32,0 0-32,0 0 96,0-1 0,1 0-32,-2 1-64,1-1-64,0 0 32,-1 1 32,1-2 64,-1 1-32,0 1-32,1 0 32,-1 0 32,0 0-96,0 0 0,0 0 32,1-1 64,0 1-192,0-1 32,1-1-1248,1-1-512</inkml:trace>
  <inkml:trace contextRef="#ctx0" brushRef="#br0" timeOffset="24">695 628 1152,'0'3'512,"0"-1"-256,1-1-320,0 0 192,-1 1-32,1-1 32,0 2-160,-1 0 32,1 1 64,0 0 96,0-1 128,-1 1 160,1-1-192,-1 0 0,1-1-64,0 0 32,0 1-128,-1-1-64,1 1 0,0-1-32,-1 2 0,1-2 0,-1 2-96,1 0 64,0 0 32,-1-1 64,0 1-32,1 0-32,0 0-64,-1-1 32,1 1 96,-1 1 32,1 0-32,-1-2 32,1 2 0,0-1 96,-1 0-96,0 0 0,1 0-32,-1 1-64,1 0 32,-1 0-32,1-1 0,-1 0 0,1 0 0,0 0 64,0 0-32,0-2 64,0 1-64,0 1 64,0-1-64,0 2-32,0-2 32,0 1-32,-1 0 0,1 0 64,0-2-32,0 2 64,0-2-64,0 1-32,0-1 32,-1 0-32,1 0 64,0 0 32,-1 0-32,1 0-64,0 1 96,-1-1 0,1 1 32,-1-2 0,1 1 0,-1 0 64,1 0-32,-1 0 0,2-1-192,-2 1-32,1-1 32,-1 1 0,0 0 96,0-1-32,0 1-32,0-1 32,1 1-32,-1-1 64,0 0 32,2 1-128,-2-1 32,0 1 0,1-1 0,0 2 0,-1-3 0,1 1-96,0 1 64,0 0-32,0 0 0,0 0 128,0 0 32,0 0-32,0-1-64,0 1 32,1 0-32,-1-1-96,1 0 64,-1 1 32,0 0 0,0-1 0,0 1 64,0-2-32,0 2-32,0-1 32,1 0-32,-1 0 0,1 1 0,-1 0-96,1 0 64,-1 0 32,1 0 64,0 0-32,-1 1 64,0-1-128,1 1 0,-1-1 32,1 0 64,0 0-32,0 0-32,-1 0-128,1 1 0,0-1-1056,0 0-1216,0 0 576</inkml:trace>
  <inkml:trace contextRef="#ctx0" brushRef="#br0" timeOffset="25">715 631 640,'1'0'352,"-1"0"-192,1 1-64,-1-1 128,1 1-32,0-1 32,0 1-64,0-1 0,0 1 96,1-1 160,-1 1-160,1-1 0,0 1-128,0-1-32,0 0-32,0 2 32,0-1-64,0 1 64,1-1-128,-1 1 0,0 0 160,2 1 64,-1-1 0,-1 0 32,2 0-64,-1 0 64,0 0-64,1 0 0,-1 0-32,1-1 64,0 1-160,0-1-32,-1 1-64,1-1 0,0 0 64,1 0 0,-1 1 0,0 0 64,-1 0-96,0 0 0,1 0 32,1 0 64,-2 1-32,0 0 64,1-1-64,-1 1 64,0-1-64,1-1 64,0 1 0,-1 0 32,0 0-160,0 0 32,1 0 64,-1 0 32,1-1-128,-1 1 32,1-1 0,0 1 0,-1 0 192,1 0 128,1 1-96,-1 0 32,-1 0-224,1-1-96,-1 2 32,1-1 0,0 0 96,-1 0-32,1-2-32,-1 1 32,1 0 32,0 0-32,0-1-32,0 1 32,0 0-32,0 1 0,0-1 0,0 0 0,0 1 0,0 0 0,0 0 0,0 0 0,0 0 64,0 0-192,0 0 32,-1 0 96,1 0 128,-1-1-96,1 0-32,-1 1 0,0-1 0,1 1 0,0-1 64,-1 0-32,0 1-32,1 0 32,-1 0-32,1-1 64,-1 1 32,1-1-192,0 1 0,-1 0 96,0-1 64,-1 0-96,0 0 32,0 0 0,0-1 0,0 0 0,0 0 0,0 1 0,0-1 64,-1 0-32,1 0-32,-1 0 32,0 0-32,1 0-96,0 1 64,0-1 32,0 1 64,0-1-32,-1 1-32,1 0 32,0-1 32,-1 1-32,1-1-32,0 0 32,-1 0-32,1 1-96,0-1 0,-1 0 128,1 0 32,-1 0-96,2 0 32,-3 0 0,1 1 64,0-1-96,1 0-64,-1 0 64,-1 0 0,1 0 96,2 0 96,-2 0-128,0 0-32,-1 0 0,1 1 0,0-2 0,0 1 0,0-1-96,0 2 64,0-1 96,0 1 32,-1 0-128,1-1 32,-1 1 0,1-1 64,0 0-96,0-1 0,-1 1 32,1 0 0,-1 1-96,1-1 64,-1 1 96,-1-1 32,1 1-128,-1-1-32,0 1 160,0-1 96,-1 0-192,1 0-32,-1 0 0,0-1 64,0 0-64,0 1 0,-1 0 96,2-1 32,-2 1-128,1 0 32,-1-1 0,0 1 64,1-1-32,-1 0-32,0 0 32,1 0-32,-1 0 64,0 1 32,1-1-128,0 0-32,0 1 32,0-1 0,0 0 32,0 0 0,0 0 0,0 0 0,0 0 0,1 0 0,-1 0 0,0 0 0,0 0 0,0 0 64,0 0-96,0 0-64,-1 1 64,1-1 64,-1 1 0,1-1-32,-1 1 32,1-1-32,-1 1 64,1 0 32,-1-1-192,1 1-64,0 0 128,0 0 64,-1-1 32,1 1-64,0 0 96,0-1 0,0 0-128,0 1-32,0 0 32,0 0 0,0 0-64,-1 0 0,1 0 128,0 0 96,0-1-192,0 1 0,0 0 64,0 0 64,0 0 64,0-1 64,0 1-256,0-1-96,1 1 96,0-1 64,0 0 32,0 1-32,1-1 32,-2 0 32,2 0-32,0 0-32,0 0-64,0 0 32,0 0 32,0 0 0,0 0 64,0 0 32,0 1-128,-1 0-96,1 0-32,0 0 96,0-1 96,0 1 0,1 0-32,-1-1 32,0 0 32,2 1-96,-1-1 0,0 1 32,1 0 64,-1-1-96,1 1-64,0-1 64,0 1 64,0 0-64,0 0 0,0 0 32,1 0 0,-1 0 0,0 0 0,1-1 0,0 0 0,0 1 192,0 0 128,0 1-160,1 0-96,1 1-32,0 1-32,0 1 0,2 0 0,-1 1-448,0 0-160,0 1-480,0-1-1376,0 2 192</inkml:trace>
  <inkml:trace contextRef="#ctx0" brushRef="#br0" timeOffset="26">230 679 896,'-2'1'352,"2"-1"-192,-1 2-64,0-2 128,0 1-32,0 0-32,0 0 32,-1 0 96,0 1-64,0 0-64,0 0 0,-1 0 32,1-1-96,0 1-64,-1-1 0,1 0-32,-1 0 0,0 1 0,1-1 0,-1 1 0,1 0 0,-2 0 0,1-1 0,1 1 0,-1-1 0,0 0 64,1 0-32,-2 0-32,1 0 96,1 1 0,-1 0-32,0 0 32,0 1-64,0 0-32,0-1 32,1 2-32,-1-1 0,0 0 0,-1 1 0,1-3 0,0 2 0,0-1 0,-1 1-96,1-1 64,0 1 32,0 0 64,-1 1-32,0 0 64,3-1-128,-3 0-64,0 2 64,1-1 64,-1 0 0,1-1-32,0 1-64,0 0-32,0-1 64,0 1 64,0-1 64,0 1 32,0-1-160,0 0 32,1-1 0,-1 2 64,0-2-96,1 1 0,-1-1 96,0 1 32,1-1-128,0 1 32,0 0-64,-1 0 0,2 1 0,-2 0 0,2 2 0,-3 0 0,2 1 0,0 2 0,-1 0 128,1-1 96,-1 3 0,0-2 0,1 1-192,0-2 32,0 0-64,-1 1-64,0-1-960,0-2-416</inkml:trace>
  <inkml:trace contextRef="#ctx0" brushRef="#br0" timeOffset="27">294 769 128,'-3'2'64,"2"0"0,-1 1 192,2-2 160,-1 1-128,0-1-32,0 1-128,-1 1-32,1 0-32,-1-1 32,1 0-128,-1 1 0,1 1 96,0 0 32,0 0 32,0-1 0,0 1-64,0 1 32,-1-2-64,1 1 64,0 0 0,1 1 32,-1-2-160,0 2 32,1 0 0,0-1 64,-1 0-32,0 0 64,1 0-128,0 0 0,0 0 96,-1 0 32,1 1-32,-1 0-64,0 0 32,0 1 32,1-2 160,-1 1 192,0 1-96,0-1 0,0 0-288,1 1 0,0-2-32,0 1 64,0 0-32,0-1 64,1 1-64,0 1-32,1-2 32,0 1-32,0 1 0,1-1 64,0-1-256,1 1-96,0 0-992,1 3-352</inkml:trace>
  <inkml:trace contextRef="#ctx0" brushRef="#br0" timeOffset="28">181 210 896,'-3'0'416,"3"1"-192,0 1-352,-2-1 128,2 1-64,0 0 0,-1 2 0,1-1 0,-1 1-224,0 1-128</inkml:trace>
  <inkml:trace contextRef="#ctx0" brushRef="#br0" timeOffset="29">210 153 896,'-1'-2'352,"-1"2"-192,1 0-256,0 1 0,0 0 64,-1 0 64,-1 2-352,0 0-96</inkml:trace>
  <inkml:trace contextRef="#ctx0" brushRef="#br0" timeOffset="30">251 87 128,'-7'0'160,"0"0"-64,-1 1-192,5-1 64,-3 0-32,0-2 0</inkml:trace>
  <inkml:trace contextRef="#ctx0" brushRef="#br0" timeOffset="31">349 46 1792,'-1'-3'768,"1"2"-384,0-1-512,0 2 128,1-1 64,0 0 32,0 0-832,1 0-288,-1-2 448,1 0 192</inkml:trace>
  <inkml:trace contextRef="#ctx0" brushRef="#br0" timeOffset="32">315 76 896,'-2'-2'352,"0"1"-192,1 1 96,1-1 160,-1 1-128,1-1-96,-1-1 32,0 1 0,0-1-32,0-1-32,1 0-96,-2 0 32,0 1-1056,1 0-384</inkml:trace>
  <inkml:trace contextRef="#ctx0" brushRef="#br0" timeOffset="33">475 38 896,'0'-1'416,"1"1"-192,0 0-256,0 0 64,0 0-32,2-1 0,0 1 0,0-1 64,1 0-96,2 0 0,-1-1 32,2 0 0,-1 0-448,1-2-96</inkml:trace>
  <inkml:trace contextRef="#ctx0" brushRef="#br0" timeOffset="34">524 46 3072,'0'-1'1216,"0"1"-640,1 0-736,2 0 192,-2 0 32,2-1 32,-1 0-192,2 0 0,-1 0-608,2 0-256,0 0-128,0-1 0</inkml:trace>
  <inkml:trace contextRef="#ctx0" brushRef="#br0" timeOffset="35">568 23 1152,'1'-4'416,"2"0"-192,1 0-256,-2 2 64,1 1-128,2-1 64,1 0-384,1-2-224</inkml:trace>
  <inkml:trace contextRef="#ctx0" brushRef="#br0" timeOffset="36">632 55 2304,'-1'-5'864,"1"3"-448,0 1-576,1 0 192,0 0-32,0 0 64,1 1-96,0-1 0,0 1 32,1 0 0,0-1-928,1 1-416</inkml:trace>
  <inkml:trace contextRef="#ctx0" brushRef="#br0" timeOffset="37">615 80 2560,'1'-3'960,"3"2"-512,-1 0-544,0-1 256,0 1-128,2 0 64,1 0-1184,1-1-544</inkml:trace>
  <inkml:trace contextRef="#ctx0" brushRef="#br0" timeOffset="38">658 75 2304,'0'-1'960,"3"1"-512,1-1-544,0 0 192,1-1-32,2 0 96,1-3-1184,2 0-512</inkml:trace>
  <inkml:trace contextRef="#ctx0" brushRef="#br0" timeOffset="39">712 87 640,'8'6'352,"-3"-1"-192,3 1-192,-5-2 64,2 0-32,2 0 64</inkml:trace>
  <inkml:trace contextRef="#ctx0" brushRef="#br0" timeOffset="40">398 45 128,'0'1'64,"1"0"0,-1-1-96,0 0 64,0 0 32,2-1 96,0 0-128,-1-1-32,2-1-160,-1 1 32</inkml:trace>
  <inkml:trace contextRef="#ctx0" brushRef="#br0" timeOffset="41">402 69 2816,'0'-6'1120,"2"4"-576,1-1-576,-1 1 288,2 1-224,1-1-96,2-1-1248,0-1-480</inkml:trace>
  <inkml:trace contextRef="#ctx0" brushRef="#br0" timeOffset="42">444 61 5376,'1'-2'2112,"0"1"-1152,1-1-1184,1 0 256,-1 0-416,2-1-96,-2 0-32,2 0 64,0 1-512,0-1-256</inkml:trace>
  <inkml:trace contextRef="#ctx0" brushRef="#br0" timeOffset="43">484 59 5760,'-1'1'2176,"2"-1"-1152,0 0-1280,0 0 384,1-1-480,1 0-96,1-1-640,0 0-160,2-2-640,-1 0-224</inkml:trace>
  <inkml:trace contextRef="#ctx0" brushRef="#br0" timeOffset="44">510 65 7040,'1'0'2624,"0"-1"-1408,5-1-2048,-4 2 160,2-2-736,1 0-224,0-1-544,1 0-160</inkml:trace>
  <inkml:trace contextRef="#ctx0" brushRef="#br0" timeOffset="45">550 61 7552,'0'0'2816,"1"0"-1536,2-1-2144,-1 0 160,2 0-1600,0-1-512,2-2 704,0 0 384</inkml:trace>
  <inkml:trace contextRef="#ctx0" brushRef="#br0" timeOffset="46">578 53 7296,'1'0'2816,"0"-1"-1536,4 0-2688,-2 0-64,1-2-1344,1 0-384</inkml:trace>
  <inkml:trace contextRef="#ctx0" brushRef="#br0" timeOffset="47">637 82 4864,'2'0'1824,"0"0"-960,2-1-1376,-1 0 160,0 1-768,2-1-224,0-1-160,0-1-32</inkml:trace>
  <inkml:trace contextRef="#ctx0" brushRef="#br0" timeOffset="48">668 76 7168,'1'-1'2720,"3"0"-1472,2-2-2592,-4 1-32,3 0-1376,1-2-416</inkml:trace>
  <inkml:trace contextRef="#ctx0" brushRef="#br0" timeOffset="49">636 64 7040,'0'-2'2720,"1"2"-1472,1-1-1536,1 0 384,2-1-480,2 0-160,3-1-1632,-1-1-704,2 0 768,-1 0 448</inkml:trace>
  <inkml:trace contextRef="#ctx0" brushRef="#br0" timeOffset="50">670 98 5376,'2'0'2112,"0"0"-1152,3 0-1472,-2 1 224,1-1-448,1-1-64,0 1-1088,1-2-416</inkml:trace>
  <inkml:trace contextRef="#ctx0" brushRef="#br0" timeOffset="51">670 125 6656,'3'5'2464,"2"-4"-1344,-1 0-1536,-2 1 384,3 0-960,0 1-224,0 1-1184,2-1-480</inkml:trace>
  <inkml:trace contextRef="#ctx0" brushRef="#br0" timeOffset="52">699 140 5888,'-3'1'2176,"3"2"-1152,2 1-1408,-1-2 320,2 2-64,1 2 128,1 0-736,0 1-320,3-1-1088,0 1-384</inkml:trace>
  <inkml:trace contextRef="#ctx0" brushRef="#br0" timeOffset="53">702 180 5632,'5'11'2176,"-1"-6"-1152,4 6-1888,-5-3 0,3 1-1216,-1 1-416,2-1 1152,0 1 576</inkml:trace>
  <inkml:trace contextRef="#ctx0" brushRef="#br0" timeOffset="54">747 242 6272,'0'8'2368,"2"-5"-1280,0 6-1984,-2-5 128,3 1-352,0 2 32,0 0-800,0-2-320</inkml:trace>
  <inkml:trace contextRef="#ctx0" brushRef="#br0" timeOffset="55">762 333 6144,'3'12'2272,"-1"-8"-1216,0 1-2368,-1-2-160,1 0-832,-1-1-160</inkml:trace>
  <inkml:trace contextRef="#ctx0" brushRef="#br0" timeOffset="56">768 378 5888,'3'15'2176,"-1"-9"-1152,0 3-2816,0-5-416,1 1 192,0-1 192</inkml:trace>
  <inkml:trace contextRef="#ctx0" brushRef="#br0" timeOffset="57">228 151 5248,'-5'1'2016,"4"0"-1088,-1 2-1088,2-1 384,-1 1-352,0 0-32,-1 4-640,-1 0-224,0-1-928,1 2-384</inkml:trace>
  <inkml:trace contextRef="#ctx0" brushRef="#br0" timeOffset="58">227 160 5888,'-2'0'2176,"1"0"-1152,-2 1-1120,2 0 416,-2 0-512,-1 3-160,-1 2-192,-1 0 0,-2 2-288,0 2-96,-1 1-896,0 1-448</inkml:trace>
  <inkml:trace contextRef="#ctx0" brushRef="#br0" timeOffset="59">467 564 2176,'0'0'64,"0"1"-96,-1-1-64,1 1 64,-1-1 64,1 1 0,-1 0-32,-1 0 32,2-1 32,-3 2-384,2-1-192,0 0 0,-1 1 32</inkml:trace>
  <inkml:trace contextRef="#ctx0" brushRef="#br0" timeOffset="60">265 500 512,'0'0'256,"0"1"-128,-1 0 64,1 0 192,0 0 0,0 0 96,0 0-192,0 1-96,0 1-32,0-1-32,0 0-64,0 0 32,0 0 0,0 0 96,0 0-96,0 0-64,1 0 0,-1 0-32,0-1 64,1 0 32,-1 1-192,0 0 0,1 0 160,-1 1 192,0 1-352,1-1-64,-1 0 192,0 1 192,1-1-96,0 1-64,0-2-32,0 1-32,0-1-1152,1 0-480</inkml:trace>
  <inkml:trace contextRef="#ctx0" brushRef="#br0" timeOffset="61">267 532 1152,'1'2'416,"-1"-2"-192,0 1-64,0 0 192,1 0-288,-1 1 0,0 0 0,1 0 32,-1 0 32,1 1 0,-1 0-160,1-1 32,-1 1 64,1 0 96,0-1-128,0 0-32,0 0 0,0 1 64,1-1-96,-1 1 0,1 0 32,-1-1 64,1 1-32,-1 1-32,1 1 32,0-2-32,1 1 0,0 0 0,0 0 0,1-1 0,2 2 64,1 1 96,-1-2-1056,2 1-416</inkml:trace>
  <inkml:trace contextRef="#ctx0" brushRef="#br0" timeOffset="62">280 637 512,'4'15'256,"-2"-9"-128,1 7-384,-1-8-32</inkml:trace>
  <inkml:trace contextRef="#ctx0" brushRef="#br0" timeOffset="63">277 584 128,'-1'2'0,"1"2"64,0-2 32,0 0-32,0 1-64,0 0 32,0 1-32,0-2 0,0 2 64,0 2-32,0-1 64,-1 0-64,0 2-32,0-1-128,0 0-64</inkml:trace>
  <inkml:trace contextRef="#ctx0" brushRef="#br0" timeOffset="64">224 684 384,'1'0'256,"0"-1"-128,0 1-96,0 0 160,0 0-96,1-1-64,0 1 64,1 0 0,0-1-128,2-1-32,-1-1-256,3-1-128</inkml:trace>
  <inkml:trace contextRef="#ctx0" brushRef="#br0" timeOffset="65">266 267 1152,'-2'0'416,"2"0"-192,-1-1-352,1 1 64,-1 0 32,1 0 64,-1 0 64,1 0 96,-1 0-32,1-1 0,-2 1-96,2-1 32,-2 1-64,1-1-32,-1 1 32,1-1 32,-1 1-96,1-1-64,-2 1 128,2 0 32,0 0 0,-1-1-64,1 1 32,0 0-32,-1 0 0,1-1 0,0 1-96,-2 0 64,1-1 160,0 0 64,-1 0-160,0-1-64,1 2 0,0-1 0,0-1-64,-1 2 64,2-1 32,0 0 64,0 1-32,0-1-32,0 1-64,1-1 32,-1 1-32,1-1-64,-1 1 160,0-1 96,1 1-32,-1 0-64,1 0-96,-1-1-32,1 1 128,0 0 32,0 0 0,0 0-64,0 0 32,0 0-32,1 0 0,0 1 64,0-1-32,1 1-32,1 1 32,-1 0-32,2 0 0,-1 0 0,0-1 0,1 2 64,-1-2-96,0 1 0,0 0 32,1 0 0,0-1 0,-1 0 64,-1 1-96,2-1 0,0 0 96,-1 0 32,-1 0-128,1-1-32,-2 1 32,1 0 64,-1 0-64,0 0 0,-1-1-480,1 1-128,-1 0 32,0 0 32</inkml:trace>
  <inkml:trace contextRef="#ctx0" brushRef="#br0" timeOffset="66">185 265 1152,'1'1'512,"1"-1"-256,0 1-224,-1-1 160,0 1-32,1-1 0,0 0-192,0 1 32,1-1 64,0 1 32,0 0-32,0 1 32,1-1-128,0 1 0,0-1 160,0 1 64,0-1-224,-1 0-32,1 1 0,-1-1 96,-1-1-64,1 1 0,0 1 96,-1-1 32,-1 1-32,0-1-64,1 1 32,-1-1-32,0 0 0,0 0 0,0 0-160,0-1 32,0 1-640,0-1-288</inkml:trace>
  <inkml:trace contextRef="#ctx0" brushRef="#br0" timeOffset="67">191 237 384,'3'-3'256,"-2"2"-128,0 0-96,0 0 160,0 1-96,1-1-64,0 0-96,0 0 32,0 1 96,0-1 96,0 1-128,0 0-96,0 0-256,0 0-128</inkml:trace>
  <inkml:trace contextRef="#ctx0" brushRef="#br0" timeOffset="68">178 238 896,'2'-1'416,"0"1"-192,1-2-352,-2 1 128,1 1 128,0-2 64,1 1-64,0 0-96,-1 0 0,2-1-32,-2 1-512,2 0-192</inkml:trace>
  <inkml:trace contextRef="#ctx0" brushRef="#br0" timeOffset="69">219 292 1152,'-1'0'416,"1"1"-192,0 0-256,0-1 64,0 0-128,0 1 64,0-1 32,0 1 0,0 0 0,0 0 64,0 0-32,0 1 64,0-1-64,0 1 64,0 0-64,0 1-32,0 0-64,0-1 32,0 1-32,0 1 0,0-1 64,0 0 64,0 0-32,0-1 64,0 1-64,0 0-32,0 1 32,0-1-32,0 1 0,0-1 64,0 1-96,0-1 0,-1 0 32,0 0 0,1 0 0,-1 0 0,1 0-96,-1 0 64,1-1 32,0 0 64,0 1-32,-1 1-32,1-1 96,0-1 64,1 0-128,-1 1-96,0-1 32,1 1 0,-1-1-64,1 0 64,0 0 32,-1-1 64,1 1-96,-1 0 0,0-1 96,1 1 32,-1 0-384,0 0-128,0 0-96,1 1 0</inkml:trace>
  <inkml:trace contextRef="#ctx0" brushRef="#br0" timeOffset="70">206 304 256,'0'6'160,"0"-2"-64,0 0-128,1-1 128,0 0-128,-1 1-64,0 0 128,0 2 96,0 0-192,-1-1 0,1 1 0,-1 0 32,0 0 32,0 0 0,1-1 64,-1 1 32,0 0-32,-1-1-64,1 1 32,-1-1-32,0 0-96,-1 1 64,1 0-128,0-2 32</inkml:trace>
  <inkml:trace contextRef="#ctx0" brushRef="#br0" timeOffset="71">511 539 2048,'2'0'768,"-2"0"-384,1 0-384,-1 0 160,1 0-192,0 0-32,-1-1 32,1 1 64,0 0-64,0 0 0,-1-1 32,1 1 0,0 0 0,0 0 0,0 0 0,0-1 0,0 1 64,0 0 32,0 0-32,1-1-64,-1 1 32,1 0-32,-1 0-96,0 0 64,-1 0 32,2 0 0,-1 0 64,1 0 32,-1 0-192,0 0 0,0 0 32,0 0 96,0 0 0,1 0 64,-1 0-64,1 0-32,0 0 32,-1 0-32,1 0 0,0 0 0,0 0-96,0 0 0,0 0 64,0 0 0,0 0 32,0 0 0,0 0-96,0 0 64,0 0 32,0 0 0,0 0 0,0 0 0,-1 1 0,1 0 64,-1-1-32,0 0-32,0 1-64,0 0 32,1-1 32,-1 1 64,1 0-96,-1 0 0,0 0 32,1 0 0,-1 0 64,1-1 32,0 0-32,-1 1-64,0-1-64,2 1 32,-1-1 32,-1 0 0,1 0 0,0 0 0,-1 1 0,0-1 0,1 1 0,-1-1 0,0 1 0,0-1 0,0 1 0,0 0 64,0 0-96,0 0-64,0 0 64,0 0 64,-1 0 0,1 0-32,0 0-64,0-1 32,-1 1 32,1 0 64,-1-1-32,0 1-32,1 0 32,-1-1-32,0 1 64,1-1 32,-1 1-128,0-1 32,1 1 64,-1-1 96,0 1-224,1 0 0,-1 0-928,0 0-288</inkml:trace>
  <inkml:trace contextRef="#ctx0" brushRef="#br0" timeOffset="72">477 563 1408,'0'1'608,"0"-1"-320,-1 1-352,1-1 192,0 1-160,-1-1 0,1 1 32,-1-1 64,0 1-96,0 0 0,0 0 32,0 0 0,0-1 0,0 1 64,0 0-32,-1-1-32,0 1 32,1 0-32,0-1 64,-2 1 32,2 0-32,1-1-64,-3 1 32,2-1-32,0 1 0,1-1 0,0 0-704,0 0-320</inkml:trace>
  <inkml:trace contextRef="#ctx0" brushRef="#br0" timeOffset="73">503 551 640,'-2'2'352,"0"-1"-192,1 1-256,0-1 64,0 0 32,0 1 64,-1-1-32,-1 0 64,1 1-128,-1 0 0,1 0 32,-1-1 64,1 1-32,0-1-32,0 0 32,0 0 32,1 0-384,1-1-192</inkml:trace>
  <inkml:trace contextRef="#ctx0" brushRef="#br2" timeOffset="74">358 160 1536,'0'-6'608,"0"10"-320,0-2-480,0-2 96,0 0-256,0 0-32,0 1-64,2-1-32</inkml:trace>
  <inkml:trace contextRef="#ctx0" brushRef="#br2" timeOffset="75">630 580 1792,'0'-1'704,"0"1"-384,-1 0-320,1 0 224,0 0-128,0 0 0,0 0-32,-1 0 32,1 0 64,0 1 64,-1-1-256,0 0-32,1 0 128,-1 0 192,0 0-128,0 0 0,0 0-128,0 0-32,0-1 32,0 1 0,0 0 0,-1 0 64,1 0-32,0 0 64,0 0 128,-1 0 192,0 0-160,0 0 0,1-1 0,0 1 0,-1 0-128,0 0-96,1-1 0,-2 1 32,3 0-96,-3-1 0,1 1 32,1 0 0,0 0 0,-1 0 0,0 0 0,0 0 0,0 0 0,0 0 64,0 0-96,0 0-64,0 0 64,0 1 64,0-1 0,1 1 64,-1-1-128,0 1 0,0-1-32,1 1 0,-1-1 64,0 0 64,0 1-32,0-1-32,1 0 32,-1 0 32,1 0-96,0 0 0,-1 0 32,1 0 64,-1 0-32,1 0 64,-1 0-64,0 0-32,0 0-64,-1 1 32,2-1 32,-2 0 64,2 0-96,0 1 0,-2-1 32,2 0 0,-1 0 0,0 0 0,0 0 64,0 0-32,1 0-32,-1 0-64,0 0 32,0 0 32,0 0 0,0 1 0,1-1 64,0 0-96,-1 0 0,1-1 96,0 1 32,0 0-128,0 0-32,0-1-64,0 1 96,0 0 0,0 1 96,-1-1-96,1 0-64,-1 1 64,0 0 64,1-1-64,-1 1 0,0 0-256,0 0-128,-1-1-480,1 1-256,0-1-64,0 0 0</inkml:trace>
  <inkml:trace contextRef="#ctx0" brushRef="#br2" timeOffset="76">476 588 384,'-5'2'256,"1"0"-128,2 0-96,-1-1 96,3 1-160,-3-1 32,2 0-224,0 0-96</inkml:trace>
  <inkml:trace contextRef="#ctx0" brushRef="#br2" timeOffset="77">471 561 128,'0'-2'64,"3"2"0,-2-1-96,0-1 64,0 1-32,0 0 64,0 0 32,1-1 32,-1 1-160,1 0-32,-1 1 32,1-3 0,0 2 448,0 1 192,-1-1-288,1 0-96,0 0-224,-1 0-32,1 1 32,0-1 64,0 1-96,-1-1 0,0 1-480,1 0-192</inkml:trace>
  <inkml:trace contextRef="#ctx0" brushRef="#br2" timeOffset="78">473 553 256,'0'-1'160,"1"0"-64,-1 0-64,1 1 96,-1 0-64,0-1-64,1 1 32,0-1-32,-1 1 0,0-1 0,1 1 0,0-1 0,-1 0 0,1 1 64,-1-1 32,1 1 96,-1-1-32,1 0 64,-1 0-128,1 1 0,-1-1-32,1 0-64,-1 1 32,0 0-32,1 0 0,-1-1 0,0 1 0,0 0 0,1-1 0,-1 1 0,1 0 64,-1 0 96,1 0-224,0-1 0,-1 1 0,1 0 32,-1-1 32,1 1 0,-1 0 0,1-1 0,0 1 0,-1-1 64,1 1-96,-1 0 0,1-1 32,-1 1 64,1 0-32,0-1 64,-1 0-128,1 1 0,-1-1 32,1 1 0,-1-1 0,1 1 0,0-1-96,-1 1 64,1 0 32,0-1 64,-1 0-32,1 1 64,0-1-64,-1 0-32,1 1-64,0-1 32,0 0 32,-1 1 0,1-1 0,0 0 64</inkml:trace>
  <inkml:trace contextRef="#ctx0" brushRef="#br2" timeOffset="79">511 518 1952,'2'0'32</inkml:trace>
  <inkml:trace contextRef="#ctx0" brushRef="#br2" timeOffset="80">514 516 1952,'1'0'32,"1"-1"-64,-1 1 0,0 0 96,0 0 96,-1 0-128,1 0-96,0 0 32,-1 0 0,2 0 32,-2 0 0,0 0 0,0 0 0,1 0 0,-1 1 0,0-1 64,1 1-96,-1 0 0,2-1 32,-2 0 64,1 0-96,-1 0 0,1 0 32,-1-1 64,2 1-32,-1-1 64</inkml:trace>
  <inkml:trace contextRef="#ctx0" brushRef="#br2" timeOffset="81">534 517 1984,'0'2'-320,"0"0"-192,0 0-96</inkml:trace>
  <inkml:trace contextRef="#ctx0" brushRef="#br2" timeOffset="82">571 508 128,'1'0'64,"0"0"0,0-1-96,0 1 64,0 0-32,-1 0 64,1 0-96,0 0 0,0 0 32,0 0 64,0 1-32,0-1-32,-1 0-64,1 0 32,0 1 96,0-1 32,0 0-128,0 1-32,0-1 32,0 1 64,0 0 0,0 0-32,0 0-64,0 0 32,0-1 32,0 1 64,0 0-96,0 0 0,0-1 32,1 1 64,-2 0 32,2-1 32,-1 1-224,1-1 0,-1 1 32,-1 0 96,3-1 0,-3 1-32,1 0 32,0 0-32,0 1 0,0-1 64,0 0-96,-1 0 0,1 0 32,-1 0 0,1 0 64,-1 0 32,1 1-128,0 0-32,1 1 96,0-1 32,0 1 0,1 1 32,1-1-288,-1 0-32</inkml:trace>
  <inkml:trace contextRef="#ctx0" brushRef="#br0" timeOffset="83">490 367 384,'-1'1'160,"1"0"-64,0-1-128,0 1 64,0-1-32,0 1 0,-1 0-96,1-1 64,0 1 32,-1-1 0,1 1-96,-1-1 64,0 1 32,1-1 64,-1 1 32,1 0 32,0 0-160,-1 0 32,1 0-64,0 0 0,0 0 128,-1 0 32,1 0-32,0 0-64,0-1-64,0 1 32,-1 0 32,1 0 64,0 1-96,0 0-64,0-1 128,0 0 96,0 1-192,0 1 0,-1-2 0,1 1 96,0 0 0,0 0 64,0-1-128,0 0 0,-1 1 32,1-1 0,0 1 0,0-1 0,-1 1 0,0-1 0,1 1 0,-1 0 64,0-1-96,0 1 0,1 0 32,-1 1 64,1-1-32,0 1-32,0-1 32,-1-1 32,1 1-96,0 1 0,-1-1 96,1 0 96,-1 0-128,0 0-32,0 1 64,0-2 96,0 1-128,1 1-96,-1-1-256,1 1-128</inkml:trace>
  <inkml:trace contextRef="#ctx0" brushRef="#br0" timeOffset="84">582 375 640,'0'0'352,"0"2"-192,0-2-128,0 0 160,1 1 32,-1-1 96,0 0-96,0 0-64,0 1 0,0-1-32,0 1-64,0 0 32,0 0-64,0 0-32,0 0 96,0-1 64,0 1-224,0 0 0,0 0 64,0-1 128,0 1-32,0 0-64,0 0 64,0-1 0,1 1 32,-1 0 0,0 0-64,0 0 32,0 1-64,0-1 64,0 0-64,0 0-32,0 0 96,0 0 64,0 0-64,0-1-64,0 1 0,0 0 32</inkml:trace>
  <inkml:trace contextRef="#ctx0" brushRef="#br0" timeOffset="85">585 406 4384,'1'0'32,"-1"1"0,1 0 64,0 1-128,-1-1 0,1 0 32,0 0 64,-1 0-32,1 0 64,0 0 64,-1 0 64,1 1-192,-1-1-64,1-1 0,-1 2 64,1-1 0,-1 0 64,2 0-64,-2 0-32,0-1 32,0 1-32,0 0 64,0 0 32,1-1-128,-1 2-32,0-2 32,2 1 64,-2 0 0,0 0-96,0 0 32,0 0 32,0-1 0,0 0-96,1 1 160,-1 0 64,0 0-96,0 0-32,0 1 0,0-1 64,0 0-32,0 1-32,0 1 32,2-1 32,-2 0-96,2 1-64,-1-1-1440,0 1-544</inkml:trace>
  <inkml:trace contextRef="#ctx0" brushRef="#br0" timeOffset="86">512 470 128,'0'0'0,"1"0"64,-1 0 32,1 0-128,-1 0 32,1 0 64,-1-1 32,0 1-32,1 0 32,-1 0 64,0 0-64,1-1 0,-1 1-32,0 0-64,0-1 32,1 1-32,-1 0 0,0 0 64,2 0-96,-2-1 0,0 1 32,0-1 0,0 1 0,0-1 0,1 1 64,-1-1 32,1 1-128,1 0-32,-2 0 32,0-1 0,0 1 32,0 0 64,1 0-96,-1-1 0,2 1 32,-2 0 64,1 0-96,0 0 0,-1 0 32,0 0 0,0 0 0,1 0 64,-1 0-96,2 0-64,-1 0 128,-1 0 32,1 0 0,-1 0-64,0 1-64,0-1 32,0 0 32,0 0 64,0 0 32,0 1 32,0-1-224,0 1 0,0-1-256,0 1-32</inkml:trace>
  <inkml:trace contextRef="#ctx0" brushRef="#br0" timeOffset="87">568 467 1152,'0'0'416,"0"1"-192,0-1-128,0 0 224,0 0-192,0 0 0,0 0 64,0 0 32,0 0 32,0 0 64,0 0-160,0 0-32,0-1-64,0 1 32,0 0 0,0 0 32,0 0 128,0 0 96,0 0-64,0 0 64,0 0-192,0-1-32,0 1 0,0 0 0,0 0-64,0-1-64,0 1 32,0 0-32,0 0 64,0 0 32,0 0-32,0 0 32,0 0 0,0 0 32,0 0-64,0 0 32,0 0 0,0 0 96,0-1-96,1 1-64,-1 0 64,0 0-64,0-1 64,0 1-128,0 0 0,1 0 32,-1 0 64,0-1-32,0 1-32,0 0 32,0 0-32,0 0 64,0 0 32,1 0 32,-1 0 0,0 0-64,0 0-64,0 0 96,1 0 0,-1 0-128,0 0-32,0 0 96,0 0 32,1 0-96,-1 0-32,0-1 96,1 1 32,-1 0-160,0 0 0,0 0 96,0 0 128,1 0-32,-1 0-64,0-1 0,0 1-32,1 0-96,-1 0 64,0 0 96,0 0 96,1 0-224,-1 0 0,0 0 64,0 0 64,1 0-96,-1 0 32,0 0 64,0 0 32,0 0-32,0 0-64,0 0-64,0 1-32,0-1 64,1 0 64,-1 0-64,0 0 0,0 0 32,0 0 64,1 0-32,-1 0-32,0 0-64,0 0-32,0 0 64,0 0 0,0 0 32,0 0 64,0 0-32,0 0 64,0 0-128,0 0 0,0 0 32,0 1 0,0-1 0,0 0 0,0 0 64,1 0 32,-1 0-256,0 0-64,0 0-1984,0 0-928,-1 0 1600</inkml:trace>
  <inkml:trace contextRef="#ctx0" brushRef="#br3" timeOffset="88">602 777 256,'0'6'160,"0"0"-64,0-1-128,0-3 128,2 2-64,-2 0 64,0-1-64,2 5 64,0-2-288,-2-1-96</inkml:trace>
  <inkml:trace contextRef="#ctx0" brushRef="#br3" timeOffset="89">434 787 640,'0'9'352,"0"-7"-192,0 4-192,0-4 128,0 3-64,0 1 64,0 1-64,2-1 64,-2 0-64,2 1-32,0-3-416,2 0-128</inkml:trace>
  <inkml:trace contextRef="#ctx0" brushRef="#br3" timeOffset="90">349 171 640,'4'0'352,"0"0"-192,0 0-128,-2 0 96,2 0-160,0 0 32,0 0-64,2 0 0,0 0 64,1 0 64,1 0-32,-2 0 64,0 0-64,0 0-32,2 0 32,-2 0 32,0 2-96,0-2 0,0 0 32,-1 0 0,1 2 0,-2-2 64,0 0-96,0 0-64,0 0 64,0 0 64,0 0 0,-2 0-32,2 0 32,-2 0-32,0 0 0,2 0 64,-2 0 32,2 0 32,-2-2-64,2 2 32,0 0-64,-1 0-32,1 0 32,-3 0-32,3 0 0,-1 0 64,1 2-96,0-2 0,-2 2 32,0-2 64,2 1-96,-2-1 0,2 2 32,-2 0 0,2 0 0,0-2 0,0 2 0,0-2 64,2 0-32,0 0-32,2 0-64,-1 0 32,1 0-480,-2-2-192</inkml:trace>
  <inkml:trace contextRef="#ctx0" brushRef="#br3" timeOffset="91">615 806 128,'0'5'64,"0"-1"0,0 3-96,2-1 64,-2 0-32,0-1 64,0 1-96,0 1-64</inkml:trace>
  <inkml:trace contextRef="#ctx0" brushRef="#br3" timeOffset="92">495 661 768,'2'-4'352,"0"4"-192,0-2-128,-2 2 160,0-1-160,2 1-32,0-2 0,0 2 0,0-2 64,0 2 96,0-2-224,2 2-96,-2 0 96,0 0 64,2-2-32,0 2 0,1 0 32,-1 0 0,2 0-96,-2 2 64,2-2-320,-2 0-96</inkml:trace>
  <inkml:trace contextRef="#ctx0" brushRef="#br3" timeOffset="93">594 787 128,'3'4'160,"-3"-1"-64,2-1-64,0 0 96,-2 0-64,4 0-64,-2 2-64,0-1 32,2 1-128,-2 2 32</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40:21.092"/>
    </inkml:context>
    <inkml:brush xml:id="br0">
      <inkml:brushProperty name="width" value="0.15875" units="cm"/>
      <inkml:brushProperty name="height" value="0.15875" units="cm"/>
    </inkml:brush>
    <inkml:context xml:id="ctx1">
      <inkml:inkSource xml:id="inkSrc1">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17-08-08T01:40:21.093"/>
    </inkml:context>
    <inkml:brush xml:id="br1">
      <inkml:brushProperty name="width" value="0.15875" units="cm"/>
      <inkml:brushProperty name="height" value="0.15875" units="cm"/>
      <inkml:brushProperty name="ignorePressure" value="1"/>
    </inkml:brush>
    <inkml:brush xml:id="br2">
      <inkml:brushProperty name="width" value="0.15875" units="cm"/>
      <inkml:brushProperty name="height" value="0.15875" units="cm"/>
      <inkml:brushProperty name="color" value="#EAEAEA"/>
    </inkml:brush>
    <inkml:brush xml:id="br3">
      <inkml:brushProperty name="width" value="0.05" units="cm"/>
      <inkml:brushProperty name="height" value="0.05" units="cm"/>
      <inkml:brushProperty name="color" value="#EAEAEA"/>
    </inkml:brush>
  </inkml:definitions>
  <inkml:trace contextRef="#ctx0" brushRef="#br0">261 68 1152,'-4'-1'512,"2"1"-256,0-1-384,1 1 128,-1 0 0,1 0 0,-1-1 0,0 1 0,0 0-512,0 0-128</inkml:trace>
  <inkml:trace contextRef="#ctx1" brushRef="#br1">691 169,'0'0,"0"0,1 1,1 1,0 0,0 0,1 0,0-1,1 2,0-1,1 1,1 1,1-1,-1 1,1-1,0 0,0-1,0 1,-1-2,-1 1,1-1,-1 1,1-1,-1-1,0 1,0 0,0-1,0 0,-1 0,0 0,0 0,-1 0,0-1,-1 1,1 0,-1 0,0 0,0 0,-1 0,1 0,0 0,0 0,0 0,0 0,0 0,0 1,-1-1,0 0,-1 0,1 0,-2 0,1 0,-1 1,0-1,0 0,-1-1,-1 0,-1 0</inkml:trace>
  <inkml:trace contextRef="#ctx0" brushRef="#br0" timeOffset="2">717 167 3968,'2'-1'1568,"1"1"-832,4 2-864,-4-2 320,2 2-160,1 0-32,1 0-1664,0 0-800,0 0 1152,-1 0 672</inkml:trace>
  <inkml:trace contextRef="#ctx0" brushRef="#br0" timeOffset="3">746 183 2304,'1'1'960,"0"1"-512,3 1-608,-1-1 192,1 0-96,1 0 0,2 3-864,1 1-320,1-1 544,1 0 352</inkml:trace>
  <inkml:trace contextRef="#ctx0" brushRef="#br0" timeOffset="4">503 279 128,'0'0'64,"0"1"0,0-1-96,0 0 64,0 1-32,1-1 0,-1 1 0,0-1 64,0 1-96,0-1 0,0 1 96,1-1 96,-1 1-128,0-1-96,0 1 96,1-1 32,-1 0-96,0 1 32,1-1 64,-1 1 32,0-1-128,0 0 32,1 1 0,-1-1 128,0 1 0</inkml:trace>
  <inkml:trace contextRef="#ctx0" brushRef="#br0" timeOffset="15.6">508 292 896,'0'1'-64,"0"1"32,0-1 0,0 0 96,0 0 32,0 0-128,0 0 32,0 0 0,0-1 64,0 1-32,0 0 64,-1 0-64,1-1-32,0 0 32,0 1 32,0 0 32,0-1 96,0 1-32,0 0 0,0 0-96,-1 0-64,1-1 32,0 1 32,0 0-32,-1 0-96,1-1 32,0 1 32,-1 0 64,1-1-32,-1 1-32,1-1 32,-1 1-32,1 0 0,-1-1 0,1 1 0,0 0 0,-1-1 0,1 0 64,-1 1-32,1 0-32,0-1-64,-1 1 32,1 0 32,-1 0 0,1 0 64,0-1 32,0 1-128,-1 0-32,1 0 32,-1 0 0,1 1 32,0 0 64,-1-1-96,1-1 0,0 2 32,-1-2 0,1 1 0,0 0 0,-1 0 64,1-1 32,0 1-192,-1 0 0,1 0 96,0-1 64,0 1-96,-1 0 32,0-1 64,1 1 32,0 0-128,-1-1 32,1 1 0,0-1 64,-1 1-96,1 0-64,-1 0 64,1-1 64,-1 1 128,1-1-224,-1 1 0,0 0 64,1 0 128,-1-1-32,1 1 0,-1-1-32,1 1-64,0 0 32,-1 0 32,1-1-32,-1 1-32,1 0 32,-1 0-32,0-1 64,1 1 32,-1 0-128,1 0 32,-1 0 0,1-1 64,-1 1-32,0 0 64,1-1-128,-1 0 0,0 2-32,0-1 0,0 0 64,1 1 64,-1-1-32,0 0-32,0 0 32,0 0 32,1 0-96,-1 0 0,1 0 32,-1-1 64,1 1-32,-1-1-32,0 0-64,1 1-32,-1 0 64,1-1 0,-1 1 96,1-1 32,-1 1-128,0-1 32,1 1 64,-1-1 32,0 1-128,1-1 32,-1 0 0,0 1 0,1 0-96,-1 0 64,1-1 32,-1 1 64,1 0-32,-1-1-32,0 1-64,1 0-32,-1-1 64,0 0 0,1 1 96,-1-1 32,-1 0-32,2 1-128,0-1-32,-1 0 128,-1 1 32,2-1 0,-1 0-64,1 1 32,0-1-32,0 0-96,-1 0 0,-1 0 64,2 0 0,-1 1 96,1 0 32,-1-1-128,1 0 32,-1 0 0,0 1 0,1 0 0,-1-1 64,0 0-32,1 1 64,-1-1-128,1 1-64,-1-1 64,0 1 64,0-1 0,0 0-32,0 1 32,0-1 32,0 0-32,0 0-32,0 1-64,0-1 32,1 0 32,-1 0 0,1 0-96,-1 0 64,0 1 96,1-1 32,-1 0-128,0 0 32,1 1 0,-1-1 0,1 0 0,-1 0 64,1 1-32,-1-1-32,0 0-64,1 1 32,-1-1 32,1 1 0,-1-1 0,1 0 64,-1 0-32,0 1-96,1 0 32,-1-1 32,1 1 64,-1 0-32,1 0 64,-1-1-128,0 1-64,0-1 64,1 1 0,-1-1 32,0 0 64,0 0-32,1 0-32,-1 1 32,0-1-32,0 0 0,1 0 0,-1 1 0,1-1 0,-1 0 64,0 0 32,1 0-128,-1 0-32,1 0 32,-1-1 0,1 1 32,-1 0 0,0 0 0,1 0 0,0 0 0,-1 0 64,1 0-96,-1 0 0,1 0 32,0 0 0,-1 0 64,0 1 32,1-1-192,-1 0 0,0 0 32,0 1 96,0-1-64,0 0 0,0 1 96,0-1 32,1 0-128,-1 0 32,1 0 64,-1 0 96,1 0-128,-1 0-32,-1 0 0,2 0 64,0 0-96,-1 0 0,0 0 32,1 0 0,-2 0 0,2 0 0,0 0 0,-1 0 64,1 0-32,-1 0-32,-1-1 288,2 1 192,-1 0-288,1 0-128,0 0-32,0-1-32,-1 1 0,-1 0 0,2 0 0,-1 0 0,1 0 0,-1 0 64</inkml:trace>
  <inkml:trace contextRef="#ctx0" brushRef="#br0" timeOffset="16.6">357 422 4704,'-2'1'96,"1"-1"-128,0 0 0</inkml:trace>
  <inkml:trace contextRef="#ctx0" brushRef="#br0" timeOffset="17.6">351 423 4736,'-1'0'0,"0"1"0,0-1 0,0 0 0,0 0 0,0 0 0,0 0 0,1 0-96,-1 1 64,0-1 32,1 0 64,-1 0-32,0 0-32,0 0 32,0 0 32,1 0-32,-1 0-32,0 0-64,1 0 32,-1-1-32,0 1 0,1 0 64,-1 0 0,1 0 64,-1 0 32,1-1-128,-1 1 32,0 0-64,1 0 0,-1 0 128,0-1 32,1 1-32,-1 0-64,0 0 32,0-1-32,0 1-96,0 0 64,1-1 32,-1 1 0,1 0 0,-1 0 64,0 0-32,1 0-32,-1-1-64,1 1 32,-1 0 96,1-1 32,-1 0-32,1 1 32,-1-1-128,1 1 0,0-1 96,0 1 32,-1 0-192,1 0 0,-1 0 96,1 0 64,-1 0-96,0 0 32</inkml:trace>
  <inkml:trace contextRef="#ctx0" brushRef="#br0" timeOffset="18.6">312 415 4992,'-1'0'0,"0"0"-96,1 0 0,-1 0 64,1 0 64,-1 1 0,1-2 64,-1 1-64,1 0 64</inkml:trace>
  <inkml:trace contextRef="#ctx0" brushRef="#br0" timeOffset="19.6">306 416 5024,'-1'0'-32,"1"0"32,-1 0 0,1 0-96,-1 0 64,0 0 96,1 0 32,-1 0-128,0 0 32,1 0-64,-1-1 0,1 0 64,-1 1 64,1-1-96,-1 1 0,1-1 32,0 1 64,-1-1-32,1 0-32,-1 1 96,0-1 0,1 0-128,-1 0-32,1 1 32,-1-1 64,1 1-64,-1-1-64,1 0 64,0 1 0,-2-1 96,2 1 32,0-1-128,0 1 32,-1-1 0,1 1 0,0-1 0,0 0 0,0 1-96,0 0 64,-1 0 32,-1-1 64,2 1-32,0 0 64,0-1-64,-1 1-32,1 0-64,0-1 32</inkml:trace>
  <inkml:trace contextRef="#ctx0" brushRef="#br0" timeOffset="20.6">284 395 4992,'0'0'0,"0"-1"0,0 0-96,0 0 0,0 0 128,-1 0 96,1 0-192,0 0 0,0 0 0,-1 0 96,1-1 0,0 1 64,0 0-128,0 0 0,-2-1 32,2 1 64,0-1-32,-1 1-32,1-1 32,0 1-32,0-1 0,-2 1 0,1 0 0,1 0 0,-1 0-96,1 0 64,0 1 32,-1-1 64,1 0-32,0 0-32,0 1 32,0-1-32,0 0 0,0 0 0,0 1-96,0-1 64,0 0 96,-1 1 32</inkml:trace>
  <inkml:trace contextRef="#ctx0" brushRef="#br0" timeOffset="21.6">273 354 4992,'-1'-2'0,"1"1"0,0 1 0,0-1-96,-1-1 64,1 1 32,0 0 64,-1 0-32,1 0 64,0 0-224,0 0 32,-1-1 96,1 0 64,0 0-96,0 1-32,0 0 96,0 0 32,0 0 0,0-1-64,0 1-64,0 0 32,0-1 32,0 1 64,0 0-32,0 0-32,0-1 32,0 1-32,0 1 0,0-1 0,0 1 0,0-1 0,0 0 0,0 1 0,0-1-96,0 0 64,0 0 96,0-1-32,0 1-32,0 0 32,0 0-32,0 0-96,0 0 64,0 0 32,0 0 0,0 0 0,0 0 0</inkml:trace>
  <inkml:trace contextRef="#ctx0" brushRef="#br0" timeOffset="22.6">269 303 4768,'0'-1'64,"0"-1"-64,0 1 0,0-1 32,0 1-32,0-1 0,0 1 64,0 0-96,0 0 0,1 0 32,-1 0 0,0 1 0,0 0 64,0-1-96,0 0 0,1 0-32,-1 1 0,0-1 64,1 0 64,-1 1-32,1-1-32,0 1-64,-1-1 32,1 1 32,-1-1 0,1 0 64,-1 1 32,1-1-128,1 1-32,-2-1 32,0 0 0,1 1 32,-1-1 0,2 1 0,-1-1 0,0 1 64,-1 0 32,1-2-128,-1 1-32,2 1-64,-1-1 96,-1 1 0,1-1 96,1 1-96,-1-1 0,0 0 32,0 0 64,0 1-96,0-1 0,1 1 32,-1-1 64,0 1-32,0-1-32,0 1-64,0 0 32,0 0 32,-1-1 64,1 1-96,0 0 0,0-1 32,0 1 0,0 0 0,0 1 0,0-1 0,-1 0 64,1 0-32,0 0-32,0 0 32,-1 0 32,1 0-96,0 0 0,0 0 32,0 0 0,0 0-96,0 0 64,1 0 32,-1 0 64,0 0-96,0 0 0,1 0 32,-1 0 0,0 0 0,0 0 64,1-1-96,-1 1 0,0 0 32,1-1 0,-1 1 64,1-1 96,0 1-128,-1-1-96,1 0 32,-1 1 0,1-1 32,-1 1 0,1-1 0,-1 1 0,0-1-96,1 0 64,-2 1 96,1-1 32,0 1-32,1 0 32,-1-1-128,-1 1-64,3 0 128,-2 0 32,0-1 0,1 1-64,-1 0 32,1 0-32,-1-1 0,1 1 0,-1 0-96,0 0 64,1 0 32,-1 0 64,1 0-96,-1 0-64,0 0 64,1 0 64,-1 0 0,0 0 64,0 0-64,1 0-32,-1 0-64,0 1 32,0-1 32,1 0 64,-1 0-32,0 0-32,1-1 96,-1 1 0,0 0-128,1 0-32,-1 0 32,1-1 64,-1 1 0,1 0-32,0 0 32,0-1-32,-1 1 0,0 0 64,1 0-96,-1 0-64,0 1 128,1-1 32,-2 0 0,2 0 32,-2 1-128,2-1-64,-1 0 64,0 0 64,0 1 0,0-1-32,0 0 32,1 0 32,-2 0-96,0 0 0,1 0-32,1 0 0,-1 0 64,0 0 0,-1 0 64,0 0 32,2 0-32,-1 0-128,0 0 32,0 0 32,1 0 64,-1 0-96,0 0 0,-1 0 32,1 0 64,0 0-32,0 0 64,0 0-128,0 0-64,1 0 64,-1 0 64,0 0 0,0 0 64,0 0-128,0 0 0,1 0 32,-1-1 0,0 1 0,0 0 0,0 0 0,0 0 64,0 0-96,0 0-64,0 0 64,0 0 64,-1 1 0,1-1 64,0 0-64,0 0-32,-1 1 32,1-1-32,0 0 0,-1 1 0,1 0-96,0-1 64,0 1 32,-1 0 0,1-1 64,0 1 32,0 0-128,0-1-32,0 0 32,-1 0 64,1 0 0,0 0-32,0 0-64,-1 0 32,1 0 96,0 0 32,0 0-128,0 0 32,0 0 0,0 0 64,-1 0-96,1 0 0,0-1 96,0 0 96,1 0 288,-1 0 160,0 1-352,0 0-160,1-1-64,0 1 32,-2-1-32,2 1-32,0 0 96,-1 0-64,-1 0-32,2-1 32,-1 1-32,0 0 0,-1 0 0,2 1-96,-1-1 0,0 0 128,0 0 32,-1 0 0,2 1-64,-1 0 32,0-1-32,0 0-96,0 1 0,-1-1 128,1 0 32,0 1 0,0-1-64,0 0-64,0 0 32,-1 0 32,1 0 64,0 0-32,0 0 64,0 0-128,0 0 0,-1 0 32,1 1 0,0-1 0,0 0 0,0 1 0,0-2 0,0 2 64,-1-2-96,1 2 0,0-1 32,1 0 0,-1 0 0,0 0 64,0 0-32,0 0-32,0 0-64,0 0 32,1 0 32,-1-1 0,0 1 0,-1-1 64,1 1-32,0 0-32,0-1-64,0 0 32,0 1 32,0-1 0,0 1 64,0 0 96,-1-1-224,1 1 0,1 0 0,-1 0 32,0-1 32,0 1 0,0 0 0,-1 0 0,1-1 0,0 1 0,0 0 0,-1 0 0,1 0 0,0 0 0,0-1 64,0 1 96,0 0-224,0 0 0,-1 0 0,1 0 32,1 0 32,-2 1 0,1-1 0,1 0 0,-1 0 0,-1 0 0,1 0 0,2 0 0,-2 0 0,0 0 0,1 0 64,-1 0 32,1 0-128,-1 0-32,0-1 32,0 1 0,1 0 32,-1 0 0,0 0 0,1 0 0,-1 0 0,0 0 0,0 0 0,0 0 64,0 0-32,1 0-32,-1 0 96,0 0 0,0-1-192,0 1 0,1 0 32,-1-1 32,1 1-64,-1 0 0,0 0 128,0 0 32,0 0 0,0 0-64,1 0 32,-1 0 32,0 0-32,0 0-32,0 0 32,1 0 32,-1 0-96,0 0 0,1 0 32,-1-1 0,0 1-96,0 0 64,0 0 32,1 0 0,-1 0-96,0 0 64,1 0 96,-1 0 32,0 0-32,0 0-64,0 0 32,1 0-32,0 0 0,-2 0 0,1 0 0,0-1 0,1 1 0,-1 0 0,1 0-96,0-1 64,-1 1 32,1 0 0,-1 0 0,1-1 0,-1 1 0,0 0 64,0 0 32,0 0 32,0 0-224,0 0 0,0 0 32,1 0 96,-1 0-64,0 0 0,0 0 32,0 0 64,0 0-32,0 0-32,1 0-64,-1 0 32,0 0 32,0 0 64,1 0-32,-1 0-32,0 0 32,0 0 32,0 0-96,0 0 0,0 0 32,0 0 0,0 0-96,0 0 64,1 0 32,-1 0 0,0 0-96,1 0 64,-1 0 32,0 0 64,1 0 32,-1 0 32,0 0-160,0 0-32,0 0 32,0 1 0,0-1 32,-1 0 64,1 1-96,0-1-64,0 1 128,0-1 32,0 1-160,0 0 0,-1 0 96,1 0 64,0 1 0,0 0 32,0 0-128,-1-1 0,1 0-32,0 0 0,-1 0 128,2 0 96,-2 0-128,0 0-96,0 0 32,1 0 0,1 0 32,-2-1 64,1 1-96,0 0-64,-1 0 128,0 0 96,2 0-96,-1-1-96,0 1 32,0-1 0,0 1 32,0 1 0,-1-2 0,1 1 0,0 0-96,0 0 0,0 0 128,0 1 32,0-1 0,-1 0 32,1 0-128,-1 0 0,1 1 32,-1-1 0,1 0 0,0 0 0,-1 1 0,1-1 0,-1 1-96,1 0 0,-1-1 128,0 1 32,1-1 0,-1 0-64,0 1 32,1-2-32,-1 1 0,0 0 64,0 0-192,0 2 96,-1-2 64,1 0 0,0 0-32,-1 0 32,1 0-32,-1 0 0,1 0 0,-1 0 0,1 0 0,-1 0 0,1-1 64,0 1-32,-1 0-32,1 0-64,0 0 32,0 1 32,0-1 0,-1 1 0,1 1 64,0-1-96,0-1 0,0 1 32,0-1 0,0 1 0,0-1 0,0 0 0,0 0 64,1 1-32,-1-1-32,0 1-64,0-1-32,0 1 128,0-2 32,0 2 0,0-1-64,0 0 32,0 0-32,0 1 0,0-1 0,0 0 0,0 0 0,0 0 0,0 1 0,0-2 0,0 2 64,-1-2-32,1 1-32,-1 0 32,1-1 32,-1 2-96,0-1-64,1 1 64,-1-1 0,1 1 32,-1-1 0,1 0 0,-1 1 64,0-1-96,0 0 0,0-1 96,0 0 96,0 1-128,1 0-96,-3 0 96,3 0-32,-1-1 0,0 1 32,-1 0-32,1-1 0,1 1 0,-2 0 0,1 0 0,0 0 0,1 0 0,-2 0 0,1-1 64,0 1-96,0-1 0,0 1 32,1-1 0,-1 0 64,0 0 32,0 0-128,0 0-32,0 0 32,0 2 64,0-2-64,0 0 0,0 0 32,0 0 64,-1 1 32,1-1 32,0 0-160,0 0-32,0 0-64,0 0 96,0 0 0,-1 1 96,1-1-96,0 1 0,-1-1 32,1 0 64,0 1-96,-1-1 0,1 0 32,0 1 64,-1-1-32,1 0-32,0 1 32,-1-1-32,1 0 0,0 1 0,-1-1 0,1 0 0,0 0-96,0 1 64,0-1 32,0 0 0,0 0 64,-1 0 32,1 0-32,0 0-64,0 0-64,0 1 32,0-1 32,0 0 0,0 0 0,-1 1 0,1-1 64,0 0 32,-1 0-192,2 0 0,-1 0 32,-2-1 96,2 1-64,-1 0 0,1-1 32,-1 1 64,0 0-32,1-1-32,-1 1 32,0 0-32,1 0 0,-1 0 0,1 0 0,-1 0 0,1-1 0,0 1 0,-1 0 0,1 0 0,0-1 0,0 1 64,0-1 448,0 0 224,-1 0-288,1 0-160,-1 1-288,1 0-64,-1-1-64,1 1 96,0-2 0,0 2 32,0 0 0,0 0 64,1-1-32,-1 1 64,0-1-128,0 0 0,0 0 32,0 0 0,0 0 0,1 0 64,-2 0-96,2 0 0,-1 0 32,0 0 0,0 0 0,0-1 0,0 2 0,1 0 64,-1-1-32,0-1-32,0 1 32,0-1-32,1 1 0,-2-1 0,1 1 64,0-1 32,-1 0-192,1 1 0,0 0 96,-1 0 64,1-1-96,-1 1 32,1-1-64,1 1 0,-1 0 64,-1 0 0,1 0 0,-1 0 0,1 0 0,0-1 64,0 1 32,0 1 32,0-2-160,0 1-32,0 0 32,0-1 0,1 1-64,-1 0 64,0 0 32,0-1 0,0 1 64,1 0 32,-1 0-32,1-1-64,-1 1-64,1 0 32,-2 0-32,2 0-64,-1 0 160,1 0 32,-1 0-96,1 0-32,-1 0 32,1 0 64,0 0-64,0 1 0,-1-1 32,1 0 0,0 0 0,-1 1 0,1-1 0,0 1 0,0-1 0,-1 1 64,1-1-32,0 0-32,-1 1-64,1-1-32,0 1 128,0-1 32,0 1-96,0-1-32,0 0 32,0 1 64,0-1 0,0 0 64,0 0-128,0 1 0,0-1 96,0 0 32,0 1-128,0-1-32,0 0 32,0 0 0,0 1 32,0-1 0,0 1 0,0-1 0,0 0 0,0 0 64,0 0-96,-1 0 0,1-1 32,0 1 0,-1 0 0,1-1 64,0 1-96,0 0-64,0 0 64,0 0 0,0 1 96,0-1 32,0 0-128,0 0 32,0 0-64,0 0 0,0-1 128,0 1 32,0 0-128,0 0-32,0 1 32,0-1 64,0 0-64,1 1 0,-1-1 32,0 1 0,0-1 0,0 1 64,1 0-96,-1 0-64,0 0 64,0-2 64,0 2 0,1-1-96,-1 0 32,0 1 96,1-1 32,-1 0-32,0 1-64,0-1-64,0 1-32,0-1 64,1 1 0,-1-1 96,0 1 32,1-1-128,-1 1 32,0-1 0,1 1 0,-1-1 0,1 1 0,-1-1-96,1 1 64,1-1 32,-1 1 0,0-1 64,-1 1 32,1-1-128,-1 1 32,1-1 0,-1 1 0,0-1 64,0 0 32,1 0-32,-1-1-64,1 0-960,0 0-416,0 0-1056</inkml:trace>
  <inkml:trace contextRef="#ctx0" brushRef="#br0" timeOffset="23.6">519 285 128,'2'0'0</inkml:trace>
  <inkml:trace contextRef="#ctx0" brushRef="#br0" timeOffset="24.6">530 286 128,'1'0'0,"0"1"0,0 0 64,-1 0-96,1 0 0,0 1 32,0 0 64,0 1-32,1-1-32,-1 0 32,1 0-32,-1 0 64,1-1 32,0 0-192,0 1 0</inkml:trace>
  <inkml:trace contextRef="#ctx0" brushRef="#br0" timeOffset="25.6">618 554 1312,'1'1'896,"0"-1"-448,0 1-160,0-1-192,-1 1 0,1-1-64,-1 0 64,0 0-64,0 1 64,1-1-64,-1 0 64,1 1-352,-1-1-64,1 1-544,0-1-256</inkml:trace>
  <inkml:trace contextRef="#ctx0" brushRef="#br0" timeOffset="26.6">340 644 1792,'1'0'768,"0"0"-384,0 0-448,0 1 192,-1-1-160,1 2-64,0-2 64,0 0 0,0 0 96,-1 1 32,1 0-32,0 0-64,0 0-64,0-1 32,0 1 32,-1 0 0,1 0 0,-1 0 64,1 0-32,-1 0-32,1-1-64,1 1 32,-2 0 32,1-1 64,-1 1-32,0-1 64,1 1-128,1-1 0,-1 1 32,0-1 64,-1 1-96,2 0 0,-1 0 32,0-1 0,-1 1 0,1-1 64,0 1-32,0-1-32,0 1-64,0-1 32,0 1 32,-1 0 0,1-1 0,0 1 0,0-1 64,0 1 32,0-1-128,0 0 32,0 1 0,-1-1 0,1 0 0,0 0 64,0 0-32,0 0-32,-1 1-64,1-1 32,0 0 32,-1 1 0,1-1 0,0 1 0,-1 0 0,1-1 0,-1 0 0,1 0 0,-1 1 0,1-1 64,0 1-96,-1-1-64,1 0 64,0 0 0,-1 1 32,1-1 0,0 0 0,0 0 0,0 1 0,-1-1 64,1 1-32,0-1-32,0 1-64,0 0 32,0-1 32,0 1 0,0-1 0,0 1 64,0-1-96,0 1 0,0-1 32,0 0 0,-1 0 0,1 1 64,-1-1-96,1 1 0,-1-1 32,1 0 0,0 1 0,0-1 64,0 0-32,0 1-32,-1-1-64,1 1 32,0-1 32,0 0 0,0 1 0,0 0 64,0 0-96,0 0 0,0 0 32,0 0 0,2 0 0,-3 0 64,1 0-96,0 0 0,1-1 32,-1 1 0,1-1 0,-1 1 0,1-1 0,-1 0 64,0 0-96,0 1 0,0-1 32,1 0 64,-1 1-96,0-1 0,1 0 32,-1 0 64,0 0-96,0 1 0,0-1-32,0 0 0,1 0 64,-1 2 64,0-2-32,0 0-32,0 0 32,-1 0 32,2 1-32,-1-1-32,0 1-64,0-1 32,0 0 96,0 1 32,0-1-128,1 0 32,-1 0-64,0 1 0,1-1 64,-1 0 64,0 0-32,1 1-32,-1-1-64,0 0 32,1 0 32,-1 1 0,0-1 0,1 0 64,-1 0-32,0 0 64,0 0-128,0 0 0,0 0 32,0 1 0,0-1 0,0 0 64,-1 0-96,1 1 0,0-1 32,0 0 0,0 0 0,0 1 64,0-1-32,0 0-32,0 0 32,-1 0 32,1 0-32,1 0-32,-2 1 32,0-1 32,1 0-96,1 0-64,-1 0 64,-1 1 64,1-1 0,2 1 64,-2-1-128,1 1 0,-1-1 32,1 0 64,-1 1-32,1-1 64,0 0-64,-1-1-32,0 1 32,1 0 32,-1 0 32,0-1 96,0 1-160,0 0-32,1 0 0,-1 0 0,1 0 64,-1 0 96,1 0 128,0-1 160,0 1-64,-1-1 32,1 1-320,0-1-96,0 1-32,0-1 64,-1 1 0,1 0-32,0 0 32,1-1 32,-2 1-32,1 0-32,0 0 32,-1-1-32,1 1 0,0-1 64,0 1-32,-1-1-32,0 0 32,0 0-32,0 0 0,1 1 0,0-1 0,-1 1 64,0 0-96,1-2 0,-1 2 32,1-1 0,-1 1 0,1 0 0,-1 0 0,0-1 0,0 0 0,0 0 64,0 1-32,0-1-32,0-1 32,1 1-32,-1 0-96,1 0 64,-1 0 32,0 0 64,1 0-32,-1 0-32,0 0 32,0 1-32,1-1 0,-1 0 0,0 0 0,1-1 0,-1 2 0,0-2 0,0 1-96,0 0 64,1 0 32,-1 0 64,1 0-32,-1 0-32,1 1 32,-1-1 32,0 0 160,0 1 192,0 0-224,1-1-96,-1 0-64,0 0-32,0 0 0,0 0 0,0 0 64,0 0-96,0 0 0,0 0 32,-1 0 0,1 0 0,0 0 64,-1 0-32,1 0 64,-1-1-64,1 2 64,0-1-128,-1-1 0,1 1 32,-1 0 64,1-1-96,-1 1-64,1 0 64,-1 0 0,1 0 32,0 0 0,-1 0 0,1 0 64,-1 1-96,1-3 0,-1 3 96,1-1 32,1 0-192,-2 0 0,0 0 96,1 0 64,-1 0-96,1 1 32,1-1 0,-1 0 64,-1 0-96,2 0 0,-1-1 32,0 1 64,-1 0-96,0 0 0,2-1 32,-1 0 0,0 0 0,1 0 0,-1-1 0,0 1 64,0 0-32,0 1 64,0-1-128,0 1 0,0-1 32,0 1 0,-1-1 0,1 1 0,0 0 0,-1 0 64,1-1-96,-1 1 0,1 1 32,-1-1 64,1 0-32,0 0 64,0-1-128,-1 1 0,1 0 32,0 0 0,0-1 0,-1 1 0,1 0 0,-1-1 64,1 0-96,-1 1 0,1-1-32,-1 0-64,1 0 160,-1 0 32,1 0 0,-1 0-64,1 0 32,-1 2-32,1-2-96,0 1 64,-1 0 32,0-1 64,1 1-32,-1 0-32,0 0-64,1 0-32,-1 1 128,0-1 32,0 0 0,0 0-64,1 1 32,-1-1-128,0 0 64,0 0 32,0 0 64,1 0-32,-1 1-32,0 0 32,0-1-32,0 0 0,1 0 0,-1 0 0,0-1 0,0 1 0,0 0 0,0-1 64,0 1 32,0-1-128,0 1 32,0 0-64,0-1 0,0 1 64,1-1 64,-1 1-96,0-1 0,0 1 32,1-1 0,-1 1 0,1 0 64,-1 0-96,0 0 0,1 0 32,-1 1 0,1-1-96,-1 0 0,0 1 128,1-1 32,-1 0 0,0-1-64,1 1 32,-1 0-32,0 0 0,0 0 64,0 0-96,0 0 0,0 0 32,0 0 0,1-1 0,-1 0 64,0 0-96,1 0 0,-1 1 32,0-1 0,0 0 0,1 1 64,-1-1-96,0 2 0,1-1 32,-1-1 0,0 1-96,0 0 64,1 0 32,0 0 64,-1 0-32,1 0 64,-1 0-64,1 0-32,-1 1-64,1-1 32,0 0 32,-1 0 0,1 1 0,-1 0 0,1-1 0,-1-1 64,1 2-96,-1-1-64,0 0 64,1 1 64,-1-1 0,0 0 64,0 1-128,1-1-64,-1 0 64,0 1 64,1-1 0,-1 0-32,0 1 32,0-1-32,1 0-96,-1 0 64,0 1 32,1-2 0,-1 1 64,0 0 32,0 0-128,1-1-32,-1 1 32,0-1 64,0 2 0,0-2-32,0 1-64,0 0-32,0 1 64,1-1 64,-1 0 64,0 0 32,0 1-160,0 0-32,0-1 32,1 1 64,-1-1 0,0 1-32,0-1-64,0 1 32,0-1 32,0 1 0,0-1 0,0 1 64,0 0-32,0-1-32,0 1 32,0-1-32,0 1 0,0-1 0,0 1 0,0-1 0,0 1 0,0-1 0,0 1 0,2 0 64,-2-1-96,0 1 0,0 0-32,0-1 0,0 0 128,0 0-32,0 1 64,0-1-128,0 0-64,0 1 64,0-1 64,0 1-64,0 0 0,0-1 96,1 0 32,-1 1-192,0-1 0,0 0 32,0 1 96,2-1 0,-2 0-32,0 0 32,0 0 32,1 0-32,-1 0-32,0 0 32,0 0 32,0 0-96,0 0 0,0 1 32,0-1 0,0 0-96,0 1 64,0-1 32,0 1 64,0-1-96,0 1 0,0-1 32,0 1 64,-1-1-96,1 1 0,0-1 32,0 1 64,-2-1-96,2 0 0,0 0 32,0 1 64,0-1-96,0 0 0,0 0 32,-1 1 64,1-1-32,0 1 64,0 0-128,0 0-64,0-1 64,0 1 64,0 0 0,0 0-32,0 0-608,1 1-256,1-1-1120</inkml:trace>
  <inkml:trace contextRef="#ctx0" brushRef="#br0" timeOffset="27.6">248 500 128,'0'2'0,"-2"0"0,2-2 0</inkml:trace>
  <inkml:trace contextRef="#ctx0" brushRef="#br0" timeOffset="28.6">245 509 128,'0'1'64,"0"0"0,0-1-160,0 1 64,0 0 32,0-1 0</inkml:trace>
  <inkml:trace contextRef="#ctx0" brushRef="#br0" timeOffset="29.6">241 523 128,'-1'0'64,"1"0"0,0 1-160,0-1 64,0 1 32,0-1 0,0 1 0,-1-1 0</inkml:trace>
  <inkml:trace contextRef="#ctx0" brushRef="#br0" timeOffset="30.6">237 530 128,'0'0'0,"0"1"64,0 0-32,-1-1 64,1 0-128,0 0 0,0 1 32,-1-1 64,1 0-32,0 0-32,-1 1 32,1 0-32,0 0 0,-1 0 64,1-1 32,-1 1-32,1-1-64,-1 0-64,0 0 32,1 1-32,-1-1 0,1 1 64,0-1 0,-1 0 0,1 1 0,0-1-96,-1 0 64,1 0 96,-1 1 96,1-1-64,-1 0-64,0 0 544,0 0 256,0 0-416,1 0-224,-1-1-128,0 1 0,0 0-32,0-1 64,0 0-128,0 1 0,0-1 32,0 0 0,0 0-96,0 0 64,0-1 160,1 1 64,-1 0-224,0 0-32,0-1 64,0 0 64,0 1 0,0-1-64,-1 1 32,1 0-32,0-1 0,1 0 0,-1 0 0,-1 0 0,2 1 0,0-1 64,-1 2-96,1-1 0,-1-1 32,-1 2 64,2-1-32,0 0 64,0-1-128,-1 0 0,1 0 32,-2 0 64,1 0-32,0 0 64,1 1-64,-2-1-32,2 0-64,-1 0-32,1 0 64,-1 1 64,1 0 0,-1-1 64,1 1-128,-1-1-64,1 1 64,0-1 0,-1 0 32,1 1 0,0-1 64,-1 0 32,0 0-128,0 0 32,0 1-64,0-2 0,0 1 64,0 0 64,1 0-96,-1 0 0,1 1-32,-1-1 0,0 1 64,1-2 64,-1 3-32,1-2-32,0 0 32,-1 1-32,1-1 0,0-1 0,-1 1 0,1 1 0,0 0 64,-1-1 32,1 0-32,0 0-64,0 0-64,-1 0-32,1 0 64,0 0 0,-1 0 32,1 0 0,0 0 0,-1 1 0,1-1 0,-1 1 0,1-1-96,0 1 64,0-1 32,-1 1 64,1 0-32,0 1-32,-1-1 32,1 0-32,-1 0 0,0-1 0,1 1 0,-1 0 64,1 0-96,-1 0 0,1 0 32,-1 0 64,1 0-96,0 0-64,0 0 64,0 1 64,0-1-64,0 0 0,1 0 32,-1 1 64,0 0-96,0-1 0,1 1-32,0 0 0,0 0 0,0 0 0,0 0 64,0 1 64,0-1-96,0 0-64,0 1 128,0 0 96,1 1-192,-1-1 0,0 0 0,0-1 96,1 2-64,-1-1 0,1 0 32,-1 0 64,0 0-96,0 0 0,0 0 32,0 0 64,1-1-96,-1 1 0,0 0 96,1-1 32,-1 1-128,0 0-32,2 0 32,-3 0 0,2 0 32,-1 1 64,0-1-32,-1 1-32,3 1 32,-2-2-32,0 0 0,0 0 64,0 1-800,0-2-384</inkml:trace>
  <inkml:trace contextRef="#ctx0" brushRef="#br0" timeOffset="31.6">228 477 1152,'0'-1'416,"0"-1"-192,-1 0-128,1 1 128,-1 0-32,1-1 32,-1 1-64,-1 0 0,1-1-192,0 1-32,0 0-64,0 1 96,1 0 0,-1 0 96,1-1-736,-1 1-352</inkml:trace>
  <inkml:trace contextRef="#ctx0" brushRef="#br0" timeOffset="32.6">759 286 2560,'1'2'960,"1"0"-512,1 3-544,-1-3 256,1 2-416,1-1-64,-1 0-704,2 2-288</inkml:trace>
  <inkml:trace contextRef="#ctx0" brushRef="#br0" timeOffset="33.6">272 643 896,'0'2'352,"0"-2"-192,0 2-192,1-2 64,-1 1-32,0 1 64,0 0 32,1 1 32,-1-1-64,0 2 32,0-2-64,0 0 64,0 1 0,0 1 96,0-1 32,0 0 32,0 1-64,0 0-32,1 0-96,-1-1-64,1 1 96,0 0 64,0-1-64,-1 0 0,1 0-96,-1 0-96,1 1 128,0-1 96,-1 2-32,1-2-64,-1 2 64,1-1 64,-1 0-64,1-1-64,-1 0 64,1 0 0,-1 0-128,1 0 32,-1 0 64,0 1 32,1 0-128,-1 0 32,0-2-64,0 2 0,0 0 128,0 0 32,1-2-32,-1 1-64,0 0 32,1 0-32,0 1 0,1-1 64,-1 2-32,0-1-32,0 0 96,0-2 0,1 2-32,-2 0-64,1-1-64,0 0 32,-1 0 32,1 0 64,-1 0-32,0 1-32,1 0 32,-1 0 32,0 0-96,0 0 0,0 0 32,1-1 64,0 1-192,0-1 32,1-1-1248,1-1-512</inkml:trace>
  <inkml:trace contextRef="#ctx0" brushRef="#br0" timeOffset="34.6">695 628 1152,'0'2'512,"0"0"-256,1-1-320,0 0 192,-1 1-32,1 0 32,0 1-160,-1 0 32,1 0 64,0 1 96,0 0 128,-1 0 160,1-2-192,-1 1 0,1-1-64,0 1 32,0 0-128,-1-1-64,1 1 0,0-2-32,-1 3 0,1-1 0,-1 1-96,1-1 64,0 1 32,-1 0 64,0 0-32,1 0-32,0-1-64,-1 1 32,1 0 96,-1 0 32,1 1-32,-1-1 32,1 1 0,0-1 96,-1-1-96,0 2 0,2-1-32,-2 0-64,0 2 32,0-1-32,1-1 0,-1 0 0,1 0 0,1 0 64,-1-1-32,-1 0 64,2 0-64,-1 1 64,0-1-64,0 1-32,0 0 32,0 0-32,-1 0 0,1 0 64,0-2-32,0 2 64,0-2-64,0 1-32,0-1 32,-1-1-32,1 2 64,0-1 32,-1 0-32,1 0-64,0 1 96,-1-1 0,1 0 32,-1 0 0,1 0 0,-1 0 64,1 0-32,-1 0 0,1-1-192,-1 1-32,1-1 32,-1 0 0,1 1 96,-1 0-32,0 0-32,0-1 32,1 1-32,-1-1 64,0 0 32,1 1-128,-1-1 32,0 1 0,1-1 0,0 1 0,-1-1 0,1 0-96,0 1 64,0 0-32,0 0 0,0 0 128,0 0 32,0-1-32,0 1-64,0 0 32,1 0-32,-1-1-96,1 0 64,-1 1 32,0 0 0,0-1 0,0 0 64,0 0-32,0 1-32,0-1 32,1 0-32,-1 0 0,1 1 0,-1 0-96,1 0 64,-1 0 32,1 0 64,0 0-32,-1 1 64,0-1-128,1 1 0,-1-1 32,1 0 64,1 0-32,-2 0-32,1 0-128,0 1 0,0-1-1056,0 0-1216,0 0 576</inkml:trace>
  <inkml:trace contextRef="#ctx0" brushRef="#br0" timeOffset="35.6">715 630 640,'1'0'352,"-1"0"-192,1 1-64,-1-1 128,1 1-32,0-1 32,0 1-64,0-1 0,1 1 96,-1-1 160,0 1-160,2-1 0,-1 1-128,0-1-32,0 1-32,0 1 32,0-1-64,0 1 64,1-1-128,-1 1 0,0 0 160,1 0 64,0 0 0,-1 1 32,2-1-64,-1 0 64,0 0-64,1-1 0,-1 1-32,1-1 64,0 1-160,0 0-32,-1 0-64,1-1 0,0 0 64,1 0 0,-1 1 0,1 0 64,-2-1-96,0 1 0,1 0 32,0 1 64,-1 0-32,0 0 64,1-1-64,-1 0 64,0 0-64,1 0 64,0 0 0,-1 0 32,0 0-160,0 0 32,1 0 64,-1-1 32,1 0-128,0 1 32,0 0 0,0 0 0,-1 0 192,1 0 128,0 0-96,0 1 32,-1 0-224,1 0-96,-1 1 32,1-1 0,0-1 96,-1 1-32,1-1-32,-1 0 32,1 0 32,0 0-32,0-1-32,0 1 32,0-1-32,0 2 0,1-1 0,-1 1 0,0 0 0,0 0 0,-1-1 0,1 1 0,0 1 64,0-1-192,0 0 32,-1 0 96,1-1 128,-1 0-96,1 1-32,-1 0 0,0-1 0,1 1 0,0-2 64,-1 2-32,0 0-32,1 0 32,-1 0-32,1-1 64,0 0 32,-1 0-192,1 2 0,-1-1 96,0-1 64,-1 0-96,0-1 32,0 1 0,0 0 0,0-1 0,0 0 0,0 1 0,0-1 64,-1 0-32,1 0-32,-1 0 32,0 0-32,1 0-96,0 1 64,0-1 32,0 0 64,0 1-32,-1 0-32,1 0 32,0-1 32,-1 1-32,1-1-32,0 0 32,-1 0-32,1 0-96,0 0 0,-1 0 128,1 1 32,-1-1-96,2 0 32,-3 0 0,1 1 64,0-1-96,1 0-64,-1 0 64,-1 0 0,1 0 96,2 0 96,-2 0-128,0 0-32,-1-1 0,1 2 0,0-2 0,0 2 0,0-2-96,0 2 64,0-1 96,0 1 32,-1 0-128,1-1 32,-1 1 0,1-1 64,0 0-96,0-1 0,-1 1 32,1 0 0,-1 1-96,1-1 64,-1 1 96,-1-1 32,1 1-128,-1-1-32,0 1 160,0-1 96,-1 0-192,1 0-32,-1-1 0,0 0 64,0 1-64,0 0 0,-1 0 96,2-1 32,-2 1-128,1 0 32,-1-1 0,0 1 64,1-1-32,-1 0-32,0 0 32,1 0-32,-1 0 64,0 1 32,1-1-128,0 0-32,0 1 32,0-1 0,0 0 32,0 0 0,0 0 0,0 0 0,0 0 0,1 0 0,-1 0 0,0 0 0,0 0 0,0 0 64,0 0-96,0 0-64,-1 1 64,1-1 64,-1 1 0,1-1-32,-1 1 32,1-1-32,0 1 64,-1 0 32,1-1-192,-1 1-64,1-1 128,0 2 64,-1-2 32,1 1-64,0-1 96,0 1 0,0-1-128,0 1-32,0 0 32,0 0 0,0 0-64,-1 0 0,1 0 128,0 0 96,0-1-192,0 1 0,0 0 64,0 0 64,0 0 64,0-1 64,0 1-256,0-1-96,1 1 96,0-1 64,0 0 32,0 0-32,1 0 32,-1 0 32,1 0-32,0 0-32,-1 0-64,1 0 32,0 0 32,0 0 0,0 1 64,0-1 32,0 1-128,-1 0-96,1 0-32,0 0 96,0-1 96,0 1 0,1 0-32,-1-1 32,1 0 32,0 1-96,0-1 0,0 1 32,1 0 64,-1-1-96,1 1-64,0-1 64,0 1 64,0 0-64,0 0 0,0 0 32,1 0 0,-1 0 0,0-1 0,1 1 0,0-1 0,0 1 192,0 0 128,0 1-160,1 0-96,1 1-32,0 1-32,0 1 0,3 0 0,-3 1-448,1 0-160,0 1-480,0-1-1376,0 2 192</inkml:trace>
  <inkml:trace contextRef="#ctx0" brushRef="#br0" timeOffset="36.6">230 678 896,'-2'1'352,"2"-1"-192,-1 2-64,0-2 128,0 1-32,0 1-32,0-1 32,-1 0 96,0 1-64,0 0-64,0 0 0,-1-1 32,1 0-96,0 1-64,-1-1 0,1 1-32,-1-1 0,0 1 0,0-1 0,0 1 0,1 0 0,-2 0 0,1-1 0,1 0 0,-1 0 0,1 0 64,-1 0-32,0 1-32,0-1 96,1 1 0,-1 0-32,0 0 32,0 0-64,0 1-32,0 0 32,1 1-32,-1-1 0,0 0 0,-1 0 0,1-1 0,0 1 0,0-1 0,-1 1-96,1-2 64,0 3 32,-1-1 64,1 1-32,-1 0 64,2-2-128,-1 2-64,-1 1 64,1-1 64,-1-1 0,1 1-32,0 0-64,0 0-32,0-1 64,0 0 64,0 1 64,0 0 32,0-1-160,0 0 32,1-1 0,-1 2 64,0-2-96,1 1 0,-1-1 96,0 0 32,1 1-128,0 0 32,0 0-64,-1 0 0,2 1 0,-2 0 0,1 2 0,-1-1 0,1 3 0,0 0 0,-1 2 128,1-2 96,-1 3 0,0-2 0,1 1-192,0-2 32,0 0-64,-1 1-64,0-2-960,0 0-416</inkml:trace>
  <inkml:trace contextRef="#ctx0" brushRef="#br0" timeOffset="37.6">294 769 128,'-3'2'64,"2"-1"0,-1 2 192,2-1 160,-1 0-128,0-1-32,0 1-128,-1 1-32,1-1-32,-1 0 32,1 1-128,-1 0 0,1 1 96,0 0 32,0-1 32,0 1 0,0 0-64,0 0 32,-1 0-64,1 0 64,0 0 0,1 0 32,-1 0-160,0 1 32,1 0 0,0-2 64,-1 2-32,0-1 64,1 0-128,0-1 0,0 2 96,-1-1 32,1 1-32,-1 0-64,0 0 32,0 0 32,1 0 160,-1 0 192,-1 0-96,1 1 0,1-1-288,0 0 0,0 0-32,0 0 64,0 0-32,0-1 64,0 1-64,1 1-32,2-2 32,-1 1-32,0 1 0,1-2 64,0 1-256,1 0-96,0 0-992,1 3-352</inkml:trace>
  <inkml:trace contextRef="#ctx0" brushRef="#br0" timeOffset="38.6">180 210 896,'-2'0'416,"1"1"-192,1 1-352,-1-1 128,1 1-64,0 0 0,-1 2 0,1 0 0,-1-1-224,0 2-128</inkml:trace>
  <inkml:trace contextRef="#ctx0" brushRef="#br0" timeOffset="39.6">210 153 896,'-1'-2'352,"-1"2"-192,1 0-256,0 1 0,0 0 64,-1 0 64,-1 2-352,0 0-96</inkml:trace>
  <inkml:trace contextRef="#ctx0" brushRef="#br0" timeOffset="40.6">250 87 128,'-7'0'160,"1"0"-64,-2 1-192,5-1 64,-3 0-32,0-2 0</inkml:trace>
  <inkml:trace contextRef="#ctx0" brushRef="#br0" timeOffset="41.6">349 46 1792,'-1'-3'768,"1"2"-384,0-1-512,0 2 128,1-1 64,0 0 32,0 0-832,1 0-288,-1-2 448,1 0 192</inkml:trace>
  <inkml:trace contextRef="#ctx0" brushRef="#br0" timeOffset="42.6">315 76 896,'-3'-2'352,"2"1"-192,0 1 96,1-1 160,-1 1-128,1-1-96,-1-1 32,0 1 0,0-1-32,0-1-32,1 0-96,-2 0 32,0 1-1056,1 0-384</inkml:trace>
  <inkml:trace contextRef="#ctx0" brushRef="#br0" timeOffset="43.6">474 38 896,'0'-1'416,"1"1"-192,0 0-256,0 0 64,0 0-32,3-1 0,-2 1 0,1-1 64,1 0-96,3 0 0,-2-1 32,2 0 0,-1 0-448,1-2-96</inkml:trace>
  <inkml:trace contextRef="#ctx0" brushRef="#br0" timeOffset="44.6">523 46 3072,'0'-1'1216,"1"1"-640,0 0-736,1 0 192,-1 0 32,2-1 32,-1 0-192,2 0 0,-1 0-608,2 0-256,0 0-128,0-1 0</inkml:trace>
  <inkml:trace contextRef="#ctx0" brushRef="#br0" timeOffset="45.6">568 23 1152,'2'-4'416,"1"0"-192,1 0-256,-2 2 64,1 1-128,2-1 64,1 0-384,0-2-224</inkml:trace>
  <inkml:trace contextRef="#ctx0" brushRef="#br0" timeOffset="46.6">632 55 2304,'-1'-5'864,"1"3"-448,0 1-576,1 0 192,1 0-32,-2 0 64,2 1-96,1-1 0,-2 1 32,3 0 0,-1-1-928,1 1-416</inkml:trace>
  <inkml:trace contextRef="#ctx0" brushRef="#br0" timeOffset="47.6">615 80 2560,'1'-3'960,"3"2"-512,-1 0-544,0 0 256,0-1-128,2 1 64,1 0-1184,2-1-544</inkml:trace>
  <inkml:trace contextRef="#ctx0" brushRef="#br0" timeOffset="48.6">659 75 2304,'0'-1'960,"3"1"-512,1 0-544,-1-2 192,2 0-32,2 0 96,1-3-1184,2 0-512</inkml:trace>
  <inkml:trace contextRef="#ctx0" brushRef="#br0" timeOffset="49.6">712 87 640,'8'6'352,"-2"-1"-192,2 1-192,-5-2 64,2 0-32,1 0 64</inkml:trace>
  <inkml:trace contextRef="#ctx0" brushRef="#br0" timeOffset="50.6">397 45 128,'0'1'64,"1"0"0,-1-1-96,1 0 64,-1 0 32,1-1 96,1 0-128,-1-1-32,2-1-160,-1 1 32</inkml:trace>
  <inkml:trace contextRef="#ctx0" brushRef="#br0" timeOffset="51.6">401 69 2816,'0'-6'1120,"2"4"-576,1-1-576,-1 2 288,3-1-224,0 0-96,2-1-1248,0-1-480</inkml:trace>
  <inkml:trace contextRef="#ctx0" brushRef="#br0" timeOffset="52.6">444 61 5376,'1'-2'2112,"0"1"-1152,1-1-1184,1 0 256,-1 0-416,1-1-96,0 0-32,1 0 64,0 1-512,-1-1-256</inkml:trace>
  <inkml:trace contextRef="#ctx0" brushRef="#br0" timeOffset="53.6">483 59 5760,'-1'1'2176,"2"-1"-1152,0 0-1280,0 0 384,1-1-480,2 0-96,0-1-640,0 0-160,2-2-640,-1 0-224</inkml:trace>
  <inkml:trace contextRef="#ctx0" brushRef="#br0" timeOffset="54.6">510 65 7040,'1'0'2624,"0"-1"-1408,5-1-2048,-4 2 160,2-2-736,1 0-224,0-1-544,0 0-160</inkml:trace>
  <inkml:trace contextRef="#ctx0" brushRef="#br0" timeOffset="55.6">549 61 7552,'0'0'2816,"1"0"-1536,2-1-2144,-1 0 160,2 0-1600,1-1-512,1-2 704,1 0 384</inkml:trace>
  <inkml:trace contextRef="#ctx0" brushRef="#br0" timeOffset="56.6">579 53 7296,'1'0'2816,"0"-1"-1536,4 0-2688,-2 0-64,0-2-1344,2 0-384</inkml:trace>
  <inkml:trace contextRef="#ctx0" brushRef="#br0" timeOffset="57.6">637 82 4864,'2'0'1824,"0"0"-960,2-1-1376,-1 0 160,1 1-768,1-1-224,0-1-160,0-1-32</inkml:trace>
  <inkml:trace contextRef="#ctx0" brushRef="#br0" timeOffset="58.6">668 76 7168,'1'-1'2720,"3"0"-1472,2-2-2592,-4 1-32,3 0-1376,1-2-416</inkml:trace>
  <inkml:trace contextRef="#ctx0" brushRef="#br0" timeOffset="59.6">636 64 7040,'0'-2'2720,"2"2"-1472,-1-1-1536,3 0 384,1-1-480,2 0-160,2-1-1632,0-1-704,2 0 768,-1 0 448</inkml:trace>
  <inkml:trace contextRef="#ctx0" brushRef="#br0" timeOffset="60.6">671 98 5376,'1'0'2112,"1"0"-1152,3 0-1472,-2 1 224,1-1-448,1-1-64,0 1-1088,1-2-416</inkml:trace>
  <inkml:trace contextRef="#ctx0" brushRef="#br0" timeOffset="61.6">671 125 6656,'2'5'2464,"3"-4"-1344,-1 1-1536,-2-1 384,3 1-960,0 1-224,0 1-1184,2-1-480</inkml:trace>
  <inkml:trace contextRef="#ctx0" brushRef="#br0" timeOffset="62.6">699 140 5888,'-3'1'2176,"3"2"-1152,2 2-1408,-1-4 320,2 3-64,1 2 128,1 0-736,0 1-320,3 0-1088,1-1-384</inkml:trace>
  <inkml:trace contextRef="#ctx0" brushRef="#br0" timeOffset="63.6">702 180 5632,'5'11'2176,"-1"-6"-1152,4 7-1888,-4-5 0,2 3-1216,-1-1-416,1 1 1152,1-1 576</inkml:trace>
  <inkml:trace contextRef="#ctx0" brushRef="#br0" timeOffset="64.6">748 243 6272,'0'7'2368,"1"-4"-1280,1 6-1984,-1-5 128,1 2-352,1 0 32,0 1-800,0-2-320</inkml:trace>
  <inkml:trace contextRef="#ctx0" brushRef="#br0" timeOffset="65.6">762 334 6144,'3'12'2272,"-1"-8"-1216,0 0-2368,-1-1-160,1 0-832,-1-1-160</inkml:trace>
  <inkml:trace contextRef="#ctx0" brushRef="#br0" timeOffset="66.6">768 379 5888,'3'15'2176,"-1"-10"-1152,0 4-2816,0-4-416,1-1 192,0 0 192</inkml:trace>
  <inkml:trace contextRef="#ctx0" brushRef="#br0" timeOffset="67.6">228 151 5248,'-5'1'2016,"4"0"-1088,-1 2-1088,2-1 384,-1 1-352,0 0-32,-1 4-640,-1 0-224,0-1-928,1 2-384</inkml:trace>
  <inkml:trace contextRef="#ctx0" brushRef="#br0" timeOffset="68.6">227 160 5888,'-2'0'2176,"1"0"-1152,-2 1-1120,2 0 416,-2 1-512,-1 1-160,-1 3-192,-1 1 0,-2 0-288,0 4-96,-2-1-896,1 2-448</inkml:trace>
  <inkml:trace contextRef="#ctx0" brushRef="#br0" timeOffset="69.6">466 564 2176,'0'0'64,"0"1"-96,-1-1-64,1 1 64,-1-1 64,1 1 0,-1 0-32,0 0 32,0-1 32,-1 1-384,1 0-192,-1 0 0,1 1 32</inkml:trace>
  <inkml:trace contextRef="#ctx0" brushRef="#br0" timeOffset="70.6">265 500 512,'0'1'256,"0"0"-128,-1 0 64,1 0 192,0 0 0,0 0 96,0 0-192,0 0-96,0 1-32,0 0-32,0 0-64,0 1 32,0-1 0,0 0 96,0 0-96,0-1-64,1 1 0,-1 0-32,0-1 64,0 1 32,0 0-192,0 0 0,2 0 160,-2 0 192,0 2-352,1 0-64,-1-1 192,0 1 192,1-2-96,0 2-64,0-1-32,0 0-32,0-1-1152,1 0-480</inkml:trace>
  <inkml:trace contextRef="#ctx0" brushRef="#br0" timeOffset="71.6">267 531 1152,'1'3'416,"-1"-3"-192,0 1-64,0 0 192,1 0-288,-1 0 0,0 1 0,1 0 32,-1 0 32,1 2 0,-1-1-160,1-1 32,-1 0 64,1 1 96,0-1-128,0 1-32,0-1 0,0 1 64,1-1-96,-1 0 0,1 1 32,-1 0 64,1 0-32,-1 1-32,1 0 32,0 0-32,1 0 0,0-1 0,0 1 0,1 0 0,2 1 64,0 0 96,1 0-1056,0 0-416</inkml:trace>
  <inkml:trace contextRef="#ctx0" brushRef="#br0" timeOffset="72.6">280 636 512,'4'15'256,"-2"-8"-128,1 5-384,-1-6-32</inkml:trace>
  <inkml:trace contextRef="#ctx0" brushRef="#br0" timeOffset="73.6">277 584 128,'-1'1'0,"1"3"64,0-2 32,0 1-32,0 0-64,0-1 32,0 2-32,0-1 0,0 1 64,0 2-32,0-2 64,-1 2-64,0 0-32,0 0-128,0 1-64</inkml:trace>
  <inkml:trace contextRef="#ctx0" brushRef="#br0" timeOffset="74.6">224 684 384,'1'-1'256,"0"0"-128,0 1-96,0 0 160,0 0-96,1-1-64,0 1 64,1 0 0,0-1-128,1-1-32,0 0-256,3-2-128</inkml:trace>
  <inkml:trace contextRef="#ctx0" brushRef="#br0" timeOffset="75.6">266 267 1152,'-2'0'416,"2"0"-192,-1-1-352,1 1 64,-1 0 32,1 0 64,-2 0 64,2 0 96,0 0-32,0-1 0,-2 1-96,2-1 32,-3 1-64,3-1-32,-3 1 32,2-1 32,-1 1-96,1-1-64,-1 1 128,1 0 32,-1 0 0,1-1-64,0 1 32,-1 0-32,1 0 0,0-1 0,-1 1-96,0 0 64,0-1 160,0 1 64,-1-1-160,0-1-64,1 1 0,0 0 0,0-1-64,-1 2 64,2-1 32,0 0 64,0 1-32,0-1-32,0 1-64,1-1 32,-1 1-32,1-1-64,-1 1 160,0-1 96,1 1-32,-1 0-64,1 0-96,-1-1-32,1 1 128,0 0 32,0 0 0,0 0-64,0 0 32,0 0-32,1 0 0,0 1 64,0-1-32,1 1-32,1 1 32,-1 0-32,2 0 0,-1 0 0,0 0 0,1 0 64,-1-1-96,0 1 0,0 0 32,0 0 0,1-1 0,-1 0 64,0 1-96,0-1 0,2 1 96,-3-1 32,1 0-128,0-1-32,-2 1 32,1-1 64,-1 1-64,0 0 0,-1-1-480,1 1-128,-1 0 32,0 0 32</inkml:trace>
  <inkml:trace contextRef="#ctx0" brushRef="#br0" timeOffset="76.6">184 265 1152,'1'1'512,"2"-1"-256,-2 1-224,1-1 160,-1 1-32,1-1 0,0 1-192,0 0 32,1-1 64,0 1 32,0-1-32,0 2 32,1 0-128,0-1 0,0 0 160,0 1 64,0-1-224,-1 0-32,1 1 0,-2-1 96,1 0-64,0 0 0,-1 1 96,0-1 32,-1 0-32,0 0-64,1 1 32,0-1-32,-2 0 0,1 0 0,1 0-160,-1-1 32,0 1-640,-1-1-288</inkml:trace>
  <inkml:trace contextRef="#ctx0" brushRef="#br0" timeOffset="77.6">191 237 384,'3'-3'256,"-2"2"-128,0 0-96,0 0 160,0 1-96,1-1-64,0 0-96,0 0 32,0 1 96,0-1 96,0 1-128,0 0-96,0 0-256,0 0-128</inkml:trace>
  <inkml:trace contextRef="#ctx0" brushRef="#br0" timeOffset="78.6">178 239 896,'2'-1'416,"-1"1"-192,2-3-352,-2 2 128,1 1 128,0-2 64,2 1-64,-1 0-96,-1 0 0,2-1-32,-2 1-512,2 1-192</inkml:trace>
  <inkml:trace contextRef="#ctx0" brushRef="#br0" timeOffset="79.6">219 292 1152,'-1'0'416,"1"1"-192,0 0-256,0-1 64,0 0-128,0 1 64,0-1 32,0 1 0,0 0 0,0 0 64,0 0-32,0 1 64,0 0-64,0-1 64,0 1-64,0 1-32,0 0-64,0 0 32,0 0-32,0 0 0,0 0 64,0 0 64,0 0-32,0 0 64,0-1-64,0 1-32,0 1 32,0 0-32,0 0 0,0-2 64,0 2-96,0-1 0,-1 1 32,0-1 0,1-1 0,-1 1 0,1 0-96,-1 0 64,1 0 32,0-1 64,0 0-32,-1 2-32,1-1 96,0 0 64,1-1-128,-1 1-96,0-2 32,1 2 0,-1-1-64,1 1 64,0-1 32,-1-1 64,1 1-96,-1-1 0,0 0 96,1 1 32,-1 0-384,0 0-128,0 0-96,1 2 0</inkml:trace>
  <inkml:trace contextRef="#ctx0" brushRef="#br0" timeOffset="80.6">206 304 256,'0'6'160,"0"-2"-64,0 1-128,1-3 128,0 1-128,-1 1-64,0 1 128,0 0 96,0 1-192,-1 0 0,1-1 0,-1 1 32,0 0 32,0 0 0,1 0 64,-1-1 32,0 1-32,-1 0-64,1-1 32,-1 0-32,0 1-96,-1-1 64,0 1-128,2-1 32</inkml:trace>
  <inkml:trace contextRef="#ctx0" brushRef="#br0" timeOffset="81.6">511 538 2048,'2'0'768,"-2"0"-384,1 0-384,-1 0 160,1 0-192,0 0-32,-1-1 32,1 1 64,0 0-64,0 0 0,-1 0 32,1 0 0,0 0 0,0 0 0,0 0 0,0-1 0,0 1 64,0 0 32,0 0-32,0-1-64,1 1 32,-1 0-32,0 0-96,0 0 64,0 0 32,0 0 0,0 0 64,1 0 32,-1 0-192,0 0 0,0 0 32,0 0 96,0 0 0,1 0 64,-1 0-64,1 0-32,0 0 32,-1 0-32,1 0 0,0 0 0,1 0-96,-2 0 0,3 0 64,-3 0 0,1 0 32,0 0 0,1 0-96,-1 0 64,0 0 32,0 0 0,0 0 0,0 0 0,-1 1 0,1 0 64,-1-1-32,0 0-32,0 0-64,0 1 32,1-1 32,-1 1 64,1 0-96,-1 0 0,0 0 32,1 0 0,-1 0 64,1 0 32,-1-1-32,1 1-64,-1-1-64,1 1 32,0-1 32,-1 0 0,1 0 0,0 0 0,-1 1 0,0-1 0,1 1 0,-1-1 0,0 1 0,0-1 0,0 1 0,0-1 64,0 2-96,0-1-64,0-1 64,0 1 64,-1 0 0,1 0-32,0 0-64,0 0 32,-1 0 32,1 0 64,-1-1-32,0 1-32,1 0 32,-1-1-32,0 1 64,1-1 32,-1 1-128,0-1 32,1 1 64,-1-1 96,0 1-224,1 0 0,-1-1-928,0 1-288</inkml:trace>
  <inkml:trace contextRef="#ctx0" brushRef="#br0" timeOffset="82.6">476 563 1408,'0'1'608,"0"-1"-320,-1 1-352,1-1 192,0 1-160,-1-1 0,1 1 32,-1-1 64,0 1-96,0 0 0,0 0 32,0 0 0,0-1 0,0 0 64,0 1-32,-1-1-32,1 1 32,-1 0-32,1-1 64,-1 1 32,1 0-32,0-1-64,-1 1 32,1-1-32,0 1 0,1-1 0,0 0-704,0 0-320</inkml:trace>
  <inkml:trace contextRef="#ctx0" brushRef="#br0" timeOffset="83.6">503 551 640,'-2'2'352,"-1"-1"-192,2 0-256,0 0 64,1 0 32,-2 1 64,0-1-32,-1 1 64,1 0-128,-1 0 0,1 0 32,-1-1 64,1 1-32,0-2-32,0 1 32,1 0 32,0 0-384,0-1-192</inkml:trace>
  <inkml:trace contextRef="#ctx0" brushRef="#br2" timeOffset="84.6">358 160 1536,'0'-6'608,"0"10"-320,0-2-480,0-2 96,0 0-256,0 0-32,0 2-64,2-2-32</inkml:trace>
  <inkml:trace contextRef="#ctx0" brushRef="#br2" timeOffset="85.6">630 580 1792,'0'-1'704,"0"1"-384,0 0-320,0 0 224,0 0-128,0 0 0,0 0-32,-2 0 32,2 0 64,0 1 64,-1-1-256,0 0-32,1 0 128,-1 0 192,0 0-128,0 0 0,0 0-128,0 0-32,0-1 32,0 1 0,0 0 0,-1 0 64,1 0-32,0 0 64,0 0 128,-1 0 192,0 0-160,0 0 0,1-1 0,0 1 0,-1 0-128,0 0-96,1-1 0,-1 1 32,1 0-96,-1-1 0,0 1 32,1 0 0,0 0 0,-1 0 0,0 0 0,0 0 0,0 0 0,0 0 64,0 0-96,0 0-64,0 0 64,0 1 64,0-1 0,1 1 64,-1-1-128,-1 1 0,1-1-32,2 1 0,-4-1 64,3 0 64,-2 1-32,1-1-32,1 0 32,-1 0 32,1 0-96,0 0 0,-1 0 32,1 0 64,-1 0-32,1 0 64,-1 0-64,0 0-32,0 0-64,0 1 32,0-1 32,0 0 64,1 0-96,-1 1 0,0-1 32,1 0 0,-1 0 0,0 0 0,0 0 64,0 0-32,1 0-32,-1 0-64,0 0 32,0 0 32,0 0 0,0 1 0,1-1 64,0 0-96,-1 0 0,1-1 96,0 1 32,0 0-128,-1 0-32,2-1-64,-1 1 96,0 0 0,-1 1 96,1-1-96,-1 0-64,0 1 64,0 0 64,1-1-64,-1 0 0,0 1-256,0 0-128,-1-1-480,1 1-256,0-1-64,0 0 0</inkml:trace>
  <inkml:trace contextRef="#ctx0" brushRef="#br2" timeOffset="86.6">475 587 384,'-5'2'256,"2"0"-128,0 1-96,1-2 96,1 1-160,-1-1 32,1 0-224,0 0-96</inkml:trace>
  <inkml:trace contextRef="#ctx0" brushRef="#br2" timeOffset="87.6">470 560 128,'1'-2'64,"1"2"0,-1-1-96,0-1 64,0 1-32,0 1 64,0-1 32,1-1 32,-1 1-160,1 0-32,-1 0 32,2-1 0,-2 1 448,2 0 192,-3 0-288,2 0-96,1 0-224,-3 0-32,3 1 32,-1-1 64,0 1-96,-1-1 0,0 1-480,1 0-192</inkml:trace>
  <inkml:trace contextRef="#ctx0" brushRef="#br2" timeOffset="88.6">472 553 256,'0'-1'160,"1"0"-64,-1 0-64,1 1 96,-1 0-64,0-1-64,1 1 32,0-1-32,-1 1 0,0-1 0,1 1 0,0-1 0,-1 0 0,1 0 64,-1 0 32,1 1 96,-1-1-32,1 0 64,-1 0-128,1 1 0,-1-1-32,1 0-64,-1 1 32,0 0-32,1 0 0,-1 0 0,0 0 0,0 0 0,2-1 0,-2 1 0,1 0 64,-1 0 96,0 0-224,1-1 0,-1 1 0,2 0 32,-2-1 32,1 1 0,-1 0 0,0-1 0,1 1 0,-1-1 64,2 1-96,-2 0 0,1-1 32,-1 0 64,1 1-32,0-1 64,-1 0-128,1 1 0,-1-1 32,1 1 0,-1-1 0,1 1 0,0-1-96,-1 1 64,1 0 32,0-1 64,-1 0-32,1 1 64,0-1-64,-1 1-32,1 0-64,0-1 32,0 0 32,-1 1 0,1-1 0,0 0 64</inkml:trace>
  <inkml:trace contextRef="#ctx0" brushRef="#br2" timeOffset="89.6">511 518 1952,'2'0'32</inkml:trace>
  <inkml:trace contextRef="#ctx0" brushRef="#br2" timeOffset="90.6">514 516 1952,'1'0'32,"1"-1"-64,-1 1 0,0 0 96,0 0 96,-1-1-128,1 1-96,0 0 32,-1 0 0,1 0 32,0 0 0,-1 0 0,0 1 0,1-1 0,-1 1 0,0-1 64,1 1-96,-1 0 0,1-1 32,-1 0 64,1 0-96,0 0 0,0 0 32,-1-1 64,1 1-32,0-1 64</inkml:trace>
  <inkml:trace contextRef="#ctx0" brushRef="#br2" timeOffset="91.6">533 517 1984,'0'2'-320,"0"-1"-192,0 2-96</inkml:trace>
  <inkml:trace contextRef="#ctx0" brushRef="#br2" timeOffset="92.6">572 509 128,'1'0'64,"-1"0"0,1-2-96,1 2 64,-1 0-32,-1 0 64,1 0-96,-1 0 0,2 0 32,-1 0 64,0 2-32,0-2-32,-1 0-64,1 0 32,0 0 96,0 0 32,0 0-128,0 1-32,0-1 32,0 0 64,0 1 0,0 0-32,0 0-64,0 0 32,0 0 32,0 0 64,0 0-96,0 0 0,0-1 32,1 1 64,-2 0 32,2-1 32,-1 1-224,0-1 0,0 1 32,0 0 96,1-1 0,-2 0-32,1 1 32,0 0-32,0 1 0,0-1 64,0 0-96,-1 1 0,1-1 32,-1 0 0,1 0 64,-1 0 32,1 1-128,0-1-32,1 2 96,0-1 32,0 2 0,1 0 32,1-1-288,-1-1-32</inkml:trace>
  <inkml:trace contextRef="#ctx0" brushRef="#br0" timeOffset="93.6">490 367 384,'-1'1'160,"1"0"-64,0-1-128,0 1 64,0-1-32,0 1 0,-2 0-96,2-1 64,0 1 32,0-1 0,0 1-96,-1-1 64,-1 1 32,2 0 64,-1 0 32,1 0 32,0 0-160,-1 0 32,1 0-64,0 0 0,0-1 128,-1 1 32,1 0-32,0 0-64,0-1-64,0 1 32,-1 0 32,1 0 64,0 1-96,0 0-64,0 0 128,0-1 96,0 0-192,0 2 0,-1-2 0,1 1 96,0 0 0,0 0 64,0 0-128,0-1 0,-1 1 32,1-1 0,0 0 0,0 0 0,-1 1 0,0-1 0,1 1 0,-1 0 64,0-1-96,0 2 0,1-1 32,-1 0 64,1 0-32,0 1-32,0-1 32,-1 0 32,1 0-96,0 1 0,-1-2 96,1 1 96,-1 0-128,0 0-32,0 1 64,0-1 96,0 0-128,1 1-96,-1-2-256,1 2-128</inkml:trace>
  <inkml:trace contextRef="#ctx0" brushRef="#br0" timeOffset="94.6">583 376 640,'0'0'352,"0"1"-192,0-1-128,0 0 160,1 1 32,-1-1 96,0 1-96,0-1-64,0 1 0,0-1-32,0 1-64,0 0 32,0-1-64,0 1-32,0 0 96,0-1 64,0 1-224,0 0 0,0 0 64,0-1 128,0 1-32,0 0-64,0 0 64,0-1 0,1 1 32,-1 1 0,0-1-64,0 0 32,0 1-64,0-1 64,0 0-64,0-1-32,0 1 96,0 0 64,0 0-64,0-1-64,0 1 0,0 0 32</inkml:trace>
  <inkml:trace contextRef="#ctx0" brushRef="#br0" timeOffset="95.6">586 406 4384,'1'1'32,"-1"0"0,1 0 64,0 1-128,-1-1 0,1 0 32,0-1 64,-1 1-32,1 0 64,0 0 64,-1 0 64,1 1-192,-1-1-64,1 0 0,-1 0 64,1 1 0,-1-1 64,1 0-64,-1 0-32,0-1 32,1 0-32,-1 1 64,0 0 32,1-1-128,-1 2-32,0-2 32,1 1 64,-1 0 0,0 0-96,0 0 32,0 0 32,0-1 0,0 1-96,1 0 160,-1 0 64,0 0-96,0 0-32,0 1 0,0-1 64,1-1-32,-1 2-32,0 1 32,1-1 32,-1 1-96,2 0-64,-1-1-1440,0 0-544</inkml:trace>
  <inkml:trace contextRef="#ctx0" brushRef="#br0" timeOffset="96.6">512 471 128,'0'0'0,"1"-1"64,-1 1 32,1 0-128,-1 0 32,1 0 64,-1-1 32,0 1-32,1 0 32,-1 0 64,0 0-64,1-1 0,-1 1-32,0 0-64,0-1 32,1 1-32,-1 0 0,0 0 64,1 0-96,-1-1 0,0 1 32,0-1 0,1 1 0,-1-1 0,1 1 64,-1-1 32,1 1-128,0 0-32,-1 0 32,1-1 0,-1 1 32,0 0 64,1 0-96,-1 0 0,1 0 32,-1 0 64,1 0-96,0 0 0,-1 0 32,1 0 0,-1 0 0,1 0 64,-1 0-96,1 0-64,0 0 128,-1 0 32,1 0 0,-1 0-64,0 0-64,0 0 32,1 0 32,-1 0 64,0 0 32,0 1 32,0-1-224,0 1 0,0-1-256,0 1-32</inkml:trace>
  <inkml:trace contextRef="#ctx0" brushRef="#br0" timeOffset="97.6">568 468 1152,'0'0'416,"0"1"-192,0-1-128,0 0 224,0 0-192,0 0 0,0 0 64,0 0 32,0 0 32,0 0 64,0 0-160,0 0-32,0-1-64,0 1 32,0 0 0,0 0 32,0-1 128,0 1 96,0 0-64,0 0 64,0 0-192,0-1-32,0 1 0,0 0 0,0 0-64,0-1-64,0 1 32,0 0-32,0 0 64,0 0 32,0 0-32,0 0 32,0 0 0,0 0 32,0 0-64,0 0 32,0 0 0,0 0 96,0-1-96,1 1-64,-1 0 64,0 0-64,0-1 64,0 1-128,0 0 0,1 0 32,-1 0 64,0-1-32,0 1-32,0 0 32,0 0-32,0 0 64,0 0 32,2 0 32,-2 0 0,0 0-64,0 0-64,0 0 96,1 0 0,-1 0-128,0 0-32,0 0 96,0 0 32,0 0-96,0 0-32,0-1 96,1 1 32,-1 0-160,0 0 0,0 0 96,0 0 128,2 0-32,-2 0-64,0 0 0,0 0-32,1 0-96,-1 0 64,0 0 96,0 0 96,1 0-224,-1 0 0,0 0 64,0 0 64,1 0-96,-1 0 32,0 0 64,0 0 32,0 0-32,0 0-64,0 0-64,0 0-32,0 0 64,1 0 64,-1 0-64,0 0 0,0 0 32,0 0 64,1 0-32,-1 0-32,0 0-64,0 0-32,0 0 64,0 0 0,0 0 32,0 0 64,0 0-32,0 0 64,0 0-128,0 0 0,0 0 32,0 1 0,0-1 0,0 0 0,0 0 64,1 0 32,-1 0-256,0 0-64,0 0-1984,0 0-928,-1 0 1600</inkml:trace>
  <inkml:trace contextRef="#ctx0" brushRef="#br3" timeOffset="98.6">603 777 256,'0'6'160,"0"0"-64,0-1-128,0-3 128,2 2-64,-2 0 64,0-1-64,2 5 64,0-3-288,-2 1-96</inkml:trace>
  <inkml:trace contextRef="#ctx0" brushRef="#br3" timeOffset="99.6">434 787 640,'0'9'352,"0"-7"-192,0 3-192,0-3 128,0 4-64,0 0 64,0 1-64,2-1 64,-2 0-64,2 1-32,0-3-416,2 0-128</inkml:trace>
  <inkml:trace contextRef="#ctx0" brushRef="#br3" timeOffset="100.6">349 171 640,'4'0'352,"0"0"-192,0 0-128,-2 0 96,2 0-160,0 0 32,0 0-64,2 0 0,0 0 64,0 0 64,2 0-32,-2 0 64,1 0-64,-1 0-32,2 0 32,-2 0 32,0 2-96,0-2 0,0 0 32,-2 0 0,2 2 0,-2-2 64,0 0-96,0 0-64,0 0 64,0 0 64,1 0 0,-3 0-32,2 0 32,-2 0-32,0 0 0,2 0 64,-2 0 32,2 0 32,-2-2-64,2 2 32,0 0-64,-2 0-32,2 0 32,-2 0-32,2 0 0,-2 0 64,2 2-96,0-2 0,-2 2 32,0-2 64,2 2-96,-2-2 0,2 2 32,-2-1 0,2 1 0,2-2 0,-2 2 0,0-2 64,2 0-32,0 0-32,2 0-64,-2 0 32,2 0-480,-2-2-192</inkml:trace>
  <inkml:trace contextRef="#ctx0" brushRef="#br3" timeOffset="101.6">615 805 128,'0'6'64,"0"-2"0,0 3-96,2-1 64,-2 0-32,0-1 64,0 1-96,0 1-64</inkml:trace>
  <inkml:trace contextRef="#ctx0" brushRef="#br3" timeOffset="102.6">495 661 768,'1'-4'352,"1"4"-192,1-2-128,-3 2 160,0-2-160,2 2-32,0-2 0,0 2 0,0-2 64,0 2 96,0-2-224,2 2-96,-2 0 96,0 0 64,2-1-32,0 1 0,0 0 32,0 0 0,2 0-96,-2 1 64,2-1-320,-1 0-96</inkml:trace>
  <inkml:trace contextRef="#ctx0" brushRef="#br3" timeOffset="103.6">595 787 128,'2'3'160,"-2"1"-64,2-2-64,0 0 96,-2 0-64,4 0-64,-2 1-64,0 1 32,2 0-128,-2 2 32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8-08T01:40:31.488"/>
    </inkml:context>
    <inkml:brush xml:id="br0">
      <inkml:brushProperty name="width" value="0.05" units="cm"/>
      <inkml:brushProperty name="height" value="0.05" units="cm"/>
      <inkml:brushProperty name="color" value="#EAEAEA"/>
    </inkml:brush>
    <inkml:brush xml:id="br1">
      <inkml:brushProperty name="width" value="0.1" units="cm"/>
      <inkml:brushProperty name="height" value="0.1" units="cm"/>
    </inkml:brush>
    <inkml:brush xml:id="br2">
      <inkml:brushProperty name="width" value="0.05" units="cm"/>
      <inkml:brushProperty name="height" value="0.05" units="cm"/>
      <inkml:brushProperty name="color" value="#333333"/>
    </inkml:brush>
    <inkml:brush xml:id="br3">
      <inkml:brushProperty name="width" value="0.175" units="cm"/>
      <inkml:brushProperty name="height" value="0.175" units="cm"/>
      <inkml:brushProperty name="color" value="#637277"/>
    </inkml:brush>
  </inkml:definitions>
  <inkml:trace contextRef="#ctx0" brushRef="#br0">25 18 2560,'-2'7'960,"2"-5"-512,0-1-544,0-1 192,0 0-96,0 0 0,0 0-96,0 0 64,0 0-1024,0 0-416</inkml:trace>
  <inkml:trace contextRef="#ctx0" brushRef="#br0" timeOffset="1">598 360 128,'-8'8'0</inkml:trace>
  <inkml:trace contextRef="#ctx0" brushRef="#br1" timeOffset="2">110 165 896,'2'1'352,"-2"-1"-192,1 2-256,-1-1 64,1-1 32,-1 1 0,1 0 0,-1 0 0,1 0 0,0-1 64,0 1-32,0 0-32,0 0 32,0 0-32,0 0 0,0 1 64,0-2-96,0 1 0,1 0-32,-1 1 0,0-1 64,2 0 64,-2 0 32,1 1 96,-1-2-160,1 2-32,0-1-64,0 0 0,-1 1 64,0-1 0,1 0 128,-1 0 64,0 0-160,1 1 0,-1-1 32,0 1 96,0-1-64,0 0 0,0 1-96,0-1-96,1 0 64,-1 1 64,2-2 0,-3 2-32,3-1 96,-2 1 64,0-1 64,0 0 32,0 0-128,0 0-32,0 0-32,0 0 32,0 0-64,1 0-32,-1 1 32,0-2 32,1 2-32,-1-1-32,0 1-128,1-1 0,0 0 128,0 1 64,0-1 0,1 1-64,-1 0 32,0-1-32,-1 0 0,1 0 0,-1 0 0,1 1 0,-1-1 64,1 0 96,0 0-224,0 0 0,-1 0 64,1 0 64,-1 1 0,1-1-64,0 0 96,0 0 0,1 0-128,-2-1 32,1 1-64,1 0 0,-1 0 64,1 1 64,-1-1-32,0 0 64,1 1-128,-1 0-64,0-1 64,1 1 0,-1-1 32,1 1 64,-2-1-96,2 1 0,-1 0-32,0-1 0,0-1 128,0 1 96,0 0-128,0 0-32,1 0 0,-1 0 64,0 0-192,0-1 32,0 1 96,1 0 64,-2 1 0,2-1-64,-2 1 32,1-1-32,-1 0 0,1-1 0,0 1 0,0 0 64,0 0-32,-1 0-32,1 0 32,0 1-32,-1-1 0,1 0 0,1 1 0,-2 0 0,2-1 0,-1 1 64,0-2-96,-1 1 0,1 0-32,-1 0 0,1-1 64,0 1 0,0-1 0,0 0 0,0 1-96,0 0 64,0 0 32,2 0 64,0 1-448,-1-1-160,0 1-352,-1 0-160</inkml:trace>
  <inkml:trace contextRef="#ctx0" brushRef="#br1" timeOffset="3">94 137 896,'1'1'352,"0"0"-192,1-1-192,-1 0 128,0 1 0,1-1 32,-1 1-64,1-1-64,-1 1 32,1-1-32,0 0 64,0 1 32,0 0-128,0 0 32,0 1-64,-1-1 0,2 1 128,-1-1 32,1 1-128,-1-1 32,1 1 0,0-1 64,0 0-96,0-1 0,-1 1 32,1 0 0,-1 0 0,1 0 0,0-1 0,-1 1 64,1 0-32,0 0-32,0-1 32,-2 2 32,3 0-32,-2-1-32,1 0 32,-1 1 32,1-1-96,0-1 0,1 2 96,-1-1 32,0 1 32,1-1 0,0 0 0,-2 0 0,1 0 0,0 0 0,-1 0-64,0 0-64,1 0 32,0 0-32,0 0 64,-2 0 32,3-1-32,-2 1-64,1 0 32,0 0 32,0 0-32,0 1 64,0-1-128,0 0 0,0 1 32,0 0 64,1 1-32,-1-2 64,0 1-128,0-1 0,0 1 96,0-1 96,0 0-64,0-1 0,1 1-32,0 0 32,-1 1-64,0-1 64,1 0-64,-1 0 64,0 1-64,1-1 64,0 0-128,-1 1 0,1 0 32,0-1 64,-1 1-32,0-1 64,1 1-64,-2-1 64,1 1-128,0 1 0,1 0 32,-1-1 64,-1 0-32,0 0-32,0 0 32,0-2 32,0 2-32,0-1-32,0 0-64,-1 0 32,1 0 32,0 0 64,-1-1-32,1 1 64,0 0-64,0-1 64,0 0-64,0 1-32,0 0 32,-1 0-32,1 1-96,1 0 64,-1-1 32,0 1 64,0-1-192,0 1 32,0-1 96,1 0 128,0 0-32,-3 0-64,3 0 0,-1 0-32,-1-1-96,0 1 0</inkml:trace>
  <inkml:trace contextRef="#ctx0" brushRef="#br1" timeOffset="4">409 281 5280,'2'2'32,"-1"-2"-64,1 1 0,0 1 32,0-2 64,0 2 32,-2-1-128,2-1-32,-2 2-128,0-2-800,0 2-256,3-2 160,-2 0 64</inkml:trace>
  <inkml:trace contextRef="#ctx0" brushRef="#br1" timeOffset="5">115 164 512,'4'2'256,"-2"0"-128,0 2-32,0-3 128,0 1-96,1 0-96,0 0 0,2 0 32,0 1-96,0 0 0,-1 0 32,1 1 64,0-1-96,-1 1 0,-1 0 32,1-1 64,-1 1 32,0-2 32,0 1-160,-1 0-32,0-1 32,0 0 0,0 0 96,0 0 32,1-1-128,-2 0-32,0 0 32,-1 0 0,1-1 32,-1 0 0,0 0 0,0 0 0,0 0 0,-1-1 64,0 0-96,0 0 0,-2 1-32,1-2 0,0 0 128,-1 0 32,1 0-32,-1 0-64,0-2-64,0 1 32,-1 0 32,0 0 0,0 1 0,-1-2 0,0 1 64,0 1 32,0-1-128,1 1-32,-2-2 32,1 1 0,1 1 32,0-1 64,1 0-96,1 1-64,0 0 64,-1 0 64,0 1 0,3-1-32,-3 2 32,2-1-32,-1 0 0,1 0 0,0 0 0,0 0 0,0 0 0,0 0 0,0 1 64,0 0 96,1-1-224,-1 1 0,1 1 0,-1-1 32,2 0 32,-1 1 0,1 0-96,1 0 0,1 1 64,1 0 64,0 1 0,0 1-32,1-1 32,1 1-32,0 0 0,0 1 64,1-1-96,-1 0-64,0 2 64,0-2 64,-1 1 0,1-1-32,0 0 32,-1 0-32,-1 0 0,0-1 64,0 0-32,-1-1-32,-1 1 96,-1-1 0,0-1-192,0 0 0,-1-1 32,0-1 96,0 0-64,-1 0 0,0-1 96,0 1 32,-1-1-128,-1-1-32,-1 0 32,0 1 64,0-3 64,0 1 32,-2-1-64,-1 1-64,0 0 96,1-1 0,0 1-128,0 0 32,0 0 0,1 0 0,0 1 0,1-2 0,0 2-96,0 0 64,0-1-32,0 1 0,1 0 64,0 1 64,0 0-32,1 0-32,0 0 32,0 1 32,1 0-192,-1 0 32,1 0 96,1 1 64,0-1-96,1 2-32,-1-1-64,2 1 96,0-1 0,0 1 96,1 0-96,0 1 0,1-1 32,1 2 0,-1-1 64,1 0 32,0 1-32,1 0 32,1 0-128,-3 0 0,3-1 32,-1 1 64,-1 0-32,1-2 64,0 2-64,0-1-32,0 1 32,-1-1-32,0 1 0,2 1 64,-3 0-32,1-1-32,-1 0-64,-1 0 32,1-1 32,-2 0 64,0-1-32,1 0-32,-3-1-64,0-1 32,0 0 32,0-2 0,-2 2 64,1-2 32,0 1-128,0 0 32,-2 0 64,0-1 32,-1 0-128,-1 2 32,-1-2 0,-1 1 64,0 0-32,0-1-32,-2 0 32,1 1 32,1-1-96,0 0 0,1 1 32,0 0 0,0-1 0,1 1 0,2 1 0,-1 0 0,2 0 0,-1 0 0,2 0-96,-1 1 0,1-1 64,-1 1 64,1-1-64,1 1-64,0 0-32,0 0 96,0-1 64,1 1 64,1 0-32,-1 0-64,2 1-64,0-1 32,1 1 32,-1 0 0,1 1-96,2 1 64,0-2 96,-1 1 32,1 0 32,0 1 0,0-2-64,1 1 32,-1 1-64,0-2-32,0 0 32,0 1 32,1 0 32,-1 1 32,-1-2-160,0 2 32,1 0 0,-1-2 0,1 2 0,-2 0 0,0-1-96,0-1 64,0 1 32,-1 0 64,-1-1-96,1-1 0,-1 1 32,0-1 64,-1 0-32,1 0-32,-1 0 32,0-1-32,-1 0 0,0-1 0,0 1 64,-1 0 96,0 0-128,-1 1-96,-1 0-64,-2-1 96,1 1-512,-1 0-160,0 0 128,-1 0 96</inkml:trace>
  <inkml:trace contextRef="#ctx0" brushRef="#br1" timeOffset="6">229 234 896,'3'1'352,"-1"-1"-192,0 1-128,-2-1 160,0 1 32,0-1 96,-2 1-96,1-1-64,-1 0-64,-1 0-96,1 0 32,-2-1-32,1 1-96,0-2 0,1 2 64,-1-2 64,1 0 64,-1 0 32,-1 1-160,0-2 32,0 0 0,-2 0 0,2-2 0,-1 1 0,0-1 0,0 1 64,-2 0-32,1 1-32,0-1-64,1 2 32,0-1 32,1 1 64,0 0-32,-1 1-32,3 0-64,0 1 32,0-1 32,1 1 64,0 0-96,1 0-64,1 1 64,1 0 0,1 0-64,1 3 64,3 0 32,0-1 0,0 2 64,1-1 32,0 0-128,-1 1 32,-1-2-64,-2-1-64,1 1 160,-1-1 32,-1-2-96,0 2-32,-2-2 96,1 1 96,-2-1-32,-1-1-64,-2 0 0,1 0 32,-2-3-32,-1 1-32,0-1 32,0 0-32,0 0 0,1 1 64,-2 0-96,0-1 0,1 1-32,0 0 0,0-1 64,2 1 0,0 0 0,0 1 0,0 0 0,2 0 64,-1 0-96,1 1 0,0 1 32,1 0 64,0 0-96,0 0-64,1 0 64,0 3 64,1-1-64,0 0 0,1 0 32,1 0 64,0 1-32,0-2-32,-1 0 32,2 1-32,-1 1-96,1-1 64,-1 0-32,1 0 0,0 0 64,0 0 64,0-1-32,1 1 64,-1 1-128,0-1-64,-1 0 128,0 0 32,0 0 0,1 0 32,-1-2-64,0 1 64,0 0-128,0 0 0,0 0 96,0 0 32,0 0-32,1 0 32,-2 0-64,1 0-32,0 0 32,0 1-32,0-1 64,-1 0 32,2 0-32,-2 0-64,0 0 32,0 0 32,1 0-32,0 0-32,-1 1-64,1-2 32,0 1 32,1 0 64,0 1-32,-1-1 64,0 1-64,-1-1-32,0 0 96,0 1 0,0-1-32,0 1-64,0-1-64,-1 0 32,0 1 32,0-1 0,1 1 0,-1-1 0,0 1 0,0-1 0,1-1 0,0 1 0,-1 0 0,2 0 0,-2 1 0,1-1 0,-1 0-96,0 0 64,2 1 96,-2-1 32,1 1-192,0-1 0,-1 0 96,1 0 128,0 0-96,-1 0-32,0 0 0,-1 0 64,0-1-96,0 0 0,-1 0 32,1 0 64,-1 0-96,0 0 0</inkml:trace>
  <inkml:trace contextRef="#ctx0" brushRef="#br1" timeOffset="7">406 280 3840,'0'-1'0,"0"1"0,-1-1 0,1 0 0,-2 0 64,0-1 32,0 0 32,-2-1 0,-1 1 0,-1 0-160,0-2 32,0 2 0,-1-2 0,1 0 0,1 3 64,0-2-96,0 1 0,0 1 32,-1 0 0,1 0 0,0-1 0,-1 0 64,0 0 32,0 1-128,-1-2 32,1 1-64,1 0-64,-1 1 96,1 0 64,0-1-64,0 0 0,1 0 96,-1 1 32,0 0-128,-1-1-32,1 0 96,0 0 96,-1 0-32,0-1-64,0 1-96,0 0 32,0 1-32,1-2 0,0 1 0,1 1 0,0-1 64,-1 0 64,2 1-32,0 0-32,0-1 32,-1 1-32,0-1-800,0 0-320,0 0 128,-2 2 192</inkml:trace>
  <inkml:trace contextRef="#ctx0" brushRef="#br1" timeOffset="8">1177 473 1280,'0'-2'512,"0"2"-256,0-1-224,0 1 160,1-1-96,-1 1 0,0-1-32,0 0-64,1 0-64,0 0 32,-1 0 96,0 0 32,1 0-128,0 0 32,-1 1 0,1-2 64,-1 1-32,1 0-32,-1 0 32,0 0 32,1 0-32,-1 0-32,1 0 32,-1 0-32,1 0 0,-1 0 0,2 1 0,-2-1 0,0 0 0,1 1 0,1-1 0,-1 1 0,0-1 0,-1 0 0,1 0 64,0 1 32,0-1-32,0 0 32,0 0 0,0 1 32,-1 0-64,1-1-64,0 1 32,-1-1-32,1 1 0,0 0 0,0 0 0,0-1 0,0 1 0,0-1 64,0 1-96,1-1 0,-1 1 32,1 0 0,-1-1 0,0 1 0,2 0 0,-3 0 0,3 0 0,-2 0 0,1 0 0,-1-1 64,0 1 96,1-1 128,-1 1-128,1 0-96,-1-1-32,0 1-32,0 0-96,1 0 64,0-1 32,0 1 64,0 0-32,0-1-32,1 1 32,-2-1-32,3 0 0,-1 1 0,-1-1 0,1 0 0,0 1 0,-1-1 0,1 0 0,-1 1 0,2 0-96,-3 0 0,2 0 128,-1 0 32,1 0 0,-1 0-64,0 0 32,-1 0-32,1 0 0,0 0 0,0 0-96,1 0 0,-1 0 128,0 0 32,1 0 0,0 0-64,-2 0 32,2 0 32,-1 0-32,1 0-32,-1-1-64,0 1 32,0 0 32,1 0 0,0-1 0,-1 1 0,0-1-96,1 1 64,0-1 32,0 0 0,0 0 0,-1 0 64,1 1-32,-1-1-32,0 1 32,0 0-32,0 0 0,0 0 0,0 1 0,1-1 64,-2 0-32,2 0-32,-1 0-64,0 0 32,0-1 32,0 1 0,0 0 0,1 0 64,-1-1-96,0 1 0,1 0 32,-1-1 0,0 1 0,1 0 0,0 0 0,0-1 0,0 1 64,-1 0 32,1-1-192,-1 1 0,1 0 32,-1-1 96,0 0 0,1 1-32,0 0 32,-2 0-32,2-1 0,0 1 64,-1 0-32,0 0-32,0 0 32,0 0-32,0 0 64,0 0 32,0 0-192,0 0 0,0 0 32,0 0 96,1 0 0,-2 0-32,2 0 32,-2-1-32,1 1-96,0 0 64,0 0 32,0 0 64,0 0-32,0-1-32,0 1 32,0 0 32,0 0-96,0 0 0,0-1 32,1 1 64,0 0-96,-1 0 0,0-1 32,1 1 0,-1 0 0,0 0 0,1 0 0,-1 0 64,0-1-32,1 1 64,0 0-128,0 0 0,0-1-32,0 1 0,-1 0 64,1 0 0,-1-1 0,1 1 0,-1 0-96,0 0 64,0 0 32,0 0 0,1 0 0,-2 0 64,2 0-32,-2 0 64,1 0-64,0 0 64,0 0-128,0 0 0</inkml:trace>
  <inkml:trace contextRef="#ctx0" brushRef="#br1" timeOffset="9">1559 401 4416,'1'0'32,"1"0"-96,0 0 32,-1 0 32,0 0 0,0 0 0,1 0 64,-1 0-32,1 0-32,-1 0 32,-1 0 32,2 0-32,-1 0-32,0 0 32,0 1-32,0-1-96,-1 0 64,1 0 32,-1 0 0,0 0 64,1 1 32,-1-1-192,1 0 0,0 0 32,-1 1 96,0-1 64,1 0 96,-1 0-160,1 0-96,-1 0 32,0 0 64,0 0 0,0 0-32,0 0 32,0 0-32,-1 0 0,1 0 0,-1 0-96,0 0 0,0-1 64,0 1 64,0 0 0,0 0 64,-1-1-128,-1 1 0,2 0 32,-2 0 64,0-1-96,1 1 0,-1 0 32,0 0 64,1-1-96,-1 1-64,1 0 64,-1 0 64,1-1 0,-2 1-32,1 0 32,1 0 32,-1 0-32,0 0 64,0 1-224,0-1 32,-1 0 96,0 0 64,0 0-96,0 0 32,1 0 0,-1 0 0,1 0 0,-1 0 0,0 0 0,-1 1 0,2-1 0,-1 0 0,1 0 0,-1 0 64,0 0-96,0 0-64,0 0 64,-1 0 64,0 0 0,0 0-32,1 0-64,0 1 32,0 0 32,1-1 64,-1 1-96,0 0-64,1-1 128,1 1 32,-2-1 0,2 0 32,-1 0-128,0 1 0,0-1 32,1 0 0,-2 0-96,3 0 64,-2 0 32,1 1 0,0-1 64,0 0 96,0 0-128,0 0-96,0 0 32,0 0 64,0 0-64,0 0 0,0 0-32,-1 0 0,0 0 128,2 0 32,-2 1-128,1-1-32,0 0 32,0 0 64,-1 0-64,1 0 0,0 0 32,0 0 64,0 0-32,0 1 64,0-1-128,-1 0-64,0 1 64,1-1 0,1 0 96,-2 0 32,1 1-192,0-1 0,0 0 96,-1 0 64,1 0-96,0 0 32,-1 0 0,-1 0 0,3 0 0,-2 0 64,-1 0-32,2 1-32,0-1 32,-1 0-32,0 0 0,1 0 64,0 0-32,-1 1-32,1-1-64,-1 0 32,0 0 32,2 0 0,-3 1 0,2-1 0,0 0 0,-1 1 64,1-1-192,0 1 32,0 0 32,-1 0 32,1 0 96,-2-1 96,3 0-224,-2 1 0,1-1 0,0 0 32,0 0 32,1 1 64,-1-1-32,1 0 64,0 1-64,0-1-32,-1 0-64,0 0 32,0 1 32,1 0 64,-1-1-96,0 1 0,0-1 32,1 1 64,-2-1-96,1 1-64,1-1 128,-1 1 32,1-1 0,-1 0 32,1 0-128,-1 1-64,1-1 64,0 0 0,-1 0 96,1 1 32,0-1-192,0 0 0,0 0 32,0 1 96,0 0 0,0 0-32,0-1 32,0 1-32,-1-1 0,2 1 0,-1-1 0,-1 1 0,1 0-96,0-1 64,0 1 32,0 0 64,0 0-96,0 1-64,1-1 64,-1 1 0,0-1 32,1 1 64,-1 1-32,0-2-32,0 2-64,1 0 32,-2 0 32,2-2 64,-1 2-32,1-1-32,-1-1-64,1 1 32,0 0 96,0-1 32,0 0-128,0 0 32,0-1 0,1 1 0,-1 0 0,0-1 0,1 1 0,-1 0 0,0 0 64,0 0 32,1 0-128,-1-1-32,1 1 32,-1 0 0,0-1 32,0 0 64,0 2-96,1-1 0,-1 1-32,0 0 0,0 0 64,1 0 0,-1 0 64,0 0 32,0-1-32,1 0 32,-1 1-224,1-1 32,-1 0 32,0 0 96,0 0 0,0-1 64,0 0-64,1 0 64,-1 0-64,0 0-32,0 0 96,1-1-128,-1 0 0,1-1 32,-1-1 64,1 0-32,-1-1-32,1 0 32,-1 0-32,0 1-96,0-1 64,0 1 32,0-1 64,0 1-96,0 1-64,1 0 64,-1 0 64,0 1-64,0 1-64,1-1 64,1 0 0,-2 1 32,0-1 0,0 1 0,1-1 64,1 1-32,-2 0-32,1-1-64,0-1 32,0 1 32,1 0 0,-1 0 0,1-1 64,0 1-32,0-1-32,0 1 32,1-1 32,-1 1-96,0 0 0,0-1-32,0 2 0,0-1 0,1 1 0,-1-1 64,0 1 0,0 0 0,0 0 64,0-1 32,0 1 32,0-1-160,1 0-32,0 0 32,-1 0 0,2 1-64,-1-1 64,0 1 32,0-1 0,-1 1 0,0 1 0,0-1 0,0 1 64,0-1-32,-1 0-32,1 0 32,-1 0 32,0 0-32,0 0 64,1-1-64,-2 1 64,0-1-224,0 1 32,-2 0 32,1 0 96,0 0 0,0-1-32,-1 1 32,-1 1-32,0-1 0,1 0 64,-1 0-96,0 1 0,0-1 32,-2 1 64,1 0-96,1 0 0,-2 0 32,2-1 0,-1 1-96,1 0 64,-2 0 32,2 0 0,0 1 0,1 1 0,-1-1 0,1 1 64,0 0-32,0 0-32,-1 1 32,1-1-32,0 0 0,0 0 0,1-2-96,-2 1 0,3 0 128,-3 0 32,1 0 0,1-1-64,-1 1 32,0 0-32,1-1-96,-1 0 64,1 1-32,0 1 0,0-1 64,0-1 64,1 0 32,0 1 32,-1-1-160,1 0-32,0-1 32,0 1 64,0-1-64,0 0 0,0 0 96,0 0 32,1-1-32,-1 0-64,0-1-64,1 0 32,0 1 32,1-2 64,-1 1-32,1 0-32,0-1-64,0 1 32,0 0 32,0 0 64,1 0-32,0-2-32,0 2 32,0-3-32,1 1 0,-1 0 64,1 1-192,0-1 32,-1 2 32,0 0 32,1 0 32,-1 1 64,-1 0-96,1 0-64,-1 1 64,-1-1 0,1 1 32,1 0 0,-1 0 0,0 0 0,2 0 0,-1-1 0,1 0 0,0-1 64,-1 1-32,1-1-32,1 1 96,-1 0 0,2-1-128,-2 0-32,0 0 32,1 1 0,-1 0 32,-1 0 0,1 0 0,-1 0 0,-2 1-96,3 0 64,-2-1 32,-1 1 64,1 0-32,-1 0-32,0 1 32,-1-1-128,1 1 64,-1 0 96,-1-1 96,1 1-128,-2 0-96,1 0 32,-1-1 0,0 1 32,0 0 0,-1-1 0,0 1 0,-1 0 0,1-1 0,-1 1 64,-1 0 32,1 0-128,0-1 32,-2 1 0,1-1 0,0 1-96,0 0 0,1 0 64,0 0 64,0 0-64,-1 0 0,2-1 32,-1 1 0,2 0 0,-1 0 64,-1 1-32,1 0-32,-1 0-64,1 0 32,0 1 32,-1 0 0,1 0 0,-1 0 0,1-1 0,-1 1 64,0 0-32,1-2-32,-1 1-64,1 0 32,-1 0 32,2 0 0,-1-1 0,0 1 64,1 0-32,1-1-32,0 1 32,0-2-32,-1 2-96,2-1 64,0 0 32,0 0 0,2 0 0,-1 0 0,-1 0-96,0 0 64,1 0-32,-1 0 0,1-1 128,-1 1 96,0-1-64,1 0-64,-1-1 0,1-1 32,0 0-32,0 1-32,1-2-64,-1 0 32,1 1 32,0 0 0,0 0 0,1 0 64,-1 0-96,1 0 0,-2-1 32,3 2 64,-2-1-96,1-1 0,0 1 32,0-1 0,0 0 0,1 0 0,0 1-96,0-1 64,1 2 32,-1-2 64,1 1-96,-2 0 0,2 0 32,1 0 0,-1-1 0,0 1 0,-1 1 0,1-1 0,0 0 0,1 1 0,-1-1 0,-1 1 0,2-1 0,-2 0 0,1 1 0,-1 0 0,1 0-96,0 0 64,-2 0 32,1 0 64,0-1-32,0 0-32,1 1-64,0 0 32,-1 0 32,0 0 64,0 0-32,-1 1-32,0 0 32,1 0-32,-1-1-96,1 1 64,0 0 32,-1-1 0,1 0 0,0 1 0,0-1 64,0 1 96,1 0-128,-1 0-32,0-1 0,0 1 0,1 0 0,-1-1 0,-1 1 0,1 0 0,1 0-160,-1 0 32,0 0 128,0 0 64,-1 1-96,0-1-32,1 0 96,-1 0 96,1 0-96,-1 1-96,0-1 32,0 0 64,0 0 0,0 0-32,1 0 32,-1 0-32,1 0 0,-2 0 0,1 0-96,0 0 64,-1 1 96,1-1 96,-1 0-64,1-1-64,0 1-96,2 0 32,-2 0 96,1 0 32,0 0-128,-1 0-32,0 0 32,0 0 0,0 0 96,0 0 32,-1 0-128,1-1 32,0 1-64,0 0 0,0-1 64,0 1 0,-1-1 0,0 0 0,1 0-96,-1 1 64,0 0 32,0 0 64,0 0-96,1 1 0,-3-1 32,3 0 0,-2 1 0,0-1 64,0 1-32,0-1 64,-1 0 0,1 0 32,-1 0-224,0 0 0,0 0 32,0 0 32,1 0 32,-1 0 0,0 0 0,0 0 0,-1 1 0,1-1 64,0 0-32,-1 0-32,1 0 32,-1 0 32,0 0-96,0 0 0,-1 0 32,0 0 64,1 0-32,-2 1-32,2-1 32,-2 0-32,0 0 0,1 0 0,-1 0-96,0 0 0,0 0 64,0 0 64,-2 0 0,1-1 64,0 0-64,0 1 64,-1-1-224,0 1 32,1-1 96,-1 1 64,1 0-96,0 0 32,0 0 0,0 0 64,0 0-32,0 1-32,1-1-64,0 1 32,0-1-32,1 1-64,1-1 96,0 0 64,1 0 0,0 0-32,1 0 32,0 0-32,2 0 0,0 1 64,0-1-32,1 0-32,0 0-64,0 0 32,0 0 32,0 1 64,2-1-32,-1 0-32,0 0 32,0 1-32,-1-1-96,0 0 64,0-1 32,0 1 0,1-1 0,-1 1 0,-1 0 64,1 0 32,-2 0-128,2 0-32,-2 0-64,1 0 96,0 0 0,-1 1 96,0-1-32,-1 1-32,1 0 32,-1-1-32,1 1 0,0-1 0,-1 0-96,0 0 64,0 1 32,0-1 64,0 1-32,0-1-32,0 1-64,0 0 32,0 0 32,-1-1 0,1 1 0,-1-1 64,1 1-32,-1 0-32,0-1-64,0 0 32,0 0 32,0 0 64,1 0 32,-1 0 32,0 0-64,2 0-64,-2 0 32,0 0 32,0-1-192,0 1 32,1 0 96,-1-1 128,0 1-96,0 0-96,0 0 32,0 0 64,0 0-1280,-1-1-512</inkml:trace>
  <inkml:trace contextRef="#ctx0" brushRef="#br1" timeOffset="10">1295 534 384,'4'-2'160,"-2"2"-64,2-2-192,-1 1 64,-2 1-32,2 0-64,0-1 160,0 1 32,0 0 0,1-1-64,-1 1 32,1-1 32,0 1-32,1-1-32,-2 0 32,1 0-32,-1 1 0,0 0 0,0-1-96,-1 0 64,1 0 32,-1 1 64,0-1-32,1 0-32,-1 0 32,-1 1 32,1-1 32,-1 1 32,0-1-64,1 0-64,-1 1 96,0-1 64,0 0-128,-1 0-96,1 0 32,0 0 0,0 0-64,0 1 64,0 0 32,0-1 64,1 1-32,-1 0-32,1-1 32,1 1-32,-2 0 0,0-1 0,1 1 0,-2 0 0,0 0-96,0 0 64,0 1-32,-2-1 0,1 1 64,-2 0 64,1-1-96,0 1-64,0 0 64,0 0 0,0-1 32,-1 2 64,1-1-32,0 0 64,0 0 0,0 0 32,0-1-160,0 0-32,-2 1 32,2-1 0,-1 0 32,0 1 64,-1-1-32,1 0-32,-1 0 32,0 1 32,-1-1-96,0 0 0,1 1 32,-1-1 64,0 0-32,0 0 64,-1 1-128,1-1 0,0 0 32,0 1 0,1-1-352,-1 0-96</inkml:trace>
  <inkml:trace contextRef="#ctx0" brushRef="#br1" timeOffset="11">699 504 384,'0'0'160,"1"0"-64,-1 0-128,0 0 64,0 0-32,1 0 0,-1 0 0,0 1 0,2-1 0,-2 0 0,1 0 0,0 0 0,0 0 0,0 0 0,0 0 64,0 0 32,0 0-128,-1 0-32,1 0-64,0 0 96,-1 0-64,1 0 32,0 0 64,0 1 0,0-1 0,0 0 64,0 0-32,1 0-32,-1 0 32,0 0-32,0 0 0,0 1 64,1-2-32,-1 2-32,-1-1 32,0 0-32,0 0-96,1 1 64,-1 0 96,0-1-32,0 0-32,0 1 32,2-1-32,-2 0 0,0 1 0,0-1 0,0 0 64,0 0-96,0 0 0,1 0 32,-1 0 0,0 0 0,0 0 0,0 1 0,0-1 64,0 0-32,0 0-32,0 0 32,0 0-32,0 0-96,0 1 64,0-1 96,0 0 96,-1 0-128,1 0-32,0 0 0,0-1 0,-2 1 0,2 0 64,0 0-96,0-1 0,0 1-32,-1 0 0,1 0 128,0-1 96,0 1 64,-1-1 96,-1 1-160,1-1-96,0 0-32,-1 1-32,1-1 0,-1 1 64,1 0-32,-1 0-32,1 0-64,0 0 32,0 0 32,0 0 0,0 0 0,0 0 0,0 0 0,0 0 64,0 0-32,0 0-96,0 0 32,-1 0-32,2 0 0,-2 0 64,0 1 64,2-1-32,-2 0-32,1 0 32,0 0-32,0 1 0,0-1 64,0 0-96,0 0 0,0 0 32,0 1 64,0-1-96,1 0 0,-1 0 32,0 0 0,0 0 0,0 1 0,1-1 0,-1 0 0,0 1-96,1-1 64,0 0-32,-1 0 0,1 0 64,0 1 0,0 0 0,0-1 64,1 0-96,-1 1 0,0 0 96,1 0 32,-1-1-32,1 0-64,0 1-64,0-1-32,0 1 128,0-1 32,1 1 0,-1-1-64,1 0 32,0 0-32,-1-1 0,2 1 64,0 0-32,-2-1-32,1 1-64,0-1 32,0 1 32,1 0 64,-1 0-32,0 0-32,0-1-64,1 1 32,-1-1 32,0 1 0,2-1 0,-3 1 64,2-1-32,-1 1-32,1 0 32,-1 0-32,-1 0-512,0 1-192</inkml:trace>
  <inkml:trace contextRef="#ctx0" brushRef="#br1" timeOffset="12">620 484 384,'0'0'256,"0"0"-128,1 0-160,-1 0 64,0 0-32,0 0 0,0 0 64,0 0 32,0-1-32,0 1-64,0 0 32,0 0-32,0 0 0,0-1 64,0 1-32,0 0 64,0 0-128,-1 0 0,1 0 160,0 0 160,-1-1-32,1 1 96,0 0-128,0 0 32,-1-1-224,0 1-32,1 0-64,-1 0-64,0 0 160,-1 0 32,0 1-96,1-1-32,1 0 96,0 0 32,-1 0 0,-1 0-64,2 0 32,-1 0-32,1 0 0,-1 0 0,1 0 0,-1 0 64,1 0-96,-1 1 0,0-1 32,1 0 0,-1 0 0,1 1 0,-1-1-96,1 1 0,0 0 64,-1-1 0,1 0 32,1 1 0,-1 0 64,1-1 32,0 1-32,1-1-64,-1 0 32,1 1-32,0 0 0,-1-1 0,0 1 0,1 0 0,0 0 0,-1-1 64,1 0 160,-1 0 128,1 0-128,-1 0 32,1 0-160,0 0 0,-1 0-96,1 0-32,-1 0 32,0 1 0,0 0-352,-1 1-160,0-1-448,-1 1-192</inkml:trace>
  <inkml:trace contextRef="#ctx0" brushRef="#br1" timeOffset="13">528 586 128,'1'0'160,"-1"0"-64,1-1-64,0 1 160,-1 0-160,1 0-32,0 0 0,0 0 64,0 0-32,0 0-32,0 1-64,0-1 32,0 0-32,0 0 0,0 0 128,0 0 32,0 0-32,2 0-64,-3 0 32,1 0-32,1 1-96,0-1 64,-1 0 96,1 0 32,-1 1-128,0-1 32,0 0 64,0 0 32,0 1-32,0-1-64,0 0 32,0 0 32,0 1 32,0-1 32,1 0-64,-1 0-64,0 1-64,-1-1 32,1 0 32,0 0 64,0 1-96,0-1 0,0 1 32,-1-1 64,1 0-32,1 0 64,-2 1-128,2-1 0,-1 1 32,0-1 64,-1 1-96,2-1 0,-1 1 32,0-1 64,0 1-96,0-1 0,1 1 32,-2-1 0,2 1 0,-2 0 0,2-1 0,-1 1 0,0 0 0,0 0 64,0 0-96,0 0 0,0 0 96,0 0 32,0-1-128,1 0 32,-1 1 0,1 0 0,-1-1 64,-1 1 32,1-1-32,1 1 32,-1-1-64,0 1 64,0-1-128,0 1 0,-1 0 32,1-1 0,0 0 0,0 0 64,0 1-32,0-1-32,0 0 96,1 1 0,-1-1 320,1 0 192,-1 0-320,1 1-64,-1-1-160,1 0-64,0 1-128,-1 0 0,0-1 64,1 1 96,-2-1 64,2 1 32,0-1-64,-1 1 32,1-1 0,-1 0 32,1 0 64,0 0 32,-1 0-96,1 0-96,0 0 0,0 1-32,0-1 0,-1 0 64,1 0-96,-1 0 0,1 0 32,0 0 64,-1 0-96,1 0 0,-1 0 32,1 0 64,-1 0-32,1 0 64,-1 0-128,0 0-64,1 1 64,-1-1 0,1 0 32,-1 0 0,1 0 0,0 0 64,0 1-96,-1-1 0,2 0 32,-3 1 0,3-1 0,-1 0 64,0 0-32,-1 0 64,1 0-64,-1 0-32,1 0 32,-1 0-32,0 0 0,0 0 64,1 0-96,-1 0 0,0 0 32,1 0 64,-1 0-32,0 0-32,0 0-64,0 0 32,0 0 32,0 0 64,1 0-96,-1 0 0,-1 0 160,2 0 160,-1 0-32,0 0 32,-1 0-96,1 0-32,0 0-192,0 0 32,0 1 0,0-1 0,0 0-96,0 1 64,0-1 32,-1 0 64,1 0-32,1 1-32,-1-1 32,0 0-32,0 0 0,0 0 0,0 0 0,0 0 0,0 1 0,0-1 0,0 0 0,1 0 0,-2 0 64,1 0-32,1 0-32,-1 0 32,-1 0-32,0 0-96,2 0 64,0 0 96,-1 0 32,0 0-128,1 0-32,-1 0 32,0 0 0,1 0 32,-1 0 0,1 0 64,-1 0 96,0 0-128,0 0-96,1 0 96,-1 0 32,0 0 0,1 0-64,0-1 32,1 1 32,-2 0-32,1-1-96,0 1 32,1 0 96,-1 0 96,0 0-128,1 1-96,0 0-1184,-1-1-1152</inkml:trace>
  <inkml:trace contextRef="#ctx0" brushRef="#br1" timeOffset="14">621 41 384,'-3'3'256,"2"-2"-128,-2 1-96,2-1 96,-2 0-64,3 1-64,-3-1 32,2 1-32,-1 0 0,1-1 64,0 0-32,-1 1-32,0 0 32,0-1-32,0 1-96,1-1 64,-1 1 32,0 0 64,0 0-32,0 0-32,1 0 96,-1 0 0,0 0 448,1-1 192,-2 0-288,3 0-160,-3 0-192,1 0 0,0 0-64,1 1 64,-1-1-128,0-1-64,0 1 128,1 1 32,-1-1 0,-1 0-64,1 0-64,0 0 32,0-1 32,-1 1 64,0 1-32,1-1 64,0 1-64,0-1-32,0 1-64,-1-1 32,1 1 32,0 1 64,0-2-32,0 2-32,0-1 32,-1 0-32,2 0-96,-2 0 64,2 0 32,-3 0 64,2 0 256,0-1 96,0 1-288,0 0-32,0 0-96,0-1 64,1 1-96,-1-1 0,1 1 32,-1-1 0,1 1 64,0 0 32,-1 0-128,2 0-32,-1 0 32,-1 0 0,0 1 96,1-2 32,0 1-128,-1 0-32,0 1 32,1-2 0,0 1 32,-1 0 0,1 0 0,-1 0 0,1 0 0,-1 0 64,1 0-32,-1 0-32,0 1 32,1 0-32,-2-2 0,3 2 0,-2-1 0,1 0 0,-1 0 0,1 1 64,0-1-96,-1-1-64,1 2 64,-1-1 64,1 0 0,-1 0-32,1 1-64,0 0 32,0 0 32,0 1 0,0-2 64,1 1 32,-1 0-32,0-1 32,0 0-128,1 1 0,0-1 32,-1 0 0,1 1 0,0-1 0,-1 0-96,1 0 0,0 1 64,0-1 64,0 0 64,0 1 32,0-1-160,-1 0 32,2 0 0,-2 0 0,1-1 64,-1 2 32,1-1-128,-2 0 32,2 0-64,-1 0 0,1 0 64,-1 0 0,-1 0 0,1 1 0,1 0 0,-2-1 0,1 1 0,0 0 64,0-2-96,0 2 0,0 0 96,0-1 32,1 1-128,-2-1-32,1 0 32,0 0 0,1 0 32,-1 1 0,0-2 64,1 1 32,-1 0-128,0 1 32,1-1 0,-2 1 64,1-1-96,0-1-64,0 2 64,0-1 0,0 0 32,-1 0 64,2 1-32,-1-1-32,-1 0 32,1 0-32,1 0 0,-1 0 0,1 0-96,-1-1 64,1 2 32,0 0 64,0-1-32,-1 1-32,0 0 96,1-2 0,-1 2-192,0 0 0,0 0 32,0-1 96,1 0 0,-1 0 64,1 1-64,-1 0 64,1 0-64,0 0-32,0 1 32,0-2-32,1 1 0,-1 0 64,1 0-32,-1 0-32,0-1 32,1 1-32,-1 0 0,0-1 64,1 1-96,-1 0 0,0 0 32,1 1 64,-1-2-32,1 2-32,-1-1-64,0 0 32,0 1 32,0-1 0,0 0 64,0 1 32,1-2-128,-1 3-32,0-2 32,1 0 0,-1-1 32,1 1 64,-1 0-96,1-1 0,0 1 96,1-1 32,-1 0-128,-1 0-32,2 1 32,-1-1 0,1 0 32,-1 1 64,0 0-96,0 1 0,1-1 96,-1-1 32,0 1 32,1 0 0,-1-1-160,1 1 32,0 0 64,-1-2 32,0 2-32,0-1-64,0 1-64,1-2 32,-1 1 96,1 1 32,-1-1-32,0 1-64,1 0-64,0-1-32,-1-1 128,0 1 32,1 0 0,-2-1-64,2 2-64,-2-1 32,2 0 32,-2 0 64,2-1-32,-2 1-32,2-1 32,-2 1-32,2-1 0,-2 1 0,1 0 0,0-1 0,0 1-96,0 0 64,0 0 32,0 0 64,0 0-32,1-1-32,0 1-64,0-1 32,0 1 32,-1-1 64,0 0 32,1 0 96,-1 0-256,0 0 0,0 1 0,0-1 96,1 0-64,0 0 0,0 0 32,-1 0 64,1 0-96,-1 1 0,0-1 32,1 0 0,-1 0-96,0 1 64,2-1 32,-3 2 64,3-1-32,-2 0-32,0 0 32,0 0-32,0-1-96,0 0 64,0 1 32,0-1 64,0 1-32,0-1-32,1 1 32,-1-1 32,0 0-32,1 1-32,-1-1 32,0 1 32,0-2-96,-1 2 0,1 0-32,0 0 0,0-1 64,1 0 0,-2 1 0,1 0 64,-1 1-96,1-2 0,1 1 32,-1 0 0,-1 0 0,2-1 0,-1 0 64,0 0 32,0 1-128,1-1 32,-1 0 0,0 0 0,0-1 0,0 1 0,0 0 0,0-1 0,0 1 0,0 0 0,1 0 0,-1 0 64,0-1-32,0 1 64,1-1-64,-1 0-32,2 1 32,-2-1-32,1 0 0,-1 0 0,1 0 0,-1 0 0,0 1 64,1-1-96,-1 1 0,0 0 32,-1-1 0,1 1 0,0 0 0,0 0 0,0 0 64,-1-1-32,1 1-32,-1-1-64,1 1 32,-1-1 32,1 0 64,0 0-96,0 1 0,0-1 32,0 1 64,0 0-32,0-1-32,0 0 32,-1 2-32,1-1 0,0 0 64,1-2-32,-2 2-32,2-1 32,-1 0 32,0 0-32,-1 0-32,2 0 32,-1 1-32,0 0 0,1 0 64,-1 0-96,0-1 0,0 1 32,0-1 64,1 0-32,0 0 64,-1 0 0,1 0-128,0 0-32,-1 0 32,1 0 0,-1 0 32,0 0 0,1 0 0,-1 1 64,1-1-32,-1 0-32,2 0 32,-2 0 32,0 0-96,1 0-64,-1 0 128,0 0 96,0 0-96,0 0-32,0 0 0,0 0 0,1 0 0,-1 0 64,1 0-96,-1 0 0,1 0 32,-1 0 64,0 0-32,2 0-32,-2 0-64,2 0 32,-2 1 32,1-1 64,-1 0-96,0 1-64,1 0 64,-1 0 64,0-1 0,1 1-32,-1 0 32,0-1-32,0 1 0,0-1 64,0 0-32,1 0-32,-1 1-64,0-1 32,0 0 32,0 1 64,0 0-96,2-1 0,-3 0 32,2 1 0,-1-1 0,1 1 0,-1-1 0,1 1 0,-1-1 0,0 0 0,1 1 0,0 0 64,0-1-96,0 0 0,0 0 96,0 0 96,0 0-128,0 0-96,0 0 32,1 0 0,-1 0 32,1 0 0,-1-1 0,0 1 0,0 1-96,0-1 64,0 0 32,0 0 64,0 0-32,0 0-32,0-1 96,1 1 0,0 0-128,-2-1-32,2 1 32,-1-1 0,0 1 32,-1 0 0,1 0-96,-1 0 64,1 1 32,-1-1 64,0 0-32,1 1-32,0-1-64,0 1 32,0-1 32,1 0 64,-3 0-32,1 0-32,2 0 32,-2 0-32,1 0 0,-1 0 64,1 0-96,-1 0 0,0-1 32,1 1 0,-1-1 0,1 1 0,0 0 64,-1 0 32,1 0-128,0 0-32,0 0 32,0 0 0,0 0 32,-1 0 0,2-1 0,0 0 64,-1 0-32,0 1-32,0-1 32,1 0-32,-1 1 0,1-1 64,-1 0-32,1 0-32,1 1 32,0-1 32,0 0-96,-1 0 0,0 1 32,1-1 0,-2 1 0,2 0 64,-1-2-32,0 1-32,0-1 32,0 1-32,-1 0 0,1 0 64,0 0-96,1 1 0,0-1 32,-1 0 0,-1 0 0,1 0 0,-1 1 0,1-1 0,0 1 0,-1-1 64,0 0-32,1 1-32,0-1 32,0 0 32,0 0-96,-1 1-64,1-1 64,0 0 0,0 1 96,-1-1 32,1 1-128,0-1-32,-1 1 96,1-1 32,2 0-96,-2-1-32,0 1 32,0 0 0,0 1 32,-1-1 0,2 0 0,-1 0 0,0 0 0,1 0 64,-1 0-32,0 0 64,0 0-128,-1 0 0,1 0-32,0-1 0,-1 0 128,0 0 32,1 1-32,0 0-64,-2 0 32,2 0 32,-1-1-96,0 1 0,0 0 32,1 0 0,0 0 0,-1 0 0,1 0 0,-1 1 0,0-1-96,0 0 64,1 0 32,-1 0 64,1 0-96,-1 0-64,0 0 128,0-1 32,0 1-96,0 0 32,0 0 0,0 0 64,0 0-32,0 0-32,-1-1 32,2 0-32,-2 1 0,2-2 64,0 2-96,-1-1-64,0 1 128,0-1 32,-1 1-96,1-1 32,0 1 0,-1-1 0,1 1 0,0 1 64,0-2 32,0 1 96,0-1-96,-1 1 0,2-1-32,-1 1-64,-1-1 32,1 1-32,-1-1 64,1 1 32,-1-1-192,0-1 0,0 1 96,0-1 128,1 1 32,-1-1 0,0 2-32,1-2 64,0 1-160,-1 0-32,1 2 0,-1-2 0,0 1 0,2-1 0,-3 0 0,1 2 64,2-2-96,-3 0 0,2 0 32,0 0 64,-1 1-32,1-2-32,-1 0 32,1 2 32,-1-1-96,0 0-64,-1 0 64,1 0 64,0 1-64,0 0 0,0-1 32,0 1 0,0 0 0,0 0 0,0 1-160,-1 0 32,1-1 128,0 1 128,-1-1-32,1 1 0,-1-1-96,1 1-96,1 0-32,-2-1 96,0 1 64,1 0 64,-1 0-128,2 0 32,-1-1-64,0 1-64,0 0 160,0-1 32,0 1 0,0 0-64,0-1 32,-1 1-32,2-1 0,-1 1 0,0-1 64,0 1-96,-1 0 0,1-1 32,0 1 0,0 0 0,0-1 0,-1 1-96,1-1 64,0 1-32,0 0 0,-1-1 128,1 1 96,0 0-128,0-1-96,-1 1 32,1-1 0,0 1 32,0-1 0,-1 1 64,2 0 32,-2-1-32,0 0-64,0 1 224,0-1 96,0 1-256,2-1 0,-2 1-64,0-1 64,0 1-96,1 0 0,-1 0 32,0-1 0,0 1 0,0-1 0,1 1 0,-1 0 64,0-1-96,0 1 0,0 0 32,2 0 0,-2 0-160,1 1 32,0-1 64,0 0 32,0 1 32,0 0 0,0 0 0,0-1 64,0 0-32,0 1 64,1-1-128,-1 0 0,0 0 32,1 0 0,-1 0 0,1 0 64,-1 1-96,1-1 0,1 1 32,-3-1 64,1 1-192,2-1 32,-2 0 96,1 1 64,0-1 0,0 0-64,0 1 32,-1 0-32,0-1-160,1 0 32,-1 0 192,0 0 128,0 2-192,0-2-32,0 1 64,0 0 32,1-1-96,-1 1 32,0 0 0,0-1 64,1 0-96,-2 1 0,3-1-32,-2 0 0,1-1 128,0 1 32,-1 0-128,1 0 32,-1 0 0,1 0 0,-1 0 0,0 0 0,1 1 0,0-1 0,0 0 0,0 0 64,0 0-96,-1 0 0,2 0 32,-1 0 0,0 0 0,0 0 0,-1 0 0,1 1 0,0-1 0,-1 0 0,1 0 64,-1 1 32,1-1-128,-1 0-32,1 0 32,-1 0 0,1 0 32,-1 1 64,1-1-96,-2 0 0,2 0 32,-1 0 0,0 1 0,1-1 64,-1 0-32,0 0-32,0 0 32,0 0-32,1 0 0,0 0 0,-1 0 0,0 0 0,1 0 0,-1 0 0,1 0-96,-1 1 64,1-1 32,0 1 0,-1-1 0,2 0 0,-3 0 0,3 1 0,-2-1 0,-1 1 64,2-1-96,0 0 0,0 0 96,-1 0 96,1 0-128,0 0-96,-1 0 96,1-1 32,-1 1-160,0 0 0,1 0 96,0-1 64,0 1 0,0 0-64,0 0 32,1-1-32,-1 1 0,1-1 0,-1 1-96,0-1 0,0 1 64,0 0 64,0 0 0,1-1 64,-1 1-64,0 0-32,0-1-64,1 1 32,-2 0 96,2 0 32,-2 0-32,1-1-64,0 0-64,0 1-32,0-1 64,0 1 0,0-1 32,1 1 64,-1 0-96,0-1 0,0 0 32,2 0 0,-3 1 0,2-1 64,0 0-32,0 0-32,-1 0 32,1 1-32,-1-1-96,0 0 64,1 0 96,-1 0 32,1 0-128,0 0-32,-2 0-64,2 0 0,-1 0 160,0 0 96,0-1-32,0 2-64,0-2 0,0 1-32,0 0 0,0 1 64,0-1-32,0 0-32,-1 0-64,1 1 32,1-1-32,-2 0 0,1 0 64,-1 1 64,0 0-32,1-1-32,-1 0 32,1 0-32,0 0 0,0-1 0,0 0 0,-1 1 64,1 0-32,0 0 64,0-1-128,-1 1-64,2-1 64,-2 1 64,2-1 0,-1-1-32,0 1 32,0 0-32,0 0-96,1 0 0,-1 0 64,0 2 64,0-2 0,-1 1-32,1 0 32,0 0-32,0 0 0,0 0 0,1 1 0,-1-1 64,0-1-32,0 0-32,1 0 32,-1 0-32,1 2-96,-1-2 0,0 1 64,1 0 0,-1 0 96,2-1 32,-3 2-128,2-1 32,-1 0-64,1-1 0,-1 0 128,1 0 32,0 1-128,0-1 32,0 1 0,0-1 64,1 1-32,-1 0-32,-1 0-64,1-1 32,0 1 32,-1 1 64,1-1-96,-1 0-64,0 1 64,0-1 64,0 0 0,1 1 64,0 0-64,0-1-32,-1 0-64,0 0 32,0 0 32,0-1 0,0 1 0,0 1 64,0-1-32,-1 0 64,1 0-128,-1 0 0,0-1 32,1 1 64,-1 0-96,1-2-64,-1 1 64,1 0 0,-1 0 96,1 0 32,-1 0-128,0 0 32,0 1-64,0-1 0,0 0 128,0 0 96,-1 0-128,2 0-96,-2 0 96,0 0 32,1 1 0,-1-1 32,0 1-224,0-1 32,0-1-32,0 2 64,-1-1 32,1 0 32,-1 0 64,0 1 32,1-1-128,-2 0 32,1 1 0,0-1 0,-1 1-96,0 1 64,-1-1 32,2 0 64,-2 0-96,0 0 0,0 0 32,0 0 0,1 0 0,-2 0 0,1 0 0,1 0 0,-1 0 0,0 1 64,0-1-96,0 0 0,0 1-32,1-1 0,-1 0 128,0 1 32,0 0-192,0 0 0,-1 0 32,3 0 96,-3 0-64,1 0 0,0 0 32,0 0 64,0 0-32,0 0 64,0 0-64,1 0-32,-1 0-64,0 0 32,-1 0-32,1 0 0,0 0 128,0 0 32,-1 0-128,0 0-32,1 0 32,-2 1 64,2-1-64,-1 0 0,1 0 32,0 1 64,-1-1-96,1 1-64,0 0 64,-1 0 64,1-1 0,0 1-32,-1-1 32,1 0-32,0 0 0,1 0 64,-1-1-96,0 1 0,1-1 32,-2 1 0,1-1 64,2 1 32,-3 0-128,1-1-32,1 1 32,-1 0 64,1 0 0,-1 1-32,0-1-64,0 0 32,0 0 32,-1 0 64,1 0-32,1 0 64,-2 0-128,1 0-64,-1 0 64,1 0 64,-1 0 0,0 0-32,0 0-64,0 1 32,0-1 32,1 0 0,-1 1 64,1-1 32,0 0-128,-1-1-32,1 2 32,-1-2 0,1 1 32,0 0 64,0-1-32,0 1 64,0 0-64,0 0-32,0-1-64,0 1 32,0 0-32,0 0 0,1 0 64,-1 0 0,0 0 0,0 0 64,1 0-32,0 0-32,-1 0 32,0 0 32,0 0-96,0 0-64,1-1 64,-1 1 0,1-1 32,-1 1 64,0 0-32,1 0 64,0 0-128,0-1 0,-2 1 32,3-1 0,-2 1-96,1 0 64,0-1 32,0 1 0,0-1 64,0 0 32,0 1-128,0-1 32,1 0 0,-1 0 64,0 0-96,1-1 0,-1 1 32,1 0 64,-1 0-32,1 0 64,-2 0-128,1 1 0,1-1-32,0 1 0,-1-1 128,0 0 32,1 0-128,0 0-32,-1 0 32,2 0 64,-2 0 0,1 0-32,-1 1-64,1-1 32,0 0 32,0-1 64,0 0-96,-1 1 64,2-1 64,-1 0-128,-1 1 32,2-1 0,-1 1 64,1-2-32,0 0 64,0 1-128,0 0 0,0-1 32,0 1 0,0 1-96,0-2 64,1 1 32,-1 0 0,2 1-96,-1 0 64,0-1 96,0-1 32,0 2-128,0-2 32,1 1-64,-1-1 0,0 0 128,0-1 32,0 2-128,0 0 32,-1-1 0,1 2 64,-1-2-32,1 2-32,-1-1 32,0 0-32,1 0 0,-1 0 0,0 0 0,0 0 0,0 0-96,0-1 64,0 0 32,0 1 0,0-1 0,-1 1 64,1-1-32,0 1 64,-1-1-128,0 2 0,1-1-32,0 0 0,-1 0 64,0 1 0,0-1 0,-1-1 64,1 1-96,-1-1 0,1-1 32,0 1 64,0-1-96,-2 2-64,2-2 128,-1 1 32,1 2 0,-1-1-64,0-1-64,1 1 32,0 0 96,-1-1 32,0 0-128,0 1 32,0-2-64,1 1 0,-1-1 64,1 1 64,-1 0-32,1 0 64,-1 1-128,1 0-64,-1-1 64,1 1 64,-2-1-64,1 1 0,0-1 32,0 1 64,0-2-96,0 2-64,0-2 128,0 1 32,0 0 0,-1 0 32,1 2-128,-1-3 0,0 1 32,0 1 0,0-1-96,0 0 64,1 1 32,-1-2 0,0 1 0,0 0 0,0 0 0,0 1 0,-1-1 0,0 1 0,2 0 0,-2 1 0,1 0 0,0-1 0,0 0-96,0 0 0,-1 1 128,0 0 32,0-1 0,1 0-64,0 1 32,-1 0 32,1-1-96,-1 1 0,0 0 32,1-1 0,-2 1-96,1 0 0,0-1 64,0 1 64,0 0 0,0-1 64,-2 1-128,2 1-64,0-1 128,0 0 96,-1 0-32,0-1-64,-1 1-160,2 0 0,-1 0 128,0 1 128,0 0-96,1-1-96,0 1 96,-2-1 32,2 0-96,0 0-32,0 1 32,0-1 0,-1 1 32,1-1 0,-1 1 0,1-1 64,0 1-96,0 0-64,0-1 64,0 1 0,0 0 32,0-1 64,-2 0-96,2 0 0,-1 1 96,0-1 32,-1 0-128,2 0-32,-2 0 32,0 1 0,2 0 96,-2-1 32,1 0-128,-1 0 32,2 1-64,-1-1 0,1-1 64,0 1 0,0-1 0,-2 2 0,1-1 0,1 0 64,-1 1-96,1-1 0,-1 1 32,0 1 64,1-1-32,0 0-32,0 1-64,0 0 32,0-1-32,0 1 0,0 0 64,0-1 64,0 1-96,1 0 0,0 0 32,-1-1 64,0 1-32,-1 0-32,2 0 32,-1 0 32,1-1-96,-1 1-64,1 0 64,-1 1 64,0-1-64,0 1 0,0-2 32,0 1 64,0 0-32,0-1-32,0 1 32,-1 0-32,1 0 0,0 0 0,-1 0 0,1 0 0,-1-1 0,1 2 0,0-1-96,0 0 64,1 0 32,0 1 0,1-1-96,-1 0 64,0 2 32,0-1 64,1-1-96,0 0 0,-1 1 32,0 0 64,0 1-32,0-1 64,-1 1-64,0-1-32,-1 2-64,-3 2 32,-1 0-832,-2 1-352,-3 0-1248</inkml:trace>
  <inkml:trace contextRef="#ctx0" brushRef="#br1" timeOffset="15">501 126 640,'-2'1'352,"2"-1"-192,-1 0-192,0 0 64,1 1-32,-1-1 64,0 1-32,-1 0 64,1 0-64,0 0-32,-1 0 32,1 0 32,-2-1-32,1 1 64,0 0-64,1-1-32,-1 0 96,1 1 0,-1-1-32,0 1-64,1-1 96,0 1 0,-1-1 32,1 1 0,0-1 0,-1 1 0,0-1-64,1 1-64,-2-1 96,3 0 64,-3 0 0,2 0 0,1 0 32,-3 0 96,1 0-64,0 0-64,1 0-64,-1 0 0,0 0-64,0 0-32,-1 1 96,1-1 0,0 0-32,0 0-64,-1 0 32,2 0 32,-2 0 32,-1 0 32,2 0 0,-1 0 64,0 0-160,1 0-96,-1 0 32,1 0 0,-1 0 32,0 0 0,-1 0 0,1-1 64,1 1 32,0 0 32,-1 0-64,1-1-64,0 1 32,-1 0-32,0 0 0,1 0 0,-2 0 0,1 0 0,0 0 0,0 0 64,1 0-32,-1 0-32,0-1 32,0 1 32,0 0-32,1 0 64,-1-1 0,0 1 32,-1 0-64,2-1-64,-1 1 32,0 0 32,0 0-96,0 0-64,0 0 64,0 0 0,1-1 32,-2 1 64,1 0-32,0 0-32,0-1 32,1 1-32,0 0 64,-1 0 32,0-1-128,0 1 32,-1-1-64,1 1 0,0 0 64,0-1 64,0 0-32,-1 1-32,0-1 32,1 0-32,-1 0 0,1 1 0,-2-1 0,2 0 0,-1 1-96,0 0 64,0 0 32,1-1 64,-1 1-96,0 0 0,-1-1 32,2 1 64,0-1-32,0 0-32,0 0-64,0 0-32,-1 1 64,1 0 64,0-1 0,-2 0 64,2 0-64,0 1-32,-1-1-64,0 0-32,0 1 128,0-1 96,-1 1-96,1-1-32,0 1-64,0-1-64,1 1 160,-1-1 32,-1 1-96,2 0 32,-1 0-64,1-1 0,-1 1 64,1-1 64,-1 1-32,1-1 64,-1 1-64,0-1 64,-1 1-128,1 0 0,0 0-32,0-1 0,0 1 64,0 0 64,0 0-96,-1 0 0,1-1 32,0 1 0,1 0 0,-1 0 64,1-1-96,-1 1 0,1 0 32,-2 0 64,2 0-96,0 0 0,0 0 32,0 0 0,1-1 0,0 1 0,0 0 0,-1 0 0,2 0 0,-2 0 0,1 1 0,1-1 64,-1 0-96,1 0-64,-1 0 128,1 1 32,-1-1-96,1 1-32,0 0 32,1 0 0,-1-1-64,0 1 64,1 1 32,0-2 0,1 3 0,-1-2 0,1 1 0,0 0 0,1-1 0,-1 0 0,1 1 0,0-1 64,0 1-96,1-2 0,-2 2 32,2 0 0,-1-1 0,0 1 0,0 0 0,0-1 0,0 0-96,-1 1 0,0 0 128,0-1 96,1 0-96,-1 0-96,0 2 96,1-1 32,-1 0 0,0 0-64,1 0-64,-1 0 32,1-1-32,-1 0 0,2 1 64,-2 0 64,1 0-96,0-1-64,0 1 128,0 0 32,0-1 0,0 1-64,0-1 32,0 1 32,0-1-192,1 1 32,-1-1 32,1 1 96,0 0-64,-1 0 0,1 1 32,-1-1 64,0 0-32,0 0 64,1 0-128,-1 0 0,1 0-32,-1 1 0,0-2 128,1 1 32,-2 0-32,2-1-64,0 1 32,-1-1-32,1 1 0,-1 0 0,0 0 0,1-2 64,0 2-32,-1 1 64,1 0-64,1-2-32,-1 1-64,0 0 32,0 0 32,-1-1 0,1 0 64,-1 2 32,0-1-32,1 0-64,-1-1 32,1 1-32,0-1 0,-1 1 0,0-1 0,0 0 0,1 0 0,-1 1 0,1 0-96,0-1 0,0 1 128,0-1 96,1 1-32,-1 0-64,0 0-96,0 0 32,1 1 96,-1-1 32,0-1-128,-1 1 32,1 1 64,0-1 32,0-1-128,-2 1 32,2 0-64,0 0 0,-1-1 128,1 1 32,-1 0-128,0 0 32,-1 0-64,2 0 0,-1 1 128,-1-1 32,1-1-32,0 1-64,1 0-64,-2-1 32,2 1-32,-1-1 0,0-1 64,1 1 0,0 0 64,-1 1 32,1-1-32,0 0-64,0 0-64,-1-1 32,2 2 32,-1-1 64,-1 0 32,1 1-32,0-1-64,0 0-64,0 0 32,0 1 32,0-1 0,0 1 0,1-1 0,0 0 0,-1 1 64,0 1-192,0-2 32,0 0 96,-1 1 128,1 0-96,0-1-32,-1 1 0,2-1 0,-1 0 0,-1-1 0,0 1 0,0 0 64,1 1-32,-1-2-32,0 1 96,1-2 0,0 1 32,-1 0 64,1 1-96,0-1-64,0 0 0,-1 0-32,0 1-96,0-1 64,0 0 96,1 0 32,-2 1-192,1 0 0,-1-1 32,0 1 32,1-1 96,-1 1 32,1 0-1024,0-1-1536,-1 0 288</inkml:trace>
  <inkml:trace contextRef="#ctx0" brushRef="#br1" timeOffset="16">867 437 1152,'-2'-1'512,"2"1"-256,0 0-320,0 1 192,0-1-96,0 0-32,0 0 96,0 0 0,0 0-32,0 0-64,-1 0 32,1 0-32,0 0 64,-2-1 160,2 1 128,0 0-128,-1-1-64,1 1-64,0 0 0,0 0-224,-2 0 32,2 1 96,-1-1 128,1 0-192,-1 0 0,1 0 64,-1 0 64,0 0-96,1 0-32,-1 1 32,1-1 0,-1 0 32,1 0 0,-1 0 64,0 0 32,1 0-32,-1 0-64,0 1 32,1-1-32,-1 0 0,0 1 0,1-1 0,-1 1 0,1-1 0,-1 1 0,1-1 0,0 1 0,-1 0 0,1-1 64,0 1-32,-1 0-32,1 0 32,0 0-32</inkml:trace>
  <inkml:trace contextRef="#ctx0" brushRef="#br1" timeOffset="17">843 451 3584,'0'2'0,"0"-1"-96,0 1 64,0-1 32,0 0 0,0 1 0,0-1 64,1 0-32,-1-1-32,0 0 96,1 1 0,-1-1-32,1 1-64,0-1 32,0 0-32,0 1 0,0-1 0,0 1 0,-1-1 0,1 0 0,0 0 64,0 0-96,0 0 0,0 1-32,0-1-64,-1 0 224,1 0 96,0 0-192,1-1 32,-2 1 32,2 0 32,-1 0-128,0 0-32,-1 0 32,0-1 0,2 1 32,-1 0 64,0-1 32,-1 1-128,1-1-32,0 1 96,-1-1 96,1 1-32,-1-1-64,1 0 64,-1-1 0,0 0 96,1 0 96,-1 1-128,1 0-32,-1 0-64,0 0-64,1 0 32,-1 0 32,1-1-32,-1 2 64,0-1-128,0 0-64,1 0 128,-1 0 32,0 0-96,0 0 32,-1 1 0,1-1 64,0 0-32,0 1-32,-1-1-64,1 1 32,-1-1 32,1 1 0,0-1-96,-1 0 64,0 1 32,1-1 0,-1 1 0,1-1 0,-1 1 0,0 0 0,0-1 0,0 1 0,1 0 0,-1 0 64,-1-1-96,2 1 0,-1 0 32,0 1 0,-1-1 0,2 0 64,-2 1-192,1 0-32,0-1 128,-1 1 160,1 0-128,-1 0 0,1-1-64,0 1 0,0-1 64,-1 1 0,2-1 0,-2 1 0,2 0 0,-1 0 0,0 0 0,1 0 0,-1 0 0,1 0 0,0 0 0,0 1 0,0-1-96,0 1 64,0 0 96,1-2 32,-1 2-32,1-1-64,0 0 32,-1 0-32,2-1 0,-1 0 64,0 1-32,1-1 64,-1 0-64,1 0-32,-1 0 32,1-1-32,-1 0 0,0 0 0,1 0 0,0-1 0,-1 2 0,0-1 64,1 0-32,-1 0-32,0-1-64,0 1 32,0 0 96,-1 0 32,0 0-128,0 0 32,0 0-64,0 0 0,0 0 64,-1 0 64,1 1-96,-1-1 0,0 1 32,0-1 0,-1 1 0,2 0 64,-2 0-32,0 0-32,0-1-64,1 1 32,0-1 32,-1 1 64,1 0-96,-1 0 0,1-1 32,-1 2 0,1-1-96,0 1 64,-1-1-32,1 0-64,-1 1 96,1-1 0,0 1-64,0 1 64,1 0 32,0 0 0,0-1 0,1 0 0,0 2 64,0-1 32,0 0-32,0-2-64,1 0 96,0 0 0,0-1-32,0 1-64,0-1 96,-1 0 0,1 0-128,-1 0 32,0-1 0,-1 2 64,2-1-96,-2-1 0,0 1 32,0 0 64,0 0-96,-2 0 0,2 0 32,-1 1 0,1-1-96,-1 1 64,0 0-32,0 0 0,1 0 64,-2 0 0,1 0 0,0 0 0,0 0-96,0 1 64,0-1 32,0 1 64,0 0-96,1 1-64,-1-1 64,1 0 64,0 1-64,1-2 0,0 2 32,0-1 0,0 0 0,1 0 64,0-1 32,0 0 32,0 0-64,0-1-64,0 1 32,1-1 32,-2 0-32,-1 0-32,2 0 32,-1 0-32,-1 0 0,-1 0 0,-1-1 0,2 1 0,-1 1 0,0-1 0,-1 0-96,0 1 64,1 0 32,0 0 0,0 0 0,0 0 0,0 0-96,0 1 64,0 0-32,0-1 0,0 2 0,0-1 0,1 0 128,-1 0 32,1 0-128,0 0 32,0 0 64,1 0 96,-1-1-128,1 1-32,0-1 0,1 0 64,-1 0-96,1-1 0,-1 1 32,1-1 64,0 0-96,-2 0 0,2 0 32,-1 0 0,-1 0 0,1 0 64,-1-1-32,0 2 64,-1-2-64,0 1-32,1 1-64,-2-1-32,2 0-32,-2 1 96,0 1-64,1-1 32,0 1 0,0-1 0,0 1 64,0 1 0,1 0 0,0-1 0,0 1 64,1-1 32,0 2-32,0-2-64,0 1 32,0-1 32,0-1-96,0 0 0,1-1 32,-2 0 64,2 0 32,-1 0 32,0 0-160,-1-1 32,0 2 0,0-2 0,0 1 0,-1 0 64,1 0-96,0 0-64,-1 0 64,-1 0 64,2 1-64,-2 0-64,1 0-32,0 0 0,0 0 160,-1 1 32,1 0 0,0 1-64,0-1 32,0 1-32,0-1 0,1 0 0,0 2 0,0-2 0,1 1 0,1-2 64,-1 1-32,1-1-32,0 0 32,-1-1-32,2 1 0,-3 0 64,3-1-32,-2 0-32,-1 0 32,0 0-32,2-1 64,-2 1 32,-2 1-32,2-2-64,0 1 32,0 0-32,-1 0-160,1 0 32,-1 0 64,-1 1 32,2 0-128,-2 0 32,1 1 64,1 0 32,-1 1 32,1-1 0,-1 1 0,1 1 64,0-1-96,0 0 0,1-2 96,-1 2 96,1-1-128,0-1-32,-1 0 0,2-2 64,-2 1-32,2 1 64,0-1-64,-2-1-32,2 1 96,-2-1 0,0 1-128,0-1 32,0 1 0,-2 0 0,2-1-96,0 1 0,-1 0 64,-2 0 64,3 1-64,-2 0 0,0 0-128,1 0 32,0 0 64,0 1 96,0 0 0,0 0-32,1 1 32,0 0 32,1 0-32,0-1-32,0 2 32,0-1 32,0-1-96,0 0 0,2 0 32,-3 0 64,3-2-32,-2 0 64,1 0-64,-1 0 64,0-1-128,-1 0 0,1 0 32,-1 1 64,-1-1-32,0 0-32,1-1 96,-3 2 0,3 1-192,-1-1-64,-2 1-32,3 0 128,-2 0 32,0 0 96,1 1-96,0 0-64,0 0-32,0 0 96,1 1 64,0 0 128,0-1-128,0 0-32,1 0 0,0 0 0,-1-1 0,2 0 64,-1 0-32,0 0 64,1 0-128,-2-1 0,0 0 32,2 1 64,-1-2-32,-1 1-32,0 0 96,0-1 0,0 2-128,0-2 32,-1 1-64,-1 1 0,2 0 0,-2 0-64,1 0 0,0 0 96,0 0-64,0 1-32,0 1 96,1 0 0,-1-1 96,2 1 32,-1-1-32,1 0-64,0 1 32,0-1 32,0 0 32,0 0 32,1-1-160,0 0-32,0 0 32,-2-1 64,2 0 0,-1 0 64,0 0-64,-1 0 64,1 0-128,-1 0 0,0-1 32,-1 1 64,1 0-96,-1 0-64,0 1 64,-1-1 0,2 1-64,-1 0 64,-2 0-32,3 1 0,0 0 0,-2 0 0,2 1 64,0-1 64,0 1-32,2 0-32,-2 0 32,0 0 32,2-1-32,-1 0-32,0 0 96,1 0 0,-1-1-128,0 0-32,0 0 96,0-1 32,0 0 0,-1 0 32,1 0-128,-1 0-64,-1 0 64,1 0 64,-1 0-64,1 0 0,-1 0-32,0 0-64,0 1 96,1 1 0,0 0-64,0 0 64,0 1 96,1 0 32,-1-2-192,2 2-64,-1-1-1280,0 0-480</inkml:trace>
  <inkml:trace contextRef="#ctx0" brushRef="#br1" timeOffset="18">520 370 896,'0'2'416,"-1"-2"-192,2 2-256,-1-2 128,1 1-128,-1 0 0,1-1 96,1 0 32,-1 0 32,1 0-64,-1-1 32,0 0-64,1 0-32,-1 0 96,0-1 64,0 1 0,0 1 0,0-1-96,0 0 32,-1 0 0,0 0 96,1 0-96,-1-1 0,-1 1 32,1-1 0,0 2-64,-1-1-64,0 0-64,0 1 32,0 0 32,-1 0 0,0 1 0,1 0 0,0 0 0,-1 0 0,2 1 0,0 0 64,0 0-32,1-1 64,0 0-64,0-1 64,0 1 64,0-1 128,0-1-192,0 1-128,0 0 64,-1-1 96,1 1 32,0-2 0,-1 1-192,0 0 32,0-1 64,0 0 96,-1 1-224,1 1 0,-1 0 0,0 0 32,0 0-64,-1 1 64,0 0 32,0 1 64,1-1 32,0 1 32,0 0-160,0-2-32,0 1 32,1 0 0,0 0 32,0 0 0,1-1 64,1 0 32,-1 1-32,1-2-64,-1 1 32,1-1 32,-1 0-32,0 0-32,1 0 160,-2 1 32,1-2 128,-1 1 128,0-1-256,-1 0-96,1 0-64,-1 1 32,0 0-96,-1-1-64,0 2-32,0-1 96,1 0-64,0 2-32,0-1 96,0 2 64,1-1 0,-1 1-32,1 0-64,1 0 32,-1 1 32,1-1 0,1-1 0,-1 0 64,0 0 32,0 0 32,0-1-64,0 0-64,-1 0 32,1-1-32,0-1 0,-1 2 64,0-1 32,0-1 32,0 0-224,0 0 0,0 0 96,0 1 64,-1-1-160,0 2 0</inkml:trace>
  <inkml:trace contextRef="#ctx0" brushRef="#br1" timeOffset="19">527 355 6240,'-2'0'-64,"1"1"32,0 0 32,0 0 0,0 1 64,1-2-96,-1 2-64,1 0 64,0-1 0,0 1 32,1-1 64,0 0-32,0-1 64,1 0-64,-1 0-32,0 0 32,1 0-32,0-1-96,-1 0 64,1-1 96,-1 1 32,0-1 32,-1 0 0,0 1-160,0-1-32,-1 0-64,1 2 96,-1-1 0,0 0 32,-1 1 0,0 0 0,1 1-96,-1 0 64,1 1 32,0 0 0,0-1-96,1 1 64,0 0 32,0 0 0,0 0 0,1-1 0,-1-1 64,1 0 32,0 1-32,0-1-64,-1 0 32,1 0-32,0-1 0,0 1 0,0 0 0,-1-1 0,1-1 0,-1 0 64,0 0-32,0 0-32,-1 1-64,1 0-32,0 0-32,-1 0 96,0 1 0,1 1 32,-1-1 0,0 2 64,0-1-96,0 0-64,0 1 64,1 0 64,1 0 0,-1 0-32,0-1 32,1 1-32,0 0 0,-1-2 0,1 0 0,-1 0 0,1 0 64,0 0 32,0-1-32,-1 0-64,1-1-64,0 1-32,-1 1 64,0-1 64,0 0 64,0 0 32,0-1-224,-1 0 0,0 1-192,-1 0 32,0 1 128,0 0 128,1 0-32,0 1 0,-1 0-32,1 1 0,0 0 64,1 0 64,-1-1-32,1 1-32,0 1 32,0-2-32,0 0 64,1 0 96,-1-2-128,2 1-96,0-1 96,-1 0 32,1 1-96,0-2-32,-1 2 32,1-2 64,0 1-64,-1 1 0,0 0 32,0-1 0,0 0 0,-1 1 64,0-1-32,0 0 64,-1 1-128,0-1 0,0 1 32,0 0 0,1 0-96,-1 0 64,0 0 32,1 0 0,0 1-96,-1 0 64,1 0 32,1 0 0,-1 0 0,1-1 64,0 2-32,1 0 64,-1-1-128,0 2 0,1-3 32,0 1 64,-2-2 32,1 1 32,1-1-64,0-1-64,-2 0-64,0 1 32,0-1 96,0 2 32,0-2-128,-1 0-32,0 0-64,-2 0 96,1 1 0,0 0 96,1 0-96,-1 1-64,1 0 64,-1 1 0,1 0-64,0-1 64,0 2 32,0-1 0,1 1-96,0-1 64,0 0 96,0 0 96,0 0-64,0-1 0,1 0-96,-1 0-32,1 0 32,-1 0 64,1 0-32,-1 0-32,1-1 32,-1 0-32,1-1 0,0 0 0,-1 1 0,0-1 0,0 1 0,0-1 0,0 0 0,-1 0 64,0 1-96,-1 0-64,0 0 64,1 1 0,-1 0-64,1 1 64,0 0 32,0 0 64,0 2-96,1 0 0,0-1-32,0 0-64,0 1 160,0-1 32,0-1 64,1-1 0,0 0-64,1 0 32,-1 0 0,1 0-128,-1-1-32,0 0 32,1 0 0,-1 0 96,0 0-32,-1-1-96,0 0-32,0 2 64,0-1 0,-1 0 96,-1 1 32,0-1 32,1 1-224,-1 0-64,0 0 64,1 1 32,0 0 64,0 0 0,0 0-96,1 1 64,0 0 96,0 0 32,1 0-32,0-2-64,0 1 32,0 0 32,1-1-32,-1 0-32,0 0-64,0-1 32,0 0-32,0 1 0,0 0 64,0-2 64,-1 1-32,0 0-32,0-1 32,0 0 32,-1 1-96,0 1 0,0-1 32,-1 0 0,0 2 0,1-1 0,-1 1-96,1 0 64,-1 0-32,1 1-64,-1 0 96,2 0 64,-1-1-64,1 0-64,0 2 128,0-1 96,1 0-32,1-1-64,-1 0 64,1-1 0,0 0-32,0-1-64,0 1-64,0-1 32,0 0 32,0-1 0,-1 1 0,0 0 0,0-1 0,-1 1 64,-1 1-96,1-1-64,-2 0 64,0-1 0,0 1 32,-1 0 64,1 0-96,1 1-64,-1 1 64,1-1 0,0 1 32,1 0 64,-1 1-32,1-1-32,1 0 32,-1-1-32,1 0 0,1 0 64,-1 0-32,1 0-32,-1 0 32,0-1-32,1 0 0,-2 0 0,1 0-96,-1 0 64,0-1 32,0 1 64,-1 0-192,0 1-32,0 0 64,-1 0 32,2 0-32,-1 1 0,0 0-32,1 1 96,0-1 64,0 1 128,1 0-128,0-2-32,1 0-1344,0 0-608</inkml:trace>
  <inkml:trace contextRef="#ctx0" brushRef="#br2" timeOffset="20">802 441 512,'1'-1'256,"-1"1"-128,1 0-160,0 0 128,-1-1-64,1 1-32,0 0 32,-1-1 32,2 1-96,-2 0 0,0 0 32,0 0 64,1 0-32,1 0-32,-2 0-64,1 0 32,-1 0 32,0 0 64,1 0-32,1 0 64,-2 0-128,1 0 0,0 0 32,0 0 0,0-1 0,0 1 0,0 0 0,-1 0 0,1 0 0,0-1 0,0 1 0,0 0 0,0 0 0,0 0 64,0 0-96,1-1 0,-2 1 32,0 0 0,1 0 0,1 0 64,-1-1-96,-1 1 0,2 0 32,-1-1 64,0 1-96,0-1 0,0 1 32,0 0 0,0 0 0,0 0 0,0-1 0,-1 1 64,1 0-32,0 0-32,0 0-64,0 0-32,1 0 64,-1 0 64,0 0 0,0 0 64,1-1-128,-1 1 0,0 0-32,0 0 0,1 0 64,-2 0 0,3 0 64,-2 0 96,-1 0-128,2 0-96,-1 0 32,0 0 0,1 0 32,-1 0 0,0 0-96,0 0 64,1 0 32,-1 0 64,0 0-96,1 0 0,-1 0 32,0 1 0,0-1 0,0 0 64,0 0-96,0 1 0,0-1-32,0 1 0,0-1 128,-1 1 32,2-1-32,-2 1-64,1-1-64,1 1 32,-1-1 32,-1 0 0,0 0 0,3 1 0,-2-1 0,0 0 64,0 0-32,0 1-32,0-1 32,0 0-32,1 0-96,-1 0 64,0 0 32,1 0 0,-1 0 0,0 1 64,-1-1-32,1 1-32,0-1-64,-1 1 32,1-1 96,0 1 96,0 0-64,0-1-64,-1 1 0,1 0-32,1 0 0,-2 0 0,1-1 0,1 1 0,-1 1 0,-1-1 64,1 1-32,0-1-32,0 0 96,0 0-64,-1 1 64,1-1-64,0 0-32,0 1 32,0-1-32,0-1 0,1 1 64,-1-1-32,1 1 64,1 0 64,-2 1 64,1-1-800,-1-1-352</inkml:trace>
  <inkml:trace contextRef="#ctx0" brushRef="#br2" timeOffset="21">809 460 1536,'1'0'608,"1"0"-320,-1 0-352,-1 0 128,0 1-160,0-1 64,2 1-32,-1-1-64,-1 1 96,1-1 0,-1 0 96,1 0 96,0 1 64,0-1 32,1 0-64,-1 1-32,0-1-192,0 1 32,0-1 0,0 0 0,0 1 0,1-1 0,-1 1 0,-1 0 0,2 0 0,-1-1 0,0 1 64,0 0-32,0-1-32,0 1 32,0 0-32,0-1 0,0 1 64,0-1-96,0 1-64,0-1 128,0 1 96,0-1-96,0 1-96,1-1 32,-1 0 64,0 1-64,1-1 0,-1 1 32,2-1 64,-3 1-32,3-1 64,-2 1 64,1-1 64,0 0 32,0 1 64,0-1-160,-1 0-96,1 0-32,0 1-32,-1-1 0,1 0 0,0 0 0,0 1 0,0-1 0,0 0 64,0 1-32,-1-1-32,2 0 32,-1 0 32,0 0 32,-1-1 32,1 1-160,0 0 32,0 0 0,0 0 0,-1 0 0,1 0 0,0 0 0,-1 0 0,1 0-96,0 0 64,-1 0 32,1 0 64,1 0-32,-2-1-32,1 1 32,0 0 32,0 0-32,-1-1-32,1 1 96,0-1 0,-1 1-32,0-1-64,1 0 288,-1 1 128,0-1-128,1 1-96,-1 0-192,0-1 0,1 1 0,-1 0 64,1 0-32,-1 0-32,1 0 96,-1 0-128,1-1 0,-1 0 32,1 1 0,-1 0 0,0-1 64,0 1-32,0 0-32,0 0-64,0-1 32,0 1 32,-1 0 64,1 0-96,0 0 0,0-1-32,0 1 0,0 0 64,0-1 64,0 1-32,0 0-32,0 0 32,0-1-32,0 1 0,0 0 0,1-1 0,-2 1 0,1 0 0,-1 0 64,0-1-96,0 1 0,0 0 32,0 0 0,0 0 64,0-1 96,0 1-128,0 0-96,0 0 32,0 0 0,0 0 32,0 0 0,0 0 0,0 0 0,0 0 0,0 0 0,0 0 0,0 0 0,0 0 0,0 0 64,0 0-32,0 0 64,0 0-128,0 1 0,0 0 32,-1-1 0,1 0-1152,-2 1-1184,1-1 416</inkml:trace>
  <inkml:trace contextRef="#ctx0" brushRef="#br2" timeOffset="22">937 448 640,'1'0'256,"-1"1"-128,1-1-160,-1 1 64,1 0-32,-1 0 64,2 1-32,-1-2-32,0 2 32,0-1 32,0 0-96,1 1-64,-1-1 64,1 0 64,-1 0 64,0 0 32,1 0-224,-1 1 0,0-1 32,1 0 96,-1 0-64,0 0 0,-1 0 32,1 0 64,0 0-32,0 0-32,0 0 32,0 1-32,-1-2 64,2 1 32,-2 0 32,1 1 0,0-1 0,0 0 0,0 0-576,-1 2-224</inkml:trace>
  <inkml:trace contextRef="#ctx0" brushRef="#br2" timeOffset="23">468 369 384,'0'1'256,"0"0"-128,0 0-160,0-1 128,0 0-128,0 1-64,0 0 64,0-1 0,0 2 96,1-1 32,-1-1 32,1 1-64,0 0 32,-1 0-64,1 0-32,0 0-64,-1-1 32,1 1 32,0 0 64,0-1-96,0 0 0,0 1 864,0-1 480,1 0-672,-2 1-256,1-1-256,2 0-128,-3 0 32,3 0 32,-2 0-96,1 1-64,-1-1 64,0 1 0,1-1 32,-1 1 0,1 0-96,-1-1 64,0 1 96,0 0 32,0-1-32,0 1 32,1-1-128,-1 1-64,1-1 64,-1 1 64,1 0 0,-1-1 64,2 1-128,-1-1 0,0 1 32,0-1 0,0 0 0,0 0 0,0 0 0,0 0 0,0 1 0,0-1 0,0 0 0,0 0 0,0 0 0,0 0 64,1 0-96,-1 0 0,0 0 160,0 0 64,0 0-160,0 0 0,0 0-32,0 0 0,-1 0 0,1 0 0,0 0 0,-1 1 0,1-1 0,-1 0 64,1 0-32,-1 0 64,1 0-64,0 0-32,0 0 32,0 0-32,0 0 0,0 0 0,0 0 0,0 0 0,0 0 0,0-1 0,-1 1 0,0 0 64,1 0-32,-1 0-32,1 0 32,-1 0 32,0 0-96,1 0-64,-1 0 64,-1 0 0,3 0 32,-2 0 64,0-1-32,0 1-32,0 0 32,0 0 32,0 0-32,0 0-32,0 0-64,0 0 32,0 0 32,-1 0 64,1 0-32,0-1 64,-1 1-64,0 0-32,0 0 32,0 0-32,0 0 0,0-1 0,0 1 0,0 0 0,1 0 0,-1 0 0,0-1 0,1 1 64,-1-1-32,0 1-32,1 0 32,-1 0 32,0 1-736,0-1-352,0 1-320,0 0-64</inkml:trace>
  <inkml:trace contextRef="#ctx0" brushRef="#br2" timeOffset="24">608 374 896,'-2'0'352,"2"0"-192,0-1 160,0 1 288,0-1-256,0 1-96,-1 0 96,1-1 160,-2 0-192,1 0-96,1 1-64,-2 0-32,1-1-224,-1 1 0,1-1 32,-1 0 96,0 0 0,0 1 64,0-1 64,0 0 128,0 1 0,0-1 64,0 0-128,1 0-64,-2 1-64,3-1 0,-3-1-128,1 2 0,1-2 32,-1 2 64,0-1-32,1 0 64,0 0-224,-1 1 32,1-1 32,-1 0 32,1 1 32,-1-1 0,1 1 0,0 0 64,-1 0-32,0 1-32,0-1-64,0 0 32,-1 0-32,1 0 0,0 0 64,0 0 64,0 0-32,0-1 64,0 1-64,0-1-32,0 0 32,0 1 32,0-1-96,0 1 0,0-1 32,-1 1 0,2 0-96,-2 1 64,1-1 32,0 0 0,1 1 0,-1-1 64,0 1-96,0-1 0,0 1 32,0 0 0,0-1-96,0 1 64,0 0 96,0 0 32,-1-1-128,2 1-32,0-1 32,-1 0 64,1 1 0,0-1-32,-1 1 32,1 0-32,0-1-96,0 1 64,-1-1 32,1 1 64,0-1-32,0 1-32,0-1 32,0 0-32,0 0 0,1 0 0,-1 0 0,0 0 0,0 0 0,0 1 0,1-1-96,-1 1 64,1-1 32,-1 0 0,1 0-96,-2 1 64,2-1 32,0 0 64,-2 0-32,2 1 64,0-1-64,-1 0-32,1 0 32,0 1 32,0-1-32,-1 0-32,1 0-64,0 0 32,0 0 32,0 0 0,0 0 0,0 0 64,0 0-32,1 0-32,-1 0-64,0 0 32,1 0 32,-1 0 0,0 0 0,2 0 64,-2 0-32,0 0-32,0-1 32,2 1-32,-2 0 0,1 0 0,-1 0 0,1-1 64,-1 1-96,0 0-64,0 0 128,0 0 32,0 0-96,1 0-32,-1 0 32,0 0 64,0 0 64,0 0 96,0 0-160,0 0-32,0 0 0,0 0-1760,-1 1-736</inkml:trace>
  <inkml:trace contextRef="#ctx0" brushRef="#br2" timeOffset="25">679 400 256,'-1'0'160,"0"0"-64,-1 0-128,2 1 128,-1-1 0,0 1 96,0-1-32,-1 1 64,1 0-128,0 0 0,-1 0 32,2 1 0,-1-1-160,-2 0-32,3 0 96,-3 1 32,1-1 0,0 1-64,0-1-64,1 0 32,-2 1 320,0-1 96,0 1-96,1-1-32,-1 0-192,0 1-64,0 0 64,0 0 96,1-1-128,0 0-96,0 0 32,0 1 0,-1-1 32,1 0 64,0-1-32,0 2-32,1-1 32,-1 0-32,-1 1 0,3-1 0,-1 0-96,-1 0 64,1-1 32,1 1 64,0 0-32,0-1 64,0 0-64,0 0 64,0 0-64,0 0-32,1 0-64,1-1 32,-1 0 32,2 0 0,-1 0 0,0-1 64,1 0-32,-1-1 64,1 2-128,0-2-64,-1 0 128,1-2 32,0 1 0,0 0-64,0 1-64,-1-1 32,0 2 32,0-1 0,0 0-96,0 1 64,-1 1 32,1-2 0,1 1-352,-1 1-96,-1 0-352,1-1-128</inkml:trace>
  <inkml:trace contextRef="#ctx0" brushRef="#br2" timeOffset="26">753 400 640,'0'1'256,"0"0"-128,0 1-224,-2-1 64,2 1 32,0 0 0,0 1 64,0 0 32,2 1-128,-2 0 32,0-2-64,2 2 0,0-2 128,-1 2 32,0-1 32,1 1 0,-2 0 416,1 0 192,0-1-288,-1 2-160,1-2-192,-1 0-96,1 0 32,-1-1 32,1 1 32,0 1 32,1 0-64,0 1-64,1-1-64,0 1-32,2 1-928,-1-2-384</inkml:trace>
  <inkml:trace contextRef="#ctx0" brushRef="#br2" timeOffset="27">538 503 1152,'-2'1'416,"1"-1"-192,-1 1-256,2 0 128,-1 0-64,-1 0-32,0 0 160,0 1 32,-1-1 0,1 1-32,-1 0-96,0-1 32,-1 2 0,1 0 32,0 0-64,-1 0-64,0 1 32,-1-2 32,-1 1 32,2-1 32,-1 1-160,1-1-32,0-1 32,2 1 0,0 0-832,1-1-352</inkml:trace>
  <inkml:trace contextRef="#ctx0" brushRef="#br2" timeOffset="28">488 612 1152,'1'-1'512,"-1"1"-256,0-1-160,0 0 224,1 0-64,0-1 96,-1 0 0,1 0 96,0 1-160,0-1-96,0-1-96,0 1 0,0 2 0,1-2 96,0 0-96,0 1-64,0-1 0,0 2-32,-1-2-96,2 1 64,-2-1 96,2 0 96,-1 1-64,0 0-64,0 0 64,-2 0 0,1 0-128,-1 1 32,0 0-160,-1 0 32,1 1 128,-1 0 64,0 0 0,0-1-64,0 1 32,-1 1 32,1-1-32,-1 0-32,1 0-64,-1 0 32,0 0 32,0 0 64,0-1-32,0 2 64,0-1-128,0 0-64,0 1 128,0-1 32,0 2-96,1 0 32,-1-1 0,1 0 0,-1 0 0,2 0 0,0-1 0,0 0 64,0-1-320,0 0-64,2 0-1056,-1 0-448</inkml:trace>
  <inkml:trace contextRef="#ctx0" brushRef="#br2" timeOffset="29">568 177 384,'3'0'160,"-2"0"-64,0 0-192,0 0 64,1 0 32,1 0 0,-2 0 0,2 0 64,0 1-96,0-1-64,0 0 64,0 1 0,0-1 32,0 1 64,2-1-96,-2 0 0,1 0 96,-1 0 32,1 0-32,0 0 32,0 1 576,0-1 256,0 0-544,1 0-160,-1 0-192,0 1-32,0-1 0,0 1 64,1 0-32,-1 0-32,1 0 32,-1 0-32,-1 1 0,1-1 0,-1 0 0,0 1 0,1-1 0,0 1 64,-1-1-32,-1-1-32,2 1-64,-1 1 32,0-1 32,0 1 0,0 0 0,0-2 64,1 2-32,-1-1-32,2 1 96,-1-1 0,1 1-128,0-2-32,0 1 96,2 1 32,-2-1 0,1 0-64,0 0-64,0 0 32,0-1 32,2 1 64,-2 0-96,0 1-64,0 1 128,1-1 32,-1 1 0,-1 1-64,1-2-64,-1 2 32,0-2 32,0 0 64,0 0-32,0 1-32,1-2 32,-1 0 32,1 0-32,0 0-32,0 1 32,2-1-32,-1 1-96,0-1 64,1 2 96,1 0 32,-1-1-128,0 1-32,0-1 96,-1 1 32,0-1-96,-1 1 32,1-2-64,-2 1 0,0 0 0,0 0-64,-1 0 160,0 0 96,0 1-96,0 1-32,0-2 0,-2 0 64,1 0-96,-2 0 0,1 0 32,0 0 0,0 0-96,-1-1 64,1 2 32,0-1 0,0-1 0,2 1 0,1-1 0,-1 1 0,2 0 64,1 0 32,1 1-672,1 2-256,1-2 64,1 1 32</inkml:trace>
  <inkml:trace contextRef="#ctx0" brushRef="#br2" timeOffset="30">709 123 128,'9'-1'160,"-5"1"-64,1 0-64,-3 0 96,1 0-160,1 0 32,0 1 0,0-1 64,1 0-32,-1 1-32,0-1 32,0 1 32,0 0 384,0-1 192,-1 1-320,0 0-192,0 0-160,2 1 0,-2-1 32,1 1 64,-1 0-32,0-1-32,1 1 32,0 1-32,1-1 64,1 1 96,-1 0-64,1-1-64,2 0 0,0 0 32,0-1-32,0 0-32,2 0 32,-1-1-32,-1 0-96,1 0 0,-1 0 128,0 0 32,0 1 128,1-1 96,-2 1-64,0 0 32,-1 1-224,2 0-32,-2-1 64,-1 1 32,1-1-128,0 1 32,0 1 0,0-2 64,0 2-32,1-1-32,-1 0 32,1 2-32,0-1-96,-1-1 64,0 1 96,1 0 32,-1-2-192,0 2-64,0 0 128,-1-1 64,1 1 32,0 0-64,-1 1 32,0 1 32,1 0 32,2-2 32,-1 0-1216,2 1-512</inkml:trace>
  <inkml:trace contextRef="#ctx0" brushRef="#br3" timeOffset="31">602 272 256,'0'0'160,"0"0"-64,0-2-128</inkml:trace>
  <inkml:trace contextRef="#ctx0" brushRef="#br3" timeOffset="32">783 393 384,'2'-1'256,"-1"1"-128,-1 0-160,1 0 64,0 0-128,-1 0 64,1 0 32,-1 0 0,1 0 0,-1 0 0,2 0 0,-2 0 0,2 0 64,-1-1 96,0 1 0,0-1 64,0 1 0,-1 0 96,1 0-160,0 0-96,0-1-128,0 1 32,0 0 32,-1 0 0,2-1 0,-1 1 0,0 0 352,1 0 160,-2-1-256,1 1-128,1 0-32,-2 0 0,1-1-32,-1 1-64,1 0 32,1 0-32,-1 0 0,0 0 64,-1-1-96,2 1 0,-1 0 32,0 0 0,-1 0-96,1 0 64,0-1 32,0 1 0,0 0 0,0 0 64,0 0-32,-1 0-32,1 0 32,1 0-32,-2 0 0,1 0 0,1 0-96,-1 0 64,-1 0 32,2 0 64,-1 0-32,0 0 64,0 0-128,0 0 0,0 0 32,0 0 0,0-1 0,0 1 64,1 0-192,-1 0 32,0 0 32,0 0 96,0 0 0,1 0 64,-1 0-64,0 0-32,0 0 32,1 0-32,-1 0 0,1 0 0,-1 0 0,2 0 0,-3 0 0,3 0 0,-2 0-96,0 0 64,0 1 96,1-1 32,-1 0-128,0 0 32,1 0-64,-1 0-64,1 0 96,-1 0 64,1 1 0,0-1 64,0 0-64,0 0-32,0 0 32,1 1-32,-2-1 0,2 0 0,-2 1 0,1-1 64,0 0-96,0 1 0,-1-1 32,1 1 0,-1-1-96,0 1 64,1-1 32,-1 0 0,0 0 0,0 1 64,0-1-32,1 1 64,-1-1-128,1 0-64,-2 1-32,3-1 0,-1 1 96,0 0 64,-1 0 0,1 0-32,0 0 32,0-1 32,0 1 32,1-1 32,0 0-1056,0 1-416</inkml:trace>
  <inkml:trace contextRef="#ctx0" brushRef="#br3" timeOffset="33">630 336 1152,'-1'-1'416,"1"1"-192,-1 0-256,1-1 128,0 1 128,0 0 192,0-1-96,0 0 64,0 1-96,-2-1 0,1 0-160,1 0-96,-1 0 64,1 1 64,-1 0-128,1 0-32,-1-1 128,0 1 64,1-1 0,-1 1 32,1-1-288,-1 0 0,0 1 64,0-2 64,0 1 0,0 1 32,-1 0-224,1-1 32,0 0 96,0 1 128,0-1-96,0 0-32,0 0 0,0 1 0,0-1 64,-1 1 32,1-1-32,1 0-64,-1 0 32,-1 1-32,1-1 0,-1 0 64,1 1-96,0-1-64,0 0 64,-1 0 0,1 0-64,-1 0 64,1 0 96,-1 0 96,0 1-128,1-1-32,-1 0 0,0 0 0,1 0 0,-1 1 64,-1 0 32,2 0 32,-1-1-224,1 1 0,-1-1 32,1 1 32,-1-1 32,1 1 64,0-1-96,0 0 0,-1 0 448,1 0 192,-1 0-288,1 0-192,-1 1-160,1 0 0,0-1 32,-1 1 64,1-1 96,-1 1-128,1-1-96,-2 1-64,3 0 96,-2 0 0,0 0 32,1 0 0,-1 0 0,1 0 0,0 0 64,-1-1-32,1 1-32,-1 0-64,1 0 32,-1-1 32,1 1 64,-1 0-32,0 0-32,1 0-64,-2 0 32,3 0 32,-3 0 64,2 0-32,-1 0 64,0 0-128,1 0-64,-1 0 64,0 0 64,0 0 0,0 0-32,0 0 32,0 0 32,0 0-96,0 0-64,0 0 64,1 0 64,-1 0 0,-1 0 64,2 0-128,-2 0-64,2 0 64,0 0 64,-1 0 0,1 0-32,-1 0 32,0 0-32,1 0 0,-1 1 0,0-1 0,1 0 0,-1 0 0,0 0 0,0 0 0,0 0 64,1 1 32,-3-1 32,1 0-416,-1 1-128,0 0-1440</inkml:trace>
  <inkml:trace contextRef="#ctx0" brushRef="#br3" timeOffset="34">629 461 896,'-4'0'352,"2"1"-192,0 1-256,2-2 0,-2 0 64,0 2 0,2-2 32,-2 1 64,0 1-96,-1-2 0,2 2 32,1 0 0,-3 0 0,3-2 0,-1 2-96,1-2 64,-3 0 32,3 0 64,-2 0-96,2-2 0,-2 2-256,0 0-64</inkml:trace>
  <inkml:trace contextRef="#ctx0" brushRef="#br3" timeOffset="35">653 382 640,'-2'4'256,"1"-1"-128,0 0-160,0-2 128,0 1 0,0 0 32,-1 1-64,1-2 32,-1 2-128,1-1 0,-1 1 32,0-1 64,0 1 32,0-1 32,-1 0-160,2 0-32,-3 0 32,2 0 0,-1 1 32,1-1 64,-2 1-96,1-1 0,-1 1 32,0 2 64,1 0-448,0-1-224</inkml:trace>
  <inkml:trace contextRef="#ctx0" brushRef="#br3" timeOffset="36">1577 388 896,'4'0'416,"-2"0"-192,0 0-256,-2 0 64,2 0-32,0 0 0,2 2 0,-2-2 0,0 2 0,0-2 0,1 0 0,-1 0 0,0 0 64,-2 1 32,2-1-32,-2 0 32,0 0-224,0 0 32,0 0 96,0 0 64,0 0 0,0-1 32,0 1-128,0 0 0,0 0 32,-2 0 64,2 0-32,0 0 64,0 0-128,-2 0-64,0 0 64,-1 0 64,1 0-512,2 0-192</inkml:trace>
  <inkml:trace contextRef="#ctx0" brushRef="#br3" timeOffset="37">1453 391 256,'3'-1'160,"-1"1"-64,0 0-128,-2 0 128,2 0-64,-1 0 64,1 0-128,0 0 0,0 0 32,0 0 64,0 0-32,1 0 64,-1-1-128,1 1-64,1 0 128,-3-1 32,3 1 128,-2 0 96,0-1 64,0 1 96,0 0-224,0 0-128,0-1-64,0 1-32,0 0 0,1 0 0,-1 0 0,0 0 64,1 0-96,-2 1 0,2-1 32,-1 0 0,1 0 0,-1 0 0,0 0 0,0-1 64,0 1-96,0 0 0,0 0 32,-1 0 64,1 1-96,0-1 0,-1 0 96,2 1 32,-1-1-32,0 0-64,-1 1-64,1-1 32,0 1 32,0-1 0,0 0 0,0 0 0,1 0-96,-1 0 64,1 0 32,-1 0 64,0 0-96,1 0 0,-2 0 96,2 0 32,-2 0-32,1 0-64,-1 0-64,1 0 32,-1 1 32,1-1 64,-1 0-96,0 0 0,0 0 32,0 0 64,-1 0-96,1 0 0</inkml:trace>
  <inkml:trace contextRef="#ctx0" brushRef="#br3" timeOffset="38">1595 392 2624,'1'0'96,"0"0"-128,-1 0 32,2 0-64,-2 0 0,0 0 128,0 0 32,0 0-32,0 0-64,0 0-64,-2 1-32,2-1 64,-1 1 64,0 0 0,0 0-32,0 0 32,-1-1 32,1 1-192,-1-1 32,0 0 96,1 1 64,-1 0 0,0 0-64,0-1 32,0 1-32,-2 1 0,3-1 0,-2 1-96,0-1 64,0 3 96,0-1 32,0-1-32,0 1-64,1 0 96,-1-1 0,0 1-32,-1 0-64,0-2 32,1 1-32,-1 0-96,1-1 64,-1 0-32,1 1 0,-1 1 128,0 0 32,0 0-128,1 1-32,-1 1-768,0-1-224</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2:29.08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8326 10322,'0'3,"0"8,0 7,0 2,0 2,0 0,0 0,0 0,0 0,0 2,0 1,0 0,0-2,0 0,0-1,0-2,0 4,0 0,0 1,0-2,0 0,0-2,0 1,0 1,0 2,0-1,0 0,0-2,0 0,0-2,0 1,0 2,0 2,0 0,0-2,0 0,0 5,0 6,0-1,0-2,0 5,0-2,0-2,0-3,0-4,0 5,0 4,0 3,0-2,0-2,0-4,0-5,0 0,0-4,0 0,0 4,0 0,0 0,0-2,0 1,0-2,0 1,-3 1,-2 2,1-1,0 0,2-2,0 0,2-1,-1 2,1 3,0-2,1-1,-1 0,0-2,0 0,0 3,-3 0,-2 1,1-2,0 0,2-2,0 1,1-2,1 4,0 0,0 0,0 0,1-2,-1 0,0-2,0 4,0 1,0 0,0-2,0 0,0-2,0 0,0 3,0 0,0 1,0-8,-3-15,-2-9,1-8,0-5,2-2,0-1,1 0,1-6,0-6,0-6,0-7,0-2,1-3,-1 1,0-2,0-4,0-3,0 5,0-1,0 2,0 6,0 3,0 4,0 8,0 0,-4 1,0 2,-1 3,2 3,-6-2,-2-2,1 0,3-3,2 2,2 2,2 0,0 0,1 2,1 1,-1 2,1 3,-1-1,0 1,0-3,0-2,0 1,0 1,0 0,0 2,0-1,0-2,4 0,0 0,1 0,2 5,0 2,-1 1,-2-2,2-2,4-4,-1 1,-1 0,-2 1,-2-7,-2-2,-1 2,-1-2,0 2,-1-2,4 5,1 2,1 4,-2 0,-1 1,0 0,-1 0,-1 0,0-5,0 0,0 0,-1 0,1 2,0 0,0 0,0-2,0 0,0 0,0 0,0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0:30.934"/>
    </inkml:context>
    <inkml:brush xml:id="br0">
      <inkml:brushProperty name="width" value="0.1" units="cm"/>
      <inkml:brushProperty name="height" value="0.1" units="cm"/>
      <inkml:brushProperty name="color" value="#333333"/>
    </inkml:brush>
  </inkml:definitions>
  <inkml:trace contextRef="#ctx0" brushRef="#br0">93 807 1920,'0'-1'314,"0"0"0,1 0 0,-1 0 0,1 0 0,-1 0 0,2-1-314,1-5 719,-2 4-428,0-1 1,0 1 0,0-1 0,-1 1 0,1-3-292,-2-18 895,1 10-626,0 8-102,1 0-1,0-3-166,0 4 65,0 0 0,-1 0 0,1 1-1,-1-4-64,-1 5 1,1 1 0,-1-1 0,0 1 0,0-1 0,0 1-1,0-1 1,-1 1-1,-2-8 218,-11-24 102,14 30-332,0 0 0,0 1 0,0-1 0,0 0 0,1-1 12,-2-10 98,1 12-53,-1-6 66,0 0 1,-1 0-1,0 0 0,-2-2-111,0-1 596,-2-7-596,2 6-142,-3-13 120,-2-11 22,0 2-5,9 30 32,0-1 0,1 0 0,-1 0-1,1 0 1,0 0 0,0-1-27,1-3 74,-2-6-74,1-1-1,0 0 1,1 0 0,1-1 0,1-12 11,-3 25 62,0 0-1,-1-1 1,0 1-1,0 0 1,0 0-1,-2-6-72,2 7 69,-1-2 0,1 1 0,0 0 0,0 0 0,1 0 0,0 0 0,0-1-69,0 4 2,0-1 0,1 1 1,-1 0-1,1 0 1,0-1-1,0 1 0,0 0-2,8-16 37,0 3-58,-8 12 20,0 0 1,1-1 0,-1 1-1,-1 0 1,1 0 0,0-1 0,-1 1-1,1 0 1,-1-2 0,0 4-1,0 0 1,0 0-1,-1 0 0,1 0 1,0 0-1,0 0 1,-1 0-1,1 0 0,0 0 1,-1 0-1,1 0 0,-1 0 1,0 0-1,1 0 0,-1 0 1,0 0-1,1 0 0,-1 0 1,0 1-1,0-1 0,0 0 1,0 1-1,0-1 1,1 0-1,-1 1 0,0-1 1,-1 1-1,1 0 0,0-1 1,-1 1-35,0-1-144,1 1-1,0-1 1,-1 1-1,1-1 1,-1 0-1,1 0 180,1 1-66,-1 0 0,1 0 0,0 0-1,-1-1 1,1 1 0,0 0 0,0 0 0,0-1-1,-1 1 1,1 0 0,0-1 0,0 1-1,0 0 1,0-1 0,-1 1 0,1 0 0,0 0-1,0-1 1,0 1 0,0 0 0,0-1 0,0 1-1,0-1 1,0 1 0,0 0 0,0-1-1,0 1 1,0 0 0,0-1 0,0 1 66,2-6-2763,1-2 166</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36.66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6913 2137,'0'1,"0"2,0 1,-1 0,0 1,-1 1,1 1,0 0,1 1,0-1,0 0,0 1,-1-3,-1 0,0-1,-1 2,1 0,0 0,1 0,-2 1,-1-1,-1-1,2 1,0 0,0 2,0-1,-1 0,1 1,-2-2,1 0,1-2,0 1,0 0,0 1,0-2,0 2,0-2,-2 0,0 0,0 0,0-1,0 0,0 1,1 0,1-1,-1 2,1 1,-3-2,1 2,1 0,0 0,-1-2,1 1,1 0,0-1,-1 0,0-1,2 2,-1 0,-1 0,0 1,2 0,-3 0,0 0,0-2,1 2,1 0,1 2,-2-2,1 0,0 0,0 0,1 0,-1 0,0-2,0 2,1 0,-3-1,0 0,1-1,1 1,0 0,-1 1,1-2,0 2,0-2,-1 1,1 2,-1-2,0 0,1 0,-2-2,1 0,1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42.65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6615 2632,'1'0,"2"0,1 0,1 0,1 0,1 0,1 0,0 0,0 0,1 0,-2 0,0 0,0 0,1 0,0 0,0 0,0 0,-1 0,0 0,0 0,1 0,0 0,0 0,0 0,-1 0,0 0,0 0,1 0,0 0,0 0,0 0,-1 0,0 0,0 0,0 0,0 0,2 0,-1 0,-1 0,2 0,0 0,1 0,0 0,-2 0,1 0,1 0,0 0,-1 0,0 0,0 0,2 0,-1 1,-1 1,-1-1,0 1,-1-2,0 1,1-1,0 0,0 0,-1 0,0 0,0 0,1 0,0 1,0 1,-1-1,0 1,-2 1,1 0,-1 0,2-1,1 0,-1-1,1-1,-1 0,0 3,0 0,1-1,0 0,1 0,-2-1,1-1,-1 1,-2-1,-2-1,-2 0,-2 0,-2-2,-1-1,0 0,0 0,1-1,-2 1,1-1,-1 1,0-1,1 1,0-2,1-1,-1 1,0 0,1 0,0 2,0-1,-1 0,-1 1,0 0,0 0,1-1,-1 1,2-1,-1 0,1 1,-1-1,0 0,0 0,0 0,1 0,-2 1,0-2,0 0,1 0,-1 0,2 1,0-1,0 2,1-1,-1 2,0-1,0 1,-1 0,0 0,-1-1,0-1,-1 2,1-1,-1 0,1 0,0 0,0 0,0 0,1 0,-1 2,1-1,-1 0,0 0,-1-2,1-1,0-1,1 1,0 0,0 1,1 1,-1 0,1 1,1-1,-1 0,-2 1,1-1,0-1,0-2,2 1,0 0,0 1,0 1,-1-1,0 2,-1 1,0-1,1-2,1-1,0 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47.36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7647 2885,'1'1,"3"1,2-1,0 2,1-1,1 1,-1 0,0-1,-1 1,1-1,-2 2,1-2,-1 1,1-2,0 0,-1 2,0 0,0 1,0 1,-1-1,2 1,0-1,0 0,0-1,-1 1,-1 0,1 0,0 0,0 2,-1-1,2 1,0 0,0-1,0 0,0-1,-1 0,0-1,-1 1,0-1,0-1,2-1,0 1,0 0,-1 2,0 0,-1 1,0-1,-1 0,0 1,1-1,1 1,0-1,-1 2,2 1,0 0,-1 1,-1 0,0 0,-1-1,-1-1,1-1,-2 1,2 1,-1 0,0 1,0-2,0-1,0 1,-1-1,1 1,1-1,0 1,0 0,-1 1,-1-1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50.25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7951 3320,'1'0,"2"-3,1-2,1 1,0-4,0 0,1 2,0-2,1 2,-1 2,-1-2,-1 2,1 0,0 0,-2-2,0 0,1 0,-1 0,2 0,1 0,1 0,0 0,0-2,0 1,0-2,-2 1,2 2,0 0,-2 0,1 2,-1 0,0-2,-1 2,1 0,-1-3,0 2,1-1,-1 1,1-1,2 0,-2-1,1 0,-1 0,0 1,0 0,-1 2,1-2,-1 2,-1-2,2 0,0 2,-1-2,0-1,0 0,0-1,-1 1,0 0,0 0,-1 0,0-1,0 0,1 0,0 0,-1 1,0 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3:52.67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8248 2924,'0'0,"-4"0,0 0,0 0,-4 0,0 0,0 0,0 0,0 0,1 0,0 0,-1 0,0 0,0 0,0 0,0 0,2 0,-2 0,2 0,-2 0,0 0,0 0,0 0,1 0,0 0,0 0,0 0,-1 0,0 0,0 0,0 0,1 0,0 0,-1 0,0 0,0 0,0 0,2 0,-2 0,2 0,-2 0,0 0,0 0,0 0,0 0,2 0,-2 0,2 0,-2 0,0 0,0 0,0 0,1 0,0 0,0 0,-1 0,0 0,0 0,1 0,0-1,2 0,-1-1,2 0,0 0,-2 0,0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01.62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7065 3526,'2'0,"2"1,1 0,2 1,0 0,2 0,0 2,1-2,-2 2,-1 0,0 0,-1 0,2 0,-2 2,0-2,0 1,0 0,1 1,-2-2,-1 1,0-1,-2 1,2-1,-2 2,2 2,1 0,-2-1,1 0,0-2,-2 0,0 0,1 0,-1 1,1-1,-1 0,0 1,0 0,0 0,1 0,0-1,-1 0,0-1,1 2,0-1,0 0,2 1,-1 0,1-2,0 1,-1-1,0 0,-1 1,0-1,1 1,0 0,0 2,-1 0,0-1,0 0,-1-1,1 0,1-1,0 1,-1 1,0 1,1 1,-2 0,1-1,0-1,-1-1,1 1,0 0,-1 2,0-1,2 0,0 1,-2-1,0 0,2-1,0 0,0 0,0-1,0-1,0 1,0-1,0 0,2-1,-2 0,0-1,0 2,0-2,2 2,-2 0,2 0,0-2,0-4,1-4,1-2,-1-2,-1 2,0-2,0 0,-2 0,0-2,1 2,0-2,1 0,0 0,-1 0,0 2,0 0,0 0,1 1,0 0,-2 3,0 0,0-2,0 2,-2-2,2-2,0 0,0 0,0 0,2 1,0 0,-1 0,0 0,-1 1,0 1,-1 0,-2 1,2-2,0 1,-1-1,2 1,0 1,0 0,2 2,0-1,0 0,0 1,0 0,-2-2,0 0,2 2,-2 0,-1-1,0 1,1 0,0-1,0 1,2 0,0-1,-1 1,1-1,-1-1,-1 0,1 0,0 0,-1 2,2 0,-1-2,0 1,1-2,0-1,1 1,0-1,-1 1,2-1,0 2,-2-1,0-1,-2 0,-2 0,0 1,-1 1,2 0,-1 1,0-1,0 1,2-1,0-2,2 0,1 0,-2 0,-1-1,-2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05.05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7535 2825,'0'2,"0"3,0 0,-1 0,0 1,-1-1,-1 0,-1 0,0 0,-1 1,1 1,-1 1,1 0,1-1,0 0,-1 0,0 0,0 1,-1 0,-1 0,1 0,1-1,-1 0,1 0,1 1,0-1,0-1,0 0,1 1,-1-1,1-1,-1 0,2 0,-2-1,1 2,0 0,-2 1,0 0,-2-1,-1 1,0 0,0 1,2 0,0 0,2 0,2 0,-1-2,-2-1,0 0,-1 1,1 1,-1-1,2 0,0 0,0 1,0-1,2 0,-2 1,1 1,0 0,1 0,0 0,0-2,-1 0,0-1,-1 1,1 1,-1-1,1 0,0 0,-2-1,0 0,0 0,-1 1,0-1,1 3,-1-1,0 1,2 0,0 0,0-1,0 0,0 0,-2 0,0 0,0 0,1-1,-1-1,2 0,0-1,0 0,-1-1,0 0,0 1,0 0,-1-1,-1 1,1 1,1 0,-1 0,0 1,-1-2,1 1,2 0,0-1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08.95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7309 3810,'0'0,"1"-3,2-2,0-3,-1-1,2 0,-2 0,2 0,-2 2,3 0,1 0,-1-1,1 0,-1 0,0 1,-1-1,2 1,-2 0,0-1,0 0,0 0,2 0,0 1,-1 2,-1-1,-1 0,-1 0,0-1,-2-2,1 1,0 1,2 0,-1-1,1 1,-1-1,2 1,-1-2,2 0,1 0,0 0,-2 0,0 0,1 2,-1 0,-1 0,-1-1,2 0,0 0,0 1,2-1,-1 1,0 0,1 1,0 0,-2 0,2-1,-2 0,0 0,0 0,0 2,-2-2,2-1,2 2,-1-2,0 2,1 0,0-1,0 0,0 0,-1-1,0-1,-1 2,2 0,0 0,1-3,0 1,-1-3,-1 4,2 0,-1 0,-2 2,0-1,-2 0,2 1,0-1,2-1,0 0,0 1,2-1,0 1,0 0,0 0,0 0,-2-1,2 0,0 0,0 0,-2 1,0 2,2-2,2 0,2 1,2 2,2-3,2 0,0 2,0 0,-2 1,-2 2,0 2,-1-1,-3 1,-1 0,-1 0,-2 1,1-1,0 0,1 0,0 0,0 0,-1 0,0 0,-1 0,2 0,0-1,0 0,0-1,0 1,-1-1,0 0,1-1,0 1,0-3,-1-1,0 1,1-1,-2 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18.95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8169 2131,'1'0,"3"0,2 0,0 0,1 0,1 0,-1 0,0 0,1 0,1 0,-1 0,0 0,-1 0,0 2,0 1,-1 1,-1 0,-1 0,1 0,-1 0,0 0,-1 2,-2-1,0 1,1 2,0-1,1-1,-1 1,0 0,0-3,2 2,-1-2,1 1,-1-1,0 2,0-1,-1 1,0 0,2-1,0 0,-1-1,0 1,0-1,0 1,-1-1,1 2,0 0,0 0,0 0,1-2,0 0,-1 1,0 0,0 0,1 2,1 1,-2 0,1-2,-1 0,1-1,-1 0,0-2,0 0,0 1,0 0,-1 0,0 2,0 0,2-1,-1 1,2 0,1 1,1-2,-1 0,-2 0,0 0,-1 0,0 1,-1 0,0-1,0-1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21.30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8487 2514,'1'0,"2"-2,0 0,1-2,1-2,1 0,0 1,-1-2,0 1,0 0,-1 0,0 0,1 2,-1-1,0 0,2 1,0 0,0-2,-1 0,0 1,-1-1,0 1,-1 1,0-2,-1 1,1-1,-2 0,0-1,-1-1,1 0,1 0,0 0,1 1,-1 0,0-1,-1 0,1 0,3 0,0 0,2 2,-1 0,1 0,-1 0,-1 0,0 1,0-1,1 1,0-1,0 2,-1-2,1 2,-2 0,1-2,0 0,-1 0,0 0,2 2,-1-1,1 1,0 0,0 1,0-1,0 0,-1 0,0 0,-1-2,2 1,0 0,-1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1:42.124"/>
    </inkml:context>
    <inkml:brush xml:id="br0">
      <inkml:brushProperty name="width" value="0.1" units="cm"/>
      <inkml:brushProperty name="height" value="0.1" units="cm"/>
      <inkml:brushProperty name="color" value="#333333"/>
    </inkml:brush>
  </inkml:definitions>
  <inkml:trace contextRef="#ctx0" brushRef="#br0">1 0 640,'0'0'75,"0"0"1,0 0-1,0 0 1,0 0-1,0 1 1,0-1-1,0 0 1,0 0-1,0 0 1,0 0-1,-1 0 1,1 0-1,0 0 1,0 0-1,0 0 0,0 1 1,0-1-1,0 0 1,0 0-1,0 0 1,0 0-1,0 0 1,0 0-1,0 0 1,0 1-1,0-1 1,0 0-1,0 0 1,0 0-1,0 0 0,0 0 1,0 0-1,0 0 1,0 1-1,0-1 1,0 0-1,0 0 1,1 0-1,-1 0 1,0 0-1,0 0 1,0 0-1,0 0 1,0 1-1,0-1 0,0 0 1,0 0-1,0 0-75,1 0 200,-1 0 0,1 0 0,-1 1 0,1-1 0,-1 0 0,1 0 0,-1 0-1,1 0 1,-1 0 0,1 0-200,-1 0 36,1 0 0,-1 0 0,0 1 1,0-1-1,0 0 0,0 0 0,0 0 0,0 0 0,0 0 0,1 0 0,-1 0 0,0 0 0,0 1 0,0-1 0,0 0 1,0 0-1,0 0 0,0 0 0,0 0 0,0 0 0,0 1 0,0-1 0,0 0 0,0 0 0,0 0-36,1 4 255,-1 0-176,0 1-1,1-1 0,-1 1 0,1-1 1,0 1-1,1 2-78,1 4 774,-3-8-539,1 0-1,0-1 0,-1 1 1,2 0-235,-2 0 62,1-1 0,-1 0-1,1 0 1,-1 1 0,0-1 0,0 0 0,0 0 0,0 2-62,1 9 251,-1-1-113,0-9-139,0 0 0,0 0 0,0 0 0,1 1 1,0-2 1,-1 2 52,1 1-1,0-1 0,1 0 1,-1 0-1,1 0 0,0 0 1,0 1-53,0-2 16,0 0 0,0 3-16,13 30 42,-10-23-138,17 27 635,-19-34-507,-1 0 0,1-1 0,-2 1 0,2 6-32,3 4 181,-4-12-83,-1 1 0,1-1-1,0 1-97,0 0 97,0-1-67,-1-1 0,1 0 1,0 0-1,0-1 0,0 1 1,0 0-1,1-1 0,-1 1 1,1-1-1,0 0 0,-1 0 1,1 0-1,0 0 0,0 0 1,0 0-1,1-1-30,1 2 75,1 0-1,0 0 1,3 3-75,-1 1 54,0 0 0,6 8-54,-11-12 9,-1-1-27,0 0-1,1 0 0,-1 0 0,1 0 1,0-1-1,0 1 19,5 2 143,4 1-143,-4-1 9,0-1-1,-1 1-8,7 5 33,-11-7-66,-2 0 38,1-1 1,0 0-1,0 0 0,0 0 0,1 0 0,-1-1 0,1 1-5,16 3-79,-8-2 144,-3 0-161,0-1 192,-1 1 0,1 0-96,-2 0 43,1 0 1,3-1-44,-3 0-44,-1 1 1,4 1 43,20 9 133,-25-11-135,1 1 1,-1-1-1,1-1 1,0 1-1,-1-1 1,1 0-1,5-1 2,-9 1 12,1-1 0,0 1 0,0-1 0,-1 0 0,1 0 0,-1 0 0,1 0 0,-1 0-1,1-1-11,1-1 51,0 1 0,0-1-1,0 0 1,2-3-51,0 1-43,-1 0 0,4-2 43,-3 2 19,0 0 0,1-2-19,0 0 11,5-6-140,-8 10 142,-1 0 0,0 0 0,1-3-13,0 1 84,2-3-11,7-5-73,-9 9-116,-1 2 117,-1 0-1,1 0 0,0 0 1,0 0-1,0 1 0,1-1 0,-1 0 19,0 0 0,0 1 0,0-1-1,0 0 1,2-2-19,-1-1 41,1 0 0,-1 0 0,0-1-41,4-6 165,6-10-165,-12 18-5,0 0 0,1 1-1,-1-1 1,1 1 0,0 0-1,0-1 1,0 1 0,1 0 5,-3 3-5,0-1 1,-1 0 0,1 0-1,0 0 1,0 0 0,0 0 0,-1 0-1,1 0 1,0 0 4,4-12 40,-2 5 81,-1 4-113,0 0-1,-1 0 0,0-1 1,0 1-1,0 0 0,0-1 1,0 1-1,-1-2-7,0 4-14,0-1 1,1 1-1,-1 0 0,0-1 1,1 1-1,0-2 14,1-2-4,1 1-1,0-1 5,3-8 112,-3 9-153,0-1 0,-1 1 1,2-1 40,-2 2 3,0 0 0,0 0 0,0 0 0,1-3-3,-1 1 57,2-5-57,-3 9 16,0-1 0,0 1 0,0 0 0,-1-1 0,1 1 0,-1-1 0,0 1 0,0-2-16,0 4-384,1 0-1117,0 0 990,-1 0 1,1 0-1,-1 0 0,1 0 1,-1 0-1,0 0 0,1 0 0,-1 0 1,1 0-1,-1 0 511,3 2-3861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34.46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8223 2104,'1'0,"1"0,2 0,2 0,0 0,2 0,0 0,0 0,0 0,0 0,-1 0,0 0,1 0,0 0,0 0,0 0,0 0,-2 0,1 0,1 0,0 0,0 0,0 0,-1 1,1 1,-2-1,2 0,0 0,0 0,0-1,-1 0,0 0,0 0,0 0,1 0,0 0,0 0,-1 0,0 0,1 0,-2 0,2 0,0 0,0 0,0 0,0 0,-2 0,2 0,0 0,0 0,0 0,-1 0,0 0,1 0,-2 0,2 0,0 0,0 0,0 0,0 0,-2 0,2 0,-2 0,2 0,0 0,0 0,0 0,-1 0,0 0,0 0,0 0,2 0,-1 0,-1 0,1 0,-1 0,0 0,-1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53.87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1858 5325,'0'1,"0"2,0 1,0 1,0 1,0 1,0 0,0 2,0 0,0-1,0-1,0 0,0 0,0 0,0 1,0 0,0 0,0 0,0-1,0 0,0-1,0 2,0 0,0 0,0 0,0 0,0-1,0 0,0 1,0 0,0 0,0 0,0-2,0 2,0-2,0 2,0 0,2 0,0 0,-2 0,2-2,-2 2,1-2,0 2,-1 0,0 0,0 0,0-1,0 2,4 3,0 0,2 0,0-2,0 1,0-2,0-2,-2 1,-2-1,0 3,-2 0,1 2,-1-2,-1 2,1 0,0 2,0 1,0-2,0-1,0 1,0 0,0-3,0 0,0-1,0-2,2 1,0 0,-1 0,0 0,-1-1,0 0,0-1,0 2,0 0,0 0,0 0,0 0,0-2,0 4,0 0,0 4,0-1,0-1,0 1,0-1,-1 0,0-3,-1-1,1-1,0 1,1-2,0 2,0 0,-2-1,1 1,-2-1,1 0,0 0,0 2,1 0,-1 1,1-1,-1-1,0 1,2-1,0 0,0 0,-2 0,1-2,0 4,-1 0,2-2,-1 2,1-2,0 0,-3-2,1 4,-2-1,0 0,1 0,1 0,1 0,0 1,0 0,1 1,0 0,1 0,-1-2,0-1,0-1,1 3,-1 0,0-1,0 1,0-1,0 1,0 0,0-1,0-1,0-1,0 0,0-1,0 2,0 0,0 0,0 0,0 0,0-2,0 1,0 1,0 0,0 0,0 0,0-1,0 1,0-2,0 3,0 0,0 1,0 0,0 2,0 2,0 2,0-2,0-2,0 1,0 0,0 1,-2 0,0-2,2-1,-2-1,2-1,-1-1,0 0,1 0,0-2,0 0,0 1,0 1,-2 0,0-1,2 1,-2 0,2-1,0 0,0 1,0 0,0 1,0 0,0 0,0 0,0 1,0-2,0 0,0 0,0-2,0 2,0-1,0 1,0 0,0-1,0 1,0 2,0-1,0 0,0 1,0 0,0 0,0 0,0 0,0 0,0 2,0-1,0 0,0 3,0-2,0 1,0 1,0-1,0-1,0-2,0-2,0 2,-1-1,0 3,-1 0,0-1,0 0,0 2,0-1,1-1,0 1,1-1,-2 0,0 0,2-1,-2-2,2 2,0 2,0 0,0 0,0 0,-2-1,-1-1,0-1,1 1,0 0,0-2,0 1,0 1,1-1,0-1,1 0,0 0,0-2,0 2,0 0,0 0,0 0,0 0,0-2,0 1,0 0,0 1,0 0,0 0,0 0,0-1,0 0,0-1,0 2,0 0,0 0,0 0,-4-4,2 0,-1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4:57.41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1800 7826,'0'-4,"0"-2,0 0,0-3,0-2,0-1,0-1,0 0,0-3,0 1,0-4,0 0,0 0,0-1,0 1,0-2,0 1,0 1,0 0,0 1,0 0,0 2,0 2,0 2,0 2,0 0,0-1,0-2,0 1,0-4,0-2,0-2,0-2,0 1,0 0,0 3,0 0,0-1,0 3,0 2,0 3,0 2,0 2,0-1,0 1,0 0,0-2,0 0,0 1,0-3,0 0,0 1,0-4,2 0,-1-2,2-1,3 2,-1 1,-1 3,-1-4,-1-6,-1-4,0-5,-1-3,0-2,0 3,-2-2,0 3,0 2,2 5,-2 2,2 4,0 2,0 2,0 0,0 0,0 0,0-1,0-2,0-1,0 0,0 1,0 0,0 3,0 0,-1 0,0 1,-2-2,0-1,0 0,-2-1,-1 0,2-1,0 0,2 1,0 0,2 1,0-2,0 3,0 2,0 0,0 0,1-1,-1 0,0 2,-1 1,-1 0,1 0,-2 0,1 1,0 0,1-1,0 0,1 2,0-2,-1 1,2 0,-1 0,0 2,0 0,0 2,0-2,0 0,0 0,0 0,1 1,0 0,1 0,-1 0,0-1,-1 0,0 0,0 0,0 1,0 0,0-1,0-2,0 0,0 2,0 0,0-2,0 2,0 0,0 0,0 0,0 2,0-4,0 1,0 0,-1 1,0 1,-1 1,0 1,0 1,-2 0,-1 0,2 0,-1-3,2 2,-1-1,1 0,-1 1,1 0,0 1,0 0,0-1,0-1,1-1,-1 1,0-2,1 1,-2 1,1 1,0-1,1 0,0-2,0 0,1 1,-1 1,0 0,-1 1,2-1,-2 0,0 1,-2 0,2-3,0 2,0-1,1 0,0 0,0 0,0-1,-1 0,2 0,-2 0,2 1,-1 0,0 0,-2-1,0 0,0 1,0 1,-1 0,1 0,0 0,2 0,-2 0,-1 3,0-1,0-1,1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19.83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5636 2984,'1'0,"2"0,1 0,1 0,3 0,0 0,0 0,0 0,0 0,-1 0,0 0,1 0,0 0,0 0,0 0,-1 0,0 0,0 0,1 0,0 0,0 0,0 0,-1 0,0 0,0 0,0 0,-2 2,1-1,1 0,-1 2,-1-1,1 0,-1-1,0 1,0 0,-1 1,-1 0,3-1,-1 2,1 0,0-1,-1 1,-1-1,1-1,1 0,0-1,1-1,1 0,0 0,0 0,-1 0,0 0,0 0,0 0,1 0,0 0,0 0,0 0,-1 0,0 0,0 0,1 0,0 0,0-3,-1 0,1 1,-2-2,-1 1,0 1,2 0,0 1,0-1,-1-1,-1 1,1-1,0 1,1 1,0 0,0 0,0-1,-1 0,0-1,1 0,-1 0,0-2,1 1,1 0,0 1,0 1,0 1,-1 1,0 0,0 0,1 0,0 0,0 0,0-1,-1 0,0 0,0-1,1 2,0-1,0 1,0 0,-1 0,-1-1,-1-1,1 1,0 0,1 0,2 0,0 1,0 0,-1 0,2 0,0 0,0 0,1 0,2 0,1 0,1 0,-2 0,-2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24.69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6562 2957,'2'0,"1"3,2 1,2 0,0 0,1-1,-1-1,0 0,3 1,0 0,2-1,0 0,0-1,-3 0,0-1,-2 0,0 0,1 0,0 0,0 0,-1 0,0 0,0 0,0 0,-1 0,2 0,0 0,0 0,0 0,0 0,-2 0,2 0,0 0,0 0,2 0,-1 0,0 0,-1 0,2 0,-2 0,0 0,-1 0,0 0,0 0,0 0,1 0,0 0,0 0,0 0,-1 0,0 0,-1 0,2 0,0 0,0 0,0 0,-1 0,0 0,0 0,1 0,0 0,0 0,0 0,-1 0,-1-2,0 1,-2-1,4 1,-2 1,2-1,0 0,-2-2,2 0,-2 0,2 2,1-1,-2 2,0-1,1 1,-1 0,0 0,-1 0,2 1,0-1,0 0,0 0,0 0,-2 0,2 0,0 0,0 0,0 0,-1 0,0 0,1 0,-2 0,2 0,0 0,0 0,0 0,0 0,-2 0,2 0,-1 0,1 0,0 0,0 0,-1 0,1 0,-2 0,1 1,0 0,1 2,0 1,-1-1,0 0,1 1,-2 0,0 0,2-2,-3 3,0 0,1 0,0 0,-2 0,2 0,-2-1,3-1,-1 1,0-1,0 0,1 0,-1 1,0-1,0 0,0 1,0 0,1 0,0-2,0 0,0-1,0-1,0 0,-1-1,2-1,0 1,0 0,0 0,-2-1,0-1,0 0,-1-1,2 0,1-2,-1 0,0 0,1 1,-1-2,-2 2,-3-1,-4 2,0-1,-2 2,-3 0,1 0,-1 0,1 0,0 0,-1 1,0 1,1 0,-2 1,0 0,0 0,0 1,0-1,2 0,0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29.51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7555 2983,'1'0,"3"0,2 0,1 0,2 0,0-1,1-1,2 1,3 0,-2 0,1 0,-1 1,0 0,-2 0,0 0,-2 0,2 0,-1 0,0 0,-1 0,-1 0,1 0,-1 0,1 0,0 0,0 0,-1 0,1 0,0 0,-1 0,0 0,-1 0,0 0,0 0,1 0,0 0,0 0,-1 0,1 0,-1 0,-1 0,2 0,0 0,0 0,0 0,-1 0,1 0,-2 0,2 0,0 0,0 0,0 0,-1 0,0 0,0 0,0 0,1 0,0 0,0 0,0 0,-1 0,0 0,0 0,1 0,0 0,0 0,-1 0,1 0,-1 0,0 0,1 0,0 0,0 0,-1 0,1 0,-1 0,0 0,1 0,0 0,0 0,-1 0,1 0,-1 0,0 0,-1 0,2 0,0 0,0 0,0 0,-1 0,0 0,0 0,1 0,0 0,-1 1,-1 1,0-1,0 1,0-2,0 2,2 0,0-1,0 0,-1 1,1 0,-1 0,-1 0,-1 0,1 0,1 0,0-1,1-1,-2 2,-1 1,1 0,-1-1,1 0,1-1,1-1,0 1,0-1,-1-1,0 1,0 0,1 0,0-1,0-1,0 0,-1-1,-1 0,0 0,-1 0,2 1,0 1,0 1,1 0,-2-2,-1 1,1-1,0-1,-1 1,3 0,-1 1,1 1,0-1,-2 0,0 0,0 0,-2-2,0 1,2 0,0-1,-1-1,1 0,0 2,0 0,1 1,-1 1,2 0,0 0,0 0,0 0,1 0,0 0,1 0,0 0,-2 2,0-1,-1 1,0-1,0-1,1 1,0-1,0 0,-1 0,1 0,-1 0,-1 0,2 0,0 0,0 0,0 1,-1 1,1-1,-2 0,0 1,0 0,1 0,0-1,0 0,-1-1,1 1,0-1,1 0,0 0,0-1,0 1,-1 0,0 0,0 0,0 0,1 0,0 0,0 0,-1 0,1 0,-1 0,0 0,1 0,0 0,0 0,-1 0,1 0,-1 0,0 0,0 0,2 0,-1 0,-1 0,1 0,-1 0,0-1,0 0,1-1,0 1,0-2,-2-2,0 1,-2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33.18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9274 2950,'2'0,"3"0,2 0,1 0,0 0,0 0,0 0,-1 0,1 0,1 0,3 0,0 0,0 0,-2 0,-1 0,-1 0,-1 0,1 0,0 0,0 0,-1 0,-1 3,0 0,-1-1,1 1,1-2,0 1,1-2,0 0,-1 0,0 0,0 0,0 0,1 0,0-1,0-1,-2-1,0 1,0 0,0 0,-1 1,3 0,-1 1,0-1,-1 0,0-1,-1 0,0 0,0 0,0 0,2 2,0-1,1 1,0 0,-1 0,0 0,0 0,1 1,0-1,0 0,0 0,0 0,-1 0,0 0,-1 0,2 0,0 0,0 2,-1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35.37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9784 2944,'0'1,"0"3,0 2,0 0,0 1,0 1,0-1,0 0,0 1,0 1,0-1,0 0,0-1,0 0,0 0,0 0,0 1,0 0,0 0,0-1,0 1,0-1,0 0,0 0,0 2,0-2,0 1,0 0,0-1,0-1,0 2,0 0,0 0,0 0,0-1,0 1,0-2,0 2,0 0,0 0,0 0,0-1,0 0,0 0,0 0,0 1,0 0,0 0,0 0,0-1,0 0,0 0,0 1,0 0,0 0,0-1,0 1,0-1,0 0,0 1,0 0,0 0,0-1,0 1,0-1,0 0,0-1,0 2,0 0,0 0,0 0,0-1,0 0,0 0,0 1,0 0,0 0,0 0,0-1,0 0,0 0,0 1,0 0,0 0,0 0,0-2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47.37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9664 3567,'-2'0,"-2"0,-2 0,-1 0,-1 0,-1 0,-1 0,-1 1,1 0,-2 2,0-1,2 1,-1-2,-1 0,0 0,1-1,1 2,1-1,0 0,1 1,2 0,0 0,0-1,0 0,0-1,0 0,-1 0,-1 0,0 0,0 0,1 0,-1 0,1 0,0 0,-2 0,1 0,1 0,-1 0,1 0,0 0,0 0,-1 0,0 0,0 0,0 0,1 0,1-1,-1-1,-1 1,0 0,0 0,0 0,1 1,0 0,0 0,-1 0,0 0,0 0,0 0,1 0,0 0,0 0,-1 0,0 0,0 0,0 0,1 0,0 0,0 0,-1 0,0 0,0 0,1 0,-1 0,1 0,0 0,1 0,-2 0,0 0,0 0,0 0,1 0,0 0,0 0,-1 0,0 0,0 0,0 0,1 0,0 0,0 0,-1 0,0-1,0 0,0-1,1 1,0 1,0 0,-1 0,0-1,0 1,0 0,1 1,0-1,0 0,0 0,0 0,-2 0,2 0,-1 0,0 0,1 0,0 0,0 0,0-1,0-1,1 1,0 0,-1 0,1 0,0 1,-2 0,0-1,0-1,0 1,1 0,0 0,0 1,-1-1,0 1,0 0,0 0,1 0,0 0,0 0,0 0,-1 1,0-1,0 0,1 0,-1 0,1 0,0 0,-1 0,0 0,0 0,1 0,-1 0,1 0,1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52.56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8513 3567,'-2'0,"-2"0,-1 0,-2 0,1 0,-2 0,0 0,2 0,-2 0,-1 0,1 0,0 0,1 0,-1 0,2 0,-1 0,-1 0,0 0,0 0,1 0,-1 0,1 0,0 0,-1 0,0 0,0 0,0 0,1 0,0 0,0 0,0 0,-1 0,0 0,0 0,0 0,1 0,0 0,-1 0,-1 0,-2 0,0 0,0 0,0 0,2 0,-2-2,0 1,2-1,0 1,1 0,0 1,2-1,-4-2,0 0,-2-1,0 0,0 1,0-1,-2 2,3 0,-2-1,2-1,0 1,2 1,0 0,2 2,0-1,-1 1,1 0,-1 0,1 0,-1 1,1-1,0 0,1 0,-2 0,0 1,0 0,0 1,1-1,0 1,0 0,-1 0,0 0,0 0,0 0,1-1,-1 0,2 0,-2-1,0 1,0 1,0-1,1 0,0 0,0-1,-1 0,0 0,0 0,1 0,-1 0,1 0,0 0,1 0,-2 0,0 0,0 0,0 0,0 0,2 0,-2 0,0 0,0 0,0 0,1 1,0 1,-1 0,2-1,-2 0,0-1,0 0,0 1,0-1,2 0,-2-1,1 1,0 1,1 1,-1-1,1 0,-1 0,1 0,0-1,0 0,-2 0,0 0,0 0,0 0,0 0,1 0,0 0,1 1,0 1,0-1,-1 0,0 0,0-1,0 1,1-1,-2 0,0 0,0 0,0 0,-3 0,-2 0,-4 0,-4 0,-3-1,0 1,1 1,4-1,1 0,3 0,2 0,4 0,0 0,1 0,1 0,0 0,0 0,0 0,0 0,1 0,-1 0,0 0,-1 0,0 0,0 0,0 0,1 0,0 0,-1 0,0 0,0 0,0 0,1 0,-2 0,-1 0,0 0,-4 0,-3 0,-4 0,-5 0,0 0,-4 0,1 0,0 0,5 2,4 1,2 0,4-1,2 0,3-1,-2-1,1 0,1 0,0 0,-3 0,-2 0,0 0,0-1,2-1,-1 1,1-2,1 1,1 0,-2 1,2 0,0 0,-2 1,-1 0,2 0,0 0,1-1,-1 0,1-1,-3 1,0 1,2-1,0 1,1 0,-1 0,0 0,1 0,0 0,0 0,-1 0,1 0,-1 0,-1 0,0 0,-3 0,-2 0,1 0,-3 0,0 0,-2 0,3 0,1 0,3 0,4 0,-1 0,2 0,1 0,0 0,1 0,0 0,1 0,0 0,-2 0,0 0,0 0,0 0,1 0,0 0,1 0,-2 0,0 0,0 0,0 0,0 0,1 0,0 0,1 1,0 1,0-1,-1 0,0 0,0-1,0 1,1-1,-2 0,0 0,0 0,0 0,0 0,2 0,-2 0,2 0,-2-1,0 1,0 0,0 1,1-1,0 0,0 0,-1 0,0 0,0 0,1 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3T02:41:50.033"/>
    </inkml:context>
    <inkml:brush xml:id="br0">
      <inkml:brushProperty name="width" value="0.1" units="cm"/>
      <inkml:brushProperty name="height" value="0.1" units="cm"/>
      <inkml:brushProperty name="color" value="#333333"/>
    </inkml:brush>
  </inkml:definitions>
  <inkml:trace contextRef="#ctx0" brushRef="#br0">990 0 1152,'0'1'115,"0"0"1,-1-1-1,1 1 0,0 0 1,0 0-1,0 0 0,0 0 0,0-1 1,0 1-1,0 0 0,0 0 1,0 0-116,0 0 187,0 0 0,0 0 0,0 0 0,0 0 0,0 1 1,-1 0-188,-1 6 424,0 0 0,1 0 0,0 1 0,0 1-424,1-3 89,0 0 0,0 0 1,1 0-1,1 3-89,6 27 129,-7-33-98,2 9 158,0 10-189,1 0 189,2 6-11,7 17-178,-5-22 4,-5-11 117,1 12-121,-2-12 76,4 12-76,-4-14 112,2 13-112,-1-6 213,7 28-395,3 20 108,-10-47 151,5 14-77,-1-4 57,2 1-106,-5-14 50,-4-16-2,3 8 4,-1 0-1,-1 0 0,1-1 0,-1 1 0,-1 4-2,2 28 16,-2-33-37,0-5 38,1 0-1,-1 0 1,1 1-1,-1-1 1,1 0-1,0 0 1,0 0-1,0 0 0,0 0 1,0 0-1,1 2-16,3 4-6,-1 1-1,-1 0 0,1 0 1,1 6 6,-5-13 5,8 19 32,-5-13-9,-1 0 0,1 0 0,-1 0 0,0 5-28,0 4 105,-2 17-105,0-16-19,0-12 10,0 0 0,1 1 0,0-1 0,0 0 0,1 0 0,0 0 1,0-1-1,0 1 0,1 0 0,-1-1 0,1 1 0,3 2 9,-1-1 2,0 0 0,-1 1-1,0-1 1,0 1 0,-1 0 0,2 7-2,0 3 28,-2 0 1,0 0-1,-1 0-28,2 12-4,-1-8 72,-2 0-68,3 17-49,-1-17 39,4 40 0,-6-49 30,1-2 45,-2 1-1,1 0 0,-2 3-64,-1 35-32,2-44 59,-1-1-1,0 0 1,0 1-27,0 2 85,0-6-85,1 0 0,-1 0 0,0 0 0,1 0 0,-1 0 0,0 0 0,0 0 0,-1 0 0,-2 4 38,-4 4-38,3-5-36,3-2 68,0-1 0,0 1-1,0 0 1,0-1-1,1 2-31,-2 0-87,0 3 63,0-1 0,-1 0-1,-3 5 25,6-10 10,-1 2 0,1-1 0,-1 0 0,-2 1-10,3-2 13,0-1 0,0 1 0,0 0 0,0-1 0,0 1 1,0-1-1,0 0 0,0 1 0,0-1 0,-1 1-13,-7 1 26,4-1-60,1 0 1,-3 0 33,6-1 23,-1 0 0,0 0 0,1 0 0,-1 0 0,0 0 0,1 0 0,-1-1-1,1 1 1,-1 0-23,-33-14-160,19 9 234,10 3-17,-1-1 0,1 1 1,-5 0-58,-1 0-43,0 1 0,-9 1 43,12-1 57,-6 0-57,0-1 29,12 2-17,1-1-1,-1 0 1,1 1 0,-1-1 0,1 0 0,-1 0 0,1 0 0,0 0-12,-11-5 38,11 6-49,1-1 0,-1 1 0,0 0 0,1 0 0,-1-1 0,0 1 0,1 1 0,-1-1 11,-14 3 61,12-2-109,-1-1 0,-2 1 48,-3 1-9,7-2 60,1 1 1,-1-1-1,-1 0-51,3 0-24,0 0 0,0 0-1,0 0 1,0 0 0,0 0-1,0-1 1,0 1 0,0 0-1,0-1 1,0 1 0,-1-1 24,-1-1 52,1 0 0,-1-1-1,0 1 1,-1-3-52,2 3 18,0 0 0,0 0-1,0 0 1,0 0-1,-1 1 1,1-1-1,-2 0-17,-6-2-94,-8-2 94,-2-1 217,18 6-225,0 0-1,0-1 1,-1 1-1,1 0 1,0-1-1,0 1 1,0-1-1,1 0 1,-1 0-1,0 1 1,0-2 8,-2-3-19,0 0 0,0-1 0,0 0 19,1 1 25,-1-1 0,1 1 0,-4-2-25,6 6 7,-1 0-1,-1 0 1,1 0-1,0 1 0,0-1 1,0 1-1,-1 0 1,-1-2-7,-8-3-201,5 2 301,4 2-80,0 0 0,0 0 0,-1 0 0,1-1 0,0 1 0,1-1 0,-2-1-20,-5-7 40,1 0-27,-10-9-13,13 15 3,-1 1-1,0-1 1,-5-2-3,4 2 49,0 0 1,-2-2-50,5 3 37,1 0-1,-1 0 1,1 0-1,-2-4-36,1 2-2,-5-5 2,6 7 17,-1 0 0,0 0 0,-1 1 1,-3-3-18,-1 0 11,0 1 0,-1 0-11,2 0 228,0 0-1,-6-5-227,-4-4 201,6 6-191,0-1-10,4 2 30,0 1-1,-7-3-29,-9-3 89,13 7-40,1 0 0,-5-4-49,12 7 0,-11-8 5,-2-2-5,13 10 27,1-1-1,-1 0 0,0 0 1,1-1-1,0 1 1,-1 0-1,0-2-26,-2-6 97,0 1 0,1-1-97,-21-53-176,18 47 320,-1 0-144,0 1 32,-1-1-35,5 10 10,0-1-1,0 0-6,3 5 22,-13-33 207,1-1-229,12 34 12,-9-29 195,7 25-173,0 0-1,0 0 1,-3-3-34,-3-4 129,6 10-125,0 0-1,0 0 1,0-1 0,0-2-4,-15-40 43,1 7-43,12 23-2,1-1 0,0 1 0,1-1 2,1 9 3,2 1-1,-1-1 0,1-3-2,2-26-1,-1 26 1,-1 5 0,0 0 0,-1 0 0,0 0 0,-1-7 0,-5-12-3,0-4 16,4 9 12,-4-13-44,5 25 131,0-1-109,0 0-1,0 0 1,1 0-1,0-4-2,2-3-48,-1 6 16,0 0 0,-1-1 32,1 9 13,0-1 0,-1 1 1,0 0-1,0-1 1,0 1-1,0 0 1,0 0-1,-2-3-13,2 4-17,0 0 1,0-1-1,0 1 1,0-1-1,0 1 1,1-1-1,-1 1 0,1-1 1,-1 0 16,1-5-1115,0 0 1,1-3 1114,-1 10-219,1-17-2277</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54.94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5656 3182,'0'2,"0"4,2 3,1 4,1 2,0 2,0 1,0 0,-1-2,-1 0,-1-2,-1 2,0-2,0-1,0 0,0-1,0-2,0-1,0-1,0 1,0 1,0 0,0-2,0 0,0 0,0-2,0 2,0 0,0 0,0 0,0 0,0-2,0 2,0-1,0 1,0 0,0 0,2-1,2 3,0 0,1-1,1 1,-2 1,1-1,1 1,0 2,0-1,-1-1,-2-1,0-1,-2-1,-1 0,1 0,1 0,-1 0,0-2,0 2,-1-2,0 2,0 0,0 1,0 0,0 0,0 0,0-1,0 1,0-1,0 0,0-1,0 1,0-2,0 2,0 0,0 0,0 0,0-1,0 0,0 0,0 0,0 2,0-1,0-1,0 1,0-1,-1 0,-1 1,1 0,0 0,0 0,0-1,1 0,0 0,0 0,-2 0,-1 1,0 0,0-1,-2-3,1-2,0-4,1-2,0-3,1 0,0-1,0-1,-1-1,1 0,-1 1,2-1,0 2,1 2</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6:57.75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5656 3784,'0'3,"0"1,0 1,0 1,0 1,1 0,1 0,-1 0,0 1,0 1,0 0,-1 0,0 0,0 1,0-1,0-1,0 0,0 0,0-1,0 0,0 0,0 3,0-1,0 0,0 0,0 0,0-1,0 1,0-1,0-1,0 0,0 0,0-1,0 2,0 0,0 0,0 0,0-1,0 0,0 0,0 1,0 0,0 0,0 0,0-1,0 0,0 0,0 1,0 0,0-1,0 1,0-1,0 0,0 0,0 1,0 0,0 0,0 0,0-1,0 0,0 0,0 0,0 0,0 1,0 0,0 0,0-1,0 1,0-2,0 2,0 0,0 0,0 0,0-1,0 1,0-2,0 2,0 0,0 0,0 0,0-1,0 0,0 0,0 1,0 0,0 0,0 0,0-1,0 0,0 0,0 0,0 1,0 0,0 0,0-1,0 1,0-1,0 0,0-2</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01.72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5662 4538,'1'0,"2"0,2 0,2 0,0 0,1 0,-1 0,1 0,-1 0,1 0,1 0,1 0,0 0,0 0,1 0,-1 0,-1 0,0 3,-2 1,1 0,0 0,2-1,-1-2,2 0,0 0,0 0,-2 1,0 0,-2 0,0 1,2 1,0 0,1-1,0-1,2-1,-2 0,0-1,-2 3,0 0,-2-1,2 0,0 0,2-1,-2-1,1 0,2 0,-1 0,0 0,2 0,0 0,0 0,-1 0,-2-1,1-1,0 1,0 0,-1-1,2 0,1 0,1 0,0-1,0 1,-2 1,-1 0,-1 1,0 0,-1 0,-1 0,0 0,-1 0,2 0,0 0,-2-1,0-1,0 1,0 0,0 0,0 1,2-1,0 1,0 0,0 0,0 0,-2 0,2 0,-2 0,2 0,1 0,0 0,1 0,-2 0,2 0,0 0,2 0,0 0,-1 0,0 0,0 0,-1 0,0 0,-1 0,-1 0,0 0,-2 0,2 0,-2 0,2 2,0-1,-1 0,1 1,-1-2,1 1,-2-1,2 0,0 0,0 0,0 0,-1 0,0 0,0 0,1 0,0 0,0 0,0 0,-1 0,0 0,0 0,1 0,0 0,0 0,0 0,-1 0,2 0,-1 0,2 0,0 0,-2 0,0 0,0 0,-2 0,2 0,0 0,0 0,0 0,-1 0,0 0,0 0,0 0,1 0,0 0,0 0,1 0,0 0,1 0,0 0,-2 0,0 0,0 0,-2 0,1 0,1 0,-1 0,1 0,0 0,0 0,-2 0,2 0,0 0,0 0,0 0,-1 0,0 0,1 0,-2 0,2 0,0 0,0 0,0 0,0 0,-2 0,2 0,-1 0,2 0,-1 0,-1 0,0 0,1 0,-2 0,1 0,1 0,1 0,1 0,-2 0,4 0,-2 0,0 0,0 0,-2 0,-2-1,0-1,0 1,2 0,-2 0,2 1,-2-1,2 1,-2 0,2 0,0 0,0 0,0 0,0 0,-2 0,2-1,-2 0,3 0,2 0,2 0,0 1,-1 0,1 0,0 0,-3 0,1 0,0 0,-1 0,0 0,-2 0,0 0,0 0,-2 0,2 0,0 0,-2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05.72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7641 4564,'0'-3,"0"-3,0-1,0 0,0-1,0 0,0-1,0 0,0 1,0 1,0-1,0 2,0-1,0-1,0 0,0 0,0 1,0-1,0 1,0 0,0-1,0 0,0 0,0 1,0-1,0 1,0 0,0-1,0 0,0 0,0 1,0-1,0 1,0 0,0 0,0-2,0 1,0 1,0-1,0 1,-2 2,-1-1,0 1,1-1,-1-2,0 1,0 0,0-1,1 1,0 1,-1 1,1-1,0 0,-1 0,2 0,-1 0,0 0,0 0,0-1,-1 0,1-1,-2-1,0 2,1-1,-1 1,1 0,1 0,0 0,0-1,0 0,-1 0,1 1,0-1,0 2,1-2,1 0,0 0,0 0,0 1,0-1,0 2,0-2,0 0,0 0,-1 0,0 1,-1 0,1 0,0-1,1 0,-1 0,1 0,1 1,1 0,0 0,1 0,-1-1,0 0,-1 0,0 1,-1-1,0 1,0 0,0-1,1 1,0 1,3 1,1 3,0 4,1 2,-2 0,0 1,-1 0,1 0,-1 1,0 0,-1 1,0-1,0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09.19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7573 3956,'-2'0,"0"0,-3 0,-3 0,-1 0,-1 0,0 0,0 0,-1 0,0 0,1-2,-2-2,0 0,-2-1,-4-2,-3 1,-1 1,-1 0,-3-1,2 1,1-1,1 0,3 1,4 1,3 0,3-1,-1 0,0 1,-2 2,1 0,0 1,0 1,2 0,-1 0,0 0,2 0,0 0,1 1,0-1,-2 0,0 0,-2 0,-2 0,-9-1,-10-3,-9-1,-3 1,-1 1,3 1,3 1,6 0,5 1,7 0,4 0,4 0,2 1,3-1,-2 0,1 0,1 0,-2 0,-2-1,-4-3,-4 0,-2-2,-2 0,0-1,2 1,4-1,2 2,1 1,3 0,2 2,2 0,-1-1,1 1,0 1,0-1,0 2,-2-1,1 1,0 0,1 0,0 0,1 1,0-1,-1 0,0 0,0 0,1 0,0 0,-1 0,2 0,-1 0,-1 0,0 0,1 1,1 0,0 2,-2 1,-2-1,-3 3,-2 0,-1 0,-2-1,0 2,0 0,0-1,2 0,2-1,1 1,0 0,3 0,0-1,0-1,-1 0,1-1,-3-1,1 0,-1-1,0 1,1 0,0-1,2 0,-1 0,0-1,1 2,0-1,-2 0,0 1,2-2,-2 1,-1-1,1 0,1 0,1 0,0 0,1 0,1 0,1 0,-1 0,3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11.01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5748 4128,'4'0,"2"0,5-1,3-3,4 0,4-1,0-1,5 1,3 1,4 2,1 0,-1 1,0 1,-3 0,-3 0,-1 1,-2-1,-1 0,-3 0,0 0,-3 0,2 0,0 0,1 0,1 0,1 2,1 1,0 0,0 0,-1-2,-1 0,-2 0,-1-1,-3 0,-3 0,0 0,-1 0,-2 0,0-1,-1 1,1 0,0 2,0-1,0 0,0 2,1-1,0 0,2-1,2 0,3 0,1-1,2 0,3 0,0 0,1 0,-2 0,-2 0,0 1,-3 0,-2 3,-1 0,-2 0,-1-1,0-2,-1 1,-1-2,0 0,0 1,0 1,0-1,0 0,0 1,-2 0,0-1,2 1,1-2,2 2,0 1,1 0,1 2,0 1,-1 0,1-2,1-1,-3-1,-1 0,1 0,-2 1,-1-1,2 0,-1-1,-1 0,-1 0,-1-1,-1 0,0 0,1 0,0 0,1 0,0 0,0 0,-1-1,1 1,0 0,3 0,1 0,-2 1,-1-1,-1 0,-1 0,-1 0,1 0,0 0,0 0,-1 0,1 0,-1 0,-2 1,0 0,2 1,-1 0,-2 2,-1 2,-1 1,-1-1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13.40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7548 4372,'-2'0,"-2"0,-4 0,-3 0,0 0,-1 0,0 0,2 0,-1 0,-1-2,-2 0,-2-4,-1 2,-1-2,0 1,1 1,0 2,3 1,2-1,-2 2,0 0,2 1,0-1,0 1,0-1,0 0,0 0,0 0,1 0,1 0,1 0,-1 0,1 0,0 0,0 0,2 1,-1 0,-1 1,0-1,1 0,1-1,0 2,-1-1,0 0,0 1,0-2,0 1,2-1,-2 0,0 0,-3 0,-1 0,0 0,0 0,-1 0,-1 0,-2 0,1 0,-2 0,1 0,0 0,1 0,2 0,-1 0,2 0,1 0,2 0,1 0,-2 0,0 0,1 0,-1 0,1 0,-3 0,-2 0,-3 0,-5 0,-3 0,-5 0,-4 0,-2 0,0 0,0 0,5-3,4 1,5-1,6 0,1 2,3 0,2 1,2-2,1 0,0 1,1 0,-1-1,1 0,-2 1,0 0,0 0,1 0,0 1,0 0,-1 0,0 0,0 0,-1 0,-2 0,-4 0,-3 0,-1 2,0 2,-1-2,2 1,0-2,2 1,0-2,3 0,0 0,0 0,0 0,1 0,3 0,0 0,2 0,0 0,-1 0,0 0,0 0,1 0,0 0,0-2,0 1,-1 0,0-1,0 2,2-3,0 0,0-1,2 1,-1 0,0 1,-1 0,-1 1,0 0,-1 1,1 0,0 0,-1 1,2-1,-2 0,0-1,0-1,1 0,2 0,-1-1,1 0,4-1,7-1,4-1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14.63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7456 3745,'-1'0,"-1"0,-1 1,-1 1,-1-1,0 1,-1 1,-3 1,0-1,-1-1,1-1,1 0,-1 0,0-1,0 0,1-1,1 1,0 0,0 0,1-1,-2 1,0 0,0 0,0 0,1 0,1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19.57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5781 3282,'2'0,"5"0,1 0,2 0,1 0,1 0,0 0,0 0,0 0,0 0,-2 0,1 0,-1 0,0 0,-1 0,0 0,-1 0,-1 0,0 0,0 0,2 0,0 0,2 0,1 0,4 0,3 0,-1 0,4 0,-1 0,0 0,-2 0,0 0,-3 0,-1 0,-1 0,-3 0,1 0,-2 0,-1 0,1 0,0 0,0 0,-1 0,-1 0,-1 0,1 0,0 0,0 0,0 0,-1 0,2 0,1 0,0 0,0 0,2 0,1 0,2 0,0 0,2 0,-2 0,0 0,1 0,0 0,-1 0,-1 0,0 0,-2 0,0 0,-2 0,1 0,0 0,1 0,-1 0,1 0,-1 1,-1 1,-1-1,-1 0,1 0,1 0,-1-1,2 0,1 0,2 0,1 1,1 0,2 1,-1 1,1 1,-1-1,0 1,1-1,-1 0,1-1,-2 1,-3-2,0 0,-1 1,-1 0,-1 2,2 0,-1-1,0 0,-2-1,1-1,-1-1,0 0,-2 0,1 0,-1 0,-1 0,2 0,0 0,0 0,-1 0,2 0,1 0,-1 0,2 0,1 0,0 0,0 0,-1 0,1 0,1 0,-2 0,1 0,-1 0,0 0,-1 0,0 0,0 0,1 0,-1 0,0 0,1 0,-1 0,0 0,1 0,-2 1,1 0,1 1,0 0,0 0,2 0,2 0,0-1,3-1,1 0,1 0,-1 0,0 0,-2 0,3 0,0 0,-3 0,0 0,-1 0,0 0,-2 0,-2 0,1 0,0-2,0-1,-1 0,-1 0,-2 2,-1 0,-1 0,0 1,0 0,1 0,0 0,0 0,-1 0,0 1,0-1,0 0,2 0,0 0,2 0,1 0,-1 0,0 0,2 0,0 0,2 0,-1 0,-1 0,0 0,-1 0,-1 0,-2 0,0 0,-2 0,1 0,0 0,0 0,-1-2,0 1,1 0,2-1,-1 2,2-1,-2 0,1-1,1 1,0 0,-1 0,0 0,0 1,-1 0,-1 0,-1 0,0 0,2 0,1 0,-1 0,1 0,1 0,0 0,0 0,1 0,0 0,1 0,1 0,-1 0,-1 0,2 0,0 0,-1 0,0 0,0 0,0 0,0 0,-1 0,-1 0,2 0,-1 0,-1 0,-1 0,2 0,-1 0,0 0,1 0,2 0,0 0,1 0,-1 0,-1 0,0 0,1 0,-1 0,-1 0,-1 0,2 0,-1 0,0 0,-1 0,1 0,1 0,0 0,1 0,-2 0,1 0,1 0,-2 0,1 0,0 0,-1 0,2 0,0 0,1 0,-1 0,0 0,3 0,0 0,2 0,-2 0,-2 0,0 0,-2 0,-1 0,-1 0,0 0,-1 0,0 0,-1 0,-1 0,-1 0,0 0,1 0,0 0,0 0,-1 0,1 0,-1 0,0 0,0 0,1 0,0 0,0 2,0-1,-1 0,-1 1,3-2,1 1,-1-1,3 0,-1 0,-1 0,0 0,-2 0,0 0,-1 0,-1 0,2 0,0 0,0 0,-1 0,1 0,-1 0,0 0,1 0,2 0,0 0,1 0,0 0,-1 0,0 0,-2 0,0 0,-1 0,1 0,0 0,-1 0,1 0,-1 0,0 0,0 0,0 0,1 0,0 0,0 0,-1 0,1 0,-1 0,0 0,0 0,2 0,-1 0,-1 0,1 0,-3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08T01:47:40.87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6080 3163,'1'0,"4"-1,3-3,3 0,1-2,3 0,-1 1,-1 0,-1 1,0 1,-1 1,0 1,-1 1,-1 0,0 0,0 0,1 0,-1 1,0-1,1 0,1 0,-1 0,1 0,1 0,2 0,4-2,1-1,0 0,0 0,-1 2,0 0,-1 0,0 1,-1 0,-2 0,-1 0,0 0,-1 0,0 1,1-1,-1 0,-1 0,1 0,-1 1,-1 0,1 1,0 1,0 1,-1-1,0 0,0-1,0-1,2-1,0 0,1 0,1 0,0 0,-1 0,-1 0,-2-1,0 1,1 0,-1 0,-1 0,2 0,0 2,3-1,0 0,-2 2,1 0,-1 1,-1-2,-1 1,1 0,-1 1,1 1,-1 0,-1-1,2 0,-1-2,0 1,1-1,1-1,-1 0,2 0,1-1,1 0,0 0,-1 0,1 0,-1 0,0 0,-1 0,-1 0,1 0,1 0,-1 0,-1 0,-1 0,-1 0,0 0,-1 0,0 0,2 0,-1 0,-1 0,0 0,-1 0,0 0,1 0,-1 0,-1 0,2 0,0 0,1 0,0 0,0 0,0 0,0 0,1 0,-1 0,1 0,1 0,-2 0,0 0,3 0,0 0,-1 0,0 0,1 0,0 0,2 0,-2 0,-1 0,-1 0,-1 0,0 0,-1 0,0 0,1 0,1 0,-2 0,1 0,2 0,0 0,2 0,-1 0,3 0,-1 0,2 0,-1 0,1 0,1 0,-1 0,-2 0,0 0,0 0,-2 0,-2 0,0 0,0 0,1 0,0 0,0 0,0 0,-2 0,1 0,0 0,-1 0,-1 0,-1 0,2 0,0 0,-1 0,-1 1,-2 0,0 1,-1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EF3D31CD-8D00-459E-B6F4-AFB1FBBF2F6D}" type="datetimeFigureOut">
              <a:rPr lang="en-US" smtClean="0"/>
              <a:t>4/28/2020</a:t>
            </a:fld>
            <a:endParaRPr lang="en-US"/>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F792F4CF-F20F-4DF9-9C2D-C64E2105B5C7}" type="slidenum">
              <a:rPr lang="en-US" smtClean="0"/>
              <a:t>‹#›</a:t>
            </a:fld>
            <a:endParaRPr lang="en-US"/>
          </a:p>
        </p:txBody>
      </p:sp>
    </p:spTree>
    <p:extLst>
      <p:ext uri="{BB962C8B-B14F-4D97-AF65-F5344CB8AC3E}">
        <p14:creationId xmlns:p14="http://schemas.microsoft.com/office/powerpoint/2010/main" val="223068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at the beginning: 1. Practice with Doodle Notes – learn to take notes keeping the creative part of brain open to improve retention and to create usable reference 2. Introduce concept of charters as mnemonic device 3. Introduce precise language based on current standards 4. Catch any misconceptions and mistakes </a:t>
            </a:r>
          </a:p>
        </p:txBody>
      </p:sp>
      <p:sp>
        <p:nvSpPr>
          <p:cNvPr id="4" name="Slide Number Placeholder 3"/>
          <p:cNvSpPr>
            <a:spLocks noGrp="1"/>
          </p:cNvSpPr>
          <p:nvPr>
            <p:ph type="sldNum" sz="quarter" idx="10"/>
          </p:nvPr>
        </p:nvSpPr>
        <p:spPr/>
        <p:txBody>
          <a:bodyPr/>
          <a:lstStyle/>
          <a:p>
            <a:fld id="{F792F4CF-F20F-4DF9-9C2D-C64E2105B5C7}" type="slidenum">
              <a:rPr lang="en-US" smtClean="0"/>
              <a:t>1</a:t>
            </a:fld>
            <a:endParaRPr lang="en-US" dirty="0"/>
          </a:p>
        </p:txBody>
      </p:sp>
    </p:spTree>
    <p:extLst>
      <p:ext uri="{BB962C8B-B14F-4D97-AF65-F5344CB8AC3E}">
        <p14:creationId xmlns:p14="http://schemas.microsoft.com/office/powerpoint/2010/main" val="237294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Einstein will fade to laughing Einstein if you click on him</a:t>
            </a:r>
          </a:p>
        </p:txBody>
      </p:sp>
      <p:sp>
        <p:nvSpPr>
          <p:cNvPr id="4" name="Slide Number Placeholder 3"/>
          <p:cNvSpPr>
            <a:spLocks noGrp="1"/>
          </p:cNvSpPr>
          <p:nvPr>
            <p:ph type="sldNum" sz="quarter" idx="10"/>
          </p:nvPr>
        </p:nvSpPr>
        <p:spPr/>
        <p:txBody>
          <a:bodyPr/>
          <a:lstStyle/>
          <a:p>
            <a:fld id="{F792F4CF-F20F-4DF9-9C2D-C64E2105B5C7}" type="slidenum">
              <a:rPr lang="en-US" smtClean="0"/>
              <a:t>11</a:t>
            </a:fld>
            <a:endParaRPr lang="en-US"/>
          </a:p>
        </p:txBody>
      </p:sp>
    </p:spTree>
    <p:extLst>
      <p:ext uri="{BB962C8B-B14F-4D97-AF65-F5344CB8AC3E}">
        <p14:creationId xmlns:p14="http://schemas.microsoft.com/office/powerpoint/2010/main" val="2732458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Einstein will fade to laughing Einstein if you click on him</a:t>
            </a:r>
          </a:p>
        </p:txBody>
      </p:sp>
      <p:sp>
        <p:nvSpPr>
          <p:cNvPr id="4" name="Slide Number Placeholder 3"/>
          <p:cNvSpPr>
            <a:spLocks noGrp="1"/>
          </p:cNvSpPr>
          <p:nvPr>
            <p:ph type="sldNum" sz="quarter" idx="10"/>
          </p:nvPr>
        </p:nvSpPr>
        <p:spPr/>
        <p:txBody>
          <a:bodyPr/>
          <a:lstStyle/>
          <a:p>
            <a:fld id="{F792F4CF-F20F-4DF9-9C2D-C64E2105B5C7}" type="slidenum">
              <a:rPr lang="en-US" smtClean="0"/>
              <a:t>12</a:t>
            </a:fld>
            <a:endParaRPr lang="en-US"/>
          </a:p>
        </p:txBody>
      </p:sp>
    </p:spTree>
    <p:extLst>
      <p:ext uri="{BB962C8B-B14F-4D97-AF65-F5344CB8AC3E}">
        <p14:creationId xmlns:p14="http://schemas.microsoft.com/office/powerpoint/2010/main" val="1566185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IXL Grade 4 P4</a:t>
            </a:r>
          </a:p>
          <a:p>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13</a:t>
            </a:fld>
            <a:endParaRPr lang="en-US"/>
          </a:p>
        </p:txBody>
      </p:sp>
    </p:spTree>
    <p:extLst>
      <p:ext uri="{BB962C8B-B14F-4D97-AF65-F5344CB8AC3E}">
        <p14:creationId xmlns:p14="http://schemas.microsoft.com/office/powerpoint/2010/main" val="3347718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IXL Grade 6 I1</a:t>
            </a:r>
          </a:p>
          <a:p>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14</a:t>
            </a:fld>
            <a:endParaRPr lang="en-US"/>
          </a:p>
        </p:txBody>
      </p:sp>
    </p:spTree>
    <p:extLst>
      <p:ext uri="{BB962C8B-B14F-4D97-AF65-F5344CB8AC3E}">
        <p14:creationId xmlns:p14="http://schemas.microsoft.com/office/powerpoint/2010/main" val="4087508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by folding  a paper strip to estimate the fractions.</a:t>
            </a:r>
          </a:p>
        </p:txBody>
      </p:sp>
      <p:sp>
        <p:nvSpPr>
          <p:cNvPr id="4" name="Slide Number Placeholder 3"/>
          <p:cNvSpPr>
            <a:spLocks noGrp="1"/>
          </p:cNvSpPr>
          <p:nvPr>
            <p:ph type="sldNum" sz="quarter" idx="10"/>
          </p:nvPr>
        </p:nvSpPr>
        <p:spPr/>
        <p:txBody>
          <a:bodyPr/>
          <a:lstStyle/>
          <a:p>
            <a:fld id="{F792F4CF-F20F-4DF9-9C2D-C64E2105B5C7}" type="slidenum">
              <a:rPr lang="en-US" smtClean="0"/>
              <a:t>15</a:t>
            </a:fld>
            <a:endParaRPr lang="en-US"/>
          </a:p>
        </p:txBody>
      </p:sp>
    </p:spTree>
    <p:extLst>
      <p:ext uri="{BB962C8B-B14F-4D97-AF65-F5344CB8AC3E}">
        <p14:creationId xmlns:p14="http://schemas.microsoft.com/office/powerpoint/2010/main" val="3756133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IXL 4 N1    https://www.rulergame.net/   </a:t>
            </a:r>
          </a:p>
        </p:txBody>
      </p:sp>
      <p:sp>
        <p:nvSpPr>
          <p:cNvPr id="4" name="Slide Number Placeholder 3"/>
          <p:cNvSpPr>
            <a:spLocks noGrp="1"/>
          </p:cNvSpPr>
          <p:nvPr>
            <p:ph type="sldNum" sz="quarter" idx="10"/>
          </p:nvPr>
        </p:nvSpPr>
        <p:spPr/>
        <p:txBody>
          <a:bodyPr/>
          <a:lstStyle/>
          <a:p>
            <a:fld id="{F792F4CF-F20F-4DF9-9C2D-C64E2105B5C7}" type="slidenum">
              <a:rPr lang="en-US" smtClean="0"/>
              <a:t>16</a:t>
            </a:fld>
            <a:endParaRPr lang="en-US"/>
          </a:p>
        </p:txBody>
      </p:sp>
    </p:spTree>
    <p:extLst>
      <p:ext uri="{BB962C8B-B14F-4D97-AF65-F5344CB8AC3E}">
        <p14:creationId xmlns:p14="http://schemas.microsoft.com/office/powerpoint/2010/main" val="1485125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IXL 4 N1    https://www.rulergame.net/   </a:t>
            </a:r>
          </a:p>
        </p:txBody>
      </p:sp>
      <p:sp>
        <p:nvSpPr>
          <p:cNvPr id="4" name="Slide Number Placeholder 3"/>
          <p:cNvSpPr>
            <a:spLocks noGrp="1"/>
          </p:cNvSpPr>
          <p:nvPr>
            <p:ph type="sldNum" sz="quarter" idx="10"/>
          </p:nvPr>
        </p:nvSpPr>
        <p:spPr/>
        <p:txBody>
          <a:bodyPr/>
          <a:lstStyle/>
          <a:p>
            <a:fld id="{F792F4CF-F20F-4DF9-9C2D-C64E2105B5C7}" type="slidenum">
              <a:rPr lang="en-US" smtClean="0"/>
              <a:t>18</a:t>
            </a:fld>
            <a:endParaRPr lang="en-US"/>
          </a:p>
        </p:txBody>
      </p:sp>
    </p:spTree>
    <p:extLst>
      <p:ext uri="{BB962C8B-B14F-4D97-AF65-F5344CB8AC3E}">
        <p14:creationId xmlns:p14="http://schemas.microsoft.com/office/powerpoint/2010/main" val="2636668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IXL 4 P5,7</a:t>
            </a:r>
          </a:p>
        </p:txBody>
      </p:sp>
      <p:sp>
        <p:nvSpPr>
          <p:cNvPr id="4" name="Slide Number Placeholder 3"/>
          <p:cNvSpPr>
            <a:spLocks noGrp="1"/>
          </p:cNvSpPr>
          <p:nvPr>
            <p:ph type="sldNum" sz="quarter" idx="10"/>
          </p:nvPr>
        </p:nvSpPr>
        <p:spPr/>
        <p:txBody>
          <a:bodyPr/>
          <a:lstStyle/>
          <a:p>
            <a:fld id="{F792F4CF-F20F-4DF9-9C2D-C64E2105B5C7}" type="slidenum">
              <a:rPr lang="en-US" smtClean="0"/>
              <a:t>19</a:t>
            </a:fld>
            <a:endParaRPr lang="en-US"/>
          </a:p>
        </p:txBody>
      </p:sp>
    </p:spTree>
    <p:extLst>
      <p:ext uri="{BB962C8B-B14F-4D97-AF65-F5344CB8AC3E}">
        <p14:creationId xmlns:p14="http://schemas.microsoft.com/office/powerpoint/2010/main" val="479424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IXL 4 P5,7</a:t>
            </a:r>
          </a:p>
        </p:txBody>
      </p:sp>
      <p:sp>
        <p:nvSpPr>
          <p:cNvPr id="4" name="Slide Number Placeholder 3"/>
          <p:cNvSpPr>
            <a:spLocks noGrp="1"/>
          </p:cNvSpPr>
          <p:nvPr>
            <p:ph type="sldNum" sz="quarter" idx="10"/>
          </p:nvPr>
        </p:nvSpPr>
        <p:spPr/>
        <p:txBody>
          <a:bodyPr/>
          <a:lstStyle/>
          <a:p>
            <a:fld id="{F792F4CF-F20F-4DF9-9C2D-C64E2105B5C7}" type="slidenum">
              <a:rPr lang="en-US" smtClean="0"/>
              <a:t>20</a:t>
            </a:fld>
            <a:endParaRPr lang="en-US"/>
          </a:p>
        </p:txBody>
      </p:sp>
    </p:spTree>
    <p:extLst>
      <p:ext uri="{BB962C8B-B14F-4D97-AF65-F5344CB8AC3E}">
        <p14:creationId xmlns:p14="http://schemas.microsoft.com/office/powerpoint/2010/main" val="38759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IXL 4 P5,7</a:t>
            </a:r>
          </a:p>
        </p:txBody>
      </p:sp>
      <p:sp>
        <p:nvSpPr>
          <p:cNvPr id="4" name="Slide Number Placeholder 3"/>
          <p:cNvSpPr>
            <a:spLocks noGrp="1"/>
          </p:cNvSpPr>
          <p:nvPr>
            <p:ph type="sldNum" sz="quarter" idx="10"/>
          </p:nvPr>
        </p:nvSpPr>
        <p:spPr/>
        <p:txBody>
          <a:bodyPr/>
          <a:lstStyle/>
          <a:p>
            <a:fld id="{F792F4CF-F20F-4DF9-9C2D-C64E2105B5C7}" type="slidenum">
              <a:rPr lang="en-US" smtClean="0"/>
              <a:t>21</a:t>
            </a:fld>
            <a:endParaRPr lang="en-US"/>
          </a:p>
        </p:txBody>
      </p:sp>
    </p:spTree>
    <p:extLst>
      <p:ext uri="{BB962C8B-B14F-4D97-AF65-F5344CB8AC3E}">
        <p14:creationId xmlns:p14="http://schemas.microsoft.com/office/powerpoint/2010/main" val="783175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IXL Grade 3 W1</a:t>
            </a:r>
          </a:p>
          <a:p>
            <a:endParaRPr lang="en-US" dirty="0"/>
          </a:p>
          <a:p>
            <a:r>
              <a:rPr lang="en-US" dirty="0"/>
              <a:t>Lessons – creating equal shares requires higher level skills and understanding of fractions. Kids should just estimate at first then you can circle back and have the students use what they learned about fractions to create better estimates for equal shares</a:t>
            </a:r>
          </a:p>
          <a:p>
            <a:r>
              <a:rPr lang="en-US" dirty="0"/>
              <a:t>	using a clock face to estimate equal shares; using a compass or ruler to create equal shares</a:t>
            </a:r>
          </a:p>
          <a:p>
            <a:r>
              <a:rPr lang="en-US" dirty="0"/>
              <a:t>	</a:t>
            </a:r>
          </a:p>
        </p:txBody>
      </p:sp>
      <p:sp>
        <p:nvSpPr>
          <p:cNvPr id="4" name="Slide Number Placeholder 3"/>
          <p:cNvSpPr>
            <a:spLocks noGrp="1"/>
          </p:cNvSpPr>
          <p:nvPr>
            <p:ph type="sldNum" sz="quarter" idx="10"/>
          </p:nvPr>
        </p:nvSpPr>
        <p:spPr/>
        <p:txBody>
          <a:bodyPr/>
          <a:lstStyle/>
          <a:p>
            <a:fld id="{F792F4CF-F20F-4DF9-9C2D-C64E2105B5C7}" type="slidenum">
              <a:rPr lang="en-US" smtClean="0"/>
              <a:t>2</a:t>
            </a:fld>
            <a:endParaRPr lang="en-US" dirty="0"/>
          </a:p>
        </p:txBody>
      </p:sp>
    </p:spTree>
    <p:extLst>
      <p:ext uri="{BB962C8B-B14F-4D97-AF65-F5344CB8AC3E}">
        <p14:creationId xmlns:p14="http://schemas.microsoft.com/office/powerpoint/2010/main" val="2539343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22</a:t>
            </a:fld>
            <a:endParaRPr lang="en-US"/>
          </a:p>
        </p:txBody>
      </p:sp>
    </p:spTree>
    <p:extLst>
      <p:ext uri="{BB962C8B-B14F-4D97-AF65-F5344CB8AC3E}">
        <p14:creationId xmlns:p14="http://schemas.microsoft.com/office/powerpoint/2010/main" val="1823022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IXL 6</a:t>
            </a:r>
            <a:r>
              <a:rPr lang="en-US" baseline="30000"/>
              <a:t>th</a:t>
            </a:r>
            <a:r>
              <a:rPr lang="en-US"/>
              <a:t> I6-8</a:t>
            </a:r>
          </a:p>
        </p:txBody>
      </p:sp>
      <p:sp>
        <p:nvSpPr>
          <p:cNvPr id="4" name="Slide Number Placeholder 3"/>
          <p:cNvSpPr>
            <a:spLocks noGrp="1"/>
          </p:cNvSpPr>
          <p:nvPr>
            <p:ph type="sldNum" sz="quarter" idx="10"/>
          </p:nvPr>
        </p:nvSpPr>
        <p:spPr/>
        <p:txBody>
          <a:bodyPr/>
          <a:lstStyle/>
          <a:p>
            <a:fld id="{F792F4CF-F20F-4DF9-9C2D-C64E2105B5C7}" type="slidenum">
              <a:rPr lang="en-US" smtClean="0"/>
              <a:t>23</a:t>
            </a:fld>
            <a:endParaRPr lang="en-US"/>
          </a:p>
        </p:txBody>
      </p:sp>
    </p:spTree>
    <p:extLst>
      <p:ext uri="{BB962C8B-B14F-4D97-AF65-F5344CB8AC3E}">
        <p14:creationId xmlns:p14="http://schemas.microsoft.com/office/powerpoint/2010/main" val="1622250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24</a:t>
            </a:fld>
            <a:endParaRPr lang="en-US"/>
          </a:p>
        </p:txBody>
      </p:sp>
    </p:spTree>
    <p:extLst>
      <p:ext uri="{BB962C8B-B14F-4D97-AF65-F5344CB8AC3E}">
        <p14:creationId xmlns:p14="http://schemas.microsoft.com/office/powerpoint/2010/main" val="3748267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25</a:t>
            </a:fld>
            <a:endParaRPr lang="en-US"/>
          </a:p>
        </p:txBody>
      </p:sp>
    </p:spTree>
    <p:extLst>
      <p:ext uri="{BB962C8B-B14F-4D97-AF65-F5344CB8AC3E}">
        <p14:creationId xmlns:p14="http://schemas.microsoft.com/office/powerpoint/2010/main" val="2087752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Bibi Russell Bangladesh Designer – pays attention to weaving – looks at the parts</a:t>
            </a:r>
          </a:p>
          <a:p>
            <a:pPr defTabSz="881390">
              <a:defRPr/>
            </a:pPr>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26</a:t>
            </a:fld>
            <a:endParaRPr lang="en-US"/>
          </a:p>
        </p:txBody>
      </p:sp>
    </p:spTree>
    <p:extLst>
      <p:ext uri="{BB962C8B-B14F-4D97-AF65-F5344CB8AC3E}">
        <p14:creationId xmlns:p14="http://schemas.microsoft.com/office/powerpoint/2010/main" val="1416619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IXL 6</a:t>
            </a:r>
            <a:r>
              <a:rPr lang="en-US" baseline="30000" dirty="0"/>
              <a:t>th</a:t>
            </a:r>
            <a:r>
              <a:rPr lang="en-US" baseline="0" dirty="0"/>
              <a:t> I 4</a:t>
            </a:r>
            <a:endParaRPr lang="en-US" dirty="0"/>
          </a:p>
          <a:p>
            <a:endParaRPr lang="en-US"/>
          </a:p>
          <a:p>
            <a:r>
              <a:rPr lang="en-US" dirty="0"/>
              <a:t>Bibi Russell Bangladesh Designer – pays attention to weaving – looks at the parts</a:t>
            </a:r>
          </a:p>
        </p:txBody>
      </p:sp>
      <p:sp>
        <p:nvSpPr>
          <p:cNvPr id="4" name="Slide Number Placeholder 3"/>
          <p:cNvSpPr>
            <a:spLocks noGrp="1"/>
          </p:cNvSpPr>
          <p:nvPr>
            <p:ph type="sldNum" sz="quarter" idx="10"/>
          </p:nvPr>
        </p:nvSpPr>
        <p:spPr/>
        <p:txBody>
          <a:bodyPr/>
          <a:lstStyle/>
          <a:p>
            <a:fld id="{F792F4CF-F20F-4DF9-9C2D-C64E2105B5C7}" type="slidenum">
              <a:rPr lang="en-US" smtClean="0"/>
              <a:t>27</a:t>
            </a:fld>
            <a:endParaRPr lang="en-US"/>
          </a:p>
        </p:txBody>
      </p:sp>
    </p:spTree>
    <p:extLst>
      <p:ext uri="{BB962C8B-B14F-4D97-AF65-F5344CB8AC3E}">
        <p14:creationId xmlns:p14="http://schemas.microsoft.com/office/powerpoint/2010/main" val="278378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Madam CJ Walker</a:t>
            </a:r>
          </a:p>
        </p:txBody>
      </p:sp>
      <p:sp>
        <p:nvSpPr>
          <p:cNvPr id="4" name="Slide Number Placeholder 3"/>
          <p:cNvSpPr>
            <a:spLocks noGrp="1"/>
          </p:cNvSpPr>
          <p:nvPr>
            <p:ph type="sldNum" sz="quarter" idx="10"/>
          </p:nvPr>
        </p:nvSpPr>
        <p:spPr/>
        <p:txBody>
          <a:bodyPr/>
          <a:lstStyle/>
          <a:p>
            <a:fld id="{F792F4CF-F20F-4DF9-9C2D-C64E2105B5C7}" type="slidenum">
              <a:rPr lang="en-US" smtClean="0"/>
              <a:t>28</a:t>
            </a:fld>
            <a:endParaRPr lang="en-US"/>
          </a:p>
        </p:txBody>
      </p:sp>
    </p:spTree>
    <p:extLst>
      <p:ext uri="{BB962C8B-B14F-4D97-AF65-F5344CB8AC3E}">
        <p14:creationId xmlns:p14="http://schemas.microsoft.com/office/powerpoint/2010/main" val="2550532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29</a:t>
            </a:fld>
            <a:endParaRPr lang="en-US"/>
          </a:p>
        </p:txBody>
      </p:sp>
    </p:spTree>
    <p:extLst>
      <p:ext uri="{BB962C8B-B14F-4D97-AF65-F5344CB8AC3E}">
        <p14:creationId xmlns:p14="http://schemas.microsoft.com/office/powerpoint/2010/main" val="552874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30</a:t>
            </a:fld>
            <a:endParaRPr lang="en-US"/>
          </a:p>
        </p:txBody>
      </p:sp>
    </p:spTree>
    <p:extLst>
      <p:ext uri="{BB962C8B-B14F-4D97-AF65-F5344CB8AC3E}">
        <p14:creationId xmlns:p14="http://schemas.microsoft.com/office/powerpoint/2010/main" val="3476385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31</a:t>
            </a:fld>
            <a:endParaRPr lang="en-US"/>
          </a:p>
        </p:txBody>
      </p:sp>
    </p:spTree>
    <p:extLst>
      <p:ext uri="{BB962C8B-B14F-4D97-AF65-F5344CB8AC3E}">
        <p14:creationId xmlns:p14="http://schemas.microsoft.com/office/powerpoint/2010/main" val="1877661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IXL Grade 3 W1</a:t>
            </a:r>
          </a:p>
        </p:txBody>
      </p:sp>
      <p:sp>
        <p:nvSpPr>
          <p:cNvPr id="4" name="Slide Number Placeholder 3"/>
          <p:cNvSpPr>
            <a:spLocks noGrp="1"/>
          </p:cNvSpPr>
          <p:nvPr>
            <p:ph type="sldNum" sz="quarter" idx="10"/>
          </p:nvPr>
        </p:nvSpPr>
        <p:spPr/>
        <p:txBody>
          <a:bodyPr/>
          <a:lstStyle/>
          <a:p>
            <a:fld id="{F792F4CF-F20F-4DF9-9C2D-C64E2105B5C7}" type="slidenum">
              <a:rPr lang="en-US" smtClean="0"/>
              <a:t>3</a:t>
            </a:fld>
            <a:endParaRPr lang="en-US" dirty="0"/>
          </a:p>
        </p:txBody>
      </p:sp>
    </p:spTree>
    <p:extLst>
      <p:ext uri="{BB962C8B-B14F-4D97-AF65-F5344CB8AC3E}">
        <p14:creationId xmlns:p14="http://schemas.microsoft.com/office/powerpoint/2010/main" val="867557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IXL 6 k2</a:t>
            </a:r>
          </a:p>
        </p:txBody>
      </p:sp>
      <p:sp>
        <p:nvSpPr>
          <p:cNvPr id="4" name="Slide Number Placeholder 3"/>
          <p:cNvSpPr>
            <a:spLocks noGrp="1"/>
          </p:cNvSpPr>
          <p:nvPr>
            <p:ph type="sldNum" sz="quarter" idx="10"/>
          </p:nvPr>
        </p:nvSpPr>
        <p:spPr/>
        <p:txBody>
          <a:bodyPr/>
          <a:lstStyle/>
          <a:p>
            <a:fld id="{F792F4CF-F20F-4DF9-9C2D-C64E2105B5C7}" type="slidenum">
              <a:rPr lang="en-US" smtClean="0"/>
              <a:t>32</a:t>
            </a:fld>
            <a:endParaRPr lang="en-US"/>
          </a:p>
        </p:txBody>
      </p:sp>
    </p:spTree>
    <p:extLst>
      <p:ext uri="{BB962C8B-B14F-4D97-AF65-F5344CB8AC3E}">
        <p14:creationId xmlns:p14="http://schemas.microsoft.com/office/powerpoint/2010/main" val="3645679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K 5-8 (5 and 8 optional)</a:t>
            </a:r>
          </a:p>
        </p:txBody>
      </p:sp>
      <p:sp>
        <p:nvSpPr>
          <p:cNvPr id="4" name="Slide Number Placeholder 3"/>
          <p:cNvSpPr>
            <a:spLocks noGrp="1"/>
          </p:cNvSpPr>
          <p:nvPr>
            <p:ph type="sldNum" sz="quarter" idx="10"/>
          </p:nvPr>
        </p:nvSpPr>
        <p:spPr/>
        <p:txBody>
          <a:bodyPr/>
          <a:lstStyle/>
          <a:p>
            <a:fld id="{F792F4CF-F20F-4DF9-9C2D-C64E2105B5C7}" type="slidenum">
              <a:rPr lang="en-US" smtClean="0"/>
              <a:t>33</a:t>
            </a:fld>
            <a:endParaRPr lang="en-US"/>
          </a:p>
        </p:txBody>
      </p:sp>
    </p:spTree>
    <p:extLst>
      <p:ext uri="{BB962C8B-B14F-4D97-AF65-F5344CB8AC3E}">
        <p14:creationId xmlns:p14="http://schemas.microsoft.com/office/powerpoint/2010/main" val="3371488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34</a:t>
            </a:fld>
            <a:endParaRPr lang="en-US"/>
          </a:p>
        </p:txBody>
      </p:sp>
    </p:spTree>
    <p:extLst>
      <p:ext uri="{BB962C8B-B14F-4D97-AF65-F5344CB8AC3E}">
        <p14:creationId xmlns:p14="http://schemas.microsoft.com/office/powerpoint/2010/main" val="1109939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IXL Grade 6 K 5-8 (5 and 8 optional)</a:t>
            </a:r>
          </a:p>
        </p:txBody>
      </p:sp>
      <p:sp>
        <p:nvSpPr>
          <p:cNvPr id="4" name="Slide Number Placeholder 3"/>
          <p:cNvSpPr>
            <a:spLocks noGrp="1"/>
          </p:cNvSpPr>
          <p:nvPr>
            <p:ph type="sldNum" sz="quarter" idx="10"/>
          </p:nvPr>
        </p:nvSpPr>
        <p:spPr/>
        <p:txBody>
          <a:bodyPr/>
          <a:lstStyle/>
          <a:p>
            <a:fld id="{F792F4CF-F20F-4DF9-9C2D-C64E2105B5C7}" type="slidenum">
              <a:rPr lang="en-US" smtClean="0"/>
              <a:t>35</a:t>
            </a:fld>
            <a:endParaRPr lang="en-US"/>
          </a:p>
        </p:txBody>
      </p:sp>
    </p:spTree>
    <p:extLst>
      <p:ext uri="{BB962C8B-B14F-4D97-AF65-F5344CB8AC3E}">
        <p14:creationId xmlns:p14="http://schemas.microsoft.com/office/powerpoint/2010/main" val="1973129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Yoda – numerator, Terminator – denominator, Cookie Monster – whole and mixed numbers, Uncle Scrooge </a:t>
            </a:r>
            <a:r>
              <a:rPr lang="en-US" dirty="0" err="1"/>
              <a:t>McDuck</a:t>
            </a:r>
            <a:r>
              <a:rPr lang="en-US" dirty="0"/>
              <a:t> – decimals through money, Einstein – challenge, pre-introduction of concept, having fun with math</a:t>
            </a:r>
          </a:p>
        </p:txBody>
      </p:sp>
      <p:sp>
        <p:nvSpPr>
          <p:cNvPr id="4" name="Slide Number Placeholder 3"/>
          <p:cNvSpPr>
            <a:spLocks noGrp="1"/>
          </p:cNvSpPr>
          <p:nvPr>
            <p:ph type="sldNum" sz="quarter" idx="10"/>
          </p:nvPr>
        </p:nvSpPr>
        <p:spPr/>
        <p:txBody>
          <a:bodyPr/>
          <a:lstStyle/>
          <a:p>
            <a:fld id="{F792F4CF-F20F-4DF9-9C2D-C64E2105B5C7}" type="slidenum">
              <a:rPr lang="en-US" smtClean="0"/>
              <a:t>42</a:t>
            </a:fld>
            <a:endParaRPr lang="en-US"/>
          </a:p>
        </p:txBody>
      </p:sp>
    </p:spTree>
    <p:extLst>
      <p:ext uri="{BB962C8B-B14F-4D97-AF65-F5344CB8AC3E}">
        <p14:creationId xmlns:p14="http://schemas.microsoft.com/office/powerpoint/2010/main" val="255653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IXL Grade 3 W4-5</a:t>
            </a:r>
          </a:p>
        </p:txBody>
      </p:sp>
      <p:sp>
        <p:nvSpPr>
          <p:cNvPr id="4" name="Slide Number Placeholder 3"/>
          <p:cNvSpPr>
            <a:spLocks noGrp="1"/>
          </p:cNvSpPr>
          <p:nvPr>
            <p:ph type="sldNum" sz="quarter" idx="10"/>
          </p:nvPr>
        </p:nvSpPr>
        <p:spPr/>
        <p:txBody>
          <a:bodyPr/>
          <a:lstStyle/>
          <a:p>
            <a:fld id="{F792F4CF-F20F-4DF9-9C2D-C64E2105B5C7}" type="slidenum">
              <a:rPr lang="en-US" smtClean="0"/>
              <a:t>5</a:t>
            </a:fld>
            <a:endParaRPr lang="en-US" dirty="0"/>
          </a:p>
        </p:txBody>
      </p:sp>
    </p:spTree>
    <p:extLst>
      <p:ext uri="{BB962C8B-B14F-4D97-AF65-F5344CB8AC3E}">
        <p14:creationId xmlns:p14="http://schemas.microsoft.com/office/powerpoint/2010/main" val="423856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IXL Grade 3 A6</a:t>
            </a:r>
          </a:p>
          <a:p>
            <a:endParaRPr lang="en-US" dirty="0"/>
          </a:p>
        </p:txBody>
      </p:sp>
      <p:sp>
        <p:nvSpPr>
          <p:cNvPr id="4" name="Slide Number Placeholder 3"/>
          <p:cNvSpPr>
            <a:spLocks noGrp="1"/>
          </p:cNvSpPr>
          <p:nvPr>
            <p:ph type="sldNum" sz="quarter" idx="10"/>
          </p:nvPr>
        </p:nvSpPr>
        <p:spPr/>
        <p:txBody>
          <a:bodyPr/>
          <a:lstStyle/>
          <a:p>
            <a:fld id="{F792F4CF-F20F-4DF9-9C2D-C64E2105B5C7}" type="slidenum">
              <a:rPr lang="en-US" smtClean="0"/>
              <a:t>6</a:t>
            </a:fld>
            <a:endParaRPr lang="en-US" dirty="0"/>
          </a:p>
        </p:txBody>
      </p:sp>
    </p:spTree>
    <p:extLst>
      <p:ext uri="{BB962C8B-B14F-4D97-AF65-F5344CB8AC3E}">
        <p14:creationId xmlns:p14="http://schemas.microsoft.com/office/powerpoint/2010/main" val="1604754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IXL Grade 3 W3-8</a:t>
            </a:r>
          </a:p>
          <a:p>
            <a:endParaRPr lang="en-US" dirty="0"/>
          </a:p>
        </p:txBody>
      </p:sp>
      <p:sp>
        <p:nvSpPr>
          <p:cNvPr id="4" name="Slide Number Placeholder 3"/>
          <p:cNvSpPr>
            <a:spLocks noGrp="1"/>
          </p:cNvSpPr>
          <p:nvPr>
            <p:ph type="sldNum" sz="quarter" idx="10"/>
          </p:nvPr>
        </p:nvSpPr>
        <p:spPr/>
        <p:txBody>
          <a:bodyPr/>
          <a:lstStyle/>
          <a:p>
            <a:fld id="{F792F4CF-F20F-4DF9-9C2D-C64E2105B5C7}" type="slidenum">
              <a:rPr lang="en-US" smtClean="0"/>
              <a:t>7</a:t>
            </a:fld>
            <a:endParaRPr lang="en-US" dirty="0"/>
          </a:p>
        </p:txBody>
      </p:sp>
    </p:spTree>
    <p:extLst>
      <p:ext uri="{BB962C8B-B14F-4D97-AF65-F5344CB8AC3E}">
        <p14:creationId xmlns:p14="http://schemas.microsoft.com/office/powerpoint/2010/main" val="158650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IXL Grade 3 W3-8</a:t>
            </a:r>
          </a:p>
          <a:p>
            <a:endParaRPr lang="en-US" dirty="0"/>
          </a:p>
        </p:txBody>
      </p:sp>
      <p:sp>
        <p:nvSpPr>
          <p:cNvPr id="4" name="Slide Number Placeholder 3"/>
          <p:cNvSpPr>
            <a:spLocks noGrp="1"/>
          </p:cNvSpPr>
          <p:nvPr>
            <p:ph type="sldNum" sz="quarter" idx="10"/>
          </p:nvPr>
        </p:nvSpPr>
        <p:spPr/>
        <p:txBody>
          <a:bodyPr/>
          <a:lstStyle/>
          <a:p>
            <a:fld id="{F792F4CF-F20F-4DF9-9C2D-C64E2105B5C7}" type="slidenum">
              <a:rPr lang="en-US" smtClean="0"/>
              <a:t>8</a:t>
            </a:fld>
            <a:endParaRPr lang="en-US" dirty="0"/>
          </a:p>
        </p:txBody>
      </p:sp>
    </p:spTree>
    <p:extLst>
      <p:ext uri="{BB962C8B-B14F-4D97-AF65-F5344CB8AC3E}">
        <p14:creationId xmlns:p14="http://schemas.microsoft.com/office/powerpoint/2010/main" val="191713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IXL Grade 3 W16-17</a:t>
            </a:r>
          </a:p>
          <a:p>
            <a:pPr defTabSz="881390">
              <a:defRPr/>
            </a:pPr>
            <a:endParaRPr lang="en-US"/>
          </a:p>
          <a:p>
            <a:pPr defTabSz="881390">
              <a:defRPr/>
            </a:pPr>
            <a:r>
              <a:rPr lang="en-US"/>
              <a:t>Betsy Ross cut fabric into pieces then sewed them into a pattern so she represents patterns and parts.</a:t>
            </a:r>
          </a:p>
        </p:txBody>
      </p:sp>
      <p:sp>
        <p:nvSpPr>
          <p:cNvPr id="4" name="Slide Number Placeholder 3"/>
          <p:cNvSpPr>
            <a:spLocks noGrp="1"/>
          </p:cNvSpPr>
          <p:nvPr>
            <p:ph type="sldNum" sz="quarter" idx="10"/>
          </p:nvPr>
        </p:nvSpPr>
        <p:spPr/>
        <p:txBody>
          <a:bodyPr/>
          <a:lstStyle/>
          <a:p>
            <a:fld id="{F792F4CF-F20F-4DF9-9C2D-C64E2105B5C7}" type="slidenum">
              <a:rPr lang="en-US" smtClean="0"/>
              <a:t>9</a:t>
            </a:fld>
            <a:endParaRPr lang="en-US"/>
          </a:p>
        </p:txBody>
      </p:sp>
    </p:spTree>
    <p:extLst>
      <p:ext uri="{BB962C8B-B14F-4D97-AF65-F5344CB8AC3E}">
        <p14:creationId xmlns:p14="http://schemas.microsoft.com/office/powerpoint/2010/main" val="111791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IXL Grade 4 P2</a:t>
            </a:r>
          </a:p>
          <a:p>
            <a:endParaRPr lang="en-US"/>
          </a:p>
        </p:txBody>
      </p:sp>
      <p:sp>
        <p:nvSpPr>
          <p:cNvPr id="4" name="Slide Number Placeholder 3"/>
          <p:cNvSpPr>
            <a:spLocks noGrp="1"/>
          </p:cNvSpPr>
          <p:nvPr>
            <p:ph type="sldNum" sz="quarter" idx="10"/>
          </p:nvPr>
        </p:nvSpPr>
        <p:spPr/>
        <p:txBody>
          <a:bodyPr/>
          <a:lstStyle/>
          <a:p>
            <a:fld id="{F792F4CF-F20F-4DF9-9C2D-C64E2105B5C7}" type="slidenum">
              <a:rPr lang="en-US" smtClean="0"/>
              <a:t>10</a:t>
            </a:fld>
            <a:endParaRPr lang="en-US"/>
          </a:p>
        </p:txBody>
      </p:sp>
    </p:spTree>
    <p:extLst>
      <p:ext uri="{BB962C8B-B14F-4D97-AF65-F5344CB8AC3E}">
        <p14:creationId xmlns:p14="http://schemas.microsoft.com/office/powerpoint/2010/main" val="1058188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262175B4-14EA-455A-B827-C252A703965B}"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477945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175B4-14EA-455A-B827-C252A703965B}"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110154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175B4-14EA-455A-B827-C252A703965B}"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4141613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175B4-14EA-455A-B827-C252A703965B}"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222402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2175B4-14EA-455A-B827-C252A703965B}"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365572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2175B4-14EA-455A-B827-C252A703965B}"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2436660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2175B4-14EA-455A-B827-C252A703965B}" type="datetimeFigureOut">
              <a:rPr lang="en-US" smtClean="0"/>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1831256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2175B4-14EA-455A-B827-C252A703965B}"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177579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175B4-14EA-455A-B827-C252A703965B}" type="datetimeFigureOut">
              <a:rPr lang="en-US" smtClean="0"/>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214172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262175B4-14EA-455A-B827-C252A703965B}"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2581592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262175B4-14EA-455A-B827-C252A703965B}"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3C0B1-1C9F-4422-ADC6-4BAC37DAB0AB}" type="slidenum">
              <a:rPr lang="en-US" smtClean="0"/>
              <a:t>‹#›</a:t>
            </a:fld>
            <a:endParaRPr lang="en-US"/>
          </a:p>
        </p:txBody>
      </p:sp>
    </p:spTree>
    <p:extLst>
      <p:ext uri="{BB962C8B-B14F-4D97-AF65-F5344CB8AC3E}">
        <p14:creationId xmlns:p14="http://schemas.microsoft.com/office/powerpoint/2010/main" val="34016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262175B4-14EA-455A-B827-C252A703965B}" type="datetimeFigureOut">
              <a:rPr lang="en-US" smtClean="0"/>
              <a:t>4/28/2020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6CC3C0B1-1C9F-4422-ADC6-4BAC37DAB0AB}" type="slidenum">
              <a:rPr lang="en-US" smtClean="0"/>
              <a:t>‹#›</a:t>
            </a:fld>
            <a:endParaRPr lang="en-US"/>
          </a:p>
        </p:txBody>
      </p:sp>
    </p:spTree>
    <p:extLst>
      <p:ext uri="{BB962C8B-B14F-4D97-AF65-F5344CB8AC3E}">
        <p14:creationId xmlns:p14="http://schemas.microsoft.com/office/powerpoint/2010/main" val="3981395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customXml" Target="../ink/ink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17" Type="http://schemas.openxmlformats.org/officeDocument/2006/relationships/image" Target="../media/image236.png"/><Relationship Id="rId21" Type="http://schemas.openxmlformats.org/officeDocument/2006/relationships/customXml" Target="../ink/ink214.xml"/><Relationship Id="rId42" Type="http://schemas.openxmlformats.org/officeDocument/2006/relationships/image" Target="../media/image85.emf"/><Relationship Id="rId63" Type="http://schemas.openxmlformats.org/officeDocument/2006/relationships/customXml" Target="../ink/ink235.xml"/><Relationship Id="rId84" Type="http://schemas.openxmlformats.org/officeDocument/2006/relationships/customXml" Target="../ink/ink241.xml"/><Relationship Id="rId138" Type="http://schemas.openxmlformats.org/officeDocument/2006/relationships/image" Target="../media/image43.emf"/><Relationship Id="rId159" Type="http://schemas.openxmlformats.org/officeDocument/2006/relationships/customXml" Target="../ink/ink275.xml"/><Relationship Id="rId170" Type="http://schemas.openxmlformats.org/officeDocument/2006/relationships/customXml" Target="../ink/ink281.xml"/><Relationship Id="rId107" Type="http://schemas.openxmlformats.org/officeDocument/2006/relationships/image" Target="../media/image230.emf"/><Relationship Id="rId11" Type="http://schemas.openxmlformats.org/officeDocument/2006/relationships/image" Target="../media/image30.emf"/><Relationship Id="rId32" Type="http://schemas.openxmlformats.org/officeDocument/2006/relationships/image" Target="../media/image71.emf"/><Relationship Id="rId53" Type="http://schemas.openxmlformats.org/officeDocument/2006/relationships/customXml" Target="../ink/ink230.xml"/><Relationship Id="rId74" Type="http://schemas.openxmlformats.org/officeDocument/2006/relationships/image" Target="../media/image216.png"/><Relationship Id="rId128" Type="http://schemas.openxmlformats.org/officeDocument/2006/relationships/image" Target="../media/image38.emf"/><Relationship Id="rId149" Type="http://schemas.openxmlformats.org/officeDocument/2006/relationships/customXml" Target="../ink/ink270.xml"/><Relationship Id="rId5" Type="http://schemas.openxmlformats.org/officeDocument/2006/relationships/image" Target="../media/image28.emf"/><Relationship Id="rId95" Type="http://schemas.openxmlformats.org/officeDocument/2006/relationships/image" Target="../media/image226.emf"/><Relationship Id="rId160" Type="http://schemas.openxmlformats.org/officeDocument/2006/relationships/image" Target="../media/image75.emf"/><Relationship Id="rId181" Type="http://schemas.openxmlformats.org/officeDocument/2006/relationships/image" Target="../media/image255.png"/><Relationship Id="rId22" Type="http://schemas.openxmlformats.org/officeDocument/2006/relationships/image" Target="../media/image205.emf"/><Relationship Id="rId43" Type="http://schemas.openxmlformats.org/officeDocument/2006/relationships/customXml" Target="../ink/ink225.xml"/><Relationship Id="rId64" Type="http://schemas.openxmlformats.org/officeDocument/2006/relationships/image" Target="../media/image95.emf"/><Relationship Id="rId118" Type="http://schemas.openxmlformats.org/officeDocument/2006/relationships/image" Target="../media/image237.png"/><Relationship Id="rId139" Type="http://schemas.openxmlformats.org/officeDocument/2006/relationships/customXml" Target="../ink/ink265.xml"/><Relationship Id="rId85" Type="http://schemas.openxmlformats.org/officeDocument/2006/relationships/image" Target="../media/image51.emf"/><Relationship Id="rId150" Type="http://schemas.openxmlformats.org/officeDocument/2006/relationships/image" Target="../media/image244.emf"/><Relationship Id="rId171" Type="http://schemas.openxmlformats.org/officeDocument/2006/relationships/image" Target="../media/image81.emf"/><Relationship Id="rId12" Type="http://schemas.openxmlformats.org/officeDocument/2006/relationships/customXml" Target="../ink/ink210.xml"/><Relationship Id="rId33" Type="http://schemas.openxmlformats.org/officeDocument/2006/relationships/customXml" Target="../ink/ink220.xml"/><Relationship Id="rId108" Type="http://schemas.openxmlformats.org/officeDocument/2006/relationships/customXml" Target="../ink/ink253.xml"/><Relationship Id="rId129" Type="http://schemas.openxmlformats.org/officeDocument/2006/relationships/customXml" Target="../ink/ink260.xml"/><Relationship Id="rId54" Type="http://schemas.openxmlformats.org/officeDocument/2006/relationships/image" Target="../media/image208.emf"/><Relationship Id="rId75" Type="http://schemas.openxmlformats.org/officeDocument/2006/relationships/image" Target="../media/image217.png"/><Relationship Id="rId96" Type="http://schemas.openxmlformats.org/officeDocument/2006/relationships/customXml" Target="../ink/ink247.xml"/><Relationship Id="rId140" Type="http://schemas.openxmlformats.org/officeDocument/2006/relationships/image" Target="../media/image44.emf"/><Relationship Id="rId161" Type="http://schemas.openxmlformats.org/officeDocument/2006/relationships/customXml" Target="../ink/ink276.xml"/><Relationship Id="rId182" Type="http://schemas.openxmlformats.org/officeDocument/2006/relationships/image" Target="../media/image256.png"/><Relationship Id="rId6" Type="http://schemas.openxmlformats.org/officeDocument/2006/relationships/customXml" Target="../ink/ink208.xml"/><Relationship Id="rId23" Type="http://schemas.openxmlformats.org/officeDocument/2006/relationships/customXml" Target="../ink/ink215.xml"/><Relationship Id="rId119" Type="http://schemas.openxmlformats.org/officeDocument/2006/relationships/image" Target="../media/image238.png"/><Relationship Id="rId44" Type="http://schemas.openxmlformats.org/officeDocument/2006/relationships/image" Target="../media/image86.emf"/><Relationship Id="rId60" Type="http://schemas.openxmlformats.org/officeDocument/2006/relationships/image" Target="../media/image93.emf"/><Relationship Id="rId65" Type="http://schemas.openxmlformats.org/officeDocument/2006/relationships/customXml" Target="../ink/ink236.xml"/><Relationship Id="rId81" Type="http://schemas.openxmlformats.org/officeDocument/2006/relationships/image" Target="../media/image221.emf"/><Relationship Id="rId86" Type="http://schemas.openxmlformats.org/officeDocument/2006/relationships/customXml" Target="../ink/ink242.xml"/><Relationship Id="rId130" Type="http://schemas.openxmlformats.org/officeDocument/2006/relationships/image" Target="../media/image39.emf"/><Relationship Id="rId135" Type="http://schemas.openxmlformats.org/officeDocument/2006/relationships/customXml" Target="../ink/ink263.xml"/><Relationship Id="rId151" Type="http://schemas.openxmlformats.org/officeDocument/2006/relationships/customXml" Target="../ink/ink271.xml"/><Relationship Id="rId156" Type="http://schemas.openxmlformats.org/officeDocument/2006/relationships/image" Target="../media/image247.emf"/><Relationship Id="rId177" Type="http://schemas.openxmlformats.org/officeDocument/2006/relationships/image" Target="../media/image251.emf"/><Relationship Id="rId172" Type="http://schemas.openxmlformats.org/officeDocument/2006/relationships/customXml" Target="../ink/ink282.xml"/><Relationship Id="rId13" Type="http://schemas.openxmlformats.org/officeDocument/2006/relationships/image" Target="../media/image29.emf"/><Relationship Id="rId18" Type="http://schemas.openxmlformats.org/officeDocument/2006/relationships/image" Target="../media/image203.emf"/><Relationship Id="rId39" Type="http://schemas.openxmlformats.org/officeDocument/2006/relationships/customXml" Target="../ink/ink223.xml"/><Relationship Id="rId109" Type="http://schemas.openxmlformats.org/officeDocument/2006/relationships/image" Target="../media/image231.emf"/><Relationship Id="rId34" Type="http://schemas.openxmlformats.org/officeDocument/2006/relationships/image" Target="../media/image72.emf"/><Relationship Id="rId50" Type="http://schemas.openxmlformats.org/officeDocument/2006/relationships/image" Target="../media/image79.emf"/><Relationship Id="rId55" Type="http://schemas.openxmlformats.org/officeDocument/2006/relationships/customXml" Target="../ink/ink231.xml"/><Relationship Id="rId76" Type="http://schemas.openxmlformats.org/officeDocument/2006/relationships/image" Target="../media/image218.png"/><Relationship Id="rId97" Type="http://schemas.openxmlformats.org/officeDocument/2006/relationships/image" Target="../media/image227.emf"/><Relationship Id="rId104" Type="http://schemas.openxmlformats.org/officeDocument/2006/relationships/customXml" Target="../ink/ink251.xml"/><Relationship Id="rId120" Type="http://schemas.openxmlformats.org/officeDocument/2006/relationships/image" Target="../media/image239.png"/><Relationship Id="rId125" Type="http://schemas.openxmlformats.org/officeDocument/2006/relationships/customXml" Target="../ink/ink258.xml"/><Relationship Id="rId141" Type="http://schemas.openxmlformats.org/officeDocument/2006/relationships/customXml" Target="../ink/ink266.xml"/><Relationship Id="rId146" Type="http://schemas.openxmlformats.org/officeDocument/2006/relationships/image" Target="../media/image242.emf"/><Relationship Id="rId167" Type="http://schemas.openxmlformats.org/officeDocument/2006/relationships/customXml" Target="../ink/ink279.xml"/><Relationship Id="rId7" Type="http://schemas.openxmlformats.org/officeDocument/2006/relationships/image" Target="../media/image201.emf"/><Relationship Id="rId71" Type="http://schemas.openxmlformats.org/officeDocument/2006/relationships/image" Target="../media/image51.png"/><Relationship Id="rId92" Type="http://schemas.openxmlformats.org/officeDocument/2006/relationships/customXml" Target="../ink/ink245.xml"/><Relationship Id="rId162" Type="http://schemas.openxmlformats.org/officeDocument/2006/relationships/image" Target="../media/image76.emf"/><Relationship Id="rId2" Type="http://schemas.openxmlformats.org/officeDocument/2006/relationships/notesSlide" Target="../notesSlides/notesSlide9.xml"/><Relationship Id="rId29" Type="http://schemas.openxmlformats.org/officeDocument/2006/relationships/customXml" Target="../ink/ink218.xml"/><Relationship Id="rId24" Type="http://schemas.openxmlformats.org/officeDocument/2006/relationships/image" Target="../media/image206.emf"/><Relationship Id="rId40" Type="http://schemas.openxmlformats.org/officeDocument/2006/relationships/image" Target="../media/image84.emf"/><Relationship Id="rId45" Type="http://schemas.openxmlformats.org/officeDocument/2006/relationships/customXml" Target="../ink/ink226.xml"/><Relationship Id="rId66" Type="http://schemas.openxmlformats.org/officeDocument/2006/relationships/image" Target="../media/image209.emf"/><Relationship Id="rId87" Type="http://schemas.openxmlformats.org/officeDocument/2006/relationships/image" Target="../media/image52.emf"/><Relationship Id="rId110" Type="http://schemas.openxmlformats.org/officeDocument/2006/relationships/customXml" Target="../ink/ink254.xml"/><Relationship Id="rId115" Type="http://schemas.openxmlformats.org/officeDocument/2006/relationships/image" Target="../media/image234.png"/><Relationship Id="rId131" Type="http://schemas.openxmlformats.org/officeDocument/2006/relationships/customXml" Target="../ink/ink261.xml"/><Relationship Id="rId136" Type="http://schemas.openxmlformats.org/officeDocument/2006/relationships/image" Target="../media/image42.emf"/><Relationship Id="rId157" Type="http://schemas.openxmlformats.org/officeDocument/2006/relationships/customXml" Target="../ink/ink274.xml"/><Relationship Id="rId178" Type="http://schemas.openxmlformats.org/officeDocument/2006/relationships/image" Target="../media/image252.png"/><Relationship Id="rId61" Type="http://schemas.openxmlformats.org/officeDocument/2006/relationships/customXml" Target="../ink/ink234.xml"/><Relationship Id="rId82" Type="http://schemas.openxmlformats.org/officeDocument/2006/relationships/customXml" Target="../ink/ink240.xml"/><Relationship Id="rId152" Type="http://schemas.openxmlformats.org/officeDocument/2006/relationships/image" Target="../media/image245.emf"/><Relationship Id="rId173" Type="http://schemas.openxmlformats.org/officeDocument/2006/relationships/image" Target="../media/image249.emf"/><Relationship Id="rId19" Type="http://schemas.openxmlformats.org/officeDocument/2006/relationships/customXml" Target="../ink/ink213.xml"/><Relationship Id="rId14" Type="http://schemas.openxmlformats.org/officeDocument/2006/relationships/image" Target="../media/image46.png"/><Relationship Id="rId30" Type="http://schemas.openxmlformats.org/officeDocument/2006/relationships/image" Target="../media/image70.emf"/><Relationship Id="rId35" Type="http://schemas.openxmlformats.org/officeDocument/2006/relationships/customXml" Target="../ink/ink221.xml"/><Relationship Id="rId56" Type="http://schemas.openxmlformats.org/officeDocument/2006/relationships/image" Target="../media/image91.emf"/><Relationship Id="rId77" Type="http://schemas.openxmlformats.org/officeDocument/2006/relationships/image" Target="../media/image219.png"/><Relationship Id="rId100" Type="http://schemas.openxmlformats.org/officeDocument/2006/relationships/customXml" Target="../ink/ink249.xml"/><Relationship Id="rId105" Type="http://schemas.openxmlformats.org/officeDocument/2006/relationships/image" Target="../media/image229.emf"/><Relationship Id="rId126" Type="http://schemas.openxmlformats.org/officeDocument/2006/relationships/image" Target="../media/image240.emf"/><Relationship Id="rId147" Type="http://schemas.openxmlformats.org/officeDocument/2006/relationships/customXml" Target="../ink/ink269.xml"/><Relationship Id="rId168" Type="http://schemas.openxmlformats.org/officeDocument/2006/relationships/customXml" Target="../ink/ink280.xml"/><Relationship Id="rId8" Type="http://schemas.openxmlformats.org/officeDocument/2006/relationships/image" Target="../media/image44.png"/><Relationship Id="rId51" Type="http://schemas.openxmlformats.org/officeDocument/2006/relationships/customXml" Target="../ink/ink229.xml"/><Relationship Id="rId72" Type="http://schemas.openxmlformats.org/officeDocument/2006/relationships/image" Target="../media/image214.png"/><Relationship Id="rId93" Type="http://schemas.openxmlformats.org/officeDocument/2006/relationships/image" Target="../media/image225.emf"/><Relationship Id="rId98" Type="http://schemas.openxmlformats.org/officeDocument/2006/relationships/customXml" Target="../ink/ink248.xml"/><Relationship Id="rId121" Type="http://schemas.openxmlformats.org/officeDocument/2006/relationships/customXml" Target="../ink/ink256.xml"/><Relationship Id="rId142" Type="http://schemas.openxmlformats.org/officeDocument/2006/relationships/image" Target="../media/image45.emf"/><Relationship Id="rId163" Type="http://schemas.openxmlformats.org/officeDocument/2006/relationships/customXml" Target="../ink/ink277.xml"/><Relationship Id="rId3" Type="http://schemas.openxmlformats.org/officeDocument/2006/relationships/image" Target="../media/image50.png"/><Relationship Id="rId25" Type="http://schemas.openxmlformats.org/officeDocument/2006/relationships/customXml" Target="../ink/ink216.xml"/><Relationship Id="rId46" Type="http://schemas.openxmlformats.org/officeDocument/2006/relationships/image" Target="../media/image87.emf"/><Relationship Id="rId67" Type="http://schemas.openxmlformats.org/officeDocument/2006/relationships/image" Target="../media/image210.png"/><Relationship Id="rId116" Type="http://schemas.openxmlformats.org/officeDocument/2006/relationships/image" Target="../media/image235.png"/><Relationship Id="rId137" Type="http://schemas.openxmlformats.org/officeDocument/2006/relationships/customXml" Target="../ink/ink264.xml"/><Relationship Id="rId158" Type="http://schemas.openxmlformats.org/officeDocument/2006/relationships/image" Target="../media/image248.emf"/><Relationship Id="rId20" Type="http://schemas.openxmlformats.org/officeDocument/2006/relationships/image" Target="../media/image204.emf"/><Relationship Id="rId41" Type="http://schemas.openxmlformats.org/officeDocument/2006/relationships/customXml" Target="../ink/ink224.xml"/><Relationship Id="rId62" Type="http://schemas.openxmlformats.org/officeDocument/2006/relationships/image" Target="../media/image94.emf"/><Relationship Id="rId83" Type="http://schemas.openxmlformats.org/officeDocument/2006/relationships/image" Target="../media/image222.emf"/><Relationship Id="rId88" Type="http://schemas.openxmlformats.org/officeDocument/2006/relationships/customXml" Target="../ink/ink243.xml"/><Relationship Id="rId111" Type="http://schemas.openxmlformats.org/officeDocument/2006/relationships/image" Target="../media/image66.emf"/><Relationship Id="rId132" Type="http://schemas.openxmlformats.org/officeDocument/2006/relationships/image" Target="../media/image40.emf"/><Relationship Id="rId153" Type="http://schemas.openxmlformats.org/officeDocument/2006/relationships/customXml" Target="../ink/ink272.xml"/><Relationship Id="rId174" Type="http://schemas.openxmlformats.org/officeDocument/2006/relationships/customXml" Target="../ink/ink283.xml"/><Relationship Id="rId179" Type="http://schemas.openxmlformats.org/officeDocument/2006/relationships/image" Target="../media/image253.png"/><Relationship Id="rId15" Type="http://schemas.openxmlformats.org/officeDocument/2006/relationships/customXml" Target="../ink/ink211.xml"/><Relationship Id="rId36" Type="http://schemas.openxmlformats.org/officeDocument/2006/relationships/image" Target="../media/image73.emf"/><Relationship Id="rId57" Type="http://schemas.openxmlformats.org/officeDocument/2006/relationships/customXml" Target="../ink/ink232.xml"/><Relationship Id="rId106" Type="http://schemas.openxmlformats.org/officeDocument/2006/relationships/customXml" Target="../ink/ink252.xml"/><Relationship Id="rId127" Type="http://schemas.openxmlformats.org/officeDocument/2006/relationships/customXml" Target="../ink/ink259.xml"/><Relationship Id="rId10" Type="http://schemas.openxmlformats.org/officeDocument/2006/relationships/customXml" Target="../ink/ink209.xml"/><Relationship Id="rId31" Type="http://schemas.openxmlformats.org/officeDocument/2006/relationships/customXml" Target="../ink/ink219.xml"/><Relationship Id="rId52" Type="http://schemas.openxmlformats.org/officeDocument/2006/relationships/image" Target="../media/image89.emf"/><Relationship Id="rId73" Type="http://schemas.openxmlformats.org/officeDocument/2006/relationships/image" Target="../media/image215.png"/><Relationship Id="rId78" Type="http://schemas.openxmlformats.org/officeDocument/2006/relationships/customXml" Target="../ink/ink238.xml"/><Relationship Id="rId94" Type="http://schemas.openxmlformats.org/officeDocument/2006/relationships/customXml" Target="../ink/ink246.xml"/><Relationship Id="rId99" Type="http://schemas.openxmlformats.org/officeDocument/2006/relationships/image" Target="../media/image60.emf"/><Relationship Id="rId101" Type="http://schemas.openxmlformats.org/officeDocument/2006/relationships/image" Target="../media/image61.emf"/><Relationship Id="rId122" Type="http://schemas.openxmlformats.org/officeDocument/2006/relationships/image" Target="../media/image35.emf"/><Relationship Id="rId143" Type="http://schemas.openxmlformats.org/officeDocument/2006/relationships/customXml" Target="../ink/ink267.xml"/><Relationship Id="rId148" Type="http://schemas.openxmlformats.org/officeDocument/2006/relationships/image" Target="../media/image243.emf"/><Relationship Id="rId164" Type="http://schemas.openxmlformats.org/officeDocument/2006/relationships/image" Target="../media/image77.emf"/><Relationship Id="rId169" Type="http://schemas.openxmlformats.org/officeDocument/2006/relationships/image" Target="../media/image80.emf"/><Relationship Id="rId4" Type="http://schemas.openxmlformats.org/officeDocument/2006/relationships/customXml" Target="../ink/ink207.xml"/><Relationship Id="rId9" Type="http://schemas.openxmlformats.org/officeDocument/2006/relationships/image" Target="../media/image45.png"/><Relationship Id="rId180" Type="http://schemas.openxmlformats.org/officeDocument/2006/relationships/image" Target="../media/image254.png"/><Relationship Id="rId26" Type="http://schemas.openxmlformats.org/officeDocument/2006/relationships/image" Target="../media/image68.emf"/><Relationship Id="rId47" Type="http://schemas.openxmlformats.org/officeDocument/2006/relationships/customXml" Target="../ink/ink227.xml"/><Relationship Id="rId68" Type="http://schemas.openxmlformats.org/officeDocument/2006/relationships/image" Target="../media/image211.png"/><Relationship Id="rId89" Type="http://schemas.openxmlformats.org/officeDocument/2006/relationships/image" Target="../media/image223.emf"/><Relationship Id="rId112" Type="http://schemas.openxmlformats.org/officeDocument/2006/relationships/customXml" Target="../ink/ink255.xml"/><Relationship Id="rId133" Type="http://schemas.openxmlformats.org/officeDocument/2006/relationships/customXml" Target="../ink/ink262.xml"/><Relationship Id="rId154" Type="http://schemas.openxmlformats.org/officeDocument/2006/relationships/image" Target="../media/image246.emf"/><Relationship Id="rId175" Type="http://schemas.openxmlformats.org/officeDocument/2006/relationships/image" Target="../media/image250.emf"/><Relationship Id="rId16" Type="http://schemas.openxmlformats.org/officeDocument/2006/relationships/image" Target="../media/image202.emf"/><Relationship Id="rId37" Type="http://schemas.openxmlformats.org/officeDocument/2006/relationships/customXml" Target="../ink/ink222.xml"/><Relationship Id="rId58" Type="http://schemas.openxmlformats.org/officeDocument/2006/relationships/image" Target="../media/image92.emf"/><Relationship Id="rId79" Type="http://schemas.openxmlformats.org/officeDocument/2006/relationships/image" Target="../media/image220.emf"/><Relationship Id="rId102" Type="http://schemas.openxmlformats.org/officeDocument/2006/relationships/customXml" Target="../ink/ink250.xml"/><Relationship Id="rId123" Type="http://schemas.openxmlformats.org/officeDocument/2006/relationships/customXml" Target="../ink/ink257.xml"/><Relationship Id="rId144" Type="http://schemas.openxmlformats.org/officeDocument/2006/relationships/image" Target="../media/image97.emf"/><Relationship Id="rId90" Type="http://schemas.openxmlformats.org/officeDocument/2006/relationships/customXml" Target="../ink/ink244.xml"/><Relationship Id="rId165" Type="http://schemas.openxmlformats.org/officeDocument/2006/relationships/customXml" Target="../ink/ink278.xml"/><Relationship Id="rId27" Type="http://schemas.openxmlformats.org/officeDocument/2006/relationships/customXml" Target="../ink/ink217.xml"/><Relationship Id="rId48" Type="http://schemas.openxmlformats.org/officeDocument/2006/relationships/image" Target="../media/image207.emf"/><Relationship Id="rId69" Type="http://schemas.openxmlformats.org/officeDocument/2006/relationships/customXml" Target="../ink/ink237.xml"/><Relationship Id="rId113" Type="http://schemas.openxmlformats.org/officeDocument/2006/relationships/image" Target="../media/image232.emf"/><Relationship Id="rId134" Type="http://schemas.openxmlformats.org/officeDocument/2006/relationships/image" Target="../media/image241.emf"/><Relationship Id="rId80" Type="http://schemas.openxmlformats.org/officeDocument/2006/relationships/customXml" Target="../ink/ink239.xml"/><Relationship Id="rId155" Type="http://schemas.openxmlformats.org/officeDocument/2006/relationships/customXml" Target="../ink/ink273.xml"/><Relationship Id="rId176" Type="http://schemas.openxmlformats.org/officeDocument/2006/relationships/customXml" Target="../ink/ink284.xml"/><Relationship Id="rId17" Type="http://schemas.openxmlformats.org/officeDocument/2006/relationships/customXml" Target="../ink/ink212.xml"/><Relationship Id="rId38" Type="http://schemas.openxmlformats.org/officeDocument/2006/relationships/image" Target="../media/image83.emf"/><Relationship Id="rId59" Type="http://schemas.openxmlformats.org/officeDocument/2006/relationships/customXml" Target="../ink/ink233.xml"/><Relationship Id="rId103" Type="http://schemas.openxmlformats.org/officeDocument/2006/relationships/image" Target="../media/image228.emf"/><Relationship Id="rId124" Type="http://schemas.openxmlformats.org/officeDocument/2006/relationships/image" Target="../media/image36.emf"/><Relationship Id="rId70" Type="http://schemas.openxmlformats.org/officeDocument/2006/relationships/image" Target="../media/image212.emf"/><Relationship Id="rId91" Type="http://schemas.openxmlformats.org/officeDocument/2006/relationships/image" Target="../media/image224.emf"/><Relationship Id="rId145" Type="http://schemas.openxmlformats.org/officeDocument/2006/relationships/customXml" Target="../ink/ink268.xml"/><Relationship Id="rId166" Type="http://schemas.openxmlformats.org/officeDocument/2006/relationships/image" Target="../media/image78.emf"/><Relationship Id="rId1" Type="http://schemas.openxmlformats.org/officeDocument/2006/relationships/slideLayout" Target="../slideLayouts/slideLayout1.xml"/><Relationship Id="rId28" Type="http://schemas.openxmlformats.org/officeDocument/2006/relationships/image" Target="../media/image69.emf"/><Relationship Id="rId49" Type="http://schemas.openxmlformats.org/officeDocument/2006/relationships/customXml" Target="../ink/ink228.xml"/><Relationship Id="rId114" Type="http://schemas.openxmlformats.org/officeDocument/2006/relationships/image" Target="../media/image233.png"/></Relationships>
</file>

<file path=ppt/slides/_rels/slide11.xml.rels><?xml version="1.0" encoding="UTF-8" standalone="yes"?>
<Relationships xmlns="http://schemas.openxmlformats.org/package/2006/relationships"><Relationship Id="rId117" Type="http://schemas.openxmlformats.org/officeDocument/2006/relationships/customXml" Target="../ink/ink334.xml"/><Relationship Id="rId21" Type="http://schemas.openxmlformats.org/officeDocument/2006/relationships/image" Target="../media/image264.emf"/><Relationship Id="rId42" Type="http://schemas.openxmlformats.org/officeDocument/2006/relationships/customXml" Target="../ink/ink301.xml"/><Relationship Id="rId63" Type="http://schemas.openxmlformats.org/officeDocument/2006/relationships/image" Target="../media/image97.emf"/><Relationship Id="rId84" Type="http://schemas.openxmlformats.org/officeDocument/2006/relationships/customXml" Target="../ink/ink319.xml"/><Relationship Id="rId138" Type="http://schemas.openxmlformats.org/officeDocument/2006/relationships/image" Target="../media/image321.emf"/><Relationship Id="rId159" Type="http://schemas.openxmlformats.org/officeDocument/2006/relationships/customXml" Target="../ink/ink355.xml"/><Relationship Id="rId170" Type="http://schemas.openxmlformats.org/officeDocument/2006/relationships/customXml" Target="../ink/ink361.xml"/><Relationship Id="rId191" Type="http://schemas.openxmlformats.org/officeDocument/2006/relationships/image" Target="../media/image347.emf"/><Relationship Id="rId205" Type="http://schemas.openxmlformats.org/officeDocument/2006/relationships/customXml" Target="../ink/ink380.xml"/><Relationship Id="rId226" Type="http://schemas.openxmlformats.org/officeDocument/2006/relationships/customXml" Target="../ink/ink396.xml"/><Relationship Id="rId107" Type="http://schemas.openxmlformats.org/officeDocument/2006/relationships/image" Target="../media/image307.emf"/><Relationship Id="rId11" Type="http://schemas.openxmlformats.org/officeDocument/2006/relationships/image" Target="../media/image260.emf"/><Relationship Id="rId32" Type="http://schemas.openxmlformats.org/officeDocument/2006/relationships/customXml" Target="../ink/ink299.xml"/><Relationship Id="rId53" Type="http://schemas.openxmlformats.org/officeDocument/2006/relationships/image" Target="../media/image282.emf"/><Relationship Id="rId74" Type="http://schemas.openxmlformats.org/officeDocument/2006/relationships/image" Target="../media/image252.png"/><Relationship Id="rId128" Type="http://schemas.openxmlformats.org/officeDocument/2006/relationships/image" Target="../media/image317.emf"/><Relationship Id="rId149" Type="http://schemas.openxmlformats.org/officeDocument/2006/relationships/image" Target="../media/image325.png"/><Relationship Id="rId5" Type="http://schemas.openxmlformats.org/officeDocument/2006/relationships/image" Target="../media/image257.emf"/><Relationship Id="rId95" Type="http://schemas.openxmlformats.org/officeDocument/2006/relationships/image" Target="../media/image301.emf"/><Relationship Id="rId160" Type="http://schemas.openxmlformats.org/officeDocument/2006/relationships/image" Target="../media/image333.emf"/><Relationship Id="rId181" Type="http://schemas.openxmlformats.org/officeDocument/2006/relationships/customXml" Target="../ink/ink367.xml"/><Relationship Id="rId216" Type="http://schemas.openxmlformats.org/officeDocument/2006/relationships/customXml" Target="../ink/ink388.xml"/><Relationship Id="rId22" Type="http://schemas.openxmlformats.org/officeDocument/2006/relationships/customXml" Target="../ink/ink294.xml"/><Relationship Id="rId43" Type="http://schemas.openxmlformats.org/officeDocument/2006/relationships/image" Target="../media/image277.emf"/><Relationship Id="rId64" Type="http://schemas.openxmlformats.org/officeDocument/2006/relationships/customXml" Target="../ink/ink312.xml"/><Relationship Id="rId118" Type="http://schemas.openxmlformats.org/officeDocument/2006/relationships/image" Target="../media/image312.emf"/><Relationship Id="rId139" Type="http://schemas.openxmlformats.org/officeDocument/2006/relationships/customXml" Target="../ink/ink346.xml"/><Relationship Id="rId85" Type="http://schemas.openxmlformats.org/officeDocument/2006/relationships/image" Target="../media/image30.emf"/><Relationship Id="rId150" Type="http://schemas.openxmlformats.org/officeDocument/2006/relationships/image" Target="../media/image326.png"/><Relationship Id="rId171" Type="http://schemas.openxmlformats.org/officeDocument/2006/relationships/image" Target="../media/image338.emf"/><Relationship Id="rId192" Type="http://schemas.openxmlformats.org/officeDocument/2006/relationships/customXml" Target="../ink/ink373.xml"/><Relationship Id="rId206" Type="http://schemas.openxmlformats.org/officeDocument/2006/relationships/image" Target="../media/image354.emf"/><Relationship Id="rId227" Type="http://schemas.openxmlformats.org/officeDocument/2006/relationships/customXml" Target="../ink/ink397.xml"/><Relationship Id="rId12" Type="http://schemas.openxmlformats.org/officeDocument/2006/relationships/customXml" Target="../ink/ink289.xml"/><Relationship Id="rId33" Type="http://schemas.openxmlformats.org/officeDocument/2006/relationships/image" Target="../media/image270.emf"/><Relationship Id="rId108" Type="http://schemas.openxmlformats.org/officeDocument/2006/relationships/customXml" Target="../ink/ink329.xml"/><Relationship Id="rId129" Type="http://schemas.openxmlformats.org/officeDocument/2006/relationships/customXml" Target="../ink/ink340.xml"/><Relationship Id="rId54" Type="http://schemas.openxmlformats.org/officeDocument/2006/relationships/customXml" Target="../ink/ink307.xml"/><Relationship Id="rId75" Type="http://schemas.openxmlformats.org/officeDocument/2006/relationships/image" Target="../media/image292.png"/><Relationship Id="rId96" Type="http://schemas.openxmlformats.org/officeDocument/2006/relationships/customXml" Target="../ink/ink323.xml"/><Relationship Id="rId140" Type="http://schemas.openxmlformats.org/officeDocument/2006/relationships/image" Target="../media/image322.emf"/><Relationship Id="rId161" Type="http://schemas.openxmlformats.org/officeDocument/2006/relationships/customXml" Target="../ink/ink356.xml"/><Relationship Id="rId182" Type="http://schemas.openxmlformats.org/officeDocument/2006/relationships/image" Target="../media/image343.emf"/><Relationship Id="rId217" Type="http://schemas.openxmlformats.org/officeDocument/2006/relationships/image" Target="../media/image357.emf"/><Relationship Id="rId6" Type="http://schemas.openxmlformats.org/officeDocument/2006/relationships/customXml" Target="../ink/ink286.xml"/><Relationship Id="rId23" Type="http://schemas.openxmlformats.org/officeDocument/2006/relationships/image" Target="../media/image265.emf"/><Relationship Id="rId119" Type="http://schemas.openxmlformats.org/officeDocument/2006/relationships/customXml" Target="../ink/ink335.xml"/><Relationship Id="rId44" Type="http://schemas.openxmlformats.org/officeDocument/2006/relationships/customXml" Target="../ink/ink302.xml"/><Relationship Id="rId65" Type="http://schemas.openxmlformats.org/officeDocument/2006/relationships/image" Target="../media/image287.emf"/><Relationship Id="rId86" Type="http://schemas.openxmlformats.org/officeDocument/2006/relationships/image" Target="../media/image295.png"/><Relationship Id="rId130" Type="http://schemas.openxmlformats.org/officeDocument/2006/relationships/customXml" Target="../ink/ink341.xml"/><Relationship Id="rId151" Type="http://schemas.openxmlformats.org/officeDocument/2006/relationships/image" Target="../media/image327.png"/><Relationship Id="rId172" Type="http://schemas.openxmlformats.org/officeDocument/2006/relationships/customXml" Target="../ink/ink362.xml"/><Relationship Id="rId193" Type="http://schemas.openxmlformats.org/officeDocument/2006/relationships/image" Target="../media/image348.emf"/><Relationship Id="rId207" Type="http://schemas.openxmlformats.org/officeDocument/2006/relationships/customXml" Target="../ink/ink381.xml"/><Relationship Id="rId228" Type="http://schemas.openxmlformats.org/officeDocument/2006/relationships/customXml" Target="../ink/ink398.xml"/><Relationship Id="rId13" Type="http://schemas.openxmlformats.org/officeDocument/2006/relationships/image" Target="../media/image261.emf"/><Relationship Id="rId109" Type="http://schemas.openxmlformats.org/officeDocument/2006/relationships/image" Target="../media/image308.emf"/><Relationship Id="rId34" Type="http://schemas.openxmlformats.org/officeDocument/2006/relationships/image" Target="../media/image271.png"/><Relationship Id="rId55" Type="http://schemas.openxmlformats.org/officeDocument/2006/relationships/image" Target="../media/image283.emf"/><Relationship Id="rId76" Type="http://schemas.openxmlformats.org/officeDocument/2006/relationships/image" Target="../media/image293.png"/><Relationship Id="rId97" Type="http://schemas.openxmlformats.org/officeDocument/2006/relationships/image" Target="../media/image302.emf"/><Relationship Id="rId120" Type="http://schemas.openxmlformats.org/officeDocument/2006/relationships/image" Target="../media/image313.emf"/><Relationship Id="rId141" Type="http://schemas.openxmlformats.org/officeDocument/2006/relationships/customXml" Target="../ink/ink347.xml"/><Relationship Id="rId7" Type="http://schemas.openxmlformats.org/officeDocument/2006/relationships/image" Target="../media/image258.emf"/><Relationship Id="rId162" Type="http://schemas.openxmlformats.org/officeDocument/2006/relationships/image" Target="../media/image334.emf"/><Relationship Id="rId183" Type="http://schemas.openxmlformats.org/officeDocument/2006/relationships/customXml" Target="../ink/ink368.xml"/><Relationship Id="rId218" Type="http://schemas.openxmlformats.org/officeDocument/2006/relationships/customXml" Target="../ink/ink389.xml"/><Relationship Id="rId24" Type="http://schemas.openxmlformats.org/officeDocument/2006/relationships/customXml" Target="../ink/ink295.xml"/><Relationship Id="rId45" Type="http://schemas.openxmlformats.org/officeDocument/2006/relationships/image" Target="../media/image278.emf"/><Relationship Id="rId66" Type="http://schemas.openxmlformats.org/officeDocument/2006/relationships/customXml" Target="../ink/ink313.xml"/><Relationship Id="rId87" Type="http://schemas.openxmlformats.org/officeDocument/2006/relationships/image" Target="../media/image296.png"/><Relationship Id="rId110" Type="http://schemas.openxmlformats.org/officeDocument/2006/relationships/customXml" Target="../ink/ink330.xml"/><Relationship Id="rId131" Type="http://schemas.openxmlformats.org/officeDocument/2006/relationships/image" Target="../media/image318.emf"/><Relationship Id="rId152" Type="http://schemas.openxmlformats.org/officeDocument/2006/relationships/image" Target="../media/image328.png"/><Relationship Id="rId173" Type="http://schemas.openxmlformats.org/officeDocument/2006/relationships/image" Target="../media/image339.emf"/><Relationship Id="rId194" Type="http://schemas.openxmlformats.org/officeDocument/2006/relationships/customXml" Target="../ink/ink374.xml"/><Relationship Id="rId208" Type="http://schemas.openxmlformats.org/officeDocument/2006/relationships/image" Target="../media/image355.emf"/><Relationship Id="rId229" Type="http://schemas.openxmlformats.org/officeDocument/2006/relationships/image" Target="../media/image359.emf"/><Relationship Id="rId14" Type="http://schemas.openxmlformats.org/officeDocument/2006/relationships/customXml" Target="../ink/ink290.xml"/><Relationship Id="rId35" Type="http://schemas.openxmlformats.org/officeDocument/2006/relationships/image" Target="../media/image272.png"/><Relationship Id="rId56" Type="http://schemas.openxmlformats.org/officeDocument/2006/relationships/customXml" Target="../ink/ink308.xml"/><Relationship Id="rId77" Type="http://schemas.openxmlformats.org/officeDocument/2006/relationships/image" Target="../media/image294.png"/><Relationship Id="rId100" Type="http://schemas.openxmlformats.org/officeDocument/2006/relationships/customXml" Target="../ink/ink325.xml"/><Relationship Id="rId8" Type="http://schemas.openxmlformats.org/officeDocument/2006/relationships/customXml" Target="../ink/ink287.xml"/><Relationship Id="rId98" Type="http://schemas.openxmlformats.org/officeDocument/2006/relationships/customXml" Target="../ink/ink324.xml"/><Relationship Id="rId121" Type="http://schemas.openxmlformats.org/officeDocument/2006/relationships/customXml" Target="../ink/ink336.xml"/><Relationship Id="rId142" Type="http://schemas.openxmlformats.org/officeDocument/2006/relationships/customXml" Target="../ink/ink348.xml"/><Relationship Id="rId163" Type="http://schemas.openxmlformats.org/officeDocument/2006/relationships/customXml" Target="../ink/ink357.xml"/><Relationship Id="rId184" Type="http://schemas.openxmlformats.org/officeDocument/2006/relationships/image" Target="../media/image344.emf"/><Relationship Id="rId219" Type="http://schemas.openxmlformats.org/officeDocument/2006/relationships/customXml" Target="../ink/ink390.xml"/><Relationship Id="rId230" Type="http://schemas.openxmlformats.org/officeDocument/2006/relationships/customXml" Target="../ink/ink399.xml"/><Relationship Id="rId25" Type="http://schemas.openxmlformats.org/officeDocument/2006/relationships/image" Target="../media/image266.emf"/><Relationship Id="rId46" Type="http://schemas.openxmlformats.org/officeDocument/2006/relationships/customXml" Target="../ink/ink303.xml"/><Relationship Id="rId67" Type="http://schemas.openxmlformats.org/officeDocument/2006/relationships/image" Target="../media/image288.emf"/><Relationship Id="rId116" Type="http://schemas.openxmlformats.org/officeDocument/2006/relationships/image" Target="../media/image311.emf"/><Relationship Id="rId137" Type="http://schemas.openxmlformats.org/officeDocument/2006/relationships/customXml" Target="../ink/ink345.xml"/><Relationship Id="rId158" Type="http://schemas.openxmlformats.org/officeDocument/2006/relationships/image" Target="../media/image332.emf"/><Relationship Id="rId20" Type="http://schemas.openxmlformats.org/officeDocument/2006/relationships/customXml" Target="../ink/ink293.xml"/><Relationship Id="rId41" Type="http://schemas.openxmlformats.org/officeDocument/2006/relationships/image" Target="../media/image276.png"/><Relationship Id="rId62" Type="http://schemas.openxmlformats.org/officeDocument/2006/relationships/customXml" Target="../ink/ink311.xml"/><Relationship Id="rId83" Type="http://schemas.openxmlformats.org/officeDocument/2006/relationships/image" Target="../media/image45.png"/><Relationship Id="rId88" Type="http://schemas.openxmlformats.org/officeDocument/2006/relationships/image" Target="../media/image297.png"/><Relationship Id="rId111" Type="http://schemas.openxmlformats.org/officeDocument/2006/relationships/image" Target="../media/image309.emf"/><Relationship Id="rId132" Type="http://schemas.openxmlformats.org/officeDocument/2006/relationships/customXml" Target="../ink/ink342.xml"/><Relationship Id="rId153" Type="http://schemas.openxmlformats.org/officeDocument/2006/relationships/image" Target="../media/image329.png"/><Relationship Id="rId174" Type="http://schemas.openxmlformats.org/officeDocument/2006/relationships/customXml" Target="../ink/ink363.xml"/><Relationship Id="rId179" Type="http://schemas.openxmlformats.org/officeDocument/2006/relationships/customXml" Target="../ink/ink366.xml"/><Relationship Id="rId195" Type="http://schemas.openxmlformats.org/officeDocument/2006/relationships/customXml" Target="../ink/ink375.xml"/><Relationship Id="rId209" Type="http://schemas.openxmlformats.org/officeDocument/2006/relationships/customXml" Target="../ink/ink382.xml"/><Relationship Id="rId190" Type="http://schemas.openxmlformats.org/officeDocument/2006/relationships/customXml" Target="../ink/ink372.xml"/><Relationship Id="rId204" Type="http://schemas.openxmlformats.org/officeDocument/2006/relationships/image" Target="../media/image353.emf"/><Relationship Id="rId220" Type="http://schemas.openxmlformats.org/officeDocument/2006/relationships/customXml" Target="../ink/ink391.xml"/><Relationship Id="rId225" Type="http://schemas.openxmlformats.org/officeDocument/2006/relationships/customXml" Target="../ink/ink395.xml"/><Relationship Id="rId15" Type="http://schemas.openxmlformats.org/officeDocument/2006/relationships/image" Target="../media/image262.emf"/><Relationship Id="rId36" Type="http://schemas.openxmlformats.org/officeDocument/2006/relationships/customXml" Target="../ink/ink300.xml"/><Relationship Id="rId57" Type="http://schemas.openxmlformats.org/officeDocument/2006/relationships/image" Target="../media/image284.emf"/><Relationship Id="rId106" Type="http://schemas.openxmlformats.org/officeDocument/2006/relationships/customXml" Target="../ink/ink328.xml"/><Relationship Id="rId127" Type="http://schemas.openxmlformats.org/officeDocument/2006/relationships/customXml" Target="../ink/ink339.xml"/><Relationship Id="rId10" Type="http://schemas.openxmlformats.org/officeDocument/2006/relationships/customXml" Target="../ink/ink288.xml"/><Relationship Id="rId31" Type="http://schemas.openxmlformats.org/officeDocument/2006/relationships/image" Target="../media/image269.emf"/><Relationship Id="rId52" Type="http://schemas.openxmlformats.org/officeDocument/2006/relationships/customXml" Target="../ink/ink306.xml"/><Relationship Id="rId73" Type="http://schemas.openxmlformats.org/officeDocument/2006/relationships/image" Target="../media/image291.emf"/><Relationship Id="rId78" Type="http://schemas.openxmlformats.org/officeDocument/2006/relationships/customXml" Target="../ink/ink317.xml"/><Relationship Id="rId94" Type="http://schemas.openxmlformats.org/officeDocument/2006/relationships/customXml" Target="../ink/ink322.xml"/><Relationship Id="rId99" Type="http://schemas.openxmlformats.org/officeDocument/2006/relationships/image" Target="../media/image303.emf"/><Relationship Id="rId101" Type="http://schemas.openxmlformats.org/officeDocument/2006/relationships/image" Target="../media/image304.emf"/><Relationship Id="rId122" Type="http://schemas.openxmlformats.org/officeDocument/2006/relationships/image" Target="../media/image314.emf"/><Relationship Id="rId143" Type="http://schemas.openxmlformats.org/officeDocument/2006/relationships/customXml" Target="../ink/ink349.xml"/><Relationship Id="rId148" Type="http://schemas.openxmlformats.org/officeDocument/2006/relationships/customXml" Target="../ink/ink352.xml"/><Relationship Id="rId164" Type="http://schemas.openxmlformats.org/officeDocument/2006/relationships/image" Target="../media/image335.emf"/><Relationship Id="rId169" Type="http://schemas.openxmlformats.org/officeDocument/2006/relationships/image" Target="../media/image337.emf"/><Relationship Id="rId185" Type="http://schemas.openxmlformats.org/officeDocument/2006/relationships/customXml" Target="../ink/ink369.xml"/><Relationship Id="rId4" Type="http://schemas.openxmlformats.org/officeDocument/2006/relationships/customXml" Target="../ink/ink285.xml"/><Relationship Id="rId9" Type="http://schemas.openxmlformats.org/officeDocument/2006/relationships/image" Target="../media/image259.emf"/><Relationship Id="rId180" Type="http://schemas.openxmlformats.org/officeDocument/2006/relationships/image" Target="../media/image342.emf"/><Relationship Id="rId210" Type="http://schemas.openxmlformats.org/officeDocument/2006/relationships/image" Target="../media/image356.emf"/><Relationship Id="rId215" Type="http://schemas.openxmlformats.org/officeDocument/2006/relationships/customXml" Target="../ink/ink387.xml"/><Relationship Id="rId26" Type="http://schemas.openxmlformats.org/officeDocument/2006/relationships/customXml" Target="../ink/ink296.xml"/><Relationship Id="rId231" Type="http://schemas.openxmlformats.org/officeDocument/2006/relationships/image" Target="../media/image360.emf"/><Relationship Id="rId47" Type="http://schemas.openxmlformats.org/officeDocument/2006/relationships/image" Target="../media/image279.emf"/><Relationship Id="rId68" Type="http://schemas.openxmlformats.org/officeDocument/2006/relationships/customXml" Target="../ink/ink314.xml"/><Relationship Id="rId89" Type="http://schemas.openxmlformats.org/officeDocument/2006/relationships/image" Target="../media/image298.png"/><Relationship Id="rId112" Type="http://schemas.openxmlformats.org/officeDocument/2006/relationships/customXml" Target="../ink/ink331.xml"/><Relationship Id="rId133" Type="http://schemas.openxmlformats.org/officeDocument/2006/relationships/customXml" Target="../ink/ink343.xml"/><Relationship Id="rId154" Type="http://schemas.openxmlformats.org/officeDocument/2006/relationships/image" Target="../media/image330.png"/><Relationship Id="rId175" Type="http://schemas.openxmlformats.org/officeDocument/2006/relationships/image" Target="../media/image340.emf"/><Relationship Id="rId196" Type="http://schemas.openxmlformats.org/officeDocument/2006/relationships/image" Target="../media/image349.emf"/><Relationship Id="rId200" Type="http://schemas.openxmlformats.org/officeDocument/2006/relationships/image" Target="../media/image351.emf"/><Relationship Id="rId16" Type="http://schemas.openxmlformats.org/officeDocument/2006/relationships/customXml" Target="../ink/ink291.xml"/><Relationship Id="rId221" Type="http://schemas.openxmlformats.org/officeDocument/2006/relationships/image" Target="../media/image358.emf"/><Relationship Id="rId37" Type="http://schemas.openxmlformats.org/officeDocument/2006/relationships/image" Target="../media/image212.emf"/><Relationship Id="rId58" Type="http://schemas.openxmlformats.org/officeDocument/2006/relationships/customXml" Target="../ink/ink309.xml"/><Relationship Id="rId79" Type="http://schemas.openxmlformats.org/officeDocument/2006/relationships/image" Target="../media/image28.emf"/><Relationship Id="rId102" Type="http://schemas.openxmlformats.org/officeDocument/2006/relationships/customXml" Target="../ink/ink326.xml"/><Relationship Id="rId123" Type="http://schemas.openxmlformats.org/officeDocument/2006/relationships/customXml" Target="../ink/ink337.xml"/><Relationship Id="rId144" Type="http://schemas.openxmlformats.org/officeDocument/2006/relationships/image" Target="../media/image323.emf"/><Relationship Id="rId90" Type="http://schemas.openxmlformats.org/officeDocument/2006/relationships/customXml" Target="../ink/ink320.xml"/><Relationship Id="rId165" Type="http://schemas.openxmlformats.org/officeDocument/2006/relationships/customXml" Target="../ink/ink358.xml"/><Relationship Id="rId186" Type="http://schemas.openxmlformats.org/officeDocument/2006/relationships/image" Target="../media/image345.emf"/><Relationship Id="rId211" Type="http://schemas.openxmlformats.org/officeDocument/2006/relationships/customXml" Target="../ink/ink383.xml"/><Relationship Id="rId27" Type="http://schemas.openxmlformats.org/officeDocument/2006/relationships/image" Target="../media/image267.emf"/><Relationship Id="rId48" Type="http://schemas.openxmlformats.org/officeDocument/2006/relationships/customXml" Target="../ink/ink304.xml"/><Relationship Id="rId69" Type="http://schemas.openxmlformats.org/officeDocument/2006/relationships/image" Target="../media/image289.emf"/><Relationship Id="rId113" Type="http://schemas.openxmlformats.org/officeDocument/2006/relationships/customXml" Target="../ink/ink332.xml"/><Relationship Id="rId134" Type="http://schemas.openxmlformats.org/officeDocument/2006/relationships/image" Target="../media/image319.emf"/><Relationship Id="rId80" Type="http://schemas.openxmlformats.org/officeDocument/2006/relationships/customXml" Target="../ink/ink318.xml"/><Relationship Id="rId155" Type="http://schemas.openxmlformats.org/officeDocument/2006/relationships/customXml" Target="../ink/ink353.xml"/><Relationship Id="rId176" Type="http://schemas.openxmlformats.org/officeDocument/2006/relationships/customXml" Target="../ink/ink364.xml"/><Relationship Id="rId197" Type="http://schemas.openxmlformats.org/officeDocument/2006/relationships/customXml" Target="../ink/ink376.xml"/><Relationship Id="rId201" Type="http://schemas.openxmlformats.org/officeDocument/2006/relationships/customXml" Target="../ink/ink378.xml"/><Relationship Id="rId222" Type="http://schemas.openxmlformats.org/officeDocument/2006/relationships/customXml" Target="../ink/ink392.xml"/><Relationship Id="rId17" Type="http://schemas.openxmlformats.org/officeDocument/2006/relationships/image" Target="../media/image79.emf"/><Relationship Id="rId38" Type="http://schemas.openxmlformats.org/officeDocument/2006/relationships/image" Target="../media/image52.png"/><Relationship Id="rId59" Type="http://schemas.openxmlformats.org/officeDocument/2006/relationships/image" Target="../media/image285.emf"/><Relationship Id="rId103" Type="http://schemas.openxmlformats.org/officeDocument/2006/relationships/image" Target="../media/image305.emf"/><Relationship Id="rId124" Type="http://schemas.openxmlformats.org/officeDocument/2006/relationships/image" Target="../media/image315.emf"/><Relationship Id="rId70" Type="http://schemas.openxmlformats.org/officeDocument/2006/relationships/customXml" Target="../ink/ink315.xml"/><Relationship Id="rId91" Type="http://schemas.openxmlformats.org/officeDocument/2006/relationships/image" Target="../media/image299.emf"/><Relationship Id="rId145" Type="http://schemas.openxmlformats.org/officeDocument/2006/relationships/customXml" Target="../ink/ink350.xml"/><Relationship Id="rId166" Type="http://schemas.openxmlformats.org/officeDocument/2006/relationships/image" Target="../media/image336.emf"/><Relationship Id="rId187" Type="http://schemas.openxmlformats.org/officeDocument/2006/relationships/customXml" Target="../ink/ink370.xml"/><Relationship Id="rId1" Type="http://schemas.openxmlformats.org/officeDocument/2006/relationships/slideLayout" Target="../slideLayouts/slideLayout1.xml"/><Relationship Id="rId212" Type="http://schemas.openxmlformats.org/officeDocument/2006/relationships/customXml" Target="../ink/ink384.xml"/><Relationship Id="rId28" Type="http://schemas.openxmlformats.org/officeDocument/2006/relationships/customXml" Target="../ink/ink297.xml"/><Relationship Id="rId49" Type="http://schemas.openxmlformats.org/officeDocument/2006/relationships/image" Target="../media/image280.emf"/><Relationship Id="rId114" Type="http://schemas.openxmlformats.org/officeDocument/2006/relationships/image" Target="../media/image310.emf"/><Relationship Id="rId60" Type="http://schemas.openxmlformats.org/officeDocument/2006/relationships/customXml" Target="../ink/ink310.xml"/><Relationship Id="rId81" Type="http://schemas.openxmlformats.org/officeDocument/2006/relationships/image" Target="../media/image201.emf"/><Relationship Id="rId135" Type="http://schemas.openxmlformats.org/officeDocument/2006/relationships/customXml" Target="../ink/ink344.xml"/><Relationship Id="rId156" Type="http://schemas.openxmlformats.org/officeDocument/2006/relationships/image" Target="../media/image331.emf"/><Relationship Id="rId177" Type="http://schemas.openxmlformats.org/officeDocument/2006/relationships/image" Target="../media/image341.emf"/><Relationship Id="rId198" Type="http://schemas.openxmlformats.org/officeDocument/2006/relationships/image" Target="../media/image350.emf"/><Relationship Id="rId202" Type="http://schemas.openxmlformats.org/officeDocument/2006/relationships/image" Target="../media/image352.emf"/><Relationship Id="rId223" Type="http://schemas.openxmlformats.org/officeDocument/2006/relationships/customXml" Target="../ink/ink393.xml"/><Relationship Id="rId18" Type="http://schemas.openxmlformats.org/officeDocument/2006/relationships/customXml" Target="../ink/ink292.xml"/><Relationship Id="rId39" Type="http://schemas.openxmlformats.org/officeDocument/2006/relationships/image" Target="../media/image274.png"/><Relationship Id="rId50" Type="http://schemas.openxmlformats.org/officeDocument/2006/relationships/customXml" Target="../ink/ink305.xml"/><Relationship Id="rId104" Type="http://schemas.openxmlformats.org/officeDocument/2006/relationships/customXml" Target="../ink/ink327.xml"/><Relationship Id="rId125" Type="http://schemas.openxmlformats.org/officeDocument/2006/relationships/customXml" Target="../ink/ink338.xml"/><Relationship Id="rId146" Type="http://schemas.openxmlformats.org/officeDocument/2006/relationships/customXml" Target="../ink/ink351.xml"/><Relationship Id="rId167" Type="http://schemas.openxmlformats.org/officeDocument/2006/relationships/customXml" Target="../ink/ink359.xml"/><Relationship Id="rId188" Type="http://schemas.openxmlformats.org/officeDocument/2006/relationships/image" Target="../media/image346.emf"/><Relationship Id="rId71" Type="http://schemas.openxmlformats.org/officeDocument/2006/relationships/image" Target="../media/image290.emf"/><Relationship Id="rId92" Type="http://schemas.openxmlformats.org/officeDocument/2006/relationships/customXml" Target="../ink/ink321.xml"/><Relationship Id="rId213" Type="http://schemas.openxmlformats.org/officeDocument/2006/relationships/customXml" Target="../ink/ink385.xml"/><Relationship Id="rId2" Type="http://schemas.openxmlformats.org/officeDocument/2006/relationships/notesSlide" Target="../notesSlides/notesSlide10.xml"/><Relationship Id="rId29" Type="http://schemas.openxmlformats.org/officeDocument/2006/relationships/image" Target="../media/image268.emf"/><Relationship Id="rId40" Type="http://schemas.openxmlformats.org/officeDocument/2006/relationships/image" Target="../media/image275.png"/><Relationship Id="rId115" Type="http://schemas.openxmlformats.org/officeDocument/2006/relationships/customXml" Target="../ink/ink333.xml"/><Relationship Id="rId136" Type="http://schemas.openxmlformats.org/officeDocument/2006/relationships/image" Target="../media/image320.emf"/><Relationship Id="rId157" Type="http://schemas.openxmlformats.org/officeDocument/2006/relationships/customXml" Target="../ink/ink354.xml"/><Relationship Id="rId178" Type="http://schemas.openxmlformats.org/officeDocument/2006/relationships/customXml" Target="../ink/ink365.xml"/><Relationship Id="rId61" Type="http://schemas.openxmlformats.org/officeDocument/2006/relationships/image" Target="../media/image286.emf"/><Relationship Id="rId82" Type="http://schemas.openxmlformats.org/officeDocument/2006/relationships/image" Target="../media/image44.png"/><Relationship Id="rId199" Type="http://schemas.openxmlformats.org/officeDocument/2006/relationships/customXml" Target="../ink/ink377.xml"/><Relationship Id="rId203" Type="http://schemas.openxmlformats.org/officeDocument/2006/relationships/customXml" Target="../ink/ink379.xml"/><Relationship Id="rId19" Type="http://schemas.openxmlformats.org/officeDocument/2006/relationships/image" Target="../media/image263.emf"/><Relationship Id="rId224" Type="http://schemas.openxmlformats.org/officeDocument/2006/relationships/customXml" Target="../ink/ink394.xml"/><Relationship Id="rId30" Type="http://schemas.openxmlformats.org/officeDocument/2006/relationships/customXml" Target="../ink/ink298.xml"/><Relationship Id="rId105" Type="http://schemas.openxmlformats.org/officeDocument/2006/relationships/image" Target="../media/image306.emf"/><Relationship Id="rId126" Type="http://schemas.openxmlformats.org/officeDocument/2006/relationships/image" Target="../media/image316.emf"/><Relationship Id="rId147" Type="http://schemas.openxmlformats.org/officeDocument/2006/relationships/image" Target="../media/image324.emf"/><Relationship Id="rId168" Type="http://schemas.openxmlformats.org/officeDocument/2006/relationships/customXml" Target="../ink/ink360.xml"/><Relationship Id="rId51" Type="http://schemas.openxmlformats.org/officeDocument/2006/relationships/image" Target="../media/image281.emf"/><Relationship Id="rId72" Type="http://schemas.openxmlformats.org/officeDocument/2006/relationships/customXml" Target="../ink/ink316.xml"/><Relationship Id="rId93" Type="http://schemas.openxmlformats.org/officeDocument/2006/relationships/image" Target="../media/image300.emf"/><Relationship Id="rId189" Type="http://schemas.openxmlformats.org/officeDocument/2006/relationships/customXml" Target="../ink/ink371.xml"/><Relationship Id="rId3" Type="http://schemas.openxmlformats.org/officeDocument/2006/relationships/image" Target="../media/image50.png"/><Relationship Id="rId214" Type="http://schemas.openxmlformats.org/officeDocument/2006/relationships/customXml" Target="../ink/ink386.xml"/></Relationships>
</file>

<file path=ppt/slides/_rels/slide12.xml.rels><?xml version="1.0" encoding="UTF-8" standalone="yes"?>
<Relationships xmlns="http://schemas.openxmlformats.org/package/2006/relationships"><Relationship Id="rId8" Type="http://schemas.openxmlformats.org/officeDocument/2006/relationships/hyperlink" Target="http://en.wikipedia.org/wiki/File:Choc-Chip-Cookie.jpg" TargetMode="External"/><Relationship Id="rId13" Type="http://schemas.openxmlformats.org/officeDocument/2006/relationships/hyperlink" Target="https://creativecommons.org/licenses/by-nc-nd/3.0/" TargetMode="External"/><Relationship Id="rId3" Type="http://schemas.openxmlformats.org/officeDocument/2006/relationships/image" Target="../media/image53.jpeg"/><Relationship Id="rId7" Type="http://schemas.openxmlformats.org/officeDocument/2006/relationships/image" Target="../media/image52.png"/><Relationship Id="rId12" Type="http://schemas.openxmlformats.org/officeDocument/2006/relationships/hyperlink" Target="https://creativecommons.org/licenses/by-nc-sa/3.0/"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2.emf"/><Relationship Id="rId11" Type="http://schemas.openxmlformats.org/officeDocument/2006/relationships/hyperlink" Target="http://santian69.deviantart.com/art/Cookie-plate-440817659" TargetMode="External"/><Relationship Id="rId5" Type="http://schemas.openxmlformats.org/officeDocument/2006/relationships/customXml" Target="../ink/ink400.xml"/><Relationship Id="rId15" Type="http://schemas.openxmlformats.org/officeDocument/2006/relationships/image" Target="../media/image50.png"/><Relationship Id="rId10" Type="http://schemas.openxmlformats.org/officeDocument/2006/relationships/image" Target="../media/image54.jpeg"/><Relationship Id="rId4" Type="http://schemas.openxmlformats.org/officeDocument/2006/relationships/hyperlink" Target="http://sandierpastures.com/fitness/intermittent-fasting-the-what-why-and-how.html" TargetMode="External"/><Relationship Id="rId9" Type="http://schemas.openxmlformats.org/officeDocument/2006/relationships/hyperlink" Target="https://creativecommons.org/licenses/by-sa/3.0/" TargetMode="External"/><Relationship Id="rId14" Type="http://schemas.openxmlformats.org/officeDocument/2006/relationships/image" Target="../media/image55.jpeg"/></Relationships>
</file>

<file path=ppt/slides/_rels/slide13.xml.rels><?xml version="1.0" encoding="UTF-8" standalone="yes"?>
<Relationships xmlns="http://schemas.openxmlformats.org/package/2006/relationships"><Relationship Id="rId117" Type="http://schemas.openxmlformats.org/officeDocument/2006/relationships/customXml" Target="../ink/ink447.xml"/><Relationship Id="rId21" Type="http://schemas.openxmlformats.org/officeDocument/2006/relationships/customXml" Target="../ink/ink407.xml"/><Relationship Id="rId42" Type="http://schemas.openxmlformats.org/officeDocument/2006/relationships/image" Target="../media/image376.emf"/><Relationship Id="rId63" Type="http://schemas.openxmlformats.org/officeDocument/2006/relationships/customXml" Target="../ink/ink426.xml"/><Relationship Id="rId84" Type="http://schemas.openxmlformats.org/officeDocument/2006/relationships/image" Target="../media/image392.png"/><Relationship Id="rId16" Type="http://schemas.openxmlformats.org/officeDocument/2006/relationships/image" Target="../media/image280.emf"/><Relationship Id="rId107" Type="http://schemas.openxmlformats.org/officeDocument/2006/relationships/customXml" Target="../ink/ink442.xml"/><Relationship Id="rId11" Type="http://schemas.openxmlformats.org/officeDocument/2006/relationships/customXml" Target="../ink/ink402.xml"/><Relationship Id="rId32" Type="http://schemas.openxmlformats.org/officeDocument/2006/relationships/image" Target="../media/image287.emf"/><Relationship Id="rId37" Type="http://schemas.openxmlformats.org/officeDocument/2006/relationships/customXml" Target="../ink/ink415.xml"/><Relationship Id="rId53" Type="http://schemas.openxmlformats.org/officeDocument/2006/relationships/customXml" Target="../ink/ink421.xml"/><Relationship Id="rId58" Type="http://schemas.openxmlformats.org/officeDocument/2006/relationships/image" Target="../media/image302.emf"/><Relationship Id="rId74" Type="http://schemas.openxmlformats.org/officeDocument/2006/relationships/customXml" Target="../ink/ink432.xml"/><Relationship Id="rId79" Type="http://schemas.openxmlformats.org/officeDocument/2006/relationships/image" Target="../media/image390.emf"/><Relationship Id="rId102" Type="http://schemas.openxmlformats.org/officeDocument/2006/relationships/image" Target="../media/image405.png"/><Relationship Id="rId123" Type="http://schemas.openxmlformats.org/officeDocument/2006/relationships/customXml" Target="../ink/ink450.xml"/><Relationship Id="rId128" Type="http://schemas.openxmlformats.org/officeDocument/2006/relationships/image" Target="../media/image413.emf"/><Relationship Id="rId5" Type="http://schemas.openxmlformats.org/officeDocument/2006/relationships/image" Target="../media/image1.png"/><Relationship Id="rId90" Type="http://schemas.openxmlformats.org/officeDocument/2006/relationships/image" Target="../media/image398.png"/><Relationship Id="rId95" Type="http://schemas.openxmlformats.org/officeDocument/2006/relationships/image" Target="../media/image401.png"/><Relationship Id="rId22" Type="http://schemas.openxmlformats.org/officeDocument/2006/relationships/image" Target="../media/image283.emf"/><Relationship Id="rId27" Type="http://schemas.openxmlformats.org/officeDocument/2006/relationships/customXml" Target="../ink/ink410.xml"/><Relationship Id="rId43" Type="http://schemas.openxmlformats.org/officeDocument/2006/relationships/customXml" Target="../ink/ink418.xml"/><Relationship Id="rId48" Type="http://schemas.openxmlformats.org/officeDocument/2006/relationships/image" Target="../media/image380.emf"/><Relationship Id="rId64" Type="http://schemas.openxmlformats.org/officeDocument/2006/relationships/image" Target="../media/image305.emf"/><Relationship Id="rId69" Type="http://schemas.openxmlformats.org/officeDocument/2006/relationships/customXml" Target="../ink/ink429.xml"/><Relationship Id="rId113" Type="http://schemas.openxmlformats.org/officeDocument/2006/relationships/customXml" Target="../ink/ink445.xml"/><Relationship Id="rId118" Type="http://schemas.openxmlformats.org/officeDocument/2006/relationships/image" Target="../media/image410.emf"/><Relationship Id="rId134" Type="http://schemas.openxmlformats.org/officeDocument/2006/relationships/image" Target="../media/image416.emf"/><Relationship Id="rId80" Type="http://schemas.openxmlformats.org/officeDocument/2006/relationships/customXml" Target="../ink/ink435.xml"/><Relationship Id="rId85" Type="http://schemas.openxmlformats.org/officeDocument/2006/relationships/image" Target="../media/image393.png"/><Relationship Id="rId12" Type="http://schemas.openxmlformats.org/officeDocument/2006/relationships/image" Target="../media/image278.emf"/><Relationship Id="rId17" Type="http://schemas.openxmlformats.org/officeDocument/2006/relationships/customXml" Target="../ink/ink405.xml"/><Relationship Id="rId33" Type="http://schemas.openxmlformats.org/officeDocument/2006/relationships/customXml" Target="../ink/ink413.xml"/><Relationship Id="rId38" Type="http://schemas.openxmlformats.org/officeDocument/2006/relationships/image" Target="../media/image374.emf"/><Relationship Id="rId59" Type="http://schemas.openxmlformats.org/officeDocument/2006/relationships/customXml" Target="../ink/ink424.xml"/><Relationship Id="rId103" Type="http://schemas.openxmlformats.org/officeDocument/2006/relationships/customXml" Target="../ink/ink440.xml"/><Relationship Id="rId108" Type="http://schemas.openxmlformats.org/officeDocument/2006/relationships/image" Target="../media/image76.emf"/><Relationship Id="rId124" Type="http://schemas.openxmlformats.org/officeDocument/2006/relationships/image" Target="../media/image251.emf"/><Relationship Id="rId129" Type="http://schemas.openxmlformats.org/officeDocument/2006/relationships/customXml" Target="../ink/ink453.xml"/><Relationship Id="rId54" Type="http://schemas.openxmlformats.org/officeDocument/2006/relationships/image" Target="../media/image384.emf"/><Relationship Id="rId70" Type="http://schemas.openxmlformats.org/officeDocument/2006/relationships/image" Target="../media/image387.emf"/><Relationship Id="rId75" Type="http://schemas.openxmlformats.org/officeDocument/2006/relationships/image" Target="../media/image310.emf"/><Relationship Id="rId91" Type="http://schemas.openxmlformats.org/officeDocument/2006/relationships/image" Target="../media/image399.png"/><Relationship Id="rId96"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66.png"/><Relationship Id="rId23" Type="http://schemas.openxmlformats.org/officeDocument/2006/relationships/customXml" Target="../ink/ink408.xml"/><Relationship Id="rId28" Type="http://schemas.openxmlformats.org/officeDocument/2006/relationships/image" Target="../media/image286.emf"/><Relationship Id="rId49" Type="http://schemas.openxmlformats.org/officeDocument/2006/relationships/image" Target="../media/image381.png"/><Relationship Id="rId114" Type="http://schemas.openxmlformats.org/officeDocument/2006/relationships/image" Target="../media/image79.emf"/><Relationship Id="rId119" Type="http://schemas.openxmlformats.org/officeDocument/2006/relationships/customXml" Target="../ink/ink448.xml"/><Relationship Id="rId44" Type="http://schemas.openxmlformats.org/officeDocument/2006/relationships/image" Target="../media/image377.emf"/><Relationship Id="rId60" Type="http://schemas.openxmlformats.org/officeDocument/2006/relationships/image" Target="../media/image318.emf"/><Relationship Id="rId65" Type="http://schemas.openxmlformats.org/officeDocument/2006/relationships/customXml" Target="../ink/ink427.xml"/><Relationship Id="rId81" Type="http://schemas.openxmlformats.org/officeDocument/2006/relationships/image" Target="../media/image324.emf"/><Relationship Id="rId86" Type="http://schemas.openxmlformats.org/officeDocument/2006/relationships/image" Target="../media/image394.png"/><Relationship Id="rId130" Type="http://schemas.openxmlformats.org/officeDocument/2006/relationships/image" Target="../media/image414.emf"/><Relationship Id="rId13" Type="http://schemas.openxmlformats.org/officeDocument/2006/relationships/customXml" Target="../ink/ink403.xml"/><Relationship Id="rId18" Type="http://schemas.openxmlformats.org/officeDocument/2006/relationships/image" Target="../media/image281.emf"/><Relationship Id="rId39" Type="http://schemas.openxmlformats.org/officeDocument/2006/relationships/customXml" Target="../ink/ink416.xml"/><Relationship Id="rId109" Type="http://schemas.openxmlformats.org/officeDocument/2006/relationships/customXml" Target="../ink/ink443.xml"/><Relationship Id="rId34" Type="http://schemas.openxmlformats.org/officeDocument/2006/relationships/image" Target="../media/image372.emf"/><Relationship Id="rId50" Type="http://schemas.openxmlformats.org/officeDocument/2006/relationships/image" Target="../media/image382.png"/><Relationship Id="rId55" Type="http://schemas.openxmlformats.org/officeDocument/2006/relationships/customXml" Target="../ink/ink422.xml"/><Relationship Id="rId76" Type="http://schemas.openxmlformats.org/officeDocument/2006/relationships/customXml" Target="../ink/ink433.xml"/><Relationship Id="rId97" Type="http://schemas.openxmlformats.org/officeDocument/2006/relationships/customXml" Target="../ink/ink438.xml"/><Relationship Id="rId104" Type="http://schemas.openxmlformats.org/officeDocument/2006/relationships/image" Target="../media/image406.emf"/><Relationship Id="rId120" Type="http://schemas.openxmlformats.org/officeDocument/2006/relationships/image" Target="../media/image411.emf"/><Relationship Id="rId125" Type="http://schemas.openxmlformats.org/officeDocument/2006/relationships/customXml" Target="../ink/ink451.xml"/><Relationship Id="rId7" Type="http://schemas.openxmlformats.org/officeDocument/2006/relationships/image" Target="../media/image367.png"/><Relationship Id="rId71" Type="http://schemas.openxmlformats.org/officeDocument/2006/relationships/customXml" Target="../ink/ink430.xml"/><Relationship Id="rId92" Type="http://schemas.openxmlformats.org/officeDocument/2006/relationships/customXml" Target="../ink/ink437.xml"/><Relationship Id="rId2" Type="http://schemas.openxmlformats.org/officeDocument/2006/relationships/notesSlide" Target="../notesSlides/notesSlide12.xml"/><Relationship Id="rId29" Type="http://schemas.openxmlformats.org/officeDocument/2006/relationships/customXml" Target="../ink/ink411.xml"/><Relationship Id="rId24" Type="http://schemas.openxmlformats.org/officeDocument/2006/relationships/image" Target="../media/image370.emf"/><Relationship Id="rId40" Type="http://schemas.openxmlformats.org/officeDocument/2006/relationships/image" Target="../media/image375.emf"/><Relationship Id="rId45" Type="http://schemas.openxmlformats.org/officeDocument/2006/relationships/image" Target="../media/image56.png"/><Relationship Id="rId66" Type="http://schemas.openxmlformats.org/officeDocument/2006/relationships/image" Target="../media/image386.emf"/><Relationship Id="rId87" Type="http://schemas.openxmlformats.org/officeDocument/2006/relationships/image" Target="../media/image395.png"/><Relationship Id="rId110" Type="http://schemas.openxmlformats.org/officeDocument/2006/relationships/image" Target="../media/image408.emf"/><Relationship Id="rId115" Type="http://schemas.openxmlformats.org/officeDocument/2006/relationships/customXml" Target="../ink/ink446.xml"/><Relationship Id="rId131" Type="http://schemas.openxmlformats.org/officeDocument/2006/relationships/customXml" Target="../ink/ink454.xml"/><Relationship Id="rId61" Type="http://schemas.openxmlformats.org/officeDocument/2006/relationships/customXml" Target="../ink/ink425.xml"/><Relationship Id="rId82" Type="http://schemas.openxmlformats.org/officeDocument/2006/relationships/customXml" Target="../ink/ink436.xml"/><Relationship Id="rId19" Type="http://schemas.openxmlformats.org/officeDocument/2006/relationships/customXml" Target="../ink/ink406.xml"/><Relationship Id="rId14" Type="http://schemas.openxmlformats.org/officeDocument/2006/relationships/image" Target="../media/image279.emf"/><Relationship Id="rId30" Type="http://schemas.openxmlformats.org/officeDocument/2006/relationships/image" Target="../media/image97.emf"/><Relationship Id="rId35" Type="http://schemas.openxmlformats.org/officeDocument/2006/relationships/customXml" Target="../ink/ink414.xml"/><Relationship Id="rId56" Type="http://schemas.openxmlformats.org/officeDocument/2006/relationships/image" Target="../media/image385.emf"/><Relationship Id="rId77" Type="http://schemas.openxmlformats.org/officeDocument/2006/relationships/image" Target="../media/image389.emf"/><Relationship Id="rId100" Type="http://schemas.openxmlformats.org/officeDocument/2006/relationships/image" Target="../media/image403.emf"/><Relationship Id="rId105" Type="http://schemas.openxmlformats.org/officeDocument/2006/relationships/customXml" Target="../ink/ink441.xml"/><Relationship Id="rId126" Type="http://schemas.openxmlformats.org/officeDocument/2006/relationships/image" Target="../media/image412.emf"/><Relationship Id="rId8" Type="http://schemas.openxmlformats.org/officeDocument/2006/relationships/image" Target="../media/image368.png"/><Relationship Id="rId51" Type="http://schemas.openxmlformats.org/officeDocument/2006/relationships/customXml" Target="../ink/ink420.xml"/><Relationship Id="rId72" Type="http://schemas.openxmlformats.org/officeDocument/2006/relationships/image" Target="../media/image388.emf"/><Relationship Id="rId93" Type="http://schemas.openxmlformats.org/officeDocument/2006/relationships/image" Target="../media/image212.emf"/><Relationship Id="rId98" Type="http://schemas.openxmlformats.org/officeDocument/2006/relationships/image" Target="../media/image402.emf"/><Relationship Id="rId121" Type="http://schemas.openxmlformats.org/officeDocument/2006/relationships/customXml" Target="../ink/ink449.xml"/><Relationship Id="rId3" Type="http://schemas.openxmlformats.org/officeDocument/2006/relationships/image" Target="../media/image364.png"/><Relationship Id="rId25" Type="http://schemas.openxmlformats.org/officeDocument/2006/relationships/customXml" Target="../ink/ink409.xml"/><Relationship Id="rId46" Type="http://schemas.openxmlformats.org/officeDocument/2006/relationships/image" Target="../media/image57.png"/><Relationship Id="rId67" Type="http://schemas.openxmlformats.org/officeDocument/2006/relationships/customXml" Target="../ink/ink428.xml"/><Relationship Id="rId116" Type="http://schemas.openxmlformats.org/officeDocument/2006/relationships/image" Target="../media/image409.emf"/><Relationship Id="rId20" Type="http://schemas.openxmlformats.org/officeDocument/2006/relationships/image" Target="../media/image282.emf"/><Relationship Id="rId41" Type="http://schemas.openxmlformats.org/officeDocument/2006/relationships/customXml" Target="../ink/ink417.xml"/><Relationship Id="rId62" Type="http://schemas.openxmlformats.org/officeDocument/2006/relationships/image" Target="../media/image304.emf"/><Relationship Id="rId83" Type="http://schemas.openxmlformats.org/officeDocument/2006/relationships/image" Target="../media/image391.emf"/><Relationship Id="rId88" Type="http://schemas.openxmlformats.org/officeDocument/2006/relationships/image" Target="../media/image396.png"/><Relationship Id="rId111" Type="http://schemas.openxmlformats.org/officeDocument/2006/relationships/customXml" Target="../ink/ink444.xml"/><Relationship Id="rId132" Type="http://schemas.openxmlformats.org/officeDocument/2006/relationships/image" Target="../media/image415.emf"/><Relationship Id="rId15" Type="http://schemas.openxmlformats.org/officeDocument/2006/relationships/customXml" Target="../ink/ink404.xml"/><Relationship Id="rId36" Type="http://schemas.openxmlformats.org/officeDocument/2006/relationships/image" Target="../media/image373.emf"/><Relationship Id="rId57" Type="http://schemas.openxmlformats.org/officeDocument/2006/relationships/customXml" Target="../ink/ink423.xml"/><Relationship Id="rId106" Type="http://schemas.openxmlformats.org/officeDocument/2006/relationships/image" Target="../media/image407.emf"/><Relationship Id="rId127" Type="http://schemas.openxmlformats.org/officeDocument/2006/relationships/customXml" Target="../ink/ink452.xml"/><Relationship Id="rId10" Type="http://schemas.openxmlformats.org/officeDocument/2006/relationships/image" Target="../media/image369.emf"/><Relationship Id="rId31" Type="http://schemas.openxmlformats.org/officeDocument/2006/relationships/customXml" Target="../ink/ink412.xml"/><Relationship Id="rId52" Type="http://schemas.openxmlformats.org/officeDocument/2006/relationships/image" Target="../media/image383.emf"/><Relationship Id="rId73" Type="http://schemas.openxmlformats.org/officeDocument/2006/relationships/customXml" Target="../ink/ink431.xml"/><Relationship Id="rId78" Type="http://schemas.openxmlformats.org/officeDocument/2006/relationships/customXml" Target="../ink/ink434.xml"/><Relationship Id="rId94" Type="http://schemas.openxmlformats.org/officeDocument/2006/relationships/image" Target="../media/image400.png"/><Relationship Id="rId99" Type="http://schemas.openxmlformats.org/officeDocument/2006/relationships/customXml" Target="../ink/ink439.xml"/><Relationship Id="rId101" Type="http://schemas.openxmlformats.org/officeDocument/2006/relationships/image" Target="../media/image404.png"/><Relationship Id="rId122" Type="http://schemas.openxmlformats.org/officeDocument/2006/relationships/image" Target="../media/image250.emf"/><Relationship Id="rId4" Type="http://schemas.openxmlformats.org/officeDocument/2006/relationships/image" Target="../media/image365.png"/><Relationship Id="rId9" Type="http://schemas.openxmlformats.org/officeDocument/2006/relationships/customXml" Target="../ink/ink401.xml"/><Relationship Id="rId26" Type="http://schemas.openxmlformats.org/officeDocument/2006/relationships/image" Target="../media/image371.emf"/><Relationship Id="rId47" Type="http://schemas.openxmlformats.org/officeDocument/2006/relationships/customXml" Target="../ink/ink419.xml"/><Relationship Id="rId68" Type="http://schemas.openxmlformats.org/officeDocument/2006/relationships/image" Target="../media/image307.emf"/><Relationship Id="rId89" Type="http://schemas.openxmlformats.org/officeDocument/2006/relationships/image" Target="../media/image397.png"/><Relationship Id="rId112" Type="http://schemas.openxmlformats.org/officeDocument/2006/relationships/image" Target="../media/image78.emf"/><Relationship Id="rId133" Type="http://schemas.openxmlformats.org/officeDocument/2006/relationships/customXml" Target="../ink/ink455.xml"/></Relationships>
</file>

<file path=ppt/slides/_rels/slide14.xml.rels><?xml version="1.0" encoding="UTF-8" standalone="yes"?>
<Relationships xmlns="http://schemas.openxmlformats.org/package/2006/relationships"><Relationship Id="rId8" Type="http://schemas.openxmlformats.org/officeDocument/2006/relationships/image" Target="../media/image380.emf"/><Relationship Id="rId13" Type="http://schemas.openxmlformats.org/officeDocument/2006/relationships/image" Target="../media/image417.png"/><Relationship Id="rId18" Type="http://schemas.openxmlformats.org/officeDocument/2006/relationships/image" Target="../media/image422.png"/><Relationship Id="rId3" Type="http://schemas.openxmlformats.org/officeDocument/2006/relationships/customXml" Target="../ink/ink456.xml"/><Relationship Id="rId21" Type="http://schemas.openxmlformats.org/officeDocument/2006/relationships/customXml" Target="../ink/ink463.xml"/><Relationship Id="rId7" Type="http://schemas.openxmlformats.org/officeDocument/2006/relationships/customXml" Target="../ink/ink458.xml"/><Relationship Id="rId12" Type="http://schemas.openxmlformats.org/officeDocument/2006/relationships/customXml" Target="../ink/ink462.xml"/><Relationship Id="rId17" Type="http://schemas.openxmlformats.org/officeDocument/2006/relationships/image" Target="../media/image421.png"/><Relationship Id="rId2" Type="http://schemas.openxmlformats.org/officeDocument/2006/relationships/notesSlide" Target="../notesSlides/notesSlide13.xml"/><Relationship Id="rId16" Type="http://schemas.openxmlformats.org/officeDocument/2006/relationships/image" Target="../media/image420.png"/><Relationship Id="rId20" Type="http://schemas.openxmlformats.org/officeDocument/2006/relationships/image" Target="../media/image424.png"/><Relationship Id="rId1" Type="http://schemas.openxmlformats.org/officeDocument/2006/relationships/slideLayout" Target="../slideLayouts/slideLayout1.xml"/><Relationship Id="rId6" Type="http://schemas.openxmlformats.org/officeDocument/2006/relationships/image" Target="../media/image377.emf"/><Relationship Id="rId11" Type="http://schemas.openxmlformats.org/officeDocument/2006/relationships/customXml" Target="../ink/ink461.xml"/><Relationship Id="rId5" Type="http://schemas.openxmlformats.org/officeDocument/2006/relationships/customXml" Target="../ink/ink457.xml"/><Relationship Id="rId15" Type="http://schemas.openxmlformats.org/officeDocument/2006/relationships/image" Target="../media/image419.png"/><Relationship Id="rId23" Type="http://schemas.openxmlformats.org/officeDocument/2006/relationships/image" Target="../media/image58.png"/><Relationship Id="rId10" Type="http://schemas.openxmlformats.org/officeDocument/2006/relationships/customXml" Target="../ink/ink460.xml"/><Relationship Id="rId19" Type="http://schemas.openxmlformats.org/officeDocument/2006/relationships/image" Target="../media/image423.png"/><Relationship Id="rId4" Type="http://schemas.openxmlformats.org/officeDocument/2006/relationships/image" Target="../media/image376.emf"/><Relationship Id="rId9" Type="http://schemas.openxmlformats.org/officeDocument/2006/relationships/customXml" Target="../ink/ink459.xml"/><Relationship Id="rId14" Type="http://schemas.openxmlformats.org/officeDocument/2006/relationships/image" Target="../media/image418.png"/><Relationship Id="rId22" Type="http://schemas.openxmlformats.org/officeDocument/2006/relationships/image" Target="../media/image425.emf"/></Relationships>
</file>

<file path=ppt/slides/_rels/slide15.xml.rels><?xml version="1.0" encoding="UTF-8" standalone="yes"?>
<Relationships xmlns="http://schemas.openxmlformats.org/package/2006/relationships"><Relationship Id="rId3" Type="http://schemas.openxmlformats.org/officeDocument/2006/relationships/image" Target="../media/image427.png"/><Relationship Id="rId7" Type="http://schemas.openxmlformats.org/officeDocument/2006/relationships/image" Target="../media/image4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30.png"/><Relationship Id="rId5" Type="http://schemas.openxmlformats.org/officeDocument/2006/relationships/image" Target="../media/image429.png"/><Relationship Id="rId4" Type="http://schemas.openxmlformats.org/officeDocument/2006/relationships/image" Target="../media/image428.png"/></Relationships>
</file>

<file path=ppt/slides/_rels/slide16.xml.rels><?xml version="1.0" encoding="UTF-8" standalone="yes"?>
<Relationships xmlns="http://schemas.openxmlformats.org/package/2006/relationships"><Relationship Id="rId8" Type="http://schemas.openxmlformats.org/officeDocument/2006/relationships/image" Target="../media/image437.png"/><Relationship Id="rId13" Type="http://schemas.openxmlformats.org/officeDocument/2006/relationships/image" Target="../media/image442.png"/><Relationship Id="rId18" Type="http://schemas.openxmlformats.org/officeDocument/2006/relationships/image" Target="../media/image447.png"/><Relationship Id="rId26" Type="http://schemas.openxmlformats.org/officeDocument/2006/relationships/customXml" Target="../ink/ink464.xml"/><Relationship Id="rId3" Type="http://schemas.openxmlformats.org/officeDocument/2006/relationships/image" Target="../media/image59.png"/><Relationship Id="rId21" Type="http://schemas.openxmlformats.org/officeDocument/2006/relationships/image" Target="../media/image450.png"/><Relationship Id="rId7" Type="http://schemas.openxmlformats.org/officeDocument/2006/relationships/image" Target="../media/image436.png"/><Relationship Id="rId12" Type="http://schemas.openxmlformats.org/officeDocument/2006/relationships/image" Target="../media/image441.png"/><Relationship Id="rId17" Type="http://schemas.openxmlformats.org/officeDocument/2006/relationships/image" Target="../media/image446.png"/><Relationship Id="rId25" Type="http://schemas.openxmlformats.org/officeDocument/2006/relationships/image" Target="../media/image454.png"/><Relationship Id="rId2" Type="http://schemas.openxmlformats.org/officeDocument/2006/relationships/notesSlide" Target="../notesSlides/notesSlide15.xml"/><Relationship Id="rId16" Type="http://schemas.openxmlformats.org/officeDocument/2006/relationships/image" Target="../media/image445.png"/><Relationship Id="rId20" Type="http://schemas.openxmlformats.org/officeDocument/2006/relationships/image" Target="../media/image449.png"/><Relationship Id="rId29" Type="http://schemas.openxmlformats.org/officeDocument/2006/relationships/image" Target="../media/image455.emf"/><Relationship Id="rId1" Type="http://schemas.openxmlformats.org/officeDocument/2006/relationships/slideLayout" Target="../slideLayouts/slideLayout1.xml"/><Relationship Id="rId6" Type="http://schemas.openxmlformats.org/officeDocument/2006/relationships/image" Target="../media/image435.png"/><Relationship Id="rId11" Type="http://schemas.openxmlformats.org/officeDocument/2006/relationships/image" Target="../media/image440.png"/><Relationship Id="rId24" Type="http://schemas.openxmlformats.org/officeDocument/2006/relationships/image" Target="../media/image453.png"/><Relationship Id="rId32" Type="http://schemas.openxmlformats.org/officeDocument/2006/relationships/image" Target="../media/image1.png"/><Relationship Id="rId5" Type="http://schemas.openxmlformats.org/officeDocument/2006/relationships/image" Target="../media/image434.png"/><Relationship Id="rId15" Type="http://schemas.openxmlformats.org/officeDocument/2006/relationships/image" Target="../media/image444.png"/><Relationship Id="rId23" Type="http://schemas.openxmlformats.org/officeDocument/2006/relationships/image" Target="../media/image452.png"/><Relationship Id="rId28" Type="http://schemas.openxmlformats.org/officeDocument/2006/relationships/customXml" Target="../ink/ink465.xml"/><Relationship Id="rId10" Type="http://schemas.openxmlformats.org/officeDocument/2006/relationships/image" Target="../media/image439.png"/><Relationship Id="rId19" Type="http://schemas.openxmlformats.org/officeDocument/2006/relationships/image" Target="../media/image448.png"/><Relationship Id="rId31" Type="http://schemas.openxmlformats.org/officeDocument/2006/relationships/image" Target="../media/image456.emf"/><Relationship Id="rId4" Type="http://schemas.openxmlformats.org/officeDocument/2006/relationships/image" Target="../media/image433.png"/><Relationship Id="rId9" Type="http://schemas.openxmlformats.org/officeDocument/2006/relationships/image" Target="../media/image438.png"/><Relationship Id="rId14" Type="http://schemas.openxmlformats.org/officeDocument/2006/relationships/image" Target="../media/image443.png"/><Relationship Id="rId22" Type="http://schemas.openxmlformats.org/officeDocument/2006/relationships/image" Target="../media/image451.png"/><Relationship Id="rId27" Type="http://schemas.openxmlformats.org/officeDocument/2006/relationships/image" Target="../media/image178.emf"/><Relationship Id="rId30" Type="http://schemas.openxmlformats.org/officeDocument/2006/relationships/customXml" Target="../ink/ink466.xml"/></Relationships>
</file>

<file path=ppt/slides/_rels/slide17.xml.rels><?xml version="1.0" encoding="UTF-8" standalone="yes"?>
<Relationships xmlns="http://schemas.openxmlformats.org/package/2006/relationships"><Relationship Id="rId3" Type="http://schemas.openxmlformats.org/officeDocument/2006/relationships/image" Target="../media/image457.emf"/><Relationship Id="rId2" Type="http://schemas.openxmlformats.org/officeDocument/2006/relationships/customXml" Target="../ink/ink467.xml"/><Relationship Id="rId1" Type="http://schemas.openxmlformats.org/officeDocument/2006/relationships/slideLayout" Target="../slideLayouts/slideLayout1.xml"/><Relationship Id="rId5" Type="http://schemas.openxmlformats.org/officeDocument/2006/relationships/image" Target="../media/image458.emf"/><Relationship Id="rId4" Type="http://schemas.openxmlformats.org/officeDocument/2006/relationships/customXml" Target="../ink/ink468.xml"/></Relationships>
</file>

<file path=ppt/slides/_rels/slide18.xml.rels><?xml version="1.0" encoding="UTF-8" standalone="yes"?>
<Relationships xmlns="http://schemas.openxmlformats.org/package/2006/relationships"><Relationship Id="rId3" Type="http://schemas.openxmlformats.org/officeDocument/2006/relationships/customXml" Target="../ink/ink469.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9.emf"/></Relationships>
</file>

<file path=ppt/slides/_rels/slide19.xml.rels><?xml version="1.0" encoding="UTF-8" standalone="yes"?>
<Relationships xmlns="http://schemas.openxmlformats.org/package/2006/relationships"><Relationship Id="rId8" Type="http://schemas.openxmlformats.org/officeDocument/2006/relationships/customXml" Target="../ink/ink472.xml"/><Relationship Id="rId13" Type="http://schemas.openxmlformats.org/officeDocument/2006/relationships/image" Target="../media/image467.png"/><Relationship Id="rId18" Type="http://schemas.openxmlformats.org/officeDocument/2006/relationships/customXml" Target="../ink/ink473.xml"/><Relationship Id="rId26" Type="http://schemas.openxmlformats.org/officeDocument/2006/relationships/image" Target="../media/image478.png"/><Relationship Id="rId3" Type="http://schemas.openxmlformats.org/officeDocument/2006/relationships/image" Target="../media/image60.png"/><Relationship Id="rId21" Type="http://schemas.openxmlformats.org/officeDocument/2006/relationships/image" Target="../media/image473.png"/><Relationship Id="rId7" Type="http://schemas.openxmlformats.org/officeDocument/2006/relationships/image" Target="../media/image462.emf"/><Relationship Id="rId12" Type="http://schemas.openxmlformats.org/officeDocument/2006/relationships/image" Target="../media/image466.png"/><Relationship Id="rId17" Type="http://schemas.openxmlformats.org/officeDocument/2006/relationships/image" Target="../media/image471.png"/><Relationship Id="rId25" Type="http://schemas.openxmlformats.org/officeDocument/2006/relationships/image" Target="../media/image477.png"/><Relationship Id="rId2" Type="http://schemas.openxmlformats.org/officeDocument/2006/relationships/notesSlide" Target="../notesSlides/notesSlide17.xml"/><Relationship Id="rId16" Type="http://schemas.openxmlformats.org/officeDocument/2006/relationships/image" Target="../media/image470.png"/><Relationship Id="rId20" Type="http://schemas.openxmlformats.org/officeDocument/2006/relationships/image" Target="../media/image472.png"/><Relationship Id="rId29" Type="http://schemas.openxmlformats.org/officeDocument/2006/relationships/image" Target="../media/image481.png"/><Relationship Id="rId1" Type="http://schemas.openxmlformats.org/officeDocument/2006/relationships/slideLayout" Target="../slideLayouts/slideLayout1.xml"/><Relationship Id="rId6" Type="http://schemas.openxmlformats.org/officeDocument/2006/relationships/customXml" Target="../ink/ink471.xml"/><Relationship Id="rId11" Type="http://schemas.openxmlformats.org/officeDocument/2006/relationships/image" Target="../media/image465.png"/><Relationship Id="rId24" Type="http://schemas.openxmlformats.org/officeDocument/2006/relationships/image" Target="../media/image476.png"/><Relationship Id="rId5" Type="http://schemas.openxmlformats.org/officeDocument/2006/relationships/image" Target="../media/image461.emf"/><Relationship Id="rId15" Type="http://schemas.openxmlformats.org/officeDocument/2006/relationships/image" Target="../media/image469.png"/><Relationship Id="rId23" Type="http://schemas.openxmlformats.org/officeDocument/2006/relationships/image" Target="../media/image475.png"/><Relationship Id="rId28" Type="http://schemas.openxmlformats.org/officeDocument/2006/relationships/image" Target="../media/image480.png"/><Relationship Id="rId10" Type="http://schemas.openxmlformats.org/officeDocument/2006/relationships/image" Target="../media/image61.png"/><Relationship Id="rId19" Type="http://schemas.openxmlformats.org/officeDocument/2006/relationships/image" Target="../media/image458.emf"/><Relationship Id="rId4" Type="http://schemas.openxmlformats.org/officeDocument/2006/relationships/customXml" Target="../ink/ink470.xml"/><Relationship Id="rId9" Type="http://schemas.openxmlformats.org/officeDocument/2006/relationships/image" Target="../media/image463.emf"/><Relationship Id="rId14" Type="http://schemas.openxmlformats.org/officeDocument/2006/relationships/image" Target="../media/image468.png"/><Relationship Id="rId22" Type="http://schemas.openxmlformats.org/officeDocument/2006/relationships/image" Target="../media/image474.png"/><Relationship Id="rId27" Type="http://schemas.openxmlformats.org/officeDocument/2006/relationships/image" Target="../media/image479.png"/><Relationship Id="rId30" Type="http://schemas.openxmlformats.org/officeDocument/2006/relationships/image" Target="../media/image48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customXml" Target="../ink/ink475.xml"/><Relationship Id="rId3" Type="http://schemas.openxmlformats.org/officeDocument/2006/relationships/image" Target="../media/image62.pn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image" Target="../media/image484.emf"/><Relationship Id="rId2" Type="http://schemas.openxmlformats.org/officeDocument/2006/relationships/notesSlide" Target="../notesSlides/notesSlide18.xml"/><Relationship Id="rId16" Type="http://schemas.openxmlformats.org/officeDocument/2006/relationships/diagramQuickStyle" Target="../diagrams/quickStyle3.xml"/><Relationship Id="rId20" Type="http://schemas.openxmlformats.org/officeDocument/2006/relationships/diagramLayout" Target="../diagrams/layout4.xml"/><Relationship Id="rId29" Type="http://schemas.openxmlformats.org/officeDocument/2006/relationships/image" Target="../media/image486.emf"/><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customXml" Target="../ink/ink474.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openxmlformats.org/officeDocument/2006/relationships/customXml" Target="../ink/ink476.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image" Target="../media/image485.emf"/></Relationships>
</file>

<file path=ppt/slides/_rels/slide21.xml.rels><?xml version="1.0" encoding="UTF-8" standalone="yes"?>
<Relationships xmlns="http://schemas.openxmlformats.org/package/2006/relationships"><Relationship Id="rId8" Type="http://schemas.openxmlformats.org/officeDocument/2006/relationships/customXml" Target="../ink/ink479.xml"/><Relationship Id="rId13" Type="http://schemas.openxmlformats.org/officeDocument/2006/relationships/image" Target="../media/image488.png"/><Relationship Id="rId18" Type="http://schemas.openxmlformats.org/officeDocument/2006/relationships/image" Target="../media/image493.png"/><Relationship Id="rId3" Type="http://schemas.openxmlformats.org/officeDocument/2006/relationships/image" Target="../media/image1.png"/><Relationship Id="rId21" Type="http://schemas.openxmlformats.org/officeDocument/2006/relationships/image" Target="../media/image496.png"/><Relationship Id="rId7" Type="http://schemas.openxmlformats.org/officeDocument/2006/relationships/image" Target="../media/image462.emf"/><Relationship Id="rId12" Type="http://schemas.openxmlformats.org/officeDocument/2006/relationships/image" Target="../media/image466.png"/><Relationship Id="rId17" Type="http://schemas.openxmlformats.org/officeDocument/2006/relationships/image" Target="../media/image492.png"/><Relationship Id="rId25" Type="http://schemas.openxmlformats.org/officeDocument/2006/relationships/image" Target="../media/image500.png"/><Relationship Id="rId2" Type="http://schemas.openxmlformats.org/officeDocument/2006/relationships/notesSlide" Target="../notesSlides/notesSlide19.xml"/><Relationship Id="rId16" Type="http://schemas.openxmlformats.org/officeDocument/2006/relationships/image" Target="../media/image491.png"/><Relationship Id="rId20" Type="http://schemas.openxmlformats.org/officeDocument/2006/relationships/image" Target="../media/image495.png"/><Relationship Id="rId1" Type="http://schemas.openxmlformats.org/officeDocument/2006/relationships/slideLayout" Target="../slideLayouts/slideLayout1.xml"/><Relationship Id="rId6" Type="http://schemas.openxmlformats.org/officeDocument/2006/relationships/customXml" Target="../ink/ink478.xml"/><Relationship Id="rId11" Type="http://schemas.openxmlformats.org/officeDocument/2006/relationships/image" Target="../media/image487.png"/><Relationship Id="rId24" Type="http://schemas.openxmlformats.org/officeDocument/2006/relationships/image" Target="../media/image499.png"/><Relationship Id="rId5" Type="http://schemas.openxmlformats.org/officeDocument/2006/relationships/image" Target="../media/image461.emf"/><Relationship Id="rId15" Type="http://schemas.openxmlformats.org/officeDocument/2006/relationships/image" Target="../media/image490.png"/><Relationship Id="rId23" Type="http://schemas.openxmlformats.org/officeDocument/2006/relationships/image" Target="../media/image498.png"/><Relationship Id="rId10" Type="http://schemas.openxmlformats.org/officeDocument/2006/relationships/image" Target="../media/image61.png"/><Relationship Id="rId19" Type="http://schemas.openxmlformats.org/officeDocument/2006/relationships/image" Target="../media/image494.png"/><Relationship Id="rId4" Type="http://schemas.openxmlformats.org/officeDocument/2006/relationships/customXml" Target="../ink/ink477.xml"/><Relationship Id="rId9" Type="http://schemas.openxmlformats.org/officeDocument/2006/relationships/image" Target="../media/image463.emf"/><Relationship Id="rId14" Type="http://schemas.openxmlformats.org/officeDocument/2006/relationships/image" Target="../media/image489.png"/><Relationship Id="rId22" Type="http://schemas.openxmlformats.org/officeDocument/2006/relationships/image" Target="../media/image497.png"/></Relationships>
</file>

<file path=ppt/slides/_rels/slide22.xml.rels><?xml version="1.0" encoding="UTF-8" standalone="yes"?>
<Relationships xmlns="http://schemas.openxmlformats.org/package/2006/relationships"><Relationship Id="rId8" Type="http://schemas.openxmlformats.org/officeDocument/2006/relationships/image" Target="../media/image504.png"/><Relationship Id="rId13" Type="http://schemas.openxmlformats.org/officeDocument/2006/relationships/image" Target="../media/image508.png"/><Relationship Id="rId18" Type="http://schemas.openxmlformats.org/officeDocument/2006/relationships/image" Target="../media/image513.png"/><Relationship Id="rId3" Type="http://schemas.openxmlformats.org/officeDocument/2006/relationships/customXml" Target="../ink/ink480.xml"/><Relationship Id="rId7" Type="http://schemas.openxmlformats.org/officeDocument/2006/relationships/image" Target="../media/image503.png"/><Relationship Id="rId12" Type="http://schemas.openxmlformats.org/officeDocument/2006/relationships/image" Target="../media/image507.png"/><Relationship Id="rId17" Type="http://schemas.openxmlformats.org/officeDocument/2006/relationships/image" Target="../media/image512.png"/><Relationship Id="rId2" Type="http://schemas.openxmlformats.org/officeDocument/2006/relationships/notesSlide" Target="../notesSlides/notesSlide20.xml"/><Relationship Id="rId16" Type="http://schemas.openxmlformats.org/officeDocument/2006/relationships/image" Target="../media/image511.png"/><Relationship Id="rId1" Type="http://schemas.openxmlformats.org/officeDocument/2006/relationships/slideLayout" Target="../slideLayouts/slideLayout1.xml"/><Relationship Id="rId6" Type="http://schemas.openxmlformats.org/officeDocument/2006/relationships/image" Target="../media/image502.png"/><Relationship Id="rId11" Type="http://schemas.openxmlformats.org/officeDocument/2006/relationships/image" Target="../media/image506.png"/><Relationship Id="rId5" Type="http://schemas.openxmlformats.org/officeDocument/2006/relationships/image" Target="../media/image475.png"/><Relationship Id="rId15" Type="http://schemas.openxmlformats.org/officeDocument/2006/relationships/image" Target="../media/image510.png"/><Relationship Id="rId10" Type="http://schemas.openxmlformats.org/officeDocument/2006/relationships/image" Target="../media/image505.emf"/><Relationship Id="rId19" Type="http://schemas.openxmlformats.org/officeDocument/2006/relationships/image" Target="../media/image514.png"/><Relationship Id="rId4" Type="http://schemas.openxmlformats.org/officeDocument/2006/relationships/image" Target="../media/image501.emf"/><Relationship Id="rId9" Type="http://schemas.openxmlformats.org/officeDocument/2006/relationships/customXml" Target="../ink/ink481.xml"/><Relationship Id="rId14" Type="http://schemas.openxmlformats.org/officeDocument/2006/relationships/image" Target="../media/image509.png"/></Relationships>
</file>

<file path=ppt/slides/_rels/slide23.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525.png"/><Relationship Id="rId18" Type="http://schemas.openxmlformats.org/officeDocument/2006/relationships/image" Target="../media/image530.png"/><Relationship Id="rId3" Type="http://schemas.openxmlformats.org/officeDocument/2006/relationships/image" Target="../media/image515.png"/><Relationship Id="rId7" Type="http://schemas.openxmlformats.org/officeDocument/2006/relationships/image" Target="../media/image519.png"/><Relationship Id="rId12" Type="http://schemas.openxmlformats.org/officeDocument/2006/relationships/image" Target="../media/image524.png"/><Relationship Id="rId17" Type="http://schemas.openxmlformats.org/officeDocument/2006/relationships/image" Target="../media/image529.png"/><Relationship Id="rId2" Type="http://schemas.openxmlformats.org/officeDocument/2006/relationships/notesSlide" Target="../notesSlides/notesSlide21.xml"/><Relationship Id="rId16" Type="http://schemas.openxmlformats.org/officeDocument/2006/relationships/image" Target="../media/image528.png"/><Relationship Id="rId1" Type="http://schemas.openxmlformats.org/officeDocument/2006/relationships/slideLayout" Target="../slideLayouts/slideLayout1.xml"/><Relationship Id="rId6" Type="http://schemas.openxmlformats.org/officeDocument/2006/relationships/image" Target="../media/image518.png"/><Relationship Id="rId11" Type="http://schemas.openxmlformats.org/officeDocument/2006/relationships/image" Target="../media/image523.png"/><Relationship Id="rId5" Type="http://schemas.openxmlformats.org/officeDocument/2006/relationships/image" Target="../media/image517.png"/><Relationship Id="rId15" Type="http://schemas.openxmlformats.org/officeDocument/2006/relationships/image" Target="../media/image527.png"/><Relationship Id="rId10" Type="http://schemas.openxmlformats.org/officeDocument/2006/relationships/image" Target="../media/image522.png"/><Relationship Id="rId4" Type="http://schemas.openxmlformats.org/officeDocument/2006/relationships/image" Target="../media/image516.png"/><Relationship Id="rId9" Type="http://schemas.openxmlformats.org/officeDocument/2006/relationships/image" Target="../media/image521.png"/><Relationship Id="rId14" Type="http://schemas.openxmlformats.org/officeDocument/2006/relationships/image" Target="../media/image526.png"/></Relationships>
</file>

<file path=ppt/slides/_rels/slide24.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63.png"/><Relationship Id="rId9" Type="http://schemas.openxmlformats.org/officeDocument/2006/relationships/image" Target="../media/image402.png"/></Relationships>
</file>

<file path=ppt/slides/_rels/slide25.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image" Target="../media/image54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63.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64.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customXml" Target="../ink/ink484.xml"/><Relationship Id="rId13" Type="http://schemas.openxmlformats.org/officeDocument/2006/relationships/image" Target="../media/image549.png"/><Relationship Id="rId18" Type="http://schemas.openxmlformats.org/officeDocument/2006/relationships/image" Target="../media/image554.png"/><Relationship Id="rId3" Type="http://schemas.openxmlformats.org/officeDocument/2006/relationships/image" Target="../media/image65.png"/><Relationship Id="rId21" Type="http://schemas.openxmlformats.org/officeDocument/2006/relationships/image" Target="../media/image557.png"/><Relationship Id="rId7" Type="http://schemas.openxmlformats.org/officeDocument/2006/relationships/image" Target="../media/image462.emf"/><Relationship Id="rId12" Type="http://schemas.openxmlformats.org/officeDocument/2006/relationships/image" Target="../media/image548.png"/><Relationship Id="rId17" Type="http://schemas.openxmlformats.org/officeDocument/2006/relationships/image" Target="../media/image553.png"/><Relationship Id="rId2" Type="http://schemas.openxmlformats.org/officeDocument/2006/relationships/notesSlide" Target="../notesSlides/notesSlide25.xml"/><Relationship Id="rId16" Type="http://schemas.openxmlformats.org/officeDocument/2006/relationships/image" Target="../media/image552.png"/><Relationship Id="rId20" Type="http://schemas.openxmlformats.org/officeDocument/2006/relationships/image" Target="../media/image556.png"/><Relationship Id="rId1" Type="http://schemas.openxmlformats.org/officeDocument/2006/relationships/slideLayout" Target="../slideLayouts/slideLayout1.xml"/><Relationship Id="rId6" Type="http://schemas.openxmlformats.org/officeDocument/2006/relationships/customXml" Target="../ink/ink483.xml"/><Relationship Id="rId11" Type="http://schemas.openxmlformats.org/officeDocument/2006/relationships/image" Target="../media/image547.png"/><Relationship Id="rId5" Type="http://schemas.openxmlformats.org/officeDocument/2006/relationships/image" Target="../media/image544.emf"/><Relationship Id="rId15" Type="http://schemas.openxmlformats.org/officeDocument/2006/relationships/image" Target="../media/image551.png"/><Relationship Id="rId23" Type="http://schemas.openxmlformats.org/officeDocument/2006/relationships/image" Target="../media/image64.png"/><Relationship Id="rId10" Type="http://schemas.openxmlformats.org/officeDocument/2006/relationships/image" Target="../media/image66.png"/><Relationship Id="rId19" Type="http://schemas.openxmlformats.org/officeDocument/2006/relationships/image" Target="../media/image555.png"/><Relationship Id="rId4" Type="http://schemas.openxmlformats.org/officeDocument/2006/relationships/customXml" Target="../ink/ink482.xml"/><Relationship Id="rId9" Type="http://schemas.openxmlformats.org/officeDocument/2006/relationships/image" Target="../media/image545.emf"/><Relationship Id="rId14" Type="http://schemas.openxmlformats.org/officeDocument/2006/relationships/image" Target="../media/image550.png"/><Relationship Id="rId22" Type="http://schemas.openxmlformats.org/officeDocument/2006/relationships/image" Target="../media/image558.png"/></Relationships>
</file>

<file path=ppt/slides/_rels/slide28.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13" Type="http://schemas.openxmlformats.org/officeDocument/2006/relationships/image" Target="../media/image73.png"/><Relationship Id="rId18" Type="http://schemas.openxmlformats.org/officeDocument/2006/relationships/image" Target="../media/image572.png"/><Relationship Id="rId3" Type="http://schemas.openxmlformats.org/officeDocument/2006/relationships/image" Target="../media/image559.png"/><Relationship Id="rId7" Type="http://schemas.openxmlformats.org/officeDocument/2006/relationships/hyperlink" Target="http://bar.wikipedia.org/wiki/Datei:Dollarnote_hq.jpg" TargetMode="External"/><Relationship Id="rId12" Type="http://schemas.openxmlformats.org/officeDocument/2006/relationships/image" Target="../media/image72.jpeg"/><Relationship Id="rId17" Type="http://schemas.openxmlformats.org/officeDocument/2006/relationships/image" Target="../media/image571.png"/><Relationship Id="rId2" Type="http://schemas.openxmlformats.org/officeDocument/2006/relationships/notesSlide" Target="../notesSlides/notesSlide26.xml"/><Relationship Id="rId16" Type="http://schemas.openxmlformats.org/officeDocument/2006/relationships/image" Target="../media/image76.png"/><Relationship Id="rId20" Type="http://schemas.openxmlformats.org/officeDocument/2006/relationships/image" Target="../media/image574.png"/><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image" Target="../media/image71.gif"/><Relationship Id="rId5" Type="http://schemas.openxmlformats.org/officeDocument/2006/relationships/image" Target="../media/image67.jpeg"/><Relationship Id="rId15" Type="http://schemas.openxmlformats.org/officeDocument/2006/relationships/image" Target="../media/image75.png"/><Relationship Id="rId10" Type="http://schemas.openxmlformats.org/officeDocument/2006/relationships/image" Target="../media/image70.jpeg"/><Relationship Id="rId19" Type="http://schemas.openxmlformats.org/officeDocument/2006/relationships/image" Target="../media/image573.png"/><Relationship Id="rId4" Type="http://schemas.openxmlformats.org/officeDocument/2006/relationships/image" Target="../media/image560.png"/><Relationship Id="rId9" Type="http://schemas.openxmlformats.org/officeDocument/2006/relationships/image" Target="../media/image69.jpeg"/><Relationship Id="rId1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580.png"/><Relationship Id="rId13" Type="http://schemas.openxmlformats.org/officeDocument/2006/relationships/customXml" Target="../ink/ink485.xml"/><Relationship Id="rId3" Type="http://schemas.openxmlformats.org/officeDocument/2006/relationships/image" Target="../media/image575.png"/><Relationship Id="rId7" Type="http://schemas.openxmlformats.org/officeDocument/2006/relationships/image" Target="../media/image579.png"/><Relationship Id="rId12" Type="http://schemas.openxmlformats.org/officeDocument/2006/relationships/image" Target="../media/image58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78.png"/><Relationship Id="rId11" Type="http://schemas.openxmlformats.org/officeDocument/2006/relationships/image" Target="../media/image582.png"/><Relationship Id="rId5" Type="http://schemas.openxmlformats.org/officeDocument/2006/relationships/image" Target="../media/image577.png"/><Relationship Id="rId15" Type="http://schemas.openxmlformats.org/officeDocument/2006/relationships/image" Target="../media/image55.png"/><Relationship Id="rId10" Type="http://schemas.openxmlformats.org/officeDocument/2006/relationships/image" Target="../media/image64.png"/><Relationship Id="rId4" Type="http://schemas.openxmlformats.org/officeDocument/2006/relationships/image" Target="../media/image576.png"/><Relationship Id="rId9" Type="http://schemas.openxmlformats.org/officeDocument/2006/relationships/image" Target="../media/image581.png"/><Relationship Id="rId14" Type="http://schemas.openxmlformats.org/officeDocument/2006/relationships/image" Target="../media/image584.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customXml" Target="../ink/ink3.xml"/></Relationships>
</file>

<file path=ppt/slides/_rels/slide30.xml.rels><?xml version="1.0" encoding="UTF-8" standalone="yes"?>
<Relationships xmlns="http://schemas.openxmlformats.org/package/2006/relationships"><Relationship Id="rId8" Type="http://schemas.openxmlformats.org/officeDocument/2006/relationships/image" Target="../media/image570.png"/><Relationship Id="rId13" Type="http://schemas.openxmlformats.org/officeDocument/2006/relationships/image" Target="../media/image594.png"/><Relationship Id="rId3" Type="http://schemas.openxmlformats.org/officeDocument/2006/relationships/image" Target="../media/image585.png"/><Relationship Id="rId7" Type="http://schemas.openxmlformats.org/officeDocument/2006/relationships/hyperlink" Target="https://www.visualfractions.com/AddUnlikeCircle/addunlikecircle.html" TargetMode="External"/><Relationship Id="rId12" Type="http://schemas.openxmlformats.org/officeDocument/2006/relationships/image" Target="../media/image593.png"/><Relationship Id="rId17" Type="http://schemas.openxmlformats.org/officeDocument/2006/relationships/image" Target="../media/image598.png"/><Relationship Id="rId2" Type="http://schemas.openxmlformats.org/officeDocument/2006/relationships/notesSlide" Target="../notesSlides/notesSlide28.xml"/><Relationship Id="rId16" Type="http://schemas.openxmlformats.org/officeDocument/2006/relationships/image" Target="../media/image597.pn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592.png"/><Relationship Id="rId5" Type="http://schemas.openxmlformats.org/officeDocument/2006/relationships/image" Target="../media/image587.png"/><Relationship Id="rId15" Type="http://schemas.openxmlformats.org/officeDocument/2006/relationships/image" Target="../media/image596.png"/><Relationship Id="rId10" Type="http://schemas.openxmlformats.org/officeDocument/2006/relationships/image" Target="../media/image591.png"/><Relationship Id="rId4" Type="http://schemas.openxmlformats.org/officeDocument/2006/relationships/image" Target="../media/image586.png"/><Relationship Id="rId9" Type="http://schemas.openxmlformats.org/officeDocument/2006/relationships/image" Target="../media/image590.png"/><Relationship Id="rId14" Type="http://schemas.openxmlformats.org/officeDocument/2006/relationships/image" Target="../media/image595.png"/></Relationships>
</file>

<file path=ppt/slides/_rels/slide31.xml.rels><?xml version="1.0" encoding="UTF-8" standalone="yes"?>
<Relationships xmlns="http://schemas.openxmlformats.org/package/2006/relationships"><Relationship Id="rId8" Type="http://schemas.openxmlformats.org/officeDocument/2006/relationships/image" Target="../media/image604.png"/><Relationship Id="rId13" Type="http://schemas.openxmlformats.org/officeDocument/2006/relationships/image" Target="../media/image609.png"/><Relationship Id="rId3" Type="http://schemas.openxmlformats.org/officeDocument/2006/relationships/image" Target="../media/image599.png"/><Relationship Id="rId7" Type="http://schemas.openxmlformats.org/officeDocument/2006/relationships/image" Target="../media/image603.png"/><Relationship Id="rId12" Type="http://schemas.openxmlformats.org/officeDocument/2006/relationships/image" Target="../media/image60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02.png"/><Relationship Id="rId11" Type="http://schemas.openxmlformats.org/officeDocument/2006/relationships/image" Target="../media/image607.png"/><Relationship Id="rId5" Type="http://schemas.openxmlformats.org/officeDocument/2006/relationships/image" Target="../media/image601.png"/><Relationship Id="rId10" Type="http://schemas.openxmlformats.org/officeDocument/2006/relationships/image" Target="../media/image606.png"/><Relationship Id="rId4" Type="http://schemas.openxmlformats.org/officeDocument/2006/relationships/image" Target="../media/image600.png"/><Relationship Id="rId9" Type="http://schemas.openxmlformats.org/officeDocument/2006/relationships/image" Target="../media/image605.png"/><Relationship Id="rId14" Type="http://schemas.openxmlformats.org/officeDocument/2006/relationships/image" Target="../media/image610.png"/></Relationships>
</file>

<file path=ppt/slides/_rels/slide32.xml.rels><?xml version="1.0" encoding="UTF-8" standalone="yes"?>
<Relationships xmlns="http://schemas.openxmlformats.org/package/2006/relationships"><Relationship Id="rId8" Type="http://schemas.openxmlformats.org/officeDocument/2006/relationships/image" Target="../media/image613.png"/><Relationship Id="rId13" Type="http://schemas.openxmlformats.org/officeDocument/2006/relationships/customXml" Target="../ink/ink488.xml"/><Relationship Id="rId18" Type="http://schemas.openxmlformats.org/officeDocument/2006/relationships/image" Target="../media/image618.png"/><Relationship Id="rId3" Type="http://schemas.openxmlformats.org/officeDocument/2006/relationships/image" Target="../media/image611.png"/><Relationship Id="rId21" Type="http://schemas.openxmlformats.org/officeDocument/2006/relationships/image" Target="../media/image621.png"/><Relationship Id="rId7" Type="http://schemas.openxmlformats.org/officeDocument/2006/relationships/image" Target="../media/image544.emf"/><Relationship Id="rId12" Type="http://schemas.openxmlformats.org/officeDocument/2006/relationships/image" Target="../media/image615.png"/><Relationship Id="rId17" Type="http://schemas.openxmlformats.org/officeDocument/2006/relationships/image" Target="../media/image64.png"/><Relationship Id="rId2" Type="http://schemas.openxmlformats.org/officeDocument/2006/relationships/notesSlide" Target="../notesSlides/notesSlide30.xml"/><Relationship Id="rId16" Type="http://schemas.openxmlformats.org/officeDocument/2006/relationships/image" Target="../media/image617.emf"/><Relationship Id="rId20" Type="http://schemas.openxmlformats.org/officeDocument/2006/relationships/image" Target="../media/image620.png"/><Relationship Id="rId1" Type="http://schemas.openxmlformats.org/officeDocument/2006/relationships/slideLayout" Target="../slideLayouts/slideLayout1.xml"/><Relationship Id="rId6" Type="http://schemas.openxmlformats.org/officeDocument/2006/relationships/customXml" Target="../ink/ink486.xml"/><Relationship Id="rId11" Type="http://schemas.openxmlformats.org/officeDocument/2006/relationships/image" Target="../media/image66.png"/><Relationship Id="rId5" Type="http://schemas.openxmlformats.org/officeDocument/2006/relationships/image" Target="../media/image65.png"/><Relationship Id="rId15" Type="http://schemas.openxmlformats.org/officeDocument/2006/relationships/customXml" Target="../ink/ink489.xml"/><Relationship Id="rId23" Type="http://schemas.openxmlformats.org/officeDocument/2006/relationships/hyperlink" Target="http://en.wikipedia.org/wiki/File:Choc-Chip-Cookie.jpg" TargetMode="External"/><Relationship Id="rId10" Type="http://schemas.openxmlformats.org/officeDocument/2006/relationships/image" Target="../media/image614.emf"/><Relationship Id="rId19" Type="http://schemas.openxmlformats.org/officeDocument/2006/relationships/image" Target="../media/image619.png"/><Relationship Id="rId4" Type="http://schemas.openxmlformats.org/officeDocument/2006/relationships/image" Target="../media/image612.png"/><Relationship Id="rId9" Type="http://schemas.openxmlformats.org/officeDocument/2006/relationships/customXml" Target="../ink/ink487.xml"/><Relationship Id="rId14" Type="http://schemas.openxmlformats.org/officeDocument/2006/relationships/image" Target="../media/image616.png"/><Relationship Id="rId22" Type="http://schemas.openxmlformats.org/officeDocument/2006/relationships/image" Target="../media/image55.jpeg"/></Relationships>
</file>

<file path=ppt/slides/_rels/slide33.xml.rels><?xml version="1.0" encoding="UTF-8" standalone="yes"?>
<Relationships xmlns="http://schemas.openxmlformats.org/package/2006/relationships"><Relationship Id="rId8" Type="http://schemas.openxmlformats.org/officeDocument/2006/relationships/image" Target="../media/image626.png"/><Relationship Id="rId3" Type="http://schemas.openxmlformats.org/officeDocument/2006/relationships/image" Target="../media/image622.png"/><Relationship Id="rId7" Type="http://schemas.openxmlformats.org/officeDocument/2006/relationships/image" Target="../media/image625.png"/><Relationship Id="rId12" Type="http://schemas.openxmlformats.org/officeDocument/2006/relationships/image" Target="../media/image63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24.png"/><Relationship Id="rId11" Type="http://schemas.openxmlformats.org/officeDocument/2006/relationships/image" Target="../media/image629.png"/><Relationship Id="rId5" Type="http://schemas.openxmlformats.org/officeDocument/2006/relationships/image" Target="../media/image623.png"/><Relationship Id="rId10" Type="http://schemas.openxmlformats.org/officeDocument/2006/relationships/image" Target="../media/image628.png"/><Relationship Id="rId4" Type="http://schemas.openxmlformats.org/officeDocument/2006/relationships/image" Target="../media/image64.png"/><Relationship Id="rId9" Type="http://schemas.openxmlformats.org/officeDocument/2006/relationships/image" Target="../media/image627.png"/></Relationships>
</file>

<file path=ppt/slides/_rels/slide34.xml.rels><?xml version="1.0" encoding="UTF-8" standalone="yes"?>
<Relationships xmlns="http://schemas.openxmlformats.org/package/2006/relationships"><Relationship Id="rId8" Type="http://schemas.openxmlformats.org/officeDocument/2006/relationships/image" Target="../media/image633.png"/><Relationship Id="rId13" Type="http://schemas.openxmlformats.org/officeDocument/2006/relationships/image" Target="../media/image638.png"/><Relationship Id="rId3" Type="http://schemas.openxmlformats.org/officeDocument/2006/relationships/image" Target="../media/image631.png"/><Relationship Id="rId7" Type="http://schemas.openxmlformats.org/officeDocument/2006/relationships/image" Target="../media/image632.png"/><Relationship Id="rId12" Type="http://schemas.openxmlformats.org/officeDocument/2006/relationships/image" Target="../media/image637.png"/><Relationship Id="rId17" Type="http://schemas.openxmlformats.org/officeDocument/2006/relationships/image" Target="../media/image642.png"/><Relationship Id="rId2" Type="http://schemas.openxmlformats.org/officeDocument/2006/relationships/notesSlide" Target="../notesSlides/notesSlide32.xml"/><Relationship Id="rId16" Type="http://schemas.openxmlformats.org/officeDocument/2006/relationships/image" Target="../media/image641.png"/><Relationship Id="rId1" Type="http://schemas.openxmlformats.org/officeDocument/2006/relationships/slideLayout" Target="../slideLayouts/slideLayout1.xml"/><Relationship Id="rId6" Type="http://schemas.openxmlformats.org/officeDocument/2006/relationships/image" Target="../media/image544.emf"/><Relationship Id="rId11" Type="http://schemas.openxmlformats.org/officeDocument/2006/relationships/image" Target="../media/image636.png"/><Relationship Id="rId5" Type="http://schemas.openxmlformats.org/officeDocument/2006/relationships/customXml" Target="../ink/ink490.xml"/><Relationship Id="rId15" Type="http://schemas.openxmlformats.org/officeDocument/2006/relationships/image" Target="../media/image640.png"/><Relationship Id="rId10" Type="http://schemas.openxmlformats.org/officeDocument/2006/relationships/image" Target="../media/image635.png"/><Relationship Id="rId4" Type="http://schemas.openxmlformats.org/officeDocument/2006/relationships/image" Target="../media/image65.png"/><Relationship Id="rId9" Type="http://schemas.openxmlformats.org/officeDocument/2006/relationships/image" Target="../media/image634.png"/><Relationship Id="rId14" Type="http://schemas.openxmlformats.org/officeDocument/2006/relationships/image" Target="../media/image639.png"/></Relationships>
</file>

<file path=ppt/slides/_rels/slide35.xml.rels><?xml version="1.0" encoding="UTF-8" standalone="yes"?>
<Relationships xmlns="http://schemas.openxmlformats.org/package/2006/relationships"><Relationship Id="rId8" Type="http://schemas.openxmlformats.org/officeDocument/2006/relationships/image" Target="../media/image648.png"/><Relationship Id="rId3" Type="http://schemas.openxmlformats.org/officeDocument/2006/relationships/image" Target="../media/image643.png"/><Relationship Id="rId7" Type="http://schemas.openxmlformats.org/officeDocument/2006/relationships/image" Target="../media/image64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46.png"/><Relationship Id="rId11" Type="http://schemas.openxmlformats.org/officeDocument/2006/relationships/image" Target="../media/image651.png"/><Relationship Id="rId5" Type="http://schemas.openxmlformats.org/officeDocument/2006/relationships/image" Target="../media/image645.png"/><Relationship Id="rId10" Type="http://schemas.openxmlformats.org/officeDocument/2006/relationships/image" Target="../media/image584.png"/><Relationship Id="rId4" Type="http://schemas.openxmlformats.org/officeDocument/2006/relationships/image" Target="../media/image644.png"/><Relationship Id="rId9" Type="http://schemas.openxmlformats.org/officeDocument/2006/relationships/image" Target="../media/image6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ustomXml" Target="../ink/ink491.xm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39.xml.rels><?xml version="1.0" encoding="UTF-8" standalone="yes"?>
<Relationships xmlns="http://schemas.openxmlformats.org/package/2006/relationships"><Relationship Id="rId3" Type="http://schemas.openxmlformats.org/officeDocument/2006/relationships/customXml" Target="../ink/ink492.xm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6" Type="http://schemas.openxmlformats.org/officeDocument/2006/relationships/customXml" Target="../ink/ink16.xml"/><Relationship Id="rId21" Type="http://schemas.openxmlformats.org/officeDocument/2006/relationships/image" Target="../media/image12.png"/><Relationship Id="rId42" Type="http://schemas.openxmlformats.org/officeDocument/2006/relationships/customXml" Target="../ink/ink24.xml"/><Relationship Id="rId47" Type="http://schemas.openxmlformats.org/officeDocument/2006/relationships/image" Target="../media/image25.png"/><Relationship Id="rId63" Type="http://schemas.openxmlformats.org/officeDocument/2006/relationships/customXml" Target="../ink/ink35.xml"/><Relationship Id="rId68" Type="http://schemas.openxmlformats.org/officeDocument/2006/relationships/image" Target="../media/image35.png"/><Relationship Id="rId2" Type="http://schemas.openxmlformats.org/officeDocument/2006/relationships/customXml" Target="../ink/ink4.xml"/><Relationship Id="rId16" Type="http://schemas.openxmlformats.org/officeDocument/2006/relationships/customXml" Target="../ink/ink11.xml"/><Relationship Id="rId29" Type="http://schemas.openxmlformats.org/officeDocument/2006/relationships/image" Target="../media/image16.png"/><Relationship Id="rId11" Type="http://schemas.openxmlformats.org/officeDocument/2006/relationships/image" Target="../media/image7.png"/><Relationship Id="rId24" Type="http://schemas.openxmlformats.org/officeDocument/2006/relationships/customXml" Target="../ink/ink15.xml"/><Relationship Id="rId32" Type="http://schemas.openxmlformats.org/officeDocument/2006/relationships/customXml" Target="../ink/ink19.xml"/><Relationship Id="rId37" Type="http://schemas.openxmlformats.org/officeDocument/2006/relationships/image" Target="../media/image20.png"/><Relationship Id="rId40" Type="http://schemas.openxmlformats.org/officeDocument/2006/relationships/customXml" Target="../ink/ink23.xml"/><Relationship Id="rId45" Type="http://schemas.openxmlformats.org/officeDocument/2006/relationships/image" Target="../media/image24.png"/><Relationship Id="rId53" Type="http://schemas.openxmlformats.org/officeDocument/2006/relationships/customXml" Target="../ink/ink30.xml"/><Relationship Id="rId58" Type="http://schemas.openxmlformats.org/officeDocument/2006/relationships/image" Target="../media/image30.png"/><Relationship Id="rId66" Type="http://schemas.openxmlformats.org/officeDocument/2006/relationships/image" Target="../media/image34.png"/><Relationship Id="rId74" Type="http://schemas.openxmlformats.org/officeDocument/2006/relationships/image" Target="../media/image38.png"/><Relationship Id="rId5" Type="http://schemas.openxmlformats.org/officeDocument/2006/relationships/image" Target="../media/image4.png"/><Relationship Id="rId61" Type="http://schemas.openxmlformats.org/officeDocument/2006/relationships/customXml" Target="../ink/ink34.xml"/><Relationship Id="rId19" Type="http://schemas.openxmlformats.org/officeDocument/2006/relationships/image" Target="../media/image11.png"/><Relationship Id="rId14" Type="http://schemas.openxmlformats.org/officeDocument/2006/relationships/customXml" Target="../ink/ink10.xml"/><Relationship Id="rId22" Type="http://schemas.openxmlformats.org/officeDocument/2006/relationships/customXml" Target="../ink/ink14.xml"/><Relationship Id="rId27" Type="http://schemas.openxmlformats.org/officeDocument/2006/relationships/image" Target="../media/image15.png"/><Relationship Id="rId30" Type="http://schemas.openxmlformats.org/officeDocument/2006/relationships/customXml" Target="../ink/ink18.xml"/><Relationship Id="rId35" Type="http://schemas.openxmlformats.org/officeDocument/2006/relationships/image" Target="../media/image19.png"/><Relationship Id="rId43" Type="http://schemas.openxmlformats.org/officeDocument/2006/relationships/image" Target="../media/image23.png"/><Relationship Id="rId48" Type="http://schemas.openxmlformats.org/officeDocument/2006/relationships/customXml" Target="../ink/ink27.xml"/><Relationship Id="rId56" Type="http://schemas.openxmlformats.org/officeDocument/2006/relationships/image" Target="../media/image29.png"/><Relationship Id="rId64" Type="http://schemas.openxmlformats.org/officeDocument/2006/relationships/image" Target="../media/image33.png"/><Relationship Id="rId69" Type="http://schemas.openxmlformats.org/officeDocument/2006/relationships/customXml" Target="../ink/ink38.xml"/><Relationship Id="rId8" Type="http://schemas.openxmlformats.org/officeDocument/2006/relationships/customXml" Target="../ink/ink7.xml"/><Relationship Id="rId51" Type="http://schemas.openxmlformats.org/officeDocument/2006/relationships/image" Target="../media/image27.png"/><Relationship Id="rId72" Type="http://schemas.openxmlformats.org/officeDocument/2006/relationships/image" Target="../media/image37.png"/><Relationship Id="rId3" Type="http://schemas.openxmlformats.org/officeDocument/2006/relationships/image" Target="../media/image3.png"/><Relationship Id="rId12" Type="http://schemas.openxmlformats.org/officeDocument/2006/relationships/customXml" Target="../ink/ink9.xml"/><Relationship Id="rId17" Type="http://schemas.openxmlformats.org/officeDocument/2006/relationships/image" Target="../media/image10.png"/><Relationship Id="rId25" Type="http://schemas.openxmlformats.org/officeDocument/2006/relationships/image" Target="../media/image14.png"/><Relationship Id="rId33" Type="http://schemas.openxmlformats.org/officeDocument/2006/relationships/image" Target="../media/image18.png"/><Relationship Id="rId38" Type="http://schemas.openxmlformats.org/officeDocument/2006/relationships/customXml" Target="../ink/ink22.xml"/><Relationship Id="rId46" Type="http://schemas.openxmlformats.org/officeDocument/2006/relationships/customXml" Target="../ink/ink26.xml"/><Relationship Id="rId59" Type="http://schemas.openxmlformats.org/officeDocument/2006/relationships/customXml" Target="../ink/ink33.xml"/><Relationship Id="rId67" Type="http://schemas.openxmlformats.org/officeDocument/2006/relationships/customXml" Target="../ink/ink37.xml"/><Relationship Id="rId20" Type="http://schemas.openxmlformats.org/officeDocument/2006/relationships/customXml" Target="../ink/ink13.xml"/><Relationship Id="rId41" Type="http://schemas.openxmlformats.org/officeDocument/2006/relationships/image" Target="../media/image22.png"/><Relationship Id="rId54" Type="http://schemas.openxmlformats.org/officeDocument/2006/relationships/image" Target="../media/image28.png"/><Relationship Id="rId62" Type="http://schemas.openxmlformats.org/officeDocument/2006/relationships/image" Target="../media/image32.png"/><Relationship Id="rId7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customXml" Target="../ink/ink6.xml"/><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customXml" Target="../ink/ink17.xml"/><Relationship Id="rId36" Type="http://schemas.openxmlformats.org/officeDocument/2006/relationships/customXml" Target="../ink/ink21.xml"/><Relationship Id="rId49" Type="http://schemas.openxmlformats.org/officeDocument/2006/relationships/image" Target="../media/image26.png"/><Relationship Id="rId57" Type="http://schemas.openxmlformats.org/officeDocument/2006/relationships/customXml" Target="../ink/ink32.xml"/><Relationship Id="rId10" Type="http://schemas.openxmlformats.org/officeDocument/2006/relationships/customXml" Target="../ink/ink8.xml"/><Relationship Id="rId31" Type="http://schemas.openxmlformats.org/officeDocument/2006/relationships/image" Target="../media/image17.png"/><Relationship Id="rId44" Type="http://schemas.openxmlformats.org/officeDocument/2006/relationships/customXml" Target="../ink/ink25.xml"/><Relationship Id="rId52" Type="http://schemas.openxmlformats.org/officeDocument/2006/relationships/customXml" Target="../ink/ink29.xml"/><Relationship Id="rId60" Type="http://schemas.openxmlformats.org/officeDocument/2006/relationships/image" Target="../media/image31.png"/><Relationship Id="rId65" Type="http://schemas.openxmlformats.org/officeDocument/2006/relationships/customXml" Target="../ink/ink36.xml"/><Relationship Id="rId73" Type="http://schemas.openxmlformats.org/officeDocument/2006/relationships/customXml" Target="../ink/ink40.xml"/><Relationship Id="rId4" Type="http://schemas.openxmlformats.org/officeDocument/2006/relationships/customXml" Target="../ink/ink5.xml"/><Relationship Id="rId9" Type="http://schemas.openxmlformats.org/officeDocument/2006/relationships/image" Target="../media/image6.png"/><Relationship Id="rId13" Type="http://schemas.openxmlformats.org/officeDocument/2006/relationships/image" Target="../media/image8.png"/><Relationship Id="rId18" Type="http://schemas.openxmlformats.org/officeDocument/2006/relationships/customXml" Target="../ink/ink12.xml"/><Relationship Id="rId39" Type="http://schemas.openxmlformats.org/officeDocument/2006/relationships/image" Target="../media/image21.png"/><Relationship Id="rId34" Type="http://schemas.openxmlformats.org/officeDocument/2006/relationships/customXml" Target="../ink/ink20.xml"/><Relationship Id="rId50" Type="http://schemas.openxmlformats.org/officeDocument/2006/relationships/customXml" Target="../ink/ink28.xml"/><Relationship Id="rId55" Type="http://schemas.openxmlformats.org/officeDocument/2006/relationships/customXml" Target="../ink/ink31.xml"/><Relationship Id="rId7" Type="http://schemas.openxmlformats.org/officeDocument/2006/relationships/image" Target="../media/image5.png"/><Relationship Id="rId71" Type="http://schemas.openxmlformats.org/officeDocument/2006/relationships/customXml" Target="../ink/ink39.xml"/></Relationships>
</file>

<file path=ppt/slides/_rels/slide40.xml.rels><?xml version="1.0" encoding="UTF-8" standalone="yes"?>
<Relationships xmlns="http://schemas.openxmlformats.org/package/2006/relationships"><Relationship Id="rId8" Type="http://schemas.openxmlformats.org/officeDocument/2006/relationships/image" Target="../media/image1010.png"/><Relationship Id="rId13" Type="http://schemas.openxmlformats.org/officeDocument/2006/relationships/image" Target="../media/image654.png"/><Relationship Id="rId3" Type="http://schemas.openxmlformats.org/officeDocument/2006/relationships/image" Target="../media/image652.emf"/><Relationship Id="rId7" Type="http://schemas.openxmlformats.org/officeDocument/2006/relationships/image" Target="../media/image40.png"/><Relationship Id="rId12" Type="http://schemas.openxmlformats.org/officeDocument/2006/relationships/image" Target="../media/image140.png"/><Relationship Id="rId2" Type="http://schemas.openxmlformats.org/officeDocument/2006/relationships/customXml" Target="../ink/ink493.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130.png"/><Relationship Id="rId5" Type="http://schemas.openxmlformats.org/officeDocument/2006/relationships/image" Target="../media/image653.emf"/><Relationship Id="rId10" Type="http://schemas.openxmlformats.org/officeDocument/2006/relationships/image" Target="../media/image120.png"/><Relationship Id="rId4" Type="http://schemas.openxmlformats.org/officeDocument/2006/relationships/customXml" Target="../ink/ink494.xml"/><Relationship Id="rId9" Type="http://schemas.openxmlformats.org/officeDocument/2006/relationships/image" Target="../media/image113.png"/><Relationship Id="rId14" Type="http://schemas.openxmlformats.org/officeDocument/2006/relationships/image" Target="../media/image160.png"/></Relationships>
</file>

<file path=ppt/slides/_rels/slide41.xml.rels><?xml version="1.0" encoding="UTF-8" standalone="yes"?>
<Relationships xmlns="http://schemas.openxmlformats.org/package/2006/relationships"><Relationship Id="rId8" Type="http://schemas.openxmlformats.org/officeDocument/2006/relationships/customXml" Target="../ink/ink497.xml"/><Relationship Id="rId3" Type="http://schemas.openxmlformats.org/officeDocument/2006/relationships/image" Target="../media/image652.emf"/><Relationship Id="rId7" Type="http://schemas.openxmlformats.org/officeDocument/2006/relationships/image" Target="../media/image41.png"/><Relationship Id="rId2" Type="http://schemas.openxmlformats.org/officeDocument/2006/relationships/customXml" Target="../ink/ink49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653.emf"/><Relationship Id="rId4" Type="http://schemas.openxmlformats.org/officeDocument/2006/relationships/customXml" Target="../ink/ink496.xml"/><Relationship Id="rId9" Type="http://schemas.openxmlformats.org/officeDocument/2006/relationships/image" Target="../media/image18.emf"/></Relationships>
</file>

<file path=ppt/slides/_rels/slide42.xml.rels><?xml version="1.0" encoding="UTF-8" standalone="yes"?>
<Relationships xmlns="http://schemas.openxmlformats.org/package/2006/relationships"><Relationship Id="rId8" Type="http://schemas.openxmlformats.org/officeDocument/2006/relationships/customXml" Target="../ink/ink500.xml"/><Relationship Id="rId13" Type="http://schemas.openxmlformats.org/officeDocument/2006/relationships/image" Target="../media/image657.emf"/><Relationship Id="rId18" Type="http://schemas.openxmlformats.org/officeDocument/2006/relationships/customXml" Target="../ink/ink505.xml"/><Relationship Id="rId3" Type="http://schemas.openxmlformats.org/officeDocument/2006/relationships/image" Target="../media/image39.png"/><Relationship Id="rId21" Type="http://schemas.openxmlformats.org/officeDocument/2006/relationships/image" Target="../media/image661.emf"/><Relationship Id="rId7" Type="http://schemas.openxmlformats.org/officeDocument/2006/relationships/image" Target="../media/image652.emf"/><Relationship Id="rId12" Type="http://schemas.openxmlformats.org/officeDocument/2006/relationships/customXml" Target="../ink/ink502.xml"/><Relationship Id="rId17" Type="http://schemas.openxmlformats.org/officeDocument/2006/relationships/image" Target="../media/image659.emf"/><Relationship Id="rId25" Type="http://schemas.openxmlformats.org/officeDocument/2006/relationships/image" Target="../media/image79.png"/><Relationship Id="rId2" Type="http://schemas.openxmlformats.org/officeDocument/2006/relationships/notesSlide" Target="../notesSlides/notesSlide34.xml"/><Relationship Id="rId16" Type="http://schemas.openxmlformats.org/officeDocument/2006/relationships/customXml" Target="../ink/ink504.xml"/><Relationship Id="rId20" Type="http://schemas.openxmlformats.org/officeDocument/2006/relationships/customXml" Target="../ink/ink506.xml"/><Relationship Id="rId1" Type="http://schemas.openxmlformats.org/officeDocument/2006/relationships/slideLayout" Target="../slideLayouts/slideLayout1.xml"/><Relationship Id="rId6" Type="http://schemas.openxmlformats.org/officeDocument/2006/relationships/customXml" Target="../ink/ink499.xml"/><Relationship Id="rId11" Type="http://schemas.openxmlformats.org/officeDocument/2006/relationships/image" Target="../media/image656.emf"/><Relationship Id="rId24" Type="http://schemas.openxmlformats.org/officeDocument/2006/relationships/image" Target="../media/image78.png"/><Relationship Id="rId5" Type="http://schemas.openxmlformats.org/officeDocument/2006/relationships/image" Target="../media/image18.emf"/><Relationship Id="rId15" Type="http://schemas.openxmlformats.org/officeDocument/2006/relationships/image" Target="../media/image658.emf"/><Relationship Id="rId23" Type="http://schemas.openxmlformats.org/officeDocument/2006/relationships/image" Target="../media/image64.png"/><Relationship Id="rId10" Type="http://schemas.openxmlformats.org/officeDocument/2006/relationships/customXml" Target="../ink/ink501.xml"/><Relationship Id="rId19" Type="http://schemas.openxmlformats.org/officeDocument/2006/relationships/image" Target="../media/image660.emf"/><Relationship Id="rId4" Type="http://schemas.openxmlformats.org/officeDocument/2006/relationships/customXml" Target="../ink/ink498.xml"/><Relationship Id="rId9" Type="http://schemas.openxmlformats.org/officeDocument/2006/relationships/image" Target="../media/image655.emf"/><Relationship Id="rId14" Type="http://schemas.openxmlformats.org/officeDocument/2006/relationships/customXml" Target="../ink/ink503.xml"/><Relationship Id="rId22"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40.png"/><Relationship Id="rId3" Type="http://schemas.openxmlformats.org/officeDocument/2006/relationships/customXml" Target="../ink/ink41.xml"/><Relationship Id="rId7" Type="http://schemas.openxmlformats.org/officeDocument/2006/relationships/image" Target="../media/image39.png"/><Relationship Id="rId12"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120.png"/><Relationship Id="rId5" Type="http://schemas.openxmlformats.org/officeDocument/2006/relationships/customXml" Target="../ink/ink42.xml"/><Relationship Id="rId15" Type="http://schemas.openxmlformats.org/officeDocument/2006/relationships/image" Target="../media/image160.png"/><Relationship Id="rId10" Type="http://schemas.openxmlformats.org/officeDocument/2006/relationships/image" Target="../media/image113.png"/><Relationship Id="rId4" Type="http://schemas.openxmlformats.org/officeDocument/2006/relationships/image" Target="../media/image6.emf"/><Relationship Id="rId9" Type="http://schemas.openxmlformats.org/officeDocument/2006/relationships/image" Target="../media/image1010.png"/><Relationship Id="rId14" Type="http://schemas.openxmlformats.org/officeDocument/2006/relationships/image" Target="../media/image150.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ustomXml" Target="../ink/ink43.xml"/><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customXml" Target="../ink/ink44.xml"/><Relationship Id="rId10" Type="http://schemas.openxmlformats.org/officeDocument/2006/relationships/image" Target="../media/image18.emf"/><Relationship Id="rId4" Type="http://schemas.openxmlformats.org/officeDocument/2006/relationships/image" Target="../media/image6.emf"/><Relationship Id="rId9" Type="http://schemas.openxmlformats.org/officeDocument/2006/relationships/customXml" Target="../ink/ink45.xml"/></Relationships>
</file>

<file path=ppt/slides/_rels/slide7.xml.rels><?xml version="1.0" encoding="UTF-8" standalone="yes"?>
<Relationships xmlns="http://schemas.openxmlformats.org/package/2006/relationships"><Relationship Id="rId117" Type="http://schemas.openxmlformats.org/officeDocument/2006/relationships/image" Target="../media/image71.emf"/><Relationship Id="rId21" Type="http://schemas.openxmlformats.org/officeDocument/2006/relationships/customXml" Target="../ink/ink53.xml"/><Relationship Id="rId42" Type="http://schemas.openxmlformats.org/officeDocument/2006/relationships/customXml" Target="../ink/ink69.xml"/><Relationship Id="rId63" Type="http://schemas.openxmlformats.org/officeDocument/2006/relationships/image" Target="../media/image44.emf"/><Relationship Id="rId84" Type="http://schemas.openxmlformats.org/officeDocument/2006/relationships/customXml" Target="../ink/ink90.xml"/><Relationship Id="rId138" Type="http://schemas.openxmlformats.org/officeDocument/2006/relationships/customXml" Target="../ink/ink117.xml"/><Relationship Id="rId159" Type="http://schemas.openxmlformats.org/officeDocument/2006/relationships/customXml" Target="../ink/ink128.xml"/><Relationship Id="rId170" Type="http://schemas.openxmlformats.org/officeDocument/2006/relationships/image" Target="../media/image97.emf"/><Relationship Id="rId107" Type="http://schemas.openxmlformats.org/officeDocument/2006/relationships/image" Target="../media/image66.emf"/><Relationship Id="rId11" Type="http://schemas.openxmlformats.org/officeDocument/2006/relationships/customXml" Target="../ink/ink49.xml"/><Relationship Id="rId32" Type="http://schemas.openxmlformats.org/officeDocument/2006/relationships/customXml" Target="../ink/ink62.xml"/><Relationship Id="rId53" Type="http://schemas.openxmlformats.org/officeDocument/2006/relationships/image" Target="../media/image39.emf"/><Relationship Id="rId74" Type="http://schemas.openxmlformats.org/officeDocument/2006/relationships/customXml" Target="../ink/ink85.xml"/><Relationship Id="rId128" Type="http://schemas.openxmlformats.org/officeDocument/2006/relationships/customXml" Target="../ink/ink112.xml"/><Relationship Id="rId149" Type="http://schemas.openxmlformats.org/officeDocument/2006/relationships/image" Target="../media/image87.emf"/><Relationship Id="rId5" Type="http://schemas.openxmlformats.org/officeDocument/2006/relationships/customXml" Target="../ink/ink47.xml"/><Relationship Id="rId95" Type="http://schemas.openxmlformats.org/officeDocument/2006/relationships/image" Target="../media/image60.emf"/><Relationship Id="rId160" Type="http://schemas.openxmlformats.org/officeDocument/2006/relationships/image" Target="../media/image92.emf"/><Relationship Id="rId22" Type="http://schemas.openxmlformats.org/officeDocument/2006/relationships/image" Target="../media/image29.emf"/><Relationship Id="rId43" Type="http://schemas.openxmlformats.org/officeDocument/2006/relationships/image" Target="../media/image34.emf"/><Relationship Id="rId64" Type="http://schemas.openxmlformats.org/officeDocument/2006/relationships/customXml" Target="../ink/ink80.xml"/><Relationship Id="rId118" Type="http://schemas.openxmlformats.org/officeDocument/2006/relationships/customXml" Target="../ink/ink107.xml"/><Relationship Id="rId139" Type="http://schemas.openxmlformats.org/officeDocument/2006/relationships/image" Target="../media/image82.emf"/><Relationship Id="rId85" Type="http://schemas.openxmlformats.org/officeDocument/2006/relationships/image" Target="../media/image55.emf"/><Relationship Id="rId150" Type="http://schemas.openxmlformats.org/officeDocument/2006/relationships/customXml" Target="../ink/ink123.xml"/><Relationship Id="rId171" Type="http://schemas.openxmlformats.org/officeDocument/2006/relationships/image" Target="../media/image98.png"/><Relationship Id="rId12" Type="http://schemas.openxmlformats.org/officeDocument/2006/relationships/image" Target="../media/image23.emf"/><Relationship Id="rId33" Type="http://schemas.openxmlformats.org/officeDocument/2006/relationships/image" Target="../media/image31.emf"/><Relationship Id="rId108" Type="http://schemas.openxmlformats.org/officeDocument/2006/relationships/customXml" Target="../ink/ink102.xml"/><Relationship Id="rId129" Type="http://schemas.openxmlformats.org/officeDocument/2006/relationships/image" Target="../media/image77.emf"/><Relationship Id="rId54" Type="http://schemas.openxmlformats.org/officeDocument/2006/relationships/customXml" Target="../ink/ink75.xml"/><Relationship Id="rId75" Type="http://schemas.openxmlformats.org/officeDocument/2006/relationships/image" Target="../media/image50.emf"/><Relationship Id="rId96" Type="http://schemas.openxmlformats.org/officeDocument/2006/relationships/customXml" Target="../ink/ink96.xml"/><Relationship Id="rId140" Type="http://schemas.openxmlformats.org/officeDocument/2006/relationships/customXml" Target="../ink/ink118.xml"/><Relationship Id="rId161" Type="http://schemas.openxmlformats.org/officeDocument/2006/relationships/customXml" Target="../ink/ink129.xml"/><Relationship Id="rId1" Type="http://schemas.openxmlformats.org/officeDocument/2006/relationships/slideLayout" Target="../slideLayouts/slideLayout1.xml"/><Relationship Id="rId6" Type="http://schemas.openxmlformats.org/officeDocument/2006/relationships/image" Target="../media/image19.emf"/><Relationship Id="rId23" Type="http://schemas.openxmlformats.org/officeDocument/2006/relationships/customXml" Target="../ink/ink54.xml"/><Relationship Id="rId28" Type="http://schemas.openxmlformats.org/officeDocument/2006/relationships/customXml" Target="../ink/ink58.xml"/><Relationship Id="rId49" Type="http://schemas.openxmlformats.org/officeDocument/2006/relationships/image" Target="../media/image37.emf"/><Relationship Id="rId114" Type="http://schemas.openxmlformats.org/officeDocument/2006/relationships/customXml" Target="../ink/ink105.xml"/><Relationship Id="rId119" Type="http://schemas.openxmlformats.org/officeDocument/2006/relationships/image" Target="../media/image72.emf"/><Relationship Id="rId44" Type="http://schemas.openxmlformats.org/officeDocument/2006/relationships/customXml" Target="../ink/ink70.xml"/><Relationship Id="rId60" Type="http://schemas.openxmlformats.org/officeDocument/2006/relationships/customXml" Target="../ink/ink78.xml"/><Relationship Id="rId65" Type="http://schemas.openxmlformats.org/officeDocument/2006/relationships/image" Target="../media/image45.emf"/><Relationship Id="rId81" Type="http://schemas.openxmlformats.org/officeDocument/2006/relationships/image" Target="../media/image53.emf"/><Relationship Id="rId86" Type="http://schemas.openxmlformats.org/officeDocument/2006/relationships/customXml" Target="../ink/ink91.xml"/><Relationship Id="rId130" Type="http://schemas.openxmlformats.org/officeDocument/2006/relationships/customXml" Target="../ink/ink113.xml"/><Relationship Id="rId135" Type="http://schemas.openxmlformats.org/officeDocument/2006/relationships/image" Target="../media/image80.emf"/><Relationship Id="rId151" Type="http://schemas.openxmlformats.org/officeDocument/2006/relationships/image" Target="../media/image88.emf"/><Relationship Id="rId156" Type="http://schemas.openxmlformats.org/officeDocument/2006/relationships/image" Target="../media/image90.emf"/><Relationship Id="rId172" Type="http://schemas.openxmlformats.org/officeDocument/2006/relationships/image" Target="../media/image99.png"/><Relationship Id="rId13" Type="http://schemas.openxmlformats.org/officeDocument/2006/relationships/customXml" Target="../ink/ink50.xml"/><Relationship Id="rId18" Type="http://schemas.openxmlformats.org/officeDocument/2006/relationships/image" Target="../media/image27.emf"/><Relationship Id="rId39" Type="http://schemas.openxmlformats.org/officeDocument/2006/relationships/customXml" Target="../ink/ink67.xml"/><Relationship Id="rId109" Type="http://schemas.openxmlformats.org/officeDocument/2006/relationships/image" Target="../media/image67.emf"/><Relationship Id="rId34" Type="http://schemas.openxmlformats.org/officeDocument/2006/relationships/customXml" Target="../ink/ink63.xml"/><Relationship Id="rId50" Type="http://schemas.openxmlformats.org/officeDocument/2006/relationships/customXml" Target="../ink/ink73.xml"/><Relationship Id="rId55" Type="http://schemas.openxmlformats.org/officeDocument/2006/relationships/image" Target="../media/image40.emf"/><Relationship Id="rId76" Type="http://schemas.openxmlformats.org/officeDocument/2006/relationships/customXml" Target="../ink/ink86.xml"/><Relationship Id="rId97" Type="http://schemas.openxmlformats.org/officeDocument/2006/relationships/image" Target="../media/image61.emf"/><Relationship Id="rId104" Type="http://schemas.openxmlformats.org/officeDocument/2006/relationships/customXml" Target="../ink/ink100.xml"/><Relationship Id="rId120" Type="http://schemas.openxmlformats.org/officeDocument/2006/relationships/customXml" Target="../ink/ink108.xml"/><Relationship Id="rId125" Type="http://schemas.openxmlformats.org/officeDocument/2006/relationships/image" Target="../media/image75.emf"/><Relationship Id="rId141" Type="http://schemas.openxmlformats.org/officeDocument/2006/relationships/image" Target="../media/image83.emf"/><Relationship Id="rId146" Type="http://schemas.openxmlformats.org/officeDocument/2006/relationships/customXml" Target="../ink/ink121.xml"/><Relationship Id="rId167" Type="http://schemas.openxmlformats.org/officeDocument/2006/relationships/customXml" Target="../ink/ink132.xml"/><Relationship Id="rId7" Type="http://schemas.openxmlformats.org/officeDocument/2006/relationships/image" Target="../media/image42.png"/><Relationship Id="rId71" Type="http://schemas.openxmlformats.org/officeDocument/2006/relationships/image" Target="../media/image48.emf"/><Relationship Id="rId92" Type="http://schemas.openxmlformats.org/officeDocument/2006/relationships/customXml" Target="../ink/ink94.xml"/><Relationship Id="rId162" Type="http://schemas.openxmlformats.org/officeDocument/2006/relationships/image" Target="../media/image93.emf"/><Relationship Id="rId2" Type="http://schemas.openxmlformats.org/officeDocument/2006/relationships/notesSlide" Target="../notesSlides/notesSlide6.xml"/><Relationship Id="rId29" Type="http://schemas.openxmlformats.org/officeDocument/2006/relationships/customXml" Target="../ink/ink59.xml"/><Relationship Id="rId24" Type="http://schemas.openxmlformats.org/officeDocument/2006/relationships/image" Target="../media/image30.emf"/><Relationship Id="rId40" Type="http://schemas.openxmlformats.org/officeDocument/2006/relationships/image" Target="../media/image33.emf"/><Relationship Id="rId45" Type="http://schemas.openxmlformats.org/officeDocument/2006/relationships/image" Target="../media/image35.emf"/><Relationship Id="rId66" Type="http://schemas.openxmlformats.org/officeDocument/2006/relationships/customXml" Target="../ink/ink81.xml"/><Relationship Id="rId87" Type="http://schemas.openxmlformats.org/officeDocument/2006/relationships/image" Target="../media/image56.emf"/><Relationship Id="rId110" Type="http://schemas.openxmlformats.org/officeDocument/2006/relationships/customXml" Target="../ink/ink103.xml"/><Relationship Id="rId115" Type="http://schemas.openxmlformats.org/officeDocument/2006/relationships/image" Target="../media/image70.emf"/><Relationship Id="rId131" Type="http://schemas.openxmlformats.org/officeDocument/2006/relationships/image" Target="../media/image78.emf"/><Relationship Id="rId136" Type="http://schemas.openxmlformats.org/officeDocument/2006/relationships/customXml" Target="../ink/ink116.xml"/><Relationship Id="rId157" Type="http://schemas.openxmlformats.org/officeDocument/2006/relationships/customXml" Target="../ink/ink127.xml"/><Relationship Id="rId61" Type="http://schemas.openxmlformats.org/officeDocument/2006/relationships/image" Target="../media/image43.emf"/><Relationship Id="rId82" Type="http://schemas.openxmlformats.org/officeDocument/2006/relationships/customXml" Target="../ink/ink89.xml"/><Relationship Id="rId152" Type="http://schemas.openxmlformats.org/officeDocument/2006/relationships/customXml" Target="../ink/ink124.xml"/><Relationship Id="rId173" Type="http://schemas.openxmlformats.org/officeDocument/2006/relationships/image" Target="../media/image100.png"/><Relationship Id="rId19" Type="http://schemas.openxmlformats.org/officeDocument/2006/relationships/customXml" Target="../ink/ink52.xml"/><Relationship Id="rId14" Type="http://schemas.openxmlformats.org/officeDocument/2006/relationships/image" Target="../media/image24.emf"/><Relationship Id="rId30" Type="http://schemas.openxmlformats.org/officeDocument/2006/relationships/customXml" Target="../ink/ink60.xml"/><Relationship Id="rId35" Type="http://schemas.openxmlformats.org/officeDocument/2006/relationships/customXml" Target="../ink/ink64.xml"/><Relationship Id="rId56" Type="http://schemas.openxmlformats.org/officeDocument/2006/relationships/customXml" Target="../ink/ink76.xml"/><Relationship Id="rId77" Type="http://schemas.openxmlformats.org/officeDocument/2006/relationships/image" Target="../media/image51.emf"/><Relationship Id="rId100" Type="http://schemas.openxmlformats.org/officeDocument/2006/relationships/customXml" Target="../ink/ink98.xml"/><Relationship Id="rId105" Type="http://schemas.openxmlformats.org/officeDocument/2006/relationships/image" Target="../media/image65.emf"/><Relationship Id="rId126" Type="http://schemas.openxmlformats.org/officeDocument/2006/relationships/customXml" Target="../ink/ink111.xml"/><Relationship Id="rId147" Type="http://schemas.openxmlformats.org/officeDocument/2006/relationships/image" Target="../media/image86.emf"/><Relationship Id="rId168" Type="http://schemas.openxmlformats.org/officeDocument/2006/relationships/image" Target="../media/image96.emf"/><Relationship Id="rId8" Type="http://schemas.openxmlformats.org/officeDocument/2006/relationships/image" Target="../media/image43.png"/><Relationship Id="rId51" Type="http://schemas.openxmlformats.org/officeDocument/2006/relationships/image" Target="../media/image38.emf"/><Relationship Id="rId72" Type="http://schemas.openxmlformats.org/officeDocument/2006/relationships/customXml" Target="../ink/ink84.xml"/><Relationship Id="rId93" Type="http://schemas.openxmlformats.org/officeDocument/2006/relationships/image" Target="../media/image59.emf"/><Relationship Id="rId98" Type="http://schemas.openxmlformats.org/officeDocument/2006/relationships/customXml" Target="../ink/ink97.xml"/><Relationship Id="rId121" Type="http://schemas.openxmlformats.org/officeDocument/2006/relationships/image" Target="../media/image73.emf"/><Relationship Id="rId142" Type="http://schemas.openxmlformats.org/officeDocument/2006/relationships/customXml" Target="../ink/ink119.xml"/><Relationship Id="rId163" Type="http://schemas.openxmlformats.org/officeDocument/2006/relationships/customXml" Target="../ink/ink130.xml"/><Relationship Id="rId3" Type="http://schemas.openxmlformats.org/officeDocument/2006/relationships/customXml" Target="../ink/ink46.xml"/><Relationship Id="rId25" Type="http://schemas.openxmlformats.org/officeDocument/2006/relationships/customXml" Target="../ink/ink55.xml"/><Relationship Id="rId46" Type="http://schemas.openxmlformats.org/officeDocument/2006/relationships/customXml" Target="../ink/ink71.xml"/><Relationship Id="rId67" Type="http://schemas.openxmlformats.org/officeDocument/2006/relationships/image" Target="../media/image46.emf"/><Relationship Id="rId116" Type="http://schemas.openxmlformats.org/officeDocument/2006/relationships/customXml" Target="../ink/ink106.xml"/><Relationship Id="rId137" Type="http://schemas.openxmlformats.org/officeDocument/2006/relationships/image" Target="../media/image81.emf"/><Relationship Id="rId158" Type="http://schemas.openxmlformats.org/officeDocument/2006/relationships/image" Target="../media/image91.emf"/><Relationship Id="rId20" Type="http://schemas.openxmlformats.org/officeDocument/2006/relationships/image" Target="../media/image28.emf"/><Relationship Id="rId41" Type="http://schemas.openxmlformats.org/officeDocument/2006/relationships/customXml" Target="../ink/ink68.xml"/><Relationship Id="rId62" Type="http://schemas.openxmlformats.org/officeDocument/2006/relationships/customXml" Target="../ink/ink79.xml"/><Relationship Id="rId83" Type="http://schemas.openxmlformats.org/officeDocument/2006/relationships/image" Target="../media/image54.emf"/><Relationship Id="rId88" Type="http://schemas.openxmlformats.org/officeDocument/2006/relationships/customXml" Target="../ink/ink92.xml"/><Relationship Id="rId111" Type="http://schemas.openxmlformats.org/officeDocument/2006/relationships/image" Target="../media/image68.emf"/><Relationship Id="rId132" Type="http://schemas.openxmlformats.org/officeDocument/2006/relationships/customXml" Target="../ink/ink114.xml"/><Relationship Id="rId153" Type="http://schemas.openxmlformats.org/officeDocument/2006/relationships/customXml" Target="../ink/ink125.xml"/><Relationship Id="rId174" Type="http://schemas.openxmlformats.org/officeDocument/2006/relationships/image" Target="../media/image101.png"/><Relationship Id="rId15" Type="http://schemas.openxmlformats.org/officeDocument/2006/relationships/image" Target="../media/image44.png"/><Relationship Id="rId36" Type="http://schemas.openxmlformats.org/officeDocument/2006/relationships/customXml" Target="../ink/ink65.xml"/><Relationship Id="rId57" Type="http://schemas.openxmlformats.org/officeDocument/2006/relationships/image" Target="../media/image41.emf"/><Relationship Id="rId106" Type="http://schemas.openxmlformats.org/officeDocument/2006/relationships/customXml" Target="../ink/ink101.xml"/><Relationship Id="rId127" Type="http://schemas.openxmlformats.org/officeDocument/2006/relationships/image" Target="../media/image76.emf"/><Relationship Id="rId10" Type="http://schemas.openxmlformats.org/officeDocument/2006/relationships/image" Target="../media/image22.emf"/><Relationship Id="rId31" Type="http://schemas.openxmlformats.org/officeDocument/2006/relationships/customXml" Target="../ink/ink61.xml"/><Relationship Id="rId52" Type="http://schemas.openxmlformats.org/officeDocument/2006/relationships/customXml" Target="../ink/ink74.xml"/><Relationship Id="rId73" Type="http://schemas.openxmlformats.org/officeDocument/2006/relationships/image" Target="../media/image49.emf"/><Relationship Id="rId78" Type="http://schemas.openxmlformats.org/officeDocument/2006/relationships/customXml" Target="../ink/ink87.xml"/><Relationship Id="rId94" Type="http://schemas.openxmlformats.org/officeDocument/2006/relationships/customXml" Target="../ink/ink95.xml"/><Relationship Id="rId99" Type="http://schemas.openxmlformats.org/officeDocument/2006/relationships/image" Target="../media/image62.emf"/><Relationship Id="rId101" Type="http://schemas.openxmlformats.org/officeDocument/2006/relationships/image" Target="../media/image63.emf"/><Relationship Id="rId122" Type="http://schemas.openxmlformats.org/officeDocument/2006/relationships/customXml" Target="../ink/ink109.xml"/><Relationship Id="rId143" Type="http://schemas.openxmlformats.org/officeDocument/2006/relationships/image" Target="../media/image84.emf"/><Relationship Id="rId148" Type="http://schemas.openxmlformats.org/officeDocument/2006/relationships/customXml" Target="../ink/ink122.xml"/><Relationship Id="rId164" Type="http://schemas.openxmlformats.org/officeDocument/2006/relationships/image" Target="../media/image94.emf"/><Relationship Id="rId169" Type="http://schemas.openxmlformats.org/officeDocument/2006/relationships/customXml" Target="../ink/ink133.xml"/><Relationship Id="rId4" Type="http://schemas.openxmlformats.org/officeDocument/2006/relationships/image" Target="../media/image6.emf"/><Relationship Id="rId9" Type="http://schemas.openxmlformats.org/officeDocument/2006/relationships/customXml" Target="../ink/ink48.xml"/><Relationship Id="rId26" Type="http://schemas.openxmlformats.org/officeDocument/2006/relationships/customXml" Target="../ink/ink56.xml"/><Relationship Id="rId47" Type="http://schemas.openxmlformats.org/officeDocument/2006/relationships/image" Target="../media/image36.emf"/><Relationship Id="rId68" Type="http://schemas.openxmlformats.org/officeDocument/2006/relationships/customXml" Target="../ink/ink82.xml"/><Relationship Id="rId89" Type="http://schemas.openxmlformats.org/officeDocument/2006/relationships/image" Target="../media/image57.emf"/><Relationship Id="rId112" Type="http://schemas.openxmlformats.org/officeDocument/2006/relationships/customXml" Target="../ink/ink104.xml"/><Relationship Id="rId133" Type="http://schemas.openxmlformats.org/officeDocument/2006/relationships/image" Target="../media/image79.emf"/><Relationship Id="rId154" Type="http://schemas.openxmlformats.org/officeDocument/2006/relationships/image" Target="../media/image89.emf"/><Relationship Id="rId175" Type="http://schemas.openxmlformats.org/officeDocument/2006/relationships/image" Target="../media/image102.png"/><Relationship Id="rId16" Type="http://schemas.openxmlformats.org/officeDocument/2006/relationships/image" Target="../media/image45.png"/><Relationship Id="rId37" Type="http://schemas.openxmlformats.org/officeDocument/2006/relationships/image" Target="../media/image46.png"/><Relationship Id="rId58" Type="http://schemas.openxmlformats.org/officeDocument/2006/relationships/customXml" Target="../ink/ink77.xml"/><Relationship Id="rId79" Type="http://schemas.openxmlformats.org/officeDocument/2006/relationships/image" Target="../media/image52.emf"/><Relationship Id="rId102" Type="http://schemas.openxmlformats.org/officeDocument/2006/relationships/customXml" Target="../ink/ink99.xml"/><Relationship Id="rId123" Type="http://schemas.openxmlformats.org/officeDocument/2006/relationships/image" Target="../media/image74.emf"/><Relationship Id="rId144" Type="http://schemas.openxmlformats.org/officeDocument/2006/relationships/customXml" Target="../ink/ink120.xml"/><Relationship Id="rId90" Type="http://schemas.openxmlformats.org/officeDocument/2006/relationships/customXml" Target="../ink/ink93.xml"/><Relationship Id="rId165" Type="http://schemas.openxmlformats.org/officeDocument/2006/relationships/customXml" Target="../ink/ink131.xml"/><Relationship Id="rId27" Type="http://schemas.openxmlformats.org/officeDocument/2006/relationships/customXml" Target="../ink/ink57.xml"/><Relationship Id="rId48" Type="http://schemas.openxmlformats.org/officeDocument/2006/relationships/customXml" Target="../ink/ink72.xml"/><Relationship Id="rId69" Type="http://schemas.openxmlformats.org/officeDocument/2006/relationships/image" Target="../media/image47.emf"/><Relationship Id="rId113" Type="http://schemas.openxmlformats.org/officeDocument/2006/relationships/image" Target="../media/image69.emf"/><Relationship Id="rId134" Type="http://schemas.openxmlformats.org/officeDocument/2006/relationships/customXml" Target="../ink/ink115.xml"/><Relationship Id="rId80" Type="http://schemas.openxmlformats.org/officeDocument/2006/relationships/customXml" Target="../ink/ink88.xml"/><Relationship Id="rId155" Type="http://schemas.openxmlformats.org/officeDocument/2006/relationships/customXml" Target="../ink/ink126.xml"/><Relationship Id="rId176" Type="http://schemas.openxmlformats.org/officeDocument/2006/relationships/image" Target="../media/image103.png"/><Relationship Id="rId17" Type="http://schemas.openxmlformats.org/officeDocument/2006/relationships/customXml" Target="../ink/ink51.xml"/><Relationship Id="rId38" Type="http://schemas.openxmlformats.org/officeDocument/2006/relationships/customXml" Target="../ink/ink66.xml"/><Relationship Id="rId59" Type="http://schemas.openxmlformats.org/officeDocument/2006/relationships/image" Target="../media/image42.emf"/><Relationship Id="rId103" Type="http://schemas.openxmlformats.org/officeDocument/2006/relationships/image" Target="../media/image64.emf"/><Relationship Id="rId124" Type="http://schemas.openxmlformats.org/officeDocument/2006/relationships/customXml" Target="../ink/ink110.xml"/><Relationship Id="rId70" Type="http://schemas.openxmlformats.org/officeDocument/2006/relationships/customXml" Target="../ink/ink83.xml"/><Relationship Id="rId91" Type="http://schemas.openxmlformats.org/officeDocument/2006/relationships/image" Target="../media/image58.emf"/><Relationship Id="rId145" Type="http://schemas.openxmlformats.org/officeDocument/2006/relationships/image" Target="../media/image85.emf"/><Relationship Id="rId166" Type="http://schemas.openxmlformats.org/officeDocument/2006/relationships/image" Target="../media/image95.emf"/></Relationships>
</file>

<file path=ppt/slides/_rels/slide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9.xml.rels><?xml version="1.0" encoding="UTF-8" standalone="yes"?>
<Relationships xmlns="http://schemas.openxmlformats.org/package/2006/relationships"><Relationship Id="rId117" Type="http://schemas.openxmlformats.org/officeDocument/2006/relationships/customXml" Target="../ink/ink190.xml"/><Relationship Id="rId21" Type="http://schemas.openxmlformats.org/officeDocument/2006/relationships/customXml" Target="../ink/ink142.xml"/><Relationship Id="rId42" Type="http://schemas.openxmlformats.org/officeDocument/2006/relationships/image" Target="../media/image133.emf"/><Relationship Id="rId63" Type="http://schemas.openxmlformats.org/officeDocument/2006/relationships/customXml" Target="../ink/ink163.xml"/><Relationship Id="rId84" Type="http://schemas.openxmlformats.org/officeDocument/2006/relationships/image" Target="../media/image154.emf"/><Relationship Id="rId138" Type="http://schemas.openxmlformats.org/officeDocument/2006/relationships/image" Target="../media/image184.emf"/><Relationship Id="rId159" Type="http://schemas.openxmlformats.org/officeDocument/2006/relationships/image" Target="../media/image195.png"/><Relationship Id="rId107" Type="http://schemas.openxmlformats.org/officeDocument/2006/relationships/customXml" Target="../ink/ink185.xml"/><Relationship Id="rId11" Type="http://schemas.openxmlformats.org/officeDocument/2006/relationships/customXml" Target="../ink/ink137.xml"/><Relationship Id="rId32" Type="http://schemas.openxmlformats.org/officeDocument/2006/relationships/image" Target="../media/image128.emf"/><Relationship Id="rId53" Type="http://schemas.openxmlformats.org/officeDocument/2006/relationships/customXml" Target="../ink/ink158.xml"/><Relationship Id="rId74" Type="http://schemas.openxmlformats.org/officeDocument/2006/relationships/image" Target="../media/image149.emf"/><Relationship Id="rId128" Type="http://schemas.openxmlformats.org/officeDocument/2006/relationships/customXml" Target="../ink/ink193.xml"/><Relationship Id="rId149" Type="http://schemas.openxmlformats.org/officeDocument/2006/relationships/customXml" Target="../ink/ink202.xml"/><Relationship Id="rId5" Type="http://schemas.openxmlformats.org/officeDocument/2006/relationships/image" Target="../media/image47.png"/><Relationship Id="rId95" Type="http://schemas.openxmlformats.org/officeDocument/2006/relationships/customXml" Target="../ink/ink179.xml"/><Relationship Id="rId160" Type="http://schemas.openxmlformats.org/officeDocument/2006/relationships/image" Target="../media/image196.png"/><Relationship Id="rId22" Type="http://schemas.openxmlformats.org/officeDocument/2006/relationships/image" Target="../media/image123.emf"/><Relationship Id="rId43" Type="http://schemas.openxmlformats.org/officeDocument/2006/relationships/customXml" Target="../ink/ink153.xml"/><Relationship Id="rId64" Type="http://schemas.openxmlformats.org/officeDocument/2006/relationships/image" Target="../media/image144.emf"/><Relationship Id="rId118" Type="http://schemas.openxmlformats.org/officeDocument/2006/relationships/image" Target="../media/image170.emf"/><Relationship Id="rId139" Type="http://schemas.openxmlformats.org/officeDocument/2006/relationships/customXml" Target="../ink/ink197.xml"/><Relationship Id="rId85" Type="http://schemas.openxmlformats.org/officeDocument/2006/relationships/customXml" Target="../ink/ink174.xml"/><Relationship Id="rId150" Type="http://schemas.openxmlformats.org/officeDocument/2006/relationships/image" Target="../media/image190.emf"/><Relationship Id="rId12" Type="http://schemas.openxmlformats.org/officeDocument/2006/relationships/image" Target="../media/image118.emf"/><Relationship Id="rId17" Type="http://schemas.openxmlformats.org/officeDocument/2006/relationships/customXml" Target="../ink/ink140.xml"/><Relationship Id="rId33" Type="http://schemas.openxmlformats.org/officeDocument/2006/relationships/customXml" Target="../ink/ink148.xml"/><Relationship Id="rId38" Type="http://schemas.openxmlformats.org/officeDocument/2006/relationships/image" Target="../media/image131.emf"/><Relationship Id="rId59" Type="http://schemas.openxmlformats.org/officeDocument/2006/relationships/customXml" Target="../ink/ink161.xml"/><Relationship Id="rId103" Type="http://schemas.openxmlformats.org/officeDocument/2006/relationships/customXml" Target="../ink/ink183.xml"/><Relationship Id="rId108" Type="http://schemas.openxmlformats.org/officeDocument/2006/relationships/image" Target="../media/image165.emf"/><Relationship Id="rId124" Type="http://schemas.openxmlformats.org/officeDocument/2006/relationships/image" Target="../media/image174.png"/><Relationship Id="rId129" Type="http://schemas.openxmlformats.org/officeDocument/2006/relationships/image" Target="../media/image178.emf"/><Relationship Id="rId54" Type="http://schemas.openxmlformats.org/officeDocument/2006/relationships/image" Target="../media/image139.emf"/><Relationship Id="rId70" Type="http://schemas.openxmlformats.org/officeDocument/2006/relationships/image" Target="../media/image147.emf"/><Relationship Id="rId75" Type="http://schemas.openxmlformats.org/officeDocument/2006/relationships/customXml" Target="../ink/ink169.xml"/><Relationship Id="rId91" Type="http://schemas.openxmlformats.org/officeDocument/2006/relationships/customXml" Target="../ink/ink177.xml"/><Relationship Id="rId96" Type="http://schemas.openxmlformats.org/officeDocument/2006/relationships/image" Target="../media/image160.emf"/><Relationship Id="rId140" Type="http://schemas.openxmlformats.org/officeDocument/2006/relationships/image" Target="../media/image185.emf"/><Relationship Id="rId145" Type="http://schemas.openxmlformats.org/officeDocument/2006/relationships/customXml" Target="../ink/ink200.xml"/><Relationship Id="rId161" Type="http://schemas.openxmlformats.org/officeDocument/2006/relationships/image" Target="../media/image197.png"/><Relationship Id="rId1" Type="http://schemas.openxmlformats.org/officeDocument/2006/relationships/slideLayout" Target="../slideLayouts/slideLayout1.xml"/><Relationship Id="rId6" Type="http://schemas.openxmlformats.org/officeDocument/2006/relationships/customXml" Target="../ink/ink135.xml"/><Relationship Id="rId23" Type="http://schemas.openxmlformats.org/officeDocument/2006/relationships/customXml" Target="../ink/ink143.xml"/><Relationship Id="rId28" Type="http://schemas.openxmlformats.org/officeDocument/2006/relationships/image" Target="../media/image126.emf"/><Relationship Id="rId49" Type="http://schemas.openxmlformats.org/officeDocument/2006/relationships/customXml" Target="../ink/ink156.xml"/><Relationship Id="rId114" Type="http://schemas.openxmlformats.org/officeDocument/2006/relationships/image" Target="../media/image168.emf"/><Relationship Id="rId119" Type="http://schemas.openxmlformats.org/officeDocument/2006/relationships/customXml" Target="../ink/ink191.xml"/><Relationship Id="rId44" Type="http://schemas.openxmlformats.org/officeDocument/2006/relationships/image" Target="../media/image134.emf"/><Relationship Id="rId60" Type="http://schemas.openxmlformats.org/officeDocument/2006/relationships/image" Target="../media/image142.emf"/><Relationship Id="rId65" Type="http://schemas.openxmlformats.org/officeDocument/2006/relationships/customXml" Target="../ink/ink164.xml"/><Relationship Id="rId81" Type="http://schemas.openxmlformats.org/officeDocument/2006/relationships/customXml" Target="../ink/ink172.xml"/><Relationship Id="rId86" Type="http://schemas.openxmlformats.org/officeDocument/2006/relationships/image" Target="../media/image155.emf"/><Relationship Id="rId130" Type="http://schemas.openxmlformats.org/officeDocument/2006/relationships/customXml" Target="../ink/ink194.xml"/><Relationship Id="rId135" Type="http://schemas.openxmlformats.org/officeDocument/2006/relationships/image" Target="../media/image182.png"/><Relationship Id="rId151" Type="http://schemas.openxmlformats.org/officeDocument/2006/relationships/customXml" Target="../ink/ink203.xml"/><Relationship Id="rId156" Type="http://schemas.openxmlformats.org/officeDocument/2006/relationships/image" Target="../media/image193.emf"/><Relationship Id="rId13" Type="http://schemas.openxmlformats.org/officeDocument/2006/relationships/customXml" Target="../ink/ink138.xml"/><Relationship Id="rId18" Type="http://schemas.openxmlformats.org/officeDocument/2006/relationships/image" Target="../media/image121.emf"/><Relationship Id="rId39" Type="http://schemas.openxmlformats.org/officeDocument/2006/relationships/customXml" Target="../ink/ink151.xml"/><Relationship Id="rId109" Type="http://schemas.openxmlformats.org/officeDocument/2006/relationships/customXml" Target="../ink/ink186.xml"/><Relationship Id="rId34" Type="http://schemas.openxmlformats.org/officeDocument/2006/relationships/image" Target="../media/image129.emf"/><Relationship Id="rId50" Type="http://schemas.openxmlformats.org/officeDocument/2006/relationships/image" Target="../media/image137.emf"/><Relationship Id="rId55" Type="http://schemas.openxmlformats.org/officeDocument/2006/relationships/customXml" Target="../ink/ink159.xml"/><Relationship Id="rId76" Type="http://schemas.openxmlformats.org/officeDocument/2006/relationships/image" Target="../media/image150.emf"/><Relationship Id="rId97" Type="http://schemas.openxmlformats.org/officeDocument/2006/relationships/customXml" Target="../ink/ink180.xml"/><Relationship Id="rId104" Type="http://schemas.openxmlformats.org/officeDocument/2006/relationships/image" Target="../media/image163.emf"/><Relationship Id="rId120" Type="http://schemas.openxmlformats.org/officeDocument/2006/relationships/image" Target="../media/image171.emf"/><Relationship Id="rId125" Type="http://schemas.openxmlformats.org/officeDocument/2006/relationships/image" Target="../media/image175.png"/><Relationship Id="rId141" Type="http://schemas.openxmlformats.org/officeDocument/2006/relationships/customXml" Target="../ink/ink198.xml"/><Relationship Id="rId146" Type="http://schemas.openxmlformats.org/officeDocument/2006/relationships/image" Target="../media/image188.emf"/><Relationship Id="rId7" Type="http://schemas.openxmlformats.org/officeDocument/2006/relationships/image" Target="../media/image115.emf"/><Relationship Id="rId71" Type="http://schemas.openxmlformats.org/officeDocument/2006/relationships/customXml" Target="../ink/ink167.xml"/><Relationship Id="rId92" Type="http://schemas.openxmlformats.org/officeDocument/2006/relationships/image" Target="../media/image158.emf"/><Relationship Id="rId162" Type="http://schemas.openxmlformats.org/officeDocument/2006/relationships/image" Target="../media/image198.png"/><Relationship Id="rId2" Type="http://schemas.openxmlformats.org/officeDocument/2006/relationships/notesSlide" Target="../notesSlides/notesSlide8.xml"/><Relationship Id="rId29" Type="http://schemas.openxmlformats.org/officeDocument/2006/relationships/customXml" Target="../ink/ink146.xml"/><Relationship Id="rId24" Type="http://schemas.openxmlformats.org/officeDocument/2006/relationships/image" Target="../media/image124.emf"/><Relationship Id="rId40" Type="http://schemas.openxmlformats.org/officeDocument/2006/relationships/image" Target="../media/image132.emf"/><Relationship Id="rId45" Type="http://schemas.openxmlformats.org/officeDocument/2006/relationships/customXml" Target="../ink/ink154.xml"/><Relationship Id="rId66" Type="http://schemas.openxmlformats.org/officeDocument/2006/relationships/image" Target="../media/image145.emf"/><Relationship Id="rId87" Type="http://schemas.openxmlformats.org/officeDocument/2006/relationships/customXml" Target="../ink/ink175.xml"/><Relationship Id="rId110" Type="http://schemas.openxmlformats.org/officeDocument/2006/relationships/image" Target="../media/image166.emf"/><Relationship Id="rId115" Type="http://schemas.openxmlformats.org/officeDocument/2006/relationships/customXml" Target="../ink/ink189.xml"/><Relationship Id="rId131" Type="http://schemas.openxmlformats.org/officeDocument/2006/relationships/image" Target="../media/image179.emf"/><Relationship Id="rId136" Type="http://schemas.openxmlformats.org/officeDocument/2006/relationships/image" Target="../media/image183.png"/><Relationship Id="rId157" Type="http://schemas.openxmlformats.org/officeDocument/2006/relationships/customXml" Target="../ink/ink206.xml"/><Relationship Id="rId61" Type="http://schemas.openxmlformats.org/officeDocument/2006/relationships/customXml" Target="../ink/ink162.xml"/><Relationship Id="rId82" Type="http://schemas.openxmlformats.org/officeDocument/2006/relationships/image" Target="../media/image153.emf"/><Relationship Id="rId152" Type="http://schemas.openxmlformats.org/officeDocument/2006/relationships/image" Target="../media/image191.emf"/><Relationship Id="rId19" Type="http://schemas.openxmlformats.org/officeDocument/2006/relationships/customXml" Target="../ink/ink141.xml"/><Relationship Id="rId14" Type="http://schemas.openxmlformats.org/officeDocument/2006/relationships/image" Target="../media/image119.emf"/><Relationship Id="rId30" Type="http://schemas.openxmlformats.org/officeDocument/2006/relationships/image" Target="../media/image127.emf"/><Relationship Id="rId35" Type="http://schemas.openxmlformats.org/officeDocument/2006/relationships/customXml" Target="../ink/ink149.xml"/><Relationship Id="rId56" Type="http://schemas.openxmlformats.org/officeDocument/2006/relationships/image" Target="../media/image140.emf"/><Relationship Id="rId77" Type="http://schemas.openxmlformats.org/officeDocument/2006/relationships/customXml" Target="../ink/ink170.xml"/><Relationship Id="rId100" Type="http://schemas.openxmlformats.org/officeDocument/2006/relationships/image" Target="../media/image162.emf"/><Relationship Id="rId105" Type="http://schemas.openxmlformats.org/officeDocument/2006/relationships/customXml" Target="../ink/ink184.xml"/><Relationship Id="rId126" Type="http://schemas.openxmlformats.org/officeDocument/2006/relationships/image" Target="../media/image176.png"/><Relationship Id="rId147" Type="http://schemas.openxmlformats.org/officeDocument/2006/relationships/customXml" Target="../ink/ink201.xml"/><Relationship Id="rId8" Type="http://schemas.openxmlformats.org/officeDocument/2006/relationships/image" Target="../media/image48.png"/><Relationship Id="rId51" Type="http://schemas.openxmlformats.org/officeDocument/2006/relationships/customXml" Target="../ink/ink157.xml"/><Relationship Id="rId72" Type="http://schemas.openxmlformats.org/officeDocument/2006/relationships/image" Target="../media/image148.emf"/><Relationship Id="rId93" Type="http://schemas.openxmlformats.org/officeDocument/2006/relationships/customXml" Target="../ink/ink178.xml"/><Relationship Id="rId98" Type="http://schemas.openxmlformats.org/officeDocument/2006/relationships/image" Target="../media/image161.emf"/><Relationship Id="rId121" Type="http://schemas.openxmlformats.org/officeDocument/2006/relationships/customXml" Target="../ink/ink192.xml"/><Relationship Id="rId142" Type="http://schemas.openxmlformats.org/officeDocument/2006/relationships/image" Target="../media/image186.emf"/><Relationship Id="rId163" Type="http://schemas.openxmlformats.org/officeDocument/2006/relationships/image" Target="../media/image199.png"/><Relationship Id="rId3" Type="http://schemas.openxmlformats.org/officeDocument/2006/relationships/customXml" Target="../ink/ink134.xml"/><Relationship Id="rId25" Type="http://schemas.openxmlformats.org/officeDocument/2006/relationships/customXml" Target="../ink/ink144.xml"/><Relationship Id="rId46" Type="http://schemas.openxmlformats.org/officeDocument/2006/relationships/image" Target="../media/image135.emf"/><Relationship Id="rId67" Type="http://schemas.openxmlformats.org/officeDocument/2006/relationships/customXml" Target="../ink/ink165.xml"/><Relationship Id="rId116" Type="http://schemas.openxmlformats.org/officeDocument/2006/relationships/image" Target="../media/image169.emf"/><Relationship Id="rId137" Type="http://schemas.openxmlformats.org/officeDocument/2006/relationships/customXml" Target="../ink/ink196.xml"/><Relationship Id="rId158" Type="http://schemas.openxmlformats.org/officeDocument/2006/relationships/image" Target="../media/image194.emf"/><Relationship Id="rId20" Type="http://schemas.openxmlformats.org/officeDocument/2006/relationships/image" Target="../media/image122.emf"/><Relationship Id="rId41" Type="http://schemas.openxmlformats.org/officeDocument/2006/relationships/customXml" Target="../ink/ink152.xml"/><Relationship Id="rId62" Type="http://schemas.openxmlformats.org/officeDocument/2006/relationships/image" Target="../media/image143.emf"/><Relationship Id="rId83" Type="http://schemas.openxmlformats.org/officeDocument/2006/relationships/customXml" Target="../ink/ink173.xml"/><Relationship Id="rId88" Type="http://schemas.openxmlformats.org/officeDocument/2006/relationships/image" Target="../media/image156.emf"/><Relationship Id="rId111" Type="http://schemas.openxmlformats.org/officeDocument/2006/relationships/customXml" Target="../ink/ink187.xml"/><Relationship Id="rId132" Type="http://schemas.openxmlformats.org/officeDocument/2006/relationships/customXml" Target="../ink/ink195.xml"/><Relationship Id="rId153" Type="http://schemas.openxmlformats.org/officeDocument/2006/relationships/customXml" Target="../ink/ink204.xml"/><Relationship Id="rId15" Type="http://schemas.openxmlformats.org/officeDocument/2006/relationships/customXml" Target="../ink/ink139.xml"/><Relationship Id="rId36" Type="http://schemas.openxmlformats.org/officeDocument/2006/relationships/image" Target="../media/image130.emf"/><Relationship Id="rId57" Type="http://schemas.openxmlformats.org/officeDocument/2006/relationships/customXml" Target="../ink/ink160.xml"/><Relationship Id="rId106" Type="http://schemas.openxmlformats.org/officeDocument/2006/relationships/image" Target="../media/image164.emf"/><Relationship Id="rId127" Type="http://schemas.openxmlformats.org/officeDocument/2006/relationships/image" Target="../media/image177.png"/><Relationship Id="rId10" Type="http://schemas.openxmlformats.org/officeDocument/2006/relationships/image" Target="../media/image117.emf"/><Relationship Id="rId31" Type="http://schemas.openxmlformats.org/officeDocument/2006/relationships/customXml" Target="../ink/ink147.xml"/><Relationship Id="rId52" Type="http://schemas.openxmlformats.org/officeDocument/2006/relationships/image" Target="../media/image138.emf"/><Relationship Id="rId73" Type="http://schemas.openxmlformats.org/officeDocument/2006/relationships/customXml" Target="../ink/ink168.xml"/><Relationship Id="rId78" Type="http://schemas.openxmlformats.org/officeDocument/2006/relationships/image" Target="../media/image151.emf"/><Relationship Id="rId94" Type="http://schemas.openxmlformats.org/officeDocument/2006/relationships/image" Target="../media/image159.emf"/><Relationship Id="rId99" Type="http://schemas.openxmlformats.org/officeDocument/2006/relationships/customXml" Target="../ink/ink181.xml"/><Relationship Id="rId101" Type="http://schemas.openxmlformats.org/officeDocument/2006/relationships/customXml" Target="../ink/ink182.xml"/><Relationship Id="rId122" Type="http://schemas.openxmlformats.org/officeDocument/2006/relationships/image" Target="../media/image172.emf"/><Relationship Id="rId143" Type="http://schemas.openxmlformats.org/officeDocument/2006/relationships/customXml" Target="../ink/ink199.xml"/><Relationship Id="rId148" Type="http://schemas.openxmlformats.org/officeDocument/2006/relationships/image" Target="../media/image189.emf"/><Relationship Id="rId164" Type="http://schemas.openxmlformats.org/officeDocument/2006/relationships/image" Target="../media/image50.png"/><Relationship Id="rId4" Type="http://schemas.openxmlformats.org/officeDocument/2006/relationships/image" Target="../media/image113.emf"/><Relationship Id="rId9" Type="http://schemas.openxmlformats.org/officeDocument/2006/relationships/customXml" Target="../ink/ink136.xml"/><Relationship Id="rId26" Type="http://schemas.openxmlformats.org/officeDocument/2006/relationships/image" Target="../media/image125.emf"/><Relationship Id="rId47" Type="http://schemas.openxmlformats.org/officeDocument/2006/relationships/customXml" Target="../ink/ink155.xml"/><Relationship Id="rId68" Type="http://schemas.openxmlformats.org/officeDocument/2006/relationships/image" Target="../media/image146.emf"/><Relationship Id="rId89" Type="http://schemas.openxmlformats.org/officeDocument/2006/relationships/customXml" Target="../ink/ink176.xml"/><Relationship Id="rId112" Type="http://schemas.openxmlformats.org/officeDocument/2006/relationships/image" Target="../media/image167.emf"/><Relationship Id="rId133" Type="http://schemas.openxmlformats.org/officeDocument/2006/relationships/image" Target="../media/image180.emf"/><Relationship Id="rId154" Type="http://schemas.openxmlformats.org/officeDocument/2006/relationships/image" Target="../media/image192.emf"/><Relationship Id="rId16" Type="http://schemas.openxmlformats.org/officeDocument/2006/relationships/image" Target="../media/image120.emf"/><Relationship Id="rId37" Type="http://schemas.openxmlformats.org/officeDocument/2006/relationships/customXml" Target="../ink/ink150.xml"/><Relationship Id="rId58" Type="http://schemas.openxmlformats.org/officeDocument/2006/relationships/image" Target="../media/image141.emf"/><Relationship Id="rId79" Type="http://schemas.openxmlformats.org/officeDocument/2006/relationships/customXml" Target="../ink/ink171.xml"/><Relationship Id="rId102" Type="http://schemas.openxmlformats.org/officeDocument/2006/relationships/image" Target="../media/image97.emf"/><Relationship Id="rId123" Type="http://schemas.openxmlformats.org/officeDocument/2006/relationships/image" Target="../media/image173.png"/><Relationship Id="rId144" Type="http://schemas.openxmlformats.org/officeDocument/2006/relationships/image" Target="../media/image187.emf"/><Relationship Id="rId90" Type="http://schemas.openxmlformats.org/officeDocument/2006/relationships/image" Target="../media/image157.emf"/><Relationship Id="rId27" Type="http://schemas.openxmlformats.org/officeDocument/2006/relationships/customXml" Target="../ink/ink145.xml"/><Relationship Id="rId48" Type="http://schemas.openxmlformats.org/officeDocument/2006/relationships/image" Target="../media/image136.emf"/><Relationship Id="rId69" Type="http://schemas.openxmlformats.org/officeDocument/2006/relationships/customXml" Target="../ink/ink166.xml"/><Relationship Id="rId113" Type="http://schemas.openxmlformats.org/officeDocument/2006/relationships/customXml" Target="../ink/ink188.xml"/><Relationship Id="rId134" Type="http://schemas.openxmlformats.org/officeDocument/2006/relationships/image" Target="../media/image49.png"/><Relationship Id="rId80" Type="http://schemas.openxmlformats.org/officeDocument/2006/relationships/image" Target="../media/image152.emf"/><Relationship Id="rId155" Type="http://schemas.openxmlformats.org/officeDocument/2006/relationships/customXml" Target="../ink/ink2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830663" y="291533"/>
            <a:ext cx="6302375" cy="707886"/>
          </a:xfrm>
          <a:prstGeom prst="rect">
            <a:avLst/>
          </a:prstGeom>
          <a:noFill/>
          <a:ln>
            <a:noFill/>
          </a:ln>
        </p:spPr>
        <p:txBody>
          <a:bodyPr wrap="square" rtlCol="0">
            <a:spAutoFit/>
          </a:bodyPr>
          <a:lstStyle/>
          <a:p>
            <a:pPr algn="ctr"/>
            <a:r>
              <a:rPr lang="en-US" sz="4000" kern="1200" dirty="0">
                <a:ln>
                  <a:solidFill>
                    <a:schemeClr val="bg1">
                      <a:lumMod val="75000"/>
                    </a:schemeClr>
                  </a:solidFill>
                </a:ln>
                <a:solidFill>
                  <a:schemeClr val="tx1"/>
                </a:solidFill>
                <a:latin typeface="jabjai" panose="00000300000000000000" pitchFamily="2" charset="0"/>
              </a:rPr>
              <a:t>Fractions Doodle Notes</a:t>
            </a:r>
          </a:p>
        </p:txBody>
      </p:sp>
      <mc:AlternateContent xmlns:mc="http://schemas.openxmlformats.org/markup-compatibility/2006" xmlns:p14="http://schemas.microsoft.com/office/powerpoint/2010/main">
        <mc:Choice Requires="p14">
          <p:contentPart p14:bwMode="auto" r:id="rId3">
            <p14:nvContentPartPr>
              <p14:cNvPr id="841" name="Ink 840">
                <a:extLst>
                  <a:ext uri="{FF2B5EF4-FFF2-40B4-BE49-F238E27FC236}">
                    <a16:creationId xmlns:a16="http://schemas.microsoft.com/office/drawing/2014/main" id="{0BAF6A9F-8FD0-415E-B293-E4FD56ECDD63}"/>
                  </a:ext>
                </a:extLst>
              </p14:cNvPr>
              <p14:cNvContentPartPr/>
              <p14:nvPr/>
            </p14:nvContentPartPr>
            <p14:xfrm>
              <a:off x="1251283" y="7968780"/>
              <a:ext cx="1440" cy="180"/>
            </p14:xfrm>
          </p:contentPart>
        </mc:Choice>
        <mc:Fallback xmlns="">
          <p:pic>
            <p:nvPicPr>
              <p:cNvPr id="841" name="Ink 840">
                <a:extLst>
                  <a:ext uri="{FF2B5EF4-FFF2-40B4-BE49-F238E27FC236}">
                    <a16:creationId xmlns:a16="http://schemas.microsoft.com/office/drawing/2014/main" id="{0BAF6A9F-8FD0-415E-B293-E4FD56ECDD63}"/>
                  </a:ext>
                </a:extLst>
              </p:cNvPr>
              <p:cNvPicPr/>
              <p:nvPr/>
            </p:nvPicPr>
            <p:blipFill>
              <a:blip r:embed="rId4"/>
              <a:stretch>
                <a:fillRect/>
              </a:stretch>
            </p:blipFill>
            <p:spPr>
              <a:xfrm>
                <a:off x="1242283" y="7964280"/>
                <a:ext cx="1908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12" name="Ink 511">
                <a:extLst>
                  <a:ext uri="{FF2B5EF4-FFF2-40B4-BE49-F238E27FC236}">
                    <a16:creationId xmlns:a16="http://schemas.microsoft.com/office/drawing/2014/main" id="{7026FD20-EE58-4499-B145-649D6FA56277}"/>
                  </a:ext>
                </a:extLst>
              </p14:cNvPr>
              <p14:cNvContentPartPr/>
              <p14:nvPr/>
            </p14:nvContentPartPr>
            <p14:xfrm>
              <a:off x="1766243" y="3872753"/>
              <a:ext cx="3203718" cy="3082555"/>
            </p14:xfrm>
          </p:contentPart>
        </mc:Choice>
        <mc:Fallback xmlns="">
          <p:pic>
            <p:nvPicPr>
              <p:cNvPr id="512" name="Ink 511">
                <a:extLst>
                  <a:ext uri="{FF2B5EF4-FFF2-40B4-BE49-F238E27FC236}">
                    <a16:creationId xmlns:a16="http://schemas.microsoft.com/office/drawing/2014/main" id="{7026FD20-EE58-4499-B145-649D6FA56277}"/>
                  </a:ext>
                </a:extLst>
              </p:cNvPr>
              <p:cNvPicPr/>
              <p:nvPr/>
            </p:nvPicPr>
            <p:blipFill>
              <a:blip r:embed="rId6"/>
              <a:stretch>
                <a:fillRect/>
              </a:stretch>
            </p:blipFill>
            <p:spPr>
              <a:xfrm>
                <a:off x="1747163" y="3853674"/>
                <a:ext cx="3241519" cy="3120353"/>
              </a:xfrm>
              <a:prstGeom prst="rect">
                <a:avLst/>
              </a:prstGeom>
            </p:spPr>
          </p:pic>
        </mc:Fallback>
      </mc:AlternateContent>
      <p:pic>
        <p:nvPicPr>
          <p:cNvPr id="513" name="Picture 512">
            <a:extLst>
              <a:ext uri="{FF2B5EF4-FFF2-40B4-BE49-F238E27FC236}">
                <a16:creationId xmlns:a16="http://schemas.microsoft.com/office/drawing/2014/main" id="{AB951E9F-755F-459C-8B67-DF63AB079D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9536" y="2236484"/>
            <a:ext cx="2437242" cy="2965607"/>
          </a:xfrm>
          <a:prstGeom prst="rect">
            <a:avLst/>
          </a:prstGeom>
        </p:spPr>
      </p:pic>
      <p:sp>
        <p:nvSpPr>
          <p:cNvPr id="515" name="TextBox 514">
            <a:extLst>
              <a:ext uri="{FF2B5EF4-FFF2-40B4-BE49-F238E27FC236}">
                <a16:creationId xmlns:a16="http://schemas.microsoft.com/office/drawing/2014/main" id="{9F1F29FC-B8FF-4187-9F05-8D780970190F}"/>
              </a:ext>
            </a:extLst>
          </p:cNvPr>
          <p:cNvSpPr txBox="1"/>
          <p:nvPr/>
        </p:nvSpPr>
        <p:spPr>
          <a:xfrm>
            <a:off x="4969961" y="2520036"/>
            <a:ext cx="2099350" cy="1323439"/>
          </a:xfrm>
          <a:prstGeom prst="rect">
            <a:avLst/>
          </a:prstGeom>
          <a:noFill/>
        </p:spPr>
        <p:txBody>
          <a:bodyPr wrap="square" rtlCol="0">
            <a:spAutoFit/>
          </a:bodyPr>
          <a:lstStyle/>
          <a:p>
            <a:pPr algn="ctr"/>
            <a:r>
              <a:rPr lang="en-US" sz="4000" dirty="0">
                <a:solidFill>
                  <a:schemeClr val="tx1">
                    <a:lumMod val="50000"/>
                    <a:lumOff val="50000"/>
                  </a:schemeClr>
                </a:solidFill>
              </a:rPr>
              <a:t>Let’s have fun</a:t>
            </a:r>
          </a:p>
        </p:txBody>
      </p:sp>
    </p:spTree>
    <p:extLst>
      <p:ext uri="{BB962C8B-B14F-4D97-AF65-F5344CB8AC3E}">
        <p14:creationId xmlns:p14="http://schemas.microsoft.com/office/powerpoint/2010/main" val="171719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257">
            <a:extLst>
              <a:ext uri="{FF2B5EF4-FFF2-40B4-BE49-F238E27FC236}">
                <a16:creationId xmlns:a16="http://schemas.microsoft.com/office/drawing/2014/main" id="{837335A0-FDC5-44BE-B24B-B81EA9406B0F}"/>
              </a:ext>
            </a:extLst>
          </p:cNvPr>
          <p:cNvPicPr>
            <a:picLocks noChangeAspect="1"/>
          </p:cNvPicPr>
          <p:nvPr/>
        </p:nvPicPr>
        <p:blipFill>
          <a:blip r:embed="rId3"/>
          <a:stretch>
            <a:fillRect/>
          </a:stretch>
        </p:blipFill>
        <p:spPr>
          <a:xfrm>
            <a:off x="709761" y="8661067"/>
            <a:ext cx="543533" cy="531775"/>
          </a:xfrm>
          <a:prstGeom prst="rect">
            <a:avLst/>
          </a:prstGeom>
        </p:spPr>
      </p:pic>
      <p:sp>
        <p:nvSpPr>
          <p:cNvPr id="5" name="TextBox 4">
            <a:extLst>
              <a:ext uri="{FF2B5EF4-FFF2-40B4-BE49-F238E27FC236}">
                <a16:creationId xmlns:a16="http://schemas.microsoft.com/office/drawing/2014/main" id="{FB30CC81-51BE-485F-B024-6DD850E22913}"/>
              </a:ext>
            </a:extLst>
          </p:cNvPr>
          <p:cNvSpPr txBox="1"/>
          <p:nvPr/>
        </p:nvSpPr>
        <p:spPr>
          <a:xfrm>
            <a:off x="142127" y="471367"/>
            <a:ext cx="7404100" cy="707886"/>
          </a:xfrm>
          <a:prstGeom prst="rect">
            <a:avLst/>
          </a:prstGeom>
          <a:noFill/>
          <a:ln>
            <a:noFill/>
          </a:ln>
        </p:spPr>
        <p:txBody>
          <a:bodyPr wrap="square" rtlCol="0">
            <a:spAutoFit/>
          </a:bodyPr>
          <a:lstStyle/>
          <a:p>
            <a:pPr algn="ctr"/>
            <a:r>
              <a:rPr lang="en-US" sz="4000">
                <a:ln>
                  <a:solidFill>
                    <a:schemeClr val="bg1">
                      <a:lumMod val="75000"/>
                    </a:schemeClr>
                  </a:solidFill>
                </a:ln>
                <a:latin typeface="jabjai" panose="00000300000000000000" pitchFamily="2" charset="0"/>
              </a:rPr>
              <a:t>Fractions of the Whole</a:t>
            </a:r>
          </a:p>
        </p:txBody>
      </p:sp>
      <p:sp>
        <p:nvSpPr>
          <p:cNvPr id="13" name="Oval 12">
            <a:extLst>
              <a:ext uri="{FF2B5EF4-FFF2-40B4-BE49-F238E27FC236}">
                <a16:creationId xmlns:a16="http://schemas.microsoft.com/office/drawing/2014/main" id="{EF3432D1-3844-4F1E-A2FA-400E779A0FB2}"/>
              </a:ext>
            </a:extLst>
          </p:cNvPr>
          <p:cNvSpPr/>
          <p:nvPr/>
        </p:nvSpPr>
        <p:spPr>
          <a:xfrm>
            <a:off x="417207" y="6823229"/>
            <a:ext cx="991580" cy="8600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7" name="Straight Connector 6">
            <a:extLst>
              <a:ext uri="{FF2B5EF4-FFF2-40B4-BE49-F238E27FC236}">
                <a16:creationId xmlns:a16="http://schemas.microsoft.com/office/drawing/2014/main" id="{9ED734D1-C44E-458C-BCB0-F0573E76C405}"/>
              </a:ext>
            </a:extLst>
          </p:cNvPr>
          <p:cNvCxnSpPr>
            <a:cxnSpLocks/>
            <a:stCxn id="13" idx="2"/>
            <a:endCxn id="13" idx="6"/>
          </p:cNvCxnSpPr>
          <p:nvPr/>
        </p:nvCxnSpPr>
        <p:spPr>
          <a:xfrm>
            <a:off x="417207" y="7253250"/>
            <a:ext cx="991580" cy="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A4F79277-4074-4F5A-B27C-E93B24D95263}"/>
              </a:ext>
            </a:extLst>
          </p:cNvPr>
          <p:cNvCxnSpPr>
            <a:cxnSpLocks/>
            <a:stCxn id="13" idx="1"/>
            <a:endCxn id="13" idx="5"/>
          </p:cNvCxnSpPr>
          <p:nvPr/>
        </p:nvCxnSpPr>
        <p:spPr>
          <a:xfrm>
            <a:off x="562421" y="6949179"/>
            <a:ext cx="701152" cy="6081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DD80E0-C7EA-46B5-B4D3-936883296B26}"/>
              </a:ext>
            </a:extLst>
          </p:cNvPr>
          <p:cNvCxnSpPr>
            <a:cxnSpLocks/>
            <a:stCxn id="13" idx="0"/>
            <a:endCxn id="13" idx="4"/>
          </p:cNvCxnSpPr>
          <p:nvPr/>
        </p:nvCxnSpPr>
        <p:spPr>
          <a:xfrm>
            <a:off x="912997" y="6823229"/>
            <a:ext cx="0" cy="860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11CD42-DA97-4125-90E8-055011AE4757}"/>
              </a:ext>
            </a:extLst>
          </p:cNvPr>
          <p:cNvCxnSpPr>
            <a:cxnSpLocks/>
            <a:stCxn id="13" idx="7"/>
            <a:endCxn id="13" idx="3"/>
          </p:cNvCxnSpPr>
          <p:nvPr/>
        </p:nvCxnSpPr>
        <p:spPr>
          <a:xfrm flipH="1">
            <a:off x="562421" y="6949179"/>
            <a:ext cx="701152" cy="608142"/>
          </a:xfrm>
          <a:prstGeom prst="line">
            <a:avLst/>
          </a:prstGeom>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A997519A-3144-4829-B6CA-A209E0DF241E}"/>
              </a:ext>
            </a:extLst>
          </p:cNvPr>
          <p:cNvSpPr/>
          <p:nvPr/>
        </p:nvSpPr>
        <p:spPr>
          <a:xfrm rot="5400000">
            <a:off x="-362281" y="2937799"/>
            <a:ext cx="1975543"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9797A181-682F-40DD-B4B8-60188275280A}"/>
              </a:ext>
            </a:extLst>
          </p:cNvPr>
          <p:cNvCxnSpPr>
            <a:cxnSpLocks/>
          </p:cNvCxnSpPr>
          <p:nvPr/>
        </p:nvCxnSpPr>
        <p:spPr>
          <a:xfrm>
            <a:off x="386543" y="3005299"/>
            <a:ext cx="46173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2A41BB66-D70E-4EC7-98A2-84C4E5D1874D}"/>
              </a:ext>
            </a:extLst>
          </p:cNvPr>
          <p:cNvGrpSpPr/>
          <p:nvPr/>
        </p:nvGrpSpPr>
        <p:grpSpPr>
          <a:xfrm>
            <a:off x="4575031" y="7604133"/>
            <a:ext cx="373856" cy="1367929"/>
            <a:chOff x="3982502" y="7641748"/>
            <a:chExt cx="373856" cy="1367929"/>
          </a:xfrm>
        </p:grpSpPr>
        <p:sp>
          <p:nvSpPr>
            <p:cNvPr id="80" name="Rectangle 79">
              <a:extLst>
                <a:ext uri="{FF2B5EF4-FFF2-40B4-BE49-F238E27FC236}">
                  <a16:creationId xmlns:a16="http://schemas.microsoft.com/office/drawing/2014/main" id="{28170187-3E18-4C82-A319-1F296850F23E}"/>
                </a:ext>
              </a:extLst>
            </p:cNvPr>
            <p:cNvSpPr/>
            <p:nvPr/>
          </p:nvSpPr>
          <p:spPr>
            <a:xfrm rot="5400000">
              <a:off x="3488491" y="8258214"/>
              <a:ext cx="1367929"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82C68FE8-EF92-47D3-AAA6-C0FE81CF6578}"/>
                </a:ext>
              </a:extLst>
            </p:cNvPr>
            <p:cNvCxnSpPr>
              <a:cxnSpLocks/>
            </p:cNvCxnSpPr>
            <p:nvPr/>
          </p:nvCxnSpPr>
          <p:spPr>
            <a:xfrm>
              <a:off x="3982502" y="8705747"/>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348D452-0763-40BB-8FBC-CB08D8C371CA}"/>
                </a:ext>
              </a:extLst>
            </p:cNvPr>
            <p:cNvCxnSpPr>
              <a:cxnSpLocks/>
            </p:cNvCxnSpPr>
            <p:nvPr/>
          </p:nvCxnSpPr>
          <p:spPr>
            <a:xfrm>
              <a:off x="3982502" y="8858146"/>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8526990-6DE7-4B80-AD25-8C3B3B6D8496}"/>
                </a:ext>
              </a:extLst>
            </p:cNvPr>
            <p:cNvCxnSpPr>
              <a:cxnSpLocks/>
            </p:cNvCxnSpPr>
            <p:nvPr/>
          </p:nvCxnSpPr>
          <p:spPr>
            <a:xfrm>
              <a:off x="3982502" y="8555729"/>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E0DB5FF-AEF5-44C9-9561-8141FB611A17}"/>
                </a:ext>
              </a:extLst>
            </p:cNvPr>
            <p:cNvCxnSpPr>
              <a:cxnSpLocks/>
            </p:cNvCxnSpPr>
            <p:nvPr/>
          </p:nvCxnSpPr>
          <p:spPr>
            <a:xfrm>
              <a:off x="3982502" y="8415234"/>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0D5378-5D90-4A57-92F0-C82BAA0C7F18}"/>
                </a:ext>
              </a:extLst>
            </p:cNvPr>
            <p:cNvCxnSpPr>
              <a:cxnSpLocks/>
            </p:cNvCxnSpPr>
            <p:nvPr/>
          </p:nvCxnSpPr>
          <p:spPr>
            <a:xfrm>
              <a:off x="3982502" y="8256881"/>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C9CEDA-4E45-4AB0-8265-D559D85AD542}"/>
                </a:ext>
              </a:extLst>
            </p:cNvPr>
            <p:cNvCxnSpPr>
              <a:cxnSpLocks/>
            </p:cNvCxnSpPr>
            <p:nvPr/>
          </p:nvCxnSpPr>
          <p:spPr>
            <a:xfrm>
              <a:off x="3982502" y="8105672"/>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7A8F5BF-088F-4F8F-AE29-9316F4076A64}"/>
                </a:ext>
              </a:extLst>
            </p:cNvPr>
            <p:cNvCxnSpPr>
              <a:cxnSpLocks/>
            </p:cNvCxnSpPr>
            <p:nvPr/>
          </p:nvCxnSpPr>
          <p:spPr>
            <a:xfrm>
              <a:off x="3982502" y="7950891"/>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B262359-DD51-4C61-AF3E-87278004927B}"/>
                </a:ext>
              </a:extLst>
            </p:cNvPr>
            <p:cNvCxnSpPr>
              <a:cxnSpLocks/>
            </p:cNvCxnSpPr>
            <p:nvPr/>
          </p:nvCxnSpPr>
          <p:spPr>
            <a:xfrm>
              <a:off x="3982502" y="7791347"/>
              <a:ext cx="373856"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4">
            <p14:nvContentPartPr>
              <p14:cNvPr id="100" name="Ink 99">
                <a:extLst>
                  <a:ext uri="{FF2B5EF4-FFF2-40B4-BE49-F238E27FC236}">
                    <a16:creationId xmlns:a16="http://schemas.microsoft.com/office/drawing/2014/main" id="{F1EBA251-662B-419A-BEC3-D9E951FC10EE}"/>
                  </a:ext>
                </a:extLst>
              </p14:cNvPr>
              <p14:cNvContentPartPr/>
              <p14:nvPr/>
            </p14:nvContentPartPr>
            <p14:xfrm>
              <a:off x="3215916" y="5601427"/>
              <a:ext cx="45719" cy="45719"/>
            </p14:xfrm>
          </p:contentPart>
        </mc:Choice>
        <mc:Fallback xmlns="">
          <p:pic>
            <p:nvPicPr>
              <p:cNvPr id="100" name="Ink 99">
                <a:extLst>
                  <a:ext uri="{FF2B5EF4-FFF2-40B4-BE49-F238E27FC236}">
                    <a16:creationId xmlns:a16="http://schemas.microsoft.com/office/drawing/2014/main" id="{F1EBA251-662B-419A-BEC3-D9E951FC10EE}"/>
                  </a:ext>
                </a:extLst>
              </p:cNvPr>
              <p:cNvPicPr/>
              <p:nvPr/>
            </p:nvPicPr>
            <p:blipFill>
              <a:blip r:embed="rId5"/>
              <a:stretch>
                <a:fillRect/>
              </a:stretch>
            </p:blipFill>
            <p:spPr>
              <a:xfrm>
                <a:off x="2072941" y="4458452"/>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1" name="Ink 100">
                <a:extLst>
                  <a:ext uri="{FF2B5EF4-FFF2-40B4-BE49-F238E27FC236}">
                    <a16:creationId xmlns:a16="http://schemas.microsoft.com/office/drawing/2014/main" id="{E7F0FC38-F3E7-4025-A30E-F7F5625BAA8D}"/>
                  </a:ext>
                </a:extLst>
              </p14:cNvPr>
              <p14:cNvContentPartPr/>
              <p14:nvPr/>
            </p14:nvContentPartPr>
            <p14:xfrm>
              <a:off x="2443525" y="5317746"/>
              <a:ext cx="592064" cy="266191"/>
            </p14:xfrm>
          </p:contentPart>
        </mc:Choice>
        <mc:Fallback xmlns="">
          <p:pic>
            <p:nvPicPr>
              <p:cNvPr id="101" name="Ink 100">
                <a:extLst>
                  <a:ext uri="{FF2B5EF4-FFF2-40B4-BE49-F238E27FC236}">
                    <a16:creationId xmlns:a16="http://schemas.microsoft.com/office/drawing/2014/main" id="{E7F0FC38-F3E7-4025-A30E-F7F5625BAA8D}"/>
                  </a:ext>
                </a:extLst>
              </p:cNvPr>
              <p:cNvPicPr/>
              <p:nvPr/>
            </p:nvPicPr>
            <p:blipFill>
              <a:blip r:embed="rId7"/>
              <a:stretch>
                <a:fillRect/>
              </a:stretch>
            </p:blipFill>
            <p:spPr>
              <a:xfrm>
                <a:off x="2425529" y="5299736"/>
                <a:ext cx="628416" cy="301851"/>
              </a:xfrm>
              <a:prstGeom prst="rect">
                <a:avLst/>
              </a:prstGeom>
            </p:spPr>
          </p:pic>
        </mc:Fallback>
      </mc:AlternateContent>
      <p:pic>
        <p:nvPicPr>
          <p:cNvPr id="102" name="Picture 101">
            <a:extLst>
              <a:ext uri="{FF2B5EF4-FFF2-40B4-BE49-F238E27FC236}">
                <a16:creationId xmlns:a16="http://schemas.microsoft.com/office/drawing/2014/main" id="{FFACB278-637B-4202-8D8C-A03600F2AB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0004" y="5058034"/>
            <a:ext cx="689360" cy="480058"/>
          </a:xfrm>
          <a:prstGeom prst="rect">
            <a:avLst/>
          </a:prstGeom>
        </p:spPr>
      </p:pic>
      <p:sp>
        <p:nvSpPr>
          <p:cNvPr id="103" name="TextBox 102">
            <a:extLst>
              <a:ext uri="{FF2B5EF4-FFF2-40B4-BE49-F238E27FC236}">
                <a16:creationId xmlns:a16="http://schemas.microsoft.com/office/drawing/2014/main" id="{EE70D6D9-C9E2-47ED-87EA-D467ECD4246E}"/>
              </a:ext>
            </a:extLst>
          </p:cNvPr>
          <p:cNvSpPr txBox="1"/>
          <p:nvPr/>
        </p:nvSpPr>
        <p:spPr>
          <a:xfrm>
            <a:off x="2732105" y="6046341"/>
            <a:ext cx="660100" cy="276999"/>
          </a:xfrm>
          <a:prstGeom prst="rect">
            <a:avLst/>
          </a:prstGeom>
          <a:noFill/>
        </p:spPr>
        <p:txBody>
          <a:bodyPr wrap="square" rtlCol="0">
            <a:spAutoFit/>
          </a:bodyPr>
          <a:lstStyle/>
          <a:p>
            <a:pPr algn="ctr"/>
            <a:r>
              <a:rPr lang="en-US" sz="1200" kern="1200">
                <a:solidFill>
                  <a:schemeClr val="tx1"/>
                </a:solidFill>
                <a:latin typeface="Eras Light ITC" panose="020B0402030504020804" pitchFamily="34" charset="0"/>
              </a:rPr>
              <a:t>= 4</a:t>
            </a:r>
          </a:p>
        </p:txBody>
      </p:sp>
      <p:sp>
        <p:nvSpPr>
          <p:cNvPr id="104" name="TextBox 103">
            <a:extLst>
              <a:ext uri="{FF2B5EF4-FFF2-40B4-BE49-F238E27FC236}">
                <a16:creationId xmlns:a16="http://schemas.microsoft.com/office/drawing/2014/main" id="{69049643-6AAB-468B-828E-593D539B581A}"/>
              </a:ext>
            </a:extLst>
          </p:cNvPr>
          <p:cNvSpPr txBox="1"/>
          <p:nvPr/>
        </p:nvSpPr>
        <p:spPr>
          <a:xfrm>
            <a:off x="2966482" y="5066651"/>
            <a:ext cx="635124" cy="276999"/>
          </a:xfrm>
          <a:prstGeom prst="rect">
            <a:avLst/>
          </a:prstGeom>
          <a:noFill/>
        </p:spPr>
        <p:txBody>
          <a:bodyPr wrap="square" rtlCol="0">
            <a:spAutoFit/>
          </a:bodyPr>
          <a:lstStyle/>
          <a:p>
            <a:pPr algn="ctr"/>
            <a:r>
              <a:rPr lang="en-US" sz="1200" kern="1200">
                <a:solidFill>
                  <a:schemeClr val="tx1"/>
                </a:solidFill>
                <a:latin typeface="Old English Text MT" panose="03040902040508030806" pitchFamily="66" charset="0"/>
              </a:rPr>
              <a:t>3 + 1</a:t>
            </a:r>
          </a:p>
        </p:txBody>
      </p:sp>
      <p:pic>
        <p:nvPicPr>
          <p:cNvPr id="105" name="Picture 104">
            <a:extLst>
              <a:ext uri="{FF2B5EF4-FFF2-40B4-BE49-F238E27FC236}">
                <a16:creationId xmlns:a16="http://schemas.microsoft.com/office/drawing/2014/main" id="{4A8C5AEB-D8AE-4C15-89D7-80527CA3FF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719985" y="5891462"/>
            <a:ext cx="620920" cy="432398"/>
          </a:xfrm>
          <a:prstGeom prst="rect">
            <a:avLst/>
          </a:prstGeom>
        </p:spPr>
      </p:pic>
      <mc:AlternateContent xmlns:mc="http://schemas.openxmlformats.org/markup-compatibility/2006" xmlns:p14="http://schemas.microsoft.com/office/powerpoint/2010/main">
        <mc:Choice Requires="p14">
          <p:contentPart p14:bwMode="auto" r:id="rId10">
            <p14:nvContentPartPr>
              <p14:cNvPr id="107" name="Ink 106">
                <a:extLst>
                  <a:ext uri="{FF2B5EF4-FFF2-40B4-BE49-F238E27FC236}">
                    <a16:creationId xmlns:a16="http://schemas.microsoft.com/office/drawing/2014/main" id="{4A1337B6-5B5B-4613-8A08-E875C1E807A4}"/>
                  </a:ext>
                </a:extLst>
              </p14:cNvPr>
              <p14:cNvContentPartPr/>
              <p14:nvPr/>
            </p14:nvContentPartPr>
            <p14:xfrm>
              <a:off x="2514184" y="5666966"/>
              <a:ext cx="403746" cy="366869"/>
            </p14:xfrm>
          </p:contentPart>
        </mc:Choice>
        <mc:Fallback xmlns="">
          <p:pic>
            <p:nvPicPr>
              <p:cNvPr id="107" name="Ink 106">
                <a:extLst>
                  <a:ext uri="{FF2B5EF4-FFF2-40B4-BE49-F238E27FC236}">
                    <a16:creationId xmlns:a16="http://schemas.microsoft.com/office/drawing/2014/main" id="{4A1337B6-5B5B-4613-8A08-E875C1E807A4}"/>
                  </a:ext>
                </a:extLst>
              </p:cNvPr>
              <p:cNvPicPr/>
              <p:nvPr/>
            </p:nvPicPr>
            <p:blipFill>
              <a:blip r:embed="rId11"/>
              <a:stretch>
                <a:fillRect/>
              </a:stretch>
            </p:blipFill>
            <p:spPr>
              <a:xfrm>
                <a:off x="2485731" y="5638552"/>
                <a:ext cx="460652" cy="42369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3" name="Ink 142">
                <a:extLst>
                  <a:ext uri="{FF2B5EF4-FFF2-40B4-BE49-F238E27FC236}">
                    <a16:creationId xmlns:a16="http://schemas.microsoft.com/office/drawing/2014/main" id="{DC55A616-4709-429D-ACF9-166DF13DA188}"/>
                  </a:ext>
                </a:extLst>
              </p14:cNvPr>
              <p14:cNvContentPartPr/>
              <p14:nvPr/>
            </p14:nvContentPartPr>
            <p14:xfrm>
              <a:off x="2630609" y="7313901"/>
              <a:ext cx="592064" cy="266191"/>
            </p14:xfrm>
          </p:contentPart>
        </mc:Choice>
        <mc:Fallback xmlns="">
          <p:pic>
            <p:nvPicPr>
              <p:cNvPr id="143" name="Ink 142">
                <a:extLst>
                  <a:ext uri="{FF2B5EF4-FFF2-40B4-BE49-F238E27FC236}">
                    <a16:creationId xmlns:a16="http://schemas.microsoft.com/office/drawing/2014/main" id="{DC55A616-4709-429D-ACF9-166DF13DA188}"/>
                  </a:ext>
                </a:extLst>
              </p:cNvPr>
              <p:cNvPicPr/>
              <p:nvPr/>
            </p:nvPicPr>
            <p:blipFill>
              <a:blip r:embed="rId13"/>
              <a:stretch>
                <a:fillRect/>
              </a:stretch>
            </p:blipFill>
            <p:spPr>
              <a:xfrm>
                <a:off x="2612613" y="7295891"/>
                <a:ext cx="628416" cy="301851"/>
              </a:xfrm>
              <a:prstGeom prst="rect">
                <a:avLst/>
              </a:prstGeom>
            </p:spPr>
          </p:pic>
        </mc:Fallback>
      </mc:AlternateContent>
      <p:pic>
        <p:nvPicPr>
          <p:cNvPr id="144" name="Picture 143">
            <a:extLst>
              <a:ext uri="{FF2B5EF4-FFF2-40B4-BE49-F238E27FC236}">
                <a16:creationId xmlns:a16="http://schemas.microsoft.com/office/drawing/2014/main" id="{21C75F7A-37AF-4586-BD6D-AD6BE6AB5F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3774" y="6518657"/>
            <a:ext cx="689360" cy="480058"/>
          </a:xfrm>
          <a:prstGeom prst="rect">
            <a:avLst/>
          </a:prstGeom>
        </p:spPr>
      </p:pic>
      <p:sp>
        <p:nvSpPr>
          <p:cNvPr id="145" name="TextBox 144">
            <a:extLst>
              <a:ext uri="{FF2B5EF4-FFF2-40B4-BE49-F238E27FC236}">
                <a16:creationId xmlns:a16="http://schemas.microsoft.com/office/drawing/2014/main" id="{32F95267-53AE-42F8-B22B-227C1B3EE54F}"/>
              </a:ext>
            </a:extLst>
          </p:cNvPr>
          <p:cNvSpPr txBox="1"/>
          <p:nvPr/>
        </p:nvSpPr>
        <p:spPr>
          <a:xfrm>
            <a:off x="2929833" y="6555904"/>
            <a:ext cx="610652" cy="276999"/>
          </a:xfrm>
          <a:prstGeom prst="rect">
            <a:avLst/>
          </a:prstGeom>
          <a:noFill/>
        </p:spPr>
        <p:txBody>
          <a:bodyPr wrap="square" rtlCol="0">
            <a:spAutoFit/>
          </a:bodyPr>
          <a:lstStyle/>
          <a:p>
            <a:pPr algn="ctr"/>
            <a:r>
              <a:rPr lang="en-US" sz="1200" kern="1200">
                <a:solidFill>
                  <a:schemeClr val="tx1"/>
                </a:solidFill>
                <a:latin typeface="Eras Light ITC" panose="020B0402030504020804" pitchFamily="34" charset="0"/>
              </a:rPr>
              <a:t>8</a:t>
            </a:r>
          </a:p>
        </p:txBody>
      </p:sp>
      <p:pic>
        <p:nvPicPr>
          <p:cNvPr id="147" name="Picture 146">
            <a:extLst>
              <a:ext uri="{FF2B5EF4-FFF2-40B4-BE49-F238E27FC236}">
                <a16:creationId xmlns:a16="http://schemas.microsoft.com/office/drawing/2014/main" id="{650B1FAB-1529-4A4A-94E9-5FB006F5A7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2928787" y="7444078"/>
            <a:ext cx="839313" cy="432398"/>
          </a:xfrm>
          <a:prstGeom prst="rect">
            <a:avLst/>
          </a:prstGeom>
        </p:spPr>
      </p:pic>
      <p:sp>
        <p:nvSpPr>
          <p:cNvPr id="146" name="TextBox 145">
            <a:extLst>
              <a:ext uri="{FF2B5EF4-FFF2-40B4-BE49-F238E27FC236}">
                <a16:creationId xmlns:a16="http://schemas.microsoft.com/office/drawing/2014/main" id="{F18F374D-0AD2-4D39-B5EF-2DCCC132AFFD}"/>
              </a:ext>
            </a:extLst>
          </p:cNvPr>
          <p:cNvSpPr txBox="1"/>
          <p:nvPr/>
        </p:nvSpPr>
        <p:spPr>
          <a:xfrm>
            <a:off x="2998790" y="7487834"/>
            <a:ext cx="737695" cy="400110"/>
          </a:xfrm>
          <a:prstGeom prst="rect">
            <a:avLst/>
          </a:prstGeom>
          <a:noFill/>
        </p:spPr>
        <p:txBody>
          <a:bodyPr wrap="square" rtlCol="0">
            <a:spAutoFit/>
          </a:bodyPr>
          <a:lstStyle/>
          <a:p>
            <a:pPr algn="ctr"/>
            <a:r>
              <a:rPr lang="en-US" sz="2000">
                <a:latin typeface="Old English Text MT" panose="03040902040508030806" pitchFamily="66" charset="0"/>
              </a:rPr>
              <a:t>-</a:t>
            </a:r>
            <a:r>
              <a:rPr lang="en-US" sz="1200" kern="1200">
                <a:solidFill>
                  <a:schemeClr val="tx1"/>
                </a:solidFill>
                <a:latin typeface="Old English Text MT" panose="03040902040508030806" pitchFamily="66" charset="0"/>
              </a:rPr>
              <a:t> 1 = 7</a:t>
            </a:r>
          </a:p>
        </p:txBody>
      </p:sp>
      <mc:AlternateContent xmlns:mc="http://schemas.openxmlformats.org/markup-compatibility/2006" xmlns:p14="http://schemas.microsoft.com/office/powerpoint/2010/main">
        <mc:Choice Requires="p14">
          <p:contentPart p14:bwMode="auto" r:id="rId15">
            <p14:nvContentPartPr>
              <p14:cNvPr id="148" name="Ink 147">
                <a:extLst>
                  <a:ext uri="{FF2B5EF4-FFF2-40B4-BE49-F238E27FC236}">
                    <a16:creationId xmlns:a16="http://schemas.microsoft.com/office/drawing/2014/main" id="{725E52B0-7FE5-4A89-A6F6-9C8DBB593227}"/>
                  </a:ext>
                </a:extLst>
              </p14:cNvPr>
              <p14:cNvContentPartPr/>
              <p14:nvPr/>
            </p14:nvContentPartPr>
            <p14:xfrm>
              <a:off x="2740947" y="6851804"/>
              <a:ext cx="403746" cy="366869"/>
            </p14:xfrm>
          </p:contentPart>
        </mc:Choice>
        <mc:Fallback xmlns="">
          <p:pic>
            <p:nvPicPr>
              <p:cNvPr id="148" name="Ink 147">
                <a:extLst>
                  <a:ext uri="{FF2B5EF4-FFF2-40B4-BE49-F238E27FC236}">
                    <a16:creationId xmlns:a16="http://schemas.microsoft.com/office/drawing/2014/main" id="{725E52B0-7FE5-4A89-A6F6-9C8DBB593227}"/>
                  </a:ext>
                </a:extLst>
              </p:cNvPr>
              <p:cNvPicPr/>
              <p:nvPr/>
            </p:nvPicPr>
            <p:blipFill>
              <a:blip r:embed="rId16"/>
              <a:stretch>
                <a:fillRect/>
              </a:stretch>
            </p:blipFill>
            <p:spPr>
              <a:xfrm>
                <a:off x="2712494" y="6823390"/>
                <a:ext cx="460652" cy="423698"/>
              </a:xfrm>
              <a:prstGeom prst="rect">
                <a:avLst/>
              </a:prstGeom>
            </p:spPr>
          </p:pic>
        </mc:Fallback>
      </mc:AlternateContent>
      <p:sp>
        <p:nvSpPr>
          <p:cNvPr id="160" name="TextBox 159">
            <a:extLst>
              <a:ext uri="{FF2B5EF4-FFF2-40B4-BE49-F238E27FC236}">
                <a16:creationId xmlns:a16="http://schemas.microsoft.com/office/drawing/2014/main" id="{FE6BCBED-9C78-43CF-A971-806AB6CDC42E}"/>
              </a:ext>
            </a:extLst>
          </p:cNvPr>
          <p:cNvSpPr txBox="1"/>
          <p:nvPr/>
        </p:nvSpPr>
        <p:spPr>
          <a:xfrm>
            <a:off x="692990" y="1078774"/>
            <a:ext cx="6302375" cy="830997"/>
          </a:xfrm>
          <a:prstGeom prst="rect">
            <a:avLst/>
          </a:prstGeom>
          <a:noFill/>
        </p:spPr>
        <p:txBody>
          <a:bodyPr wrap="square" rtlCol="0">
            <a:spAutoFit/>
          </a:bodyPr>
          <a:lstStyle/>
          <a:p>
            <a:r>
              <a:rPr lang="en-US" sz="2400">
                <a:solidFill>
                  <a:schemeClr val="tx1">
                    <a:lumMod val="50000"/>
                    <a:lumOff val="50000"/>
                  </a:schemeClr>
                </a:solidFill>
              </a:rPr>
              <a:t>How many “</a:t>
            </a:r>
            <a:r>
              <a:rPr lang="en-US" sz="2400" err="1">
                <a:solidFill>
                  <a:schemeClr val="tx1">
                    <a:lumMod val="50000"/>
                    <a:lumOff val="50000"/>
                  </a:schemeClr>
                </a:solidFill>
              </a:rPr>
              <a:t>n”ths</a:t>
            </a:r>
            <a:r>
              <a:rPr lang="en-US" sz="2400">
                <a:solidFill>
                  <a:schemeClr val="tx1">
                    <a:lumMod val="50000"/>
                    <a:lumOff val="50000"/>
                  </a:schemeClr>
                </a:solidFill>
              </a:rPr>
              <a:t> are needed to make the whole?</a:t>
            </a:r>
          </a:p>
        </p:txBody>
      </p:sp>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A6DAC506-FA81-4D71-ACBF-25D35BDDED17}"/>
                  </a:ext>
                </a:extLst>
              </p14:cNvPr>
              <p14:cNvContentPartPr/>
              <p14:nvPr/>
            </p14:nvContentPartPr>
            <p14:xfrm>
              <a:off x="568485" y="3066829"/>
              <a:ext cx="44460" cy="870840"/>
            </p14:xfrm>
          </p:contentPart>
        </mc:Choice>
        <mc:Fallback xmlns="">
          <p:pic>
            <p:nvPicPr>
              <p:cNvPr id="21" name="Ink 20">
                <a:extLst>
                  <a:ext uri="{FF2B5EF4-FFF2-40B4-BE49-F238E27FC236}">
                    <a16:creationId xmlns:a16="http://schemas.microsoft.com/office/drawing/2014/main" id="{A6DAC506-FA81-4D71-ACBF-25D35BDDED17}"/>
                  </a:ext>
                </a:extLst>
              </p:cNvPr>
              <p:cNvPicPr/>
              <p:nvPr/>
            </p:nvPicPr>
            <p:blipFill>
              <a:blip r:embed="rId18"/>
              <a:stretch>
                <a:fillRect/>
              </a:stretch>
            </p:blipFill>
            <p:spPr>
              <a:xfrm>
                <a:off x="541594" y="3012829"/>
                <a:ext cx="97884" cy="978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083F3485-C12A-45AF-8FF0-530DE2F8702E}"/>
                  </a:ext>
                </a:extLst>
              </p14:cNvPr>
              <p14:cNvContentPartPr/>
              <p14:nvPr/>
            </p14:nvContentPartPr>
            <p14:xfrm>
              <a:off x="644328" y="3066701"/>
              <a:ext cx="41760" cy="878580"/>
            </p14:xfrm>
          </p:contentPart>
        </mc:Choice>
        <mc:Fallback xmlns="">
          <p:pic>
            <p:nvPicPr>
              <p:cNvPr id="17" name="Ink 16">
                <a:extLst>
                  <a:ext uri="{FF2B5EF4-FFF2-40B4-BE49-F238E27FC236}">
                    <a16:creationId xmlns:a16="http://schemas.microsoft.com/office/drawing/2014/main" id="{083F3485-C12A-45AF-8FF0-530DE2F8702E}"/>
                  </a:ext>
                </a:extLst>
              </p:cNvPr>
              <p:cNvPicPr/>
              <p:nvPr/>
            </p:nvPicPr>
            <p:blipFill>
              <a:blip r:embed="rId20"/>
              <a:stretch>
                <a:fillRect/>
              </a:stretch>
            </p:blipFill>
            <p:spPr>
              <a:xfrm>
                <a:off x="617328" y="3012712"/>
                <a:ext cx="95400" cy="98619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991CD351-AE43-4BB1-87AE-E976C564DB44}"/>
                  </a:ext>
                </a:extLst>
              </p14:cNvPr>
              <p14:cNvContentPartPr/>
              <p14:nvPr/>
            </p14:nvContentPartPr>
            <p14:xfrm>
              <a:off x="600588" y="3066521"/>
              <a:ext cx="52200" cy="860760"/>
            </p14:xfrm>
          </p:contentPart>
        </mc:Choice>
        <mc:Fallback xmlns="">
          <p:pic>
            <p:nvPicPr>
              <p:cNvPr id="16" name="Ink 15">
                <a:extLst>
                  <a:ext uri="{FF2B5EF4-FFF2-40B4-BE49-F238E27FC236}">
                    <a16:creationId xmlns:a16="http://schemas.microsoft.com/office/drawing/2014/main" id="{991CD351-AE43-4BB1-87AE-E976C564DB44}"/>
                  </a:ext>
                </a:extLst>
              </p:cNvPr>
              <p:cNvPicPr/>
              <p:nvPr/>
            </p:nvPicPr>
            <p:blipFill>
              <a:blip r:embed="rId22"/>
              <a:stretch>
                <a:fillRect/>
              </a:stretch>
            </p:blipFill>
            <p:spPr>
              <a:xfrm>
                <a:off x="573773" y="3012544"/>
                <a:ext cx="105473" cy="96835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6" name="Ink 205">
                <a:extLst>
                  <a:ext uri="{FF2B5EF4-FFF2-40B4-BE49-F238E27FC236}">
                    <a16:creationId xmlns:a16="http://schemas.microsoft.com/office/drawing/2014/main" id="{D95178AA-B23E-4554-B5B8-34A6E05A2309}"/>
                  </a:ext>
                </a:extLst>
              </p14:cNvPr>
              <p14:cNvContentPartPr/>
              <p14:nvPr/>
            </p14:nvContentPartPr>
            <p14:xfrm>
              <a:off x="617201" y="6955024"/>
              <a:ext cx="257580" cy="194580"/>
            </p14:xfrm>
          </p:contentPart>
        </mc:Choice>
        <mc:Fallback xmlns="">
          <p:pic>
            <p:nvPicPr>
              <p:cNvPr id="206" name="Ink 205">
                <a:extLst>
                  <a:ext uri="{FF2B5EF4-FFF2-40B4-BE49-F238E27FC236}">
                    <a16:creationId xmlns:a16="http://schemas.microsoft.com/office/drawing/2014/main" id="{D95178AA-B23E-4554-B5B8-34A6E05A2309}"/>
                  </a:ext>
                </a:extLst>
              </p:cNvPr>
              <p:cNvPicPr/>
              <p:nvPr/>
            </p:nvPicPr>
            <p:blipFill>
              <a:blip r:embed="rId24"/>
              <a:stretch>
                <a:fillRect/>
              </a:stretch>
            </p:blipFill>
            <p:spPr>
              <a:xfrm>
                <a:off x="590220" y="6900974"/>
                <a:ext cx="311183" cy="302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7" name="Ink 206">
                <a:extLst>
                  <a:ext uri="{FF2B5EF4-FFF2-40B4-BE49-F238E27FC236}">
                    <a16:creationId xmlns:a16="http://schemas.microsoft.com/office/drawing/2014/main" id="{322CC763-AEE8-48A8-96B2-480F713EB114}"/>
                  </a:ext>
                </a:extLst>
              </p14:cNvPr>
              <p14:cNvContentPartPr/>
              <p14:nvPr/>
            </p14:nvContentPartPr>
            <p14:xfrm>
              <a:off x="687401" y="6859624"/>
              <a:ext cx="189720" cy="211320"/>
            </p14:xfrm>
          </p:contentPart>
        </mc:Choice>
        <mc:Fallback xmlns="">
          <p:pic>
            <p:nvPicPr>
              <p:cNvPr id="207" name="Ink 206">
                <a:extLst>
                  <a:ext uri="{FF2B5EF4-FFF2-40B4-BE49-F238E27FC236}">
                    <a16:creationId xmlns:a16="http://schemas.microsoft.com/office/drawing/2014/main" id="{322CC763-AEE8-48A8-96B2-480F713EB114}"/>
                  </a:ext>
                </a:extLst>
              </p:cNvPr>
              <p:cNvPicPr/>
              <p:nvPr/>
            </p:nvPicPr>
            <p:blipFill>
              <a:blip r:embed="rId26"/>
              <a:stretch>
                <a:fillRect/>
              </a:stretch>
            </p:blipFill>
            <p:spPr>
              <a:xfrm>
                <a:off x="660452" y="6805624"/>
                <a:ext cx="243258"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9" name="Ink 208">
                <a:extLst>
                  <a:ext uri="{FF2B5EF4-FFF2-40B4-BE49-F238E27FC236}">
                    <a16:creationId xmlns:a16="http://schemas.microsoft.com/office/drawing/2014/main" id="{36F79722-18D0-4949-8E14-EA60EE147DF7}"/>
                  </a:ext>
                </a:extLst>
              </p14:cNvPr>
              <p14:cNvContentPartPr/>
              <p14:nvPr/>
            </p14:nvContentPartPr>
            <p14:xfrm>
              <a:off x="4737574" y="7644616"/>
              <a:ext cx="19620" cy="369180"/>
            </p14:xfrm>
          </p:contentPart>
        </mc:Choice>
        <mc:Fallback xmlns="">
          <p:pic>
            <p:nvPicPr>
              <p:cNvPr id="209" name="Ink 208">
                <a:extLst>
                  <a:ext uri="{FF2B5EF4-FFF2-40B4-BE49-F238E27FC236}">
                    <a16:creationId xmlns:a16="http://schemas.microsoft.com/office/drawing/2014/main" id="{36F79722-18D0-4949-8E14-EA60EE147DF7}"/>
                  </a:ext>
                </a:extLst>
              </p:cNvPr>
              <p:cNvPicPr/>
              <p:nvPr/>
            </p:nvPicPr>
            <p:blipFill>
              <a:blip r:embed="rId28"/>
              <a:stretch>
                <a:fillRect/>
              </a:stretch>
            </p:blipFill>
            <p:spPr>
              <a:xfrm>
                <a:off x="4710819" y="7590642"/>
                <a:ext cx="72772" cy="47676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0" name="Ink 209">
                <a:extLst>
                  <a:ext uri="{FF2B5EF4-FFF2-40B4-BE49-F238E27FC236}">
                    <a16:creationId xmlns:a16="http://schemas.microsoft.com/office/drawing/2014/main" id="{1392D128-4D46-429D-85DF-1FBFEAC0BF12}"/>
                  </a:ext>
                </a:extLst>
              </p14:cNvPr>
              <p14:cNvContentPartPr/>
              <p14:nvPr/>
            </p14:nvContentPartPr>
            <p14:xfrm>
              <a:off x="4766374" y="8024596"/>
              <a:ext cx="12420" cy="3420"/>
            </p14:xfrm>
          </p:contentPart>
        </mc:Choice>
        <mc:Fallback xmlns="">
          <p:pic>
            <p:nvPicPr>
              <p:cNvPr id="210" name="Ink 209">
                <a:extLst>
                  <a:ext uri="{FF2B5EF4-FFF2-40B4-BE49-F238E27FC236}">
                    <a16:creationId xmlns:a16="http://schemas.microsoft.com/office/drawing/2014/main" id="{1392D128-4D46-429D-85DF-1FBFEAC0BF12}"/>
                  </a:ext>
                </a:extLst>
              </p:cNvPr>
              <p:cNvPicPr/>
              <p:nvPr/>
            </p:nvPicPr>
            <p:blipFill>
              <a:blip r:embed="rId30"/>
              <a:stretch>
                <a:fillRect/>
              </a:stretch>
            </p:blipFill>
            <p:spPr>
              <a:xfrm>
                <a:off x="4739760" y="7973296"/>
                <a:ext cx="65294" cy="10567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1" name="Ink 210">
                <a:extLst>
                  <a:ext uri="{FF2B5EF4-FFF2-40B4-BE49-F238E27FC236}">
                    <a16:creationId xmlns:a16="http://schemas.microsoft.com/office/drawing/2014/main" id="{E8DAFE60-26BE-42B4-8B5D-FE657FADE983}"/>
                  </a:ext>
                </a:extLst>
              </p14:cNvPr>
              <p14:cNvContentPartPr/>
              <p14:nvPr/>
            </p14:nvContentPartPr>
            <p14:xfrm>
              <a:off x="4779154" y="7673236"/>
              <a:ext cx="8820" cy="350100"/>
            </p14:xfrm>
          </p:contentPart>
        </mc:Choice>
        <mc:Fallback xmlns="">
          <p:pic>
            <p:nvPicPr>
              <p:cNvPr id="211" name="Ink 210">
                <a:extLst>
                  <a:ext uri="{FF2B5EF4-FFF2-40B4-BE49-F238E27FC236}">
                    <a16:creationId xmlns:a16="http://schemas.microsoft.com/office/drawing/2014/main" id="{E8DAFE60-26BE-42B4-8B5D-FE657FADE983}"/>
                  </a:ext>
                </a:extLst>
              </p:cNvPr>
              <p:cNvPicPr/>
              <p:nvPr/>
            </p:nvPicPr>
            <p:blipFill>
              <a:blip r:embed="rId32"/>
              <a:stretch>
                <a:fillRect/>
              </a:stretch>
            </p:blipFill>
            <p:spPr>
              <a:xfrm>
                <a:off x="4752694" y="7619264"/>
                <a:ext cx="61387" cy="45768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12" name="Ink 211">
                <a:extLst>
                  <a:ext uri="{FF2B5EF4-FFF2-40B4-BE49-F238E27FC236}">
                    <a16:creationId xmlns:a16="http://schemas.microsoft.com/office/drawing/2014/main" id="{4ACEB851-1A95-4BEA-A4BB-F32DC2B34B54}"/>
                  </a:ext>
                </a:extLst>
              </p14:cNvPr>
              <p14:cNvContentPartPr/>
              <p14:nvPr/>
            </p14:nvContentPartPr>
            <p14:xfrm>
              <a:off x="4737754" y="7644616"/>
              <a:ext cx="7380" cy="204840"/>
            </p14:xfrm>
          </p:contentPart>
        </mc:Choice>
        <mc:Fallback xmlns="">
          <p:pic>
            <p:nvPicPr>
              <p:cNvPr id="212" name="Ink 211">
                <a:extLst>
                  <a:ext uri="{FF2B5EF4-FFF2-40B4-BE49-F238E27FC236}">
                    <a16:creationId xmlns:a16="http://schemas.microsoft.com/office/drawing/2014/main" id="{4ACEB851-1A95-4BEA-A4BB-F32DC2B34B54}"/>
                  </a:ext>
                </a:extLst>
              </p:cNvPr>
              <p:cNvPicPr/>
              <p:nvPr/>
            </p:nvPicPr>
            <p:blipFill>
              <a:blip r:embed="rId34"/>
              <a:stretch>
                <a:fillRect/>
              </a:stretch>
            </p:blipFill>
            <p:spPr>
              <a:xfrm>
                <a:off x="4711397" y="7590616"/>
                <a:ext cx="59743"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3" name="Ink 212">
                <a:extLst>
                  <a:ext uri="{FF2B5EF4-FFF2-40B4-BE49-F238E27FC236}">
                    <a16:creationId xmlns:a16="http://schemas.microsoft.com/office/drawing/2014/main" id="{322C1EED-6405-4237-9B08-0D6BC927D548}"/>
                  </a:ext>
                </a:extLst>
              </p14:cNvPr>
              <p14:cNvContentPartPr/>
              <p14:nvPr/>
            </p14:nvContentPartPr>
            <p14:xfrm>
              <a:off x="4794814" y="7648036"/>
              <a:ext cx="7560" cy="291960"/>
            </p14:xfrm>
          </p:contentPart>
        </mc:Choice>
        <mc:Fallback xmlns="">
          <p:pic>
            <p:nvPicPr>
              <p:cNvPr id="213" name="Ink 212">
                <a:extLst>
                  <a:ext uri="{FF2B5EF4-FFF2-40B4-BE49-F238E27FC236}">
                    <a16:creationId xmlns:a16="http://schemas.microsoft.com/office/drawing/2014/main" id="{322C1EED-6405-4237-9B08-0D6BC927D548}"/>
                  </a:ext>
                </a:extLst>
              </p:cNvPr>
              <p:cNvPicPr/>
              <p:nvPr/>
            </p:nvPicPr>
            <p:blipFill>
              <a:blip r:embed="rId36"/>
              <a:stretch>
                <a:fillRect/>
              </a:stretch>
            </p:blipFill>
            <p:spPr>
              <a:xfrm>
                <a:off x="4767814" y="7594036"/>
                <a:ext cx="61200" cy="399600"/>
              </a:xfrm>
              <a:prstGeom prst="rect">
                <a:avLst/>
              </a:prstGeom>
            </p:spPr>
          </p:pic>
        </mc:Fallback>
      </mc:AlternateContent>
      <p:grpSp>
        <p:nvGrpSpPr>
          <p:cNvPr id="278" name="Group 277">
            <a:extLst>
              <a:ext uri="{FF2B5EF4-FFF2-40B4-BE49-F238E27FC236}">
                <a16:creationId xmlns:a16="http://schemas.microsoft.com/office/drawing/2014/main" id="{68B1ACF7-5DB8-4F07-86F6-E6DB5A62D968}"/>
              </a:ext>
            </a:extLst>
          </p:cNvPr>
          <p:cNvGrpSpPr/>
          <p:nvPr/>
        </p:nvGrpSpPr>
        <p:grpSpPr>
          <a:xfrm>
            <a:off x="4191209" y="3971544"/>
            <a:ext cx="1060704" cy="914400"/>
            <a:chOff x="4296602" y="4411404"/>
            <a:chExt cx="1060704" cy="914400"/>
          </a:xfrm>
        </p:grpSpPr>
        <p:sp>
          <p:nvSpPr>
            <p:cNvPr id="49" name="Isosceles Triangle 48">
              <a:extLst>
                <a:ext uri="{FF2B5EF4-FFF2-40B4-BE49-F238E27FC236}">
                  <a16:creationId xmlns:a16="http://schemas.microsoft.com/office/drawing/2014/main" id="{8B722D83-84A4-4574-B19E-02E1F4C26CDE}"/>
                </a:ext>
              </a:extLst>
            </p:cNvPr>
            <p:cNvSpPr/>
            <p:nvPr/>
          </p:nvSpPr>
          <p:spPr>
            <a:xfrm>
              <a:off x="4296602" y="4411404"/>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51" name="Straight Connector 50">
              <a:extLst>
                <a:ext uri="{FF2B5EF4-FFF2-40B4-BE49-F238E27FC236}">
                  <a16:creationId xmlns:a16="http://schemas.microsoft.com/office/drawing/2014/main" id="{7D9B9619-CA1E-4D3C-8724-40D5FD3B6E24}"/>
                </a:ext>
              </a:extLst>
            </p:cNvPr>
            <p:cNvCxnSpPr>
              <a:endCxn id="49" idx="2"/>
            </p:cNvCxnSpPr>
            <p:nvPr/>
          </p:nvCxnSpPr>
          <p:spPr>
            <a:xfrm flipH="1">
              <a:off x="4296602" y="5003167"/>
              <a:ext cx="538162" cy="322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0F722D-3B19-4357-9043-19D96CA0C3C9}"/>
                </a:ext>
              </a:extLst>
            </p:cNvPr>
            <p:cNvCxnSpPr>
              <a:stCxn id="49" idx="0"/>
            </p:cNvCxnSpPr>
            <p:nvPr/>
          </p:nvCxnSpPr>
          <p:spPr>
            <a:xfrm>
              <a:off x="4826954" y="4411404"/>
              <a:ext cx="0" cy="582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9CA540-1A6E-457E-9516-B55EFB1280A3}"/>
                </a:ext>
              </a:extLst>
            </p:cNvPr>
            <p:cNvCxnSpPr>
              <a:endCxn id="49" idx="4"/>
            </p:cNvCxnSpPr>
            <p:nvPr/>
          </p:nvCxnSpPr>
          <p:spPr>
            <a:xfrm>
              <a:off x="4834764" y="5003167"/>
              <a:ext cx="522542" cy="32263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7">
              <p14:nvContentPartPr>
                <p14:cNvPr id="225" name="Ink 224">
                  <a:extLst>
                    <a:ext uri="{FF2B5EF4-FFF2-40B4-BE49-F238E27FC236}">
                      <a16:creationId xmlns:a16="http://schemas.microsoft.com/office/drawing/2014/main" id="{92C3A980-6C92-4A01-83AA-BCD3D1E7DB7C}"/>
                    </a:ext>
                  </a:extLst>
                </p14:cNvPr>
                <p14:cNvContentPartPr/>
                <p14:nvPr/>
              </p14:nvContentPartPr>
              <p14:xfrm>
                <a:off x="4691689" y="4483811"/>
                <a:ext cx="106560" cy="207900"/>
              </p14:xfrm>
            </p:contentPart>
          </mc:Choice>
          <mc:Fallback xmlns="">
            <p:pic>
              <p:nvPicPr>
                <p:cNvPr id="225" name="Ink 224">
                  <a:extLst>
                    <a:ext uri="{FF2B5EF4-FFF2-40B4-BE49-F238E27FC236}">
                      <a16:creationId xmlns:a16="http://schemas.microsoft.com/office/drawing/2014/main" id="{92C3A980-6C92-4A01-83AA-BCD3D1E7DB7C}"/>
                    </a:ext>
                  </a:extLst>
                </p:cNvPr>
                <p:cNvPicPr/>
                <p:nvPr/>
              </p:nvPicPr>
              <p:blipFill>
                <a:blip r:embed="rId38"/>
                <a:stretch>
                  <a:fillRect/>
                </a:stretch>
              </p:blipFill>
              <p:spPr>
                <a:xfrm>
                  <a:off x="4682689" y="4465827"/>
                  <a:ext cx="124200" cy="24350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26" name="Ink 225">
                  <a:extLst>
                    <a:ext uri="{FF2B5EF4-FFF2-40B4-BE49-F238E27FC236}">
                      <a16:creationId xmlns:a16="http://schemas.microsoft.com/office/drawing/2014/main" id="{18EA7A66-2B70-4FA4-852F-BCA6AD21CB1F}"/>
                    </a:ext>
                  </a:extLst>
                </p14:cNvPr>
                <p14:cNvContentPartPr/>
                <p14:nvPr/>
              </p14:nvContentPartPr>
              <p14:xfrm>
                <a:off x="4599709" y="4693331"/>
                <a:ext cx="91440" cy="161280"/>
              </p14:xfrm>
            </p:contentPart>
          </mc:Choice>
          <mc:Fallback xmlns="">
            <p:pic>
              <p:nvPicPr>
                <p:cNvPr id="226" name="Ink 225">
                  <a:extLst>
                    <a:ext uri="{FF2B5EF4-FFF2-40B4-BE49-F238E27FC236}">
                      <a16:creationId xmlns:a16="http://schemas.microsoft.com/office/drawing/2014/main" id="{18EA7A66-2B70-4FA4-852F-BCA6AD21CB1F}"/>
                    </a:ext>
                  </a:extLst>
                </p:cNvPr>
                <p:cNvPicPr/>
                <p:nvPr/>
              </p:nvPicPr>
              <p:blipFill>
                <a:blip r:embed="rId40"/>
                <a:stretch>
                  <a:fillRect/>
                </a:stretch>
              </p:blipFill>
              <p:spPr>
                <a:xfrm>
                  <a:off x="4590709" y="4675371"/>
                  <a:ext cx="109080" cy="19684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27" name="Ink 226">
                  <a:extLst>
                    <a:ext uri="{FF2B5EF4-FFF2-40B4-BE49-F238E27FC236}">
                      <a16:creationId xmlns:a16="http://schemas.microsoft.com/office/drawing/2014/main" id="{72A509C4-CA04-4E9A-B6CE-B4740AF6BAE1}"/>
                    </a:ext>
                  </a:extLst>
                </p14:cNvPr>
                <p14:cNvContentPartPr/>
                <p14:nvPr/>
              </p14:nvContentPartPr>
              <p14:xfrm>
                <a:off x="4496029" y="4826711"/>
                <a:ext cx="128520" cy="253620"/>
              </p14:xfrm>
            </p:contentPart>
          </mc:Choice>
          <mc:Fallback xmlns="">
            <p:pic>
              <p:nvPicPr>
                <p:cNvPr id="227" name="Ink 226">
                  <a:extLst>
                    <a:ext uri="{FF2B5EF4-FFF2-40B4-BE49-F238E27FC236}">
                      <a16:creationId xmlns:a16="http://schemas.microsoft.com/office/drawing/2014/main" id="{72A509C4-CA04-4E9A-B6CE-B4740AF6BAE1}"/>
                    </a:ext>
                  </a:extLst>
                </p:cNvPr>
                <p:cNvPicPr/>
                <p:nvPr/>
              </p:nvPicPr>
              <p:blipFill>
                <a:blip r:embed="rId42"/>
                <a:stretch>
                  <a:fillRect/>
                </a:stretch>
              </p:blipFill>
              <p:spPr>
                <a:xfrm>
                  <a:off x="4487029" y="4808724"/>
                  <a:ext cx="146160" cy="289235"/>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28" name="Ink 227">
                  <a:extLst>
                    <a:ext uri="{FF2B5EF4-FFF2-40B4-BE49-F238E27FC236}">
                      <a16:creationId xmlns:a16="http://schemas.microsoft.com/office/drawing/2014/main" id="{F260B1ED-A88E-4915-836E-2A820430BA36}"/>
                    </a:ext>
                  </a:extLst>
                </p14:cNvPr>
                <p14:cNvContentPartPr/>
                <p14:nvPr/>
              </p14:nvContentPartPr>
              <p14:xfrm>
                <a:off x="4355989" y="4952891"/>
                <a:ext cx="182880" cy="309420"/>
              </p14:xfrm>
            </p:contentPart>
          </mc:Choice>
          <mc:Fallback xmlns="">
            <p:pic>
              <p:nvPicPr>
                <p:cNvPr id="228" name="Ink 227">
                  <a:extLst>
                    <a:ext uri="{FF2B5EF4-FFF2-40B4-BE49-F238E27FC236}">
                      <a16:creationId xmlns:a16="http://schemas.microsoft.com/office/drawing/2014/main" id="{F260B1ED-A88E-4915-836E-2A820430BA36}"/>
                    </a:ext>
                  </a:extLst>
                </p:cNvPr>
                <p:cNvPicPr/>
                <p:nvPr/>
              </p:nvPicPr>
              <p:blipFill>
                <a:blip r:embed="rId44"/>
                <a:stretch>
                  <a:fillRect/>
                </a:stretch>
              </p:blipFill>
              <p:spPr>
                <a:xfrm>
                  <a:off x="4346989" y="4934901"/>
                  <a:ext cx="200520" cy="34503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29" name="Ink 228">
                  <a:extLst>
                    <a:ext uri="{FF2B5EF4-FFF2-40B4-BE49-F238E27FC236}">
                      <a16:creationId xmlns:a16="http://schemas.microsoft.com/office/drawing/2014/main" id="{8012BCAE-8371-4BDB-9258-85DB920F7DDE}"/>
                    </a:ext>
                  </a:extLst>
                </p14:cNvPr>
                <p14:cNvContentPartPr/>
                <p14:nvPr/>
              </p14:nvContentPartPr>
              <p14:xfrm>
                <a:off x="4330789" y="5264831"/>
                <a:ext cx="469800" cy="43380"/>
              </p14:xfrm>
            </p:contentPart>
          </mc:Choice>
          <mc:Fallback xmlns="">
            <p:pic>
              <p:nvPicPr>
                <p:cNvPr id="229" name="Ink 228">
                  <a:extLst>
                    <a:ext uri="{FF2B5EF4-FFF2-40B4-BE49-F238E27FC236}">
                      <a16:creationId xmlns:a16="http://schemas.microsoft.com/office/drawing/2014/main" id="{8012BCAE-8371-4BDB-9258-85DB920F7DDE}"/>
                    </a:ext>
                  </a:extLst>
                </p:cNvPr>
                <p:cNvPicPr/>
                <p:nvPr/>
              </p:nvPicPr>
              <p:blipFill>
                <a:blip r:embed="rId46"/>
                <a:stretch>
                  <a:fillRect/>
                </a:stretch>
              </p:blipFill>
              <p:spPr>
                <a:xfrm>
                  <a:off x="4321796" y="5246905"/>
                  <a:ext cx="487426" cy="7887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30" name="Ink 229">
                  <a:extLst>
                    <a:ext uri="{FF2B5EF4-FFF2-40B4-BE49-F238E27FC236}">
                      <a16:creationId xmlns:a16="http://schemas.microsoft.com/office/drawing/2014/main" id="{AD127FCE-9425-41AE-9BE1-4C714BFF7D41}"/>
                    </a:ext>
                  </a:extLst>
                </p14:cNvPr>
                <p14:cNvContentPartPr/>
                <p14:nvPr/>
              </p14:nvContentPartPr>
              <p14:xfrm>
                <a:off x="4655329" y="5177711"/>
                <a:ext cx="642780" cy="130320"/>
              </p14:xfrm>
            </p:contentPart>
          </mc:Choice>
          <mc:Fallback xmlns="">
            <p:pic>
              <p:nvPicPr>
                <p:cNvPr id="230" name="Ink 229">
                  <a:extLst>
                    <a:ext uri="{FF2B5EF4-FFF2-40B4-BE49-F238E27FC236}">
                      <a16:creationId xmlns:a16="http://schemas.microsoft.com/office/drawing/2014/main" id="{AD127FCE-9425-41AE-9BE1-4C714BFF7D41}"/>
                    </a:ext>
                  </a:extLst>
                </p:cNvPr>
                <p:cNvPicPr/>
                <p:nvPr/>
              </p:nvPicPr>
              <p:blipFill>
                <a:blip r:embed="rId48"/>
                <a:stretch>
                  <a:fillRect/>
                </a:stretch>
              </p:blipFill>
              <p:spPr>
                <a:xfrm>
                  <a:off x="4646326" y="5159711"/>
                  <a:ext cx="660425"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31" name="Ink 230">
                  <a:extLst>
                    <a:ext uri="{FF2B5EF4-FFF2-40B4-BE49-F238E27FC236}">
                      <a16:creationId xmlns:a16="http://schemas.microsoft.com/office/drawing/2014/main" id="{799BB330-81BE-446D-BD41-4E73422E912E}"/>
                    </a:ext>
                  </a:extLst>
                </p14:cNvPr>
                <p14:cNvContentPartPr/>
                <p14:nvPr/>
              </p14:nvContentPartPr>
              <p14:xfrm>
                <a:off x="5024329" y="5176811"/>
                <a:ext cx="180" cy="180"/>
              </p14:xfrm>
            </p:contentPart>
          </mc:Choice>
          <mc:Fallback xmlns="">
            <p:pic>
              <p:nvPicPr>
                <p:cNvPr id="231" name="Ink 230">
                  <a:extLst>
                    <a:ext uri="{FF2B5EF4-FFF2-40B4-BE49-F238E27FC236}">
                      <a16:creationId xmlns:a16="http://schemas.microsoft.com/office/drawing/2014/main" id="{799BB330-81BE-446D-BD41-4E73422E912E}"/>
                    </a:ext>
                  </a:extLst>
                </p:cNvPr>
                <p:cNvPicPr/>
                <p:nvPr/>
              </p:nvPicPr>
              <p:blipFill>
                <a:blip r:embed="rId50"/>
                <a:stretch>
                  <a:fillRect/>
                </a:stretch>
              </p:blipFill>
              <p:spPr>
                <a:xfrm>
                  <a:off x="5019829" y="5167811"/>
                  <a:ext cx="9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32" name="Ink 231">
                  <a:extLst>
                    <a:ext uri="{FF2B5EF4-FFF2-40B4-BE49-F238E27FC236}">
                      <a16:creationId xmlns:a16="http://schemas.microsoft.com/office/drawing/2014/main" id="{424FEDC8-B8A9-4974-B144-B45D72C2670D}"/>
                    </a:ext>
                  </a:extLst>
                </p14:cNvPr>
                <p14:cNvContentPartPr/>
                <p14:nvPr/>
              </p14:nvContentPartPr>
              <p14:xfrm>
                <a:off x="4958629" y="5107511"/>
                <a:ext cx="217620" cy="118620"/>
              </p14:xfrm>
            </p:contentPart>
          </mc:Choice>
          <mc:Fallback xmlns="">
            <p:pic>
              <p:nvPicPr>
                <p:cNvPr id="232" name="Ink 231">
                  <a:extLst>
                    <a:ext uri="{FF2B5EF4-FFF2-40B4-BE49-F238E27FC236}">
                      <a16:creationId xmlns:a16="http://schemas.microsoft.com/office/drawing/2014/main" id="{424FEDC8-B8A9-4974-B144-B45D72C2670D}"/>
                    </a:ext>
                  </a:extLst>
                </p:cNvPr>
                <p:cNvPicPr/>
                <p:nvPr/>
              </p:nvPicPr>
              <p:blipFill>
                <a:blip r:embed="rId52"/>
                <a:stretch>
                  <a:fillRect/>
                </a:stretch>
              </p:blipFill>
              <p:spPr>
                <a:xfrm>
                  <a:off x="4949636" y="5089538"/>
                  <a:ext cx="235245" cy="154206"/>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33" name="Ink 232">
                  <a:extLst>
                    <a:ext uri="{FF2B5EF4-FFF2-40B4-BE49-F238E27FC236}">
                      <a16:creationId xmlns:a16="http://schemas.microsoft.com/office/drawing/2014/main" id="{6962D504-0D05-4F68-8ED3-9356C13AB6D1}"/>
                    </a:ext>
                  </a:extLst>
                </p14:cNvPr>
                <p14:cNvContentPartPr/>
                <p14:nvPr/>
              </p14:nvContentPartPr>
              <p14:xfrm>
                <a:off x="4756669" y="4968011"/>
                <a:ext cx="208260" cy="142200"/>
              </p14:xfrm>
            </p:contentPart>
          </mc:Choice>
          <mc:Fallback xmlns="">
            <p:pic>
              <p:nvPicPr>
                <p:cNvPr id="233" name="Ink 232">
                  <a:extLst>
                    <a:ext uri="{FF2B5EF4-FFF2-40B4-BE49-F238E27FC236}">
                      <a16:creationId xmlns:a16="http://schemas.microsoft.com/office/drawing/2014/main" id="{6962D504-0D05-4F68-8ED3-9356C13AB6D1}"/>
                    </a:ext>
                  </a:extLst>
                </p:cNvPr>
                <p:cNvPicPr/>
                <p:nvPr/>
              </p:nvPicPr>
              <p:blipFill>
                <a:blip r:embed="rId54"/>
                <a:stretch>
                  <a:fillRect/>
                </a:stretch>
              </p:blipFill>
              <p:spPr>
                <a:xfrm>
                  <a:off x="4747677" y="4950011"/>
                  <a:ext cx="225885"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34" name="Ink 233">
                  <a:extLst>
                    <a:ext uri="{FF2B5EF4-FFF2-40B4-BE49-F238E27FC236}">
                      <a16:creationId xmlns:a16="http://schemas.microsoft.com/office/drawing/2014/main" id="{FB767E56-10B8-47BB-96DF-F672659F45AF}"/>
                    </a:ext>
                  </a:extLst>
                </p14:cNvPr>
                <p14:cNvContentPartPr/>
                <p14:nvPr/>
              </p14:nvContentPartPr>
              <p14:xfrm>
                <a:off x="4786189" y="4830671"/>
                <a:ext cx="31320" cy="141480"/>
              </p14:xfrm>
            </p:contentPart>
          </mc:Choice>
          <mc:Fallback xmlns="">
            <p:pic>
              <p:nvPicPr>
                <p:cNvPr id="234" name="Ink 233">
                  <a:extLst>
                    <a:ext uri="{FF2B5EF4-FFF2-40B4-BE49-F238E27FC236}">
                      <a16:creationId xmlns:a16="http://schemas.microsoft.com/office/drawing/2014/main" id="{FB767E56-10B8-47BB-96DF-F672659F45AF}"/>
                    </a:ext>
                  </a:extLst>
                </p:cNvPr>
                <p:cNvPicPr/>
                <p:nvPr/>
              </p:nvPicPr>
              <p:blipFill>
                <a:blip r:embed="rId56"/>
                <a:stretch>
                  <a:fillRect/>
                </a:stretch>
              </p:blipFill>
              <p:spPr>
                <a:xfrm>
                  <a:off x="4777291" y="4812671"/>
                  <a:ext cx="4876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35" name="Ink 234">
                  <a:extLst>
                    <a:ext uri="{FF2B5EF4-FFF2-40B4-BE49-F238E27FC236}">
                      <a16:creationId xmlns:a16="http://schemas.microsoft.com/office/drawing/2014/main" id="{25A549EA-003F-4A66-8616-067DA17B26D1}"/>
                    </a:ext>
                  </a:extLst>
                </p14:cNvPr>
                <p14:cNvContentPartPr/>
                <p14:nvPr/>
              </p14:nvContentPartPr>
              <p14:xfrm>
                <a:off x="4764769" y="4461851"/>
                <a:ext cx="59400" cy="355500"/>
              </p14:xfrm>
            </p:contentPart>
          </mc:Choice>
          <mc:Fallback xmlns="">
            <p:pic>
              <p:nvPicPr>
                <p:cNvPr id="235" name="Ink 234">
                  <a:extLst>
                    <a:ext uri="{FF2B5EF4-FFF2-40B4-BE49-F238E27FC236}">
                      <a16:creationId xmlns:a16="http://schemas.microsoft.com/office/drawing/2014/main" id="{25A549EA-003F-4A66-8616-067DA17B26D1}"/>
                    </a:ext>
                  </a:extLst>
                </p:cNvPr>
                <p:cNvPicPr/>
                <p:nvPr/>
              </p:nvPicPr>
              <p:blipFill>
                <a:blip r:embed="rId58"/>
                <a:stretch>
                  <a:fillRect/>
                </a:stretch>
              </p:blipFill>
              <p:spPr>
                <a:xfrm>
                  <a:off x="4755769" y="4443860"/>
                  <a:ext cx="77040" cy="39112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36" name="Ink 235">
                  <a:extLst>
                    <a:ext uri="{FF2B5EF4-FFF2-40B4-BE49-F238E27FC236}">
                      <a16:creationId xmlns:a16="http://schemas.microsoft.com/office/drawing/2014/main" id="{C625ACFB-C3A1-4FC7-8715-C8D211E9C096}"/>
                    </a:ext>
                  </a:extLst>
                </p14:cNvPr>
                <p14:cNvContentPartPr/>
                <p14:nvPr/>
              </p14:nvContentPartPr>
              <p14:xfrm>
                <a:off x="4400629" y="5295791"/>
                <a:ext cx="252360" cy="7560"/>
              </p14:xfrm>
            </p:contentPart>
          </mc:Choice>
          <mc:Fallback xmlns="">
            <p:pic>
              <p:nvPicPr>
                <p:cNvPr id="236" name="Ink 235">
                  <a:extLst>
                    <a:ext uri="{FF2B5EF4-FFF2-40B4-BE49-F238E27FC236}">
                      <a16:creationId xmlns:a16="http://schemas.microsoft.com/office/drawing/2014/main" id="{C625ACFB-C3A1-4FC7-8715-C8D211E9C096}"/>
                    </a:ext>
                  </a:extLst>
                </p:cNvPr>
                <p:cNvPicPr/>
                <p:nvPr/>
              </p:nvPicPr>
              <p:blipFill>
                <a:blip r:embed="rId60"/>
                <a:stretch>
                  <a:fillRect/>
                </a:stretch>
              </p:blipFill>
              <p:spPr>
                <a:xfrm>
                  <a:off x="4391629" y="5277791"/>
                  <a:ext cx="27000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37" name="Ink 236">
                  <a:extLst>
                    <a:ext uri="{FF2B5EF4-FFF2-40B4-BE49-F238E27FC236}">
                      <a16:creationId xmlns:a16="http://schemas.microsoft.com/office/drawing/2014/main" id="{EE098D47-0E50-4C58-B254-DF8850D08282}"/>
                    </a:ext>
                  </a:extLst>
                </p14:cNvPr>
                <p14:cNvContentPartPr/>
                <p14:nvPr/>
              </p14:nvContentPartPr>
              <p14:xfrm>
                <a:off x="4567489" y="5288411"/>
                <a:ext cx="104760" cy="24120"/>
              </p14:xfrm>
            </p:contentPart>
          </mc:Choice>
          <mc:Fallback xmlns="">
            <p:pic>
              <p:nvPicPr>
                <p:cNvPr id="237" name="Ink 236">
                  <a:extLst>
                    <a:ext uri="{FF2B5EF4-FFF2-40B4-BE49-F238E27FC236}">
                      <a16:creationId xmlns:a16="http://schemas.microsoft.com/office/drawing/2014/main" id="{EE098D47-0E50-4C58-B254-DF8850D08282}"/>
                    </a:ext>
                  </a:extLst>
                </p:cNvPr>
                <p:cNvPicPr/>
                <p:nvPr/>
              </p:nvPicPr>
              <p:blipFill>
                <a:blip r:embed="rId62"/>
                <a:stretch>
                  <a:fillRect/>
                </a:stretch>
              </p:blipFill>
              <p:spPr>
                <a:xfrm>
                  <a:off x="4558520" y="5270676"/>
                  <a:ext cx="122340" cy="59236"/>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38" name="Ink 237">
                  <a:extLst>
                    <a:ext uri="{FF2B5EF4-FFF2-40B4-BE49-F238E27FC236}">
                      <a16:creationId xmlns:a16="http://schemas.microsoft.com/office/drawing/2014/main" id="{F6E616A9-D26C-4648-B1C0-4EDBD1DE924F}"/>
                    </a:ext>
                  </a:extLst>
                </p14:cNvPr>
                <p14:cNvContentPartPr/>
                <p14:nvPr/>
              </p14:nvContentPartPr>
              <p14:xfrm>
                <a:off x="4416289" y="4614851"/>
                <a:ext cx="391320" cy="640980"/>
              </p14:xfrm>
            </p:contentPart>
          </mc:Choice>
          <mc:Fallback xmlns="">
            <p:pic>
              <p:nvPicPr>
                <p:cNvPr id="238" name="Ink 237">
                  <a:extLst>
                    <a:ext uri="{FF2B5EF4-FFF2-40B4-BE49-F238E27FC236}">
                      <a16:creationId xmlns:a16="http://schemas.microsoft.com/office/drawing/2014/main" id="{F6E616A9-D26C-4648-B1C0-4EDBD1DE924F}"/>
                    </a:ext>
                  </a:extLst>
                </p:cNvPr>
                <p:cNvPicPr/>
                <p:nvPr/>
              </p:nvPicPr>
              <p:blipFill>
                <a:blip r:embed="rId64"/>
                <a:stretch>
                  <a:fillRect/>
                </a:stretch>
              </p:blipFill>
              <p:spPr>
                <a:xfrm>
                  <a:off x="4389314" y="4560866"/>
                  <a:ext cx="444911" cy="74859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39" name="Ink 238">
                  <a:extLst>
                    <a:ext uri="{FF2B5EF4-FFF2-40B4-BE49-F238E27FC236}">
                      <a16:creationId xmlns:a16="http://schemas.microsoft.com/office/drawing/2014/main" id="{C582078E-4B76-4A8D-882F-69D1BDD9344E}"/>
                    </a:ext>
                  </a:extLst>
                </p14:cNvPr>
                <p14:cNvContentPartPr/>
                <p14:nvPr/>
              </p14:nvContentPartPr>
              <p14:xfrm>
                <a:off x="4566229" y="4790891"/>
                <a:ext cx="577260" cy="474480"/>
              </p14:xfrm>
            </p:contentPart>
          </mc:Choice>
          <mc:Fallback xmlns="">
            <p:pic>
              <p:nvPicPr>
                <p:cNvPr id="239" name="Ink 238">
                  <a:extLst>
                    <a:ext uri="{FF2B5EF4-FFF2-40B4-BE49-F238E27FC236}">
                      <a16:creationId xmlns:a16="http://schemas.microsoft.com/office/drawing/2014/main" id="{C582078E-4B76-4A8D-882F-69D1BDD9344E}"/>
                    </a:ext>
                  </a:extLst>
                </p:cNvPr>
                <p:cNvPicPr/>
                <p:nvPr/>
              </p:nvPicPr>
              <p:blipFill>
                <a:blip r:embed="rId66"/>
                <a:stretch>
                  <a:fillRect/>
                </a:stretch>
              </p:blipFill>
              <p:spPr>
                <a:xfrm>
                  <a:off x="4539237" y="4736891"/>
                  <a:ext cx="630883" cy="582120"/>
                </a:xfrm>
                <a:prstGeom prst="rect">
                  <a:avLst/>
                </a:prstGeom>
              </p:spPr>
            </p:pic>
          </mc:Fallback>
        </mc:AlternateContent>
      </p:gr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4F8A5E69-274D-4340-AF76-4396BBC644FA}"/>
                  </a:ext>
                </a:extLst>
              </p:cNvPr>
              <p:cNvSpPr txBox="1"/>
              <p:nvPr/>
            </p:nvSpPr>
            <p:spPr>
              <a:xfrm>
                <a:off x="906801" y="2183931"/>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176" name="TextBox 175">
                <a:extLst>
                  <a:ext uri="{FF2B5EF4-FFF2-40B4-BE49-F238E27FC236}">
                    <a16:creationId xmlns:a16="http://schemas.microsoft.com/office/drawing/2014/main" id="{4F8A5E69-274D-4340-AF76-4396BBC644FA}"/>
                  </a:ext>
                </a:extLst>
              </p:cNvPr>
              <p:cNvSpPr txBox="1">
                <a:spLocks noRot="1" noChangeAspect="1" noMove="1" noResize="1" noEditPoints="1" noAdjustHandles="1" noChangeArrowheads="1" noChangeShapeType="1" noTextEdit="1"/>
              </p:cNvSpPr>
              <p:nvPr/>
            </p:nvSpPr>
            <p:spPr>
              <a:xfrm>
                <a:off x="906801" y="2183931"/>
                <a:ext cx="253999" cy="518604"/>
              </a:xfrm>
              <a:prstGeom prst="rect">
                <a:avLst/>
              </a:prstGeom>
              <a:blipFill>
                <a:blip r:embed="rId6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02D8BA57-DB36-473E-92D0-095E503E391D}"/>
                  </a:ext>
                </a:extLst>
              </p:cNvPr>
              <p:cNvSpPr txBox="1"/>
              <p:nvPr/>
            </p:nvSpPr>
            <p:spPr>
              <a:xfrm>
                <a:off x="906801" y="3154564"/>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180" name="TextBox 179">
                <a:extLst>
                  <a:ext uri="{FF2B5EF4-FFF2-40B4-BE49-F238E27FC236}">
                    <a16:creationId xmlns:a16="http://schemas.microsoft.com/office/drawing/2014/main" id="{02D8BA57-DB36-473E-92D0-095E503E391D}"/>
                  </a:ext>
                </a:extLst>
              </p:cNvPr>
              <p:cNvSpPr txBox="1">
                <a:spLocks noRot="1" noChangeAspect="1" noMove="1" noResize="1" noEditPoints="1" noAdjustHandles="1" noChangeArrowheads="1" noChangeShapeType="1" noTextEdit="1"/>
              </p:cNvSpPr>
              <p:nvPr/>
            </p:nvSpPr>
            <p:spPr>
              <a:xfrm>
                <a:off x="906801" y="3154564"/>
                <a:ext cx="253999" cy="518604"/>
              </a:xfrm>
              <a:prstGeom prst="rect">
                <a:avLst/>
              </a:prstGeom>
              <a:blipFill>
                <a:blip r:embed="rId68"/>
                <a:stretch>
                  <a:fillRect/>
                </a:stretch>
              </a:blipFill>
            </p:spPr>
            <p:txBody>
              <a:bodyPr/>
              <a:lstStyle/>
              <a:p>
                <a:r>
                  <a:rPr lang="en-US">
                    <a:noFill/>
                  </a:rPr>
                  <a:t> </a:t>
                </a:r>
              </a:p>
            </p:txBody>
          </p:sp>
        </mc:Fallback>
      </mc:AlternateContent>
      <p:sp>
        <p:nvSpPr>
          <p:cNvPr id="181" name="TextBox 180">
            <a:extLst>
              <a:ext uri="{FF2B5EF4-FFF2-40B4-BE49-F238E27FC236}">
                <a16:creationId xmlns:a16="http://schemas.microsoft.com/office/drawing/2014/main" id="{ED6D1D41-C6DE-4CE1-A7A7-0D82569D43DE}"/>
              </a:ext>
            </a:extLst>
          </p:cNvPr>
          <p:cNvSpPr txBox="1"/>
          <p:nvPr/>
        </p:nvSpPr>
        <p:spPr>
          <a:xfrm>
            <a:off x="1633274" y="2552260"/>
            <a:ext cx="2540636" cy="461665"/>
          </a:xfrm>
          <a:prstGeom prst="rect">
            <a:avLst/>
          </a:prstGeom>
          <a:noFill/>
        </p:spPr>
        <p:txBody>
          <a:bodyPr wrap="square" rtlCol="0">
            <a:spAutoFit/>
          </a:bodyPr>
          <a:lstStyle/>
          <a:p>
            <a:r>
              <a:rPr lang="en-US" sz="2400">
                <a:solidFill>
                  <a:schemeClr val="tx1">
                    <a:lumMod val="50000"/>
                    <a:lumOff val="50000"/>
                  </a:schemeClr>
                </a:solidFill>
              </a:rPr>
              <a:t>+      =     = 1</a:t>
            </a:r>
          </a:p>
        </p:txBody>
      </p:sp>
      <mc:AlternateContent xmlns:mc="http://schemas.openxmlformats.org/markup-compatibility/2006" xmlns:p14="http://schemas.microsoft.com/office/powerpoint/2010/main">
        <mc:Choice Requires="p14">
          <p:contentPart p14:bwMode="auto" r:id="rId69">
            <p14:nvContentPartPr>
              <p14:cNvPr id="201" name="Ink 200">
                <a:extLst>
                  <a:ext uri="{FF2B5EF4-FFF2-40B4-BE49-F238E27FC236}">
                    <a16:creationId xmlns:a16="http://schemas.microsoft.com/office/drawing/2014/main" id="{9A08600F-7C9D-46EF-9974-050FB7F85B95}"/>
                  </a:ext>
                </a:extLst>
              </p14:cNvPr>
              <p14:cNvContentPartPr/>
              <p14:nvPr/>
            </p14:nvContentPartPr>
            <p14:xfrm>
              <a:off x="2491264" y="3509261"/>
              <a:ext cx="626089" cy="595585"/>
            </p14:xfrm>
          </p:contentPart>
        </mc:Choice>
        <mc:Fallback xmlns="">
          <p:pic>
            <p:nvPicPr>
              <p:cNvPr id="201" name="Ink 200">
                <a:extLst>
                  <a:ext uri="{FF2B5EF4-FFF2-40B4-BE49-F238E27FC236}">
                    <a16:creationId xmlns:a16="http://schemas.microsoft.com/office/drawing/2014/main" id="{9A08600F-7C9D-46EF-9974-050FB7F85B95}"/>
                  </a:ext>
                </a:extLst>
              </p:cNvPr>
              <p:cNvPicPr/>
              <p:nvPr/>
            </p:nvPicPr>
            <p:blipFill>
              <a:blip r:embed="rId70"/>
              <a:stretch>
                <a:fillRect/>
              </a:stretch>
            </p:blipFill>
            <p:spPr>
              <a:xfrm>
                <a:off x="2462838" y="3480831"/>
                <a:ext cx="682941" cy="652444"/>
              </a:xfrm>
              <a:prstGeom prst="rect">
                <a:avLst/>
              </a:prstGeom>
            </p:spPr>
          </p:pic>
        </mc:Fallback>
      </mc:AlternateContent>
      <p:pic>
        <p:nvPicPr>
          <p:cNvPr id="202" name="Picture 201">
            <a:extLst>
              <a:ext uri="{FF2B5EF4-FFF2-40B4-BE49-F238E27FC236}">
                <a16:creationId xmlns:a16="http://schemas.microsoft.com/office/drawing/2014/main" id="{1AE20753-85FA-4EAF-A970-4551B5D165B8}"/>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2788504" y="2839974"/>
            <a:ext cx="1060310" cy="1112134"/>
          </a:xfrm>
          <a:prstGeom prst="rect">
            <a:avLst/>
          </a:prstGeom>
        </p:spPr>
      </p:pic>
      <p:sp>
        <p:nvSpPr>
          <p:cNvPr id="208" name="TextBox 207">
            <a:extLst>
              <a:ext uri="{FF2B5EF4-FFF2-40B4-BE49-F238E27FC236}">
                <a16:creationId xmlns:a16="http://schemas.microsoft.com/office/drawing/2014/main" id="{F8765ECD-C3A9-47AC-AD43-75EB9D67355A}"/>
              </a:ext>
            </a:extLst>
          </p:cNvPr>
          <p:cNvSpPr txBox="1"/>
          <p:nvPr/>
        </p:nvSpPr>
        <p:spPr>
          <a:xfrm>
            <a:off x="2806052" y="2981051"/>
            <a:ext cx="1021924" cy="358650"/>
          </a:xfrm>
          <a:prstGeom prst="rect">
            <a:avLst/>
          </a:prstGeom>
          <a:noFill/>
        </p:spPr>
        <p:txBody>
          <a:bodyPr wrap="square" rtlCol="0">
            <a:spAutoFit/>
          </a:bodyPr>
          <a:lstStyle/>
          <a:p>
            <a:pPr algn="ctr"/>
            <a:r>
              <a:rPr lang="en-US" sz="1400" kern="1200">
                <a:solidFill>
                  <a:schemeClr val="tx1"/>
                </a:solidFill>
                <a:latin typeface="Copperplate Gothic Bold" panose="020E0705020206020404" pitchFamily="34" charset="0"/>
              </a:rPr>
              <a:t>Whole Cookie!</a:t>
            </a:r>
          </a:p>
        </p:txBody>
      </p: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62DF8D26-EA8C-4373-8AB3-336333ECCB72}"/>
                  </a:ext>
                </a:extLst>
              </p:cNvPr>
              <p:cNvSpPr txBox="1"/>
              <p:nvPr/>
            </p:nvSpPr>
            <p:spPr>
              <a:xfrm>
                <a:off x="1953971" y="2523373"/>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242" name="TextBox 241">
                <a:extLst>
                  <a:ext uri="{FF2B5EF4-FFF2-40B4-BE49-F238E27FC236}">
                    <a16:creationId xmlns:a16="http://schemas.microsoft.com/office/drawing/2014/main" id="{62DF8D26-EA8C-4373-8AB3-336333ECCB72}"/>
                  </a:ext>
                </a:extLst>
              </p:cNvPr>
              <p:cNvSpPr txBox="1">
                <a:spLocks noRot="1" noChangeAspect="1" noMove="1" noResize="1" noEditPoints="1" noAdjustHandles="1" noChangeArrowheads="1" noChangeShapeType="1" noTextEdit="1"/>
              </p:cNvSpPr>
              <p:nvPr/>
            </p:nvSpPr>
            <p:spPr>
              <a:xfrm>
                <a:off x="1953971" y="2523373"/>
                <a:ext cx="253999" cy="518604"/>
              </a:xfrm>
              <a:prstGeom prst="rect">
                <a:avLst/>
              </a:prstGeom>
              <a:blipFill>
                <a:blip r:embed="rId7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3D36EEEC-B458-4097-ACD8-6667D029EEBF}"/>
                  </a:ext>
                </a:extLst>
              </p:cNvPr>
              <p:cNvSpPr txBox="1"/>
              <p:nvPr/>
            </p:nvSpPr>
            <p:spPr>
              <a:xfrm>
                <a:off x="1397778" y="2523373"/>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243" name="TextBox 242">
                <a:extLst>
                  <a:ext uri="{FF2B5EF4-FFF2-40B4-BE49-F238E27FC236}">
                    <a16:creationId xmlns:a16="http://schemas.microsoft.com/office/drawing/2014/main" id="{3D36EEEC-B458-4097-ACD8-6667D029EEBF}"/>
                  </a:ext>
                </a:extLst>
              </p:cNvPr>
              <p:cNvSpPr txBox="1">
                <a:spLocks noRot="1" noChangeAspect="1" noMove="1" noResize="1" noEditPoints="1" noAdjustHandles="1" noChangeArrowheads="1" noChangeShapeType="1" noTextEdit="1"/>
              </p:cNvSpPr>
              <p:nvPr/>
            </p:nvSpPr>
            <p:spPr>
              <a:xfrm>
                <a:off x="1397778" y="2523373"/>
                <a:ext cx="253999" cy="518604"/>
              </a:xfrm>
              <a:prstGeom prst="rect">
                <a:avLst/>
              </a:prstGeom>
              <a:blipFill>
                <a:blip r:embed="rId73"/>
                <a:stretch>
                  <a:fillRect/>
                </a:stretch>
              </a:blipFill>
            </p:spPr>
            <p:txBody>
              <a:bodyPr/>
              <a:lstStyle/>
              <a:p>
                <a:r>
                  <a:rPr lang="en-US">
                    <a:noFill/>
                  </a:rPr>
                  <a:t> </a:t>
                </a:r>
              </a:p>
            </p:txBody>
          </p:sp>
        </mc:Fallback>
      </mc:AlternateContent>
      <p:sp>
        <p:nvSpPr>
          <p:cNvPr id="244" name="TextBox 243">
            <a:extLst>
              <a:ext uri="{FF2B5EF4-FFF2-40B4-BE49-F238E27FC236}">
                <a16:creationId xmlns:a16="http://schemas.microsoft.com/office/drawing/2014/main" id="{8E2DC638-DD8A-44F1-BB3D-DF3B95EDB553}"/>
              </a:ext>
            </a:extLst>
          </p:cNvPr>
          <p:cNvSpPr txBox="1"/>
          <p:nvPr/>
        </p:nvSpPr>
        <p:spPr>
          <a:xfrm>
            <a:off x="1374611" y="1971455"/>
            <a:ext cx="2540636" cy="584775"/>
          </a:xfrm>
          <a:prstGeom prst="rect">
            <a:avLst/>
          </a:prstGeom>
          <a:noFill/>
        </p:spPr>
        <p:txBody>
          <a:bodyPr wrap="square" rtlCol="0">
            <a:spAutoFit/>
          </a:bodyPr>
          <a:lstStyle/>
          <a:p>
            <a:r>
              <a:rPr lang="en-US" sz="1600">
                <a:solidFill>
                  <a:schemeClr val="tx1">
                    <a:lumMod val="50000"/>
                    <a:lumOff val="50000"/>
                  </a:schemeClr>
                </a:solidFill>
              </a:rPr>
              <a:t>1 half plus 1 half equals the whole.</a:t>
            </a:r>
          </a:p>
        </p:txBody>
      </p:sp>
      <p:sp>
        <p:nvSpPr>
          <p:cNvPr id="245" name="TextBox 244">
            <a:extLst>
              <a:ext uri="{FF2B5EF4-FFF2-40B4-BE49-F238E27FC236}">
                <a16:creationId xmlns:a16="http://schemas.microsoft.com/office/drawing/2014/main" id="{617D9E03-23B9-4ACE-B16E-CAC223EDBE8C}"/>
              </a:ext>
            </a:extLst>
          </p:cNvPr>
          <p:cNvSpPr txBox="1"/>
          <p:nvPr/>
        </p:nvSpPr>
        <p:spPr>
          <a:xfrm>
            <a:off x="2170245" y="4429253"/>
            <a:ext cx="1715955" cy="830997"/>
          </a:xfrm>
          <a:prstGeom prst="rect">
            <a:avLst/>
          </a:prstGeom>
          <a:noFill/>
        </p:spPr>
        <p:txBody>
          <a:bodyPr wrap="square" rtlCol="0">
            <a:spAutoFit/>
          </a:bodyPr>
          <a:lstStyle/>
          <a:p>
            <a:r>
              <a:rPr lang="en-US" sz="1600">
                <a:solidFill>
                  <a:schemeClr val="tx1">
                    <a:lumMod val="50000"/>
                    <a:lumOff val="50000"/>
                  </a:schemeClr>
                </a:solidFill>
              </a:rPr>
              <a:t>3 fourths plus 1 fourth equals the whole.</a:t>
            </a:r>
          </a:p>
        </p:txBody>
      </p:sp>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49578DE4-9288-4508-A097-D041557DEC7F}"/>
                  </a:ext>
                </a:extLst>
              </p:cNvPr>
              <p:cNvSpPr txBox="1"/>
              <p:nvPr/>
            </p:nvSpPr>
            <p:spPr>
              <a:xfrm>
                <a:off x="2470252" y="2523373"/>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2</m:t>
                          </m:r>
                        </m:den>
                      </m:f>
                    </m:oMath>
                  </m:oMathPara>
                </a14:m>
                <a:endParaRPr lang="en-US"/>
              </a:p>
            </p:txBody>
          </p:sp>
        </mc:Choice>
        <mc:Fallback xmlns="">
          <p:sp>
            <p:nvSpPr>
              <p:cNvPr id="246" name="TextBox 245">
                <a:extLst>
                  <a:ext uri="{FF2B5EF4-FFF2-40B4-BE49-F238E27FC236}">
                    <a16:creationId xmlns:a16="http://schemas.microsoft.com/office/drawing/2014/main" id="{49578DE4-9288-4508-A097-D041557DEC7F}"/>
                  </a:ext>
                </a:extLst>
              </p:cNvPr>
              <p:cNvSpPr txBox="1">
                <a:spLocks noRot="1" noChangeAspect="1" noMove="1" noResize="1" noEditPoints="1" noAdjustHandles="1" noChangeArrowheads="1" noChangeShapeType="1" noTextEdit="1"/>
              </p:cNvSpPr>
              <p:nvPr/>
            </p:nvSpPr>
            <p:spPr>
              <a:xfrm>
                <a:off x="2470252" y="2523373"/>
                <a:ext cx="253999" cy="518604"/>
              </a:xfrm>
              <a:prstGeom prst="rect">
                <a:avLst/>
              </a:prstGeom>
              <a:blipFill>
                <a:blip r:embed="rId74"/>
                <a:stretch>
                  <a:fillRect/>
                </a:stretch>
              </a:blipFill>
            </p:spPr>
            <p:txBody>
              <a:bodyPr/>
              <a:lstStyle/>
              <a:p>
                <a:r>
                  <a:rPr lang="en-US">
                    <a:noFill/>
                  </a:rPr>
                  <a:t> </a:t>
                </a:r>
              </a:p>
            </p:txBody>
          </p:sp>
        </mc:Fallback>
      </mc:AlternateContent>
      <p:sp>
        <p:nvSpPr>
          <p:cNvPr id="247" name="TextBox 246">
            <a:extLst>
              <a:ext uri="{FF2B5EF4-FFF2-40B4-BE49-F238E27FC236}">
                <a16:creationId xmlns:a16="http://schemas.microsoft.com/office/drawing/2014/main" id="{DE0E993F-4884-4888-ABAB-35310FBB069A}"/>
              </a:ext>
            </a:extLst>
          </p:cNvPr>
          <p:cNvSpPr txBox="1"/>
          <p:nvPr/>
        </p:nvSpPr>
        <p:spPr>
          <a:xfrm>
            <a:off x="650411" y="5416036"/>
            <a:ext cx="2540636" cy="461665"/>
          </a:xfrm>
          <a:prstGeom prst="rect">
            <a:avLst/>
          </a:prstGeom>
          <a:noFill/>
        </p:spPr>
        <p:txBody>
          <a:bodyPr wrap="square" rtlCol="0">
            <a:spAutoFit/>
          </a:bodyPr>
          <a:lstStyle/>
          <a:p>
            <a:r>
              <a:rPr lang="en-US" sz="2400">
                <a:solidFill>
                  <a:schemeClr val="tx1">
                    <a:lumMod val="50000"/>
                    <a:lumOff val="50000"/>
                  </a:schemeClr>
                </a:solidFill>
              </a:rPr>
              <a:t>+      =     = 1</a:t>
            </a:r>
          </a:p>
        </p:txBody>
      </p: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D2875A5D-7B8B-41A2-9B66-B27ABF07F9B9}"/>
                  </a:ext>
                </a:extLst>
              </p:cNvPr>
              <p:cNvSpPr txBox="1"/>
              <p:nvPr/>
            </p:nvSpPr>
            <p:spPr>
              <a:xfrm>
                <a:off x="971108" y="5387149"/>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a:p>
            </p:txBody>
          </p:sp>
        </mc:Choice>
        <mc:Fallback xmlns="">
          <p:sp>
            <p:nvSpPr>
              <p:cNvPr id="248" name="TextBox 247">
                <a:extLst>
                  <a:ext uri="{FF2B5EF4-FFF2-40B4-BE49-F238E27FC236}">
                    <a16:creationId xmlns:a16="http://schemas.microsoft.com/office/drawing/2014/main" id="{D2875A5D-7B8B-41A2-9B66-B27ABF07F9B9}"/>
                  </a:ext>
                </a:extLst>
              </p:cNvPr>
              <p:cNvSpPr txBox="1">
                <a:spLocks noRot="1" noChangeAspect="1" noMove="1" noResize="1" noEditPoints="1" noAdjustHandles="1" noChangeArrowheads="1" noChangeShapeType="1" noTextEdit="1"/>
              </p:cNvSpPr>
              <p:nvPr/>
            </p:nvSpPr>
            <p:spPr>
              <a:xfrm>
                <a:off x="971108" y="5387149"/>
                <a:ext cx="253999" cy="518604"/>
              </a:xfrm>
              <a:prstGeom prst="rect">
                <a:avLst/>
              </a:prstGeom>
              <a:blipFill>
                <a:blip r:embed="rId7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1B507972-2C82-48E8-98E5-F9D6485D5BEC}"/>
                  </a:ext>
                </a:extLst>
              </p:cNvPr>
              <p:cNvSpPr txBox="1"/>
              <p:nvPr/>
            </p:nvSpPr>
            <p:spPr>
              <a:xfrm>
                <a:off x="414915" y="5387149"/>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m:oMathPara>
                </a14:m>
                <a:endParaRPr lang="en-US"/>
              </a:p>
            </p:txBody>
          </p:sp>
        </mc:Choice>
        <mc:Fallback xmlns="">
          <p:sp>
            <p:nvSpPr>
              <p:cNvPr id="249" name="TextBox 248">
                <a:extLst>
                  <a:ext uri="{FF2B5EF4-FFF2-40B4-BE49-F238E27FC236}">
                    <a16:creationId xmlns:a16="http://schemas.microsoft.com/office/drawing/2014/main" id="{1B507972-2C82-48E8-98E5-F9D6485D5BEC}"/>
                  </a:ext>
                </a:extLst>
              </p:cNvPr>
              <p:cNvSpPr txBox="1">
                <a:spLocks noRot="1" noChangeAspect="1" noMove="1" noResize="1" noEditPoints="1" noAdjustHandles="1" noChangeArrowheads="1" noChangeShapeType="1" noTextEdit="1"/>
              </p:cNvSpPr>
              <p:nvPr/>
            </p:nvSpPr>
            <p:spPr>
              <a:xfrm>
                <a:off x="414915" y="5387149"/>
                <a:ext cx="253999" cy="518604"/>
              </a:xfrm>
              <a:prstGeom prst="rect">
                <a:avLst/>
              </a:prstGeom>
              <a:blipFill>
                <a:blip r:embed="rId7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0" name="TextBox 249">
                <a:extLst>
                  <a:ext uri="{FF2B5EF4-FFF2-40B4-BE49-F238E27FC236}">
                    <a16:creationId xmlns:a16="http://schemas.microsoft.com/office/drawing/2014/main" id="{044FFE72-EC4B-4954-9A94-EC3CB8CCBDCD}"/>
                  </a:ext>
                </a:extLst>
              </p:cNvPr>
              <p:cNvSpPr txBox="1"/>
              <p:nvPr/>
            </p:nvSpPr>
            <p:spPr>
              <a:xfrm>
                <a:off x="1487389" y="5387149"/>
                <a:ext cx="253999" cy="5175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4</m:t>
                          </m:r>
                        </m:den>
                      </m:f>
                    </m:oMath>
                  </m:oMathPara>
                </a14:m>
                <a:endParaRPr lang="en-US"/>
              </a:p>
            </p:txBody>
          </p:sp>
        </mc:Choice>
        <mc:Fallback xmlns="">
          <p:sp>
            <p:nvSpPr>
              <p:cNvPr id="250" name="TextBox 249">
                <a:extLst>
                  <a:ext uri="{FF2B5EF4-FFF2-40B4-BE49-F238E27FC236}">
                    <a16:creationId xmlns:a16="http://schemas.microsoft.com/office/drawing/2014/main" id="{044FFE72-EC4B-4954-9A94-EC3CB8CCBDCD}"/>
                  </a:ext>
                </a:extLst>
              </p:cNvPr>
              <p:cNvSpPr txBox="1">
                <a:spLocks noRot="1" noChangeAspect="1" noMove="1" noResize="1" noEditPoints="1" noAdjustHandles="1" noChangeArrowheads="1" noChangeShapeType="1" noTextEdit="1"/>
              </p:cNvSpPr>
              <p:nvPr/>
            </p:nvSpPr>
            <p:spPr>
              <a:xfrm>
                <a:off x="1487389" y="5387149"/>
                <a:ext cx="253999" cy="517578"/>
              </a:xfrm>
              <a:prstGeom prst="rect">
                <a:avLst/>
              </a:prstGeom>
              <a:blipFill>
                <a:blip r:embed="rId77"/>
                <a:stretch>
                  <a:fillRect/>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1D96B233-BCE2-4DFF-9DBB-4878023873A7}"/>
              </a:ext>
            </a:extLst>
          </p:cNvPr>
          <p:cNvGrpSpPr/>
          <p:nvPr/>
        </p:nvGrpSpPr>
        <p:grpSpPr>
          <a:xfrm>
            <a:off x="395916" y="4468635"/>
            <a:ext cx="1558055" cy="677199"/>
            <a:chOff x="395916" y="4746951"/>
            <a:chExt cx="1558055" cy="677199"/>
          </a:xfrm>
        </p:grpSpPr>
        <p:grpSp>
          <p:nvGrpSpPr>
            <p:cNvPr id="8" name="Group 7">
              <a:extLst>
                <a:ext uri="{FF2B5EF4-FFF2-40B4-BE49-F238E27FC236}">
                  <a16:creationId xmlns:a16="http://schemas.microsoft.com/office/drawing/2014/main" id="{ACFE901C-90E4-4865-B3AC-35B20CBC43C1}"/>
                </a:ext>
              </a:extLst>
            </p:cNvPr>
            <p:cNvGrpSpPr/>
            <p:nvPr/>
          </p:nvGrpSpPr>
          <p:grpSpPr>
            <a:xfrm>
              <a:off x="395916" y="4746951"/>
              <a:ext cx="1558055" cy="677199"/>
              <a:chOff x="2290759" y="5278649"/>
              <a:chExt cx="1558055" cy="677199"/>
            </a:xfrm>
          </p:grpSpPr>
          <p:grpSp>
            <p:nvGrpSpPr>
              <p:cNvPr id="56" name="Group 55">
                <a:extLst>
                  <a:ext uri="{FF2B5EF4-FFF2-40B4-BE49-F238E27FC236}">
                    <a16:creationId xmlns:a16="http://schemas.microsoft.com/office/drawing/2014/main" id="{5E39701B-B0C3-4031-AAED-ECBD434EA2FE}"/>
                  </a:ext>
                </a:extLst>
              </p:cNvPr>
              <p:cNvGrpSpPr/>
              <p:nvPr/>
            </p:nvGrpSpPr>
            <p:grpSpPr>
              <a:xfrm>
                <a:off x="2290759" y="5278649"/>
                <a:ext cx="1558055" cy="677199"/>
                <a:chOff x="1264974" y="7443734"/>
                <a:chExt cx="2235161" cy="971499"/>
              </a:xfrm>
            </p:grpSpPr>
            <p:sp>
              <p:nvSpPr>
                <p:cNvPr id="42" name="Rectangle 41">
                  <a:extLst>
                    <a:ext uri="{FF2B5EF4-FFF2-40B4-BE49-F238E27FC236}">
                      <a16:creationId xmlns:a16="http://schemas.microsoft.com/office/drawing/2014/main" id="{1AADBA02-8C7D-424B-B4F3-AC2086611197}"/>
                    </a:ext>
                  </a:extLst>
                </p:cNvPr>
                <p:cNvSpPr/>
                <p:nvPr/>
              </p:nvSpPr>
              <p:spPr>
                <a:xfrm>
                  <a:off x="1264974" y="7443734"/>
                  <a:ext cx="2235161" cy="971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46" name="Straight Connector 45">
                  <a:extLst>
                    <a:ext uri="{FF2B5EF4-FFF2-40B4-BE49-F238E27FC236}">
                      <a16:creationId xmlns:a16="http://schemas.microsoft.com/office/drawing/2014/main" id="{E9277300-0C42-4D2D-9D5D-FE065FB1C9D5}"/>
                    </a:ext>
                  </a:extLst>
                </p:cNvPr>
                <p:cNvCxnSpPr>
                  <a:cxnSpLocks/>
                  <a:stCxn id="42" idx="0"/>
                  <a:endCxn id="42" idx="2"/>
                </p:cNvCxnSpPr>
                <p:nvPr/>
              </p:nvCxnSpPr>
              <p:spPr>
                <a:xfrm>
                  <a:off x="2382555" y="7443734"/>
                  <a:ext cx="0" cy="971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EE3B5E-D0D8-4809-9C6D-79238F43D875}"/>
                    </a:ext>
                  </a:extLst>
                </p:cNvPr>
                <p:cNvCxnSpPr/>
                <p:nvPr/>
              </p:nvCxnSpPr>
              <p:spPr>
                <a:xfrm>
                  <a:off x="1264974" y="7920282"/>
                  <a:ext cx="2214563"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78">
                <p14:nvContentPartPr>
                  <p14:cNvPr id="184" name="Ink 183">
                    <a:extLst>
                      <a:ext uri="{FF2B5EF4-FFF2-40B4-BE49-F238E27FC236}">
                        <a16:creationId xmlns:a16="http://schemas.microsoft.com/office/drawing/2014/main" id="{60D31E5C-3A34-4DBC-A62D-F737142A376B}"/>
                      </a:ext>
                    </a:extLst>
                  </p14:cNvPr>
                  <p14:cNvContentPartPr/>
                  <p14:nvPr/>
                </p14:nvContentPartPr>
                <p14:xfrm>
                  <a:off x="2314530" y="5326639"/>
                  <a:ext cx="316980" cy="29160"/>
                </p14:xfrm>
              </p:contentPart>
            </mc:Choice>
            <mc:Fallback xmlns="">
              <p:pic>
                <p:nvPicPr>
                  <p:cNvPr id="184" name="Ink 183">
                    <a:extLst>
                      <a:ext uri="{FF2B5EF4-FFF2-40B4-BE49-F238E27FC236}">
                        <a16:creationId xmlns:a16="http://schemas.microsoft.com/office/drawing/2014/main" id="{60D31E5C-3A34-4DBC-A62D-F737142A376B}"/>
                      </a:ext>
                    </a:extLst>
                  </p:cNvPr>
                  <p:cNvPicPr/>
                  <p:nvPr/>
                </p:nvPicPr>
                <p:blipFill>
                  <a:blip r:embed="rId79"/>
                  <a:stretch>
                    <a:fillRect/>
                  </a:stretch>
                </p:blipFill>
                <p:spPr>
                  <a:xfrm>
                    <a:off x="2287515" y="5272639"/>
                    <a:ext cx="37065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85" name="Ink 184">
                    <a:extLst>
                      <a:ext uri="{FF2B5EF4-FFF2-40B4-BE49-F238E27FC236}">
                        <a16:creationId xmlns:a16="http://schemas.microsoft.com/office/drawing/2014/main" id="{90C72D3D-0F79-43AA-94D4-DE425C486EF6}"/>
                      </a:ext>
                    </a:extLst>
                  </p14:cNvPr>
                  <p14:cNvContentPartPr/>
                  <p14:nvPr/>
                </p14:nvContentPartPr>
                <p14:xfrm>
                  <a:off x="2647890" y="5329159"/>
                  <a:ext cx="416700" cy="43380"/>
                </p14:xfrm>
              </p:contentPart>
            </mc:Choice>
            <mc:Fallback xmlns="">
              <p:pic>
                <p:nvPicPr>
                  <p:cNvPr id="185" name="Ink 184">
                    <a:extLst>
                      <a:ext uri="{FF2B5EF4-FFF2-40B4-BE49-F238E27FC236}">
                        <a16:creationId xmlns:a16="http://schemas.microsoft.com/office/drawing/2014/main" id="{90C72D3D-0F79-43AA-94D4-DE425C486EF6}"/>
                      </a:ext>
                    </a:extLst>
                  </p:cNvPr>
                  <p:cNvPicPr/>
                  <p:nvPr/>
                </p:nvPicPr>
                <p:blipFill>
                  <a:blip r:embed="rId81"/>
                  <a:stretch>
                    <a:fillRect/>
                  </a:stretch>
                </p:blipFill>
                <p:spPr>
                  <a:xfrm>
                    <a:off x="2620902" y="5275382"/>
                    <a:ext cx="470317" cy="150575"/>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86" name="Ink 185">
                    <a:extLst>
                      <a:ext uri="{FF2B5EF4-FFF2-40B4-BE49-F238E27FC236}">
                        <a16:creationId xmlns:a16="http://schemas.microsoft.com/office/drawing/2014/main" id="{67FCAF7A-9AFB-4CEF-81A5-FC789AED2662}"/>
                      </a:ext>
                    </a:extLst>
                  </p14:cNvPr>
                  <p14:cNvContentPartPr/>
                  <p14:nvPr/>
                </p14:nvContentPartPr>
                <p14:xfrm>
                  <a:off x="3005010" y="5328619"/>
                  <a:ext cx="617580" cy="22320"/>
                </p14:xfrm>
              </p:contentPart>
            </mc:Choice>
            <mc:Fallback xmlns="">
              <p:pic>
                <p:nvPicPr>
                  <p:cNvPr id="186" name="Ink 185">
                    <a:extLst>
                      <a:ext uri="{FF2B5EF4-FFF2-40B4-BE49-F238E27FC236}">
                        <a16:creationId xmlns:a16="http://schemas.microsoft.com/office/drawing/2014/main" id="{67FCAF7A-9AFB-4CEF-81A5-FC789AED2662}"/>
                      </a:ext>
                    </a:extLst>
                  </p:cNvPr>
                  <p:cNvPicPr/>
                  <p:nvPr/>
                </p:nvPicPr>
                <p:blipFill>
                  <a:blip r:embed="rId83"/>
                  <a:stretch>
                    <a:fillRect/>
                  </a:stretch>
                </p:blipFill>
                <p:spPr>
                  <a:xfrm>
                    <a:off x="2978002" y="5275476"/>
                    <a:ext cx="671236" cy="128251"/>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87" name="Ink 186">
                    <a:extLst>
                      <a:ext uri="{FF2B5EF4-FFF2-40B4-BE49-F238E27FC236}">
                        <a16:creationId xmlns:a16="http://schemas.microsoft.com/office/drawing/2014/main" id="{65ECC928-D275-4A56-8667-71F62D06E8B1}"/>
                      </a:ext>
                    </a:extLst>
                  </p14:cNvPr>
                  <p14:cNvContentPartPr/>
                  <p14:nvPr/>
                </p14:nvContentPartPr>
                <p14:xfrm>
                  <a:off x="3624210" y="5321779"/>
                  <a:ext cx="180360" cy="10080"/>
                </p14:xfrm>
              </p:contentPart>
            </mc:Choice>
            <mc:Fallback xmlns="">
              <p:pic>
                <p:nvPicPr>
                  <p:cNvPr id="187" name="Ink 186">
                    <a:extLst>
                      <a:ext uri="{FF2B5EF4-FFF2-40B4-BE49-F238E27FC236}">
                        <a16:creationId xmlns:a16="http://schemas.microsoft.com/office/drawing/2014/main" id="{65ECC928-D275-4A56-8667-71F62D06E8B1}"/>
                      </a:ext>
                    </a:extLst>
                  </p:cNvPr>
                  <p:cNvPicPr/>
                  <p:nvPr/>
                </p:nvPicPr>
                <p:blipFill>
                  <a:blip r:embed="rId85"/>
                  <a:stretch>
                    <a:fillRect/>
                  </a:stretch>
                </p:blipFill>
                <p:spPr>
                  <a:xfrm>
                    <a:off x="3597264" y="5267779"/>
                    <a:ext cx="233893"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88" name="Ink 187">
                    <a:extLst>
                      <a:ext uri="{FF2B5EF4-FFF2-40B4-BE49-F238E27FC236}">
                        <a16:creationId xmlns:a16="http://schemas.microsoft.com/office/drawing/2014/main" id="{B72064A4-5F0D-4584-B8CF-C511F14D2CBB}"/>
                      </a:ext>
                    </a:extLst>
                  </p14:cNvPr>
                  <p14:cNvContentPartPr/>
                  <p14:nvPr/>
                </p14:nvContentPartPr>
                <p14:xfrm>
                  <a:off x="3807450" y="5324299"/>
                  <a:ext cx="180" cy="228420"/>
                </p14:xfrm>
              </p:contentPart>
            </mc:Choice>
            <mc:Fallback xmlns="">
              <p:pic>
                <p:nvPicPr>
                  <p:cNvPr id="188" name="Ink 187">
                    <a:extLst>
                      <a:ext uri="{FF2B5EF4-FFF2-40B4-BE49-F238E27FC236}">
                        <a16:creationId xmlns:a16="http://schemas.microsoft.com/office/drawing/2014/main" id="{B72064A4-5F0D-4584-B8CF-C511F14D2CBB}"/>
                      </a:ext>
                    </a:extLst>
                  </p:cNvPr>
                  <p:cNvPicPr/>
                  <p:nvPr/>
                </p:nvPicPr>
                <p:blipFill>
                  <a:blip r:embed="rId87"/>
                  <a:stretch>
                    <a:fillRect/>
                  </a:stretch>
                </p:blipFill>
                <p:spPr>
                  <a:xfrm>
                    <a:off x="3793950" y="5270342"/>
                    <a:ext cx="27000" cy="335975"/>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90" name="Ink 189">
                    <a:extLst>
                      <a:ext uri="{FF2B5EF4-FFF2-40B4-BE49-F238E27FC236}">
                        <a16:creationId xmlns:a16="http://schemas.microsoft.com/office/drawing/2014/main" id="{4BE7005F-C196-4ED0-B797-1B2653C9E7F7}"/>
                      </a:ext>
                    </a:extLst>
                  </p14:cNvPr>
                  <p14:cNvContentPartPr/>
                  <p14:nvPr/>
                </p14:nvContentPartPr>
                <p14:xfrm>
                  <a:off x="3352950" y="5548039"/>
                  <a:ext cx="412020" cy="9900"/>
                </p14:xfrm>
              </p:contentPart>
            </mc:Choice>
            <mc:Fallback xmlns="">
              <p:pic>
                <p:nvPicPr>
                  <p:cNvPr id="190" name="Ink 189">
                    <a:extLst>
                      <a:ext uri="{FF2B5EF4-FFF2-40B4-BE49-F238E27FC236}">
                        <a16:creationId xmlns:a16="http://schemas.microsoft.com/office/drawing/2014/main" id="{4BE7005F-C196-4ED0-B797-1B2653C9E7F7}"/>
                      </a:ext>
                    </a:extLst>
                  </p:cNvPr>
                  <p:cNvPicPr/>
                  <p:nvPr/>
                </p:nvPicPr>
                <p:blipFill>
                  <a:blip r:embed="rId89"/>
                  <a:stretch>
                    <a:fillRect/>
                  </a:stretch>
                </p:blipFill>
                <p:spPr>
                  <a:xfrm>
                    <a:off x="3325962" y="5495003"/>
                    <a:ext cx="465637" cy="115618"/>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91" name="Ink 190">
                    <a:extLst>
                      <a:ext uri="{FF2B5EF4-FFF2-40B4-BE49-F238E27FC236}">
                        <a16:creationId xmlns:a16="http://schemas.microsoft.com/office/drawing/2014/main" id="{F9EDF838-2DDD-4271-9EA7-04A46AE33947}"/>
                      </a:ext>
                    </a:extLst>
                  </p14:cNvPr>
                  <p14:cNvContentPartPr/>
                  <p14:nvPr/>
                </p14:nvContentPartPr>
                <p14:xfrm>
                  <a:off x="2329290" y="5531299"/>
                  <a:ext cx="1021320" cy="22140"/>
                </p14:xfrm>
              </p:contentPart>
            </mc:Choice>
            <mc:Fallback xmlns="">
              <p:pic>
                <p:nvPicPr>
                  <p:cNvPr id="191" name="Ink 190">
                    <a:extLst>
                      <a:ext uri="{FF2B5EF4-FFF2-40B4-BE49-F238E27FC236}">
                        <a16:creationId xmlns:a16="http://schemas.microsoft.com/office/drawing/2014/main" id="{F9EDF838-2DDD-4271-9EA7-04A46AE33947}"/>
                      </a:ext>
                    </a:extLst>
                  </p:cNvPr>
                  <p:cNvPicPr/>
                  <p:nvPr/>
                </p:nvPicPr>
                <p:blipFill>
                  <a:blip r:embed="rId91"/>
                  <a:stretch>
                    <a:fillRect/>
                  </a:stretch>
                </p:blipFill>
                <p:spPr>
                  <a:xfrm>
                    <a:off x="2302300" y="5477734"/>
                    <a:ext cx="1074941" cy="128912"/>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94" name="Ink 193">
                    <a:extLst>
                      <a:ext uri="{FF2B5EF4-FFF2-40B4-BE49-F238E27FC236}">
                        <a16:creationId xmlns:a16="http://schemas.microsoft.com/office/drawing/2014/main" id="{6E399D40-B9AF-4ED3-BD27-24DCD2132823}"/>
                      </a:ext>
                    </a:extLst>
                  </p14:cNvPr>
                  <p14:cNvContentPartPr/>
                  <p14:nvPr/>
                </p14:nvContentPartPr>
                <p14:xfrm>
                  <a:off x="2324070" y="5898319"/>
                  <a:ext cx="708840" cy="21780"/>
                </p14:xfrm>
              </p:contentPart>
            </mc:Choice>
            <mc:Fallback xmlns="">
              <p:pic>
                <p:nvPicPr>
                  <p:cNvPr id="194" name="Ink 193">
                    <a:extLst>
                      <a:ext uri="{FF2B5EF4-FFF2-40B4-BE49-F238E27FC236}">
                        <a16:creationId xmlns:a16="http://schemas.microsoft.com/office/drawing/2014/main" id="{6E399D40-B9AF-4ED3-BD27-24DCD2132823}"/>
                      </a:ext>
                    </a:extLst>
                  </p:cNvPr>
                  <p:cNvPicPr/>
                  <p:nvPr/>
                </p:nvPicPr>
                <p:blipFill>
                  <a:blip r:embed="rId93"/>
                  <a:stretch>
                    <a:fillRect/>
                  </a:stretch>
                </p:blipFill>
                <p:spPr>
                  <a:xfrm>
                    <a:off x="2297070" y="5844762"/>
                    <a:ext cx="762480" cy="128538"/>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95" name="Ink 194">
                    <a:extLst>
                      <a:ext uri="{FF2B5EF4-FFF2-40B4-BE49-F238E27FC236}">
                        <a16:creationId xmlns:a16="http://schemas.microsoft.com/office/drawing/2014/main" id="{53167EB4-D374-49BF-B142-FC34F33B1066}"/>
                      </a:ext>
                    </a:extLst>
                  </p14:cNvPr>
                  <p14:cNvContentPartPr/>
                  <p14:nvPr/>
                </p14:nvContentPartPr>
                <p14:xfrm>
                  <a:off x="3002490" y="5628499"/>
                  <a:ext cx="33660" cy="279540"/>
                </p14:xfrm>
              </p:contentPart>
            </mc:Choice>
            <mc:Fallback xmlns="">
              <p:pic>
                <p:nvPicPr>
                  <p:cNvPr id="195" name="Ink 194">
                    <a:extLst>
                      <a:ext uri="{FF2B5EF4-FFF2-40B4-BE49-F238E27FC236}">
                        <a16:creationId xmlns:a16="http://schemas.microsoft.com/office/drawing/2014/main" id="{53167EB4-D374-49BF-B142-FC34F33B1066}"/>
                      </a:ext>
                    </a:extLst>
                  </p:cNvPr>
                  <p:cNvPicPr/>
                  <p:nvPr/>
                </p:nvPicPr>
                <p:blipFill>
                  <a:blip r:embed="rId95"/>
                  <a:stretch>
                    <a:fillRect/>
                  </a:stretch>
                </p:blipFill>
                <p:spPr>
                  <a:xfrm>
                    <a:off x="2975345" y="5574534"/>
                    <a:ext cx="87588" cy="387111"/>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96" name="Ink 195">
                    <a:extLst>
                      <a:ext uri="{FF2B5EF4-FFF2-40B4-BE49-F238E27FC236}">
                        <a16:creationId xmlns:a16="http://schemas.microsoft.com/office/drawing/2014/main" id="{04139F10-A219-46C0-A256-A175D028A5FE}"/>
                      </a:ext>
                    </a:extLst>
                  </p14:cNvPr>
                  <p14:cNvContentPartPr/>
                  <p14:nvPr/>
                </p14:nvContentPartPr>
                <p14:xfrm>
                  <a:off x="2335950" y="5624179"/>
                  <a:ext cx="676440" cy="64620"/>
                </p14:xfrm>
              </p:contentPart>
            </mc:Choice>
            <mc:Fallback xmlns="">
              <p:pic>
                <p:nvPicPr>
                  <p:cNvPr id="196" name="Ink 195">
                    <a:extLst>
                      <a:ext uri="{FF2B5EF4-FFF2-40B4-BE49-F238E27FC236}">
                        <a16:creationId xmlns:a16="http://schemas.microsoft.com/office/drawing/2014/main" id="{04139F10-A219-46C0-A256-A175D028A5FE}"/>
                      </a:ext>
                    </a:extLst>
                  </p:cNvPr>
                  <p:cNvPicPr/>
                  <p:nvPr/>
                </p:nvPicPr>
                <p:blipFill>
                  <a:blip r:embed="rId97"/>
                  <a:stretch>
                    <a:fillRect/>
                  </a:stretch>
                </p:blipFill>
                <p:spPr>
                  <a:xfrm>
                    <a:off x="2308964" y="5570329"/>
                    <a:ext cx="730051" cy="171961"/>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97" name="Ink 196">
                    <a:extLst>
                      <a:ext uri="{FF2B5EF4-FFF2-40B4-BE49-F238E27FC236}">
                        <a16:creationId xmlns:a16="http://schemas.microsoft.com/office/drawing/2014/main" id="{4B29D718-1262-499B-835C-6137DF642CE3}"/>
                      </a:ext>
                    </a:extLst>
                  </p14:cNvPr>
                  <p14:cNvContentPartPr/>
                  <p14:nvPr/>
                </p14:nvContentPartPr>
                <p14:xfrm>
                  <a:off x="2355030" y="5738299"/>
                  <a:ext cx="643500" cy="49500"/>
                </p14:xfrm>
              </p:contentPart>
            </mc:Choice>
            <mc:Fallback xmlns="">
              <p:pic>
                <p:nvPicPr>
                  <p:cNvPr id="197" name="Ink 196">
                    <a:extLst>
                      <a:ext uri="{FF2B5EF4-FFF2-40B4-BE49-F238E27FC236}">
                        <a16:creationId xmlns:a16="http://schemas.microsoft.com/office/drawing/2014/main" id="{4B29D718-1262-499B-835C-6137DF642CE3}"/>
                      </a:ext>
                    </a:extLst>
                  </p:cNvPr>
                  <p:cNvPicPr/>
                  <p:nvPr/>
                </p:nvPicPr>
                <p:blipFill>
                  <a:blip r:embed="rId99"/>
                  <a:stretch>
                    <a:fillRect/>
                  </a:stretch>
                </p:blipFill>
                <p:spPr>
                  <a:xfrm>
                    <a:off x="2328038" y="5684495"/>
                    <a:ext cx="697125" cy="15675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98" name="Ink 197">
                    <a:extLst>
                      <a:ext uri="{FF2B5EF4-FFF2-40B4-BE49-F238E27FC236}">
                        <a16:creationId xmlns:a16="http://schemas.microsoft.com/office/drawing/2014/main" id="{604935E5-34F3-4450-8F4F-8AA412EDE964}"/>
                      </a:ext>
                    </a:extLst>
                  </p14:cNvPr>
                  <p14:cNvContentPartPr/>
                  <p14:nvPr/>
                </p14:nvContentPartPr>
                <p14:xfrm>
                  <a:off x="2351970" y="5807239"/>
                  <a:ext cx="650880" cy="31680"/>
                </p14:xfrm>
              </p:contentPart>
            </mc:Choice>
            <mc:Fallback xmlns="">
              <p:pic>
                <p:nvPicPr>
                  <p:cNvPr id="198" name="Ink 197">
                    <a:extLst>
                      <a:ext uri="{FF2B5EF4-FFF2-40B4-BE49-F238E27FC236}">
                        <a16:creationId xmlns:a16="http://schemas.microsoft.com/office/drawing/2014/main" id="{604935E5-34F3-4450-8F4F-8AA412EDE964}"/>
                      </a:ext>
                    </a:extLst>
                  </p:cNvPr>
                  <p:cNvPicPr/>
                  <p:nvPr/>
                </p:nvPicPr>
                <p:blipFill>
                  <a:blip r:embed="rId101"/>
                  <a:stretch>
                    <a:fillRect/>
                  </a:stretch>
                </p:blipFill>
                <p:spPr>
                  <a:xfrm>
                    <a:off x="2324985" y="5753239"/>
                    <a:ext cx="70449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99" name="Ink 198">
                    <a:extLst>
                      <a:ext uri="{FF2B5EF4-FFF2-40B4-BE49-F238E27FC236}">
                        <a16:creationId xmlns:a16="http://schemas.microsoft.com/office/drawing/2014/main" id="{DE27942F-E5A5-410C-AC0E-505E171D2E9E}"/>
                      </a:ext>
                    </a:extLst>
                  </p14:cNvPr>
                  <p14:cNvContentPartPr/>
                  <p14:nvPr/>
                </p14:nvContentPartPr>
                <p14:xfrm>
                  <a:off x="2905290" y="5612479"/>
                  <a:ext cx="64260" cy="7560"/>
                </p14:xfrm>
              </p:contentPart>
            </mc:Choice>
            <mc:Fallback xmlns="">
              <p:pic>
                <p:nvPicPr>
                  <p:cNvPr id="199" name="Ink 198">
                    <a:extLst>
                      <a:ext uri="{FF2B5EF4-FFF2-40B4-BE49-F238E27FC236}">
                        <a16:creationId xmlns:a16="http://schemas.microsoft.com/office/drawing/2014/main" id="{DE27942F-E5A5-410C-AC0E-505E171D2E9E}"/>
                      </a:ext>
                    </a:extLst>
                  </p:cNvPr>
                  <p:cNvPicPr/>
                  <p:nvPr/>
                </p:nvPicPr>
                <p:blipFill>
                  <a:blip r:embed="rId103"/>
                  <a:stretch>
                    <a:fillRect/>
                  </a:stretch>
                </p:blipFill>
                <p:spPr>
                  <a:xfrm>
                    <a:off x="2878214" y="5560934"/>
                    <a:ext cx="118051" cy="110307"/>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00" name="Ink 199">
                    <a:extLst>
                      <a:ext uri="{FF2B5EF4-FFF2-40B4-BE49-F238E27FC236}">
                        <a16:creationId xmlns:a16="http://schemas.microsoft.com/office/drawing/2014/main" id="{B46C8B94-B32B-4096-BACA-63AB72EB7B91}"/>
                      </a:ext>
                    </a:extLst>
                  </p14:cNvPr>
                  <p14:cNvContentPartPr/>
                  <p14:nvPr/>
                </p14:nvContentPartPr>
                <p14:xfrm>
                  <a:off x="2366910" y="5445799"/>
                  <a:ext cx="1411920" cy="26460"/>
                </p14:xfrm>
              </p:contentPart>
            </mc:Choice>
            <mc:Fallback xmlns="">
              <p:pic>
                <p:nvPicPr>
                  <p:cNvPr id="200" name="Ink 199">
                    <a:extLst>
                      <a:ext uri="{FF2B5EF4-FFF2-40B4-BE49-F238E27FC236}">
                        <a16:creationId xmlns:a16="http://schemas.microsoft.com/office/drawing/2014/main" id="{B46C8B94-B32B-4096-BACA-63AB72EB7B91}"/>
                      </a:ext>
                    </a:extLst>
                  </p:cNvPr>
                  <p:cNvPicPr/>
                  <p:nvPr/>
                </p:nvPicPr>
                <p:blipFill>
                  <a:blip r:embed="rId105"/>
                  <a:stretch>
                    <a:fillRect/>
                  </a:stretch>
                </p:blipFill>
                <p:spPr>
                  <a:xfrm>
                    <a:off x="2339910" y="5392164"/>
                    <a:ext cx="1465560" cy="133373"/>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03" name="Ink 202">
                    <a:extLst>
                      <a:ext uri="{FF2B5EF4-FFF2-40B4-BE49-F238E27FC236}">
                        <a16:creationId xmlns:a16="http://schemas.microsoft.com/office/drawing/2014/main" id="{8658A6BA-FA88-42E5-AE13-259E60C31027}"/>
                      </a:ext>
                    </a:extLst>
                  </p14:cNvPr>
                  <p14:cNvContentPartPr/>
                  <p14:nvPr/>
                </p14:nvContentPartPr>
                <p14:xfrm>
                  <a:off x="2474010" y="5383699"/>
                  <a:ext cx="744840" cy="29700"/>
                </p14:xfrm>
              </p:contentPart>
            </mc:Choice>
            <mc:Fallback xmlns="">
              <p:pic>
                <p:nvPicPr>
                  <p:cNvPr id="203" name="Ink 202">
                    <a:extLst>
                      <a:ext uri="{FF2B5EF4-FFF2-40B4-BE49-F238E27FC236}">
                        <a16:creationId xmlns:a16="http://schemas.microsoft.com/office/drawing/2014/main" id="{8658A6BA-FA88-42E5-AE13-259E60C31027}"/>
                      </a:ext>
                    </a:extLst>
                  </p:cNvPr>
                  <p:cNvPicPr/>
                  <p:nvPr/>
                </p:nvPicPr>
                <p:blipFill>
                  <a:blip r:embed="rId107"/>
                  <a:stretch>
                    <a:fillRect/>
                  </a:stretch>
                </p:blipFill>
                <p:spPr>
                  <a:xfrm>
                    <a:off x="2447023" y="5330024"/>
                    <a:ext cx="798454" cy="136692"/>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04" name="Ink 203">
                    <a:extLst>
                      <a:ext uri="{FF2B5EF4-FFF2-40B4-BE49-F238E27FC236}">
                        <a16:creationId xmlns:a16="http://schemas.microsoft.com/office/drawing/2014/main" id="{CF78D46F-4BA4-44A9-B8BB-AE1B5E8943CE}"/>
                      </a:ext>
                    </a:extLst>
                  </p14:cNvPr>
                  <p14:cNvContentPartPr/>
                  <p14:nvPr/>
                </p14:nvContentPartPr>
                <p14:xfrm>
                  <a:off x="3219390" y="5414839"/>
                  <a:ext cx="561960" cy="21780"/>
                </p14:xfrm>
              </p:contentPart>
            </mc:Choice>
            <mc:Fallback xmlns="">
              <p:pic>
                <p:nvPicPr>
                  <p:cNvPr id="204" name="Ink 203">
                    <a:extLst>
                      <a:ext uri="{FF2B5EF4-FFF2-40B4-BE49-F238E27FC236}">
                        <a16:creationId xmlns:a16="http://schemas.microsoft.com/office/drawing/2014/main" id="{CF78D46F-4BA4-44A9-B8BB-AE1B5E8943CE}"/>
                      </a:ext>
                    </a:extLst>
                  </p:cNvPr>
                  <p:cNvPicPr/>
                  <p:nvPr/>
                </p:nvPicPr>
                <p:blipFill>
                  <a:blip r:embed="rId109"/>
                  <a:stretch>
                    <a:fillRect/>
                  </a:stretch>
                </p:blipFill>
                <p:spPr>
                  <a:xfrm>
                    <a:off x="3192407" y="5361282"/>
                    <a:ext cx="615566" cy="128538"/>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05" name="Ink 204">
                    <a:extLst>
                      <a:ext uri="{FF2B5EF4-FFF2-40B4-BE49-F238E27FC236}">
                        <a16:creationId xmlns:a16="http://schemas.microsoft.com/office/drawing/2014/main" id="{FF543C60-48D6-4D51-8418-FF10AC3DC9C3}"/>
                      </a:ext>
                    </a:extLst>
                  </p14:cNvPr>
                  <p14:cNvContentPartPr/>
                  <p14:nvPr/>
                </p14:nvContentPartPr>
                <p14:xfrm>
                  <a:off x="2450250" y="5340139"/>
                  <a:ext cx="180" cy="1080"/>
                </p14:xfrm>
              </p:contentPart>
            </mc:Choice>
            <mc:Fallback xmlns="">
              <p:pic>
                <p:nvPicPr>
                  <p:cNvPr id="205" name="Ink 204">
                    <a:extLst>
                      <a:ext uri="{FF2B5EF4-FFF2-40B4-BE49-F238E27FC236}">
                        <a16:creationId xmlns:a16="http://schemas.microsoft.com/office/drawing/2014/main" id="{FF543C60-48D6-4D51-8418-FF10AC3DC9C3}"/>
                      </a:ext>
                    </a:extLst>
                  </p:cNvPr>
                  <p:cNvPicPr/>
                  <p:nvPr/>
                </p:nvPicPr>
                <p:blipFill>
                  <a:blip r:embed="rId111"/>
                  <a:stretch>
                    <a:fillRect/>
                  </a:stretch>
                </p:blipFill>
                <p:spPr>
                  <a:xfrm>
                    <a:off x="2436750" y="5299639"/>
                    <a:ext cx="27000" cy="8181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2">
              <p14:nvContentPartPr>
                <p14:cNvPr id="23" name="Ink 22">
                  <a:extLst>
                    <a:ext uri="{FF2B5EF4-FFF2-40B4-BE49-F238E27FC236}">
                      <a16:creationId xmlns:a16="http://schemas.microsoft.com/office/drawing/2014/main" id="{1EA5C304-255E-4B65-864B-D63CB23DE929}"/>
                    </a:ext>
                  </a:extLst>
                </p14:cNvPr>
                <p14:cNvContentPartPr/>
                <p14:nvPr/>
              </p14:nvContentPartPr>
              <p14:xfrm>
                <a:off x="423450" y="4864943"/>
                <a:ext cx="98100" cy="394920"/>
              </p14:xfrm>
            </p:contentPart>
          </mc:Choice>
          <mc:Fallback xmlns="">
            <p:pic>
              <p:nvPicPr>
                <p:cNvPr id="23" name="Ink 22">
                  <a:extLst>
                    <a:ext uri="{FF2B5EF4-FFF2-40B4-BE49-F238E27FC236}">
                      <a16:creationId xmlns:a16="http://schemas.microsoft.com/office/drawing/2014/main" id="{1EA5C304-255E-4B65-864B-D63CB23DE929}"/>
                    </a:ext>
                  </a:extLst>
                </p:cNvPr>
                <p:cNvPicPr/>
                <p:nvPr/>
              </p:nvPicPr>
              <p:blipFill>
                <a:blip r:embed="rId113"/>
                <a:stretch>
                  <a:fillRect/>
                </a:stretch>
              </p:blipFill>
              <p:spPr>
                <a:xfrm>
                  <a:off x="396499" y="4810943"/>
                  <a:ext cx="151642" cy="502560"/>
                </a:xfrm>
                <a:prstGeom prst="rect">
                  <a:avLst/>
                </a:prstGeom>
              </p:spPr>
            </p:pic>
          </mc:Fallback>
        </mc:AlternateContent>
      </p:grpSp>
      <p:sp>
        <p:nvSpPr>
          <p:cNvPr id="251" name="TextBox 250">
            <a:extLst>
              <a:ext uri="{FF2B5EF4-FFF2-40B4-BE49-F238E27FC236}">
                <a16:creationId xmlns:a16="http://schemas.microsoft.com/office/drawing/2014/main" id="{3A5195B6-9AE9-4F1F-A247-3DABCC192A4E}"/>
              </a:ext>
            </a:extLst>
          </p:cNvPr>
          <p:cNvSpPr txBox="1"/>
          <p:nvPr/>
        </p:nvSpPr>
        <p:spPr>
          <a:xfrm>
            <a:off x="1486506" y="6755895"/>
            <a:ext cx="608100" cy="461665"/>
          </a:xfrm>
          <a:prstGeom prst="rect">
            <a:avLst/>
          </a:prstGeom>
          <a:noFill/>
        </p:spPr>
        <p:txBody>
          <a:bodyPr wrap="square" rtlCol="0">
            <a:spAutoFit/>
          </a:bodyPr>
          <a:lstStyle/>
          <a:p>
            <a:r>
              <a:rPr lang="en-US" sz="2400">
                <a:solidFill>
                  <a:schemeClr val="tx1">
                    <a:lumMod val="50000"/>
                    <a:lumOff val="50000"/>
                  </a:schemeClr>
                </a:solidFill>
              </a:rPr>
              <a:t>1 =</a:t>
            </a:r>
          </a:p>
        </p:txBody>
      </p:sp>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C9073D12-E52C-4950-8E22-040DDAD45C56}"/>
                  </a:ext>
                </a:extLst>
              </p:cNvPr>
              <p:cNvSpPr txBox="1"/>
              <p:nvPr/>
            </p:nvSpPr>
            <p:spPr>
              <a:xfrm>
                <a:off x="1994887" y="6715512"/>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8</m:t>
                          </m:r>
                        </m:num>
                        <m:den>
                          <m:r>
                            <a:rPr lang="en-US" b="0" i="1" smtClean="0">
                              <a:latin typeface="Cambria Math" panose="02040503050406030204" pitchFamily="18" charset="0"/>
                            </a:rPr>
                            <m:t>8</m:t>
                          </m:r>
                        </m:den>
                      </m:f>
                    </m:oMath>
                  </m:oMathPara>
                </a14:m>
                <a:endParaRPr lang="en-US"/>
              </a:p>
            </p:txBody>
          </p:sp>
        </mc:Choice>
        <mc:Fallback xmlns="">
          <p:sp>
            <p:nvSpPr>
              <p:cNvPr id="252" name="TextBox 251">
                <a:extLst>
                  <a:ext uri="{FF2B5EF4-FFF2-40B4-BE49-F238E27FC236}">
                    <a16:creationId xmlns:a16="http://schemas.microsoft.com/office/drawing/2014/main" id="{C9073D12-E52C-4950-8E22-040DDAD45C56}"/>
                  </a:ext>
                </a:extLst>
              </p:cNvPr>
              <p:cNvSpPr txBox="1">
                <a:spLocks noRot="1" noChangeAspect="1" noMove="1" noResize="1" noEditPoints="1" noAdjustHandles="1" noChangeArrowheads="1" noChangeShapeType="1" noTextEdit="1"/>
              </p:cNvSpPr>
              <p:nvPr/>
            </p:nvSpPr>
            <p:spPr>
              <a:xfrm>
                <a:off x="1994887" y="6715512"/>
                <a:ext cx="253999" cy="518604"/>
              </a:xfrm>
              <a:prstGeom prst="rect">
                <a:avLst/>
              </a:prstGeom>
              <a:blipFill>
                <a:blip r:embed="rId1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F58B65F6-4F38-4025-A39C-8E007A6D89AF}"/>
                  </a:ext>
                </a:extLst>
              </p:cNvPr>
              <p:cNvSpPr txBox="1"/>
              <p:nvPr/>
            </p:nvSpPr>
            <p:spPr>
              <a:xfrm>
                <a:off x="428407" y="7987342"/>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8</m:t>
                          </m:r>
                        </m:num>
                        <m:den>
                          <m:r>
                            <a:rPr lang="en-US" b="0" i="1" smtClean="0">
                              <a:latin typeface="Cambria Math" panose="02040503050406030204" pitchFamily="18" charset="0"/>
                            </a:rPr>
                            <m:t>8</m:t>
                          </m:r>
                        </m:den>
                      </m:f>
                    </m:oMath>
                  </m:oMathPara>
                </a14:m>
                <a:endParaRPr lang="en-US"/>
              </a:p>
            </p:txBody>
          </p:sp>
        </mc:Choice>
        <mc:Fallback xmlns="">
          <p:sp>
            <p:nvSpPr>
              <p:cNvPr id="253" name="TextBox 252">
                <a:extLst>
                  <a:ext uri="{FF2B5EF4-FFF2-40B4-BE49-F238E27FC236}">
                    <a16:creationId xmlns:a16="http://schemas.microsoft.com/office/drawing/2014/main" id="{F58B65F6-4F38-4025-A39C-8E007A6D89AF}"/>
                  </a:ext>
                </a:extLst>
              </p:cNvPr>
              <p:cNvSpPr txBox="1">
                <a:spLocks noRot="1" noChangeAspect="1" noMove="1" noResize="1" noEditPoints="1" noAdjustHandles="1" noChangeArrowheads="1" noChangeShapeType="1" noTextEdit="1"/>
              </p:cNvSpPr>
              <p:nvPr/>
            </p:nvSpPr>
            <p:spPr>
              <a:xfrm>
                <a:off x="428407" y="7987342"/>
                <a:ext cx="253999" cy="518604"/>
              </a:xfrm>
              <a:prstGeom prst="rect">
                <a:avLst/>
              </a:prstGeom>
              <a:blipFill>
                <a:blip r:embed="rId1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34CA2DD4-2C9E-4181-B652-2058F4A49757}"/>
                  </a:ext>
                </a:extLst>
              </p:cNvPr>
              <p:cNvSpPr txBox="1"/>
              <p:nvPr/>
            </p:nvSpPr>
            <p:spPr>
              <a:xfrm>
                <a:off x="791408" y="7987342"/>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8</m:t>
                          </m:r>
                        </m:den>
                      </m:f>
                    </m:oMath>
                  </m:oMathPara>
                </a14:m>
                <a:endParaRPr lang="en-US"/>
              </a:p>
            </p:txBody>
          </p:sp>
        </mc:Choice>
        <mc:Fallback xmlns="">
          <p:sp>
            <p:nvSpPr>
              <p:cNvPr id="254" name="TextBox 253">
                <a:extLst>
                  <a:ext uri="{FF2B5EF4-FFF2-40B4-BE49-F238E27FC236}">
                    <a16:creationId xmlns:a16="http://schemas.microsoft.com/office/drawing/2014/main" id="{34CA2DD4-2C9E-4181-B652-2058F4A49757}"/>
                  </a:ext>
                </a:extLst>
              </p:cNvPr>
              <p:cNvSpPr txBox="1">
                <a:spLocks noRot="1" noChangeAspect="1" noMove="1" noResize="1" noEditPoints="1" noAdjustHandles="1" noChangeArrowheads="1" noChangeShapeType="1" noTextEdit="1"/>
              </p:cNvSpPr>
              <p:nvPr/>
            </p:nvSpPr>
            <p:spPr>
              <a:xfrm>
                <a:off x="791408" y="7987342"/>
                <a:ext cx="253999" cy="518604"/>
              </a:xfrm>
              <a:prstGeom prst="rect">
                <a:avLst/>
              </a:prstGeom>
              <a:blipFill>
                <a:blip r:embed="rId1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Box 254">
                <a:extLst>
                  <a:ext uri="{FF2B5EF4-FFF2-40B4-BE49-F238E27FC236}">
                    <a16:creationId xmlns:a16="http://schemas.microsoft.com/office/drawing/2014/main" id="{EAFABD90-FDDC-41F5-88E0-4DB147558933}"/>
                  </a:ext>
                </a:extLst>
              </p:cNvPr>
              <p:cNvSpPr txBox="1"/>
              <p:nvPr/>
            </p:nvSpPr>
            <p:spPr>
              <a:xfrm>
                <a:off x="1222429" y="7987342"/>
                <a:ext cx="253999" cy="5167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8</m:t>
                          </m:r>
                        </m:den>
                      </m:f>
                    </m:oMath>
                  </m:oMathPara>
                </a14:m>
                <a:endParaRPr lang="en-US"/>
              </a:p>
            </p:txBody>
          </p:sp>
        </mc:Choice>
        <mc:Fallback xmlns="">
          <p:sp>
            <p:nvSpPr>
              <p:cNvPr id="255" name="TextBox 254">
                <a:extLst>
                  <a:ext uri="{FF2B5EF4-FFF2-40B4-BE49-F238E27FC236}">
                    <a16:creationId xmlns:a16="http://schemas.microsoft.com/office/drawing/2014/main" id="{EAFABD90-FDDC-41F5-88E0-4DB147558933}"/>
                  </a:ext>
                </a:extLst>
              </p:cNvPr>
              <p:cNvSpPr txBox="1">
                <a:spLocks noRot="1" noChangeAspect="1" noMove="1" noResize="1" noEditPoints="1" noAdjustHandles="1" noChangeArrowheads="1" noChangeShapeType="1" noTextEdit="1"/>
              </p:cNvSpPr>
              <p:nvPr/>
            </p:nvSpPr>
            <p:spPr>
              <a:xfrm>
                <a:off x="1222429" y="7987342"/>
                <a:ext cx="253999" cy="516745"/>
              </a:xfrm>
              <a:prstGeom prst="rect">
                <a:avLst/>
              </a:prstGeom>
              <a:blipFill>
                <a:blip r:embed="rId117"/>
                <a:stretch>
                  <a:fillRect/>
                </a:stretch>
              </a:blipFill>
            </p:spPr>
            <p:txBody>
              <a:bodyPr/>
              <a:lstStyle/>
              <a:p>
                <a:r>
                  <a:rPr lang="en-US">
                    <a:noFill/>
                  </a:rPr>
                  <a:t> </a:t>
                </a:r>
              </a:p>
            </p:txBody>
          </p:sp>
        </mc:Fallback>
      </mc:AlternateContent>
      <p:sp>
        <p:nvSpPr>
          <p:cNvPr id="257" name="TextBox 256">
            <a:extLst>
              <a:ext uri="{FF2B5EF4-FFF2-40B4-BE49-F238E27FC236}">
                <a16:creationId xmlns:a16="http://schemas.microsoft.com/office/drawing/2014/main" id="{6C681288-9B36-4599-A016-C56689FC2987}"/>
              </a:ext>
            </a:extLst>
          </p:cNvPr>
          <p:cNvSpPr txBox="1"/>
          <p:nvPr/>
        </p:nvSpPr>
        <p:spPr>
          <a:xfrm>
            <a:off x="601864" y="8040657"/>
            <a:ext cx="722143" cy="461665"/>
          </a:xfrm>
          <a:prstGeom prst="rect">
            <a:avLst/>
          </a:prstGeom>
          <a:noFill/>
        </p:spPr>
        <p:txBody>
          <a:bodyPr wrap="square" rtlCol="0">
            <a:spAutoFit/>
          </a:bodyPr>
          <a:lstStyle/>
          <a:p>
            <a:r>
              <a:rPr lang="en-US" sz="2400">
                <a:solidFill>
                  <a:schemeClr val="tx1">
                    <a:lumMod val="50000"/>
                    <a:lumOff val="50000"/>
                  </a:schemeClr>
                </a:solidFill>
              </a:rPr>
              <a:t>-    =</a:t>
            </a:r>
          </a:p>
        </p:txBody>
      </p:sp>
      <p:sp>
        <p:nvSpPr>
          <p:cNvPr id="260" name="TextBox 259">
            <a:extLst>
              <a:ext uri="{FF2B5EF4-FFF2-40B4-BE49-F238E27FC236}">
                <a16:creationId xmlns:a16="http://schemas.microsoft.com/office/drawing/2014/main" id="{5A76E7AD-4162-4228-92CF-C46F73F6386C}"/>
              </a:ext>
            </a:extLst>
          </p:cNvPr>
          <p:cNvSpPr txBox="1"/>
          <p:nvPr/>
        </p:nvSpPr>
        <p:spPr>
          <a:xfrm>
            <a:off x="2119713" y="8052517"/>
            <a:ext cx="1646213" cy="461665"/>
          </a:xfrm>
          <a:prstGeom prst="rect">
            <a:avLst/>
          </a:prstGeom>
          <a:noFill/>
        </p:spPr>
        <p:txBody>
          <a:bodyPr wrap="square" rtlCol="0">
            <a:spAutoFit/>
          </a:bodyPr>
          <a:lstStyle/>
          <a:p>
            <a:r>
              <a:rPr lang="en-US" sz="2400">
                <a:solidFill>
                  <a:schemeClr val="tx1">
                    <a:lumMod val="50000"/>
                    <a:lumOff val="50000"/>
                  </a:schemeClr>
                </a:solidFill>
              </a:rPr>
              <a:t>+      =     = 1</a:t>
            </a:r>
          </a:p>
        </p:txBody>
      </p:sp>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10E9E18A-68D5-4BEF-87DC-1B3DA0E4A429}"/>
                  </a:ext>
                </a:extLst>
              </p:cNvPr>
              <p:cNvSpPr txBox="1"/>
              <p:nvPr/>
            </p:nvSpPr>
            <p:spPr>
              <a:xfrm>
                <a:off x="2956240" y="801211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8</m:t>
                          </m:r>
                        </m:num>
                        <m:den>
                          <m:r>
                            <a:rPr lang="en-US" b="0" i="1" smtClean="0">
                              <a:latin typeface="Cambria Math" panose="02040503050406030204" pitchFamily="18" charset="0"/>
                            </a:rPr>
                            <m:t>8</m:t>
                          </m:r>
                        </m:den>
                      </m:f>
                    </m:oMath>
                  </m:oMathPara>
                </a14:m>
                <a:endParaRPr lang="en-US"/>
              </a:p>
            </p:txBody>
          </p:sp>
        </mc:Choice>
        <mc:Fallback xmlns="">
          <p:sp>
            <p:nvSpPr>
              <p:cNvPr id="261" name="TextBox 260">
                <a:extLst>
                  <a:ext uri="{FF2B5EF4-FFF2-40B4-BE49-F238E27FC236}">
                    <a16:creationId xmlns:a16="http://schemas.microsoft.com/office/drawing/2014/main" id="{10E9E18A-68D5-4BEF-87DC-1B3DA0E4A429}"/>
                  </a:ext>
                </a:extLst>
              </p:cNvPr>
              <p:cNvSpPr txBox="1">
                <a:spLocks noRot="1" noChangeAspect="1" noMove="1" noResize="1" noEditPoints="1" noAdjustHandles="1" noChangeArrowheads="1" noChangeShapeType="1" noTextEdit="1"/>
              </p:cNvSpPr>
              <p:nvPr/>
            </p:nvSpPr>
            <p:spPr>
              <a:xfrm>
                <a:off x="2956240" y="8012115"/>
                <a:ext cx="253999" cy="518604"/>
              </a:xfrm>
              <a:prstGeom prst="rect">
                <a:avLst/>
              </a:prstGeom>
              <a:blipFill>
                <a:blip r:embed="rId1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2" name="TextBox 261">
                <a:extLst>
                  <a:ext uri="{FF2B5EF4-FFF2-40B4-BE49-F238E27FC236}">
                    <a16:creationId xmlns:a16="http://schemas.microsoft.com/office/drawing/2014/main" id="{2F3DE45D-0418-4A67-A6F5-B2B49FF20369}"/>
                  </a:ext>
                </a:extLst>
              </p:cNvPr>
              <p:cNvSpPr txBox="1"/>
              <p:nvPr/>
            </p:nvSpPr>
            <p:spPr>
              <a:xfrm>
                <a:off x="1920699" y="801211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8</m:t>
                          </m:r>
                        </m:den>
                      </m:f>
                    </m:oMath>
                  </m:oMathPara>
                </a14:m>
                <a:endParaRPr lang="en-US"/>
              </a:p>
            </p:txBody>
          </p:sp>
        </mc:Choice>
        <mc:Fallback xmlns="">
          <p:sp>
            <p:nvSpPr>
              <p:cNvPr id="262" name="TextBox 261">
                <a:extLst>
                  <a:ext uri="{FF2B5EF4-FFF2-40B4-BE49-F238E27FC236}">
                    <a16:creationId xmlns:a16="http://schemas.microsoft.com/office/drawing/2014/main" id="{2F3DE45D-0418-4A67-A6F5-B2B49FF20369}"/>
                  </a:ext>
                </a:extLst>
              </p:cNvPr>
              <p:cNvSpPr txBox="1">
                <a:spLocks noRot="1" noChangeAspect="1" noMove="1" noResize="1" noEditPoints="1" noAdjustHandles="1" noChangeArrowheads="1" noChangeShapeType="1" noTextEdit="1"/>
              </p:cNvSpPr>
              <p:nvPr/>
            </p:nvSpPr>
            <p:spPr>
              <a:xfrm>
                <a:off x="1920699" y="8012115"/>
                <a:ext cx="253999" cy="518604"/>
              </a:xfrm>
              <a:prstGeom prst="rect">
                <a:avLst/>
              </a:prstGeom>
              <a:blipFill>
                <a:blip r:embed="rId1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AD744F2E-3B4E-40FA-BDC4-A383D8553645}"/>
                  </a:ext>
                </a:extLst>
              </p:cNvPr>
              <p:cNvSpPr txBox="1"/>
              <p:nvPr/>
            </p:nvSpPr>
            <p:spPr>
              <a:xfrm>
                <a:off x="2423350" y="8013974"/>
                <a:ext cx="253999" cy="5167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8</m:t>
                          </m:r>
                        </m:den>
                      </m:f>
                    </m:oMath>
                  </m:oMathPara>
                </a14:m>
                <a:endParaRPr lang="en-US"/>
              </a:p>
            </p:txBody>
          </p:sp>
        </mc:Choice>
        <mc:Fallback xmlns="">
          <p:sp>
            <p:nvSpPr>
              <p:cNvPr id="263" name="TextBox 262">
                <a:extLst>
                  <a:ext uri="{FF2B5EF4-FFF2-40B4-BE49-F238E27FC236}">
                    <a16:creationId xmlns:a16="http://schemas.microsoft.com/office/drawing/2014/main" id="{AD744F2E-3B4E-40FA-BDC4-A383D8553645}"/>
                  </a:ext>
                </a:extLst>
              </p:cNvPr>
              <p:cNvSpPr txBox="1">
                <a:spLocks noRot="1" noChangeAspect="1" noMove="1" noResize="1" noEditPoints="1" noAdjustHandles="1" noChangeArrowheads="1" noChangeShapeType="1" noTextEdit="1"/>
              </p:cNvSpPr>
              <p:nvPr/>
            </p:nvSpPr>
            <p:spPr>
              <a:xfrm>
                <a:off x="2423350" y="8013974"/>
                <a:ext cx="253999" cy="516745"/>
              </a:xfrm>
              <a:prstGeom prst="rect">
                <a:avLst/>
              </a:prstGeom>
              <a:blipFill>
                <a:blip r:embed="rId120"/>
                <a:stretch>
                  <a:fillRect/>
                </a:stretch>
              </a:blipFill>
            </p:spPr>
            <p:txBody>
              <a:bodyPr/>
              <a:lstStyle/>
              <a:p>
                <a:r>
                  <a:rPr lang="en-US">
                    <a:noFill/>
                  </a:rPr>
                  <a:t> </a:t>
                </a:r>
              </a:p>
            </p:txBody>
          </p:sp>
        </mc:Fallback>
      </mc:AlternateContent>
      <p:grpSp>
        <p:nvGrpSpPr>
          <p:cNvPr id="269" name="Group 268">
            <a:extLst>
              <a:ext uri="{FF2B5EF4-FFF2-40B4-BE49-F238E27FC236}">
                <a16:creationId xmlns:a16="http://schemas.microsoft.com/office/drawing/2014/main" id="{733880A4-15AF-41C5-8317-A03B30B171B6}"/>
              </a:ext>
            </a:extLst>
          </p:cNvPr>
          <p:cNvGrpSpPr/>
          <p:nvPr/>
        </p:nvGrpSpPr>
        <p:grpSpPr>
          <a:xfrm>
            <a:off x="4073380" y="1930929"/>
            <a:ext cx="1107356" cy="1076056"/>
            <a:chOff x="4036919" y="2780885"/>
            <a:chExt cx="1107356" cy="1076056"/>
          </a:xfrm>
        </p:grpSpPr>
        <p:grpSp>
          <p:nvGrpSpPr>
            <p:cNvPr id="50" name="Group 49">
              <a:extLst>
                <a:ext uri="{FF2B5EF4-FFF2-40B4-BE49-F238E27FC236}">
                  <a16:creationId xmlns:a16="http://schemas.microsoft.com/office/drawing/2014/main" id="{EDD14E25-98E0-47C0-8F1C-82F9928DF20F}"/>
                </a:ext>
              </a:extLst>
            </p:cNvPr>
            <p:cNvGrpSpPr/>
            <p:nvPr/>
          </p:nvGrpSpPr>
          <p:grpSpPr>
            <a:xfrm>
              <a:off x="4036919" y="2780885"/>
              <a:ext cx="1107356" cy="1076056"/>
              <a:chOff x="5141446" y="5883544"/>
              <a:chExt cx="1963297" cy="1907804"/>
            </a:xfrm>
          </p:grpSpPr>
          <p:grpSp>
            <p:nvGrpSpPr>
              <p:cNvPr id="41" name="Group 40">
                <a:extLst>
                  <a:ext uri="{FF2B5EF4-FFF2-40B4-BE49-F238E27FC236}">
                    <a16:creationId xmlns:a16="http://schemas.microsoft.com/office/drawing/2014/main" id="{B6599587-3B1D-4C3C-8D43-9DFECACD784F}"/>
                  </a:ext>
                </a:extLst>
              </p:cNvPr>
              <p:cNvGrpSpPr/>
              <p:nvPr/>
            </p:nvGrpSpPr>
            <p:grpSpPr>
              <a:xfrm>
                <a:off x="5141446" y="5883544"/>
                <a:ext cx="1963297" cy="1907804"/>
                <a:chOff x="5270158" y="4086022"/>
                <a:chExt cx="1959317" cy="1959317"/>
              </a:xfrm>
            </p:grpSpPr>
            <p:sp>
              <p:nvSpPr>
                <p:cNvPr id="20" name="Star: 6 Points 19">
                  <a:extLst>
                    <a:ext uri="{FF2B5EF4-FFF2-40B4-BE49-F238E27FC236}">
                      <a16:creationId xmlns:a16="http://schemas.microsoft.com/office/drawing/2014/main" id="{CAB7D8F0-CCE5-4CE2-9342-465A1B4FA516}"/>
                    </a:ext>
                  </a:extLst>
                </p:cNvPr>
                <p:cNvSpPr/>
                <p:nvPr/>
              </p:nvSpPr>
              <p:spPr>
                <a:xfrm>
                  <a:off x="5270158" y="4086022"/>
                  <a:ext cx="1959317" cy="195931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grpSp>
              <p:nvGrpSpPr>
                <p:cNvPr id="40" name="Group 39">
                  <a:extLst>
                    <a:ext uri="{FF2B5EF4-FFF2-40B4-BE49-F238E27FC236}">
                      <a16:creationId xmlns:a16="http://schemas.microsoft.com/office/drawing/2014/main" id="{8806F1DE-508E-47FE-8DB1-9F69C896603A}"/>
                    </a:ext>
                  </a:extLst>
                </p:cNvPr>
                <p:cNvGrpSpPr/>
                <p:nvPr/>
              </p:nvGrpSpPr>
              <p:grpSpPr>
                <a:xfrm>
                  <a:off x="5595271" y="4569550"/>
                  <a:ext cx="1314925" cy="984731"/>
                  <a:chOff x="5595271" y="4569550"/>
                  <a:chExt cx="1314925" cy="984731"/>
                </a:xfrm>
              </p:grpSpPr>
              <p:cxnSp>
                <p:nvCxnSpPr>
                  <p:cNvPr id="19" name="Straight Connector 18">
                    <a:extLst>
                      <a:ext uri="{FF2B5EF4-FFF2-40B4-BE49-F238E27FC236}">
                        <a16:creationId xmlns:a16="http://schemas.microsoft.com/office/drawing/2014/main" id="{FCFA890A-D4AC-4CAE-A455-2B889BB80B60}"/>
                      </a:ext>
                    </a:extLst>
                  </p:cNvPr>
                  <p:cNvCxnSpPr>
                    <a:cxnSpLocks/>
                  </p:cNvCxnSpPr>
                  <p:nvPr/>
                </p:nvCxnSpPr>
                <p:spPr>
                  <a:xfrm>
                    <a:off x="5914167" y="4571773"/>
                    <a:ext cx="663607" cy="979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D0F78A-57C0-46BF-9B94-D13959DC55D0}"/>
                      </a:ext>
                    </a:extLst>
                  </p:cNvPr>
                  <p:cNvCxnSpPr>
                    <a:cxnSpLocks/>
                  </p:cNvCxnSpPr>
                  <p:nvPr/>
                </p:nvCxnSpPr>
                <p:spPr>
                  <a:xfrm>
                    <a:off x="6577134" y="4569550"/>
                    <a:ext cx="316489" cy="491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2CC39-D844-441D-AB6F-CE91924666B7}"/>
                      </a:ext>
                    </a:extLst>
                  </p:cNvPr>
                  <p:cNvCxnSpPr>
                    <a:cxnSpLocks/>
                  </p:cNvCxnSpPr>
                  <p:nvPr/>
                </p:nvCxnSpPr>
                <p:spPr>
                  <a:xfrm flipH="1">
                    <a:off x="6581776" y="5057225"/>
                    <a:ext cx="328420" cy="493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B8EB80-AD29-412A-9CF0-C06FF3752F83}"/>
                      </a:ext>
                    </a:extLst>
                  </p:cNvPr>
                  <p:cNvCxnSpPr>
                    <a:cxnSpLocks/>
                  </p:cNvCxnSpPr>
                  <p:nvPr/>
                </p:nvCxnSpPr>
                <p:spPr>
                  <a:xfrm flipH="1">
                    <a:off x="5923409" y="4569550"/>
                    <a:ext cx="663442" cy="98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DBE534-4E79-453A-8F40-FF9C299980B3}"/>
                      </a:ext>
                    </a:extLst>
                  </p:cNvPr>
                  <p:cNvCxnSpPr>
                    <a:cxnSpLocks/>
                  </p:cNvCxnSpPr>
                  <p:nvPr/>
                </p:nvCxnSpPr>
                <p:spPr>
                  <a:xfrm flipV="1">
                    <a:off x="5923884" y="5551900"/>
                    <a:ext cx="64360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E46E9-04B2-46D3-809B-FB5C7912D0F3}"/>
                      </a:ext>
                    </a:extLst>
                  </p:cNvPr>
                  <p:cNvCxnSpPr/>
                  <p:nvPr/>
                </p:nvCxnSpPr>
                <p:spPr>
                  <a:xfrm flipH="1">
                    <a:off x="5595271" y="4579615"/>
                    <a:ext cx="328613" cy="486065"/>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61" name="Straight Connector 60">
                <a:extLst>
                  <a:ext uri="{FF2B5EF4-FFF2-40B4-BE49-F238E27FC236}">
                    <a16:creationId xmlns:a16="http://schemas.microsoft.com/office/drawing/2014/main" id="{0B284F99-7D87-4556-ABAE-2F506159637A}"/>
                  </a:ext>
                </a:extLst>
              </p:cNvPr>
              <p:cNvCxnSpPr/>
              <p:nvPr/>
            </p:nvCxnSpPr>
            <p:spPr>
              <a:xfrm>
                <a:off x="5799174" y="6377136"/>
                <a:ext cx="649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3FFAE80-27A5-4D20-8E1D-CF30E0ECB9B0}"/>
                  </a:ext>
                </a:extLst>
              </p:cNvPr>
              <p:cNvCxnSpPr/>
              <p:nvPr/>
            </p:nvCxnSpPr>
            <p:spPr>
              <a:xfrm>
                <a:off x="5466559" y="6862038"/>
                <a:ext cx="129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1193830-E986-438C-8E6C-A9D33697BE5F}"/>
                  </a:ext>
                </a:extLst>
              </p:cNvPr>
              <p:cNvCxnSpPr/>
              <p:nvPr/>
            </p:nvCxnSpPr>
            <p:spPr>
              <a:xfrm>
                <a:off x="5466559" y="6862038"/>
                <a:ext cx="328138" cy="489764"/>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121">
              <p14:nvContentPartPr>
                <p14:cNvPr id="166" name="Ink 165">
                  <a:extLst>
                    <a:ext uri="{FF2B5EF4-FFF2-40B4-BE49-F238E27FC236}">
                      <a16:creationId xmlns:a16="http://schemas.microsoft.com/office/drawing/2014/main" id="{2B44F2A8-24E7-43B4-90D4-A97615EB7660}"/>
                    </a:ext>
                  </a:extLst>
                </p14:cNvPr>
                <p14:cNvContentPartPr/>
                <p14:nvPr/>
              </p14:nvContentPartPr>
              <p14:xfrm>
                <a:off x="4287300" y="3098003"/>
                <a:ext cx="106200" cy="177480"/>
              </p14:xfrm>
            </p:contentPart>
          </mc:Choice>
          <mc:Fallback xmlns="">
            <p:pic>
              <p:nvPicPr>
                <p:cNvPr id="166" name="Ink 165">
                  <a:extLst>
                    <a:ext uri="{FF2B5EF4-FFF2-40B4-BE49-F238E27FC236}">
                      <a16:creationId xmlns:a16="http://schemas.microsoft.com/office/drawing/2014/main" id="{2B44F2A8-24E7-43B4-90D4-A97615EB7660}"/>
                    </a:ext>
                  </a:extLst>
                </p:cNvPr>
                <p:cNvPicPr/>
                <p:nvPr/>
              </p:nvPicPr>
              <p:blipFill>
                <a:blip r:embed="rId122"/>
                <a:stretch>
                  <a:fillRect/>
                </a:stretch>
              </p:blipFill>
              <p:spPr>
                <a:xfrm>
                  <a:off x="4260300" y="3044112"/>
                  <a:ext cx="159840" cy="284902"/>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67" name="Ink 166">
                  <a:extLst>
                    <a:ext uri="{FF2B5EF4-FFF2-40B4-BE49-F238E27FC236}">
                      <a16:creationId xmlns:a16="http://schemas.microsoft.com/office/drawing/2014/main" id="{67AFDB2F-539F-4DAC-ABC3-2BF267C4A69C}"/>
                    </a:ext>
                  </a:extLst>
                </p14:cNvPr>
                <p14:cNvContentPartPr/>
                <p14:nvPr/>
              </p14:nvContentPartPr>
              <p14:xfrm>
                <a:off x="4286220" y="3151463"/>
                <a:ext cx="232380" cy="139680"/>
              </p14:xfrm>
            </p:contentPart>
          </mc:Choice>
          <mc:Fallback xmlns="">
            <p:pic>
              <p:nvPicPr>
                <p:cNvPr id="167" name="Ink 166">
                  <a:extLst>
                    <a:ext uri="{FF2B5EF4-FFF2-40B4-BE49-F238E27FC236}">
                      <a16:creationId xmlns:a16="http://schemas.microsoft.com/office/drawing/2014/main" id="{67AFDB2F-539F-4DAC-ABC3-2BF267C4A69C}"/>
                    </a:ext>
                  </a:extLst>
                </p:cNvPr>
                <p:cNvPicPr/>
                <p:nvPr/>
              </p:nvPicPr>
              <p:blipFill>
                <a:blip r:embed="rId124"/>
                <a:stretch>
                  <a:fillRect/>
                </a:stretch>
              </p:blipFill>
              <p:spPr>
                <a:xfrm>
                  <a:off x="4259241" y="3097602"/>
                  <a:ext cx="285978" cy="247043"/>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45" name="Ink 44">
                  <a:extLst>
                    <a:ext uri="{FF2B5EF4-FFF2-40B4-BE49-F238E27FC236}">
                      <a16:creationId xmlns:a16="http://schemas.microsoft.com/office/drawing/2014/main" id="{09909B3E-7F55-4CC3-B6D6-0ABB5938B060}"/>
                    </a:ext>
                  </a:extLst>
                </p14:cNvPr>
                <p14:cNvContentPartPr/>
                <p14:nvPr/>
              </p14:nvContentPartPr>
              <p14:xfrm>
                <a:off x="4676280" y="3374123"/>
                <a:ext cx="102780" cy="111420"/>
              </p14:xfrm>
            </p:contentPart>
          </mc:Choice>
          <mc:Fallback xmlns="">
            <p:pic>
              <p:nvPicPr>
                <p:cNvPr id="45" name="Ink 44">
                  <a:extLst>
                    <a:ext uri="{FF2B5EF4-FFF2-40B4-BE49-F238E27FC236}">
                      <a16:creationId xmlns:a16="http://schemas.microsoft.com/office/drawing/2014/main" id="{09909B3E-7F55-4CC3-B6D6-0ABB5938B060}"/>
                    </a:ext>
                  </a:extLst>
                </p:cNvPr>
                <p:cNvPicPr/>
                <p:nvPr/>
              </p:nvPicPr>
              <p:blipFill>
                <a:blip r:embed="rId126"/>
                <a:stretch>
                  <a:fillRect/>
                </a:stretch>
              </p:blipFill>
              <p:spPr>
                <a:xfrm>
                  <a:off x="4649327" y="3320210"/>
                  <a:ext cx="156326" cy="218886"/>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69" name="Ink 168">
                  <a:extLst>
                    <a:ext uri="{FF2B5EF4-FFF2-40B4-BE49-F238E27FC236}">
                      <a16:creationId xmlns:a16="http://schemas.microsoft.com/office/drawing/2014/main" id="{7447CE30-8068-4C4C-A0FA-3D1D73006882}"/>
                    </a:ext>
                  </a:extLst>
                </p14:cNvPr>
                <p14:cNvContentPartPr/>
                <p14:nvPr/>
              </p14:nvContentPartPr>
              <p14:xfrm>
                <a:off x="4767180" y="3384023"/>
                <a:ext cx="106920" cy="140400"/>
              </p14:xfrm>
            </p:contentPart>
          </mc:Choice>
          <mc:Fallback xmlns="">
            <p:pic>
              <p:nvPicPr>
                <p:cNvPr id="169" name="Ink 168">
                  <a:extLst>
                    <a:ext uri="{FF2B5EF4-FFF2-40B4-BE49-F238E27FC236}">
                      <a16:creationId xmlns:a16="http://schemas.microsoft.com/office/drawing/2014/main" id="{7447CE30-8068-4C4C-A0FA-3D1D73006882}"/>
                    </a:ext>
                  </a:extLst>
                </p:cNvPr>
                <p:cNvPicPr/>
                <p:nvPr/>
              </p:nvPicPr>
              <p:blipFill>
                <a:blip r:embed="rId128"/>
                <a:stretch>
                  <a:fillRect/>
                </a:stretch>
              </p:blipFill>
              <p:spPr>
                <a:xfrm>
                  <a:off x="4740271" y="3330023"/>
                  <a:ext cx="16038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70" name="Ink 169">
                  <a:extLst>
                    <a:ext uri="{FF2B5EF4-FFF2-40B4-BE49-F238E27FC236}">
                      <a16:creationId xmlns:a16="http://schemas.microsoft.com/office/drawing/2014/main" id="{0B7AB297-DB1D-4852-A4E8-5C35E56410C4}"/>
                    </a:ext>
                  </a:extLst>
                </p14:cNvPr>
                <p14:cNvContentPartPr/>
                <p14:nvPr/>
              </p14:nvContentPartPr>
              <p14:xfrm>
                <a:off x="4706520" y="3377003"/>
                <a:ext cx="168120" cy="4500"/>
              </p14:xfrm>
            </p:contentPart>
          </mc:Choice>
          <mc:Fallback xmlns="">
            <p:pic>
              <p:nvPicPr>
                <p:cNvPr id="170" name="Ink 169">
                  <a:extLst>
                    <a:ext uri="{FF2B5EF4-FFF2-40B4-BE49-F238E27FC236}">
                      <a16:creationId xmlns:a16="http://schemas.microsoft.com/office/drawing/2014/main" id="{0B7AB297-DB1D-4852-A4E8-5C35E56410C4}"/>
                    </a:ext>
                  </a:extLst>
                </p:cNvPr>
                <p:cNvPicPr/>
                <p:nvPr/>
              </p:nvPicPr>
              <p:blipFill>
                <a:blip r:embed="rId130"/>
                <a:stretch>
                  <a:fillRect/>
                </a:stretch>
              </p:blipFill>
              <p:spPr>
                <a:xfrm>
                  <a:off x="4679520" y="3325080"/>
                  <a:ext cx="2217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71" name="Ink 170">
                  <a:extLst>
                    <a:ext uri="{FF2B5EF4-FFF2-40B4-BE49-F238E27FC236}">
                      <a16:creationId xmlns:a16="http://schemas.microsoft.com/office/drawing/2014/main" id="{0B80D3FE-8819-4726-8EBF-3B135681C0D3}"/>
                    </a:ext>
                  </a:extLst>
                </p14:cNvPr>
                <p14:cNvContentPartPr/>
                <p14:nvPr/>
              </p14:nvContentPartPr>
              <p14:xfrm>
                <a:off x="4448040" y="3530723"/>
                <a:ext cx="295200" cy="237240"/>
              </p14:xfrm>
            </p:contentPart>
          </mc:Choice>
          <mc:Fallback xmlns="">
            <p:pic>
              <p:nvPicPr>
                <p:cNvPr id="171" name="Ink 170">
                  <a:extLst>
                    <a:ext uri="{FF2B5EF4-FFF2-40B4-BE49-F238E27FC236}">
                      <a16:creationId xmlns:a16="http://schemas.microsoft.com/office/drawing/2014/main" id="{0B80D3FE-8819-4726-8EBF-3B135681C0D3}"/>
                    </a:ext>
                  </a:extLst>
                </p:cNvPr>
                <p:cNvPicPr/>
                <p:nvPr/>
              </p:nvPicPr>
              <p:blipFill>
                <a:blip r:embed="rId132"/>
                <a:stretch>
                  <a:fillRect/>
                </a:stretch>
              </p:blipFill>
              <p:spPr>
                <a:xfrm>
                  <a:off x="4421040" y="3476805"/>
                  <a:ext cx="348840" cy="344717"/>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44" name="Ink 43">
                  <a:extLst>
                    <a:ext uri="{FF2B5EF4-FFF2-40B4-BE49-F238E27FC236}">
                      <a16:creationId xmlns:a16="http://schemas.microsoft.com/office/drawing/2014/main" id="{990E95E4-6AEC-4D5E-8363-84B3D20E2B5C}"/>
                    </a:ext>
                  </a:extLst>
                </p14:cNvPr>
                <p14:cNvContentPartPr/>
                <p14:nvPr/>
              </p14:nvContentPartPr>
              <p14:xfrm>
                <a:off x="4484220" y="3374303"/>
                <a:ext cx="120060" cy="202500"/>
              </p14:xfrm>
            </p:contentPart>
          </mc:Choice>
          <mc:Fallback xmlns="">
            <p:pic>
              <p:nvPicPr>
                <p:cNvPr id="44" name="Ink 43">
                  <a:extLst>
                    <a:ext uri="{FF2B5EF4-FFF2-40B4-BE49-F238E27FC236}">
                      <a16:creationId xmlns:a16="http://schemas.microsoft.com/office/drawing/2014/main" id="{990E95E4-6AEC-4D5E-8363-84B3D20E2B5C}"/>
                    </a:ext>
                  </a:extLst>
                </p:cNvPr>
                <p:cNvPicPr/>
                <p:nvPr/>
              </p:nvPicPr>
              <p:blipFill>
                <a:blip r:embed="rId134"/>
                <a:stretch>
                  <a:fillRect/>
                </a:stretch>
              </p:blipFill>
              <p:spPr>
                <a:xfrm>
                  <a:off x="4457260" y="3320351"/>
                  <a:ext cx="173620" cy="310044"/>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73" name="Ink 172">
                  <a:extLst>
                    <a:ext uri="{FF2B5EF4-FFF2-40B4-BE49-F238E27FC236}">
                      <a16:creationId xmlns:a16="http://schemas.microsoft.com/office/drawing/2014/main" id="{80F773F1-D162-4555-ADC5-4DB5AC689D74}"/>
                    </a:ext>
                  </a:extLst>
                </p14:cNvPr>
                <p14:cNvContentPartPr/>
                <p14:nvPr/>
              </p14:nvContentPartPr>
              <p14:xfrm>
                <a:off x="4536240" y="3404903"/>
                <a:ext cx="297720" cy="295560"/>
              </p14:xfrm>
            </p:contentPart>
          </mc:Choice>
          <mc:Fallback xmlns="">
            <p:pic>
              <p:nvPicPr>
                <p:cNvPr id="173" name="Ink 172">
                  <a:extLst>
                    <a:ext uri="{FF2B5EF4-FFF2-40B4-BE49-F238E27FC236}">
                      <a16:creationId xmlns:a16="http://schemas.microsoft.com/office/drawing/2014/main" id="{80F773F1-D162-4555-ADC5-4DB5AC689D74}"/>
                    </a:ext>
                  </a:extLst>
                </p:cNvPr>
                <p:cNvPicPr/>
                <p:nvPr/>
              </p:nvPicPr>
              <p:blipFill>
                <a:blip r:embed="rId136"/>
                <a:stretch>
                  <a:fillRect/>
                </a:stretch>
              </p:blipFill>
              <p:spPr>
                <a:xfrm>
                  <a:off x="4509273" y="3350903"/>
                  <a:ext cx="351295" cy="4032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74" name="Ink 173">
                  <a:extLst>
                    <a:ext uri="{FF2B5EF4-FFF2-40B4-BE49-F238E27FC236}">
                      <a16:creationId xmlns:a16="http://schemas.microsoft.com/office/drawing/2014/main" id="{C1FE29AA-FE43-4E17-BBB7-0E5ADA92C4E7}"/>
                    </a:ext>
                  </a:extLst>
                </p14:cNvPr>
                <p14:cNvContentPartPr/>
                <p14:nvPr/>
              </p14:nvContentPartPr>
              <p14:xfrm>
                <a:off x="4845840" y="3095483"/>
                <a:ext cx="113940" cy="126720"/>
              </p14:xfrm>
            </p:contentPart>
          </mc:Choice>
          <mc:Fallback xmlns="">
            <p:pic>
              <p:nvPicPr>
                <p:cNvPr id="174" name="Ink 173">
                  <a:extLst>
                    <a:ext uri="{FF2B5EF4-FFF2-40B4-BE49-F238E27FC236}">
                      <a16:creationId xmlns:a16="http://schemas.microsoft.com/office/drawing/2014/main" id="{C1FE29AA-FE43-4E17-BBB7-0E5ADA92C4E7}"/>
                    </a:ext>
                  </a:extLst>
                </p:cNvPr>
                <p:cNvPicPr/>
                <p:nvPr/>
              </p:nvPicPr>
              <p:blipFill>
                <a:blip r:embed="rId138"/>
                <a:stretch>
                  <a:fillRect/>
                </a:stretch>
              </p:blipFill>
              <p:spPr>
                <a:xfrm>
                  <a:off x="4818883" y="3041483"/>
                  <a:ext cx="167495"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75" name="Ink 174">
                  <a:extLst>
                    <a:ext uri="{FF2B5EF4-FFF2-40B4-BE49-F238E27FC236}">
                      <a16:creationId xmlns:a16="http://schemas.microsoft.com/office/drawing/2014/main" id="{FD488AD5-7262-4814-B907-AEA5B658CD72}"/>
                    </a:ext>
                  </a:extLst>
                </p14:cNvPr>
                <p14:cNvContentPartPr/>
                <p14:nvPr/>
              </p14:nvContentPartPr>
              <p14:xfrm>
                <a:off x="4960140" y="3098903"/>
                <a:ext cx="108900" cy="135000"/>
              </p14:xfrm>
            </p:contentPart>
          </mc:Choice>
          <mc:Fallback xmlns="">
            <p:pic>
              <p:nvPicPr>
                <p:cNvPr id="175" name="Ink 174">
                  <a:extLst>
                    <a:ext uri="{FF2B5EF4-FFF2-40B4-BE49-F238E27FC236}">
                      <a16:creationId xmlns:a16="http://schemas.microsoft.com/office/drawing/2014/main" id="{FD488AD5-7262-4814-B907-AEA5B658CD72}"/>
                    </a:ext>
                  </a:extLst>
                </p:cNvPr>
                <p:cNvPicPr/>
                <p:nvPr/>
              </p:nvPicPr>
              <p:blipFill>
                <a:blip r:embed="rId140"/>
                <a:stretch>
                  <a:fillRect/>
                </a:stretch>
              </p:blipFill>
              <p:spPr>
                <a:xfrm>
                  <a:off x="4933185" y="3045047"/>
                  <a:ext cx="162451" cy="242354"/>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77" name="Ink 176">
                  <a:extLst>
                    <a:ext uri="{FF2B5EF4-FFF2-40B4-BE49-F238E27FC236}">
                      <a16:creationId xmlns:a16="http://schemas.microsoft.com/office/drawing/2014/main" id="{EF2F34E1-A70A-4FDB-9325-EDB1CE4692DF}"/>
                    </a:ext>
                  </a:extLst>
                </p14:cNvPr>
                <p14:cNvContentPartPr/>
                <p14:nvPr/>
              </p14:nvContentPartPr>
              <p14:xfrm>
                <a:off x="4864740" y="3085943"/>
                <a:ext cx="204840" cy="2700"/>
              </p14:xfrm>
            </p:contentPart>
          </mc:Choice>
          <mc:Fallback xmlns="">
            <p:pic>
              <p:nvPicPr>
                <p:cNvPr id="177" name="Ink 176">
                  <a:extLst>
                    <a:ext uri="{FF2B5EF4-FFF2-40B4-BE49-F238E27FC236}">
                      <a16:creationId xmlns:a16="http://schemas.microsoft.com/office/drawing/2014/main" id="{EF2F34E1-A70A-4FDB-9325-EDB1CE4692DF}"/>
                    </a:ext>
                  </a:extLst>
                </p:cNvPr>
                <p:cNvPicPr/>
                <p:nvPr/>
              </p:nvPicPr>
              <p:blipFill>
                <a:blip r:embed="rId142"/>
                <a:stretch>
                  <a:fillRect/>
                </a:stretch>
              </p:blipFill>
              <p:spPr>
                <a:xfrm>
                  <a:off x="4837787" y="3035318"/>
                  <a:ext cx="258386" cy="103613"/>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240" name="Ink 239">
                  <a:extLst>
                    <a:ext uri="{FF2B5EF4-FFF2-40B4-BE49-F238E27FC236}">
                      <a16:creationId xmlns:a16="http://schemas.microsoft.com/office/drawing/2014/main" id="{8AA3DF83-530C-4EA5-A5F8-4212F89367D4}"/>
                    </a:ext>
                  </a:extLst>
                </p14:cNvPr>
                <p14:cNvContentPartPr/>
                <p14:nvPr/>
              </p14:nvContentPartPr>
              <p14:xfrm>
                <a:off x="4752878" y="3385995"/>
                <a:ext cx="180" cy="180"/>
              </p14:xfrm>
            </p:contentPart>
          </mc:Choice>
          <mc:Fallback xmlns="">
            <p:pic>
              <p:nvPicPr>
                <p:cNvPr id="240" name="Ink 239">
                  <a:extLst>
                    <a:ext uri="{FF2B5EF4-FFF2-40B4-BE49-F238E27FC236}">
                      <a16:creationId xmlns:a16="http://schemas.microsoft.com/office/drawing/2014/main" id="{8AA3DF83-530C-4EA5-A5F8-4212F89367D4}"/>
                    </a:ext>
                  </a:extLst>
                </p:cNvPr>
                <p:cNvPicPr/>
                <p:nvPr/>
              </p:nvPicPr>
              <p:blipFill>
                <a:blip r:embed="rId144"/>
                <a:stretch>
                  <a:fillRect/>
                </a:stretch>
              </p:blipFill>
              <p:spPr>
                <a:xfrm>
                  <a:off x="4739378" y="3358995"/>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31" name="Ink 30">
                  <a:extLst>
                    <a:ext uri="{FF2B5EF4-FFF2-40B4-BE49-F238E27FC236}">
                      <a16:creationId xmlns:a16="http://schemas.microsoft.com/office/drawing/2014/main" id="{D25CF695-9656-4A9E-B948-DB38C178E94C}"/>
                    </a:ext>
                  </a:extLst>
                </p14:cNvPr>
                <p14:cNvContentPartPr/>
                <p14:nvPr/>
              </p14:nvContentPartPr>
              <p14:xfrm>
                <a:off x="4246182" y="3264540"/>
                <a:ext cx="71820" cy="44280"/>
              </p14:xfrm>
            </p:contentPart>
          </mc:Choice>
          <mc:Fallback xmlns="">
            <p:pic>
              <p:nvPicPr>
                <p:cNvPr id="31" name="Ink 30">
                  <a:extLst>
                    <a:ext uri="{FF2B5EF4-FFF2-40B4-BE49-F238E27FC236}">
                      <a16:creationId xmlns:a16="http://schemas.microsoft.com/office/drawing/2014/main" id="{D25CF695-9656-4A9E-B948-DB38C178E94C}"/>
                    </a:ext>
                  </a:extLst>
                </p:cNvPr>
                <p:cNvPicPr/>
                <p:nvPr/>
              </p:nvPicPr>
              <p:blipFill>
                <a:blip r:embed="rId146"/>
                <a:stretch>
                  <a:fillRect/>
                </a:stretch>
              </p:blipFill>
              <p:spPr>
                <a:xfrm>
                  <a:off x="4237204" y="3246540"/>
                  <a:ext cx="89416"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33" name="Ink 32">
                  <a:extLst>
                    <a:ext uri="{FF2B5EF4-FFF2-40B4-BE49-F238E27FC236}">
                      <a16:creationId xmlns:a16="http://schemas.microsoft.com/office/drawing/2014/main" id="{B732B56A-FC22-410D-96E3-4CF459D9DA2D}"/>
                    </a:ext>
                  </a:extLst>
                </p14:cNvPr>
                <p14:cNvContentPartPr/>
                <p14:nvPr/>
              </p14:nvContentPartPr>
              <p14:xfrm>
                <a:off x="4532562" y="3288120"/>
                <a:ext cx="43020" cy="26460"/>
              </p14:xfrm>
            </p:contentPart>
          </mc:Choice>
          <mc:Fallback xmlns="">
            <p:pic>
              <p:nvPicPr>
                <p:cNvPr id="33" name="Ink 32">
                  <a:extLst>
                    <a:ext uri="{FF2B5EF4-FFF2-40B4-BE49-F238E27FC236}">
                      <a16:creationId xmlns:a16="http://schemas.microsoft.com/office/drawing/2014/main" id="{B732B56A-FC22-410D-96E3-4CF459D9DA2D}"/>
                    </a:ext>
                  </a:extLst>
                </p:cNvPr>
                <p:cNvPicPr/>
                <p:nvPr/>
              </p:nvPicPr>
              <p:blipFill>
                <a:blip r:embed="rId148"/>
                <a:stretch>
                  <a:fillRect/>
                </a:stretch>
              </p:blipFill>
              <p:spPr>
                <a:xfrm>
                  <a:off x="4523599" y="3270242"/>
                  <a:ext cx="60587" cy="61859"/>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35" name="Ink 34">
                  <a:extLst>
                    <a:ext uri="{FF2B5EF4-FFF2-40B4-BE49-F238E27FC236}">
                      <a16:creationId xmlns:a16="http://schemas.microsoft.com/office/drawing/2014/main" id="{BA52EB04-0521-4683-B0C3-3BAB6CE9C1A5}"/>
                    </a:ext>
                  </a:extLst>
                </p14:cNvPr>
                <p14:cNvContentPartPr/>
                <p14:nvPr/>
              </p14:nvContentPartPr>
              <p14:xfrm>
                <a:off x="4894182" y="3328800"/>
                <a:ext cx="41580" cy="19620"/>
              </p14:xfrm>
            </p:contentPart>
          </mc:Choice>
          <mc:Fallback xmlns="">
            <p:pic>
              <p:nvPicPr>
                <p:cNvPr id="35" name="Ink 34">
                  <a:extLst>
                    <a:ext uri="{FF2B5EF4-FFF2-40B4-BE49-F238E27FC236}">
                      <a16:creationId xmlns:a16="http://schemas.microsoft.com/office/drawing/2014/main" id="{BA52EB04-0521-4683-B0C3-3BAB6CE9C1A5}"/>
                    </a:ext>
                  </a:extLst>
                </p:cNvPr>
                <p:cNvPicPr/>
                <p:nvPr/>
              </p:nvPicPr>
              <p:blipFill>
                <a:blip r:embed="rId150"/>
                <a:stretch>
                  <a:fillRect/>
                </a:stretch>
              </p:blipFill>
              <p:spPr>
                <a:xfrm>
                  <a:off x="4885221" y="3310964"/>
                  <a:ext cx="59144" cy="54936"/>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37" name="Ink 36">
                  <a:extLst>
                    <a:ext uri="{FF2B5EF4-FFF2-40B4-BE49-F238E27FC236}">
                      <a16:creationId xmlns:a16="http://schemas.microsoft.com/office/drawing/2014/main" id="{7DD8876F-1DDC-4683-B829-09399F73727F}"/>
                    </a:ext>
                  </a:extLst>
                </p14:cNvPr>
                <p14:cNvContentPartPr/>
                <p14:nvPr/>
              </p14:nvContentPartPr>
              <p14:xfrm>
                <a:off x="4887522" y="3348420"/>
                <a:ext cx="19980" cy="44820"/>
              </p14:xfrm>
            </p:contentPart>
          </mc:Choice>
          <mc:Fallback xmlns="">
            <p:pic>
              <p:nvPicPr>
                <p:cNvPr id="37" name="Ink 36">
                  <a:extLst>
                    <a:ext uri="{FF2B5EF4-FFF2-40B4-BE49-F238E27FC236}">
                      <a16:creationId xmlns:a16="http://schemas.microsoft.com/office/drawing/2014/main" id="{7DD8876F-1DDC-4683-B829-09399F73727F}"/>
                    </a:ext>
                  </a:extLst>
                </p:cNvPr>
                <p:cNvPicPr/>
                <p:nvPr/>
              </p:nvPicPr>
              <p:blipFill>
                <a:blip r:embed="rId152"/>
                <a:stretch>
                  <a:fillRect/>
                </a:stretch>
              </p:blipFill>
              <p:spPr>
                <a:xfrm>
                  <a:off x="4878602" y="3330492"/>
                  <a:ext cx="37463" cy="80317"/>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38" name="Ink 37">
                  <a:extLst>
                    <a:ext uri="{FF2B5EF4-FFF2-40B4-BE49-F238E27FC236}">
                      <a16:creationId xmlns:a16="http://schemas.microsoft.com/office/drawing/2014/main" id="{20C96871-83B6-40F9-A03E-B0FDFEF4313D}"/>
                    </a:ext>
                  </a:extLst>
                </p14:cNvPr>
                <p14:cNvContentPartPr/>
                <p14:nvPr/>
              </p14:nvContentPartPr>
              <p14:xfrm>
                <a:off x="5101182" y="3066360"/>
                <a:ext cx="19260" cy="4320"/>
              </p14:xfrm>
            </p:contentPart>
          </mc:Choice>
          <mc:Fallback xmlns="">
            <p:pic>
              <p:nvPicPr>
                <p:cNvPr id="38" name="Ink 37">
                  <a:extLst>
                    <a:ext uri="{FF2B5EF4-FFF2-40B4-BE49-F238E27FC236}">
                      <a16:creationId xmlns:a16="http://schemas.microsoft.com/office/drawing/2014/main" id="{20C96871-83B6-40F9-A03E-B0FDFEF4313D}"/>
                    </a:ext>
                  </a:extLst>
                </p:cNvPr>
                <p:cNvPicPr/>
                <p:nvPr/>
              </p:nvPicPr>
              <p:blipFill>
                <a:blip r:embed="rId154"/>
                <a:stretch>
                  <a:fillRect/>
                </a:stretch>
              </p:blipFill>
              <p:spPr>
                <a:xfrm>
                  <a:off x="5092265" y="3048360"/>
                  <a:ext cx="36737"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54" name="Ink 53">
                  <a:extLst>
                    <a:ext uri="{FF2B5EF4-FFF2-40B4-BE49-F238E27FC236}">
                      <a16:creationId xmlns:a16="http://schemas.microsoft.com/office/drawing/2014/main" id="{A74D0D1E-D83C-4C06-984C-BEF92ACC515D}"/>
                    </a:ext>
                  </a:extLst>
                </p14:cNvPr>
                <p14:cNvContentPartPr/>
                <p14:nvPr/>
              </p14:nvContentPartPr>
              <p14:xfrm>
                <a:off x="4588722" y="3351840"/>
                <a:ext cx="96660" cy="56880"/>
              </p14:xfrm>
            </p:contentPart>
          </mc:Choice>
          <mc:Fallback xmlns="">
            <p:pic>
              <p:nvPicPr>
                <p:cNvPr id="54" name="Ink 53">
                  <a:extLst>
                    <a:ext uri="{FF2B5EF4-FFF2-40B4-BE49-F238E27FC236}">
                      <a16:creationId xmlns:a16="http://schemas.microsoft.com/office/drawing/2014/main" id="{A74D0D1E-D83C-4C06-984C-BEF92ACC515D}"/>
                    </a:ext>
                  </a:extLst>
                </p:cNvPr>
                <p:cNvPicPr/>
                <p:nvPr/>
              </p:nvPicPr>
              <p:blipFill>
                <a:blip r:embed="rId156"/>
                <a:stretch>
                  <a:fillRect/>
                </a:stretch>
              </p:blipFill>
              <p:spPr>
                <a:xfrm>
                  <a:off x="4579739" y="3333953"/>
                  <a:ext cx="114267" cy="92296"/>
                </a:xfrm>
                <a:prstGeom prst="rect">
                  <a:avLst/>
                </a:prstGeom>
              </p:spPr>
            </p:pic>
          </mc:Fallback>
        </mc:AlternateContent>
      </p:grpSp>
      <p:grpSp>
        <p:nvGrpSpPr>
          <p:cNvPr id="279" name="Group 278">
            <a:extLst>
              <a:ext uri="{FF2B5EF4-FFF2-40B4-BE49-F238E27FC236}">
                <a16:creationId xmlns:a16="http://schemas.microsoft.com/office/drawing/2014/main" id="{996020F6-FBE9-40CD-BC3B-0097EB803518}"/>
              </a:ext>
            </a:extLst>
          </p:cNvPr>
          <p:cNvGrpSpPr/>
          <p:nvPr/>
        </p:nvGrpSpPr>
        <p:grpSpPr>
          <a:xfrm>
            <a:off x="4345268" y="5811854"/>
            <a:ext cx="780255" cy="787919"/>
            <a:chOff x="4407683" y="6152398"/>
            <a:chExt cx="780255" cy="787919"/>
          </a:xfrm>
        </p:grpSpPr>
        <p:grpSp>
          <p:nvGrpSpPr>
            <p:cNvPr id="39" name="Group 38">
              <a:extLst>
                <a:ext uri="{FF2B5EF4-FFF2-40B4-BE49-F238E27FC236}">
                  <a16:creationId xmlns:a16="http://schemas.microsoft.com/office/drawing/2014/main" id="{00A43F9E-C16A-4FE4-B494-A779ED8B0689}"/>
                </a:ext>
              </a:extLst>
            </p:cNvPr>
            <p:cNvGrpSpPr/>
            <p:nvPr/>
          </p:nvGrpSpPr>
          <p:grpSpPr>
            <a:xfrm>
              <a:off x="4407683" y="6152398"/>
              <a:ext cx="780255" cy="787919"/>
              <a:chOff x="3232951" y="4919663"/>
              <a:chExt cx="1263935" cy="1276350"/>
            </a:xfrm>
          </p:grpSpPr>
          <p:sp>
            <p:nvSpPr>
              <p:cNvPr id="15" name="Rectangle: Rounded Corners 14">
                <a:extLst>
                  <a:ext uri="{FF2B5EF4-FFF2-40B4-BE49-F238E27FC236}">
                    <a16:creationId xmlns:a16="http://schemas.microsoft.com/office/drawing/2014/main" id="{034E0004-BBE9-4FDC-8C3D-B95BA8026870}"/>
                  </a:ext>
                </a:extLst>
              </p:cNvPr>
              <p:cNvSpPr/>
              <p:nvPr/>
            </p:nvSpPr>
            <p:spPr>
              <a:xfrm>
                <a:off x="3232951" y="4923857"/>
                <a:ext cx="1237639" cy="1237639"/>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32" name="Straight Connector 31">
                <a:extLst>
                  <a:ext uri="{FF2B5EF4-FFF2-40B4-BE49-F238E27FC236}">
                    <a16:creationId xmlns:a16="http://schemas.microsoft.com/office/drawing/2014/main" id="{0929FC7D-EFDD-442A-8107-C72D50774792}"/>
                  </a:ext>
                </a:extLst>
              </p:cNvPr>
              <p:cNvCxnSpPr/>
              <p:nvPr/>
            </p:nvCxnSpPr>
            <p:spPr>
              <a:xfrm>
                <a:off x="3252788" y="4919663"/>
                <a:ext cx="1244098" cy="127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1EC3CF-DDBB-495F-9F96-07F4FC3C7653}"/>
                  </a:ext>
                </a:extLst>
              </p:cNvPr>
              <p:cNvCxnSpPr/>
              <p:nvPr/>
            </p:nvCxnSpPr>
            <p:spPr>
              <a:xfrm flipH="1">
                <a:off x="3232951" y="4923857"/>
                <a:ext cx="1252268" cy="1237639"/>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157">
              <p14:nvContentPartPr>
                <p14:cNvPr id="215" name="Ink 214">
                  <a:extLst>
                    <a:ext uri="{FF2B5EF4-FFF2-40B4-BE49-F238E27FC236}">
                      <a16:creationId xmlns:a16="http://schemas.microsoft.com/office/drawing/2014/main" id="{909CEE55-7A4B-4E70-8B29-9C04F48FE108}"/>
                    </a:ext>
                  </a:extLst>
                </p14:cNvPr>
                <p14:cNvContentPartPr/>
                <p14:nvPr/>
              </p14:nvContentPartPr>
              <p14:xfrm>
                <a:off x="4536064" y="6212618"/>
                <a:ext cx="367020" cy="645660"/>
              </p14:xfrm>
            </p:contentPart>
          </mc:Choice>
          <mc:Fallback xmlns="">
            <p:pic>
              <p:nvPicPr>
                <p:cNvPr id="215" name="Ink 214">
                  <a:extLst>
                    <a:ext uri="{FF2B5EF4-FFF2-40B4-BE49-F238E27FC236}">
                      <a16:creationId xmlns:a16="http://schemas.microsoft.com/office/drawing/2014/main" id="{909CEE55-7A4B-4E70-8B29-9C04F48FE108}"/>
                    </a:ext>
                  </a:extLst>
                </p:cNvPr>
                <p:cNvPicPr/>
                <p:nvPr/>
              </p:nvPicPr>
              <p:blipFill>
                <a:blip r:embed="rId158"/>
                <a:stretch>
                  <a:fillRect/>
                </a:stretch>
              </p:blipFill>
              <p:spPr>
                <a:xfrm>
                  <a:off x="4509077" y="6158633"/>
                  <a:ext cx="420634" cy="75327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216" name="Ink 215">
                  <a:extLst>
                    <a:ext uri="{FF2B5EF4-FFF2-40B4-BE49-F238E27FC236}">
                      <a16:creationId xmlns:a16="http://schemas.microsoft.com/office/drawing/2014/main" id="{7649D4A2-8A81-4B76-9B32-94FC921E0076}"/>
                    </a:ext>
                  </a:extLst>
                </p14:cNvPr>
                <p14:cNvContentPartPr/>
                <p14:nvPr/>
              </p14:nvContentPartPr>
              <p14:xfrm>
                <a:off x="4500424" y="6869798"/>
                <a:ext cx="630720" cy="9900"/>
              </p14:xfrm>
            </p:contentPart>
          </mc:Choice>
          <mc:Fallback xmlns="">
            <p:pic>
              <p:nvPicPr>
                <p:cNvPr id="216" name="Ink 215">
                  <a:extLst>
                    <a:ext uri="{FF2B5EF4-FFF2-40B4-BE49-F238E27FC236}">
                      <a16:creationId xmlns:a16="http://schemas.microsoft.com/office/drawing/2014/main" id="{7649D4A2-8A81-4B76-9B32-94FC921E0076}"/>
                    </a:ext>
                  </a:extLst>
                </p:cNvPr>
                <p:cNvPicPr/>
                <p:nvPr/>
              </p:nvPicPr>
              <p:blipFill>
                <a:blip r:embed="rId160"/>
                <a:stretch>
                  <a:fillRect/>
                </a:stretch>
              </p:blipFill>
              <p:spPr>
                <a:xfrm>
                  <a:off x="4473439" y="6816762"/>
                  <a:ext cx="684329" cy="115618"/>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217" name="Ink 216">
                  <a:extLst>
                    <a:ext uri="{FF2B5EF4-FFF2-40B4-BE49-F238E27FC236}">
                      <a16:creationId xmlns:a16="http://schemas.microsoft.com/office/drawing/2014/main" id="{3A7E35AF-A6A5-4754-A1F2-49F381D48D98}"/>
                    </a:ext>
                  </a:extLst>
                </p14:cNvPr>
                <p14:cNvContentPartPr/>
                <p14:nvPr/>
              </p14:nvContentPartPr>
              <p14:xfrm>
                <a:off x="5095504" y="6219098"/>
                <a:ext cx="55440" cy="646200"/>
              </p14:xfrm>
            </p:contentPart>
          </mc:Choice>
          <mc:Fallback xmlns="">
            <p:pic>
              <p:nvPicPr>
                <p:cNvPr id="217" name="Ink 216">
                  <a:extLst>
                    <a:ext uri="{FF2B5EF4-FFF2-40B4-BE49-F238E27FC236}">
                      <a16:creationId xmlns:a16="http://schemas.microsoft.com/office/drawing/2014/main" id="{3A7E35AF-A6A5-4754-A1F2-49F381D48D98}"/>
                    </a:ext>
                  </a:extLst>
                </p:cNvPr>
                <p:cNvPicPr/>
                <p:nvPr/>
              </p:nvPicPr>
              <p:blipFill>
                <a:blip r:embed="rId162"/>
                <a:stretch>
                  <a:fillRect/>
                </a:stretch>
              </p:blipFill>
              <p:spPr>
                <a:xfrm>
                  <a:off x="5068504" y="6165098"/>
                  <a:ext cx="109080" cy="75384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218" name="Ink 217">
                  <a:extLst>
                    <a:ext uri="{FF2B5EF4-FFF2-40B4-BE49-F238E27FC236}">
                      <a16:creationId xmlns:a16="http://schemas.microsoft.com/office/drawing/2014/main" id="{5E721B70-A8F3-4127-B01B-0C8F1E7F5AB2}"/>
                    </a:ext>
                  </a:extLst>
                </p14:cNvPr>
                <p14:cNvContentPartPr/>
                <p14:nvPr/>
              </p14:nvContentPartPr>
              <p14:xfrm>
                <a:off x="4484764" y="6194258"/>
                <a:ext cx="627840" cy="32940"/>
              </p14:xfrm>
            </p:contentPart>
          </mc:Choice>
          <mc:Fallback xmlns="">
            <p:pic>
              <p:nvPicPr>
                <p:cNvPr id="218" name="Ink 217">
                  <a:extLst>
                    <a:ext uri="{FF2B5EF4-FFF2-40B4-BE49-F238E27FC236}">
                      <a16:creationId xmlns:a16="http://schemas.microsoft.com/office/drawing/2014/main" id="{5E721B70-A8F3-4127-B01B-0C8F1E7F5AB2}"/>
                    </a:ext>
                  </a:extLst>
                </p:cNvPr>
                <p:cNvPicPr/>
                <p:nvPr/>
              </p:nvPicPr>
              <p:blipFill>
                <a:blip r:embed="rId164"/>
                <a:stretch>
                  <a:fillRect/>
                </a:stretch>
              </p:blipFill>
              <p:spPr>
                <a:xfrm>
                  <a:off x="4457779" y="6140551"/>
                  <a:ext cx="681449" cy="139995"/>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219" name="Ink 218">
                  <a:extLst>
                    <a:ext uri="{FF2B5EF4-FFF2-40B4-BE49-F238E27FC236}">
                      <a16:creationId xmlns:a16="http://schemas.microsoft.com/office/drawing/2014/main" id="{855266BF-457F-4C18-81CF-68810DE36A0F}"/>
                    </a:ext>
                  </a:extLst>
                </p14:cNvPr>
                <p14:cNvContentPartPr/>
                <p14:nvPr/>
              </p14:nvContentPartPr>
              <p14:xfrm>
                <a:off x="4652344" y="6277778"/>
                <a:ext cx="476640" cy="497880"/>
              </p14:xfrm>
            </p:contentPart>
          </mc:Choice>
          <mc:Fallback xmlns="">
            <p:pic>
              <p:nvPicPr>
                <p:cNvPr id="219" name="Ink 218">
                  <a:extLst>
                    <a:ext uri="{FF2B5EF4-FFF2-40B4-BE49-F238E27FC236}">
                      <a16:creationId xmlns:a16="http://schemas.microsoft.com/office/drawing/2014/main" id="{855266BF-457F-4C18-81CF-68810DE36A0F}"/>
                    </a:ext>
                  </a:extLst>
                </p:cNvPr>
                <p:cNvPicPr/>
                <p:nvPr/>
              </p:nvPicPr>
              <p:blipFill>
                <a:blip r:embed="rId166"/>
                <a:stretch>
                  <a:fillRect/>
                </a:stretch>
              </p:blipFill>
              <p:spPr>
                <a:xfrm>
                  <a:off x="4625364" y="6223778"/>
                  <a:ext cx="530240" cy="60552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220" name="Ink 219">
                  <a:extLst>
                    <a:ext uri="{FF2B5EF4-FFF2-40B4-BE49-F238E27FC236}">
                      <a16:creationId xmlns:a16="http://schemas.microsoft.com/office/drawing/2014/main" id="{89E92017-C599-42E0-B13B-9A5A2DB42BCE}"/>
                    </a:ext>
                  </a:extLst>
                </p14:cNvPr>
                <p14:cNvContentPartPr/>
                <p14:nvPr/>
              </p14:nvContentPartPr>
              <p14:xfrm>
                <a:off x="4536244" y="6855578"/>
                <a:ext cx="180" cy="180"/>
              </p14:xfrm>
            </p:contentPart>
          </mc:Choice>
          <mc:Fallback xmlns="">
            <p:pic>
              <p:nvPicPr>
                <p:cNvPr id="220" name="Ink 219">
                  <a:extLst>
                    <a:ext uri="{FF2B5EF4-FFF2-40B4-BE49-F238E27FC236}">
                      <a16:creationId xmlns:a16="http://schemas.microsoft.com/office/drawing/2014/main" id="{89E92017-C599-42E0-B13B-9A5A2DB42BCE}"/>
                    </a:ext>
                  </a:extLst>
                </p:cNvPr>
                <p:cNvPicPr/>
                <p:nvPr/>
              </p:nvPicPr>
              <p:blipFill>
                <a:blip r:embed="rId50"/>
                <a:stretch>
                  <a:fillRect/>
                </a:stretch>
              </p:blipFill>
              <p:spPr>
                <a:xfrm>
                  <a:off x="4531744" y="6846578"/>
                  <a:ext cx="9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21" name="Ink 220">
                  <a:extLst>
                    <a:ext uri="{FF2B5EF4-FFF2-40B4-BE49-F238E27FC236}">
                      <a16:creationId xmlns:a16="http://schemas.microsoft.com/office/drawing/2014/main" id="{E66DD253-31F3-4A20-8729-AE65B996690D}"/>
                    </a:ext>
                  </a:extLst>
                </p14:cNvPr>
                <p14:cNvContentPartPr/>
                <p14:nvPr/>
              </p14:nvContentPartPr>
              <p14:xfrm>
                <a:off x="4453084" y="6696098"/>
                <a:ext cx="322020" cy="190440"/>
              </p14:xfrm>
            </p:contentPart>
          </mc:Choice>
          <mc:Fallback xmlns="">
            <p:pic>
              <p:nvPicPr>
                <p:cNvPr id="221" name="Ink 220">
                  <a:extLst>
                    <a:ext uri="{FF2B5EF4-FFF2-40B4-BE49-F238E27FC236}">
                      <a16:creationId xmlns:a16="http://schemas.microsoft.com/office/drawing/2014/main" id="{E66DD253-31F3-4A20-8729-AE65B996690D}"/>
                    </a:ext>
                  </a:extLst>
                </p:cNvPr>
                <p:cNvPicPr/>
                <p:nvPr/>
              </p:nvPicPr>
              <p:blipFill>
                <a:blip r:embed="rId169"/>
                <a:stretch>
                  <a:fillRect/>
                </a:stretch>
              </p:blipFill>
              <p:spPr>
                <a:xfrm>
                  <a:off x="4444089" y="6678098"/>
                  <a:ext cx="33965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22" name="Ink 221">
                  <a:extLst>
                    <a:ext uri="{FF2B5EF4-FFF2-40B4-BE49-F238E27FC236}">
                      <a16:creationId xmlns:a16="http://schemas.microsoft.com/office/drawing/2014/main" id="{6D1C895A-31B3-49D7-B5FB-1A45DFF55A37}"/>
                    </a:ext>
                  </a:extLst>
                </p14:cNvPr>
                <p14:cNvContentPartPr/>
                <p14:nvPr/>
              </p14:nvContentPartPr>
              <p14:xfrm>
                <a:off x="4452904" y="6169778"/>
                <a:ext cx="355860" cy="321300"/>
              </p14:xfrm>
            </p:contentPart>
          </mc:Choice>
          <mc:Fallback xmlns="">
            <p:pic>
              <p:nvPicPr>
                <p:cNvPr id="222" name="Ink 221">
                  <a:extLst>
                    <a:ext uri="{FF2B5EF4-FFF2-40B4-BE49-F238E27FC236}">
                      <a16:creationId xmlns:a16="http://schemas.microsoft.com/office/drawing/2014/main" id="{6D1C895A-31B3-49D7-B5FB-1A45DFF55A37}"/>
                    </a:ext>
                  </a:extLst>
                </p:cNvPr>
                <p:cNvPicPr/>
                <p:nvPr/>
              </p:nvPicPr>
              <p:blipFill>
                <a:blip r:embed="rId171"/>
                <a:stretch>
                  <a:fillRect/>
                </a:stretch>
              </p:blipFill>
              <p:spPr>
                <a:xfrm>
                  <a:off x="4443909" y="6151788"/>
                  <a:ext cx="373491" cy="35692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23" name="Ink 222">
                  <a:extLst>
                    <a:ext uri="{FF2B5EF4-FFF2-40B4-BE49-F238E27FC236}">
                      <a16:creationId xmlns:a16="http://schemas.microsoft.com/office/drawing/2014/main" id="{B2A5CDCF-2FD4-46CF-8931-D418D6A7C62F}"/>
                    </a:ext>
                  </a:extLst>
                </p14:cNvPr>
                <p14:cNvContentPartPr/>
                <p14:nvPr/>
              </p14:nvContentPartPr>
              <p14:xfrm>
                <a:off x="4820824" y="6169778"/>
                <a:ext cx="124740" cy="34380"/>
              </p14:xfrm>
            </p:contentPart>
          </mc:Choice>
          <mc:Fallback xmlns="">
            <p:pic>
              <p:nvPicPr>
                <p:cNvPr id="223" name="Ink 222">
                  <a:extLst>
                    <a:ext uri="{FF2B5EF4-FFF2-40B4-BE49-F238E27FC236}">
                      <a16:creationId xmlns:a16="http://schemas.microsoft.com/office/drawing/2014/main" id="{B2A5CDCF-2FD4-46CF-8931-D418D6A7C62F}"/>
                    </a:ext>
                  </a:extLst>
                </p:cNvPr>
                <p:cNvPicPr/>
                <p:nvPr/>
              </p:nvPicPr>
              <p:blipFill>
                <a:blip r:embed="rId173"/>
                <a:stretch>
                  <a:fillRect/>
                </a:stretch>
              </p:blipFill>
              <p:spPr>
                <a:xfrm>
                  <a:off x="4811811" y="6151872"/>
                  <a:ext cx="142405" cy="69834"/>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57" name="Ink 56">
                  <a:extLst>
                    <a:ext uri="{FF2B5EF4-FFF2-40B4-BE49-F238E27FC236}">
                      <a16:creationId xmlns:a16="http://schemas.microsoft.com/office/drawing/2014/main" id="{ACBEF85C-8712-4A36-B40E-21BA68D03812}"/>
                    </a:ext>
                  </a:extLst>
                </p14:cNvPr>
                <p14:cNvContentPartPr/>
                <p14:nvPr/>
              </p14:nvContentPartPr>
              <p14:xfrm>
                <a:off x="4671465" y="6542271"/>
                <a:ext cx="180" cy="180"/>
              </p14:xfrm>
            </p:contentPart>
          </mc:Choice>
          <mc:Fallback xmlns="">
            <p:pic>
              <p:nvPicPr>
                <p:cNvPr id="57" name="Ink 56">
                  <a:extLst>
                    <a:ext uri="{FF2B5EF4-FFF2-40B4-BE49-F238E27FC236}">
                      <a16:creationId xmlns:a16="http://schemas.microsoft.com/office/drawing/2014/main" id="{ACBEF85C-8712-4A36-B40E-21BA68D03812}"/>
                    </a:ext>
                  </a:extLst>
                </p:cNvPr>
                <p:cNvPicPr/>
                <p:nvPr/>
              </p:nvPicPr>
              <p:blipFill>
                <a:blip r:embed="rId175"/>
                <a:stretch>
                  <a:fillRect/>
                </a:stretch>
              </p:blipFill>
              <p:spPr>
                <a:xfrm>
                  <a:off x="4669305" y="6540111"/>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67" name="Ink 266">
                  <a:extLst>
                    <a:ext uri="{FF2B5EF4-FFF2-40B4-BE49-F238E27FC236}">
                      <a16:creationId xmlns:a16="http://schemas.microsoft.com/office/drawing/2014/main" id="{E434EAB3-BB9F-480C-9F98-F92034DC347F}"/>
                    </a:ext>
                  </a:extLst>
                </p14:cNvPr>
                <p14:cNvContentPartPr/>
                <p14:nvPr/>
              </p14:nvContentPartPr>
              <p14:xfrm>
                <a:off x="4419465" y="6185511"/>
                <a:ext cx="317880" cy="553320"/>
              </p14:xfrm>
            </p:contentPart>
          </mc:Choice>
          <mc:Fallback xmlns="">
            <p:pic>
              <p:nvPicPr>
                <p:cNvPr id="267" name="Ink 266">
                  <a:extLst>
                    <a:ext uri="{FF2B5EF4-FFF2-40B4-BE49-F238E27FC236}">
                      <a16:creationId xmlns:a16="http://schemas.microsoft.com/office/drawing/2014/main" id="{E434EAB3-BB9F-480C-9F98-F92034DC347F}"/>
                    </a:ext>
                  </a:extLst>
                </p:cNvPr>
                <p:cNvPicPr/>
                <p:nvPr/>
              </p:nvPicPr>
              <p:blipFill>
                <a:blip r:embed="rId177"/>
                <a:stretch>
                  <a:fillRect/>
                </a:stretch>
              </p:blipFill>
              <p:spPr>
                <a:xfrm>
                  <a:off x="4415145" y="6181191"/>
                  <a:ext cx="326520" cy="561960"/>
                </a:xfrm>
                <a:prstGeom prst="rect">
                  <a:avLst/>
                </a:prstGeom>
              </p:spPr>
            </p:pic>
          </mc:Fallback>
        </mc:AlternateContent>
      </p:grpSp>
      <p:sp>
        <p:nvSpPr>
          <p:cNvPr id="268" name="TextBox 267">
            <a:extLst>
              <a:ext uri="{FF2B5EF4-FFF2-40B4-BE49-F238E27FC236}">
                <a16:creationId xmlns:a16="http://schemas.microsoft.com/office/drawing/2014/main" id="{7BDAF1CE-190A-4557-8187-470F9087E7AE}"/>
              </a:ext>
            </a:extLst>
          </p:cNvPr>
          <p:cNvSpPr txBox="1"/>
          <p:nvPr/>
        </p:nvSpPr>
        <p:spPr>
          <a:xfrm>
            <a:off x="5380743" y="1807213"/>
            <a:ext cx="2153867" cy="830997"/>
          </a:xfrm>
          <a:prstGeom prst="rect">
            <a:avLst/>
          </a:prstGeom>
          <a:noFill/>
        </p:spPr>
        <p:txBody>
          <a:bodyPr wrap="square" rtlCol="0">
            <a:spAutoFit/>
          </a:bodyPr>
          <a:lstStyle/>
          <a:p>
            <a:r>
              <a:rPr lang="en-US" sz="1600">
                <a:solidFill>
                  <a:schemeClr val="tx1">
                    <a:lumMod val="50000"/>
                    <a:lumOff val="50000"/>
                  </a:schemeClr>
                </a:solidFill>
              </a:rPr>
              <a:t>___ twelfths plus ____ twelfths equals the whole.</a:t>
            </a:r>
          </a:p>
        </p:txBody>
      </p:sp>
      <p:sp>
        <p:nvSpPr>
          <p:cNvPr id="274" name="TextBox 273">
            <a:extLst>
              <a:ext uri="{FF2B5EF4-FFF2-40B4-BE49-F238E27FC236}">
                <a16:creationId xmlns:a16="http://schemas.microsoft.com/office/drawing/2014/main" id="{9B859553-CB15-421E-A484-4663FB72D23A}"/>
              </a:ext>
            </a:extLst>
          </p:cNvPr>
          <p:cNvSpPr txBox="1"/>
          <p:nvPr/>
        </p:nvSpPr>
        <p:spPr>
          <a:xfrm>
            <a:off x="5733614" y="2750218"/>
            <a:ext cx="2540636" cy="461665"/>
          </a:xfrm>
          <a:prstGeom prst="rect">
            <a:avLst/>
          </a:prstGeom>
          <a:noFill/>
        </p:spPr>
        <p:txBody>
          <a:bodyPr wrap="square" rtlCol="0">
            <a:spAutoFit/>
          </a:bodyPr>
          <a:lstStyle/>
          <a:p>
            <a:r>
              <a:rPr lang="en-US" sz="2400">
                <a:solidFill>
                  <a:schemeClr val="tx1">
                    <a:lumMod val="50000"/>
                    <a:lumOff val="50000"/>
                  </a:schemeClr>
                </a:solidFill>
              </a:rPr>
              <a:t>+      =     = 1</a:t>
            </a:r>
          </a:p>
        </p:txBody>
      </p:sp>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id="{1DB4C12C-074F-444E-8CB7-4127064AC7CA}"/>
                  </a:ext>
                </a:extLst>
              </p:cNvPr>
              <p:cNvSpPr txBox="1"/>
              <p:nvPr/>
            </p:nvSpPr>
            <p:spPr>
              <a:xfrm>
                <a:off x="6578212" y="2711338"/>
                <a:ext cx="253999"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275" name="TextBox 274">
                <a:extLst>
                  <a:ext uri="{FF2B5EF4-FFF2-40B4-BE49-F238E27FC236}">
                    <a16:creationId xmlns:a16="http://schemas.microsoft.com/office/drawing/2014/main" id="{1DB4C12C-074F-444E-8CB7-4127064AC7CA}"/>
                  </a:ext>
                </a:extLst>
              </p:cNvPr>
              <p:cNvSpPr txBox="1">
                <a:spLocks noRot="1" noChangeAspect="1" noMove="1" noResize="1" noEditPoints="1" noAdjustHandles="1" noChangeArrowheads="1" noChangeShapeType="1" noTextEdit="1"/>
              </p:cNvSpPr>
              <p:nvPr/>
            </p:nvSpPr>
            <p:spPr>
              <a:xfrm>
                <a:off x="6578212" y="2711338"/>
                <a:ext cx="253999" cy="544252"/>
              </a:xfrm>
              <a:prstGeom prst="rect">
                <a:avLst/>
              </a:prstGeom>
              <a:blipFill>
                <a:blip r:embed="rId17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6" name="TextBox 275">
                <a:extLst>
                  <a:ext uri="{FF2B5EF4-FFF2-40B4-BE49-F238E27FC236}">
                    <a16:creationId xmlns:a16="http://schemas.microsoft.com/office/drawing/2014/main" id="{B06B7BEA-D32B-450D-A016-1CEAD6997268}"/>
                  </a:ext>
                </a:extLst>
              </p:cNvPr>
              <p:cNvSpPr txBox="1"/>
              <p:nvPr/>
            </p:nvSpPr>
            <p:spPr>
              <a:xfrm>
                <a:off x="5542605" y="2721748"/>
                <a:ext cx="253999"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12</m:t>
                          </m:r>
                        </m:den>
                      </m:f>
                    </m:oMath>
                  </m:oMathPara>
                </a14:m>
                <a:endParaRPr lang="en-US"/>
              </a:p>
            </p:txBody>
          </p:sp>
        </mc:Choice>
        <mc:Fallback xmlns="">
          <p:sp>
            <p:nvSpPr>
              <p:cNvPr id="276" name="TextBox 275">
                <a:extLst>
                  <a:ext uri="{FF2B5EF4-FFF2-40B4-BE49-F238E27FC236}">
                    <a16:creationId xmlns:a16="http://schemas.microsoft.com/office/drawing/2014/main" id="{B06B7BEA-D32B-450D-A016-1CEAD6997268}"/>
                  </a:ext>
                </a:extLst>
              </p:cNvPr>
              <p:cNvSpPr txBox="1">
                <a:spLocks noRot="1" noChangeAspect="1" noMove="1" noResize="1" noEditPoints="1" noAdjustHandles="1" noChangeArrowheads="1" noChangeShapeType="1" noTextEdit="1"/>
              </p:cNvSpPr>
              <p:nvPr/>
            </p:nvSpPr>
            <p:spPr>
              <a:xfrm>
                <a:off x="5542605" y="2721748"/>
                <a:ext cx="253999" cy="542456"/>
              </a:xfrm>
              <a:prstGeom prst="rect">
                <a:avLst/>
              </a:prstGeom>
              <a:blipFill>
                <a:blip r:embed="rId179"/>
                <a:stretch>
                  <a:fillRect r="-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7" name="TextBox 276">
                <a:extLst>
                  <a:ext uri="{FF2B5EF4-FFF2-40B4-BE49-F238E27FC236}">
                    <a16:creationId xmlns:a16="http://schemas.microsoft.com/office/drawing/2014/main" id="{5B481692-EAC1-4AEC-BC89-A2AEF00E1A12}"/>
                  </a:ext>
                </a:extLst>
              </p:cNvPr>
              <p:cNvSpPr txBox="1"/>
              <p:nvPr/>
            </p:nvSpPr>
            <p:spPr>
              <a:xfrm>
                <a:off x="6050718" y="2702751"/>
                <a:ext cx="253999"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12</m:t>
                          </m:r>
                        </m:den>
                      </m:f>
                    </m:oMath>
                  </m:oMathPara>
                </a14:m>
                <a:endParaRPr lang="en-US"/>
              </a:p>
            </p:txBody>
          </p:sp>
        </mc:Choice>
        <mc:Fallback xmlns="">
          <p:sp>
            <p:nvSpPr>
              <p:cNvPr id="277" name="TextBox 276">
                <a:extLst>
                  <a:ext uri="{FF2B5EF4-FFF2-40B4-BE49-F238E27FC236}">
                    <a16:creationId xmlns:a16="http://schemas.microsoft.com/office/drawing/2014/main" id="{5B481692-EAC1-4AEC-BC89-A2AEF00E1A12}"/>
                  </a:ext>
                </a:extLst>
              </p:cNvPr>
              <p:cNvSpPr txBox="1">
                <a:spLocks noRot="1" noChangeAspect="1" noMove="1" noResize="1" noEditPoints="1" noAdjustHandles="1" noChangeArrowheads="1" noChangeShapeType="1" noTextEdit="1"/>
              </p:cNvSpPr>
              <p:nvPr/>
            </p:nvSpPr>
            <p:spPr>
              <a:xfrm>
                <a:off x="6050718" y="2702751"/>
                <a:ext cx="253999" cy="542456"/>
              </a:xfrm>
              <a:prstGeom prst="rect">
                <a:avLst/>
              </a:prstGeom>
              <a:blipFill>
                <a:blip r:embed="rId180"/>
                <a:stretch>
                  <a:fillRect l="-2439" r="-2439"/>
                </a:stretch>
              </a:blipFill>
            </p:spPr>
            <p:txBody>
              <a:bodyPr/>
              <a:lstStyle/>
              <a:p>
                <a:r>
                  <a:rPr lang="en-US">
                    <a:noFill/>
                  </a:rPr>
                  <a:t> </a:t>
                </a:r>
              </a:p>
            </p:txBody>
          </p:sp>
        </mc:Fallback>
      </mc:AlternateContent>
      <p:sp>
        <p:nvSpPr>
          <p:cNvPr id="168" name="TextBox 167">
            <a:extLst>
              <a:ext uri="{FF2B5EF4-FFF2-40B4-BE49-F238E27FC236}">
                <a16:creationId xmlns:a16="http://schemas.microsoft.com/office/drawing/2014/main" id="{0037D159-EA5C-427E-A866-A9F85BAD45BF}"/>
              </a:ext>
            </a:extLst>
          </p:cNvPr>
          <p:cNvSpPr txBox="1"/>
          <p:nvPr/>
        </p:nvSpPr>
        <p:spPr>
          <a:xfrm>
            <a:off x="5870646" y="4174991"/>
            <a:ext cx="2540636" cy="461665"/>
          </a:xfrm>
          <a:prstGeom prst="rect">
            <a:avLst/>
          </a:prstGeom>
          <a:noFill/>
        </p:spPr>
        <p:txBody>
          <a:bodyPr wrap="square" rtlCol="0">
            <a:spAutoFit/>
          </a:bodyPr>
          <a:lstStyle/>
          <a:p>
            <a:r>
              <a:rPr lang="en-US" sz="2400">
                <a:solidFill>
                  <a:schemeClr val="tx1">
                    <a:lumMod val="50000"/>
                    <a:lumOff val="50000"/>
                  </a:schemeClr>
                </a:solidFill>
              </a:rPr>
              <a:t>+      =     = 1</a:t>
            </a:r>
          </a:p>
        </p:txBody>
      </p: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71A39C41-2AE8-480C-9076-AEF64EA6F970}"/>
                  </a:ext>
                </a:extLst>
              </p:cNvPr>
              <p:cNvSpPr txBox="1"/>
              <p:nvPr/>
            </p:nvSpPr>
            <p:spPr>
              <a:xfrm>
                <a:off x="5638457" y="4163317"/>
                <a:ext cx="253999"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172" name="TextBox 171">
                <a:extLst>
                  <a:ext uri="{FF2B5EF4-FFF2-40B4-BE49-F238E27FC236}">
                    <a16:creationId xmlns:a16="http://schemas.microsoft.com/office/drawing/2014/main" id="{71A39C41-2AE8-480C-9076-AEF64EA6F970}"/>
                  </a:ext>
                </a:extLst>
              </p:cNvPr>
              <p:cNvSpPr txBox="1">
                <a:spLocks noRot="1" noChangeAspect="1" noMove="1" noResize="1" noEditPoints="1" noAdjustHandles="1" noChangeArrowheads="1" noChangeShapeType="1" noTextEdit="1"/>
              </p:cNvSpPr>
              <p:nvPr/>
            </p:nvSpPr>
            <p:spPr>
              <a:xfrm>
                <a:off x="5638457" y="4163317"/>
                <a:ext cx="253999" cy="544252"/>
              </a:xfrm>
              <a:prstGeom prst="rect">
                <a:avLst/>
              </a:prstGeom>
              <a:blipFill>
                <a:blip r:embed="rId17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877D7F23-CF04-404C-8E9C-EA8474039A3D}"/>
                  </a:ext>
                </a:extLst>
              </p:cNvPr>
              <p:cNvSpPr txBox="1"/>
              <p:nvPr/>
            </p:nvSpPr>
            <p:spPr>
              <a:xfrm>
                <a:off x="6177717" y="4156618"/>
                <a:ext cx="253999"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178" name="TextBox 177">
                <a:extLst>
                  <a:ext uri="{FF2B5EF4-FFF2-40B4-BE49-F238E27FC236}">
                    <a16:creationId xmlns:a16="http://schemas.microsoft.com/office/drawing/2014/main" id="{877D7F23-CF04-404C-8E9C-EA8474039A3D}"/>
                  </a:ext>
                </a:extLst>
              </p:cNvPr>
              <p:cNvSpPr txBox="1">
                <a:spLocks noRot="1" noChangeAspect="1" noMove="1" noResize="1" noEditPoints="1" noAdjustHandles="1" noChangeArrowheads="1" noChangeShapeType="1" noTextEdit="1"/>
              </p:cNvSpPr>
              <p:nvPr/>
            </p:nvSpPr>
            <p:spPr>
              <a:xfrm>
                <a:off x="6177717" y="4156618"/>
                <a:ext cx="253999" cy="544252"/>
              </a:xfrm>
              <a:prstGeom prst="rect">
                <a:avLst/>
              </a:prstGeom>
              <a:blipFill>
                <a:blip r:embed="rId17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38869BC4-06B8-4091-9EE5-258F4DB7D12D}"/>
                  </a:ext>
                </a:extLst>
              </p:cNvPr>
              <p:cNvSpPr txBox="1"/>
              <p:nvPr/>
            </p:nvSpPr>
            <p:spPr>
              <a:xfrm>
                <a:off x="6705211" y="4162216"/>
                <a:ext cx="253999"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179" name="TextBox 178">
                <a:extLst>
                  <a:ext uri="{FF2B5EF4-FFF2-40B4-BE49-F238E27FC236}">
                    <a16:creationId xmlns:a16="http://schemas.microsoft.com/office/drawing/2014/main" id="{38869BC4-06B8-4091-9EE5-258F4DB7D12D}"/>
                  </a:ext>
                </a:extLst>
              </p:cNvPr>
              <p:cNvSpPr txBox="1">
                <a:spLocks noRot="1" noChangeAspect="1" noMove="1" noResize="1" noEditPoints="1" noAdjustHandles="1" noChangeArrowheads="1" noChangeShapeType="1" noTextEdit="1"/>
              </p:cNvSpPr>
              <p:nvPr/>
            </p:nvSpPr>
            <p:spPr>
              <a:xfrm>
                <a:off x="6705211" y="4162216"/>
                <a:ext cx="253999" cy="544252"/>
              </a:xfrm>
              <a:prstGeom prst="rect">
                <a:avLst/>
              </a:prstGeom>
              <a:blipFill>
                <a:blip r:embed="rId178"/>
                <a:stretch>
                  <a:fillRect/>
                </a:stretch>
              </a:blipFill>
            </p:spPr>
            <p:txBody>
              <a:bodyPr/>
              <a:lstStyle/>
              <a:p>
                <a:r>
                  <a:rPr lang="en-US">
                    <a:noFill/>
                  </a:rPr>
                  <a:t> </a:t>
                </a:r>
              </a:p>
            </p:txBody>
          </p:sp>
        </mc:Fallback>
      </mc:AlternateContent>
      <p:sp>
        <p:nvSpPr>
          <p:cNvPr id="182" name="TextBox 181">
            <a:extLst>
              <a:ext uri="{FF2B5EF4-FFF2-40B4-BE49-F238E27FC236}">
                <a16:creationId xmlns:a16="http://schemas.microsoft.com/office/drawing/2014/main" id="{ADC065BD-AA13-4B2F-A431-B01CC41222D9}"/>
              </a:ext>
            </a:extLst>
          </p:cNvPr>
          <p:cNvSpPr txBox="1"/>
          <p:nvPr/>
        </p:nvSpPr>
        <p:spPr>
          <a:xfrm>
            <a:off x="5851031" y="5952084"/>
            <a:ext cx="2540636" cy="461665"/>
          </a:xfrm>
          <a:prstGeom prst="rect">
            <a:avLst/>
          </a:prstGeom>
          <a:noFill/>
        </p:spPr>
        <p:txBody>
          <a:bodyPr wrap="square" rtlCol="0">
            <a:spAutoFit/>
          </a:bodyPr>
          <a:lstStyle/>
          <a:p>
            <a:r>
              <a:rPr lang="en-US" sz="2400">
                <a:solidFill>
                  <a:schemeClr val="tx1">
                    <a:lumMod val="50000"/>
                    <a:lumOff val="50000"/>
                  </a:schemeClr>
                </a:solidFill>
              </a:rPr>
              <a:t>+      =     = </a:t>
            </a:r>
          </a:p>
        </p:txBody>
      </p:sp>
      <p:sp>
        <p:nvSpPr>
          <p:cNvPr id="183" name="TextBox 182">
            <a:extLst>
              <a:ext uri="{FF2B5EF4-FFF2-40B4-BE49-F238E27FC236}">
                <a16:creationId xmlns:a16="http://schemas.microsoft.com/office/drawing/2014/main" id="{BCD60E8B-9E38-4DC0-83A9-E5C9FEBB1A28}"/>
              </a:ext>
            </a:extLst>
          </p:cNvPr>
          <p:cNvSpPr txBox="1"/>
          <p:nvPr/>
        </p:nvSpPr>
        <p:spPr>
          <a:xfrm>
            <a:off x="5892456" y="7908448"/>
            <a:ext cx="2540636" cy="461665"/>
          </a:xfrm>
          <a:prstGeom prst="rect">
            <a:avLst/>
          </a:prstGeom>
          <a:noFill/>
        </p:spPr>
        <p:txBody>
          <a:bodyPr wrap="square" rtlCol="0">
            <a:spAutoFit/>
          </a:bodyPr>
          <a:lstStyle/>
          <a:p>
            <a:r>
              <a:rPr lang="en-US" sz="2400">
                <a:solidFill>
                  <a:schemeClr val="tx1">
                    <a:lumMod val="50000"/>
                    <a:lumOff val="50000"/>
                  </a:schemeClr>
                </a:solidFill>
              </a:rPr>
              <a:t>+      =     = </a:t>
            </a:r>
          </a:p>
        </p:txBody>
      </p:sp>
      <p:sp>
        <p:nvSpPr>
          <p:cNvPr id="189" name="TextBox 188">
            <a:extLst>
              <a:ext uri="{FF2B5EF4-FFF2-40B4-BE49-F238E27FC236}">
                <a16:creationId xmlns:a16="http://schemas.microsoft.com/office/drawing/2014/main" id="{5BB7E6B9-652A-46C4-8DE5-704B650F8596}"/>
              </a:ext>
            </a:extLst>
          </p:cNvPr>
          <p:cNvSpPr txBox="1"/>
          <p:nvPr/>
        </p:nvSpPr>
        <p:spPr>
          <a:xfrm>
            <a:off x="1253294" y="8733425"/>
            <a:ext cx="800116" cy="338554"/>
          </a:xfrm>
          <a:prstGeom prst="rect">
            <a:avLst/>
          </a:prstGeom>
          <a:noFill/>
        </p:spPr>
        <p:txBody>
          <a:bodyPr wrap="square" rtlCol="0">
            <a:spAutoFit/>
          </a:bodyPr>
          <a:lstStyle/>
          <a:p>
            <a:r>
              <a:rPr lang="en-US" sz="1600">
                <a:solidFill>
                  <a:schemeClr val="tx1">
                    <a:lumMod val="50000"/>
                    <a:lumOff val="50000"/>
                  </a:schemeClr>
                </a:solidFill>
              </a:rPr>
              <a:t>1 -      =</a:t>
            </a:r>
          </a:p>
        </p:txBody>
      </p:sp>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D1FE9394-44E1-44B2-9828-040143AE072F}"/>
                  </a:ext>
                </a:extLst>
              </p:cNvPr>
              <p:cNvSpPr txBox="1"/>
              <p:nvPr/>
            </p:nvSpPr>
            <p:spPr>
              <a:xfrm>
                <a:off x="1563285" y="8735038"/>
                <a:ext cx="253999" cy="34689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en-US" sz="1200" b="0" i="1" smtClean="0">
                              <a:latin typeface="Cambria Math" panose="02040503050406030204" pitchFamily="18" charset="0"/>
                            </a:rPr>
                            <m:t>1</m:t>
                          </m:r>
                        </m:num>
                        <m:den>
                          <m:r>
                            <a:rPr lang="en-US" sz="1200" b="0" i="1" smtClean="0">
                              <a:latin typeface="Cambria Math" panose="02040503050406030204" pitchFamily="18" charset="0"/>
                            </a:rPr>
                            <m:t>8</m:t>
                          </m:r>
                        </m:den>
                      </m:f>
                    </m:oMath>
                  </m:oMathPara>
                </a14:m>
                <a:endParaRPr lang="en-US" sz="1200"/>
              </a:p>
            </p:txBody>
          </p:sp>
        </mc:Choice>
        <mc:Fallback xmlns="">
          <p:sp>
            <p:nvSpPr>
              <p:cNvPr id="241" name="TextBox 240">
                <a:extLst>
                  <a:ext uri="{FF2B5EF4-FFF2-40B4-BE49-F238E27FC236}">
                    <a16:creationId xmlns:a16="http://schemas.microsoft.com/office/drawing/2014/main" id="{D1FE9394-44E1-44B2-9828-040143AE072F}"/>
                  </a:ext>
                </a:extLst>
              </p:cNvPr>
              <p:cNvSpPr txBox="1">
                <a:spLocks noRot="1" noChangeAspect="1" noMove="1" noResize="1" noEditPoints="1" noAdjustHandles="1" noChangeArrowheads="1" noChangeShapeType="1" noTextEdit="1"/>
              </p:cNvSpPr>
              <p:nvPr/>
            </p:nvSpPr>
            <p:spPr>
              <a:xfrm>
                <a:off x="1563285" y="8735038"/>
                <a:ext cx="253999" cy="346890"/>
              </a:xfrm>
              <a:prstGeom prst="rect">
                <a:avLst/>
              </a:prstGeom>
              <a:blipFill>
                <a:blip r:embed="rId181"/>
                <a:stretch>
                  <a:fillRect t="-3509"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5B69E417-A255-4A70-A2F6-2F36AB7C2A93}"/>
                  </a:ext>
                </a:extLst>
              </p:cNvPr>
              <p:cNvSpPr txBox="1"/>
              <p:nvPr/>
            </p:nvSpPr>
            <p:spPr>
              <a:xfrm>
                <a:off x="2000275" y="8734616"/>
                <a:ext cx="253999" cy="3457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en-US" sz="1200" b="0" i="1" smtClean="0">
                              <a:latin typeface="Cambria Math" panose="02040503050406030204" pitchFamily="18" charset="0"/>
                            </a:rPr>
                            <m:t>7</m:t>
                          </m:r>
                        </m:num>
                        <m:den>
                          <m:r>
                            <a:rPr lang="en-US" sz="1200" b="0" i="1" smtClean="0">
                              <a:latin typeface="Cambria Math" panose="02040503050406030204" pitchFamily="18" charset="0"/>
                            </a:rPr>
                            <m:t>8</m:t>
                          </m:r>
                        </m:den>
                      </m:f>
                    </m:oMath>
                  </m:oMathPara>
                </a14:m>
                <a:endParaRPr lang="en-US" sz="1200"/>
              </a:p>
            </p:txBody>
          </p:sp>
        </mc:Choice>
        <mc:Fallback xmlns="">
          <p:sp>
            <p:nvSpPr>
              <p:cNvPr id="256" name="TextBox 255">
                <a:extLst>
                  <a:ext uri="{FF2B5EF4-FFF2-40B4-BE49-F238E27FC236}">
                    <a16:creationId xmlns:a16="http://schemas.microsoft.com/office/drawing/2014/main" id="{5B69E417-A255-4A70-A2F6-2F36AB7C2A93}"/>
                  </a:ext>
                </a:extLst>
              </p:cNvPr>
              <p:cNvSpPr txBox="1">
                <a:spLocks noRot="1" noChangeAspect="1" noMove="1" noResize="1" noEditPoints="1" noAdjustHandles="1" noChangeArrowheads="1" noChangeShapeType="1" noTextEdit="1"/>
              </p:cNvSpPr>
              <p:nvPr/>
            </p:nvSpPr>
            <p:spPr>
              <a:xfrm>
                <a:off x="2000275" y="8734616"/>
                <a:ext cx="253999" cy="345736"/>
              </a:xfrm>
              <a:prstGeom prst="rect">
                <a:avLst/>
              </a:prstGeom>
              <a:blipFill>
                <a:blip r:embed="rId182"/>
                <a:stretch>
                  <a:fillRect t="-3509" b="-14035"/>
                </a:stretch>
              </a:blipFill>
            </p:spPr>
            <p:txBody>
              <a:bodyPr/>
              <a:lstStyle/>
              <a:p>
                <a:r>
                  <a:rPr lang="en-US">
                    <a:noFill/>
                  </a:rPr>
                  <a:t> </a:t>
                </a:r>
              </a:p>
            </p:txBody>
          </p:sp>
        </mc:Fallback>
      </mc:AlternateContent>
      <p:sp>
        <p:nvSpPr>
          <p:cNvPr id="2" name="Double Wave 1">
            <a:extLst>
              <a:ext uri="{FF2B5EF4-FFF2-40B4-BE49-F238E27FC236}">
                <a16:creationId xmlns:a16="http://schemas.microsoft.com/office/drawing/2014/main" id="{667987F2-C7D8-41BC-B052-71875B8D015C}"/>
              </a:ext>
            </a:extLst>
          </p:cNvPr>
          <p:cNvSpPr/>
          <p:nvPr/>
        </p:nvSpPr>
        <p:spPr>
          <a:xfrm>
            <a:off x="659038" y="8585379"/>
            <a:ext cx="1634779" cy="673866"/>
          </a:xfrm>
          <a:prstGeom prst="doubleWav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41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Picture 302">
            <a:extLst>
              <a:ext uri="{FF2B5EF4-FFF2-40B4-BE49-F238E27FC236}">
                <a16:creationId xmlns:a16="http://schemas.microsoft.com/office/drawing/2014/main" id="{ABF27DF4-8636-453D-8B60-F4453F8CDB9C}"/>
              </a:ext>
            </a:extLst>
          </p:cNvPr>
          <p:cNvPicPr>
            <a:picLocks noChangeAspect="1"/>
          </p:cNvPicPr>
          <p:nvPr/>
        </p:nvPicPr>
        <p:blipFill>
          <a:blip r:embed="rId3"/>
          <a:stretch>
            <a:fillRect/>
          </a:stretch>
        </p:blipFill>
        <p:spPr>
          <a:xfrm>
            <a:off x="597246" y="8606250"/>
            <a:ext cx="421828" cy="412703"/>
          </a:xfrm>
          <a:prstGeom prst="rect">
            <a:avLst/>
          </a:prstGeom>
        </p:spPr>
      </p:pic>
      <p:sp>
        <p:nvSpPr>
          <p:cNvPr id="59" name="Ribbon: Curved and Tilted Up 58">
            <a:extLst>
              <a:ext uri="{FF2B5EF4-FFF2-40B4-BE49-F238E27FC236}">
                <a16:creationId xmlns:a16="http://schemas.microsoft.com/office/drawing/2014/main" id="{B294FFF2-A3D5-4DEC-9662-FF4567A14383}"/>
              </a:ext>
            </a:extLst>
          </p:cNvPr>
          <p:cNvSpPr/>
          <p:nvPr/>
        </p:nvSpPr>
        <p:spPr>
          <a:xfrm>
            <a:off x="94495" y="4481378"/>
            <a:ext cx="3693795" cy="1254003"/>
          </a:xfrm>
          <a:prstGeom prst="ellipseRibbon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30CC81-51BE-485F-B024-6DD850E22913}"/>
              </a:ext>
            </a:extLst>
          </p:cNvPr>
          <p:cNvSpPr txBox="1"/>
          <p:nvPr/>
        </p:nvSpPr>
        <p:spPr>
          <a:xfrm>
            <a:off x="730250" y="488950"/>
            <a:ext cx="5759257" cy="1938992"/>
          </a:xfrm>
          <a:prstGeom prst="rect">
            <a:avLst/>
          </a:prstGeom>
          <a:noFill/>
          <a:ln>
            <a:noFill/>
          </a:ln>
        </p:spPr>
        <p:txBody>
          <a:bodyPr wrap="square" rtlCol="0" anchor="t">
            <a:spAutoFit/>
          </a:bodyPr>
          <a:lstStyle/>
          <a:p>
            <a:r>
              <a:rPr lang="en-US" sz="4000">
                <a:ln>
                  <a:solidFill>
                    <a:schemeClr val="bg1">
                      <a:lumMod val="75000"/>
                    </a:schemeClr>
                  </a:solidFill>
                </a:ln>
                <a:latin typeface="jabjai" panose="00000300000000000000" pitchFamily="2" charset="0"/>
              </a:rPr>
              <a:t>Fractional Versions of Whole Numbers</a:t>
            </a:r>
          </a:p>
        </p:txBody>
      </p:sp>
      <p:sp>
        <p:nvSpPr>
          <p:cNvPr id="76" name="Rectangle 75">
            <a:extLst>
              <a:ext uri="{FF2B5EF4-FFF2-40B4-BE49-F238E27FC236}">
                <a16:creationId xmlns:a16="http://schemas.microsoft.com/office/drawing/2014/main" id="{A997519A-3144-4829-B6CA-A209E0DF241E}"/>
              </a:ext>
            </a:extLst>
          </p:cNvPr>
          <p:cNvSpPr/>
          <p:nvPr/>
        </p:nvSpPr>
        <p:spPr>
          <a:xfrm rot="5400000">
            <a:off x="344518" y="3051290"/>
            <a:ext cx="1538804" cy="2211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2A41BB66-D70E-4EC7-98A2-84C4E5D1874D}"/>
              </a:ext>
            </a:extLst>
          </p:cNvPr>
          <p:cNvGrpSpPr/>
          <p:nvPr/>
        </p:nvGrpSpPr>
        <p:grpSpPr>
          <a:xfrm>
            <a:off x="4111639" y="7084591"/>
            <a:ext cx="373856" cy="1367929"/>
            <a:chOff x="3982502" y="7641748"/>
            <a:chExt cx="373856" cy="1367929"/>
          </a:xfrm>
          <a:solidFill>
            <a:srgbClr val="FFFF00"/>
          </a:solidFill>
        </p:grpSpPr>
        <p:sp>
          <p:nvSpPr>
            <p:cNvPr id="80" name="Rectangle 79">
              <a:extLst>
                <a:ext uri="{FF2B5EF4-FFF2-40B4-BE49-F238E27FC236}">
                  <a16:creationId xmlns:a16="http://schemas.microsoft.com/office/drawing/2014/main" id="{28170187-3E18-4C82-A319-1F296850F23E}"/>
                </a:ext>
              </a:extLst>
            </p:cNvPr>
            <p:cNvSpPr/>
            <p:nvPr/>
          </p:nvSpPr>
          <p:spPr>
            <a:xfrm rot="5400000">
              <a:off x="3488491" y="8258214"/>
              <a:ext cx="1367929" cy="13499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82C68FE8-EF92-47D3-AAA6-C0FE81CF6578}"/>
                </a:ext>
              </a:extLst>
            </p:cNvPr>
            <p:cNvCxnSpPr>
              <a:cxnSpLocks/>
            </p:cNvCxnSpPr>
            <p:nvPr/>
          </p:nvCxnSpPr>
          <p:spPr>
            <a:xfrm>
              <a:off x="3982502" y="8705747"/>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348D452-0763-40BB-8FBC-CB08D8C371CA}"/>
                </a:ext>
              </a:extLst>
            </p:cNvPr>
            <p:cNvCxnSpPr>
              <a:cxnSpLocks/>
            </p:cNvCxnSpPr>
            <p:nvPr/>
          </p:nvCxnSpPr>
          <p:spPr>
            <a:xfrm>
              <a:off x="3982502" y="8858146"/>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8526990-6DE7-4B80-AD25-8C3B3B6D8496}"/>
                </a:ext>
              </a:extLst>
            </p:cNvPr>
            <p:cNvCxnSpPr>
              <a:cxnSpLocks/>
            </p:cNvCxnSpPr>
            <p:nvPr/>
          </p:nvCxnSpPr>
          <p:spPr>
            <a:xfrm>
              <a:off x="3982502" y="8555729"/>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E0DB5FF-AEF5-44C9-9561-8141FB611A17}"/>
                </a:ext>
              </a:extLst>
            </p:cNvPr>
            <p:cNvCxnSpPr>
              <a:cxnSpLocks/>
            </p:cNvCxnSpPr>
            <p:nvPr/>
          </p:nvCxnSpPr>
          <p:spPr>
            <a:xfrm>
              <a:off x="3982502" y="8415234"/>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0D5378-5D90-4A57-92F0-C82BAA0C7F18}"/>
                </a:ext>
              </a:extLst>
            </p:cNvPr>
            <p:cNvCxnSpPr>
              <a:cxnSpLocks/>
            </p:cNvCxnSpPr>
            <p:nvPr/>
          </p:nvCxnSpPr>
          <p:spPr>
            <a:xfrm>
              <a:off x="3982502" y="8256881"/>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C9CEDA-4E45-4AB0-8265-D559D85AD542}"/>
                </a:ext>
              </a:extLst>
            </p:cNvPr>
            <p:cNvCxnSpPr>
              <a:cxnSpLocks/>
            </p:cNvCxnSpPr>
            <p:nvPr/>
          </p:nvCxnSpPr>
          <p:spPr>
            <a:xfrm>
              <a:off x="3982502" y="8105672"/>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7A8F5BF-088F-4F8F-AE29-9316F4076A64}"/>
                </a:ext>
              </a:extLst>
            </p:cNvPr>
            <p:cNvCxnSpPr>
              <a:cxnSpLocks/>
            </p:cNvCxnSpPr>
            <p:nvPr/>
          </p:nvCxnSpPr>
          <p:spPr>
            <a:xfrm>
              <a:off x="3982502" y="7950891"/>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B262359-DD51-4C61-AF3E-87278004927B}"/>
                </a:ext>
              </a:extLst>
            </p:cNvPr>
            <p:cNvCxnSpPr>
              <a:cxnSpLocks/>
            </p:cNvCxnSpPr>
            <p:nvPr/>
          </p:nvCxnSpPr>
          <p:spPr>
            <a:xfrm>
              <a:off x="3982502" y="7791347"/>
              <a:ext cx="373856" cy="0"/>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160" name="TextBox 159">
            <a:extLst>
              <a:ext uri="{FF2B5EF4-FFF2-40B4-BE49-F238E27FC236}">
                <a16:creationId xmlns:a16="http://schemas.microsoft.com/office/drawing/2014/main" id="{FE6BCBED-9C78-43CF-A971-806AB6CDC42E}"/>
              </a:ext>
            </a:extLst>
          </p:cNvPr>
          <p:cNvSpPr txBox="1"/>
          <p:nvPr/>
        </p:nvSpPr>
        <p:spPr>
          <a:xfrm>
            <a:off x="3872539" y="1819006"/>
            <a:ext cx="3816877" cy="1323439"/>
          </a:xfrm>
          <a:prstGeom prst="rect">
            <a:avLst/>
          </a:prstGeom>
          <a:noFill/>
        </p:spPr>
        <p:txBody>
          <a:bodyPr wrap="square" rtlCol="0">
            <a:spAutoFit/>
          </a:bodyPr>
          <a:lstStyle/>
          <a:p>
            <a:r>
              <a:rPr lang="en-US" sz="2000">
                <a:solidFill>
                  <a:schemeClr val="tx1">
                    <a:lumMod val="50000"/>
                    <a:lumOff val="50000"/>
                  </a:schemeClr>
                </a:solidFill>
              </a:rPr>
              <a:t>How many equal shares are there when multiple wholes are portioned into the given number of shares?</a:t>
            </a:r>
          </a:p>
        </p:txBody>
      </p:sp>
      <p:grpSp>
        <p:nvGrpSpPr>
          <p:cNvPr id="278" name="Group 277">
            <a:extLst>
              <a:ext uri="{FF2B5EF4-FFF2-40B4-BE49-F238E27FC236}">
                <a16:creationId xmlns:a16="http://schemas.microsoft.com/office/drawing/2014/main" id="{68B1ACF7-5DB8-4F07-86F6-E6DB5A62D968}"/>
              </a:ext>
            </a:extLst>
          </p:cNvPr>
          <p:cNvGrpSpPr/>
          <p:nvPr/>
        </p:nvGrpSpPr>
        <p:grpSpPr>
          <a:xfrm>
            <a:off x="3899018" y="3244563"/>
            <a:ext cx="678665" cy="585056"/>
            <a:chOff x="4296602" y="4411404"/>
            <a:chExt cx="1060704" cy="914400"/>
          </a:xfrm>
          <a:solidFill>
            <a:srgbClr val="FFFF00"/>
          </a:solidFill>
        </p:grpSpPr>
        <p:sp>
          <p:nvSpPr>
            <p:cNvPr id="49" name="Isosceles Triangle 48">
              <a:extLst>
                <a:ext uri="{FF2B5EF4-FFF2-40B4-BE49-F238E27FC236}">
                  <a16:creationId xmlns:a16="http://schemas.microsoft.com/office/drawing/2014/main" id="{8B722D83-84A4-4574-B19E-02E1F4C26CDE}"/>
                </a:ext>
              </a:extLst>
            </p:cNvPr>
            <p:cNvSpPr/>
            <p:nvPr/>
          </p:nvSpPr>
          <p:spPr>
            <a:xfrm>
              <a:off x="4296602" y="4411404"/>
              <a:ext cx="1060704" cy="9144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51" name="Straight Connector 50">
              <a:extLst>
                <a:ext uri="{FF2B5EF4-FFF2-40B4-BE49-F238E27FC236}">
                  <a16:creationId xmlns:a16="http://schemas.microsoft.com/office/drawing/2014/main" id="{7D9B9619-CA1E-4D3C-8724-40D5FD3B6E24}"/>
                </a:ext>
              </a:extLst>
            </p:cNvPr>
            <p:cNvCxnSpPr>
              <a:endCxn id="49" idx="2"/>
            </p:cNvCxnSpPr>
            <p:nvPr/>
          </p:nvCxnSpPr>
          <p:spPr>
            <a:xfrm flipH="1">
              <a:off x="4296602" y="5003167"/>
              <a:ext cx="538162" cy="32263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0F722D-3B19-4357-9043-19D96CA0C3C9}"/>
                </a:ext>
              </a:extLst>
            </p:cNvPr>
            <p:cNvCxnSpPr>
              <a:stCxn id="49" idx="0"/>
            </p:cNvCxnSpPr>
            <p:nvPr/>
          </p:nvCxnSpPr>
          <p:spPr>
            <a:xfrm>
              <a:off x="4826954" y="4411404"/>
              <a:ext cx="0" cy="58245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9CA540-1A6E-457E-9516-B55EFB1280A3}"/>
                </a:ext>
              </a:extLst>
            </p:cNvPr>
            <p:cNvCxnSpPr>
              <a:endCxn id="49" idx="4"/>
            </p:cNvCxnSpPr>
            <p:nvPr/>
          </p:nvCxnSpPr>
          <p:spPr>
            <a:xfrm>
              <a:off x="4834764" y="5003167"/>
              <a:ext cx="522542" cy="322637"/>
            </a:xfrm>
            <a:prstGeom prst="line">
              <a:avLst/>
            </a:prstGeom>
            <a:grpFill/>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225" name="Ink 224">
                  <a:extLst>
                    <a:ext uri="{FF2B5EF4-FFF2-40B4-BE49-F238E27FC236}">
                      <a16:creationId xmlns:a16="http://schemas.microsoft.com/office/drawing/2014/main" id="{92C3A980-6C92-4A01-83AA-BCD3D1E7DB7C}"/>
                    </a:ext>
                  </a:extLst>
                </p14:cNvPr>
                <p14:cNvContentPartPr/>
                <p14:nvPr/>
              </p14:nvContentPartPr>
              <p14:xfrm>
                <a:off x="4691689" y="4483811"/>
                <a:ext cx="106560" cy="207900"/>
              </p14:xfrm>
            </p:contentPart>
          </mc:Choice>
          <mc:Fallback xmlns="">
            <p:pic>
              <p:nvPicPr>
                <p:cNvPr id="225" name="Ink 224">
                  <a:extLst>
                    <a:ext uri="{FF2B5EF4-FFF2-40B4-BE49-F238E27FC236}">
                      <a16:creationId xmlns:a16="http://schemas.microsoft.com/office/drawing/2014/main" id="{92C3A980-6C92-4A01-83AA-BCD3D1E7DB7C}"/>
                    </a:ext>
                  </a:extLst>
                </p:cNvPr>
                <p:cNvPicPr/>
                <p:nvPr/>
              </p:nvPicPr>
              <p:blipFill>
                <a:blip r:embed="rId5"/>
                <a:stretch>
                  <a:fillRect/>
                </a:stretch>
              </p:blipFill>
              <p:spPr>
                <a:xfrm>
                  <a:off x="4677594" y="4455716"/>
                  <a:ext cx="134187" cy="26352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6" name="Ink 225">
                  <a:extLst>
                    <a:ext uri="{FF2B5EF4-FFF2-40B4-BE49-F238E27FC236}">
                      <a16:creationId xmlns:a16="http://schemas.microsoft.com/office/drawing/2014/main" id="{18EA7A66-2B70-4FA4-852F-BCA6AD21CB1F}"/>
                    </a:ext>
                  </a:extLst>
                </p14:cNvPr>
                <p14:cNvContentPartPr/>
                <p14:nvPr/>
              </p14:nvContentPartPr>
              <p14:xfrm>
                <a:off x="4599709" y="4693331"/>
                <a:ext cx="91440" cy="161280"/>
              </p14:xfrm>
            </p:contentPart>
          </mc:Choice>
          <mc:Fallback xmlns="">
            <p:pic>
              <p:nvPicPr>
                <p:cNvPr id="226" name="Ink 225">
                  <a:extLst>
                    <a:ext uri="{FF2B5EF4-FFF2-40B4-BE49-F238E27FC236}">
                      <a16:creationId xmlns:a16="http://schemas.microsoft.com/office/drawing/2014/main" id="{18EA7A66-2B70-4FA4-852F-BCA6AD21CB1F}"/>
                    </a:ext>
                  </a:extLst>
                </p:cNvPr>
                <p:cNvPicPr/>
                <p:nvPr/>
              </p:nvPicPr>
              <p:blipFill>
                <a:blip r:embed="rId7"/>
                <a:stretch>
                  <a:fillRect/>
                </a:stretch>
              </p:blipFill>
              <p:spPr>
                <a:xfrm>
                  <a:off x="4585684" y="4665233"/>
                  <a:ext cx="118928" cy="21691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7" name="Ink 226">
                  <a:extLst>
                    <a:ext uri="{FF2B5EF4-FFF2-40B4-BE49-F238E27FC236}">
                      <a16:creationId xmlns:a16="http://schemas.microsoft.com/office/drawing/2014/main" id="{72A509C4-CA04-4E9A-B6CE-B4740AF6BAE1}"/>
                    </a:ext>
                  </a:extLst>
                </p14:cNvPr>
                <p14:cNvContentPartPr/>
                <p14:nvPr/>
              </p14:nvContentPartPr>
              <p14:xfrm>
                <a:off x="4496029" y="4826711"/>
                <a:ext cx="128520" cy="253620"/>
              </p14:xfrm>
            </p:contentPart>
          </mc:Choice>
          <mc:Fallback xmlns="">
            <p:pic>
              <p:nvPicPr>
                <p:cNvPr id="227" name="Ink 226">
                  <a:extLst>
                    <a:ext uri="{FF2B5EF4-FFF2-40B4-BE49-F238E27FC236}">
                      <a16:creationId xmlns:a16="http://schemas.microsoft.com/office/drawing/2014/main" id="{72A509C4-CA04-4E9A-B6CE-B4740AF6BAE1}"/>
                    </a:ext>
                  </a:extLst>
                </p:cNvPr>
                <p:cNvPicPr/>
                <p:nvPr/>
              </p:nvPicPr>
              <p:blipFill>
                <a:blip r:embed="rId9"/>
                <a:stretch>
                  <a:fillRect/>
                </a:stretch>
              </p:blipFill>
              <p:spPr>
                <a:xfrm>
                  <a:off x="4481937" y="4798593"/>
                  <a:ext cx="156141" cy="30929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8" name="Ink 227">
                  <a:extLst>
                    <a:ext uri="{FF2B5EF4-FFF2-40B4-BE49-F238E27FC236}">
                      <a16:creationId xmlns:a16="http://schemas.microsoft.com/office/drawing/2014/main" id="{F260B1ED-A88E-4915-836E-2A820430BA36}"/>
                    </a:ext>
                  </a:extLst>
                </p14:cNvPr>
                <p14:cNvContentPartPr/>
                <p14:nvPr/>
              </p14:nvContentPartPr>
              <p14:xfrm>
                <a:off x="4355989" y="4952891"/>
                <a:ext cx="182880" cy="309420"/>
              </p14:xfrm>
            </p:contentPart>
          </mc:Choice>
          <mc:Fallback xmlns="">
            <p:pic>
              <p:nvPicPr>
                <p:cNvPr id="228" name="Ink 227">
                  <a:extLst>
                    <a:ext uri="{FF2B5EF4-FFF2-40B4-BE49-F238E27FC236}">
                      <a16:creationId xmlns:a16="http://schemas.microsoft.com/office/drawing/2014/main" id="{F260B1ED-A88E-4915-836E-2A820430BA36}"/>
                    </a:ext>
                  </a:extLst>
                </p:cNvPr>
                <p:cNvPicPr/>
                <p:nvPr/>
              </p:nvPicPr>
              <p:blipFill>
                <a:blip r:embed="rId11"/>
                <a:stretch>
                  <a:fillRect/>
                </a:stretch>
              </p:blipFill>
              <p:spPr>
                <a:xfrm>
                  <a:off x="4341921" y="4924762"/>
                  <a:ext cx="210453" cy="36511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9" name="Ink 228">
                  <a:extLst>
                    <a:ext uri="{FF2B5EF4-FFF2-40B4-BE49-F238E27FC236}">
                      <a16:creationId xmlns:a16="http://schemas.microsoft.com/office/drawing/2014/main" id="{8012BCAE-8371-4BDB-9258-85DB920F7DDE}"/>
                    </a:ext>
                  </a:extLst>
                </p14:cNvPr>
                <p14:cNvContentPartPr/>
                <p14:nvPr/>
              </p14:nvContentPartPr>
              <p14:xfrm>
                <a:off x="4330789" y="5264831"/>
                <a:ext cx="469800" cy="43380"/>
              </p14:xfrm>
            </p:contentPart>
          </mc:Choice>
          <mc:Fallback xmlns="">
            <p:pic>
              <p:nvPicPr>
                <p:cNvPr id="229" name="Ink 228">
                  <a:extLst>
                    <a:ext uri="{FF2B5EF4-FFF2-40B4-BE49-F238E27FC236}">
                      <a16:creationId xmlns:a16="http://schemas.microsoft.com/office/drawing/2014/main" id="{8012BCAE-8371-4BDB-9258-85DB920F7DDE}"/>
                    </a:ext>
                  </a:extLst>
                </p:cNvPr>
                <p:cNvPicPr/>
                <p:nvPr/>
              </p:nvPicPr>
              <p:blipFill>
                <a:blip r:embed="rId13"/>
                <a:stretch>
                  <a:fillRect/>
                </a:stretch>
              </p:blipFill>
              <p:spPr>
                <a:xfrm>
                  <a:off x="4316723" y="5236662"/>
                  <a:ext cx="497369" cy="9915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0" name="Ink 229">
                  <a:extLst>
                    <a:ext uri="{FF2B5EF4-FFF2-40B4-BE49-F238E27FC236}">
                      <a16:creationId xmlns:a16="http://schemas.microsoft.com/office/drawing/2014/main" id="{AD127FCE-9425-41AE-9BE1-4C714BFF7D41}"/>
                    </a:ext>
                  </a:extLst>
                </p14:cNvPr>
                <p14:cNvContentPartPr/>
                <p14:nvPr/>
              </p14:nvContentPartPr>
              <p14:xfrm>
                <a:off x="4655329" y="5177711"/>
                <a:ext cx="642780" cy="130320"/>
              </p14:xfrm>
            </p:contentPart>
          </mc:Choice>
          <mc:Fallback xmlns="">
            <p:pic>
              <p:nvPicPr>
                <p:cNvPr id="230" name="Ink 229">
                  <a:extLst>
                    <a:ext uri="{FF2B5EF4-FFF2-40B4-BE49-F238E27FC236}">
                      <a16:creationId xmlns:a16="http://schemas.microsoft.com/office/drawing/2014/main" id="{AD127FCE-9425-41AE-9BE1-4C714BFF7D41}"/>
                    </a:ext>
                  </a:extLst>
                </p:cNvPr>
                <p:cNvPicPr/>
                <p:nvPr/>
              </p:nvPicPr>
              <p:blipFill>
                <a:blip r:embed="rId15"/>
                <a:stretch>
                  <a:fillRect/>
                </a:stretch>
              </p:blipFill>
              <p:spPr>
                <a:xfrm>
                  <a:off x="4641270" y="5149503"/>
                  <a:ext cx="670336" cy="18617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1" name="Ink 230">
                  <a:extLst>
                    <a:ext uri="{FF2B5EF4-FFF2-40B4-BE49-F238E27FC236}">
                      <a16:creationId xmlns:a16="http://schemas.microsoft.com/office/drawing/2014/main" id="{799BB330-81BE-446D-BD41-4E73422E912E}"/>
                    </a:ext>
                  </a:extLst>
                </p14:cNvPr>
                <p14:cNvContentPartPr/>
                <p14:nvPr/>
              </p14:nvContentPartPr>
              <p14:xfrm>
                <a:off x="5024329" y="5176811"/>
                <a:ext cx="180" cy="180"/>
              </p14:xfrm>
            </p:contentPart>
          </mc:Choice>
          <mc:Fallback xmlns="">
            <p:pic>
              <p:nvPicPr>
                <p:cNvPr id="231" name="Ink 230">
                  <a:extLst>
                    <a:ext uri="{FF2B5EF4-FFF2-40B4-BE49-F238E27FC236}">
                      <a16:creationId xmlns:a16="http://schemas.microsoft.com/office/drawing/2014/main" id="{799BB330-81BE-446D-BD41-4E73422E912E}"/>
                    </a:ext>
                  </a:extLst>
                </p:cNvPr>
                <p:cNvPicPr/>
                <p:nvPr/>
              </p:nvPicPr>
              <p:blipFill>
                <a:blip r:embed="rId17"/>
                <a:stretch>
                  <a:fillRect/>
                </a:stretch>
              </p:blipFill>
              <p:spPr>
                <a:xfrm>
                  <a:off x="5019829" y="5167811"/>
                  <a:ext cx="9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2" name="Ink 231">
                  <a:extLst>
                    <a:ext uri="{FF2B5EF4-FFF2-40B4-BE49-F238E27FC236}">
                      <a16:creationId xmlns:a16="http://schemas.microsoft.com/office/drawing/2014/main" id="{424FEDC8-B8A9-4974-B144-B45D72C2670D}"/>
                    </a:ext>
                  </a:extLst>
                </p14:cNvPr>
                <p14:cNvContentPartPr/>
                <p14:nvPr/>
              </p14:nvContentPartPr>
              <p14:xfrm>
                <a:off x="4958629" y="5107511"/>
                <a:ext cx="217620" cy="118620"/>
              </p14:xfrm>
            </p:contentPart>
          </mc:Choice>
          <mc:Fallback xmlns="">
            <p:pic>
              <p:nvPicPr>
                <p:cNvPr id="232" name="Ink 231">
                  <a:extLst>
                    <a:ext uri="{FF2B5EF4-FFF2-40B4-BE49-F238E27FC236}">
                      <a16:creationId xmlns:a16="http://schemas.microsoft.com/office/drawing/2014/main" id="{424FEDC8-B8A9-4974-B144-B45D72C2670D}"/>
                    </a:ext>
                  </a:extLst>
                </p:cNvPr>
                <p:cNvPicPr/>
                <p:nvPr/>
              </p:nvPicPr>
              <p:blipFill>
                <a:blip r:embed="rId19"/>
                <a:stretch>
                  <a:fillRect/>
                </a:stretch>
              </p:blipFill>
              <p:spPr>
                <a:xfrm>
                  <a:off x="4944571" y="5079402"/>
                  <a:ext cx="245174" cy="17427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3" name="Ink 232">
                  <a:extLst>
                    <a:ext uri="{FF2B5EF4-FFF2-40B4-BE49-F238E27FC236}">
                      <a16:creationId xmlns:a16="http://schemas.microsoft.com/office/drawing/2014/main" id="{6962D504-0D05-4F68-8ED3-9356C13AB6D1}"/>
                    </a:ext>
                  </a:extLst>
                </p14:cNvPr>
                <p14:cNvContentPartPr/>
                <p14:nvPr/>
              </p14:nvContentPartPr>
              <p14:xfrm>
                <a:off x="4756669" y="4968011"/>
                <a:ext cx="208260" cy="142200"/>
              </p14:xfrm>
            </p:contentPart>
          </mc:Choice>
          <mc:Fallback xmlns="">
            <p:pic>
              <p:nvPicPr>
                <p:cNvPr id="233" name="Ink 232">
                  <a:extLst>
                    <a:ext uri="{FF2B5EF4-FFF2-40B4-BE49-F238E27FC236}">
                      <a16:creationId xmlns:a16="http://schemas.microsoft.com/office/drawing/2014/main" id="{6962D504-0D05-4F68-8ED3-9356C13AB6D1}"/>
                    </a:ext>
                  </a:extLst>
                </p:cNvPr>
                <p:cNvPicPr/>
                <p:nvPr/>
              </p:nvPicPr>
              <p:blipFill>
                <a:blip r:embed="rId21"/>
                <a:stretch>
                  <a:fillRect/>
                </a:stretch>
              </p:blipFill>
              <p:spPr>
                <a:xfrm>
                  <a:off x="4742597" y="4939908"/>
                  <a:ext cx="235840" cy="19784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4" name="Ink 233">
                  <a:extLst>
                    <a:ext uri="{FF2B5EF4-FFF2-40B4-BE49-F238E27FC236}">
                      <a16:creationId xmlns:a16="http://schemas.microsoft.com/office/drawing/2014/main" id="{FB767E56-10B8-47BB-96DF-F672659F45AF}"/>
                    </a:ext>
                  </a:extLst>
                </p14:cNvPr>
                <p14:cNvContentPartPr/>
                <p14:nvPr/>
              </p14:nvContentPartPr>
              <p14:xfrm>
                <a:off x="4786189" y="4830671"/>
                <a:ext cx="31320" cy="141480"/>
              </p14:xfrm>
            </p:contentPart>
          </mc:Choice>
          <mc:Fallback xmlns="">
            <p:pic>
              <p:nvPicPr>
                <p:cNvPr id="234" name="Ink 233">
                  <a:extLst>
                    <a:ext uri="{FF2B5EF4-FFF2-40B4-BE49-F238E27FC236}">
                      <a16:creationId xmlns:a16="http://schemas.microsoft.com/office/drawing/2014/main" id="{FB767E56-10B8-47BB-96DF-F672659F45AF}"/>
                    </a:ext>
                  </a:extLst>
                </p:cNvPr>
                <p:cNvPicPr/>
                <p:nvPr/>
              </p:nvPicPr>
              <p:blipFill>
                <a:blip r:embed="rId23"/>
                <a:stretch>
                  <a:fillRect/>
                </a:stretch>
              </p:blipFill>
              <p:spPr>
                <a:xfrm>
                  <a:off x="4772207" y="4802488"/>
                  <a:ext cx="58725" cy="19728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5" name="Ink 234">
                  <a:extLst>
                    <a:ext uri="{FF2B5EF4-FFF2-40B4-BE49-F238E27FC236}">
                      <a16:creationId xmlns:a16="http://schemas.microsoft.com/office/drawing/2014/main" id="{25A549EA-003F-4A66-8616-067DA17B26D1}"/>
                    </a:ext>
                  </a:extLst>
                </p14:cNvPr>
                <p14:cNvContentPartPr/>
                <p14:nvPr/>
              </p14:nvContentPartPr>
              <p14:xfrm>
                <a:off x="4764769" y="4461851"/>
                <a:ext cx="59400" cy="355500"/>
              </p14:xfrm>
            </p:contentPart>
          </mc:Choice>
          <mc:Fallback xmlns="">
            <p:pic>
              <p:nvPicPr>
                <p:cNvPr id="235" name="Ink 234">
                  <a:extLst>
                    <a:ext uri="{FF2B5EF4-FFF2-40B4-BE49-F238E27FC236}">
                      <a16:creationId xmlns:a16="http://schemas.microsoft.com/office/drawing/2014/main" id="{25A549EA-003F-4A66-8616-067DA17B26D1}"/>
                    </a:ext>
                  </a:extLst>
                </p:cNvPr>
                <p:cNvPicPr/>
                <p:nvPr/>
              </p:nvPicPr>
              <p:blipFill>
                <a:blip r:embed="rId25"/>
                <a:stretch>
                  <a:fillRect/>
                </a:stretch>
              </p:blipFill>
              <p:spPr>
                <a:xfrm>
                  <a:off x="4750760" y="4433726"/>
                  <a:ext cx="86858" cy="41118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6" name="Ink 235">
                  <a:extLst>
                    <a:ext uri="{FF2B5EF4-FFF2-40B4-BE49-F238E27FC236}">
                      <a16:creationId xmlns:a16="http://schemas.microsoft.com/office/drawing/2014/main" id="{C625ACFB-C3A1-4FC7-8715-C8D211E9C096}"/>
                    </a:ext>
                  </a:extLst>
                </p14:cNvPr>
                <p14:cNvContentPartPr/>
                <p14:nvPr/>
              </p14:nvContentPartPr>
              <p14:xfrm>
                <a:off x="4400629" y="5295791"/>
                <a:ext cx="252360" cy="7560"/>
              </p14:xfrm>
            </p:contentPart>
          </mc:Choice>
          <mc:Fallback xmlns="">
            <p:pic>
              <p:nvPicPr>
                <p:cNvPr id="236" name="Ink 235">
                  <a:extLst>
                    <a:ext uri="{FF2B5EF4-FFF2-40B4-BE49-F238E27FC236}">
                      <a16:creationId xmlns:a16="http://schemas.microsoft.com/office/drawing/2014/main" id="{C625ACFB-C3A1-4FC7-8715-C8D211E9C096}"/>
                    </a:ext>
                  </a:extLst>
                </p:cNvPr>
                <p:cNvPicPr/>
                <p:nvPr/>
              </p:nvPicPr>
              <p:blipFill>
                <a:blip r:embed="rId27"/>
                <a:stretch>
                  <a:fillRect/>
                </a:stretch>
              </p:blipFill>
              <p:spPr>
                <a:xfrm>
                  <a:off x="4386578" y="5268791"/>
                  <a:ext cx="279900" cy="610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7" name="Ink 236">
                  <a:extLst>
                    <a:ext uri="{FF2B5EF4-FFF2-40B4-BE49-F238E27FC236}">
                      <a16:creationId xmlns:a16="http://schemas.microsoft.com/office/drawing/2014/main" id="{EE098D47-0E50-4C58-B254-DF8850D08282}"/>
                    </a:ext>
                  </a:extLst>
                </p14:cNvPr>
                <p14:cNvContentPartPr/>
                <p14:nvPr/>
              </p14:nvContentPartPr>
              <p14:xfrm>
                <a:off x="4567489" y="5288411"/>
                <a:ext cx="104760" cy="24120"/>
              </p14:xfrm>
            </p:contentPart>
          </mc:Choice>
          <mc:Fallback xmlns="">
            <p:pic>
              <p:nvPicPr>
                <p:cNvPr id="237" name="Ink 236">
                  <a:extLst>
                    <a:ext uri="{FF2B5EF4-FFF2-40B4-BE49-F238E27FC236}">
                      <a16:creationId xmlns:a16="http://schemas.microsoft.com/office/drawing/2014/main" id="{EE098D47-0E50-4C58-B254-DF8850D08282}"/>
                    </a:ext>
                  </a:extLst>
                </p:cNvPr>
                <p:cNvPicPr/>
                <p:nvPr/>
              </p:nvPicPr>
              <p:blipFill>
                <a:blip r:embed="rId29"/>
                <a:stretch>
                  <a:fillRect/>
                </a:stretch>
              </p:blipFill>
              <p:spPr>
                <a:xfrm>
                  <a:off x="4553408" y="5260364"/>
                  <a:ext cx="132358" cy="7965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8" name="Ink 237">
                  <a:extLst>
                    <a:ext uri="{FF2B5EF4-FFF2-40B4-BE49-F238E27FC236}">
                      <a16:creationId xmlns:a16="http://schemas.microsoft.com/office/drawing/2014/main" id="{F6E616A9-D26C-4648-B1C0-4EDBD1DE924F}"/>
                    </a:ext>
                  </a:extLst>
                </p14:cNvPr>
                <p14:cNvContentPartPr/>
                <p14:nvPr/>
              </p14:nvContentPartPr>
              <p14:xfrm>
                <a:off x="4416289" y="4614851"/>
                <a:ext cx="391320" cy="640980"/>
              </p14:xfrm>
            </p:contentPart>
          </mc:Choice>
          <mc:Fallback xmlns="">
            <p:pic>
              <p:nvPicPr>
                <p:cNvPr id="238" name="Ink 237">
                  <a:extLst>
                    <a:ext uri="{FF2B5EF4-FFF2-40B4-BE49-F238E27FC236}">
                      <a16:creationId xmlns:a16="http://schemas.microsoft.com/office/drawing/2014/main" id="{F6E616A9-D26C-4648-B1C0-4EDBD1DE924F}"/>
                    </a:ext>
                  </a:extLst>
                </p:cNvPr>
                <p:cNvPicPr/>
                <p:nvPr/>
              </p:nvPicPr>
              <p:blipFill>
                <a:blip r:embed="rId31"/>
                <a:stretch>
                  <a:fillRect/>
                </a:stretch>
              </p:blipFill>
              <p:spPr>
                <a:xfrm>
                  <a:off x="4374060" y="4530437"/>
                  <a:ext cx="475215" cy="809244"/>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9" name="Ink 238">
                  <a:extLst>
                    <a:ext uri="{FF2B5EF4-FFF2-40B4-BE49-F238E27FC236}">
                      <a16:creationId xmlns:a16="http://schemas.microsoft.com/office/drawing/2014/main" id="{C582078E-4B76-4A8D-882F-69D1BDD9344E}"/>
                    </a:ext>
                  </a:extLst>
                </p14:cNvPr>
                <p14:cNvContentPartPr/>
                <p14:nvPr/>
              </p14:nvContentPartPr>
              <p14:xfrm>
                <a:off x="4566229" y="4790891"/>
                <a:ext cx="577260" cy="474480"/>
              </p14:xfrm>
            </p:contentPart>
          </mc:Choice>
          <mc:Fallback xmlns="">
            <p:pic>
              <p:nvPicPr>
                <p:cNvPr id="239" name="Ink 238">
                  <a:extLst>
                    <a:ext uri="{FF2B5EF4-FFF2-40B4-BE49-F238E27FC236}">
                      <a16:creationId xmlns:a16="http://schemas.microsoft.com/office/drawing/2014/main" id="{C582078E-4B76-4A8D-882F-69D1BDD9344E}"/>
                    </a:ext>
                  </a:extLst>
                </p:cNvPr>
                <p:cNvPicPr/>
                <p:nvPr/>
              </p:nvPicPr>
              <p:blipFill>
                <a:blip r:embed="rId33"/>
                <a:stretch>
                  <a:fillRect/>
                </a:stretch>
              </p:blipFill>
              <p:spPr>
                <a:xfrm>
                  <a:off x="4524032" y="4706464"/>
                  <a:ext cx="661092" cy="642771"/>
                </a:xfrm>
                <a:prstGeom prst="rect">
                  <a:avLst/>
                </a:prstGeom>
              </p:spPr>
            </p:pic>
          </mc:Fallback>
        </mc:AlternateContent>
      </p:gr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4F8A5E69-274D-4340-AF76-4396BBC644FA}"/>
                  </a:ext>
                </a:extLst>
              </p:cNvPr>
              <p:cNvSpPr txBox="1"/>
              <p:nvPr/>
            </p:nvSpPr>
            <p:spPr>
              <a:xfrm>
                <a:off x="993049" y="2514342"/>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176" name="TextBox 175">
                <a:extLst>
                  <a:ext uri="{FF2B5EF4-FFF2-40B4-BE49-F238E27FC236}">
                    <a16:creationId xmlns:a16="http://schemas.microsoft.com/office/drawing/2014/main" id="{4F8A5E69-274D-4340-AF76-4396BBC644FA}"/>
                  </a:ext>
                </a:extLst>
              </p:cNvPr>
              <p:cNvSpPr txBox="1">
                <a:spLocks noRot="1" noChangeAspect="1" noMove="1" noResize="1" noEditPoints="1" noAdjustHandles="1" noChangeArrowheads="1" noChangeShapeType="1" noTextEdit="1"/>
              </p:cNvSpPr>
              <p:nvPr/>
            </p:nvSpPr>
            <p:spPr>
              <a:xfrm>
                <a:off x="993049" y="2514342"/>
                <a:ext cx="253999" cy="518604"/>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02D8BA57-DB36-473E-92D0-095E503E391D}"/>
                  </a:ext>
                </a:extLst>
              </p:cNvPr>
              <p:cNvSpPr txBox="1"/>
              <p:nvPr/>
            </p:nvSpPr>
            <p:spPr>
              <a:xfrm>
                <a:off x="978219" y="3263149"/>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180" name="TextBox 179">
                <a:extLst>
                  <a:ext uri="{FF2B5EF4-FFF2-40B4-BE49-F238E27FC236}">
                    <a16:creationId xmlns:a16="http://schemas.microsoft.com/office/drawing/2014/main" id="{02D8BA57-DB36-473E-92D0-095E503E391D}"/>
                  </a:ext>
                </a:extLst>
              </p:cNvPr>
              <p:cNvSpPr txBox="1">
                <a:spLocks noRot="1" noChangeAspect="1" noMove="1" noResize="1" noEditPoints="1" noAdjustHandles="1" noChangeArrowheads="1" noChangeShapeType="1" noTextEdit="1"/>
              </p:cNvSpPr>
              <p:nvPr/>
            </p:nvSpPr>
            <p:spPr>
              <a:xfrm>
                <a:off x="978219" y="3263149"/>
                <a:ext cx="253999" cy="518604"/>
              </a:xfrm>
              <a:prstGeom prst="rect">
                <a:avLst/>
              </a:prstGeom>
              <a:blipFill>
                <a:blip r:embed="rId35"/>
                <a:stretch>
                  <a:fillRect/>
                </a:stretch>
              </a:blipFill>
            </p:spPr>
            <p:txBody>
              <a:bodyPr/>
              <a:lstStyle/>
              <a:p>
                <a:r>
                  <a:rPr lang="en-US">
                    <a:noFill/>
                  </a:rPr>
                  <a:t> </a:t>
                </a:r>
              </a:p>
            </p:txBody>
          </p:sp>
        </mc:Fallback>
      </mc:AlternateContent>
      <p:sp>
        <p:nvSpPr>
          <p:cNvPr id="181" name="TextBox 180">
            <a:extLst>
              <a:ext uri="{FF2B5EF4-FFF2-40B4-BE49-F238E27FC236}">
                <a16:creationId xmlns:a16="http://schemas.microsoft.com/office/drawing/2014/main" id="{ED6D1D41-C6DE-4CE1-A7A7-0D82569D43DE}"/>
              </a:ext>
            </a:extLst>
          </p:cNvPr>
          <p:cNvSpPr txBox="1"/>
          <p:nvPr/>
        </p:nvSpPr>
        <p:spPr>
          <a:xfrm>
            <a:off x="2817212" y="4746443"/>
            <a:ext cx="768951" cy="338554"/>
          </a:xfrm>
          <a:prstGeom prst="rect">
            <a:avLst/>
          </a:prstGeom>
          <a:noFill/>
        </p:spPr>
        <p:txBody>
          <a:bodyPr wrap="square" rtlCol="0">
            <a:spAutoFit/>
          </a:bodyPr>
          <a:lstStyle/>
          <a:p>
            <a:r>
              <a:rPr lang="en-US" sz="1600">
                <a:solidFill>
                  <a:schemeClr val="tx1">
                    <a:lumMod val="50000"/>
                    <a:lumOff val="50000"/>
                  </a:schemeClr>
                </a:solidFill>
              </a:rPr>
              <a:t>2 x     = </a:t>
            </a:r>
          </a:p>
        </p:txBody>
      </p:sp>
      <mc:AlternateContent xmlns:mc="http://schemas.openxmlformats.org/markup-compatibility/2006" xmlns:p14="http://schemas.microsoft.com/office/powerpoint/2010/main">
        <mc:Choice Requires="p14">
          <p:contentPart p14:bwMode="auto" r:id="rId36">
            <p14:nvContentPartPr>
              <p14:cNvPr id="201" name="Ink 200">
                <a:extLst>
                  <a:ext uri="{FF2B5EF4-FFF2-40B4-BE49-F238E27FC236}">
                    <a16:creationId xmlns:a16="http://schemas.microsoft.com/office/drawing/2014/main" id="{9A08600F-7C9D-46EF-9974-050FB7F85B95}"/>
                  </a:ext>
                </a:extLst>
              </p14:cNvPr>
              <p14:cNvContentPartPr/>
              <p14:nvPr/>
            </p14:nvContentPartPr>
            <p14:xfrm>
              <a:off x="6270188" y="1184665"/>
              <a:ext cx="626089" cy="595585"/>
            </p14:xfrm>
          </p:contentPart>
        </mc:Choice>
        <mc:Fallback xmlns="">
          <p:pic>
            <p:nvPicPr>
              <p:cNvPr id="201" name="Ink 200">
                <a:extLst>
                  <a:ext uri="{FF2B5EF4-FFF2-40B4-BE49-F238E27FC236}">
                    <a16:creationId xmlns:a16="http://schemas.microsoft.com/office/drawing/2014/main" id="{9A08600F-7C9D-46EF-9974-050FB7F85B95}"/>
                  </a:ext>
                </a:extLst>
              </p:cNvPr>
              <p:cNvPicPr/>
              <p:nvPr/>
            </p:nvPicPr>
            <p:blipFill>
              <a:blip r:embed="rId37"/>
              <a:stretch>
                <a:fillRect/>
              </a:stretch>
            </p:blipFill>
            <p:spPr>
              <a:xfrm>
                <a:off x="6241762" y="1156235"/>
                <a:ext cx="682941" cy="652444"/>
              </a:xfrm>
              <a:prstGeom prst="rect">
                <a:avLst/>
              </a:prstGeom>
            </p:spPr>
          </p:pic>
        </mc:Fallback>
      </mc:AlternateContent>
      <p:pic>
        <p:nvPicPr>
          <p:cNvPr id="202" name="Picture 201">
            <a:extLst>
              <a:ext uri="{FF2B5EF4-FFF2-40B4-BE49-F238E27FC236}">
                <a16:creationId xmlns:a16="http://schemas.microsoft.com/office/drawing/2014/main" id="{1AE20753-85FA-4EAF-A970-4551B5D165B8}"/>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413266" y="498781"/>
            <a:ext cx="1194156" cy="1112134"/>
          </a:xfrm>
          <a:prstGeom prst="rect">
            <a:avLst/>
          </a:prstGeom>
        </p:spPr>
      </p:pic>
      <p:sp>
        <p:nvSpPr>
          <p:cNvPr id="208" name="TextBox 207">
            <a:extLst>
              <a:ext uri="{FF2B5EF4-FFF2-40B4-BE49-F238E27FC236}">
                <a16:creationId xmlns:a16="http://schemas.microsoft.com/office/drawing/2014/main" id="{F8765ECD-C3A9-47AC-AD43-75EB9D67355A}"/>
              </a:ext>
            </a:extLst>
          </p:cNvPr>
          <p:cNvSpPr txBox="1"/>
          <p:nvPr/>
        </p:nvSpPr>
        <p:spPr>
          <a:xfrm>
            <a:off x="6499345" y="610483"/>
            <a:ext cx="1107015" cy="523220"/>
          </a:xfrm>
          <a:prstGeom prst="rect">
            <a:avLst/>
          </a:prstGeom>
          <a:noFill/>
        </p:spPr>
        <p:txBody>
          <a:bodyPr wrap="square" rtlCol="0">
            <a:spAutoFit/>
          </a:bodyPr>
          <a:lstStyle/>
          <a:p>
            <a:pPr algn="ctr"/>
            <a:r>
              <a:rPr lang="en-US" sz="1400" kern="1200">
                <a:solidFill>
                  <a:schemeClr val="tx1"/>
                </a:solidFill>
                <a:latin typeface="Copperplate Gothic Bold" panose="020E0705020206020404" pitchFamily="34" charset="0"/>
              </a:rPr>
              <a:t>More Cookies!</a:t>
            </a:r>
          </a:p>
        </p:txBody>
      </p: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62DF8D26-EA8C-4373-8AB3-336333ECCB72}"/>
                  </a:ext>
                </a:extLst>
              </p:cNvPr>
              <p:cNvSpPr txBox="1"/>
              <p:nvPr/>
            </p:nvSpPr>
            <p:spPr>
              <a:xfrm>
                <a:off x="1617491" y="3928917"/>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2</m:t>
                          </m:r>
                        </m:den>
                      </m:f>
                    </m:oMath>
                  </m:oMathPara>
                </a14:m>
                <a:endParaRPr lang="en-US"/>
              </a:p>
            </p:txBody>
          </p:sp>
        </mc:Choice>
        <mc:Fallback xmlns="">
          <p:sp>
            <p:nvSpPr>
              <p:cNvPr id="242" name="TextBox 241">
                <a:extLst>
                  <a:ext uri="{FF2B5EF4-FFF2-40B4-BE49-F238E27FC236}">
                    <a16:creationId xmlns:a16="http://schemas.microsoft.com/office/drawing/2014/main" id="{62DF8D26-EA8C-4373-8AB3-336333ECCB72}"/>
                  </a:ext>
                </a:extLst>
              </p:cNvPr>
              <p:cNvSpPr txBox="1">
                <a:spLocks noRot="1" noChangeAspect="1" noMove="1" noResize="1" noEditPoints="1" noAdjustHandles="1" noChangeArrowheads="1" noChangeShapeType="1" noTextEdit="1"/>
              </p:cNvSpPr>
              <p:nvPr/>
            </p:nvSpPr>
            <p:spPr>
              <a:xfrm>
                <a:off x="1617491" y="3928917"/>
                <a:ext cx="253999" cy="518604"/>
              </a:xfrm>
              <a:prstGeom prst="rect">
                <a:avLst/>
              </a:prstGeom>
              <a:blipFill>
                <a:blip r:embed="rId3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3D36EEEC-B458-4097-ACD8-6667D029EEBF}"/>
                  </a:ext>
                </a:extLst>
              </p:cNvPr>
              <p:cNvSpPr txBox="1"/>
              <p:nvPr/>
            </p:nvSpPr>
            <p:spPr>
              <a:xfrm>
                <a:off x="995926" y="3929732"/>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2</m:t>
                          </m:r>
                        </m:den>
                      </m:f>
                    </m:oMath>
                  </m:oMathPara>
                </a14:m>
                <a:endParaRPr lang="en-US"/>
              </a:p>
            </p:txBody>
          </p:sp>
        </mc:Choice>
        <mc:Fallback xmlns="">
          <p:sp>
            <p:nvSpPr>
              <p:cNvPr id="243" name="TextBox 242">
                <a:extLst>
                  <a:ext uri="{FF2B5EF4-FFF2-40B4-BE49-F238E27FC236}">
                    <a16:creationId xmlns:a16="http://schemas.microsoft.com/office/drawing/2014/main" id="{3D36EEEC-B458-4097-ACD8-6667D029EEBF}"/>
                  </a:ext>
                </a:extLst>
              </p:cNvPr>
              <p:cNvSpPr txBox="1">
                <a:spLocks noRot="1" noChangeAspect="1" noMove="1" noResize="1" noEditPoints="1" noAdjustHandles="1" noChangeArrowheads="1" noChangeShapeType="1" noTextEdit="1"/>
              </p:cNvSpPr>
              <p:nvPr/>
            </p:nvSpPr>
            <p:spPr>
              <a:xfrm>
                <a:off x="995926" y="3929732"/>
                <a:ext cx="253999" cy="518604"/>
              </a:xfrm>
              <a:prstGeom prst="rect">
                <a:avLst/>
              </a:prstGeom>
              <a:blipFill>
                <a:blip r:embed="rId40"/>
                <a:stretch>
                  <a:fillRect/>
                </a:stretch>
              </a:blipFill>
            </p:spPr>
            <p:txBody>
              <a:bodyPr/>
              <a:lstStyle/>
              <a:p>
                <a:r>
                  <a:rPr lang="en-US">
                    <a:noFill/>
                  </a:rPr>
                  <a:t> </a:t>
                </a:r>
              </a:p>
            </p:txBody>
          </p:sp>
        </mc:Fallback>
      </mc:AlternateContent>
      <p:sp>
        <p:nvSpPr>
          <p:cNvPr id="245" name="TextBox 244">
            <a:extLst>
              <a:ext uri="{FF2B5EF4-FFF2-40B4-BE49-F238E27FC236}">
                <a16:creationId xmlns:a16="http://schemas.microsoft.com/office/drawing/2014/main" id="{617D9E03-23B9-4ACE-B16E-CAC223EDBE8C}"/>
              </a:ext>
            </a:extLst>
          </p:cNvPr>
          <p:cNvSpPr txBox="1"/>
          <p:nvPr/>
        </p:nvSpPr>
        <p:spPr>
          <a:xfrm>
            <a:off x="1081666" y="4679164"/>
            <a:ext cx="1749543" cy="584775"/>
          </a:xfrm>
          <a:prstGeom prst="rect">
            <a:avLst/>
          </a:prstGeom>
          <a:noFill/>
        </p:spPr>
        <p:txBody>
          <a:bodyPr wrap="square" rtlCol="0">
            <a:prstTxWarp prst="textChevron">
              <a:avLst>
                <a:gd name="adj" fmla="val 16613"/>
              </a:avLst>
            </a:prstTxWarp>
            <a:spAutoFit/>
          </a:bodyPr>
          <a:lstStyle/>
          <a:p>
            <a:pPr algn="ctr"/>
            <a:r>
              <a:rPr lang="en-US" sz="1400">
                <a:solidFill>
                  <a:schemeClr val="tx1">
                    <a:lumMod val="50000"/>
                    <a:lumOff val="50000"/>
                  </a:schemeClr>
                </a:solidFill>
              </a:rPr>
              <a:t>2 groups of 2 halves equal 4 halves.</a:t>
            </a:r>
          </a:p>
        </p:txBody>
      </p:sp>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49578DE4-9288-4508-A097-D041557DEC7F}"/>
                  </a:ext>
                </a:extLst>
              </p:cNvPr>
              <p:cNvSpPr txBox="1"/>
              <p:nvPr/>
            </p:nvSpPr>
            <p:spPr>
              <a:xfrm>
                <a:off x="2133772" y="3928917"/>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2</m:t>
                          </m:r>
                        </m:den>
                      </m:f>
                    </m:oMath>
                  </m:oMathPara>
                </a14:m>
                <a:endParaRPr lang="en-US"/>
              </a:p>
            </p:txBody>
          </p:sp>
        </mc:Choice>
        <mc:Fallback xmlns="">
          <p:sp>
            <p:nvSpPr>
              <p:cNvPr id="246" name="TextBox 245">
                <a:extLst>
                  <a:ext uri="{FF2B5EF4-FFF2-40B4-BE49-F238E27FC236}">
                    <a16:creationId xmlns:a16="http://schemas.microsoft.com/office/drawing/2014/main" id="{49578DE4-9288-4508-A097-D041557DEC7F}"/>
                  </a:ext>
                </a:extLst>
              </p:cNvPr>
              <p:cNvSpPr txBox="1">
                <a:spLocks noRot="1" noChangeAspect="1" noMove="1" noResize="1" noEditPoints="1" noAdjustHandles="1" noChangeArrowheads="1" noChangeShapeType="1" noTextEdit="1"/>
              </p:cNvSpPr>
              <p:nvPr/>
            </p:nvSpPr>
            <p:spPr>
              <a:xfrm>
                <a:off x="2133772" y="3928917"/>
                <a:ext cx="253999" cy="518604"/>
              </a:xfrm>
              <a:prstGeom prst="rect">
                <a:avLst/>
              </a:prstGeom>
              <a:blipFill>
                <a:blip r:embed="rId41"/>
                <a:stretch>
                  <a:fillRect/>
                </a:stretch>
              </a:blipFill>
            </p:spPr>
            <p:txBody>
              <a:bodyPr/>
              <a:lstStyle/>
              <a:p>
                <a:r>
                  <a:rPr lang="en-US">
                    <a:noFill/>
                  </a:rPr>
                  <a:t> </a:t>
                </a:r>
              </a:p>
            </p:txBody>
          </p:sp>
        </mc:Fallback>
      </mc:AlternateContent>
      <p:grpSp>
        <p:nvGrpSpPr>
          <p:cNvPr id="269" name="Group 268">
            <a:extLst>
              <a:ext uri="{FF2B5EF4-FFF2-40B4-BE49-F238E27FC236}">
                <a16:creationId xmlns:a16="http://schemas.microsoft.com/office/drawing/2014/main" id="{733880A4-15AF-41C5-8317-A03B30B171B6}"/>
              </a:ext>
            </a:extLst>
          </p:cNvPr>
          <p:cNvGrpSpPr/>
          <p:nvPr/>
        </p:nvGrpSpPr>
        <p:grpSpPr>
          <a:xfrm>
            <a:off x="360653" y="6270483"/>
            <a:ext cx="883047" cy="858087"/>
            <a:chOff x="4036919" y="2780885"/>
            <a:chExt cx="1107356" cy="1076056"/>
          </a:xfrm>
          <a:solidFill>
            <a:srgbClr val="FFFF00"/>
          </a:solidFill>
        </p:grpSpPr>
        <p:grpSp>
          <p:nvGrpSpPr>
            <p:cNvPr id="50" name="Group 49">
              <a:extLst>
                <a:ext uri="{FF2B5EF4-FFF2-40B4-BE49-F238E27FC236}">
                  <a16:creationId xmlns:a16="http://schemas.microsoft.com/office/drawing/2014/main" id="{EDD14E25-98E0-47C0-8F1C-82F9928DF20F}"/>
                </a:ext>
              </a:extLst>
            </p:cNvPr>
            <p:cNvGrpSpPr/>
            <p:nvPr/>
          </p:nvGrpSpPr>
          <p:grpSpPr>
            <a:xfrm>
              <a:off x="4036919" y="2780885"/>
              <a:ext cx="1107356" cy="1076056"/>
              <a:chOff x="5141446" y="5883544"/>
              <a:chExt cx="1963297" cy="1907804"/>
            </a:xfrm>
            <a:grpFill/>
          </p:grpSpPr>
          <p:grpSp>
            <p:nvGrpSpPr>
              <p:cNvPr id="41" name="Group 40">
                <a:extLst>
                  <a:ext uri="{FF2B5EF4-FFF2-40B4-BE49-F238E27FC236}">
                    <a16:creationId xmlns:a16="http://schemas.microsoft.com/office/drawing/2014/main" id="{B6599587-3B1D-4C3C-8D43-9DFECACD784F}"/>
                  </a:ext>
                </a:extLst>
              </p:cNvPr>
              <p:cNvGrpSpPr/>
              <p:nvPr/>
            </p:nvGrpSpPr>
            <p:grpSpPr>
              <a:xfrm>
                <a:off x="5141446" y="5883544"/>
                <a:ext cx="1963297" cy="1907804"/>
                <a:chOff x="5270158" y="4086022"/>
                <a:chExt cx="1959317" cy="1959317"/>
              </a:xfrm>
              <a:grpFill/>
            </p:grpSpPr>
            <p:sp>
              <p:nvSpPr>
                <p:cNvPr id="20" name="Star: 6 Points 19">
                  <a:extLst>
                    <a:ext uri="{FF2B5EF4-FFF2-40B4-BE49-F238E27FC236}">
                      <a16:creationId xmlns:a16="http://schemas.microsoft.com/office/drawing/2014/main" id="{CAB7D8F0-CCE5-4CE2-9342-465A1B4FA516}"/>
                    </a:ext>
                  </a:extLst>
                </p:cNvPr>
                <p:cNvSpPr/>
                <p:nvPr/>
              </p:nvSpPr>
              <p:spPr>
                <a:xfrm>
                  <a:off x="5270158" y="4086022"/>
                  <a:ext cx="1959317" cy="1959317"/>
                </a:xfrm>
                <a:prstGeom prst="star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grpSp>
              <p:nvGrpSpPr>
                <p:cNvPr id="40" name="Group 39">
                  <a:extLst>
                    <a:ext uri="{FF2B5EF4-FFF2-40B4-BE49-F238E27FC236}">
                      <a16:creationId xmlns:a16="http://schemas.microsoft.com/office/drawing/2014/main" id="{8806F1DE-508E-47FE-8DB1-9F69C896603A}"/>
                    </a:ext>
                  </a:extLst>
                </p:cNvPr>
                <p:cNvGrpSpPr/>
                <p:nvPr/>
              </p:nvGrpSpPr>
              <p:grpSpPr>
                <a:xfrm>
                  <a:off x="5595271" y="4569550"/>
                  <a:ext cx="1314925" cy="984731"/>
                  <a:chOff x="5595271" y="4569550"/>
                  <a:chExt cx="1314925" cy="984731"/>
                </a:xfrm>
                <a:grpFill/>
              </p:grpSpPr>
              <p:cxnSp>
                <p:nvCxnSpPr>
                  <p:cNvPr id="19" name="Straight Connector 18">
                    <a:extLst>
                      <a:ext uri="{FF2B5EF4-FFF2-40B4-BE49-F238E27FC236}">
                        <a16:creationId xmlns:a16="http://schemas.microsoft.com/office/drawing/2014/main" id="{FCFA890A-D4AC-4CAE-A455-2B889BB80B60}"/>
                      </a:ext>
                    </a:extLst>
                  </p:cNvPr>
                  <p:cNvCxnSpPr>
                    <a:cxnSpLocks/>
                  </p:cNvCxnSpPr>
                  <p:nvPr/>
                </p:nvCxnSpPr>
                <p:spPr>
                  <a:xfrm>
                    <a:off x="5914167" y="4571773"/>
                    <a:ext cx="663607" cy="97920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D0F78A-57C0-46BF-9B94-D13959DC55D0}"/>
                      </a:ext>
                    </a:extLst>
                  </p:cNvPr>
                  <p:cNvCxnSpPr>
                    <a:cxnSpLocks/>
                  </p:cNvCxnSpPr>
                  <p:nvPr/>
                </p:nvCxnSpPr>
                <p:spPr>
                  <a:xfrm>
                    <a:off x="6577134" y="4569550"/>
                    <a:ext cx="316489" cy="491824"/>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2CC39-D844-441D-AB6F-CE91924666B7}"/>
                      </a:ext>
                    </a:extLst>
                  </p:cNvPr>
                  <p:cNvCxnSpPr>
                    <a:cxnSpLocks/>
                  </p:cNvCxnSpPr>
                  <p:nvPr/>
                </p:nvCxnSpPr>
                <p:spPr>
                  <a:xfrm flipH="1">
                    <a:off x="6581776" y="5057225"/>
                    <a:ext cx="328420" cy="4937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B8EB80-AD29-412A-9CF0-C06FF3752F83}"/>
                      </a:ext>
                    </a:extLst>
                  </p:cNvPr>
                  <p:cNvCxnSpPr>
                    <a:cxnSpLocks/>
                  </p:cNvCxnSpPr>
                  <p:nvPr/>
                </p:nvCxnSpPr>
                <p:spPr>
                  <a:xfrm flipH="1">
                    <a:off x="5923409" y="4569550"/>
                    <a:ext cx="663442" cy="98473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DBE534-4E79-453A-8F40-FF9C299980B3}"/>
                      </a:ext>
                    </a:extLst>
                  </p:cNvPr>
                  <p:cNvCxnSpPr>
                    <a:cxnSpLocks/>
                  </p:cNvCxnSpPr>
                  <p:nvPr/>
                </p:nvCxnSpPr>
                <p:spPr>
                  <a:xfrm flipV="1">
                    <a:off x="5923884" y="5551900"/>
                    <a:ext cx="643604" cy="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E46E9-04B2-46D3-809B-FB5C7912D0F3}"/>
                      </a:ext>
                    </a:extLst>
                  </p:cNvPr>
                  <p:cNvCxnSpPr/>
                  <p:nvPr/>
                </p:nvCxnSpPr>
                <p:spPr>
                  <a:xfrm flipH="1">
                    <a:off x="5595271" y="4579615"/>
                    <a:ext cx="328613" cy="486065"/>
                  </a:xfrm>
                  <a:prstGeom prst="line">
                    <a:avLst/>
                  </a:prstGeom>
                  <a:grpFill/>
                </p:spPr>
                <p:style>
                  <a:lnRef idx="1">
                    <a:schemeClr val="accent1"/>
                  </a:lnRef>
                  <a:fillRef idx="0">
                    <a:schemeClr val="accent1"/>
                  </a:fillRef>
                  <a:effectRef idx="0">
                    <a:schemeClr val="accent1"/>
                  </a:effectRef>
                  <a:fontRef idx="minor">
                    <a:schemeClr val="tx1"/>
                  </a:fontRef>
                </p:style>
              </p:cxnSp>
            </p:grpSp>
          </p:grpSp>
          <p:cxnSp>
            <p:nvCxnSpPr>
              <p:cNvPr id="61" name="Straight Connector 60">
                <a:extLst>
                  <a:ext uri="{FF2B5EF4-FFF2-40B4-BE49-F238E27FC236}">
                    <a16:creationId xmlns:a16="http://schemas.microsoft.com/office/drawing/2014/main" id="{0B284F99-7D87-4556-ABAE-2F506159637A}"/>
                  </a:ext>
                </a:extLst>
              </p:cNvPr>
              <p:cNvCxnSpPr/>
              <p:nvPr/>
            </p:nvCxnSpPr>
            <p:spPr>
              <a:xfrm>
                <a:off x="5799174" y="6377136"/>
                <a:ext cx="649248"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3FFAE80-27A5-4D20-8E1D-CF30E0ECB9B0}"/>
                  </a:ext>
                </a:extLst>
              </p:cNvPr>
              <p:cNvCxnSpPr/>
              <p:nvPr/>
            </p:nvCxnSpPr>
            <p:spPr>
              <a:xfrm>
                <a:off x="5466559" y="6862038"/>
                <a:ext cx="1298352"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1193830-E986-438C-8E6C-A9D33697BE5F}"/>
                  </a:ext>
                </a:extLst>
              </p:cNvPr>
              <p:cNvCxnSpPr/>
              <p:nvPr/>
            </p:nvCxnSpPr>
            <p:spPr>
              <a:xfrm>
                <a:off x="5466559" y="6862038"/>
                <a:ext cx="328138" cy="489764"/>
              </a:xfrm>
              <a:prstGeom prst="line">
                <a:avLst/>
              </a:prstGeom>
              <a:grpFill/>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42">
              <p14:nvContentPartPr>
                <p14:cNvPr id="166" name="Ink 165">
                  <a:extLst>
                    <a:ext uri="{FF2B5EF4-FFF2-40B4-BE49-F238E27FC236}">
                      <a16:creationId xmlns:a16="http://schemas.microsoft.com/office/drawing/2014/main" id="{2B44F2A8-24E7-43B4-90D4-A97615EB7660}"/>
                    </a:ext>
                  </a:extLst>
                </p14:cNvPr>
                <p14:cNvContentPartPr/>
                <p14:nvPr/>
              </p14:nvContentPartPr>
              <p14:xfrm>
                <a:off x="4287300" y="3098003"/>
                <a:ext cx="106200" cy="177480"/>
              </p14:xfrm>
            </p:contentPart>
          </mc:Choice>
          <mc:Fallback xmlns="">
            <p:pic>
              <p:nvPicPr>
                <p:cNvPr id="166" name="Ink 165">
                  <a:extLst>
                    <a:ext uri="{FF2B5EF4-FFF2-40B4-BE49-F238E27FC236}">
                      <a16:creationId xmlns:a16="http://schemas.microsoft.com/office/drawing/2014/main" id="{2B44F2A8-24E7-43B4-90D4-A97615EB7660}"/>
                    </a:ext>
                  </a:extLst>
                </p:cNvPr>
                <p:cNvPicPr/>
                <p:nvPr/>
              </p:nvPicPr>
              <p:blipFill>
                <a:blip r:embed="rId43"/>
                <a:stretch>
                  <a:fillRect/>
                </a:stretch>
              </p:blipFill>
              <p:spPr>
                <a:xfrm>
                  <a:off x="4253406" y="3030263"/>
                  <a:ext cx="173535" cy="312509"/>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67" name="Ink 166">
                  <a:extLst>
                    <a:ext uri="{FF2B5EF4-FFF2-40B4-BE49-F238E27FC236}">
                      <a16:creationId xmlns:a16="http://schemas.microsoft.com/office/drawing/2014/main" id="{67AFDB2F-539F-4DAC-ABC3-2BF267C4A69C}"/>
                    </a:ext>
                  </a:extLst>
                </p14:cNvPr>
                <p14:cNvContentPartPr/>
                <p14:nvPr/>
              </p14:nvContentPartPr>
              <p14:xfrm>
                <a:off x="4286220" y="3151463"/>
                <a:ext cx="232380" cy="139680"/>
              </p14:xfrm>
            </p:contentPart>
          </mc:Choice>
          <mc:Fallback xmlns="">
            <p:pic>
              <p:nvPicPr>
                <p:cNvPr id="167" name="Ink 166">
                  <a:extLst>
                    <a:ext uri="{FF2B5EF4-FFF2-40B4-BE49-F238E27FC236}">
                      <a16:creationId xmlns:a16="http://schemas.microsoft.com/office/drawing/2014/main" id="{67AFDB2F-539F-4DAC-ABC3-2BF267C4A69C}"/>
                    </a:ext>
                  </a:extLst>
                </p:cNvPr>
                <p:cNvPicPr/>
                <p:nvPr/>
              </p:nvPicPr>
              <p:blipFill>
                <a:blip r:embed="rId45"/>
                <a:stretch>
                  <a:fillRect/>
                </a:stretch>
              </p:blipFill>
              <p:spPr>
                <a:xfrm>
                  <a:off x="4252378" y="3083876"/>
                  <a:ext cx="299612" cy="27440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5" name="Ink 44">
                  <a:extLst>
                    <a:ext uri="{FF2B5EF4-FFF2-40B4-BE49-F238E27FC236}">
                      <a16:creationId xmlns:a16="http://schemas.microsoft.com/office/drawing/2014/main" id="{09909B3E-7F55-4CC3-B6D6-0ABB5938B060}"/>
                    </a:ext>
                  </a:extLst>
                </p14:cNvPr>
                <p14:cNvContentPartPr/>
                <p14:nvPr/>
              </p14:nvContentPartPr>
              <p14:xfrm>
                <a:off x="4676280" y="3374123"/>
                <a:ext cx="102780" cy="111420"/>
              </p14:xfrm>
            </p:contentPart>
          </mc:Choice>
          <mc:Fallback xmlns="">
            <p:pic>
              <p:nvPicPr>
                <p:cNvPr id="45" name="Ink 44">
                  <a:extLst>
                    <a:ext uri="{FF2B5EF4-FFF2-40B4-BE49-F238E27FC236}">
                      <a16:creationId xmlns:a16="http://schemas.microsoft.com/office/drawing/2014/main" id="{09909B3E-7F55-4CC3-B6D6-0ABB5938B060}"/>
                    </a:ext>
                  </a:extLst>
                </p:cNvPr>
                <p:cNvPicPr/>
                <p:nvPr/>
              </p:nvPicPr>
              <p:blipFill>
                <a:blip r:embed="rId47"/>
                <a:stretch>
                  <a:fillRect/>
                </a:stretch>
              </p:blipFill>
              <p:spPr>
                <a:xfrm>
                  <a:off x="4642471" y="3306459"/>
                  <a:ext cx="169948" cy="246297"/>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69" name="Ink 168">
                  <a:extLst>
                    <a:ext uri="{FF2B5EF4-FFF2-40B4-BE49-F238E27FC236}">
                      <a16:creationId xmlns:a16="http://schemas.microsoft.com/office/drawing/2014/main" id="{7447CE30-8068-4C4C-A0FA-3D1D73006882}"/>
                    </a:ext>
                  </a:extLst>
                </p14:cNvPr>
                <p14:cNvContentPartPr/>
                <p14:nvPr/>
              </p14:nvContentPartPr>
              <p14:xfrm>
                <a:off x="4767180" y="3384023"/>
                <a:ext cx="106920" cy="140400"/>
              </p14:xfrm>
            </p:contentPart>
          </mc:Choice>
          <mc:Fallback xmlns="">
            <p:pic>
              <p:nvPicPr>
                <p:cNvPr id="169" name="Ink 168">
                  <a:extLst>
                    <a:ext uri="{FF2B5EF4-FFF2-40B4-BE49-F238E27FC236}">
                      <a16:creationId xmlns:a16="http://schemas.microsoft.com/office/drawing/2014/main" id="{7447CE30-8068-4C4C-A0FA-3D1D73006882}"/>
                    </a:ext>
                  </a:extLst>
                </p:cNvPr>
                <p:cNvPicPr/>
                <p:nvPr/>
              </p:nvPicPr>
              <p:blipFill>
                <a:blip r:embed="rId49"/>
                <a:stretch>
                  <a:fillRect/>
                </a:stretch>
              </p:blipFill>
              <p:spPr>
                <a:xfrm>
                  <a:off x="4733345" y="3316306"/>
                  <a:ext cx="174140" cy="27538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70" name="Ink 169">
                  <a:extLst>
                    <a:ext uri="{FF2B5EF4-FFF2-40B4-BE49-F238E27FC236}">
                      <a16:creationId xmlns:a16="http://schemas.microsoft.com/office/drawing/2014/main" id="{0B7AB297-DB1D-4852-A4E8-5C35E56410C4}"/>
                    </a:ext>
                  </a:extLst>
                </p14:cNvPr>
                <p14:cNvContentPartPr/>
                <p14:nvPr/>
              </p14:nvContentPartPr>
              <p14:xfrm>
                <a:off x="4706520" y="3377003"/>
                <a:ext cx="168120" cy="4500"/>
              </p14:xfrm>
            </p:contentPart>
          </mc:Choice>
          <mc:Fallback xmlns="">
            <p:pic>
              <p:nvPicPr>
                <p:cNvPr id="170" name="Ink 169">
                  <a:extLst>
                    <a:ext uri="{FF2B5EF4-FFF2-40B4-BE49-F238E27FC236}">
                      <a16:creationId xmlns:a16="http://schemas.microsoft.com/office/drawing/2014/main" id="{0B7AB297-DB1D-4852-A4E8-5C35E56410C4}"/>
                    </a:ext>
                  </a:extLst>
                </p:cNvPr>
                <p:cNvPicPr/>
                <p:nvPr/>
              </p:nvPicPr>
              <p:blipFill>
                <a:blip r:embed="rId51"/>
                <a:stretch>
                  <a:fillRect/>
                </a:stretch>
              </p:blipFill>
              <p:spPr>
                <a:xfrm>
                  <a:off x="4672625" y="3309503"/>
                  <a:ext cx="235458" cy="13905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71" name="Ink 170">
                  <a:extLst>
                    <a:ext uri="{FF2B5EF4-FFF2-40B4-BE49-F238E27FC236}">
                      <a16:creationId xmlns:a16="http://schemas.microsoft.com/office/drawing/2014/main" id="{0B80D3FE-8819-4726-8EBF-3B135681C0D3}"/>
                    </a:ext>
                  </a:extLst>
                </p14:cNvPr>
                <p14:cNvContentPartPr/>
                <p14:nvPr/>
              </p14:nvContentPartPr>
              <p14:xfrm>
                <a:off x="4448040" y="3530723"/>
                <a:ext cx="295200" cy="237240"/>
              </p14:xfrm>
            </p:contentPart>
          </mc:Choice>
          <mc:Fallback xmlns="">
            <p:pic>
              <p:nvPicPr>
                <p:cNvPr id="171" name="Ink 170">
                  <a:extLst>
                    <a:ext uri="{FF2B5EF4-FFF2-40B4-BE49-F238E27FC236}">
                      <a16:creationId xmlns:a16="http://schemas.microsoft.com/office/drawing/2014/main" id="{0B80D3FE-8819-4726-8EBF-3B135681C0D3}"/>
                    </a:ext>
                  </a:extLst>
                </p:cNvPr>
                <p:cNvPicPr/>
                <p:nvPr/>
              </p:nvPicPr>
              <p:blipFill>
                <a:blip r:embed="rId53"/>
                <a:stretch>
                  <a:fillRect/>
                </a:stretch>
              </p:blipFill>
              <p:spPr>
                <a:xfrm>
                  <a:off x="4414187" y="3463069"/>
                  <a:ext cx="362455" cy="372097"/>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4" name="Ink 43">
                  <a:extLst>
                    <a:ext uri="{FF2B5EF4-FFF2-40B4-BE49-F238E27FC236}">
                      <a16:creationId xmlns:a16="http://schemas.microsoft.com/office/drawing/2014/main" id="{990E95E4-6AEC-4D5E-8363-84B3D20E2B5C}"/>
                    </a:ext>
                  </a:extLst>
                </p14:cNvPr>
                <p14:cNvContentPartPr/>
                <p14:nvPr/>
              </p14:nvContentPartPr>
              <p14:xfrm>
                <a:off x="4484220" y="3374303"/>
                <a:ext cx="120060" cy="202500"/>
              </p14:xfrm>
            </p:contentPart>
          </mc:Choice>
          <mc:Fallback xmlns="">
            <p:pic>
              <p:nvPicPr>
                <p:cNvPr id="44" name="Ink 43">
                  <a:extLst>
                    <a:ext uri="{FF2B5EF4-FFF2-40B4-BE49-F238E27FC236}">
                      <a16:creationId xmlns:a16="http://schemas.microsoft.com/office/drawing/2014/main" id="{990E95E4-6AEC-4D5E-8363-84B3D20E2B5C}"/>
                    </a:ext>
                  </a:extLst>
                </p:cNvPr>
                <p:cNvPicPr/>
                <p:nvPr/>
              </p:nvPicPr>
              <p:blipFill>
                <a:blip r:embed="rId55"/>
                <a:stretch>
                  <a:fillRect/>
                </a:stretch>
              </p:blipFill>
              <p:spPr>
                <a:xfrm>
                  <a:off x="4450368" y="3306653"/>
                  <a:ext cx="187312" cy="33735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73" name="Ink 172">
                  <a:extLst>
                    <a:ext uri="{FF2B5EF4-FFF2-40B4-BE49-F238E27FC236}">
                      <a16:creationId xmlns:a16="http://schemas.microsoft.com/office/drawing/2014/main" id="{80F773F1-D162-4555-ADC5-4DB5AC689D74}"/>
                    </a:ext>
                  </a:extLst>
                </p14:cNvPr>
                <p14:cNvContentPartPr/>
                <p14:nvPr/>
              </p14:nvContentPartPr>
              <p14:xfrm>
                <a:off x="4536240" y="3404903"/>
                <a:ext cx="297720" cy="295560"/>
              </p14:xfrm>
            </p:contentPart>
          </mc:Choice>
          <mc:Fallback xmlns="">
            <p:pic>
              <p:nvPicPr>
                <p:cNvPr id="173" name="Ink 172">
                  <a:extLst>
                    <a:ext uri="{FF2B5EF4-FFF2-40B4-BE49-F238E27FC236}">
                      <a16:creationId xmlns:a16="http://schemas.microsoft.com/office/drawing/2014/main" id="{80F773F1-D162-4555-ADC5-4DB5AC689D74}"/>
                    </a:ext>
                  </a:extLst>
                </p:cNvPr>
                <p:cNvPicPr/>
                <p:nvPr/>
              </p:nvPicPr>
              <p:blipFill>
                <a:blip r:embed="rId57"/>
                <a:stretch>
                  <a:fillRect/>
                </a:stretch>
              </p:blipFill>
              <p:spPr>
                <a:xfrm>
                  <a:off x="4502408" y="3337218"/>
                  <a:ext cx="364933" cy="430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4" name="Ink 13">
                  <a:extLst>
                    <a:ext uri="{FF2B5EF4-FFF2-40B4-BE49-F238E27FC236}">
                      <a16:creationId xmlns:a16="http://schemas.microsoft.com/office/drawing/2014/main" id="{257AD239-256C-4E00-B28F-C13AA256588F}"/>
                    </a:ext>
                  </a:extLst>
                </p14:cNvPr>
                <p14:cNvContentPartPr/>
                <p14:nvPr/>
              </p14:nvContentPartPr>
              <p14:xfrm>
                <a:off x="4914009" y="3150559"/>
                <a:ext cx="45772" cy="71643"/>
              </p14:xfrm>
            </p:contentPart>
          </mc:Choice>
          <mc:Fallback xmlns="">
            <p:pic>
              <p:nvPicPr>
                <p:cNvPr id="14" name="Ink 13">
                  <a:extLst>
                    <a:ext uri="{FF2B5EF4-FFF2-40B4-BE49-F238E27FC236}">
                      <a16:creationId xmlns:a16="http://schemas.microsoft.com/office/drawing/2014/main" id="{257AD239-256C-4E00-B28F-C13AA256588F}"/>
                    </a:ext>
                  </a:extLst>
                </p:cNvPr>
                <p:cNvPicPr/>
                <p:nvPr/>
              </p:nvPicPr>
              <p:blipFill>
                <a:blip r:embed="rId59"/>
                <a:stretch>
                  <a:fillRect/>
                </a:stretch>
              </p:blipFill>
              <p:spPr>
                <a:xfrm>
                  <a:off x="4880353" y="3082971"/>
                  <a:ext cx="112635" cy="20636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3" name="Ink 12">
                  <a:extLst>
                    <a:ext uri="{FF2B5EF4-FFF2-40B4-BE49-F238E27FC236}">
                      <a16:creationId xmlns:a16="http://schemas.microsoft.com/office/drawing/2014/main" id="{54D21557-A0C9-40B6-B7FE-C80C9A638665}"/>
                    </a:ext>
                  </a:extLst>
                </p14:cNvPr>
                <p14:cNvContentPartPr/>
                <p14:nvPr/>
              </p14:nvContentPartPr>
              <p14:xfrm>
                <a:off x="4960140" y="3150819"/>
                <a:ext cx="52469" cy="83084"/>
              </p14:xfrm>
            </p:contentPart>
          </mc:Choice>
          <mc:Fallback xmlns="">
            <p:pic>
              <p:nvPicPr>
                <p:cNvPr id="13" name="Ink 12">
                  <a:extLst>
                    <a:ext uri="{FF2B5EF4-FFF2-40B4-BE49-F238E27FC236}">
                      <a16:creationId xmlns:a16="http://schemas.microsoft.com/office/drawing/2014/main" id="{54D21557-A0C9-40B6-B7FE-C80C9A638665}"/>
                    </a:ext>
                  </a:extLst>
                </p:cNvPr>
                <p:cNvPicPr/>
                <p:nvPr/>
              </p:nvPicPr>
              <p:blipFill>
                <a:blip r:embed="rId61"/>
                <a:stretch>
                  <a:fillRect/>
                </a:stretch>
              </p:blipFill>
              <p:spPr>
                <a:xfrm>
                  <a:off x="4926216" y="3083454"/>
                  <a:ext cx="119865" cy="217366"/>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40" name="Ink 239">
                  <a:extLst>
                    <a:ext uri="{FF2B5EF4-FFF2-40B4-BE49-F238E27FC236}">
                      <a16:creationId xmlns:a16="http://schemas.microsoft.com/office/drawing/2014/main" id="{8AA3DF83-530C-4EA5-A5F8-4212F89367D4}"/>
                    </a:ext>
                  </a:extLst>
                </p14:cNvPr>
                <p14:cNvContentPartPr/>
                <p14:nvPr/>
              </p14:nvContentPartPr>
              <p14:xfrm>
                <a:off x="4752878" y="3385995"/>
                <a:ext cx="180" cy="180"/>
              </p14:xfrm>
            </p:contentPart>
          </mc:Choice>
          <mc:Fallback xmlns="">
            <p:pic>
              <p:nvPicPr>
                <p:cNvPr id="240" name="Ink 239">
                  <a:extLst>
                    <a:ext uri="{FF2B5EF4-FFF2-40B4-BE49-F238E27FC236}">
                      <a16:creationId xmlns:a16="http://schemas.microsoft.com/office/drawing/2014/main" id="{8AA3DF83-530C-4EA5-A5F8-4212F89367D4}"/>
                    </a:ext>
                  </a:extLst>
                </p:cNvPr>
                <p:cNvPicPr/>
                <p:nvPr/>
              </p:nvPicPr>
              <p:blipFill>
                <a:blip r:embed="rId63"/>
                <a:stretch>
                  <a:fillRect/>
                </a:stretch>
              </p:blipFill>
              <p:spPr>
                <a:xfrm>
                  <a:off x="4739378" y="3358995"/>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1" name="Ink 30">
                  <a:extLst>
                    <a:ext uri="{FF2B5EF4-FFF2-40B4-BE49-F238E27FC236}">
                      <a16:creationId xmlns:a16="http://schemas.microsoft.com/office/drawing/2014/main" id="{D25CF695-9656-4A9E-B948-DB38C178E94C}"/>
                    </a:ext>
                  </a:extLst>
                </p14:cNvPr>
                <p14:cNvContentPartPr/>
                <p14:nvPr/>
              </p14:nvContentPartPr>
              <p14:xfrm>
                <a:off x="4246182" y="3264540"/>
                <a:ext cx="71820" cy="44280"/>
              </p14:xfrm>
            </p:contentPart>
          </mc:Choice>
          <mc:Fallback xmlns="">
            <p:pic>
              <p:nvPicPr>
                <p:cNvPr id="31" name="Ink 30">
                  <a:extLst>
                    <a:ext uri="{FF2B5EF4-FFF2-40B4-BE49-F238E27FC236}">
                      <a16:creationId xmlns:a16="http://schemas.microsoft.com/office/drawing/2014/main" id="{D25CF695-9656-4A9E-B948-DB38C178E94C}"/>
                    </a:ext>
                  </a:extLst>
                </p:cNvPr>
                <p:cNvPicPr/>
                <p:nvPr/>
              </p:nvPicPr>
              <p:blipFill>
                <a:blip r:embed="rId65"/>
                <a:stretch>
                  <a:fillRect/>
                </a:stretch>
              </p:blipFill>
              <p:spPr>
                <a:xfrm>
                  <a:off x="4234890" y="3241948"/>
                  <a:ext cx="93953" cy="8901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3" name="Ink 32">
                  <a:extLst>
                    <a:ext uri="{FF2B5EF4-FFF2-40B4-BE49-F238E27FC236}">
                      <a16:creationId xmlns:a16="http://schemas.microsoft.com/office/drawing/2014/main" id="{B732B56A-FC22-410D-96E3-4CF459D9DA2D}"/>
                    </a:ext>
                  </a:extLst>
                </p14:cNvPr>
                <p14:cNvContentPartPr/>
                <p14:nvPr/>
              </p14:nvContentPartPr>
              <p14:xfrm>
                <a:off x="4532562" y="3288120"/>
                <a:ext cx="43020" cy="26460"/>
              </p14:xfrm>
            </p:contentPart>
          </mc:Choice>
          <mc:Fallback xmlns="">
            <p:pic>
              <p:nvPicPr>
                <p:cNvPr id="33" name="Ink 32">
                  <a:extLst>
                    <a:ext uri="{FF2B5EF4-FFF2-40B4-BE49-F238E27FC236}">
                      <a16:creationId xmlns:a16="http://schemas.microsoft.com/office/drawing/2014/main" id="{B732B56A-FC22-410D-96E3-4CF459D9DA2D}"/>
                    </a:ext>
                  </a:extLst>
                </p:cNvPr>
                <p:cNvPicPr/>
                <p:nvPr/>
              </p:nvPicPr>
              <p:blipFill>
                <a:blip r:embed="rId67"/>
                <a:stretch>
                  <a:fillRect/>
                </a:stretch>
              </p:blipFill>
              <p:spPr>
                <a:xfrm>
                  <a:off x="4521241" y="3265696"/>
                  <a:ext cx="65209" cy="70859"/>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35" name="Ink 34">
                  <a:extLst>
                    <a:ext uri="{FF2B5EF4-FFF2-40B4-BE49-F238E27FC236}">
                      <a16:creationId xmlns:a16="http://schemas.microsoft.com/office/drawing/2014/main" id="{BA52EB04-0521-4683-B0C3-3BAB6CE9C1A5}"/>
                    </a:ext>
                  </a:extLst>
                </p14:cNvPr>
                <p14:cNvContentPartPr/>
                <p14:nvPr/>
              </p14:nvContentPartPr>
              <p14:xfrm>
                <a:off x="4894182" y="3328800"/>
                <a:ext cx="41580" cy="19620"/>
              </p14:xfrm>
            </p:contentPart>
          </mc:Choice>
          <mc:Fallback xmlns="">
            <p:pic>
              <p:nvPicPr>
                <p:cNvPr id="35" name="Ink 34">
                  <a:extLst>
                    <a:ext uri="{FF2B5EF4-FFF2-40B4-BE49-F238E27FC236}">
                      <a16:creationId xmlns:a16="http://schemas.microsoft.com/office/drawing/2014/main" id="{BA52EB04-0521-4683-B0C3-3BAB6CE9C1A5}"/>
                    </a:ext>
                  </a:extLst>
                </p:cNvPr>
                <p:cNvPicPr/>
                <p:nvPr/>
              </p:nvPicPr>
              <p:blipFill>
                <a:blip r:embed="rId69"/>
                <a:stretch>
                  <a:fillRect/>
                </a:stretch>
              </p:blipFill>
              <p:spPr>
                <a:xfrm>
                  <a:off x="4882883" y="3305986"/>
                  <a:ext cx="63726" cy="64792"/>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37" name="Ink 36">
                  <a:extLst>
                    <a:ext uri="{FF2B5EF4-FFF2-40B4-BE49-F238E27FC236}">
                      <a16:creationId xmlns:a16="http://schemas.microsoft.com/office/drawing/2014/main" id="{7DD8876F-1DDC-4683-B829-09399F73727F}"/>
                    </a:ext>
                  </a:extLst>
                </p14:cNvPr>
                <p14:cNvContentPartPr/>
                <p14:nvPr/>
              </p14:nvContentPartPr>
              <p14:xfrm>
                <a:off x="4887522" y="3348420"/>
                <a:ext cx="19980" cy="44820"/>
              </p14:xfrm>
            </p:contentPart>
          </mc:Choice>
          <mc:Fallback xmlns="">
            <p:pic>
              <p:nvPicPr>
                <p:cNvPr id="37" name="Ink 36">
                  <a:extLst>
                    <a:ext uri="{FF2B5EF4-FFF2-40B4-BE49-F238E27FC236}">
                      <a16:creationId xmlns:a16="http://schemas.microsoft.com/office/drawing/2014/main" id="{7DD8876F-1DDC-4683-B829-09399F73727F}"/>
                    </a:ext>
                  </a:extLst>
                </p:cNvPr>
                <p:cNvPicPr/>
                <p:nvPr/>
              </p:nvPicPr>
              <p:blipFill>
                <a:blip r:embed="rId71"/>
                <a:stretch>
                  <a:fillRect/>
                </a:stretch>
              </p:blipFill>
              <p:spPr>
                <a:xfrm>
                  <a:off x="4876422" y="3325784"/>
                  <a:ext cx="41736"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4" name="Ink 53">
                  <a:extLst>
                    <a:ext uri="{FF2B5EF4-FFF2-40B4-BE49-F238E27FC236}">
                      <a16:creationId xmlns:a16="http://schemas.microsoft.com/office/drawing/2014/main" id="{A74D0D1E-D83C-4C06-984C-BEF92ACC515D}"/>
                    </a:ext>
                  </a:extLst>
                </p14:cNvPr>
                <p14:cNvContentPartPr/>
                <p14:nvPr/>
              </p14:nvContentPartPr>
              <p14:xfrm>
                <a:off x="4588722" y="3351840"/>
                <a:ext cx="96660" cy="56880"/>
              </p14:xfrm>
            </p:contentPart>
          </mc:Choice>
          <mc:Fallback xmlns="">
            <p:pic>
              <p:nvPicPr>
                <p:cNvPr id="54" name="Ink 53">
                  <a:extLst>
                    <a:ext uri="{FF2B5EF4-FFF2-40B4-BE49-F238E27FC236}">
                      <a16:creationId xmlns:a16="http://schemas.microsoft.com/office/drawing/2014/main" id="{A74D0D1E-D83C-4C06-984C-BEF92ACC515D}"/>
                    </a:ext>
                  </a:extLst>
                </p:cNvPr>
                <p:cNvPicPr/>
                <p:nvPr/>
              </p:nvPicPr>
              <p:blipFill>
                <a:blip r:embed="rId73"/>
                <a:stretch>
                  <a:fillRect/>
                </a:stretch>
              </p:blipFill>
              <p:spPr>
                <a:xfrm>
                  <a:off x="4577430" y="3329269"/>
                  <a:ext cx="118792" cy="101571"/>
                </a:xfrm>
                <a:prstGeom prst="rect">
                  <a:avLst/>
                </a:prstGeom>
              </p:spPr>
            </p:pic>
          </mc:Fallback>
        </mc:AlternateContent>
      </p:grpSp>
      <p:sp>
        <p:nvSpPr>
          <p:cNvPr id="274" name="TextBox 273">
            <a:extLst>
              <a:ext uri="{FF2B5EF4-FFF2-40B4-BE49-F238E27FC236}">
                <a16:creationId xmlns:a16="http://schemas.microsoft.com/office/drawing/2014/main" id="{9B859553-CB15-421E-A484-4663FB72D23A}"/>
              </a:ext>
            </a:extLst>
          </p:cNvPr>
          <p:cNvSpPr txBox="1"/>
          <p:nvPr/>
        </p:nvSpPr>
        <p:spPr>
          <a:xfrm>
            <a:off x="4403276" y="3918346"/>
            <a:ext cx="3368032" cy="461665"/>
          </a:xfrm>
          <a:prstGeom prst="rect">
            <a:avLst/>
          </a:prstGeom>
          <a:noFill/>
        </p:spPr>
        <p:txBody>
          <a:bodyPr wrap="square" rtlCol="0">
            <a:spAutoFit/>
          </a:bodyPr>
          <a:lstStyle/>
          <a:p>
            <a:r>
              <a:rPr lang="en-US" sz="2400">
                <a:solidFill>
                  <a:schemeClr val="tx1">
                    <a:lumMod val="50000"/>
                    <a:lumOff val="50000"/>
                  </a:schemeClr>
                </a:solidFill>
              </a:rPr>
              <a:t>+         +       +       =      =  __</a:t>
            </a:r>
          </a:p>
        </p:txBody>
      </p:sp>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id="{1DB4C12C-074F-444E-8CB7-4127064AC7CA}"/>
                  </a:ext>
                </a:extLst>
              </p:cNvPr>
              <p:cNvSpPr txBox="1"/>
              <p:nvPr/>
            </p:nvSpPr>
            <p:spPr>
              <a:xfrm>
                <a:off x="5492520" y="3898621"/>
                <a:ext cx="253999"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275" name="TextBox 274">
                <a:extLst>
                  <a:ext uri="{FF2B5EF4-FFF2-40B4-BE49-F238E27FC236}">
                    <a16:creationId xmlns:a16="http://schemas.microsoft.com/office/drawing/2014/main" id="{1DB4C12C-074F-444E-8CB7-4127064AC7CA}"/>
                  </a:ext>
                </a:extLst>
              </p:cNvPr>
              <p:cNvSpPr txBox="1">
                <a:spLocks noRot="1" noChangeAspect="1" noMove="1" noResize="1" noEditPoints="1" noAdjustHandles="1" noChangeArrowheads="1" noChangeShapeType="1" noTextEdit="1"/>
              </p:cNvSpPr>
              <p:nvPr/>
            </p:nvSpPr>
            <p:spPr>
              <a:xfrm>
                <a:off x="5492520" y="3898621"/>
                <a:ext cx="253999" cy="544252"/>
              </a:xfrm>
              <a:prstGeom prst="rect">
                <a:avLst/>
              </a:prstGeom>
              <a:blipFill>
                <a:blip r:embed="rId7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6" name="TextBox 275">
                <a:extLst>
                  <a:ext uri="{FF2B5EF4-FFF2-40B4-BE49-F238E27FC236}">
                    <a16:creationId xmlns:a16="http://schemas.microsoft.com/office/drawing/2014/main" id="{B06B7BEA-D32B-450D-A016-1CEAD6997268}"/>
                  </a:ext>
                </a:extLst>
              </p:cNvPr>
              <p:cNvSpPr txBox="1"/>
              <p:nvPr/>
            </p:nvSpPr>
            <p:spPr>
              <a:xfrm>
                <a:off x="4139366" y="3892040"/>
                <a:ext cx="253999"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3</m:t>
                          </m:r>
                        </m:den>
                      </m:f>
                    </m:oMath>
                  </m:oMathPara>
                </a14:m>
                <a:endParaRPr lang="en-US"/>
              </a:p>
            </p:txBody>
          </p:sp>
        </mc:Choice>
        <mc:Fallback xmlns="">
          <p:sp>
            <p:nvSpPr>
              <p:cNvPr id="276" name="TextBox 275">
                <a:extLst>
                  <a:ext uri="{FF2B5EF4-FFF2-40B4-BE49-F238E27FC236}">
                    <a16:creationId xmlns:a16="http://schemas.microsoft.com/office/drawing/2014/main" id="{B06B7BEA-D32B-450D-A016-1CEAD6997268}"/>
                  </a:ext>
                </a:extLst>
              </p:cNvPr>
              <p:cNvSpPr txBox="1">
                <a:spLocks noRot="1" noChangeAspect="1" noMove="1" noResize="1" noEditPoints="1" noAdjustHandles="1" noChangeArrowheads="1" noChangeShapeType="1" noTextEdit="1"/>
              </p:cNvSpPr>
              <p:nvPr/>
            </p:nvSpPr>
            <p:spPr>
              <a:xfrm>
                <a:off x="4139366" y="3892040"/>
                <a:ext cx="253999" cy="520399"/>
              </a:xfrm>
              <a:prstGeom prst="rect">
                <a:avLst/>
              </a:prstGeom>
              <a:blipFill>
                <a:blip r:embed="rId7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7" name="TextBox 276">
                <a:extLst>
                  <a:ext uri="{FF2B5EF4-FFF2-40B4-BE49-F238E27FC236}">
                    <a16:creationId xmlns:a16="http://schemas.microsoft.com/office/drawing/2014/main" id="{5B481692-EAC1-4AEC-BC89-A2AEF00E1A12}"/>
                  </a:ext>
                </a:extLst>
              </p:cNvPr>
              <p:cNvSpPr txBox="1"/>
              <p:nvPr/>
            </p:nvSpPr>
            <p:spPr>
              <a:xfrm>
                <a:off x="4816505" y="3896442"/>
                <a:ext cx="253999"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277" name="TextBox 276">
                <a:extLst>
                  <a:ext uri="{FF2B5EF4-FFF2-40B4-BE49-F238E27FC236}">
                    <a16:creationId xmlns:a16="http://schemas.microsoft.com/office/drawing/2014/main" id="{5B481692-EAC1-4AEC-BC89-A2AEF00E1A12}"/>
                  </a:ext>
                </a:extLst>
              </p:cNvPr>
              <p:cNvSpPr txBox="1">
                <a:spLocks noRot="1" noChangeAspect="1" noMove="1" noResize="1" noEditPoints="1" noAdjustHandles="1" noChangeArrowheads="1" noChangeShapeType="1" noTextEdit="1"/>
              </p:cNvSpPr>
              <p:nvPr/>
            </p:nvSpPr>
            <p:spPr>
              <a:xfrm>
                <a:off x="4816505" y="3896442"/>
                <a:ext cx="253999" cy="542456"/>
              </a:xfrm>
              <a:prstGeom prst="rect">
                <a:avLst/>
              </a:prstGeom>
              <a:blipFill>
                <a:blip r:embed="rId74"/>
                <a:stretch>
                  <a:fillRect/>
                </a:stretch>
              </a:blipFill>
            </p:spPr>
            <p:txBody>
              <a:bodyPr/>
              <a:lstStyle/>
              <a:p>
                <a:r>
                  <a:rPr lang="en-US">
                    <a:noFill/>
                  </a:rPr>
                  <a:t> </a:t>
                </a:r>
              </a:p>
            </p:txBody>
          </p:sp>
        </mc:Fallback>
      </mc:AlternateContent>
      <p:sp>
        <p:nvSpPr>
          <p:cNvPr id="168" name="Rectangle 167">
            <a:extLst>
              <a:ext uri="{FF2B5EF4-FFF2-40B4-BE49-F238E27FC236}">
                <a16:creationId xmlns:a16="http://schemas.microsoft.com/office/drawing/2014/main" id="{D448610A-9155-4674-B9F7-3FAF7B7FEE22}"/>
              </a:ext>
            </a:extLst>
          </p:cNvPr>
          <p:cNvSpPr/>
          <p:nvPr/>
        </p:nvSpPr>
        <p:spPr>
          <a:xfrm rot="5400000">
            <a:off x="975657" y="3047140"/>
            <a:ext cx="1538804" cy="2211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D6F6F800-D2AD-4BA8-AEEA-E24032C4C191}"/>
              </a:ext>
            </a:extLst>
          </p:cNvPr>
          <p:cNvCxnSpPr>
            <a:cxnSpLocks/>
            <a:endCxn id="168" idx="0"/>
          </p:cNvCxnSpPr>
          <p:nvPr/>
        </p:nvCxnSpPr>
        <p:spPr>
          <a:xfrm>
            <a:off x="1543121" y="3154605"/>
            <a:ext cx="312492" cy="308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6018FBCB-DFEC-482A-9F24-8B2FB9AB7558}"/>
                  </a:ext>
                </a:extLst>
              </p:cNvPr>
              <p:cNvSpPr txBox="1"/>
              <p:nvPr/>
            </p:nvSpPr>
            <p:spPr>
              <a:xfrm>
                <a:off x="1608948" y="2519671"/>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178" name="TextBox 177">
                <a:extLst>
                  <a:ext uri="{FF2B5EF4-FFF2-40B4-BE49-F238E27FC236}">
                    <a16:creationId xmlns:a16="http://schemas.microsoft.com/office/drawing/2014/main" id="{6018FBCB-DFEC-482A-9F24-8B2FB9AB7558}"/>
                  </a:ext>
                </a:extLst>
              </p:cNvPr>
              <p:cNvSpPr txBox="1">
                <a:spLocks noRot="1" noChangeAspect="1" noMove="1" noResize="1" noEditPoints="1" noAdjustHandles="1" noChangeArrowheads="1" noChangeShapeType="1" noTextEdit="1"/>
              </p:cNvSpPr>
              <p:nvPr/>
            </p:nvSpPr>
            <p:spPr>
              <a:xfrm>
                <a:off x="1608948" y="2519671"/>
                <a:ext cx="253999" cy="518604"/>
              </a:xfrm>
              <a:prstGeom prst="rect">
                <a:avLst/>
              </a:prstGeom>
              <a:blipFill>
                <a:blip r:embed="rId7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D5F76C0F-41B7-4CE0-ABA5-683AA8D19A67}"/>
                  </a:ext>
                </a:extLst>
              </p:cNvPr>
              <p:cNvSpPr txBox="1"/>
              <p:nvPr/>
            </p:nvSpPr>
            <p:spPr>
              <a:xfrm>
                <a:off x="1623926" y="3264289"/>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179" name="TextBox 178">
                <a:extLst>
                  <a:ext uri="{FF2B5EF4-FFF2-40B4-BE49-F238E27FC236}">
                    <a16:creationId xmlns:a16="http://schemas.microsoft.com/office/drawing/2014/main" id="{D5F76C0F-41B7-4CE0-ABA5-683AA8D19A67}"/>
                  </a:ext>
                </a:extLst>
              </p:cNvPr>
              <p:cNvSpPr txBox="1">
                <a:spLocks noRot="1" noChangeAspect="1" noMove="1" noResize="1" noEditPoints="1" noAdjustHandles="1" noChangeArrowheads="1" noChangeShapeType="1" noTextEdit="1"/>
              </p:cNvSpPr>
              <p:nvPr/>
            </p:nvSpPr>
            <p:spPr>
              <a:xfrm>
                <a:off x="1623926" y="3264289"/>
                <a:ext cx="253999" cy="518604"/>
              </a:xfrm>
              <a:prstGeom prst="rect">
                <a:avLst/>
              </a:prstGeom>
              <a:blipFill>
                <a:blip r:embed="rId77"/>
                <a:stretch>
                  <a:fillRect/>
                </a:stretch>
              </a:blipFill>
            </p:spPr>
            <p:txBody>
              <a:bodyPr/>
              <a:lstStyle/>
              <a:p>
                <a:r>
                  <a:rPr lang="en-US">
                    <a:noFill/>
                  </a:rPr>
                  <a:t> </a:t>
                </a:r>
              </a:p>
            </p:txBody>
          </p:sp>
        </mc:Fallback>
      </mc:AlternateContent>
      <p:sp>
        <p:nvSpPr>
          <p:cNvPr id="182" name="TextBox 181">
            <a:extLst>
              <a:ext uri="{FF2B5EF4-FFF2-40B4-BE49-F238E27FC236}">
                <a16:creationId xmlns:a16="http://schemas.microsoft.com/office/drawing/2014/main" id="{16183502-0984-4E3A-AACC-64DAD2ABD585}"/>
              </a:ext>
            </a:extLst>
          </p:cNvPr>
          <p:cNvSpPr txBox="1"/>
          <p:nvPr/>
        </p:nvSpPr>
        <p:spPr>
          <a:xfrm>
            <a:off x="823606" y="1790875"/>
            <a:ext cx="2540636" cy="461665"/>
          </a:xfrm>
          <a:prstGeom prst="rect">
            <a:avLst/>
          </a:prstGeom>
          <a:noFill/>
        </p:spPr>
        <p:txBody>
          <a:bodyPr wrap="square" rtlCol="0">
            <a:spAutoFit/>
          </a:bodyPr>
          <a:lstStyle/>
          <a:p>
            <a:r>
              <a:rPr lang="en-US" sz="2400">
                <a:solidFill>
                  <a:schemeClr val="tx1">
                    <a:lumMod val="50000"/>
                    <a:lumOff val="50000"/>
                  </a:schemeClr>
                </a:solidFill>
              </a:rPr>
              <a:t>1   +   1  =  2</a:t>
            </a:r>
          </a:p>
        </p:txBody>
      </p:sp>
      <mc:AlternateContent xmlns:mc="http://schemas.openxmlformats.org/markup-compatibility/2006" xmlns:p14="http://schemas.microsoft.com/office/powerpoint/2010/main">
        <mc:Choice Requires="p14">
          <p:contentPart p14:bwMode="auto" r:id="rId78">
            <p14:nvContentPartPr>
              <p14:cNvPr id="183" name="Ink 182">
                <a:extLst>
                  <a:ext uri="{FF2B5EF4-FFF2-40B4-BE49-F238E27FC236}">
                    <a16:creationId xmlns:a16="http://schemas.microsoft.com/office/drawing/2014/main" id="{35244355-09EE-4465-A6A6-83288C90AE98}"/>
                  </a:ext>
                </a:extLst>
              </p14:cNvPr>
              <p14:cNvContentPartPr/>
              <p14:nvPr/>
            </p14:nvContentPartPr>
            <p14:xfrm>
              <a:off x="3060430" y="2972021"/>
              <a:ext cx="45719" cy="45719"/>
            </p14:xfrm>
          </p:contentPart>
        </mc:Choice>
        <mc:Fallback xmlns="">
          <p:pic>
            <p:nvPicPr>
              <p:cNvPr id="183" name="Ink 182">
                <a:extLst>
                  <a:ext uri="{FF2B5EF4-FFF2-40B4-BE49-F238E27FC236}">
                    <a16:creationId xmlns:a16="http://schemas.microsoft.com/office/drawing/2014/main" id="{35244355-09EE-4465-A6A6-83288C90AE98}"/>
                  </a:ext>
                </a:extLst>
              </p:cNvPr>
              <p:cNvPicPr/>
              <p:nvPr/>
            </p:nvPicPr>
            <p:blipFill>
              <a:blip r:embed="rId79"/>
              <a:stretch>
                <a:fillRect/>
              </a:stretch>
            </p:blipFill>
            <p:spPr>
              <a:xfrm>
                <a:off x="1917455" y="1829046"/>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89" name="Ink 188">
                <a:extLst>
                  <a:ext uri="{FF2B5EF4-FFF2-40B4-BE49-F238E27FC236}">
                    <a16:creationId xmlns:a16="http://schemas.microsoft.com/office/drawing/2014/main" id="{E069B01D-024F-4213-A788-801A68641D13}"/>
                  </a:ext>
                </a:extLst>
              </p14:cNvPr>
              <p14:cNvContentPartPr/>
              <p14:nvPr/>
            </p14:nvContentPartPr>
            <p14:xfrm>
              <a:off x="2288039" y="2688340"/>
              <a:ext cx="592064" cy="266191"/>
            </p14:xfrm>
          </p:contentPart>
        </mc:Choice>
        <mc:Fallback xmlns="">
          <p:pic>
            <p:nvPicPr>
              <p:cNvPr id="189" name="Ink 188">
                <a:extLst>
                  <a:ext uri="{FF2B5EF4-FFF2-40B4-BE49-F238E27FC236}">
                    <a16:creationId xmlns:a16="http://schemas.microsoft.com/office/drawing/2014/main" id="{E069B01D-024F-4213-A788-801A68641D13}"/>
                  </a:ext>
                </a:extLst>
              </p:cNvPr>
              <p:cNvPicPr/>
              <p:nvPr/>
            </p:nvPicPr>
            <p:blipFill>
              <a:blip r:embed="rId81"/>
              <a:stretch>
                <a:fillRect/>
              </a:stretch>
            </p:blipFill>
            <p:spPr>
              <a:xfrm>
                <a:off x="2270043" y="2670330"/>
                <a:ext cx="628416" cy="301851"/>
              </a:xfrm>
              <a:prstGeom prst="rect">
                <a:avLst/>
              </a:prstGeom>
            </p:spPr>
          </p:pic>
        </mc:Fallback>
      </mc:AlternateContent>
      <p:pic>
        <p:nvPicPr>
          <p:cNvPr id="192" name="Picture 191">
            <a:extLst>
              <a:ext uri="{FF2B5EF4-FFF2-40B4-BE49-F238E27FC236}">
                <a16:creationId xmlns:a16="http://schemas.microsoft.com/office/drawing/2014/main" id="{FBCC4765-053D-4DD3-A37F-42397ABF5A51}"/>
              </a:ext>
            </a:extLst>
          </p:cNvPr>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724518" y="2428628"/>
            <a:ext cx="689360" cy="480058"/>
          </a:xfrm>
          <a:prstGeom prst="rect">
            <a:avLst/>
          </a:prstGeom>
        </p:spPr>
      </p:pic>
      <p:sp>
        <p:nvSpPr>
          <p:cNvPr id="193" name="TextBox 192">
            <a:extLst>
              <a:ext uri="{FF2B5EF4-FFF2-40B4-BE49-F238E27FC236}">
                <a16:creationId xmlns:a16="http://schemas.microsoft.com/office/drawing/2014/main" id="{426042DD-EBF8-4F15-807A-D6B203A8F14A}"/>
              </a:ext>
            </a:extLst>
          </p:cNvPr>
          <p:cNvSpPr txBox="1"/>
          <p:nvPr/>
        </p:nvSpPr>
        <p:spPr>
          <a:xfrm>
            <a:off x="2576619" y="3416935"/>
            <a:ext cx="660100" cy="276999"/>
          </a:xfrm>
          <a:prstGeom prst="rect">
            <a:avLst/>
          </a:prstGeom>
          <a:noFill/>
        </p:spPr>
        <p:txBody>
          <a:bodyPr wrap="square" rtlCol="0">
            <a:spAutoFit/>
          </a:bodyPr>
          <a:lstStyle/>
          <a:p>
            <a:pPr algn="ctr"/>
            <a:r>
              <a:rPr lang="en-US" sz="1200" kern="1200">
                <a:solidFill>
                  <a:schemeClr val="tx1"/>
                </a:solidFill>
                <a:latin typeface="Eras Light ITC" panose="020B0402030504020804" pitchFamily="34" charset="0"/>
              </a:rPr>
              <a:t>halves</a:t>
            </a:r>
          </a:p>
        </p:txBody>
      </p:sp>
      <p:pic>
        <p:nvPicPr>
          <p:cNvPr id="224" name="Picture 223">
            <a:extLst>
              <a:ext uri="{FF2B5EF4-FFF2-40B4-BE49-F238E27FC236}">
                <a16:creationId xmlns:a16="http://schemas.microsoft.com/office/drawing/2014/main" id="{27B1AA36-4244-43BD-BD36-89268A06EB01}"/>
              </a:ext>
            </a:extLst>
          </p:cNvPr>
          <p:cNvPicPr>
            <a:picLocks noChangeAspect="1"/>
          </p:cNvPicPr>
          <p:nvPr/>
        </p:nvPicPr>
        <p:blipFill>
          <a:blip r:embed="rId83" cstate="print">
            <a:extLst>
              <a:ext uri="{28A0092B-C50C-407E-A947-70E740481C1C}">
                <a14:useLocalDpi xmlns:a14="http://schemas.microsoft.com/office/drawing/2010/main" val="0"/>
              </a:ext>
            </a:extLst>
          </a:blip>
          <a:stretch>
            <a:fillRect/>
          </a:stretch>
        </p:blipFill>
        <p:spPr>
          <a:xfrm flipV="1">
            <a:off x="2560516" y="3287144"/>
            <a:ext cx="620920" cy="432398"/>
          </a:xfrm>
          <a:prstGeom prst="rect">
            <a:avLst/>
          </a:prstGeom>
        </p:spPr>
      </p:pic>
      <p:sp>
        <p:nvSpPr>
          <p:cNvPr id="214" name="TextBox 213">
            <a:extLst>
              <a:ext uri="{FF2B5EF4-FFF2-40B4-BE49-F238E27FC236}">
                <a16:creationId xmlns:a16="http://schemas.microsoft.com/office/drawing/2014/main" id="{5F2F680E-4D41-44A4-9FC3-706741506CE0}"/>
              </a:ext>
            </a:extLst>
          </p:cNvPr>
          <p:cNvSpPr txBox="1"/>
          <p:nvPr/>
        </p:nvSpPr>
        <p:spPr>
          <a:xfrm>
            <a:off x="2788587" y="2447974"/>
            <a:ext cx="635124" cy="276999"/>
          </a:xfrm>
          <a:prstGeom prst="rect">
            <a:avLst/>
          </a:prstGeom>
          <a:noFill/>
        </p:spPr>
        <p:txBody>
          <a:bodyPr wrap="square" rtlCol="0">
            <a:spAutoFit/>
          </a:bodyPr>
          <a:lstStyle/>
          <a:p>
            <a:pPr algn="ctr"/>
            <a:r>
              <a:rPr lang="en-US" sz="1200" kern="1200">
                <a:solidFill>
                  <a:schemeClr val="tx1"/>
                </a:solidFill>
                <a:latin typeface="Old English Text MT" panose="03040902040508030806" pitchFamily="66" charset="0"/>
              </a:rPr>
              <a:t>2+2=4</a:t>
            </a:r>
          </a:p>
        </p:txBody>
      </p:sp>
      <mc:AlternateContent xmlns:mc="http://schemas.openxmlformats.org/markup-compatibility/2006" xmlns:p14="http://schemas.microsoft.com/office/powerpoint/2010/main">
        <mc:Choice Requires="p14">
          <p:contentPart p14:bwMode="auto" r:id="rId84">
            <p14:nvContentPartPr>
              <p14:cNvPr id="241" name="Ink 240">
                <a:extLst>
                  <a:ext uri="{FF2B5EF4-FFF2-40B4-BE49-F238E27FC236}">
                    <a16:creationId xmlns:a16="http://schemas.microsoft.com/office/drawing/2014/main" id="{A0162395-5AB6-4862-8451-D65288313DAE}"/>
                  </a:ext>
                </a:extLst>
              </p14:cNvPr>
              <p14:cNvContentPartPr/>
              <p14:nvPr/>
            </p14:nvContentPartPr>
            <p14:xfrm>
              <a:off x="2358698" y="3037560"/>
              <a:ext cx="403746" cy="366869"/>
            </p14:xfrm>
          </p:contentPart>
        </mc:Choice>
        <mc:Fallback xmlns="">
          <p:pic>
            <p:nvPicPr>
              <p:cNvPr id="241" name="Ink 240">
                <a:extLst>
                  <a:ext uri="{FF2B5EF4-FFF2-40B4-BE49-F238E27FC236}">
                    <a16:creationId xmlns:a16="http://schemas.microsoft.com/office/drawing/2014/main" id="{A0162395-5AB6-4862-8451-D65288313DAE}"/>
                  </a:ext>
                </a:extLst>
              </p:cNvPr>
              <p:cNvPicPr/>
              <p:nvPr/>
            </p:nvPicPr>
            <p:blipFill>
              <a:blip r:embed="rId85"/>
              <a:stretch>
                <a:fillRect/>
              </a:stretch>
            </p:blipFill>
            <p:spPr>
              <a:xfrm>
                <a:off x="2330245" y="3009146"/>
                <a:ext cx="460652" cy="423698"/>
              </a:xfrm>
              <a:prstGeom prst="rect">
                <a:avLst/>
              </a:prstGeom>
            </p:spPr>
          </p:pic>
        </mc:Fallback>
      </mc:AlternateContent>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DC636DFD-7CFF-4810-B117-EE4347AE9C9A}"/>
                  </a:ext>
                </a:extLst>
              </p:cNvPr>
              <p:cNvSpPr txBox="1"/>
              <p:nvPr/>
            </p:nvSpPr>
            <p:spPr>
              <a:xfrm>
                <a:off x="684885" y="286574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2</m:t>
                          </m:r>
                        </m:den>
                      </m:f>
                    </m:oMath>
                  </m:oMathPara>
                </a14:m>
                <a:endParaRPr lang="en-US"/>
              </a:p>
            </p:txBody>
          </p:sp>
        </mc:Choice>
        <mc:Fallback xmlns="">
          <p:sp>
            <p:nvSpPr>
              <p:cNvPr id="256" name="TextBox 255">
                <a:extLst>
                  <a:ext uri="{FF2B5EF4-FFF2-40B4-BE49-F238E27FC236}">
                    <a16:creationId xmlns:a16="http://schemas.microsoft.com/office/drawing/2014/main" id="{DC636DFD-7CFF-4810-B117-EE4347AE9C9A}"/>
                  </a:ext>
                </a:extLst>
              </p:cNvPr>
              <p:cNvSpPr txBox="1">
                <a:spLocks noRot="1" noChangeAspect="1" noMove="1" noResize="1" noEditPoints="1" noAdjustHandles="1" noChangeArrowheads="1" noChangeShapeType="1" noTextEdit="1"/>
              </p:cNvSpPr>
              <p:nvPr/>
            </p:nvSpPr>
            <p:spPr>
              <a:xfrm>
                <a:off x="684885" y="2865745"/>
                <a:ext cx="253999" cy="518604"/>
              </a:xfrm>
              <a:prstGeom prst="rect">
                <a:avLst/>
              </a:prstGeom>
              <a:blipFill>
                <a:blip r:embed="rId8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E8ADF854-0D4D-4731-8FE3-BBDD75962CC7}"/>
                  </a:ext>
                </a:extLst>
              </p:cNvPr>
              <p:cNvSpPr txBox="1"/>
              <p:nvPr/>
            </p:nvSpPr>
            <p:spPr>
              <a:xfrm>
                <a:off x="1903219" y="286574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2</m:t>
                          </m:r>
                        </m:den>
                      </m:f>
                    </m:oMath>
                  </m:oMathPara>
                </a14:m>
                <a:endParaRPr lang="en-US"/>
              </a:p>
            </p:txBody>
          </p:sp>
        </mc:Choice>
        <mc:Fallback xmlns="">
          <p:sp>
            <p:nvSpPr>
              <p:cNvPr id="258" name="TextBox 257">
                <a:extLst>
                  <a:ext uri="{FF2B5EF4-FFF2-40B4-BE49-F238E27FC236}">
                    <a16:creationId xmlns:a16="http://schemas.microsoft.com/office/drawing/2014/main" id="{E8ADF854-0D4D-4731-8FE3-BBDD75962CC7}"/>
                  </a:ext>
                </a:extLst>
              </p:cNvPr>
              <p:cNvSpPr txBox="1">
                <a:spLocks noRot="1" noChangeAspect="1" noMove="1" noResize="1" noEditPoints="1" noAdjustHandles="1" noChangeArrowheads="1" noChangeShapeType="1" noTextEdit="1"/>
              </p:cNvSpPr>
              <p:nvPr/>
            </p:nvSpPr>
            <p:spPr>
              <a:xfrm>
                <a:off x="1903219" y="2865745"/>
                <a:ext cx="253999" cy="518604"/>
              </a:xfrm>
              <a:prstGeom prst="rect">
                <a:avLst/>
              </a:prstGeom>
              <a:blipFill>
                <a:blip r:embed="rId87"/>
                <a:stretch>
                  <a:fillRect/>
                </a:stretch>
              </a:blipFill>
            </p:spPr>
            <p:txBody>
              <a:bodyPr/>
              <a:lstStyle/>
              <a:p>
                <a:r>
                  <a:rPr lang="en-US">
                    <a:noFill/>
                  </a:rPr>
                  <a:t> </a:t>
                </a:r>
              </a:p>
            </p:txBody>
          </p:sp>
        </mc:Fallback>
      </mc:AlternateContent>
      <p:sp>
        <p:nvSpPr>
          <p:cNvPr id="120" name="TextBox 119">
            <a:extLst>
              <a:ext uri="{FF2B5EF4-FFF2-40B4-BE49-F238E27FC236}">
                <a16:creationId xmlns:a16="http://schemas.microsoft.com/office/drawing/2014/main" id="{CD701974-6C67-4F3B-A013-79556AFD112C}"/>
              </a:ext>
            </a:extLst>
          </p:cNvPr>
          <p:cNvSpPr txBox="1"/>
          <p:nvPr/>
        </p:nvSpPr>
        <p:spPr>
          <a:xfrm>
            <a:off x="1217429" y="3974786"/>
            <a:ext cx="2540636" cy="461665"/>
          </a:xfrm>
          <a:prstGeom prst="rect">
            <a:avLst/>
          </a:prstGeom>
          <a:noFill/>
        </p:spPr>
        <p:txBody>
          <a:bodyPr wrap="square" rtlCol="0">
            <a:spAutoFit/>
          </a:bodyPr>
          <a:lstStyle/>
          <a:p>
            <a:r>
              <a:rPr lang="en-US" sz="2400">
                <a:solidFill>
                  <a:schemeClr val="tx1">
                    <a:lumMod val="50000"/>
                    <a:lumOff val="50000"/>
                  </a:schemeClr>
                </a:solidFill>
              </a:rPr>
              <a:t>+       =      = 2</a:t>
            </a:r>
          </a:p>
        </p:txBody>
      </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255D36C9-E502-40A0-96ED-0A24DF41CC44}"/>
                  </a:ext>
                </a:extLst>
              </p:cNvPr>
              <p:cNvSpPr txBox="1"/>
              <p:nvPr/>
            </p:nvSpPr>
            <p:spPr>
              <a:xfrm>
                <a:off x="3105581" y="4747112"/>
                <a:ext cx="253999" cy="3456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en-US" sz="1200" b="0" i="1" smtClean="0">
                              <a:latin typeface="Cambria Math" panose="02040503050406030204" pitchFamily="18" charset="0"/>
                            </a:rPr>
                            <m:t>2</m:t>
                          </m:r>
                        </m:num>
                        <m:den>
                          <m:r>
                            <a:rPr lang="en-US" sz="1200" b="0" i="1" smtClean="0">
                              <a:latin typeface="Cambria Math" panose="02040503050406030204" pitchFamily="18" charset="0"/>
                            </a:rPr>
                            <m:t>2</m:t>
                          </m:r>
                        </m:den>
                      </m:f>
                    </m:oMath>
                  </m:oMathPara>
                </a14:m>
                <a:endParaRPr lang="en-US" sz="1200"/>
              </a:p>
            </p:txBody>
          </p:sp>
        </mc:Choice>
        <mc:Fallback xmlns="">
          <p:sp>
            <p:nvSpPr>
              <p:cNvPr id="121" name="TextBox 120">
                <a:extLst>
                  <a:ext uri="{FF2B5EF4-FFF2-40B4-BE49-F238E27FC236}">
                    <a16:creationId xmlns:a16="http://schemas.microsoft.com/office/drawing/2014/main" id="{255D36C9-E502-40A0-96ED-0A24DF41CC44}"/>
                  </a:ext>
                </a:extLst>
              </p:cNvPr>
              <p:cNvSpPr txBox="1">
                <a:spLocks noRot="1" noChangeAspect="1" noMove="1" noResize="1" noEditPoints="1" noAdjustHandles="1" noChangeArrowheads="1" noChangeShapeType="1" noTextEdit="1"/>
              </p:cNvSpPr>
              <p:nvPr/>
            </p:nvSpPr>
            <p:spPr>
              <a:xfrm>
                <a:off x="3105581" y="4747112"/>
                <a:ext cx="253999" cy="345672"/>
              </a:xfrm>
              <a:prstGeom prst="rect">
                <a:avLst/>
              </a:prstGeom>
              <a:blipFill>
                <a:blip r:embed="rId88"/>
                <a:stretch>
                  <a:fillRect t="-3571" b="-16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615044DD-B4E0-40C8-877B-F8ECCE92477B}"/>
                  </a:ext>
                </a:extLst>
              </p:cNvPr>
              <p:cNvSpPr txBox="1"/>
              <p:nvPr/>
            </p:nvSpPr>
            <p:spPr>
              <a:xfrm>
                <a:off x="2978581" y="5144034"/>
                <a:ext cx="253999" cy="3450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en-US" sz="1200" b="0" i="1" smtClean="0">
                              <a:latin typeface="Cambria Math" panose="02040503050406030204" pitchFamily="18" charset="0"/>
                            </a:rPr>
                            <m:t>4</m:t>
                          </m:r>
                        </m:num>
                        <m:den>
                          <m:r>
                            <a:rPr lang="en-US" sz="1200" b="0" i="1" smtClean="0">
                              <a:latin typeface="Cambria Math" panose="02040503050406030204" pitchFamily="18" charset="0"/>
                            </a:rPr>
                            <m:t>2</m:t>
                          </m:r>
                        </m:den>
                      </m:f>
                    </m:oMath>
                  </m:oMathPara>
                </a14:m>
                <a:endParaRPr lang="en-US" sz="1200"/>
              </a:p>
            </p:txBody>
          </p:sp>
        </mc:Choice>
        <mc:Fallback xmlns="">
          <p:sp>
            <p:nvSpPr>
              <p:cNvPr id="122" name="TextBox 121">
                <a:extLst>
                  <a:ext uri="{FF2B5EF4-FFF2-40B4-BE49-F238E27FC236}">
                    <a16:creationId xmlns:a16="http://schemas.microsoft.com/office/drawing/2014/main" id="{615044DD-B4E0-40C8-877B-F8ECCE92477B}"/>
                  </a:ext>
                </a:extLst>
              </p:cNvPr>
              <p:cNvSpPr txBox="1">
                <a:spLocks noRot="1" noChangeAspect="1" noMove="1" noResize="1" noEditPoints="1" noAdjustHandles="1" noChangeArrowheads="1" noChangeShapeType="1" noTextEdit="1"/>
              </p:cNvSpPr>
              <p:nvPr/>
            </p:nvSpPr>
            <p:spPr>
              <a:xfrm>
                <a:off x="2978581" y="5144034"/>
                <a:ext cx="253999" cy="345031"/>
              </a:xfrm>
              <a:prstGeom prst="rect">
                <a:avLst/>
              </a:prstGeom>
              <a:blipFill>
                <a:blip r:embed="rId89"/>
                <a:stretch>
                  <a:fillRect t="-3571" b="-16071"/>
                </a:stretch>
              </a:blipFill>
            </p:spPr>
            <p:txBody>
              <a:bodyPr/>
              <a:lstStyle/>
              <a:p>
                <a:r>
                  <a:rPr lang="en-US">
                    <a:noFill/>
                  </a:rPr>
                  <a:t> </a:t>
                </a:r>
              </a:p>
            </p:txBody>
          </p:sp>
        </mc:Fallback>
      </mc:AlternateContent>
      <p:grpSp>
        <p:nvGrpSpPr>
          <p:cNvPr id="249" name="Group 248">
            <a:extLst>
              <a:ext uri="{FF2B5EF4-FFF2-40B4-BE49-F238E27FC236}">
                <a16:creationId xmlns:a16="http://schemas.microsoft.com/office/drawing/2014/main" id="{6017FC83-D886-4BC7-9BB0-9BF9EB818C51}"/>
              </a:ext>
            </a:extLst>
          </p:cNvPr>
          <p:cNvGrpSpPr/>
          <p:nvPr/>
        </p:nvGrpSpPr>
        <p:grpSpPr>
          <a:xfrm>
            <a:off x="1249728" y="6270483"/>
            <a:ext cx="883047" cy="858087"/>
            <a:chOff x="4036919" y="2780885"/>
            <a:chExt cx="1107356" cy="1076056"/>
          </a:xfrm>
          <a:solidFill>
            <a:srgbClr val="FFFF00"/>
          </a:solidFill>
        </p:grpSpPr>
        <p:grpSp>
          <p:nvGrpSpPr>
            <p:cNvPr id="250" name="Group 249">
              <a:extLst>
                <a:ext uri="{FF2B5EF4-FFF2-40B4-BE49-F238E27FC236}">
                  <a16:creationId xmlns:a16="http://schemas.microsoft.com/office/drawing/2014/main" id="{81ECF13B-083F-4B1F-80C9-7A774289F50F}"/>
                </a:ext>
              </a:extLst>
            </p:cNvPr>
            <p:cNvGrpSpPr/>
            <p:nvPr/>
          </p:nvGrpSpPr>
          <p:grpSpPr>
            <a:xfrm>
              <a:off x="4036919" y="2780885"/>
              <a:ext cx="1107356" cy="1076056"/>
              <a:chOff x="5141446" y="5883544"/>
              <a:chExt cx="1963297" cy="1907804"/>
            </a:xfrm>
            <a:grpFill/>
          </p:grpSpPr>
          <p:grpSp>
            <p:nvGrpSpPr>
              <p:cNvPr id="281" name="Group 280">
                <a:extLst>
                  <a:ext uri="{FF2B5EF4-FFF2-40B4-BE49-F238E27FC236}">
                    <a16:creationId xmlns:a16="http://schemas.microsoft.com/office/drawing/2014/main" id="{1A066E5B-E60B-4302-8B8B-CAC927DD4FAF}"/>
                  </a:ext>
                </a:extLst>
              </p:cNvPr>
              <p:cNvGrpSpPr/>
              <p:nvPr/>
            </p:nvGrpSpPr>
            <p:grpSpPr>
              <a:xfrm>
                <a:off x="5141446" y="5883544"/>
                <a:ext cx="1963297" cy="1907804"/>
                <a:chOff x="5270158" y="4086022"/>
                <a:chExt cx="1959317" cy="1959317"/>
              </a:xfrm>
              <a:grpFill/>
            </p:grpSpPr>
            <p:sp>
              <p:nvSpPr>
                <p:cNvPr id="285" name="Star: 6 Points 284">
                  <a:extLst>
                    <a:ext uri="{FF2B5EF4-FFF2-40B4-BE49-F238E27FC236}">
                      <a16:creationId xmlns:a16="http://schemas.microsoft.com/office/drawing/2014/main" id="{7AA571A6-36AC-4A12-B935-3ECFE0F95B95}"/>
                    </a:ext>
                  </a:extLst>
                </p:cNvPr>
                <p:cNvSpPr/>
                <p:nvPr/>
              </p:nvSpPr>
              <p:spPr>
                <a:xfrm>
                  <a:off x="5270158" y="4086022"/>
                  <a:ext cx="1959317" cy="1959317"/>
                </a:xfrm>
                <a:prstGeom prst="star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grpSp>
              <p:nvGrpSpPr>
                <p:cNvPr id="286" name="Group 285">
                  <a:extLst>
                    <a:ext uri="{FF2B5EF4-FFF2-40B4-BE49-F238E27FC236}">
                      <a16:creationId xmlns:a16="http://schemas.microsoft.com/office/drawing/2014/main" id="{F0825626-FFBE-4C27-931C-5FD10E7E53F2}"/>
                    </a:ext>
                  </a:extLst>
                </p:cNvPr>
                <p:cNvGrpSpPr/>
                <p:nvPr/>
              </p:nvGrpSpPr>
              <p:grpSpPr>
                <a:xfrm>
                  <a:off x="5595271" y="4569550"/>
                  <a:ext cx="1314925" cy="984731"/>
                  <a:chOff x="5595271" y="4569550"/>
                  <a:chExt cx="1314925" cy="984731"/>
                </a:xfrm>
                <a:grpFill/>
              </p:grpSpPr>
              <p:cxnSp>
                <p:nvCxnSpPr>
                  <p:cNvPr id="287" name="Straight Connector 286">
                    <a:extLst>
                      <a:ext uri="{FF2B5EF4-FFF2-40B4-BE49-F238E27FC236}">
                        <a16:creationId xmlns:a16="http://schemas.microsoft.com/office/drawing/2014/main" id="{9D450622-8C7E-4EA2-B0E8-86B013928494}"/>
                      </a:ext>
                    </a:extLst>
                  </p:cNvPr>
                  <p:cNvCxnSpPr>
                    <a:cxnSpLocks/>
                  </p:cNvCxnSpPr>
                  <p:nvPr/>
                </p:nvCxnSpPr>
                <p:spPr>
                  <a:xfrm>
                    <a:off x="5914167" y="4571773"/>
                    <a:ext cx="663607" cy="97920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7CFB4D28-DC3C-4ED5-B5D2-82233CC46293}"/>
                      </a:ext>
                    </a:extLst>
                  </p:cNvPr>
                  <p:cNvCxnSpPr>
                    <a:cxnSpLocks/>
                  </p:cNvCxnSpPr>
                  <p:nvPr/>
                </p:nvCxnSpPr>
                <p:spPr>
                  <a:xfrm>
                    <a:off x="6577134" y="4569550"/>
                    <a:ext cx="316489" cy="491824"/>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88101DEE-8B46-4077-8267-0216E0160F83}"/>
                      </a:ext>
                    </a:extLst>
                  </p:cNvPr>
                  <p:cNvCxnSpPr>
                    <a:cxnSpLocks/>
                  </p:cNvCxnSpPr>
                  <p:nvPr/>
                </p:nvCxnSpPr>
                <p:spPr>
                  <a:xfrm flipH="1">
                    <a:off x="6581776" y="5057225"/>
                    <a:ext cx="328420" cy="4937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2951BC25-CB07-45ED-BA6A-05CA20C9E036}"/>
                      </a:ext>
                    </a:extLst>
                  </p:cNvPr>
                  <p:cNvCxnSpPr>
                    <a:cxnSpLocks/>
                  </p:cNvCxnSpPr>
                  <p:nvPr/>
                </p:nvCxnSpPr>
                <p:spPr>
                  <a:xfrm flipH="1">
                    <a:off x="5923409" y="4569550"/>
                    <a:ext cx="663442" cy="98473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F5A81809-3817-459C-AEED-99DB3AC051F7}"/>
                      </a:ext>
                    </a:extLst>
                  </p:cNvPr>
                  <p:cNvCxnSpPr>
                    <a:cxnSpLocks/>
                  </p:cNvCxnSpPr>
                  <p:nvPr/>
                </p:nvCxnSpPr>
                <p:spPr>
                  <a:xfrm flipV="1">
                    <a:off x="5923884" y="5551900"/>
                    <a:ext cx="643604" cy="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43648CA5-37AC-48BB-87B1-2506B5EF4A9F}"/>
                      </a:ext>
                    </a:extLst>
                  </p:cNvPr>
                  <p:cNvCxnSpPr/>
                  <p:nvPr/>
                </p:nvCxnSpPr>
                <p:spPr>
                  <a:xfrm flipH="1">
                    <a:off x="5595271" y="4579615"/>
                    <a:ext cx="328613" cy="486065"/>
                  </a:xfrm>
                  <a:prstGeom prst="line">
                    <a:avLst/>
                  </a:prstGeom>
                  <a:grpFill/>
                </p:spPr>
                <p:style>
                  <a:lnRef idx="1">
                    <a:schemeClr val="accent1"/>
                  </a:lnRef>
                  <a:fillRef idx="0">
                    <a:schemeClr val="accent1"/>
                  </a:fillRef>
                  <a:effectRef idx="0">
                    <a:schemeClr val="accent1"/>
                  </a:effectRef>
                  <a:fontRef idx="minor">
                    <a:schemeClr val="tx1"/>
                  </a:fontRef>
                </p:style>
              </p:cxnSp>
            </p:grpSp>
          </p:grpSp>
          <p:cxnSp>
            <p:nvCxnSpPr>
              <p:cNvPr id="282" name="Straight Connector 281">
                <a:extLst>
                  <a:ext uri="{FF2B5EF4-FFF2-40B4-BE49-F238E27FC236}">
                    <a16:creationId xmlns:a16="http://schemas.microsoft.com/office/drawing/2014/main" id="{96C07AAA-E402-4AED-A5E9-EADC2D7351EB}"/>
                  </a:ext>
                </a:extLst>
              </p:cNvPr>
              <p:cNvCxnSpPr/>
              <p:nvPr/>
            </p:nvCxnSpPr>
            <p:spPr>
              <a:xfrm>
                <a:off x="5799174" y="6377136"/>
                <a:ext cx="649248"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94E89FE4-210A-43A1-9D23-B095550527C2}"/>
                  </a:ext>
                </a:extLst>
              </p:cNvPr>
              <p:cNvCxnSpPr/>
              <p:nvPr/>
            </p:nvCxnSpPr>
            <p:spPr>
              <a:xfrm>
                <a:off x="5466559" y="6862038"/>
                <a:ext cx="1298352"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C633DEBA-B2FC-431C-AE00-0EEA1C77F374}"/>
                  </a:ext>
                </a:extLst>
              </p:cNvPr>
              <p:cNvCxnSpPr/>
              <p:nvPr/>
            </p:nvCxnSpPr>
            <p:spPr>
              <a:xfrm>
                <a:off x="5466559" y="6862038"/>
                <a:ext cx="328138" cy="489764"/>
              </a:xfrm>
              <a:prstGeom prst="line">
                <a:avLst/>
              </a:prstGeom>
              <a:grpFill/>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90">
              <p14:nvContentPartPr>
                <p14:cNvPr id="12" name="Ink 11">
                  <a:extLst>
                    <a:ext uri="{FF2B5EF4-FFF2-40B4-BE49-F238E27FC236}">
                      <a16:creationId xmlns:a16="http://schemas.microsoft.com/office/drawing/2014/main" id="{A0124497-A889-4555-B3F3-E8A2FD51780F}"/>
                    </a:ext>
                  </a:extLst>
                </p14:cNvPr>
                <p14:cNvContentPartPr/>
                <p14:nvPr/>
              </p14:nvContentPartPr>
              <p14:xfrm>
                <a:off x="4287300" y="3157143"/>
                <a:ext cx="84079" cy="118340"/>
              </p14:xfrm>
            </p:contentPart>
          </mc:Choice>
          <mc:Fallback xmlns="">
            <p:pic>
              <p:nvPicPr>
                <p:cNvPr id="12" name="Ink 11">
                  <a:extLst>
                    <a:ext uri="{FF2B5EF4-FFF2-40B4-BE49-F238E27FC236}">
                      <a16:creationId xmlns:a16="http://schemas.microsoft.com/office/drawing/2014/main" id="{A0124497-A889-4555-B3F3-E8A2FD51780F}"/>
                    </a:ext>
                  </a:extLst>
                </p:cNvPr>
                <p:cNvPicPr/>
                <p:nvPr/>
              </p:nvPicPr>
              <p:blipFill>
                <a:blip r:embed="rId91"/>
                <a:stretch>
                  <a:fillRect/>
                </a:stretch>
              </p:blipFill>
              <p:spPr>
                <a:xfrm>
                  <a:off x="4253397" y="3089391"/>
                  <a:ext cx="151433" cy="253392"/>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1" name="Ink 10">
                  <a:extLst>
                    <a:ext uri="{FF2B5EF4-FFF2-40B4-BE49-F238E27FC236}">
                      <a16:creationId xmlns:a16="http://schemas.microsoft.com/office/drawing/2014/main" id="{22C8AFAD-7541-4FA1-810C-A4FC0C28ED69}"/>
                    </a:ext>
                  </a:extLst>
                </p14:cNvPr>
                <p14:cNvContentPartPr/>
                <p14:nvPr/>
              </p14:nvContentPartPr>
              <p14:xfrm>
                <a:off x="4286220" y="3154172"/>
                <a:ext cx="232379" cy="136971"/>
              </p14:xfrm>
            </p:contentPart>
          </mc:Choice>
          <mc:Fallback xmlns="">
            <p:pic>
              <p:nvPicPr>
                <p:cNvPr id="11" name="Ink 10">
                  <a:extLst>
                    <a:ext uri="{FF2B5EF4-FFF2-40B4-BE49-F238E27FC236}">
                      <a16:creationId xmlns:a16="http://schemas.microsoft.com/office/drawing/2014/main" id="{22C8AFAD-7541-4FA1-810C-A4FC0C28ED69}"/>
                    </a:ext>
                  </a:extLst>
                </p:cNvPr>
                <p:cNvPicPr/>
                <p:nvPr/>
              </p:nvPicPr>
              <p:blipFill>
                <a:blip r:embed="rId93"/>
                <a:stretch>
                  <a:fillRect/>
                </a:stretch>
              </p:blipFill>
              <p:spPr>
                <a:xfrm>
                  <a:off x="4252378" y="3086365"/>
                  <a:ext cx="299611" cy="272134"/>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53" name="Ink 252">
                  <a:extLst>
                    <a:ext uri="{FF2B5EF4-FFF2-40B4-BE49-F238E27FC236}">
                      <a16:creationId xmlns:a16="http://schemas.microsoft.com/office/drawing/2014/main" id="{C7C5AF92-29C5-4EC4-85D0-F23C7A29850F}"/>
                    </a:ext>
                  </a:extLst>
                </p14:cNvPr>
                <p14:cNvContentPartPr/>
                <p14:nvPr/>
              </p14:nvContentPartPr>
              <p14:xfrm>
                <a:off x="4676280" y="3374123"/>
                <a:ext cx="102780" cy="111420"/>
              </p14:xfrm>
            </p:contentPart>
          </mc:Choice>
          <mc:Fallback xmlns="">
            <p:pic>
              <p:nvPicPr>
                <p:cNvPr id="253" name="Ink 252">
                  <a:extLst>
                    <a:ext uri="{FF2B5EF4-FFF2-40B4-BE49-F238E27FC236}">
                      <a16:creationId xmlns:a16="http://schemas.microsoft.com/office/drawing/2014/main" id="{C7C5AF92-29C5-4EC4-85D0-F23C7A29850F}"/>
                    </a:ext>
                  </a:extLst>
                </p:cNvPr>
                <p:cNvPicPr/>
                <p:nvPr/>
              </p:nvPicPr>
              <p:blipFill>
                <a:blip r:embed="rId95"/>
                <a:stretch>
                  <a:fillRect/>
                </a:stretch>
              </p:blipFill>
              <p:spPr>
                <a:xfrm>
                  <a:off x="4642471" y="3306459"/>
                  <a:ext cx="169948" cy="246297"/>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54" name="Ink 253">
                  <a:extLst>
                    <a:ext uri="{FF2B5EF4-FFF2-40B4-BE49-F238E27FC236}">
                      <a16:creationId xmlns:a16="http://schemas.microsoft.com/office/drawing/2014/main" id="{02C687DB-3800-4CDD-91D5-EBEB305E60F2}"/>
                    </a:ext>
                  </a:extLst>
                </p14:cNvPr>
                <p14:cNvContentPartPr/>
                <p14:nvPr/>
              </p14:nvContentPartPr>
              <p14:xfrm>
                <a:off x="4767180" y="3384023"/>
                <a:ext cx="106920" cy="140400"/>
              </p14:xfrm>
            </p:contentPart>
          </mc:Choice>
          <mc:Fallback xmlns="">
            <p:pic>
              <p:nvPicPr>
                <p:cNvPr id="254" name="Ink 253">
                  <a:extLst>
                    <a:ext uri="{FF2B5EF4-FFF2-40B4-BE49-F238E27FC236}">
                      <a16:creationId xmlns:a16="http://schemas.microsoft.com/office/drawing/2014/main" id="{02C687DB-3800-4CDD-91D5-EBEB305E60F2}"/>
                    </a:ext>
                  </a:extLst>
                </p:cNvPr>
                <p:cNvPicPr/>
                <p:nvPr/>
              </p:nvPicPr>
              <p:blipFill>
                <a:blip r:embed="rId97"/>
                <a:stretch>
                  <a:fillRect/>
                </a:stretch>
              </p:blipFill>
              <p:spPr>
                <a:xfrm>
                  <a:off x="4733345" y="3316306"/>
                  <a:ext cx="174140" cy="275383"/>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55" name="Ink 254">
                  <a:extLst>
                    <a:ext uri="{FF2B5EF4-FFF2-40B4-BE49-F238E27FC236}">
                      <a16:creationId xmlns:a16="http://schemas.microsoft.com/office/drawing/2014/main" id="{DD378402-9F8F-4917-90A4-D9E46821923E}"/>
                    </a:ext>
                  </a:extLst>
                </p14:cNvPr>
                <p14:cNvContentPartPr/>
                <p14:nvPr/>
              </p14:nvContentPartPr>
              <p14:xfrm>
                <a:off x="4706520" y="3377003"/>
                <a:ext cx="168120" cy="4500"/>
              </p14:xfrm>
            </p:contentPart>
          </mc:Choice>
          <mc:Fallback xmlns="">
            <p:pic>
              <p:nvPicPr>
                <p:cNvPr id="255" name="Ink 254">
                  <a:extLst>
                    <a:ext uri="{FF2B5EF4-FFF2-40B4-BE49-F238E27FC236}">
                      <a16:creationId xmlns:a16="http://schemas.microsoft.com/office/drawing/2014/main" id="{DD378402-9F8F-4917-90A4-D9E46821923E}"/>
                    </a:ext>
                  </a:extLst>
                </p:cNvPr>
                <p:cNvPicPr/>
                <p:nvPr/>
              </p:nvPicPr>
              <p:blipFill>
                <a:blip r:embed="rId99"/>
                <a:stretch>
                  <a:fillRect/>
                </a:stretch>
              </p:blipFill>
              <p:spPr>
                <a:xfrm>
                  <a:off x="4672625" y="3309503"/>
                  <a:ext cx="235458" cy="13905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57" name="Ink 256">
                  <a:extLst>
                    <a:ext uri="{FF2B5EF4-FFF2-40B4-BE49-F238E27FC236}">
                      <a16:creationId xmlns:a16="http://schemas.microsoft.com/office/drawing/2014/main" id="{707821D4-38E3-4D5C-963D-68645316C2CD}"/>
                    </a:ext>
                  </a:extLst>
                </p14:cNvPr>
                <p14:cNvContentPartPr/>
                <p14:nvPr/>
              </p14:nvContentPartPr>
              <p14:xfrm>
                <a:off x="4448040" y="3530723"/>
                <a:ext cx="295200" cy="237240"/>
              </p14:xfrm>
            </p:contentPart>
          </mc:Choice>
          <mc:Fallback xmlns="">
            <p:pic>
              <p:nvPicPr>
                <p:cNvPr id="257" name="Ink 256">
                  <a:extLst>
                    <a:ext uri="{FF2B5EF4-FFF2-40B4-BE49-F238E27FC236}">
                      <a16:creationId xmlns:a16="http://schemas.microsoft.com/office/drawing/2014/main" id="{707821D4-38E3-4D5C-963D-68645316C2CD}"/>
                    </a:ext>
                  </a:extLst>
                </p:cNvPr>
                <p:cNvPicPr/>
                <p:nvPr/>
              </p:nvPicPr>
              <p:blipFill>
                <a:blip r:embed="rId101"/>
                <a:stretch>
                  <a:fillRect/>
                </a:stretch>
              </p:blipFill>
              <p:spPr>
                <a:xfrm>
                  <a:off x="4414187" y="3463069"/>
                  <a:ext cx="362455" cy="372097"/>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59" name="Ink 258">
                  <a:extLst>
                    <a:ext uri="{FF2B5EF4-FFF2-40B4-BE49-F238E27FC236}">
                      <a16:creationId xmlns:a16="http://schemas.microsoft.com/office/drawing/2014/main" id="{0B02C001-5590-41C7-9AF8-3FA790C3EC7C}"/>
                    </a:ext>
                  </a:extLst>
                </p14:cNvPr>
                <p14:cNvContentPartPr/>
                <p14:nvPr/>
              </p14:nvContentPartPr>
              <p14:xfrm>
                <a:off x="4484220" y="3374303"/>
                <a:ext cx="120060" cy="202500"/>
              </p14:xfrm>
            </p:contentPart>
          </mc:Choice>
          <mc:Fallback xmlns="">
            <p:pic>
              <p:nvPicPr>
                <p:cNvPr id="259" name="Ink 258">
                  <a:extLst>
                    <a:ext uri="{FF2B5EF4-FFF2-40B4-BE49-F238E27FC236}">
                      <a16:creationId xmlns:a16="http://schemas.microsoft.com/office/drawing/2014/main" id="{0B02C001-5590-41C7-9AF8-3FA790C3EC7C}"/>
                    </a:ext>
                  </a:extLst>
                </p:cNvPr>
                <p:cNvPicPr/>
                <p:nvPr/>
              </p:nvPicPr>
              <p:blipFill>
                <a:blip r:embed="rId103"/>
                <a:stretch>
                  <a:fillRect/>
                </a:stretch>
              </p:blipFill>
              <p:spPr>
                <a:xfrm>
                  <a:off x="4450368" y="3306653"/>
                  <a:ext cx="187312" cy="33735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61" name="Ink 260">
                  <a:extLst>
                    <a:ext uri="{FF2B5EF4-FFF2-40B4-BE49-F238E27FC236}">
                      <a16:creationId xmlns:a16="http://schemas.microsoft.com/office/drawing/2014/main" id="{B67A3379-8D8D-4B93-8904-3B764E376F3B}"/>
                    </a:ext>
                  </a:extLst>
                </p14:cNvPr>
                <p14:cNvContentPartPr/>
                <p14:nvPr/>
              </p14:nvContentPartPr>
              <p14:xfrm>
                <a:off x="4536240" y="3404903"/>
                <a:ext cx="297720" cy="295560"/>
              </p14:xfrm>
            </p:contentPart>
          </mc:Choice>
          <mc:Fallback xmlns="">
            <p:pic>
              <p:nvPicPr>
                <p:cNvPr id="261" name="Ink 260">
                  <a:extLst>
                    <a:ext uri="{FF2B5EF4-FFF2-40B4-BE49-F238E27FC236}">
                      <a16:creationId xmlns:a16="http://schemas.microsoft.com/office/drawing/2014/main" id="{B67A3379-8D8D-4B93-8904-3B764E376F3B}"/>
                    </a:ext>
                  </a:extLst>
                </p:cNvPr>
                <p:cNvPicPr/>
                <p:nvPr/>
              </p:nvPicPr>
              <p:blipFill>
                <a:blip r:embed="rId105"/>
                <a:stretch>
                  <a:fillRect/>
                </a:stretch>
              </p:blipFill>
              <p:spPr>
                <a:xfrm>
                  <a:off x="4502357" y="3337218"/>
                  <a:ext cx="365035" cy="4304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0" name="Ink 9">
                  <a:extLst>
                    <a:ext uri="{FF2B5EF4-FFF2-40B4-BE49-F238E27FC236}">
                      <a16:creationId xmlns:a16="http://schemas.microsoft.com/office/drawing/2014/main" id="{EC786CEC-7659-4B36-A298-61C6674073FE}"/>
                    </a:ext>
                  </a:extLst>
                </p14:cNvPr>
                <p14:cNvContentPartPr/>
                <p14:nvPr/>
              </p14:nvContentPartPr>
              <p14:xfrm>
                <a:off x="4936129" y="3194350"/>
                <a:ext cx="23651" cy="27853"/>
              </p14:xfrm>
            </p:contentPart>
          </mc:Choice>
          <mc:Fallback xmlns="">
            <p:pic>
              <p:nvPicPr>
                <p:cNvPr id="10" name="Ink 9">
                  <a:extLst>
                    <a:ext uri="{FF2B5EF4-FFF2-40B4-BE49-F238E27FC236}">
                      <a16:creationId xmlns:a16="http://schemas.microsoft.com/office/drawing/2014/main" id="{EC786CEC-7659-4B36-A298-61C6674073FE}"/>
                    </a:ext>
                  </a:extLst>
                </p:cNvPr>
                <p:cNvPicPr/>
                <p:nvPr/>
              </p:nvPicPr>
              <p:blipFill>
                <a:blip r:embed="rId107"/>
                <a:stretch>
                  <a:fillRect/>
                </a:stretch>
              </p:blipFill>
              <p:spPr>
                <a:xfrm>
                  <a:off x="4902017" y="3126964"/>
                  <a:ext cx="91420" cy="162176"/>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 name="Ink 8">
                  <a:extLst>
                    <a:ext uri="{FF2B5EF4-FFF2-40B4-BE49-F238E27FC236}">
                      <a16:creationId xmlns:a16="http://schemas.microsoft.com/office/drawing/2014/main" id="{C69497EE-5ABD-4FBC-9A0F-173AB198135A}"/>
                    </a:ext>
                  </a:extLst>
                </p14:cNvPr>
                <p14:cNvContentPartPr/>
                <p14:nvPr/>
              </p14:nvContentPartPr>
              <p14:xfrm>
                <a:off x="4889179" y="3122570"/>
                <a:ext cx="30874" cy="37785"/>
              </p14:xfrm>
            </p:contentPart>
          </mc:Choice>
          <mc:Fallback xmlns="">
            <p:pic>
              <p:nvPicPr>
                <p:cNvPr id="9" name="Ink 8">
                  <a:extLst>
                    <a:ext uri="{FF2B5EF4-FFF2-40B4-BE49-F238E27FC236}">
                      <a16:creationId xmlns:a16="http://schemas.microsoft.com/office/drawing/2014/main" id="{C69497EE-5ABD-4FBC-9A0F-173AB198135A}"/>
                    </a:ext>
                  </a:extLst>
                </p:cNvPr>
                <p:cNvPicPr/>
                <p:nvPr/>
              </p:nvPicPr>
              <p:blipFill>
                <a:blip r:embed="rId109"/>
                <a:stretch>
                  <a:fillRect/>
                </a:stretch>
              </p:blipFill>
              <p:spPr>
                <a:xfrm>
                  <a:off x="4855127" y="3055097"/>
                  <a:ext cx="98524" cy="172282"/>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 name="Ink 7">
                  <a:extLst>
                    <a:ext uri="{FF2B5EF4-FFF2-40B4-BE49-F238E27FC236}">
                      <a16:creationId xmlns:a16="http://schemas.microsoft.com/office/drawing/2014/main" id="{771295C6-2B92-4A78-99D7-51BCE68AF5FF}"/>
                    </a:ext>
                  </a:extLst>
                </p14:cNvPr>
                <p14:cNvContentPartPr/>
                <p14:nvPr/>
              </p14:nvContentPartPr>
              <p14:xfrm>
                <a:off x="4960140" y="3176551"/>
                <a:ext cx="51115" cy="57351"/>
              </p14:xfrm>
            </p:contentPart>
          </mc:Choice>
          <mc:Fallback xmlns="">
            <p:pic>
              <p:nvPicPr>
                <p:cNvPr id="8" name="Ink 7">
                  <a:extLst>
                    <a:ext uri="{FF2B5EF4-FFF2-40B4-BE49-F238E27FC236}">
                      <a16:creationId xmlns:a16="http://schemas.microsoft.com/office/drawing/2014/main" id="{771295C6-2B92-4A78-99D7-51BCE68AF5FF}"/>
                    </a:ext>
                  </a:extLst>
                </p:cNvPr>
                <p:cNvPicPr/>
                <p:nvPr/>
              </p:nvPicPr>
              <p:blipFill>
                <a:blip r:embed="rId111"/>
                <a:stretch>
                  <a:fillRect/>
                </a:stretch>
              </p:blipFill>
              <p:spPr>
                <a:xfrm>
                  <a:off x="4926214" y="3108814"/>
                  <a:ext cx="118514" cy="192374"/>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65" name="Ink 264">
                  <a:extLst>
                    <a:ext uri="{FF2B5EF4-FFF2-40B4-BE49-F238E27FC236}">
                      <a16:creationId xmlns:a16="http://schemas.microsoft.com/office/drawing/2014/main" id="{EC3DC9E0-308A-4BC0-976E-14C0AA8D3036}"/>
                    </a:ext>
                  </a:extLst>
                </p14:cNvPr>
                <p14:cNvContentPartPr/>
                <p14:nvPr/>
              </p14:nvContentPartPr>
              <p14:xfrm>
                <a:off x="4752878" y="3385995"/>
                <a:ext cx="180" cy="180"/>
              </p14:xfrm>
            </p:contentPart>
          </mc:Choice>
          <mc:Fallback xmlns="">
            <p:pic>
              <p:nvPicPr>
                <p:cNvPr id="265" name="Ink 264">
                  <a:extLst>
                    <a:ext uri="{FF2B5EF4-FFF2-40B4-BE49-F238E27FC236}">
                      <a16:creationId xmlns:a16="http://schemas.microsoft.com/office/drawing/2014/main" id="{EC3DC9E0-308A-4BC0-976E-14C0AA8D3036}"/>
                    </a:ext>
                  </a:extLst>
                </p:cNvPr>
                <p:cNvPicPr/>
                <p:nvPr/>
              </p:nvPicPr>
              <p:blipFill>
                <a:blip r:embed="rId63"/>
                <a:stretch>
                  <a:fillRect/>
                </a:stretch>
              </p:blipFill>
              <p:spPr>
                <a:xfrm>
                  <a:off x="4739378" y="3358995"/>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66" name="Ink 265">
                  <a:extLst>
                    <a:ext uri="{FF2B5EF4-FFF2-40B4-BE49-F238E27FC236}">
                      <a16:creationId xmlns:a16="http://schemas.microsoft.com/office/drawing/2014/main" id="{4593E4C6-FF99-4160-82E0-1B39A37ADBCE}"/>
                    </a:ext>
                  </a:extLst>
                </p14:cNvPr>
                <p14:cNvContentPartPr/>
                <p14:nvPr/>
              </p14:nvContentPartPr>
              <p14:xfrm>
                <a:off x="4246182" y="3264540"/>
                <a:ext cx="71820" cy="44280"/>
              </p14:xfrm>
            </p:contentPart>
          </mc:Choice>
          <mc:Fallback xmlns="">
            <p:pic>
              <p:nvPicPr>
                <p:cNvPr id="266" name="Ink 265">
                  <a:extLst>
                    <a:ext uri="{FF2B5EF4-FFF2-40B4-BE49-F238E27FC236}">
                      <a16:creationId xmlns:a16="http://schemas.microsoft.com/office/drawing/2014/main" id="{4593E4C6-FF99-4160-82E0-1B39A37ADBCE}"/>
                    </a:ext>
                  </a:extLst>
                </p:cNvPr>
                <p:cNvPicPr/>
                <p:nvPr/>
              </p:nvPicPr>
              <p:blipFill>
                <a:blip r:embed="rId114"/>
                <a:stretch>
                  <a:fillRect/>
                </a:stretch>
              </p:blipFill>
              <p:spPr>
                <a:xfrm>
                  <a:off x="4234890" y="3241948"/>
                  <a:ext cx="93953" cy="8901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70" name="Ink 269">
                  <a:extLst>
                    <a:ext uri="{FF2B5EF4-FFF2-40B4-BE49-F238E27FC236}">
                      <a16:creationId xmlns:a16="http://schemas.microsoft.com/office/drawing/2014/main" id="{37BEB8C6-32D2-491A-AA4D-BE784E65C056}"/>
                    </a:ext>
                  </a:extLst>
                </p14:cNvPr>
                <p14:cNvContentPartPr/>
                <p14:nvPr/>
              </p14:nvContentPartPr>
              <p14:xfrm>
                <a:off x="4532562" y="3288120"/>
                <a:ext cx="43020" cy="26460"/>
              </p14:xfrm>
            </p:contentPart>
          </mc:Choice>
          <mc:Fallback xmlns="">
            <p:pic>
              <p:nvPicPr>
                <p:cNvPr id="270" name="Ink 269">
                  <a:extLst>
                    <a:ext uri="{FF2B5EF4-FFF2-40B4-BE49-F238E27FC236}">
                      <a16:creationId xmlns:a16="http://schemas.microsoft.com/office/drawing/2014/main" id="{37BEB8C6-32D2-491A-AA4D-BE784E65C056}"/>
                    </a:ext>
                  </a:extLst>
                </p:cNvPr>
                <p:cNvPicPr/>
                <p:nvPr/>
              </p:nvPicPr>
              <p:blipFill>
                <a:blip r:embed="rId116"/>
                <a:stretch>
                  <a:fillRect/>
                </a:stretch>
              </p:blipFill>
              <p:spPr>
                <a:xfrm>
                  <a:off x="4521241" y="3265696"/>
                  <a:ext cx="65209" cy="70859"/>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71" name="Ink 270">
                  <a:extLst>
                    <a:ext uri="{FF2B5EF4-FFF2-40B4-BE49-F238E27FC236}">
                      <a16:creationId xmlns:a16="http://schemas.microsoft.com/office/drawing/2014/main" id="{53125A16-88B3-44BE-A216-4A46449A5579}"/>
                    </a:ext>
                  </a:extLst>
                </p14:cNvPr>
                <p14:cNvContentPartPr/>
                <p14:nvPr/>
              </p14:nvContentPartPr>
              <p14:xfrm>
                <a:off x="4894182" y="3328800"/>
                <a:ext cx="41580" cy="19620"/>
              </p14:xfrm>
            </p:contentPart>
          </mc:Choice>
          <mc:Fallback xmlns="">
            <p:pic>
              <p:nvPicPr>
                <p:cNvPr id="271" name="Ink 270">
                  <a:extLst>
                    <a:ext uri="{FF2B5EF4-FFF2-40B4-BE49-F238E27FC236}">
                      <a16:creationId xmlns:a16="http://schemas.microsoft.com/office/drawing/2014/main" id="{53125A16-88B3-44BE-A216-4A46449A5579}"/>
                    </a:ext>
                  </a:extLst>
                </p:cNvPr>
                <p:cNvPicPr/>
                <p:nvPr/>
              </p:nvPicPr>
              <p:blipFill>
                <a:blip r:embed="rId118"/>
                <a:stretch>
                  <a:fillRect/>
                </a:stretch>
              </p:blipFill>
              <p:spPr>
                <a:xfrm>
                  <a:off x="4882883" y="3305986"/>
                  <a:ext cx="63726" cy="64792"/>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72" name="Ink 271">
                  <a:extLst>
                    <a:ext uri="{FF2B5EF4-FFF2-40B4-BE49-F238E27FC236}">
                      <a16:creationId xmlns:a16="http://schemas.microsoft.com/office/drawing/2014/main" id="{C8A80EA5-E0DF-4341-AE6C-6F3791363641}"/>
                    </a:ext>
                  </a:extLst>
                </p14:cNvPr>
                <p14:cNvContentPartPr/>
                <p14:nvPr/>
              </p14:nvContentPartPr>
              <p14:xfrm>
                <a:off x="4887522" y="3348420"/>
                <a:ext cx="19980" cy="44820"/>
              </p14:xfrm>
            </p:contentPart>
          </mc:Choice>
          <mc:Fallback xmlns="">
            <p:pic>
              <p:nvPicPr>
                <p:cNvPr id="272" name="Ink 271">
                  <a:extLst>
                    <a:ext uri="{FF2B5EF4-FFF2-40B4-BE49-F238E27FC236}">
                      <a16:creationId xmlns:a16="http://schemas.microsoft.com/office/drawing/2014/main" id="{C8A80EA5-E0DF-4341-AE6C-6F3791363641}"/>
                    </a:ext>
                  </a:extLst>
                </p:cNvPr>
                <p:cNvPicPr/>
                <p:nvPr/>
              </p:nvPicPr>
              <p:blipFill>
                <a:blip r:embed="rId120"/>
                <a:stretch>
                  <a:fillRect/>
                </a:stretch>
              </p:blipFill>
              <p:spPr>
                <a:xfrm>
                  <a:off x="4876170" y="3325784"/>
                  <a:ext cx="4223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80" name="Ink 279">
                  <a:extLst>
                    <a:ext uri="{FF2B5EF4-FFF2-40B4-BE49-F238E27FC236}">
                      <a16:creationId xmlns:a16="http://schemas.microsoft.com/office/drawing/2014/main" id="{A53F8100-82F4-4631-8DCF-A871EAF3752C}"/>
                    </a:ext>
                  </a:extLst>
                </p14:cNvPr>
                <p14:cNvContentPartPr/>
                <p14:nvPr/>
              </p14:nvContentPartPr>
              <p14:xfrm>
                <a:off x="4588722" y="3351840"/>
                <a:ext cx="96660" cy="56880"/>
              </p14:xfrm>
            </p:contentPart>
          </mc:Choice>
          <mc:Fallback xmlns="">
            <p:pic>
              <p:nvPicPr>
                <p:cNvPr id="280" name="Ink 279">
                  <a:extLst>
                    <a:ext uri="{FF2B5EF4-FFF2-40B4-BE49-F238E27FC236}">
                      <a16:creationId xmlns:a16="http://schemas.microsoft.com/office/drawing/2014/main" id="{A53F8100-82F4-4631-8DCF-A871EAF3752C}"/>
                    </a:ext>
                  </a:extLst>
                </p:cNvPr>
                <p:cNvPicPr/>
                <p:nvPr/>
              </p:nvPicPr>
              <p:blipFill>
                <a:blip r:embed="rId122"/>
                <a:stretch>
                  <a:fillRect/>
                </a:stretch>
              </p:blipFill>
              <p:spPr>
                <a:xfrm>
                  <a:off x="4577430" y="3329269"/>
                  <a:ext cx="118792" cy="101571"/>
                </a:xfrm>
                <a:prstGeom prst="rect">
                  <a:avLst/>
                </a:prstGeom>
              </p:spPr>
            </p:pic>
          </mc:Fallback>
        </mc:AlternateContent>
      </p:grpSp>
      <p:grpSp>
        <p:nvGrpSpPr>
          <p:cNvPr id="293" name="Group 292">
            <a:extLst>
              <a:ext uri="{FF2B5EF4-FFF2-40B4-BE49-F238E27FC236}">
                <a16:creationId xmlns:a16="http://schemas.microsoft.com/office/drawing/2014/main" id="{71BB5A48-A511-4A20-ACF9-C61534290F16}"/>
              </a:ext>
            </a:extLst>
          </p:cNvPr>
          <p:cNvGrpSpPr/>
          <p:nvPr/>
        </p:nvGrpSpPr>
        <p:grpSpPr>
          <a:xfrm>
            <a:off x="2142799" y="6270483"/>
            <a:ext cx="883047" cy="858087"/>
            <a:chOff x="4036919" y="2780885"/>
            <a:chExt cx="1107356" cy="1076056"/>
          </a:xfrm>
          <a:solidFill>
            <a:srgbClr val="FFFF00"/>
          </a:solidFill>
        </p:grpSpPr>
        <p:grpSp>
          <p:nvGrpSpPr>
            <p:cNvPr id="294" name="Group 293">
              <a:extLst>
                <a:ext uri="{FF2B5EF4-FFF2-40B4-BE49-F238E27FC236}">
                  <a16:creationId xmlns:a16="http://schemas.microsoft.com/office/drawing/2014/main" id="{A5485BF0-D1AE-44BB-9AB7-6D187EB3C0D4}"/>
                </a:ext>
              </a:extLst>
            </p:cNvPr>
            <p:cNvGrpSpPr/>
            <p:nvPr/>
          </p:nvGrpSpPr>
          <p:grpSpPr>
            <a:xfrm>
              <a:off x="4036919" y="2780885"/>
              <a:ext cx="1107356" cy="1076056"/>
              <a:chOff x="5141446" y="5883544"/>
              <a:chExt cx="1963297" cy="1907804"/>
            </a:xfrm>
            <a:grpFill/>
          </p:grpSpPr>
          <p:grpSp>
            <p:nvGrpSpPr>
              <p:cNvPr id="313" name="Group 312">
                <a:extLst>
                  <a:ext uri="{FF2B5EF4-FFF2-40B4-BE49-F238E27FC236}">
                    <a16:creationId xmlns:a16="http://schemas.microsoft.com/office/drawing/2014/main" id="{BE19772F-2B64-47C5-A112-5F16CA224ACF}"/>
                  </a:ext>
                </a:extLst>
              </p:cNvPr>
              <p:cNvGrpSpPr/>
              <p:nvPr/>
            </p:nvGrpSpPr>
            <p:grpSpPr>
              <a:xfrm>
                <a:off x="5141446" y="5883544"/>
                <a:ext cx="1963297" cy="1907804"/>
                <a:chOff x="5270158" y="4086022"/>
                <a:chExt cx="1959317" cy="1959317"/>
              </a:xfrm>
              <a:grpFill/>
            </p:grpSpPr>
            <p:sp>
              <p:nvSpPr>
                <p:cNvPr id="317" name="Star: 6 Points 316">
                  <a:extLst>
                    <a:ext uri="{FF2B5EF4-FFF2-40B4-BE49-F238E27FC236}">
                      <a16:creationId xmlns:a16="http://schemas.microsoft.com/office/drawing/2014/main" id="{78310137-F811-4DB8-9BDF-4E3ABAA84BD6}"/>
                    </a:ext>
                  </a:extLst>
                </p:cNvPr>
                <p:cNvSpPr/>
                <p:nvPr/>
              </p:nvSpPr>
              <p:spPr>
                <a:xfrm>
                  <a:off x="5270158" y="4086022"/>
                  <a:ext cx="1959317" cy="1959317"/>
                </a:xfrm>
                <a:prstGeom prst="star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grpSp>
              <p:nvGrpSpPr>
                <p:cNvPr id="318" name="Group 317">
                  <a:extLst>
                    <a:ext uri="{FF2B5EF4-FFF2-40B4-BE49-F238E27FC236}">
                      <a16:creationId xmlns:a16="http://schemas.microsoft.com/office/drawing/2014/main" id="{B5AF1CDD-AAF4-41DE-BB52-70E3825A0549}"/>
                    </a:ext>
                  </a:extLst>
                </p:cNvPr>
                <p:cNvGrpSpPr/>
                <p:nvPr/>
              </p:nvGrpSpPr>
              <p:grpSpPr>
                <a:xfrm>
                  <a:off x="5595271" y="4569550"/>
                  <a:ext cx="1314925" cy="984731"/>
                  <a:chOff x="5595271" y="4569550"/>
                  <a:chExt cx="1314925" cy="984731"/>
                </a:xfrm>
                <a:grpFill/>
              </p:grpSpPr>
              <p:cxnSp>
                <p:nvCxnSpPr>
                  <p:cNvPr id="319" name="Straight Connector 318">
                    <a:extLst>
                      <a:ext uri="{FF2B5EF4-FFF2-40B4-BE49-F238E27FC236}">
                        <a16:creationId xmlns:a16="http://schemas.microsoft.com/office/drawing/2014/main" id="{2192F36E-9783-46D8-A268-A9BE87571EF3}"/>
                      </a:ext>
                    </a:extLst>
                  </p:cNvPr>
                  <p:cNvCxnSpPr>
                    <a:cxnSpLocks/>
                  </p:cNvCxnSpPr>
                  <p:nvPr/>
                </p:nvCxnSpPr>
                <p:spPr>
                  <a:xfrm>
                    <a:off x="5914167" y="4571773"/>
                    <a:ext cx="663607" cy="97920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FE9DF638-2C9D-4D7C-8319-9C1ABA1DF6E4}"/>
                      </a:ext>
                    </a:extLst>
                  </p:cNvPr>
                  <p:cNvCxnSpPr>
                    <a:cxnSpLocks/>
                  </p:cNvCxnSpPr>
                  <p:nvPr/>
                </p:nvCxnSpPr>
                <p:spPr>
                  <a:xfrm>
                    <a:off x="6577134" y="4569550"/>
                    <a:ext cx="316489" cy="491824"/>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3716CC67-9067-4C8F-A943-62BCDA42C349}"/>
                      </a:ext>
                    </a:extLst>
                  </p:cNvPr>
                  <p:cNvCxnSpPr>
                    <a:cxnSpLocks/>
                  </p:cNvCxnSpPr>
                  <p:nvPr/>
                </p:nvCxnSpPr>
                <p:spPr>
                  <a:xfrm flipH="1">
                    <a:off x="6581776" y="5057225"/>
                    <a:ext cx="328420" cy="4937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C9F18247-82F9-4088-97DA-D4BDB3ED842C}"/>
                      </a:ext>
                    </a:extLst>
                  </p:cNvPr>
                  <p:cNvCxnSpPr>
                    <a:cxnSpLocks/>
                  </p:cNvCxnSpPr>
                  <p:nvPr/>
                </p:nvCxnSpPr>
                <p:spPr>
                  <a:xfrm flipH="1">
                    <a:off x="5923409" y="4569550"/>
                    <a:ext cx="663442" cy="98473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778E0255-4926-446A-8C10-422A7B0656C8}"/>
                      </a:ext>
                    </a:extLst>
                  </p:cNvPr>
                  <p:cNvCxnSpPr>
                    <a:cxnSpLocks/>
                  </p:cNvCxnSpPr>
                  <p:nvPr/>
                </p:nvCxnSpPr>
                <p:spPr>
                  <a:xfrm flipV="1">
                    <a:off x="5923884" y="5551900"/>
                    <a:ext cx="643604" cy="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A41CE2D-5948-4989-BCDE-413CDB0BD3CA}"/>
                      </a:ext>
                    </a:extLst>
                  </p:cNvPr>
                  <p:cNvCxnSpPr/>
                  <p:nvPr/>
                </p:nvCxnSpPr>
                <p:spPr>
                  <a:xfrm flipH="1">
                    <a:off x="5595271" y="4579615"/>
                    <a:ext cx="328613" cy="486065"/>
                  </a:xfrm>
                  <a:prstGeom prst="line">
                    <a:avLst/>
                  </a:prstGeom>
                  <a:grpFill/>
                </p:spPr>
                <p:style>
                  <a:lnRef idx="1">
                    <a:schemeClr val="accent1"/>
                  </a:lnRef>
                  <a:fillRef idx="0">
                    <a:schemeClr val="accent1"/>
                  </a:fillRef>
                  <a:effectRef idx="0">
                    <a:schemeClr val="accent1"/>
                  </a:effectRef>
                  <a:fontRef idx="minor">
                    <a:schemeClr val="tx1"/>
                  </a:fontRef>
                </p:style>
              </p:cxnSp>
            </p:grpSp>
          </p:grpSp>
          <p:cxnSp>
            <p:nvCxnSpPr>
              <p:cNvPr id="314" name="Straight Connector 313">
                <a:extLst>
                  <a:ext uri="{FF2B5EF4-FFF2-40B4-BE49-F238E27FC236}">
                    <a16:creationId xmlns:a16="http://schemas.microsoft.com/office/drawing/2014/main" id="{B88958F2-D629-4983-94C2-CCFAEFA67A62}"/>
                  </a:ext>
                </a:extLst>
              </p:cNvPr>
              <p:cNvCxnSpPr/>
              <p:nvPr/>
            </p:nvCxnSpPr>
            <p:spPr>
              <a:xfrm>
                <a:off x="5799174" y="6377136"/>
                <a:ext cx="649248"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24C1B53C-9123-4F5F-ACF6-F5A7FF16DB20}"/>
                  </a:ext>
                </a:extLst>
              </p:cNvPr>
              <p:cNvCxnSpPr/>
              <p:nvPr/>
            </p:nvCxnSpPr>
            <p:spPr>
              <a:xfrm>
                <a:off x="5466559" y="6862038"/>
                <a:ext cx="1298352"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0E6A12D2-24B8-4168-8250-429C1334048E}"/>
                  </a:ext>
                </a:extLst>
              </p:cNvPr>
              <p:cNvCxnSpPr/>
              <p:nvPr/>
            </p:nvCxnSpPr>
            <p:spPr>
              <a:xfrm>
                <a:off x="5466559" y="6862038"/>
                <a:ext cx="328138" cy="489764"/>
              </a:xfrm>
              <a:prstGeom prst="line">
                <a:avLst/>
              </a:prstGeom>
              <a:grpFill/>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123">
              <p14:nvContentPartPr>
                <p14:cNvPr id="7" name="Ink 6">
                  <a:extLst>
                    <a:ext uri="{FF2B5EF4-FFF2-40B4-BE49-F238E27FC236}">
                      <a16:creationId xmlns:a16="http://schemas.microsoft.com/office/drawing/2014/main" id="{1A862071-20D7-414D-9157-BF1B66D30EEC}"/>
                    </a:ext>
                  </a:extLst>
                </p14:cNvPr>
                <p14:cNvContentPartPr/>
                <p14:nvPr/>
              </p14:nvContentPartPr>
              <p14:xfrm>
                <a:off x="4287300" y="3156691"/>
                <a:ext cx="84531" cy="118792"/>
              </p14:xfrm>
            </p:contentPart>
          </mc:Choice>
          <mc:Fallback xmlns="">
            <p:pic>
              <p:nvPicPr>
                <p:cNvPr id="7" name="Ink 6">
                  <a:extLst>
                    <a:ext uri="{FF2B5EF4-FFF2-40B4-BE49-F238E27FC236}">
                      <a16:creationId xmlns:a16="http://schemas.microsoft.com/office/drawing/2014/main" id="{1A862071-20D7-414D-9157-BF1B66D30EEC}"/>
                    </a:ext>
                  </a:extLst>
                </p:cNvPr>
                <p:cNvPicPr/>
                <p:nvPr/>
              </p:nvPicPr>
              <p:blipFill>
                <a:blip r:embed="rId124"/>
                <a:stretch>
                  <a:fillRect/>
                </a:stretch>
              </p:blipFill>
              <p:spPr>
                <a:xfrm>
                  <a:off x="4253397" y="3088939"/>
                  <a:ext cx="151885" cy="25384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6" name="Ink 5">
                  <a:extLst>
                    <a:ext uri="{FF2B5EF4-FFF2-40B4-BE49-F238E27FC236}">
                      <a16:creationId xmlns:a16="http://schemas.microsoft.com/office/drawing/2014/main" id="{A615A878-8CAA-450E-9FA8-32F61109E234}"/>
                    </a:ext>
                  </a:extLst>
                </p14:cNvPr>
                <p14:cNvContentPartPr/>
                <p14:nvPr/>
              </p14:nvContentPartPr>
              <p14:xfrm>
                <a:off x="4286220" y="3156881"/>
                <a:ext cx="232379" cy="134263"/>
              </p14:xfrm>
            </p:contentPart>
          </mc:Choice>
          <mc:Fallback xmlns="">
            <p:pic>
              <p:nvPicPr>
                <p:cNvPr id="6" name="Ink 5">
                  <a:extLst>
                    <a:ext uri="{FF2B5EF4-FFF2-40B4-BE49-F238E27FC236}">
                      <a16:creationId xmlns:a16="http://schemas.microsoft.com/office/drawing/2014/main" id="{A615A878-8CAA-450E-9FA8-32F61109E234}"/>
                    </a:ext>
                  </a:extLst>
                </p:cNvPr>
                <p:cNvPicPr/>
                <p:nvPr/>
              </p:nvPicPr>
              <p:blipFill>
                <a:blip r:embed="rId126"/>
                <a:stretch>
                  <a:fillRect/>
                </a:stretch>
              </p:blipFill>
              <p:spPr>
                <a:xfrm>
                  <a:off x="4252378" y="3089071"/>
                  <a:ext cx="299611" cy="26943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297" name="Ink 296">
                  <a:extLst>
                    <a:ext uri="{FF2B5EF4-FFF2-40B4-BE49-F238E27FC236}">
                      <a16:creationId xmlns:a16="http://schemas.microsoft.com/office/drawing/2014/main" id="{BB8440FE-A238-419B-AC58-99A984D4EB83}"/>
                    </a:ext>
                  </a:extLst>
                </p14:cNvPr>
                <p14:cNvContentPartPr/>
                <p14:nvPr/>
              </p14:nvContentPartPr>
              <p14:xfrm>
                <a:off x="4676280" y="3374123"/>
                <a:ext cx="102780" cy="111420"/>
              </p14:xfrm>
            </p:contentPart>
          </mc:Choice>
          <mc:Fallback xmlns="">
            <p:pic>
              <p:nvPicPr>
                <p:cNvPr id="297" name="Ink 296">
                  <a:extLst>
                    <a:ext uri="{FF2B5EF4-FFF2-40B4-BE49-F238E27FC236}">
                      <a16:creationId xmlns:a16="http://schemas.microsoft.com/office/drawing/2014/main" id="{BB8440FE-A238-419B-AC58-99A984D4EB83}"/>
                    </a:ext>
                  </a:extLst>
                </p:cNvPr>
                <p:cNvPicPr/>
                <p:nvPr/>
              </p:nvPicPr>
              <p:blipFill>
                <a:blip r:embed="rId128"/>
                <a:stretch>
                  <a:fillRect/>
                </a:stretch>
              </p:blipFill>
              <p:spPr>
                <a:xfrm>
                  <a:off x="4642471" y="3306459"/>
                  <a:ext cx="169948" cy="246297"/>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298" name="Ink 297">
                  <a:extLst>
                    <a:ext uri="{FF2B5EF4-FFF2-40B4-BE49-F238E27FC236}">
                      <a16:creationId xmlns:a16="http://schemas.microsoft.com/office/drawing/2014/main" id="{48DAC927-91ED-40B6-BDD1-D1DA227D695E}"/>
                    </a:ext>
                  </a:extLst>
                </p14:cNvPr>
                <p14:cNvContentPartPr/>
                <p14:nvPr/>
              </p14:nvContentPartPr>
              <p14:xfrm>
                <a:off x="4767180" y="3384023"/>
                <a:ext cx="106920" cy="140400"/>
              </p14:xfrm>
            </p:contentPart>
          </mc:Choice>
          <mc:Fallback xmlns="">
            <p:pic>
              <p:nvPicPr>
                <p:cNvPr id="298" name="Ink 297">
                  <a:extLst>
                    <a:ext uri="{FF2B5EF4-FFF2-40B4-BE49-F238E27FC236}">
                      <a16:creationId xmlns:a16="http://schemas.microsoft.com/office/drawing/2014/main" id="{48DAC927-91ED-40B6-BDD1-D1DA227D695E}"/>
                    </a:ext>
                  </a:extLst>
                </p:cNvPr>
                <p:cNvPicPr/>
                <p:nvPr/>
              </p:nvPicPr>
              <p:blipFill>
                <a:blip r:embed="rId97"/>
                <a:stretch>
                  <a:fillRect/>
                </a:stretch>
              </p:blipFill>
              <p:spPr>
                <a:xfrm>
                  <a:off x="4733345" y="3316306"/>
                  <a:ext cx="174140" cy="275383"/>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99" name="Ink 298">
                  <a:extLst>
                    <a:ext uri="{FF2B5EF4-FFF2-40B4-BE49-F238E27FC236}">
                      <a16:creationId xmlns:a16="http://schemas.microsoft.com/office/drawing/2014/main" id="{61C88A82-1798-458D-BC1E-C7A256416B88}"/>
                    </a:ext>
                  </a:extLst>
                </p14:cNvPr>
                <p14:cNvContentPartPr/>
                <p14:nvPr/>
              </p14:nvContentPartPr>
              <p14:xfrm>
                <a:off x="4706520" y="3377003"/>
                <a:ext cx="168120" cy="4500"/>
              </p14:xfrm>
            </p:contentPart>
          </mc:Choice>
          <mc:Fallback xmlns="">
            <p:pic>
              <p:nvPicPr>
                <p:cNvPr id="299" name="Ink 298">
                  <a:extLst>
                    <a:ext uri="{FF2B5EF4-FFF2-40B4-BE49-F238E27FC236}">
                      <a16:creationId xmlns:a16="http://schemas.microsoft.com/office/drawing/2014/main" id="{61C88A82-1798-458D-BC1E-C7A256416B88}"/>
                    </a:ext>
                  </a:extLst>
                </p:cNvPr>
                <p:cNvPicPr/>
                <p:nvPr/>
              </p:nvPicPr>
              <p:blipFill>
                <a:blip r:embed="rId131"/>
                <a:stretch>
                  <a:fillRect/>
                </a:stretch>
              </p:blipFill>
              <p:spPr>
                <a:xfrm>
                  <a:off x="4672625" y="3309503"/>
                  <a:ext cx="235458" cy="13905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300" name="Ink 299">
                  <a:extLst>
                    <a:ext uri="{FF2B5EF4-FFF2-40B4-BE49-F238E27FC236}">
                      <a16:creationId xmlns:a16="http://schemas.microsoft.com/office/drawing/2014/main" id="{779C6E28-380C-4A93-B4C0-7926A80DFA7C}"/>
                    </a:ext>
                  </a:extLst>
                </p14:cNvPr>
                <p14:cNvContentPartPr/>
                <p14:nvPr/>
              </p14:nvContentPartPr>
              <p14:xfrm>
                <a:off x="4448040" y="3530723"/>
                <a:ext cx="295200" cy="237240"/>
              </p14:xfrm>
            </p:contentPart>
          </mc:Choice>
          <mc:Fallback xmlns="">
            <p:pic>
              <p:nvPicPr>
                <p:cNvPr id="300" name="Ink 299">
                  <a:extLst>
                    <a:ext uri="{FF2B5EF4-FFF2-40B4-BE49-F238E27FC236}">
                      <a16:creationId xmlns:a16="http://schemas.microsoft.com/office/drawing/2014/main" id="{779C6E28-380C-4A93-B4C0-7926A80DFA7C}"/>
                    </a:ext>
                  </a:extLst>
                </p:cNvPr>
                <p:cNvPicPr/>
                <p:nvPr/>
              </p:nvPicPr>
              <p:blipFill>
                <a:blip r:embed="rId101"/>
                <a:stretch>
                  <a:fillRect/>
                </a:stretch>
              </p:blipFill>
              <p:spPr>
                <a:xfrm>
                  <a:off x="4414187" y="3463069"/>
                  <a:ext cx="362455" cy="372097"/>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301" name="Ink 300">
                  <a:extLst>
                    <a:ext uri="{FF2B5EF4-FFF2-40B4-BE49-F238E27FC236}">
                      <a16:creationId xmlns:a16="http://schemas.microsoft.com/office/drawing/2014/main" id="{501B4D8C-8631-4EE2-93E7-B83340104A49}"/>
                    </a:ext>
                  </a:extLst>
                </p14:cNvPr>
                <p14:cNvContentPartPr/>
                <p14:nvPr/>
              </p14:nvContentPartPr>
              <p14:xfrm>
                <a:off x="4484220" y="3374303"/>
                <a:ext cx="120060" cy="202500"/>
              </p14:xfrm>
            </p:contentPart>
          </mc:Choice>
          <mc:Fallback xmlns="">
            <p:pic>
              <p:nvPicPr>
                <p:cNvPr id="301" name="Ink 300">
                  <a:extLst>
                    <a:ext uri="{FF2B5EF4-FFF2-40B4-BE49-F238E27FC236}">
                      <a16:creationId xmlns:a16="http://schemas.microsoft.com/office/drawing/2014/main" id="{501B4D8C-8631-4EE2-93E7-B83340104A49}"/>
                    </a:ext>
                  </a:extLst>
                </p:cNvPr>
                <p:cNvPicPr/>
                <p:nvPr/>
              </p:nvPicPr>
              <p:blipFill>
                <a:blip r:embed="rId134"/>
                <a:stretch>
                  <a:fillRect/>
                </a:stretch>
              </p:blipFill>
              <p:spPr>
                <a:xfrm>
                  <a:off x="4450368" y="3306653"/>
                  <a:ext cx="187312" cy="33735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302" name="Ink 301">
                  <a:extLst>
                    <a:ext uri="{FF2B5EF4-FFF2-40B4-BE49-F238E27FC236}">
                      <a16:creationId xmlns:a16="http://schemas.microsoft.com/office/drawing/2014/main" id="{6619848F-D6D5-411C-81CB-C46322F17A14}"/>
                    </a:ext>
                  </a:extLst>
                </p14:cNvPr>
                <p14:cNvContentPartPr/>
                <p14:nvPr/>
              </p14:nvContentPartPr>
              <p14:xfrm>
                <a:off x="4536240" y="3404903"/>
                <a:ext cx="297720" cy="295560"/>
              </p14:xfrm>
            </p:contentPart>
          </mc:Choice>
          <mc:Fallback xmlns="">
            <p:pic>
              <p:nvPicPr>
                <p:cNvPr id="302" name="Ink 301">
                  <a:extLst>
                    <a:ext uri="{FF2B5EF4-FFF2-40B4-BE49-F238E27FC236}">
                      <a16:creationId xmlns:a16="http://schemas.microsoft.com/office/drawing/2014/main" id="{6619848F-D6D5-411C-81CB-C46322F17A14}"/>
                    </a:ext>
                  </a:extLst>
                </p:cNvPr>
                <p:cNvPicPr/>
                <p:nvPr/>
              </p:nvPicPr>
              <p:blipFill>
                <a:blip r:embed="rId136"/>
                <a:stretch>
                  <a:fillRect/>
                </a:stretch>
              </p:blipFill>
              <p:spPr>
                <a:xfrm>
                  <a:off x="4502357" y="3337218"/>
                  <a:ext cx="365035" cy="4304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4" name="Ink 3">
                  <a:extLst>
                    <a:ext uri="{FF2B5EF4-FFF2-40B4-BE49-F238E27FC236}">
                      <a16:creationId xmlns:a16="http://schemas.microsoft.com/office/drawing/2014/main" id="{D3A5CE1C-AF32-4490-A30F-444A7E298A00}"/>
                    </a:ext>
                  </a:extLst>
                </p14:cNvPr>
                <p14:cNvContentPartPr/>
                <p14:nvPr/>
              </p14:nvContentPartPr>
              <p14:xfrm>
                <a:off x="4971878" y="3177454"/>
                <a:ext cx="38474" cy="44711"/>
              </p14:xfrm>
            </p:contentPart>
          </mc:Choice>
          <mc:Fallback xmlns="">
            <p:pic>
              <p:nvPicPr>
                <p:cNvPr id="4" name="Ink 3">
                  <a:extLst>
                    <a:ext uri="{FF2B5EF4-FFF2-40B4-BE49-F238E27FC236}">
                      <a16:creationId xmlns:a16="http://schemas.microsoft.com/office/drawing/2014/main" id="{D3A5CE1C-AF32-4490-A30F-444A7E298A00}"/>
                    </a:ext>
                  </a:extLst>
                </p:cNvPr>
                <p:cNvPicPr/>
                <p:nvPr/>
              </p:nvPicPr>
              <p:blipFill>
                <a:blip r:embed="rId138"/>
                <a:stretch>
                  <a:fillRect/>
                </a:stretch>
              </p:blipFill>
              <p:spPr>
                <a:xfrm>
                  <a:off x="4937930" y="3109710"/>
                  <a:ext cx="105917" cy="179747"/>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3" name="Ink 2">
                  <a:extLst>
                    <a:ext uri="{FF2B5EF4-FFF2-40B4-BE49-F238E27FC236}">
                      <a16:creationId xmlns:a16="http://schemas.microsoft.com/office/drawing/2014/main" id="{9EAB0D57-FA78-4F5E-956D-373267CEFBD7}"/>
                    </a:ext>
                  </a:extLst>
                </p14:cNvPr>
                <p14:cNvContentPartPr/>
                <p14:nvPr/>
              </p14:nvContentPartPr>
              <p14:xfrm>
                <a:off x="4960140" y="3204090"/>
                <a:ext cx="25834" cy="29813"/>
              </p14:xfrm>
            </p:contentPart>
          </mc:Choice>
          <mc:Fallback xmlns="">
            <p:pic>
              <p:nvPicPr>
                <p:cNvPr id="3" name="Ink 2">
                  <a:extLst>
                    <a:ext uri="{FF2B5EF4-FFF2-40B4-BE49-F238E27FC236}">
                      <a16:creationId xmlns:a16="http://schemas.microsoft.com/office/drawing/2014/main" id="{9EAB0D57-FA78-4F5E-956D-373267CEFBD7}"/>
                    </a:ext>
                  </a:extLst>
                </p:cNvPr>
                <p:cNvPicPr/>
                <p:nvPr/>
              </p:nvPicPr>
              <p:blipFill>
                <a:blip r:embed="rId140"/>
                <a:stretch>
                  <a:fillRect/>
                </a:stretch>
              </p:blipFill>
              <p:spPr>
                <a:xfrm>
                  <a:off x="4926148" y="3136333"/>
                  <a:ext cx="93365" cy="164875"/>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306" name="Ink 305">
                  <a:extLst>
                    <a:ext uri="{FF2B5EF4-FFF2-40B4-BE49-F238E27FC236}">
                      <a16:creationId xmlns:a16="http://schemas.microsoft.com/office/drawing/2014/main" id="{250021EF-8E8E-45CF-898A-8EC855F8D6A8}"/>
                    </a:ext>
                  </a:extLst>
                </p14:cNvPr>
                <p14:cNvContentPartPr/>
                <p14:nvPr/>
              </p14:nvContentPartPr>
              <p14:xfrm>
                <a:off x="4752878" y="3385995"/>
                <a:ext cx="180" cy="180"/>
              </p14:xfrm>
            </p:contentPart>
          </mc:Choice>
          <mc:Fallback xmlns="">
            <p:pic>
              <p:nvPicPr>
                <p:cNvPr id="306" name="Ink 305">
                  <a:extLst>
                    <a:ext uri="{FF2B5EF4-FFF2-40B4-BE49-F238E27FC236}">
                      <a16:creationId xmlns:a16="http://schemas.microsoft.com/office/drawing/2014/main" id="{250021EF-8E8E-45CF-898A-8EC855F8D6A8}"/>
                    </a:ext>
                  </a:extLst>
                </p:cNvPr>
                <p:cNvPicPr/>
                <p:nvPr/>
              </p:nvPicPr>
              <p:blipFill>
                <a:blip r:embed="rId63"/>
                <a:stretch>
                  <a:fillRect/>
                </a:stretch>
              </p:blipFill>
              <p:spPr>
                <a:xfrm>
                  <a:off x="4739378" y="3358995"/>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307" name="Ink 306">
                  <a:extLst>
                    <a:ext uri="{FF2B5EF4-FFF2-40B4-BE49-F238E27FC236}">
                      <a16:creationId xmlns:a16="http://schemas.microsoft.com/office/drawing/2014/main" id="{FAAE230F-09C3-40DA-B282-E4BBA5226D06}"/>
                    </a:ext>
                  </a:extLst>
                </p14:cNvPr>
                <p14:cNvContentPartPr/>
                <p14:nvPr/>
              </p14:nvContentPartPr>
              <p14:xfrm>
                <a:off x="4246182" y="3264540"/>
                <a:ext cx="71820" cy="44280"/>
              </p14:xfrm>
            </p:contentPart>
          </mc:Choice>
          <mc:Fallback xmlns="">
            <p:pic>
              <p:nvPicPr>
                <p:cNvPr id="307" name="Ink 306">
                  <a:extLst>
                    <a:ext uri="{FF2B5EF4-FFF2-40B4-BE49-F238E27FC236}">
                      <a16:creationId xmlns:a16="http://schemas.microsoft.com/office/drawing/2014/main" id="{FAAE230F-09C3-40DA-B282-E4BBA5226D06}"/>
                    </a:ext>
                  </a:extLst>
                </p:cNvPr>
                <p:cNvPicPr/>
                <p:nvPr/>
              </p:nvPicPr>
              <p:blipFill>
                <a:blip r:embed="rId114"/>
                <a:stretch>
                  <a:fillRect/>
                </a:stretch>
              </p:blipFill>
              <p:spPr>
                <a:xfrm>
                  <a:off x="4234890" y="3241948"/>
                  <a:ext cx="93953" cy="89012"/>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308" name="Ink 307">
                  <a:extLst>
                    <a:ext uri="{FF2B5EF4-FFF2-40B4-BE49-F238E27FC236}">
                      <a16:creationId xmlns:a16="http://schemas.microsoft.com/office/drawing/2014/main" id="{0B4C2692-34F1-4F18-8631-A7E362255143}"/>
                    </a:ext>
                  </a:extLst>
                </p14:cNvPr>
                <p14:cNvContentPartPr/>
                <p14:nvPr/>
              </p14:nvContentPartPr>
              <p14:xfrm>
                <a:off x="4532562" y="3288120"/>
                <a:ext cx="43020" cy="26460"/>
              </p14:xfrm>
            </p:contentPart>
          </mc:Choice>
          <mc:Fallback xmlns="">
            <p:pic>
              <p:nvPicPr>
                <p:cNvPr id="308" name="Ink 307">
                  <a:extLst>
                    <a:ext uri="{FF2B5EF4-FFF2-40B4-BE49-F238E27FC236}">
                      <a16:creationId xmlns:a16="http://schemas.microsoft.com/office/drawing/2014/main" id="{0B4C2692-34F1-4F18-8631-A7E362255143}"/>
                    </a:ext>
                  </a:extLst>
                </p:cNvPr>
                <p:cNvPicPr/>
                <p:nvPr/>
              </p:nvPicPr>
              <p:blipFill>
                <a:blip r:embed="rId144"/>
                <a:stretch>
                  <a:fillRect/>
                </a:stretch>
              </p:blipFill>
              <p:spPr>
                <a:xfrm>
                  <a:off x="4521241" y="3265696"/>
                  <a:ext cx="65209" cy="70859"/>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309" name="Ink 308">
                  <a:extLst>
                    <a:ext uri="{FF2B5EF4-FFF2-40B4-BE49-F238E27FC236}">
                      <a16:creationId xmlns:a16="http://schemas.microsoft.com/office/drawing/2014/main" id="{DC161E98-189F-4F67-ABFD-A95894D58821}"/>
                    </a:ext>
                  </a:extLst>
                </p14:cNvPr>
                <p14:cNvContentPartPr/>
                <p14:nvPr/>
              </p14:nvContentPartPr>
              <p14:xfrm>
                <a:off x="4894182" y="3328800"/>
                <a:ext cx="41580" cy="19620"/>
              </p14:xfrm>
            </p:contentPart>
          </mc:Choice>
          <mc:Fallback xmlns="">
            <p:pic>
              <p:nvPicPr>
                <p:cNvPr id="309" name="Ink 308">
                  <a:extLst>
                    <a:ext uri="{FF2B5EF4-FFF2-40B4-BE49-F238E27FC236}">
                      <a16:creationId xmlns:a16="http://schemas.microsoft.com/office/drawing/2014/main" id="{DC161E98-189F-4F67-ABFD-A95894D58821}"/>
                    </a:ext>
                  </a:extLst>
                </p:cNvPr>
                <p:cNvPicPr/>
                <p:nvPr/>
              </p:nvPicPr>
              <p:blipFill>
                <a:blip r:embed="rId118"/>
                <a:stretch>
                  <a:fillRect/>
                </a:stretch>
              </p:blipFill>
              <p:spPr>
                <a:xfrm>
                  <a:off x="4882883" y="3305986"/>
                  <a:ext cx="63726" cy="64792"/>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310" name="Ink 309">
                  <a:extLst>
                    <a:ext uri="{FF2B5EF4-FFF2-40B4-BE49-F238E27FC236}">
                      <a16:creationId xmlns:a16="http://schemas.microsoft.com/office/drawing/2014/main" id="{D8AD5D25-D0A7-409E-93A5-EA1982B02621}"/>
                    </a:ext>
                  </a:extLst>
                </p14:cNvPr>
                <p14:cNvContentPartPr/>
                <p14:nvPr/>
              </p14:nvContentPartPr>
              <p14:xfrm>
                <a:off x="4887522" y="3348420"/>
                <a:ext cx="19980" cy="44820"/>
              </p14:xfrm>
            </p:contentPart>
          </mc:Choice>
          <mc:Fallback xmlns="">
            <p:pic>
              <p:nvPicPr>
                <p:cNvPr id="310" name="Ink 309">
                  <a:extLst>
                    <a:ext uri="{FF2B5EF4-FFF2-40B4-BE49-F238E27FC236}">
                      <a16:creationId xmlns:a16="http://schemas.microsoft.com/office/drawing/2014/main" id="{D8AD5D25-D0A7-409E-93A5-EA1982B02621}"/>
                    </a:ext>
                  </a:extLst>
                </p:cNvPr>
                <p:cNvPicPr/>
                <p:nvPr/>
              </p:nvPicPr>
              <p:blipFill>
                <a:blip r:embed="rId147"/>
                <a:stretch>
                  <a:fillRect/>
                </a:stretch>
              </p:blipFill>
              <p:spPr>
                <a:xfrm>
                  <a:off x="4876170" y="3325784"/>
                  <a:ext cx="4223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312" name="Ink 311">
                  <a:extLst>
                    <a:ext uri="{FF2B5EF4-FFF2-40B4-BE49-F238E27FC236}">
                      <a16:creationId xmlns:a16="http://schemas.microsoft.com/office/drawing/2014/main" id="{CDD0666E-0324-4CF7-8565-9DD44ADEE37D}"/>
                    </a:ext>
                  </a:extLst>
                </p14:cNvPr>
                <p14:cNvContentPartPr/>
                <p14:nvPr/>
              </p14:nvContentPartPr>
              <p14:xfrm>
                <a:off x="4588722" y="3351840"/>
                <a:ext cx="96660" cy="56880"/>
              </p14:xfrm>
            </p:contentPart>
          </mc:Choice>
          <mc:Fallback xmlns="">
            <p:pic>
              <p:nvPicPr>
                <p:cNvPr id="312" name="Ink 311">
                  <a:extLst>
                    <a:ext uri="{FF2B5EF4-FFF2-40B4-BE49-F238E27FC236}">
                      <a16:creationId xmlns:a16="http://schemas.microsoft.com/office/drawing/2014/main" id="{CDD0666E-0324-4CF7-8565-9DD44ADEE37D}"/>
                    </a:ext>
                  </a:extLst>
                </p:cNvPr>
                <p:cNvPicPr/>
                <p:nvPr/>
              </p:nvPicPr>
              <p:blipFill>
                <a:blip r:embed="rId122"/>
                <a:stretch>
                  <a:fillRect/>
                </a:stretch>
              </p:blipFill>
              <p:spPr>
                <a:xfrm>
                  <a:off x="4577430" y="3329269"/>
                  <a:ext cx="118792" cy="101571"/>
                </a:xfrm>
                <a:prstGeom prst="rect">
                  <a:avLst/>
                </a:prstGeom>
              </p:spPr>
            </p:pic>
          </mc:Fallback>
        </mc:AlternateContent>
      </p:grpSp>
      <p:sp>
        <p:nvSpPr>
          <p:cNvPr id="357" name="TextBox 356">
            <a:extLst>
              <a:ext uri="{FF2B5EF4-FFF2-40B4-BE49-F238E27FC236}">
                <a16:creationId xmlns:a16="http://schemas.microsoft.com/office/drawing/2014/main" id="{CE0B7580-F6A3-4575-B058-A19BE5663E38}"/>
              </a:ext>
            </a:extLst>
          </p:cNvPr>
          <p:cNvSpPr txBox="1"/>
          <p:nvPr/>
        </p:nvSpPr>
        <p:spPr>
          <a:xfrm>
            <a:off x="664085" y="5903408"/>
            <a:ext cx="2986033" cy="461665"/>
          </a:xfrm>
          <a:prstGeom prst="rect">
            <a:avLst/>
          </a:prstGeom>
          <a:noFill/>
        </p:spPr>
        <p:txBody>
          <a:bodyPr wrap="square" rtlCol="0">
            <a:spAutoFit/>
          </a:bodyPr>
          <a:lstStyle/>
          <a:p>
            <a:r>
              <a:rPr lang="en-US" sz="2400">
                <a:solidFill>
                  <a:schemeClr val="tx1">
                    <a:lumMod val="50000"/>
                    <a:lumOff val="50000"/>
                  </a:schemeClr>
                </a:solidFill>
              </a:rPr>
              <a:t>1    +    1      +  1   =  3</a:t>
            </a:r>
          </a:p>
        </p:txBody>
      </p:sp>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019FEE54-B1BE-42FB-B14A-CB88FF34C6FD}"/>
                  </a:ext>
                </a:extLst>
              </p:cNvPr>
              <p:cNvSpPr txBox="1"/>
              <p:nvPr/>
            </p:nvSpPr>
            <p:spPr>
              <a:xfrm>
                <a:off x="2321633" y="7146444"/>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12</m:t>
                          </m:r>
                        </m:num>
                        <m:den>
                          <m:r>
                            <a:rPr lang="en-US" b="0" i="1" smtClean="0">
                              <a:latin typeface="Cambria Math" panose="02040503050406030204" pitchFamily="18" charset="0"/>
                            </a:rPr>
                            <m:t>12</m:t>
                          </m:r>
                        </m:den>
                      </m:f>
                    </m:oMath>
                  </m:oMathPara>
                </a14:m>
                <a:endParaRPr lang="en-US"/>
              </a:p>
            </p:txBody>
          </p:sp>
        </mc:Choice>
        <mc:Fallback xmlns="">
          <p:sp>
            <p:nvSpPr>
              <p:cNvPr id="358" name="TextBox 357">
                <a:extLst>
                  <a:ext uri="{FF2B5EF4-FFF2-40B4-BE49-F238E27FC236}">
                    <a16:creationId xmlns:a16="http://schemas.microsoft.com/office/drawing/2014/main" id="{019FEE54-B1BE-42FB-B14A-CB88FF34C6FD}"/>
                  </a:ext>
                </a:extLst>
              </p:cNvPr>
              <p:cNvSpPr txBox="1">
                <a:spLocks noRot="1" noChangeAspect="1" noMove="1" noResize="1" noEditPoints="1" noAdjustHandles="1" noChangeArrowheads="1" noChangeShapeType="1" noTextEdit="1"/>
              </p:cNvSpPr>
              <p:nvPr/>
            </p:nvSpPr>
            <p:spPr>
              <a:xfrm>
                <a:off x="2321633" y="7146444"/>
                <a:ext cx="253999" cy="518604"/>
              </a:xfrm>
              <a:prstGeom prst="rect">
                <a:avLst/>
              </a:prstGeom>
              <a:blipFill>
                <a:blip r:embed="rId149"/>
                <a:stretch>
                  <a:fillRect l="-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9" name="TextBox 358">
                <a:extLst>
                  <a:ext uri="{FF2B5EF4-FFF2-40B4-BE49-F238E27FC236}">
                    <a16:creationId xmlns:a16="http://schemas.microsoft.com/office/drawing/2014/main" id="{E1C9F5E6-823C-4646-8AEF-AA5BC01E739C}"/>
                  </a:ext>
                </a:extLst>
              </p:cNvPr>
              <p:cNvSpPr txBox="1"/>
              <p:nvPr/>
            </p:nvSpPr>
            <p:spPr>
              <a:xfrm>
                <a:off x="816477" y="715249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12</m:t>
                          </m:r>
                        </m:num>
                        <m:den>
                          <m:r>
                            <a:rPr lang="en-US" b="0" i="1" smtClean="0">
                              <a:latin typeface="Cambria Math" panose="02040503050406030204" pitchFamily="18" charset="0"/>
                            </a:rPr>
                            <m:t>12</m:t>
                          </m:r>
                        </m:den>
                      </m:f>
                    </m:oMath>
                  </m:oMathPara>
                </a14:m>
                <a:endParaRPr lang="en-US"/>
              </a:p>
            </p:txBody>
          </p:sp>
        </mc:Choice>
        <mc:Fallback xmlns="">
          <p:sp>
            <p:nvSpPr>
              <p:cNvPr id="359" name="TextBox 358">
                <a:extLst>
                  <a:ext uri="{FF2B5EF4-FFF2-40B4-BE49-F238E27FC236}">
                    <a16:creationId xmlns:a16="http://schemas.microsoft.com/office/drawing/2014/main" id="{E1C9F5E6-823C-4646-8AEF-AA5BC01E739C}"/>
                  </a:ext>
                </a:extLst>
              </p:cNvPr>
              <p:cNvSpPr txBox="1">
                <a:spLocks noRot="1" noChangeAspect="1" noMove="1" noResize="1" noEditPoints="1" noAdjustHandles="1" noChangeArrowheads="1" noChangeShapeType="1" noTextEdit="1"/>
              </p:cNvSpPr>
              <p:nvPr/>
            </p:nvSpPr>
            <p:spPr>
              <a:xfrm>
                <a:off x="816477" y="7152495"/>
                <a:ext cx="253999" cy="518604"/>
              </a:xfrm>
              <a:prstGeom prst="rect">
                <a:avLst/>
              </a:prstGeom>
              <a:blipFill>
                <a:blip r:embed="rId150"/>
                <a:stretch>
                  <a:fillRect l="-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0" name="TextBox 359">
                <a:extLst>
                  <a:ext uri="{FF2B5EF4-FFF2-40B4-BE49-F238E27FC236}">
                    <a16:creationId xmlns:a16="http://schemas.microsoft.com/office/drawing/2014/main" id="{B3BA5245-DA5C-42E0-9574-D30D9A39E6F0}"/>
                  </a:ext>
                </a:extLst>
              </p:cNvPr>
              <p:cNvSpPr txBox="1"/>
              <p:nvPr/>
            </p:nvSpPr>
            <p:spPr>
              <a:xfrm>
                <a:off x="1563546" y="715019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12</m:t>
                          </m:r>
                        </m:num>
                        <m:den>
                          <m:r>
                            <a:rPr lang="en-US" b="0" i="1" smtClean="0">
                              <a:latin typeface="Cambria Math" panose="02040503050406030204" pitchFamily="18" charset="0"/>
                            </a:rPr>
                            <m:t>12</m:t>
                          </m:r>
                        </m:den>
                      </m:f>
                    </m:oMath>
                  </m:oMathPara>
                </a14:m>
                <a:endParaRPr lang="en-US"/>
              </a:p>
            </p:txBody>
          </p:sp>
        </mc:Choice>
        <mc:Fallback xmlns="">
          <p:sp>
            <p:nvSpPr>
              <p:cNvPr id="360" name="TextBox 359">
                <a:extLst>
                  <a:ext uri="{FF2B5EF4-FFF2-40B4-BE49-F238E27FC236}">
                    <a16:creationId xmlns:a16="http://schemas.microsoft.com/office/drawing/2014/main" id="{B3BA5245-DA5C-42E0-9574-D30D9A39E6F0}"/>
                  </a:ext>
                </a:extLst>
              </p:cNvPr>
              <p:cNvSpPr txBox="1">
                <a:spLocks noRot="1" noChangeAspect="1" noMove="1" noResize="1" noEditPoints="1" noAdjustHandles="1" noChangeArrowheads="1" noChangeShapeType="1" noTextEdit="1"/>
              </p:cNvSpPr>
              <p:nvPr/>
            </p:nvSpPr>
            <p:spPr>
              <a:xfrm>
                <a:off x="1563546" y="7150195"/>
                <a:ext cx="253999" cy="518604"/>
              </a:xfrm>
              <a:prstGeom prst="rect">
                <a:avLst/>
              </a:prstGeom>
              <a:blipFill>
                <a:blip r:embed="rId151"/>
                <a:stretch>
                  <a:fillRect r="-2381"/>
                </a:stretch>
              </a:blipFill>
            </p:spPr>
            <p:txBody>
              <a:bodyPr/>
              <a:lstStyle/>
              <a:p>
                <a:r>
                  <a:rPr lang="en-US">
                    <a:noFill/>
                  </a:rPr>
                  <a:t> </a:t>
                </a:r>
              </a:p>
            </p:txBody>
          </p:sp>
        </mc:Fallback>
      </mc:AlternateContent>
      <p:sp>
        <p:nvSpPr>
          <p:cNvPr id="361" name="TextBox 360">
            <a:extLst>
              <a:ext uri="{FF2B5EF4-FFF2-40B4-BE49-F238E27FC236}">
                <a16:creationId xmlns:a16="http://schemas.microsoft.com/office/drawing/2014/main" id="{6DCF33F3-3CEB-43F5-BD60-BEF88F18D6FD}"/>
              </a:ext>
            </a:extLst>
          </p:cNvPr>
          <p:cNvSpPr txBox="1"/>
          <p:nvPr/>
        </p:nvSpPr>
        <p:spPr>
          <a:xfrm>
            <a:off x="1101252" y="7170128"/>
            <a:ext cx="2848668" cy="461665"/>
          </a:xfrm>
          <a:prstGeom prst="rect">
            <a:avLst/>
          </a:prstGeom>
          <a:noFill/>
        </p:spPr>
        <p:txBody>
          <a:bodyPr wrap="square" rtlCol="0">
            <a:spAutoFit/>
          </a:bodyPr>
          <a:lstStyle/>
          <a:p>
            <a:r>
              <a:rPr lang="en-US" sz="2400">
                <a:solidFill>
                  <a:schemeClr val="tx1">
                    <a:lumMod val="50000"/>
                    <a:lumOff val="50000"/>
                  </a:schemeClr>
                </a:solidFill>
              </a:rPr>
              <a:t>+          +        =       = 3</a:t>
            </a:r>
          </a:p>
        </p:txBody>
      </p:sp>
      <mc:AlternateContent xmlns:mc="http://schemas.openxmlformats.org/markup-compatibility/2006" xmlns:a14="http://schemas.microsoft.com/office/drawing/2010/main">
        <mc:Choice Requires="a14">
          <p:sp>
            <p:nvSpPr>
              <p:cNvPr id="362" name="TextBox 361">
                <a:extLst>
                  <a:ext uri="{FF2B5EF4-FFF2-40B4-BE49-F238E27FC236}">
                    <a16:creationId xmlns:a16="http://schemas.microsoft.com/office/drawing/2014/main" id="{BF85300E-95E0-46FD-BA7E-F309F742B60B}"/>
                  </a:ext>
                </a:extLst>
              </p:cNvPr>
              <p:cNvSpPr txBox="1"/>
              <p:nvPr/>
            </p:nvSpPr>
            <p:spPr>
              <a:xfrm>
                <a:off x="2979966" y="7146444"/>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36</m:t>
                          </m:r>
                        </m:num>
                        <m:den>
                          <m:r>
                            <a:rPr lang="en-US" b="0" i="1" smtClean="0">
                              <a:latin typeface="Cambria Math" panose="02040503050406030204" pitchFamily="18" charset="0"/>
                            </a:rPr>
                            <m:t>12</m:t>
                          </m:r>
                        </m:den>
                      </m:f>
                    </m:oMath>
                  </m:oMathPara>
                </a14:m>
                <a:endParaRPr lang="en-US"/>
              </a:p>
            </p:txBody>
          </p:sp>
        </mc:Choice>
        <mc:Fallback xmlns="">
          <p:sp>
            <p:nvSpPr>
              <p:cNvPr id="362" name="TextBox 361">
                <a:extLst>
                  <a:ext uri="{FF2B5EF4-FFF2-40B4-BE49-F238E27FC236}">
                    <a16:creationId xmlns:a16="http://schemas.microsoft.com/office/drawing/2014/main" id="{BF85300E-95E0-46FD-BA7E-F309F742B60B}"/>
                  </a:ext>
                </a:extLst>
              </p:cNvPr>
              <p:cNvSpPr txBox="1">
                <a:spLocks noRot="1" noChangeAspect="1" noMove="1" noResize="1" noEditPoints="1" noAdjustHandles="1" noChangeArrowheads="1" noChangeShapeType="1" noTextEdit="1"/>
              </p:cNvSpPr>
              <p:nvPr/>
            </p:nvSpPr>
            <p:spPr>
              <a:xfrm>
                <a:off x="2979966" y="7146444"/>
                <a:ext cx="253999" cy="518604"/>
              </a:xfrm>
              <a:prstGeom prst="rect">
                <a:avLst/>
              </a:prstGeom>
              <a:blipFill>
                <a:blip r:embed="rId152"/>
                <a:stretch>
                  <a:fillRect l="-2381"/>
                </a:stretch>
              </a:blipFill>
            </p:spPr>
            <p:txBody>
              <a:bodyPr/>
              <a:lstStyle/>
              <a:p>
                <a:r>
                  <a:rPr lang="en-US">
                    <a:noFill/>
                  </a:rPr>
                  <a:t> </a:t>
                </a:r>
              </a:p>
            </p:txBody>
          </p:sp>
        </mc:Fallback>
      </mc:AlternateContent>
      <p:sp>
        <p:nvSpPr>
          <p:cNvPr id="363" name="TextBox 362">
            <a:extLst>
              <a:ext uri="{FF2B5EF4-FFF2-40B4-BE49-F238E27FC236}">
                <a16:creationId xmlns:a16="http://schemas.microsoft.com/office/drawing/2014/main" id="{806CADDF-09AB-4D04-9156-47D72913AF48}"/>
              </a:ext>
            </a:extLst>
          </p:cNvPr>
          <p:cNvSpPr txBox="1"/>
          <p:nvPr/>
        </p:nvSpPr>
        <p:spPr>
          <a:xfrm>
            <a:off x="451010" y="7753989"/>
            <a:ext cx="3312895" cy="584775"/>
          </a:xfrm>
          <a:prstGeom prst="rect">
            <a:avLst/>
          </a:prstGeom>
          <a:noFill/>
        </p:spPr>
        <p:txBody>
          <a:bodyPr wrap="square" rtlCol="0">
            <a:spAutoFit/>
          </a:bodyPr>
          <a:lstStyle/>
          <a:p>
            <a:r>
              <a:rPr lang="en-US" sz="1600">
                <a:solidFill>
                  <a:schemeClr val="tx1">
                    <a:lumMod val="50000"/>
                    <a:lumOff val="50000"/>
                  </a:schemeClr>
                </a:solidFill>
              </a:rPr>
              <a:t>3 wholes cut (portioned) into 12 equal shares give 36 equal shares.</a:t>
            </a:r>
          </a:p>
        </p:txBody>
      </p:sp>
      <p:sp>
        <p:nvSpPr>
          <p:cNvPr id="364" name="TextBox 363">
            <a:extLst>
              <a:ext uri="{FF2B5EF4-FFF2-40B4-BE49-F238E27FC236}">
                <a16:creationId xmlns:a16="http://schemas.microsoft.com/office/drawing/2014/main" id="{B8098B36-DF79-4123-91C0-4DFBB2C28725}"/>
              </a:ext>
            </a:extLst>
          </p:cNvPr>
          <p:cNvSpPr txBox="1"/>
          <p:nvPr/>
        </p:nvSpPr>
        <p:spPr>
          <a:xfrm>
            <a:off x="2869123" y="8594420"/>
            <a:ext cx="788720" cy="338554"/>
          </a:xfrm>
          <a:prstGeom prst="rect">
            <a:avLst/>
          </a:prstGeom>
          <a:noFill/>
        </p:spPr>
        <p:txBody>
          <a:bodyPr wrap="square" rtlCol="0">
            <a:spAutoFit/>
          </a:bodyPr>
          <a:lstStyle/>
          <a:p>
            <a:r>
              <a:rPr lang="en-US" sz="1600">
                <a:solidFill>
                  <a:schemeClr val="tx1">
                    <a:lumMod val="50000"/>
                    <a:lumOff val="50000"/>
                  </a:schemeClr>
                </a:solidFill>
              </a:rPr>
              <a:t>3 x     = </a:t>
            </a:r>
          </a:p>
        </p:txBody>
      </p:sp>
      <mc:AlternateContent xmlns:mc="http://schemas.openxmlformats.org/markup-compatibility/2006" xmlns:a14="http://schemas.microsoft.com/office/drawing/2010/main">
        <mc:Choice Requires="a14">
          <p:sp>
            <p:nvSpPr>
              <p:cNvPr id="367" name="TextBox 366">
                <a:extLst>
                  <a:ext uri="{FF2B5EF4-FFF2-40B4-BE49-F238E27FC236}">
                    <a16:creationId xmlns:a16="http://schemas.microsoft.com/office/drawing/2014/main" id="{65B0806B-4CD7-452C-A707-9358F1CDC766}"/>
                  </a:ext>
                </a:extLst>
              </p:cNvPr>
              <p:cNvSpPr txBox="1"/>
              <p:nvPr/>
            </p:nvSpPr>
            <p:spPr>
              <a:xfrm>
                <a:off x="3187820" y="8591834"/>
                <a:ext cx="253999" cy="3456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en-US" sz="1200" b="0" i="1" smtClean="0">
                              <a:latin typeface="Cambria Math" panose="02040503050406030204" pitchFamily="18" charset="0"/>
                            </a:rPr>
                            <m:t>12</m:t>
                          </m:r>
                        </m:num>
                        <m:den>
                          <m:r>
                            <a:rPr lang="en-US" sz="1200" b="0" i="1" smtClean="0">
                              <a:latin typeface="Cambria Math" panose="02040503050406030204" pitchFamily="18" charset="0"/>
                            </a:rPr>
                            <m:t>12</m:t>
                          </m:r>
                        </m:den>
                      </m:f>
                    </m:oMath>
                  </m:oMathPara>
                </a14:m>
                <a:endParaRPr lang="en-US" sz="1200"/>
              </a:p>
            </p:txBody>
          </p:sp>
        </mc:Choice>
        <mc:Fallback xmlns="">
          <p:sp>
            <p:nvSpPr>
              <p:cNvPr id="367" name="TextBox 366">
                <a:extLst>
                  <a:ext uri="{FF2B5EF4-FFF2-40B4-BE49-F238E27FC236}">
                    <a16:creationId xmlns:a16="http://schemas.microsoft.com/office/drawing/2014/main" id="{65B0806B-4CD7-452C-A707-9358F1CDC766}"/>
                  </a:ext>
                </a:extLst>
              </p:cNvPr>
              <p:cNvSpPr txBox="1">
                <a:spLocks noRot="1" noChangeAspect="1" noMove="1" noResize="1" noEditPoints="1" noAdjustHandles="1" noChangeArrowheads="1" noChangeShapeType="1" noTextEdit="1"/>
              </p:cNvSpPr>
              <p:nvPr/>
            </p:nvSpPr>
            <p:spPr>
              <a:xfrm>
                <a:off x="3187820" y="8591834"/>
                <a:ext cx="253999" cy="345672"/>
              </a:xfrm>
              <a:prstGeom prst="rect">
                <a:avLst/>
              </a:prstGeom>
              <a:blipFill>
                <a:blip r:embed="rId153"/>
                <a:stretch>
                  <a:fillRect l="-4762" t="-1754" r="-4762"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8" name="TextBox 367">
                <a:extLst>
                  <a:ext uri="{FF2B5EF4-FFF2-40B4-BE49-F238E27FC236}">
                    <a16:creationId xmlns:a16="http://schemas.microsoft.com/office/drawing/2014/main" id="{804C57D3-6646-42F9-AF69-7F90AD56B804}"/>
                  </a:ext>
                </a:extLst>
              </p:cNvPr>
              <p:cNvSpPr txBox="1"/>
              <p:nvPr/>
            </p:nvSpPr>
            <p:spPr>
              <a:xfrm>
                <a:off x="2989103" y="8985899"/>
                <a:ext cx="253999" cy="3456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en-US" sz="1200" b="0" i="1" smtClean="0">
                              <a:latin typeface="Cambria Math" panose="02040503050406030204" pitchFamily="18" charset="0"/>
                            </a:rPr>
                            <m:t>36</m:t>
                          </m:r>
                        </m:num>
                        <m:den>
                          <m:r>
                            <a:rPr lang="en-US" sz="1200" b="0" i="1" smtClean="0">
                              <a:latin typeface="Cambria Math" panose="02040503050406030204" pitchFamily="18" charset="0"/>
                            </a:rPr>
                            <m:t>12</m:t>
                          </m:r>
                        </m:den>
                      </m:f>
                    </m:oMath>
                  </m:oMathPara>
                </a14:m>
                <a:endParaRPr lang="en-US" sz="1200"/>
              </a:p>
            </p:txBody>
          </p:sp>
        </mc:Choice>
        <mc:Fallback xmlns="">
          <p:sp>
            <p:nvSpPr>
              <p:cNvPr id="368" name="TextBox 367">
                <a:extLst>
                  <a:ext uri="{FF2B5EF4-FFF2-40B4-BE49-F238E27FC236}">
                    <a16:creationId xmlns:a16="http://schemas.microsoft.com/office/drawing/2014/main" id="{804C57D3-6646-42F9-AF69-7F90AD56B804}"/>
                  </a:ext>
                </a:extLst>
              </p:cNvPr>
              <p:cNvSpPr txBox="1">
                <a:spLocks noRot="1" noChangeAspect="1" noMove="1" noResize="1" noEditPoints="1" noAdjustHandles="1" noChangeArrowheads="1" noChangeShapeType="1" noTextEdit="1"/>
              </p:cNvSpPr>
              <p:nvPr/>
            </p:nvSpPr>
            <p:spPr>
              <a:xfrm>
                <a:off x="2989103" y="8985899"/>
                <a:ext cx="253999" cy="345672"/>
              </a:xfrm>
              <a:prstGeom prst="rect">
                <a:avLst/>
              </a:prstGeom>
              <a:blipFill>
                <a:blip r:embed="rId154"/>
                <a:stretch>
                  <a:fillRect l="-4762" t="-3509" r="-4762" b="-14035"/>
                </a:stretch>
              </a:blipFill>
            </p:spPr>
            <p:txBody>
              <a:bodyPr/>
              <a:lstStyle/>
              <a:p>
                <a:r>
                  <a:rPr lang="en-US">
                    <a:noFill/>
                  </a:rPr>
                  <a:t> </a:t>
                </a:r>
              </a:p>
            </p:txBody>
          </p:sp>
        </mc:Fallback>
      </mc:AlternateContent>
      <p:grpSp>
        <p:nvGrpSpPr>
          <p:cNvPr id="369" name="Group 368">
            <a:extLst>
              <a:ext uri="{FF2B5EF4-FFF2-40B4-BE49-F238E27FC236}">
                <a16:creationId xmlns:a16="http://schemas.microsoft.com/office/drawing/2014/main" id="{74038C7F-DF5B-4EA5-BE96-7CF80878B65C}"/>
              </a:ext>
            </a:extLst>
          </p:cNvPr>
          <p:cNvGrpSpPr/>
          <p:nvPr/>
        </p:nvGrpSpPr>
        <p:grpSpPr>
          <a:xfrm>
            <a:off x="4582680" y="3242283"/>
            <a:ext cx="678665" cy="585056"/>
            <a:chOff x="4296602" y="4411404"/>
            <a:chExt cx="1060704" cy="914400"/>
          </a:xfrm>
          <a:solidFill>
            <a:srgbClr val="FFFF00"/>
          </a:solidFill>
        </p:grpSpPr>
        <p:sp>
          <p:nvSpPr>
            <p:cNvPr id="370" name="Isosceles Triangle 369">
              <a:extLst>
                <a:ext uri="{FF2B5EF4-FFF2-40B4-BE49-F238E27FC236}">
                  <a16:creationId xmlns:a16="http://schemas.microsoft.com/office/drawing/2014/main" id="{4DCF7C19-40FE-4784-BF10-90FB3A28E3C2}"/>
                </a:ext>
              </a:extLst>
            </p:cNvPr>
            <p:cNvSpPr/>
            <p:nvPr/>
          </p:nvSpPr>
          <p:spPr>
            <a:xfrm>
              <a:off x="4296602" y="4411404"/>
              <a:ext cx="1060704" cy="9144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371" name="Straight Connector 370">
              <a:extLst>
                <a:ext uri="{FF2B5EF4-FFF2-40B4-BE49-F238E27FC236}">
                  <a16:creationId xmlns:a16="http://schemas.microsoft.com/office/drawing/2014/main" id="{ED52EFF1-6B5D-4C00-876C-0C941702305C}"/>
                </a:ext>
              </a:extLst>
            </p:cNvPr>
            <p:cNvCxnSpPr>
              <a:endCxn id="370" idx="2"/>
            </p:cNvCxnSpPr>
            <p:nvPr/>
          </p:nvCxnSpPr>
          <p:spPr>
            <a:xfrm flipH="1">
              <a:off x="4296602" y="5003167"/>
              <a:ext cx="538162" cy="32263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43623196-9F00-4CF2-9A96-062B5D4490EB}"/>
                </a:ext>
              </a:extLst>
            </p:cNvPr>
            <p:cNvCxnSpPr>
              <a:stCxn id="370" idx="0"/>
            </p:cNvCxnSpPr>
            <p:nvPr/>
          </p:nvCxnSpPr>
          <p:spPr>
            <a:xfrm>
              <a:off x="4826954" y="4411404"/>
              <a:ext cx="0" cy="58245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211DD739-ACA5-429D-AB7F-845E31C59E97}"/>
                </a:ext>
              </a:extLst>
            </p:cNvPr>
            <p:cNvCxnSpPr>
              <a:endCxn id="370" idx="4"/>
            </p:cNvCxnSpPr>
            <p:nvPr/>
          </p:nvCxnSpPr>
          <p:spPr>
            <a:xfrm>
              <a:off x="4834764" y="5003167"/>
              <a:ext cx="522542" cy="322637"/>
            </a:xfrm>
            <a:prstGeom prst="line">
              <a:avLst/>
            </a:prstGeom>
            <a:grpFill/>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55">
              <p14:nvContentPartPr>
                <p14:cNvPr id="374" name="Ink 373">
                  <a:extLst>
                    <a:ext uri="{FF2B5EF4-FFF2-40B4-BE49-F238E27FC236}">
                      <a16:creationId xmlns:a16="http://schemas.microsoft.com/office/drawing/2014/main" id="{9C4ECDA2-91F2-428C-831C-1054B4017657}"/>
                    </a:ext>
                  </a:extLst>
                </p14:cNvPr>
                <p14:cNvContentPartPr/>
                <p14:nvPr/>
              </p14:nvContentPartPr>
              <p14:xfrm>
                <a:off x="4691689" y="4483811"/>
                <a:ext cx="106560" cy="207900"/>
              </p14:xfrm>
            </p:contentPart>
          </mc:Choice>
          <mc:Fallback xmlns="">
            <p:pic>
              <p:nvPicPr>
                <p:cNvPr id="374" name="Ink 373">
                  <a:extLst>
                    <a:ext uri="{FF2B5EF4-FFF2-40B4-BE49-F238E27FC236}">
                      <a16:creationId xmlns:a16="http://schemas.microsoft.com/office/drawing/2014/main" id="{9C4ECDA2-91F2-428C-831C-1054B4017657}"/>
                    </a:ext>
                  </a:extLst>
                </p:cNvPr>
                <p:cNvPicPr/>
                <p:nvPr/>
              </p:nvPicPr>
              <p:blipFill>
                <a:blip r:embed="rId156"/>
                <a:stretch>
                  <a:fillRect/>
                </a:stretch>
              </p:blipFill>
              <p:spPr>
                <a:xfrm>
                  <a:off x="4677594" y="4455716"/>
                  <a:ext cx="134187" cy="263527"/>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375" name="Ink 374">
                  <a:extLst>
                    <a:ext uri="{FF2B5EF4-FFF2-40B4-BE49-F238E27FC236}">
                      <a16:creationId xmlns:a16="http://schemas.microsoft.com/office/drawing/2014/main" id="{23450799-30FD-44F4-8736-ACDE455327BC}"/>
                    </a:ext>
                  </a:extLst>
                </p14:cNvPr>
                <p14:cNvContentPartPr/>
                <p14:nvPr/>
              </p14:nvContentPartPr>
              <p14:xfrm>
                <a:off x="4599709" y="4693331"/>
                <a:ext cx="91440" cy="161280"/>
              </p14:xfrm>
            </p:contentPart>
          </mc:Choice>
          <mc:Fallback xmlns="">
            <p:pic>
              <p:nvPicPr>
                <p:cNvPr id="375" name="Ink 374">
                  <a:extLst>
                    <a:ext uri="{FF2B5EF4-FFF2-40B4-BE49-F238E27FC236}">
                      <a16:creationId xmlns:a16="http://schemas.microsoft.com/office/drawing/2014/main" id="{23450799-30FD-44F4-8736-ACDE455327BC}"/>
                    </a:ext>
                  </a:extLst>
                </p:cNvPr>
                <p:cNvPicPr/>
                <p:nvPr/>
              </p:nvPicPr>
              <p:blipFill>
                <a:blip r:embed="rId158"/>
                <a:stretch>
                  <a:fillRect/>
                </a:stretch>
              </p:blipFill>
              <p:spPr>
                <a:xfrm>
                  <a:off x="4585684" y="4665233"/>
                  <a:ext cx="118928" cy="216913"/>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376" name="Ink 375">
                  <a:extLst>
                    <a:ext uri="{FF2B5EF4-FFF2-40B4-BE49-F238E27FC236}">
                      <a16:creationId xmlns:a16="http://schemas.microsoft.com/office/drawing/2014/main" id="{864905E8-DBDE-4405-B6DE-2DE14613F850}"/>
                    </a:ext>
                  </a:extLst>
                </p14:cNvPr>
                <p14:cNvContentPartPr/>
                <p14:nvPr/>
              </p14:nvContentPartPr>
              <p14:xfrm>
                <a:off x="4496029" y="4826711"/>
                <a:ext cx="128520" cy="253620"/>
              </p14:xfrm>
            </p:contentPart>
          </mc:Choice>
          <mc:Fallback xmlns="">
            <p:pic>
              <p:nvPicPr>
                <p:cNvPr id="376" name="Ink 375">
                  <a:extLst>
                    <a:ext uri="{FF2B5EF4-FFF2-40B4-BE49-F238E27FC236}">
                      <a16:creationId xmlns:a16="http://schemas.microsoft.com/office/drawing/2014/main" id="{864905E8-DBDE-4405-B6DE-2DE14613F850}"/>
                    </a:ext>
                  </a:extLst>
                </p:cNvPr>
                <p:cNvPicPr/>
                <p:nvPr/>
              </p:nvPicPr>
              <p:blipFill>
                <a:blip r:embed="rId160"/>
                <a:stretch>
                  <a:fillRect/>
                </a:stretch>
              </p:blipFill>
              <p:spPr>
                <a:xfrm>
                  <a:off x="4481937" y="4798593"/>
                  <a:ext cx="156141" cy="309293"/>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377" name="Ink 376">
                  <a:extLst>
                    <a:ext uri="{FF2B5EF4-FFF2-40B4-BE49-F238E27FC236}">
                      <a16:creationId xmlns:a16="http://schemas.microsoft.com/office/drawing/2014/main" id="{45D1F5CA-4A9C-439C-8128-0D7245F42B50}"/>
                    </a:ext>
                  </a:extLst>
                </p14:cNvPr>
                <p14:cNvContentPartPr/>
                <p14:nvPr/>
              </p14:nvContentPartPr>
              <p14:xfrm>
                <a:off x="4355989" y="4952891"/>
                <a:ext cx="182880" cy="309420"/>
              </p14:xfrm>
            </p:contentPart>
          </mc:Choice>
          <mc:Fallback xmlns="">
            <p:pic>
              <p:nvPicPr>
                <p:cNvPr id="377" name="Ink 376">
                  <a:extLst>
                    <a:ext uri="{FF2B5EF4-FFF2-40B4-BE49-F238E27FC236}">
                      <a16:creationId xmlns:a16="http://schemas.microsoft.com/office/drawing/2014/main" id="{45D1F5CA-4A9C-439C-8128-0D7245F42B50}"/>
                    </a:ext>
                  </a:extLst>
                </p:cNvPr>
                <p:cNvPicPr/>
                <p:nvPr/>
              </p:nvPicPr>
              <p:blipFill>
                <a:blip r:embed="rId162"/>
                <a:stretch>
                  <a:fillRect/>
                </a:stretch>
              </p:blipFill>
              <p:spPr>
                <a:xfrm>
                  <a:off x="4341921" y="4924762"/>
                  <a:ext cx="210453" cy="365116"/>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378" name="Ink 377">
                  <a:extLst>
                    <a:ext uri="{FF2B5EF4-FFF2-40B4-BE49-F238E27FC236}">
                      <a16:creationId xmlns:a16="http://schemas.microsoft.com/office/drawing/2014/main" id="{2DAA04D4-2D01-483E-ABB1-9EE2F8346672}"/>
                    </a:ext>
                  </a:extLst>
                </p14:cNvPr>
                <p14:cNvContentPartPr/>
                <p14:nvPr/>
              </p14:nvContentPartPr>
              <p14:xfrm>
                <a:off x="4330789" y="5264831"/>
                <a:ext cx="469800" cy="43380"/>
              </p14:xfrm>
            </p:contentPart>
          </mc:Choice>
          <mc:Fallback xmlns="">
            <p:pic>
              <p:nvPicPr>
                <p:cNvPr id="378" name="Ink 377">
                  <a:extLst>
                    <a:ext uri="{FF2B5EF4-FFF2-40B4-BE49-F238E27FC236}">
                      <a16:creationId xmlns:a16="http://schemas.microsoft.com/office/drawing/2014/main" id="{2DAA04D4-2D01-483E-ABB1-9EE2F8346672}"/>
                    </a:ext>
                  </a:extLst>
                </p:cNvPr>
                <p:cNvPicPr/>
                <p:nvPr/>
              </p:nvPicPr>
              <p:blipFill>
                <a:blip r:embed="rId164"/>
                <a:stretch>
                  <a:fillRect/>
                </a:stretch>
              </p:blipFill>
              <p:spPr>
                <a:xfrm>
                  <a:off x="4316723" y="5236662"/>
                  <a:ext cx="497369" cy="99154"/>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379" name="Ink 378">
                  <a:extLst>
                    <a:ext uri="{FF2B5EF4-FFF2-40B4-BE49-F238E27FC236}">
                      <a16:creationId xmlns:a16="http://schemas.microsoft.com/office/drawing/2014/main" id="{04B5AB1B-6940-4224-9046-871D84E7F4AE}"/>
                    </a:ext>
                  </a:extLst>
                </p14:cNvPr>
                <p14:cNvContentPartPr/>
                <p14:nvPr/>
              </p14:nvContentPartPr>
              <p14:xfrm>
                <a:off x="4655329" y="5177711"/>
                <a:ext cx="642780" cy="130320"/>
              </p14:xfrm>
            </p:contentPart>
          </mc:Choice>
          <mc:Fallback xmlns="">
            <p:pic>
              <p:nvPicPr>
                <p:cNvPr id="379" name="Ink 378">
                  <a:extLst>
                    <a:ext uri="{FF2B5EF4-FFF2-40B4-BE49-F238E27FC236}">
                      <a16:creationId xmlns:a16="http://schemas.microsoft.com/office/drawing/2014/main" id="{04B5AB1B-6940-4224-9046-871D84E7F4AE}"/>
                    </a:ext>
                  </a:extLst>
                </p:cNvPr>
                <p:cNvPicPr/>
                <p:nvPr/>
              </p:nvPicPr>
              <p:blipFill>
                <a:blip r:embed="rId166"/>
                <a:stretch>
                  <a:fillRect/>
                </a:stretch>
              </p:blipFill>
              <p:spPr>
                <a:xfrm>
                  <a:off x="4641270" y="5149625"/>
                  <a:ext cx="670336" cy="185931"/>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380" name="Ink 379">
                  <a:extLst>
                    <a:ext uri="{FF2B5EF4-FFF2-40B4-BE49-F238E27FC236}">
                      <a16:creationId xmlns:a16="http://schemas.microsoft.com/office/drawing/2014/main" id="{2F3B3A8C-6817-45C3-9DA6-6535D3DCB73C}"/>
                    </a:ext>
                  </a:extLst>
                </p14:cNvPr>
                <p14:cNvContentPartPr/>
                <p14:nvPr/>
              </p14:nvContentPartPr>
              <p14:xfrm>
                <a:off x="5024329" y="5176811"/>
                <a:ext cx="180" cy="180"/>
              </p14:xfrm>
            </p:contentPart>
          </mc:Choice>
          <mc:Fallback xmlns="">
            <p:pic>
              <p:nvPicPr>
                <p:cNvPr id="380" name="Ink 379">
                  <a:extLst>
                    <a:ext uri="{FF2B5EF4-FFF2-40B4-BE49-F238E27FC236}">
                      <a16:creationId xmlns:a16="http://schemas.microsoft.com/office/drawing/2014/main" id="{2F3B3A8C-6817-45C3-9DA6-6535D3DCB73C}"/>
                    </a:ext>
                  </a:extLst>
                </p:cNvPr>
                <p:cNvPicPr/>
                <p:nvPr/>
              </p:nvPicPr>
              <p:blipFill>
                <a:blip r:embed="rId17"/>
                <a:stretch>
                  <a:fillRect/>
                </a:stretch>
              </p:blipFill>
              <p:spPr>
                <a:xfrm>
                  <a:off x="5019829" y="5167811"/>
                  <a:ext cx="9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381" name="Ink 380">
                  <a:extLst>
                    <a:ext uri="{FF2B5EF4-FFF2-40B4-BE49-F238E27FC236}">
                      <a16:creationId xmlns:a16="http://schemas.microsoft.com/office/drawing/2014/main" id="{36C29A5C-C89A-42A0-9F7F-585A498B5758}"/>
                    </a:ext>
                  </a:extLst>
                </p14:cNvPr>
                <p14:cNvContentPartPr/>
                <p14:nvPr/>
              </p14:nvContentPartPr>
              <p14:xfrm>
                <a:off x="4958629" y="5107511"/>
                <a:ext cx="217620" cy="118620"/>
              </p14:xfrm>
            </p:contentPart>
          </mc:Choice>
          <mc:Fallback xmlns="">
            <p:pic>
              <p:nvPicPr>
                <p:cNvPr id="381" name="Ink 380">
                  <a:extLst>
                    <a:ext uri="{FF2B5EF4-FFF2-40B4-BE49-F238E27FC236}">
                      <a16:creationId xmlns:a16="http://schemas.microsoft.com/office/drawing/2014/main" id="{36C29A5C-C89A-42A0-9F7F-585A498B5758}"/>
                    </a:ext>
                  </a:extLst>
                </p:cNvPr>
                <p:cNvPicPr/>
                <p:nvPr/>
              </p:nvPicPr>
              <p:blipFill>
                <a:blip r:embed="rId169"/>
                <a:stretch>
                  <a:fillRect/>
                </a:stretch>
              </p:blipFill>
              <p:spPr>
                <a:xfrm>
                  <a:off x="4944571" y="5079402"/>
                  <a:ext cx="245174" cy="174276"/>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382" name="Ink 381">
                  <a:extLst>
                    <a:ext uri="{FF2B5EF4-FFF2-40B4-BE49-F238E27FC236}">
                      <a16:creationId xmlns:a16="http://schemas.microsoft.com/office/drawing/2014/main" id="{4C428600-0156-47A2-A659-2FC87D5CC13F}"/>
                    </a:ext>
                  </a:extLst>
                </p14:cNvPr>
                <p14:cNvContentPartPr/>
                <p14:nvPr/>
              </p14:nvContentPartPr>
              <p14:xfrm>
                <a:off x="4756669" y="4968011"/>
                <a:ext cx="208260" cy="142200"/>
              </p14:xfrm>
            </p:contentPart>
          </mc:Choice>
          <mc:Fallback xmlns="">
            <p:pic>
              <p:nvPicPr>
                <p:cNvPr id="382" name="Ink 381">
                  <a:extLst>
                    <a:ext uri="{FF2B5EF4-FFF2-40B4-BE49-F238E27FC236}">
                      <a16:creationId xmlns:a16="http://schemas.microsoft.com/office/drawing/2014/main" id="{4C428600-0156-47A2-A659-2FC87D5CC13F}"/>
                    </a:ext>
                  </a:extLst>
                </p:cNvPr>
                <p:cNvPicPr/>
                <p:nvPr/>
              </p:nvPicPr>
              <p:blipFill>
                <a:blip r:embed="rId171"/>
                <a:stretch>
                  <a:fillRect/>
                </a:stretch>
              </p:blipFill>
              <p:spPr>
                <a:xfrm>
                  <a:off x="4742635" y="4939908"/>
                  <a:ext cx="235766" cy="197843"/>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383" name="Ink 382">
                  <a:extLst>
                    <a:ext uri="{FF2B5EF4-FFF2-40B4-BE49-F238E27FC236}">
                      <a16:creationId xmlns:a16="http://schemas.microsoft.com/office/drawing/2014/main" id="{96DB0BB3-0EE6-46A7-90CA-333FF5684638}"/>
                    </a:ext>
                  </a:extLst>
                </p14:cNvPr>
                <p14:cNvContentPartPr/>
                <p14:nvPr/>
              </p14:nvContentPartPr>
              <p14:xfrm>
                <a:off x="4786189" y="4830671"/>
                <a:ext cx="31320" cy="141480"/>
              </p14:xfrm>
            </p:contentPart>
          </mc:Choice>
          <mc:Fallback xmlns="">
            <p:pic>
              <p:nvPicPr>
                <p:cNvPr id="383" name="Ink 382">
                  <a:extLst>
                    <a:ext uri="{FF2B5EF4-FFF2-40B4-BE49-F238E27FC236}">
                      <a16:creationId xmlns:a16="http://schemas.microsoft.com/office/drawing/2014/main" id="{96DB0BB3-0EE6-46A7-90CA-333FF5684638}"/>
                    </a:ext>
                  </a:extLst>
                </p:cNvPr>
                <p:cNvPicPr/>
                <p:nvPr/>
              </p:nvPicPr>
              <p:blipFill>
                <a:blip r:embed="rId173"/>
                <a:stretch>
                  <a:fillRect/>
                </a:stretch>
              </p:blipFill>
              <p:spPr>
                <a:xfrm>
                  <a:off x="4772207" y="4802488"/>
                  <a:ext cx="58725" cy="197283"/>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384" name="Ink 383">
                  <a:extLst>
                    <a:ext uri="{FF2B5EF4-FFF2-40B4-BE49-F238E27FC236}">
                      <a16:creationId xmlns:a16="http://schemas.microsoft.com/office/drawing/2014/main" id="{13CD79F5-EF02-4836-BC98-3E704C6899D7}"/>
                    </a:ext>
                  </a:extLst>
                </p14:cNvPr>
                <p14:cNvContentPartPr/>
                <p14:nvPr/>
              </p14:nvContentPartPr>
              <p14:xfrm>
                <a:off x="4764769" y="4461851"/>
                <a:ext cx="59400" cy="355500"/>
              </p14:xfrm>
            </p:contentPart>
          </mc:Choice>
          <mc:Fallback xmlns="">
            <p:pic>
              <p:nvPicPr>
                <p:cNvPr id="384" name="Ink 383">
                  <a:extLst>
                    <a:ext uri="{FF2B5EF4-FFF2-40B4-BE49-F238E27FC236}">
                      <a16:creationId xmlns:a16="http://schemas.microsoft.com/office/drawing/2014/main" id="{13CD79F5-EF02-4836-BC98-3E704C6899D7}"/>
                    </a:ext>
                  </a:extLst>
                </p:cNvPr>
                <p:cNvPicPr/>
                <p:nvPr/>
              </p:nvPicPr>
              <p:blipFill>
                <a:blip r:embed="rId175"/>
                <a:stretch>
                  <a:fillRect/>
                </a:stretch>
              </p:blipFill>
              <p:spPr>
                <a:xfrm>
                  <a:off x="4750760" y="4433726"/>
                  <a:ext cx="86858" cy="411188"/>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385" name="Ink 384">
                  <a:extLst>
                    <a:ext uri="{FF2B5EF4-FFF2-40B4-BE49-F238E27FC236}">
                      <a16:creationId xmlns:a16="http://schemas.microsoft.com/office/drawing/2014/main" id="{81D3F69E-1D76-4C87-875A-911BA6D73D40}"/>
                    </a:ext>
                  </a:extLst>
                </p14:cNvPr>
                <p14:cNvContentPartPr/>
                <p14:nvPr/>
              </p14:nvContentPartPr>
              <p14:xfrm>
                <a:off x="4400629" y="5295791"/>
                <a:ext cx="252360" cy="7560"/>
              </p14:xfrm>
            </p:contentPart>
          </mc:Choice>
          <mc:Fallback xmlns="">
            <p:pic>
              <p:nvPicPr>
                <p:cNvPr id="385" name="Ink 384">
                  <a:extLst>
                    <a:ext uri="{FF2B5EF4-FFF2-40B4-BE49-F238E27FC236}">
                      <a16:creationId xmlns:a16="http://schemas.microsoft.com/office/drawing/2014/main" id="{81D3F69E-1D76-4C87-875A-911BA6D73D40}"/>
                    </a:ext>
                  </a:extLst>
                </p:cNvPr>
                <p:cNvPicPr/>
                <p:nvPr/>
              </p:nvPicPr>
              <p:blipFill>
                <a:blip r:embed="rId177"/>
                <a:stretch>
                  <a:fillRect/>
                </a:stretch>
              </p:blipFill>
              <p:spPr>
                <a:xfrm>
                  <a:off x="4386546" y="5268791"/>
                  <a:ext cx="279962" cy="610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386" name="Ink 385">
                  <a:extLst>
                    <a:ext uri="{FF2B5EF4-FFF2-40B4-BE49-F238E27FC236}">
                      <a16:creationId xmlns:a16="http://schemas.microsoft.com/office/drawing/2014/main" id="{7A4FD49F-C77E-4B85-9C92-14A3A18F1EA5}"/>
                    </a:ext>
                  </a:extLst>
                </p14:cNvPr>
                <p14:cNvContentPartPr/>
                <p14:nvPr/>
              </p14:nvContentPartPr>
              <p14:xfrm>
                <a:off x="4567489" y="5288411"/>
                <a:ext cx="104760" cy="24120"/>
              </p14:xfrm>
            </p:contentPart>
          </mc:Choice>
          <mc:Fallback xmlns="">
            <p:pic>
              <p:nvPicPr>
                <p:cNvPr id="386" name="Ink 385">
                  <a:extLst>
                    <a:ext uri="{FF2B5EF4-FFF2-40B4-BE49-F238E27FC236}">
                      <a16:creationId xmlns:a16="http://schemas.microsoft.com/office/drawing/2014/main" id="{7A4FD49F-C77E-4B85-9C92-14A3A18F1EA5}"/>
                    </a:ext>
                  </a:extLst>
                </p:cNvPr>
                <p:cNvPicPr/>
                <p:nvPr/>
              </p:nvPicPr>
              <p:blipFill>
                <a:blip r:embed="rId29"/>
                <a:stretch>
                  <a:fillRect/>
                </a:stretch>
              </p:blipFill>
              <p:spPr>
                <a:xfrm>
                  <a:off x="4553408" y="5260364"/>
                  <a:ext cx="132358" cy="79652"/>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387" name="Ink 386">
                  <a:extLst>
                    <a:ext uri="{FF2B5EF4-FFF2-40B4-BE49-F238E27FC236}">
                      <a16:creationId xmlns:a16="http://schemas.microsoft.com/office/drawing/2014/main" id="{AFE4665F-1754-4BB6-828E-C35B4E1C8375}"/>
                    </a:ext>
                  </a:extLst>
                </p14:cNvPr>
                <p14:cNvContentPartPr/>
                <p14:nvPr/>
              </p14:nvContentPartPr>
              <p14:xfrm>
                <a:off x="4416289" y="4614851"/>
                <a:ext cx="391320" cy="640980"/>
              </p14:xfrm>
            </p:contentPart>
          </mc:Choice>
          <mc:Fallback xmlns="">
            <p:pic>
              <p:nvPicPr>
                <p:cNvPr id="387" name="Ink 386">
                  <a:extLst>
                    <a:ext uri="{FF2B5EF4-FFF2-40B4-BE49-F238E27FC236}">
                      <a16:creationId xmlns:a16="http://schemas.microsoft.com/office/drawing/2014/main" id="{AFE4665F-1754-4BB6-828E-C35B4E1C8375}"/>
                    </a:ext>
                  </a:extLst>
                </p:cNvPr>
                <p:cNvPicPr/>
                <p:nvPr/>
              </p:nvPicPr>
              <p:blipFill>
                <a:blip r:embed="rId180"/>
                <a:stretch>
                  <a:fillRect/>
                </a:stretch>
              </p:blipFill>
              <p:spPr>
                <a:xfrm>
                  <a:off x="4374060" y="4530437"/>
                  <a:ext cx="475215" cy="809244"/>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388" name="Ink 387">
                  <a:extLst>
                    <a:ext uri="{FF2B5EF4-FFF2-40B4-BE49-F238E27FC236}">
                      <a16:creationId xmlns:a16="http://schemas.microsoft.com/office/drawing/2014/main" id="{268C4CC0-EC75-4599-B048-62353A10D813}"/>
                    </a:ext>
                  </a:extLst>
                </p14:cNvPr>
                <p14:cNvContentPartPr/>
                <p14:nvPr/>
              </p14:nvContentPartPr>
              <p14:xfrm>
                <a:off x="4566229" y="4790891"/>
                <a:ext cx="577260" cy="474480"/>
              </p14:xfrm>
            </p:contentPart>
          </mc:Choice>
          <mc:Fallback xmlns="">
            <p:pic>
              <p:nvPicPr>
                <p:cNvPr id="388" name="Ink 387">
                  <a:extLst>
                    <a:ext uri="{FF2B5EF4-FFF2-40B4-BE49-F238E27FC236}">
                      <a16:creationId xmlns:a16="http://schemas.microsoft.com/office/drawing/2014/main" id="{268C4CC0-EC75-4599-B048-62353A10D813}"/>
                    </a:ext>
                  </a:extLst>
                </p:cNvPr>
                <p:cNvPicPr/>
                <p:nvPr/>
              </p:nvPicPr>
              <p:blipFill>
                <a:blip r:embed="rId182"/>
                <a:stretch>
                  <a:fillRect/>
                </a:stretch>
              </p:blipFill>
              <p:spPr>
                <a:xfrm>
                  <a:off x="4524032" y="4706464"/>
                  <a:ext cx="661092" cy="642771"/>
                </a:xfrm>
                <a:prstGeom prst="rect">
                  <a:avLst/>
                </a:prstGeom>
              </p:spPr>
            </p:pic>
          </mc:Fallback>
        </mc:AlternateContent>
      </p:grpSp>
      <p:grpSp>
        <p:nvGrpSpPr>
          <p:cNvPr id="389" name="Group 388">
            <a:extLst>
              <a:ext uri="{FF2B5EF4-FFF2-40B4-BE49-F238E27FC236}">
                <a16:creationId xmlns:a16="http://schemas.microsoft.com/office/drawing/2014/main" id="{17B76960-AC59-4520-9640-8845708131D5}"/>
              </a:ext>
            </a:extLst>
          </p:cNvPr>
          <p:cNvGrpSpPr/>
          <p:nvPr/>
        </p:nvGrpSpPr>
        <p:grpSpPr>
          <a:xfrm>
            <a:off x="5263986" y="3246803"/>
            <a:ext cx="678665" cy="585056"/>
            <a:chOff x="4296602" y="4411404"/>
            <a:chExt cx="1060704" cy="914400"/>
          </a:xfrm>
          <a:solidFill>
            <a:srgbClr val="FFFF00"/>
          </a:solidFill>
        </p:grpSpPr>
        <p:sp>
          <p:nvSpPr>
            <p:cNvPr id="390" name="Isosceles Triangle 389">
              <a:extLst>
                <a:ext uri="{FF2B5EF4-FFF2-40B4-BE49-F238E27FC236}">
                  <a16:creationId xmlns:a16="http://schemas.microsoft.com/office/drawing/2014/main" id="{89FCEB1C-4B44-4766-BE50-E1E690DE7323}"/>
                </a:ext>
              </a:extLst>
            </p:cNvPr>
            <p:cNvSpPr/>
            <p:nvPr/>
          </p:nvSpPr>
          <p:spPr>
            <a:xfrm>
              <a:off x="4296602" y="4411404"/>
              <a:ext cx="1060704" cy="9144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391" name="Straight Connector 390">
              <a:extLst>
                <a:ext uri="{FF2B5EF4-FFF2-40B4-BE49-F238E27FC236}">
                  <a16:creationId xmlns:a16="http://schemas.microsoft.com/office/drawing/2014/main" id="{D8717FFE-7716-4ABC-8F96-FEE59BDFDEEB}"/>
                </a:ext>
              </a:extLst>
            </p:cNvPr>
            <p:cNvCxnSpPr>
              <a:endCxn id="390" idx="2"/>
            </p:cNvCxnSpPr>
            <p:nvPr/>
          </p:nvCxnSpPr>
          <p:spPr>
            <a:xfrm flipH="1">
              <a:off x="4296602" y="5003167"/>
              <a:ext cx="538162" cy="32263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F30EEA7F-EDA8-4E91-A1CA-E0E50611B081}"/>
                </a:ext>
              </a:extLst>
            </p:cNvPr>
            <p:cNvCxnSpPr>
              <a:stCxn id="390" idx="0"/>
            </p:cNvCxnSpPr>
            <p:nvPr/>
          </p:nvCxnSpPr>
          <p:spPr>
            <a:xfrm>
              <a:off x="4826954" y="4411404"/>
              <a:ext cx="0" cy="58245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0389B63C-A773-439A-9AAB-F233FC57F4CB}"/>
                </a:ext>
              </a:extLst>
            </p:cNvPr>
            <p:cNvCxnSpPr>
              <a:endCxn id="390" idx="4"/>
            </p:cNvCxnSpPr>
            <p:nvPr/>
          </p:nvCxnSpPr>
          <p:spPr>
            <a:xfrm>
              <a:off x="4834764" y="5003167"/>
              <a:ext cx="522542" cy="322637"/>
            </a:xfrm>
            <a:prstGeom prst="line">
              <a:avLst/>
            </a:prstGeom>
            <a:grpFill/>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83">
              <p14:nvContentPartPr>
                <p14:cNvPr id="394" name="Ink 393">
                  <a:extLst>
                    <a:ext uri="{FF2B5EF4-FFF2-40B4-BE49-F238E27FC236}">
                      <a16:creationId xmlns:a16="http://schemas.microsoft.com/office/drawing/2014/main" id="{5C924535-9AEF-4F7D-A5EA-7D406A8D82F8}"/>
                    </a:ext>
                  </a:extLst>
                </p14:cNvPr>
                <p14:cNvContentPartPr/>
                <p14:nvPr/>
              </p14:nvContentPartPr>
              <p14:xfrm>
                <a:off x="4691689" y="4483811"/>
                <a:ext cx="106560" cy="207900"/>
              </p14:xfrm>
            </p:contentPart>
          </mc:Choice>
          <mc:Fallback xmlns="">
            <p:pic>
              <p:nvPicPr>
                <p:cNvPr id="394" name="Ink 393">
                  <a:extLst>
                    <a:ext uri="{FF2B5EF4-FFF2-40B4-BE49-F238E27FC236}">
                      <a16:creationId xmlns:a16="http://schemas.microsoft.com/office/drawing/2014/main" id="{5C924535-9AEF-4F7D-A5EA-7D406A8D82F8}"/>
                    </a:ext>
                  </a:extLst>
                </p:cNvPr>
                <p:cNvPicPr/>
                <p:nvPr/>
              </p:nvPicPr>
              <p:blipFill>
                <a:blip r:embed="rId184"/>
                <a:stretch>
                  <a:fillRect/>
                </a:stretch>
              </p:blipFill>
              <p:spPr>
                <a:xfrm>
                  <a:off x="4677668" y="4455640"/>
                  <a:ext cx="134041" cy="263678"/>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395" name="Ink 394">
                  <a:extLst>
                    <a:ext uri="{FF2B5EF4-FFF2-40B4-BE49-F238E27FC236}">
                      <a16:creationId xmlns:a16="http://schemas.microsoft.com/office/drawing/2014/main" id="{247BD921-BD6A-4B36-A024-B6A58DA82B82}"/>
                    </a:ext>
                  </a:extLst>
                </p14:cNvPr>
                <p14:cNvContentPartPr/>
                <p14:nvPr/>
              </p14:nvContentPartPr>
              <p14:xfrm>
                <a:off x="4599709" y="4693331"/>
                <a:ext cx="91440" cy="161280"/>
              </p14:xfrm>
            </p:contentPart>
          </mc:Choice>
          <mc:Fallback xmlns="">
            <p:pic>
              <p:nvPicPr>
                <p:cNvPr id="395" name="Ink 394">
                  <a:extLst>
                    <a:ext uri="{FF2B5EF4-FFF2-40B4-BE49-F238E27FC236}">
                      <a16:creationId xmlns:a16="http://schemas.microsoft.com/office/drawing/2014/main" id="{247BD921-BD6A-4B36-A024-B6A58DA82B82}"/>
                    </a:ext>
                  </a:extLst>
                </p:cNvPr>
                <p:cNvPicPr/>
                <p:nvPr/>
              </p:nvPicPr>
              <p:blipFill>
                <a:blip r:embed="rId186"/>
                <a:stretch>
                  <a:fillRect/>
                </a:stretch>
              </p:blipFill>
              <p:spPr>
                <a:xfrm>
                  <a:off x="4585684" y="4665233"/>
                  <a:ext cx="118928" cy="216913"/>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396" name="Ink 395">
                  <a:extLst>
                    <a:ext uri="{FF2B5EF4-FFF2-40B4-BE49-F238E27FC236}">
                      <a16:creationId xmlns:a16="http://schemas.microsoft.com/office/drawing/2014/main" id="{E37BB58E-FA8C-4CFD-BE37-03E71D95FEFB}"/>
                    </a:ext>
                  </a:extLst>
                </p14:cNvPr>
                <p14:cNvContentPartPr/>
                <p14:nvPr/>
              </p14:nvContentPartPr>
              <p14:xfrm>
                <a:off x="4496029" y="4826711"/>
                <a:ext cx="128520" cy="253620"/>
              </p14:xfrm>
            </p:contentPart>
          </mc:Choice>
          <mc:Fallback xmlns="">
            <p:pic>
              <p:nvPicPr>
                <p:cNvPr id="396" name="Ink 395">
                  <a:extLst>
                    <a:ext uri="{FF2B5EF4-FFF2-40B4-BE49-F238E27FC236}">
                      <a16:creationId xmlns:a16="http://schemas.microsoft.com/office/drawing/2014/main" id="{E37BB58E-FA8C-4CFD-BE37-03E71D95FEFB}"/>
                    </a:ext>
                  </a:extLst>
                </p:cNvPr>
                <p:cNvPicPr/>
                <p:nvPr/>
              </p:nvPicPr>
              <p:blipFill>
                <a:blip r:embed="rId188"/>
                <a:stretch>
                  <a:fillRect/>
                </a:stretch>
              </p:blipFill>
              <p:spPr>
                <a:xfrm>
                  <a:off x="4481937" y="4798593"/>
                  <a:ext cx="156141" cy="309293"/>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397" name="Ink 396">
                  <a:extLst>
                    <a:ext uri="{FF2B5EF4-FFF2-40B4-BE49-F238E27FC236}">
                      <a16:creationId xmlns:a16="http://schemas.microsoft.com/office/drawing/2014/main" id="{ED5BFED9-B89A-45AD-8670-1B49EA6C17B1}"/>
                    </a:ext>
                  </a:extLst>
                </p14:cNvPr>
                <p14:cNvContentPartPr/>
                <p14:nvPr/>
              </p14:nvContentPartPr>
              <p14:xfrm>
                <a:off x="4355989" y="4952891"/>
                <a:ext cx="182880" cy="309420"/>
              </p14:xfrm>
            </p:contentPart>
          </mc:Choice>
          <mc:Fallback xmlns="">
            <p:pic>
              <p:nvPicPr>
                <p:cNvPr id="397" name="Ink 396">
                  <a:extLst>
                    <a:ext uri="{FF2B5EF4-FFF2-40B4-BE49-F238E27FC236}">
                      <a16:creationId xmlns:a16="http://schemas.microsoft.com/office/drawing/2014/main" id="{ED5BFED9-B89A-45AD-8670-1B49EA6C17B1}"/>
                    </a:ext>
                  </a:extLst>
                </p:cNvPr>
                <p:cNvPicPr/>
                <p:nvPr/>
              </p:nvPicPr>
              <p:blipFill>
                <a:blip r:embed="rId162"/>
                <a:stretch>
                  <a:fillRect/>
                </a:stretch>
              </p:blipFill>
              <p:spPr>
                <a:xfrm>
                  <a:off x="4341921" y="4924762"/>
                  <a:ext cx="210453" cy="365116"/>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398" name="Ink 397">
                  <a:extLst>
                    <a:ext uri="{FF2B5EF4-FFF2-40B4-BE49-F238E27FC236}">
                      <a16:creationId xmlns:a16="http://schemas.microsoft.com/office/drawing/2014/main" id="{2A9F3B6E-9193-4372-9A18-BC3DAF068BF6}"/>
                    </a:ext>
                  </a:extLst>
                </p14:cNvPr>
                <p14:cNvContentPartPr/>
                <p14:nvPr/>
              </p14:nvContentPartPr>
              <p14:xfrm>
                <a:off x="4330789" y="5264831"/>
                <a:ext cx="469800" cy="43380"/>
              </p14:xfrm>
            </p:contentPart>
          </mc:Choice>
          <mc:Fallback xmlns="">
            <p:pic>
              <p:nvPicPr>
                <p:cNvPr id="398" name="Ink 397">
                  <a:extLst>
                    <a:ext uri="{FF2B5EF4-FFF2-40B4-BE49-F238E27FC236}">
                      <a16:creationId xmlns:a16="http://schemas.microsoft.com/office/drawing/2014/main" id="{2A9F3B6E-9193-4372-9A18-BC3DAF068BF6}"/>
                    </a:ext>
                  </a:extLst>
                </p:cNvPr>
                <p:cNvPicPr/>
                <p:nvPr/>
              </p:nvPicPr>
              <p:blipFill>
                <a:blip r:embed="rId191"/>
                <a:stretch>
                  <a:fillRect/>
                </a:stretch>
              </p:blipFill>
              <p:spPr>
                <a:xfrm>
                  <a:off x="4316723" y="5236662"/>
                  <a:ext cx="497369" cy="99154"/>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399" name="Ink 398">
                  <a:extLst>
                    <a:ext uri="{FF2B5EF4-FFF2-40B4-BE49-F238E27FC236}">
                      <a16:creationId xmlns:a16="http://schemas.microsoft.com/office/drawing/2014/main" id="{FADE0997-52B4-4441-8430-93FA6C5AB091}"/>
                    </a:ext>
                  </a:extLst>
                </p14:cNvPr>
                <p14:cNvContentPartPr/>
                <p14:nvPr/>
              </p14:nvContentPartPr>
              <p14:xfrm>
                <a:off x="4655329" y="5177711"/>
                <a:ext cx="642780" cy="130320"/>
              </p14:xfrm>
            </p:contentPart>
          </mc:Choice>
          <mc:Fallback xmlns="">
            <p:pic>
              <p:nvPicPr>
                <p:cNvPr id="399" name="Ink 398">
                  <a:extLst>
                    <a:ext uri="{FF2B5EF4-FFF2-40B4-BE49-F238E27FC236}">
                      <a16:creationId xmlns:a16="http://schemas.microsoft.com/office/drawing/2014/main" id="{FADE0997-52B4-4441-8430-93FA6C5AB091}"/>
                    </a:ext>
                  </a:extLst>
                </p:cNvPr>
                <p:cNvPicPr/>
                <p:nvPr/>
              </p:nvPicPr>
              <p:blipFill>
                <a:blip r:embed="rId193"/>
                <a:stretch>
                  <a:fillRect/>
                </a:stretch>
              </p:blipFill>
              <p:spPr>
                <a:xfrm>
                  <a:off x="4641258" y="5149503"/>
                  <a:ext cx="670360" cy="186171"/>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400" name="Ink 399">
                  <a:extLst>
                    <a:ext uri="{FF2B5EF4-FFF2-40B4-BE49-F238E27FC236}">
                      <a16:creationId xmlns:a16="http://schemas.microsoft.com/office/drawing/2014/main" id="{09D9EA66-D446-4102-9D62-833044983B89}"/>
                    </a:ext>
                  </a:extLst>
                </p14:cNvPr>
                <p14:cNvContentPartPr/>
                <p14:nvPr/>
              </p14:nvContentPartPr>
              <p14:xfrm>
                <a:off x="5024329" y="5176811"/>
                <a:ext cx="180" cy="180"/>
              </p14:xfrm>
            </p:contentPart>
          </mc:Choice>
          <mc:Fallback xmlns="">
            <p:pic>
              <p:nvPicPr>
                <p:cNvPr id="400" name="Ink 399">
                  <a:extLst>
                    <a:ext uri="{FF2B5EF4-FFF2-40B4-BE49-F238E27FC236}">
                      <a16:creationId xmlns:a16="http://schemas.microsoft.com/office/drawing/2014/main" id="{09D9EA66-D446-4102-9D62-833044983B89}"/>
                    </a:ext>
                  </a:extLst>
                </p:cNvPr>
                <p:cNvPicPr/>
                <p:nvPr/>
              </p:nvPicPr>
              <p:blipFill>
                <a:blip r:embed="rId17"/>
                <a:stretch>
                  <a:fillRect/>
                </a:stretch>
              </p:blipFill>
              <p:spPr>
                <a:xfrm>
                  <a:off x="5019829" y="5167811"/>
                  <a:ext cx="9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401" name="Ink 400">
                  <a:extLst>
                    <a:ext uri="{FF2B5EF4-FFF2-40B4-BE49-F238E27FC236}">
                      <a16:creationId xmlns:a16="http://schemas.microsoft.com/office/drawing/2014/main" id="{A9A564A1-A52E-4753-A315-30E55F6A5089}"/>
                    </a:ext>
                  </a:extLst>
                </p14:cNvPr>
                <p14:cNvContentPartPr/>
                <p14:nvPr/>
              </p14:nvContentPartPr>
              <p14:xfrm>
                <a:off x="4958629" y="5107511"/>
                <a:ext cx="217620" cy="118620"/>
              </p14:xfrm>
            </p:contentPart>
          </mc:Choice>
          <mc:Fallback xmlns="">
            <p:pic>
              <p:nvPicPr>
                <p:cNvPr id="401" name="Ink 400">
                  <a:extLst>
                    <a:ext uri="{FF2B5EF4-FFF2-40B4-BE49-F238E27FC236}">
                      <a16:creationId xmlns:a16="http://schemas.microsoft.com/office/drawing/2014/main" id="{A9A564A1-A52E-4753-A315-30E55F6A5089}"/>
                    </a:ext>
                  </a:extLst>
                </p:cNvPr>
                <p:cNvPicPr/>
                <p:nvPr/>
              </p:nvPicPr>
              <p:blipFill>
                <a:blip r:embed="rId196"/>
                <a:stretch>
                  <a:fillRect/>
                </a:stretch>
              </p:blipFill>
              <p:spPr>
                <a:xfrm>
                  <a:off x="4944571" y="5079402"/>
                  <a:ext cx="245174" cy="174276"/>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402" name="Ink 401">
                  <a:extLst>
                    <a:ext uri="{FF2B5EF4-FFF2-40B4-BE49-F238E27FC236}">
                      <a16:creationId xmlns:a16="http://schemas.microsoft.com/office/drawing/2014/main" id="{47289895-3DB0-4EFF-9FD7-527625D4A922}"/>
                    </a:ext>
                  </a:extLst>
                </p14:cNvPr>
                <p14:cNvContentPartPr/>
                <p14:nvPr/>
              </p14:nvContentPartPr>
              <p14:xfrm>
                <a:off x="4756669" y="4968011"/>
                <a:ext cx="208260" cy="142200"/>
              </p14:xfrm>
            </p:contentPart>
          </mc:Choice>
          <mc:Fallback xmlns="">
            <p:pic>
              <p:nvPicPr>
                <p:cNvPr id="402" name="Ink 401">
                  <a:extLst>
                    <a:ext uri="{FF2B5EF4-FFF2-40B4-BE49-F238E27FC236}">
                      <a16:creationId xmlns:a16="http://schemas.microsoft.com/office/drawing/2014/main" id="{47289895-3DB0-4EFF-9FD7-527625D4A922}"/>
                    </a:ext>
                  </a:extLst>
                </p:cNvPr>
                <p:cNvPicPr/>
                <p:nvPr/>
              </p:nvPicPr>
              <p:blipFill>
                <a:blip r:embed="rId198"/>
                <a:stretch>
                  <a:fillRect/>
                </a:stretch>
              </p:blipFill>
              <p:spPr>
                <a:xfrm>
                  <a:off x="4742597" y="4939908"/>
                  <a:ext cx="235840" cy="197843"/>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403" name="Ink 402">
                  <a:extLst>
                    <a:ext uri="{FF2B5EF4-FFF2-40B4-BE49-F238E27FC236}">
                      <a16:creationId xmlns:a16="http://schemas.microsoft.com/office/drawing/2014/main" id="{F582C432-E666-4CA4-A29A-EFA067757581}"/>
                    </a:ext>
                  </a:extLst>
                </p14:cNvPr>
                <p14:cNvContentPartPr/>
                <p14:nvPr/>
              </p14:nvContentPartPr>
              <p14:xfrm>
                <a:off x="4786189" y="4830671"/>
                <a:ext cx="31320" cy="141480"/>
              </p14:xfrm>
            </p:contentPart>
          </mc:Choice>
          <mc:Fallback xmlns="">
            <p:pic>
              <p:nvPicPr>
                <p:cNvPr id="403" name="Ink 402">
                  <a:extLst>
                    <a:ext uri="{FF2B5EF4-FFF2-40B4-BE49-F238E27FC236}">
                      <a16:creationId xmlns:a16="http://schemas.microsoft.com/office/drawing/2014/main" id="{F582C432-E666-4CA4-A29A-EFA067757581}"/>
                    </a:ext>
                  </a:extLst>
                </p:cNvPr>
                <p:cNvPicPr/>
                <p:nvPr/>
              </p:nvPicPr>
              <p:blipFill>
                <a:blip r:embed="rId200"/>
                <a:stretch>
                  <a:fillRect/>
                </a:stretch>
              </p:blipFill>
              <p:spPr>
                <a:xfrm>
                  <a:off x="4772207" y="4802488"/>
                  <a:ext cx="58725" cy="197283"/>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404" name="Ink 403">
                  <a:extLst>
                    <a:ext uri="{FF2B5EF4-FFF2-40B4-BE49-F238E27FC236}">
                      <a16:creationId xmlns:a16="http://schemas.microsoft.com/office/drawing/2014/main" id="{05896F6F-B25D-4A96-9BB6-22F1982EA39A}"/>
                    </a:ext>
                  </a:extLst>
                </p14:cNvPr>
                <p14:cNvContentPartPr/>
                <p14:nvPr/>
              </p14:nvContentPartPr>
              <p14:xfrm>
                <a:off x="4764769" y="4461851"/>
                <a:ext cx="59400" cy="355500"/>
              </p14:xfrm>
            </p:contentPart>
          </mc:Choice>
          <mc:Fallback xmlns="">
            <p:pic>
              <p:nvPicPr>
                <p:cNvPr id="404" name="Ink 403">
                  <a:extLst>
                    <a:ext uri="{FF2B5EF4-FFF2-40B4-BE49-F238E27FC236}">
                      <a16:creationId xmlns:a16="http://schemas.microsoft.com/office/drawing/2014/main" id="{05896F6F-B25D-4A96-9BB6-22F1982EA39A}"/>
                    </a:ext>
                  </a:extLst>
                </p:cNvPr>
                <p:cNvPicPr/>
                <p:nvPr/>
              </p:nvPicPr>
              <p:blipFill>
                <a:blip r:embed="rId202"/>
                <a:stretch>
                  <a:fillRect/>
                </a:stretch>
              </p:blipFill>
              <p:spPr>
                <a:xfrm>
                  <a:off x="4750760" y="4433726"/>
                  <a:ext cx="86858" cy="411188"/>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405" name="Ink 404">
                  <a:extLst>
                    <a:ext uri="{FF2B5EF4-FFF2-40B4-BE49-F238E27FC236}">
                      <a16:creationId xmlns:a16="http://schemas.microsoft.com/office/drawing/2014/main" id="{1BF20827-82F2-436D-8C44-E55821D3CBC5}"/>
                    </a:ext>
                  </a:extLst>
                </p14:cNvPr>
                <p14:cNvContentPartPr/>
                <p14:nvPr/>
              </p14:nvContentPartPr>
              <p14:xfrm>
                <a:off x="4400629" y="5295791"/>
                <a:ext cx="252360" cy="7560"/>
              </p14:xfrm>
            </p:contentPart>
          </mc:Choice>
          <mc:Fallback xmlns="">
            <p:pic>
              <p:nvPicPr>
                <p:cNvPr id="405" name="Ink 404">
                  <a:extLst>
                    <a:ext uri="{FF2B5EF4-FFF2-40B4-BE49-F238E27FC236}">
                      <a16:creationId xmlns:a16="http://schemas.microsoft.com/office/drawing/2014/main" id="{1BF20827-82F2-436D-8C44-E55821D3CBC5}"/>
                    </a:ext>
                  </a:extLst>
                </p:cNvPr>
                <p:cNvPicPr/>
                <p:nvPr/>
              </p:nvPicPr>
              <p:blipFill>
                <a:blip r:embed="rId204"/>
                <a:stretch>
                  <a:fillRect/>
                </a:stretch>
              </p:blipFill>
              <p:spPr>
                <a:xfrm>
                  <a:off x="4386578" y="5266714"/>
                  <a:ext cx="279900" cy="65132"/>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406" name="Ink 405">
                  <a:extLst>
                    <a:ext uri="{FF2B5EF4-FFF2-40B4-BE49-F238E27FC236}">
                      <a16:creationId xmlns:a16="http://schemas.microsoft.com/office/drawing/2014/main" id="{FEBE4F97-BB0B-4B6E-B910-BC86CA2D3F93}"/>
                    </a:ext>
                  </a:extLst>
                </p14:cNvPr>
                <p14:cNvContentPartPr/>
                <p14:nvPr/>
              </p14:nvContentPartPr>
              <p14:xfrm>
                <a:off x="4567489" y="5288411"/>
                <a:ext cx="104760" cy="24120"/>
              </p14:xfrm>
            </p:contentPart>
          </mc:Choice>
          <mc:Fallback xmlns="">
            <p:pic>
              <p:nvPicPr>
                <p:cNvPr id="406" name="Ink 405">
                  <a:extLst>
                    <a:ext uri="{FF2B5EF4-FFF2-40B4-BE49-F238E27FC236}">
                      <a16:creationId xmlns:a16="http://schemas.microsoft.com/office/drawing/2014/main" id="{FEBE4F97-BB0B-4B6E-B910-BC86CA2D3F93}"/>
                    </a:ext>
                  </a:extLst>
                </p:cNvPr>
                <p:cNvPicPr/>
                <p:nvPr/>
              </p:nvPicPr>
              <p:blipFill>
                <a:blip r:embed="rId206"/>
                <a:stretch>
                  <a:fillRect/>
                </a:stretch>
              </p:blipFill>
              <p:spPr>
                <a:xfrm>
                  <a:off x="4553484" y="5260364"/>
                  <a:ext cx="132210" cy="79652"/>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407" name="Ink 406">
                  <a:extLst>
                    <a:ext uri="{FF2B5EF4-FFF2-40B4-BE49-F238E27FC236}">
                      <a16:creationId xmlns:a16="http://schemas.microsoft.com/office/drawing/2014/main" id="{9B626FD5-DA73-45E7-BE48-3521A5CA7636}"/>
                    </a:ext>
                  </a:extLst>
                </p14:cNvPr>
                <p14:cNvContentPartPr/>
                <p14:nvPr/>
              </p14:nvContentPartPr>
              <p14:xfrm>
                <a:off x="4416289" y="4614851"/>
                <a:ext cx="391320" cy="640980"/>
              </p14:xfrm>
            </p:contentPart>
          </mc:Choice>
          <mc:Fallback xmlns="">
            <p:pic>
              <p:nvPicPr>
                <p:cNvPr id="407" name="Ink 406">
                  <a:extLst>
                    <a:ext uri="{FF2B5EF4-FFF2-40B4-BE49-F238E27FC236}">
                      <a16:creationId xmlns:a16="http://schemas.microsoft.com/office/drawing/2014/main" id="{9B626FD5-DA73-45E7-BE48-3521A5CA7636}"/>
                    </a:ext>
                  </a:extLst>
                </p:cNvPr>
                <p:cNvPicPr/>
                <p:nvPr/>
              </p:nvPicPr>
              <p:blipFill>
                <a:blip r:embed="rId208"/>
                <a:stretch>
                  <a:fillRect/>
                </a:stretch>
              </p:blipFill>
              <p:spPr>
                <a:xfrm>
                  <a:off x="4374121" y="4530512"/>
                  <a:ext cx="475094" cy="809097"/>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408" name="Ink 407">
                  <a:extLst>
                    <a:ext uri="{FF2B5EF4-FFF2-40B4-BE49-F238E27FC236}">
                      <a16:creationId xmlns:a16="http://schemas.microsoft.com/office/drawing/2014/main" id="{22C20BEF-EE16-496F-9703-EE19C2BCDF87}"/>
                    </a:ext>
                  </a:extLst>
                </p14:cNvPr>
                <p14:cNvContentPartPr/>
                <p14:nvPr/>
              </p14:nvContentPartPr>
              <p14:xfrm>
                <a:off x="4566229" y="4790891"/>
                <a:ext cx="577260" cy="474480"/>
              </p14:xfrm>
            </p:contentPart>
          </mc:Choice>
          <mc:Fallback xmlns="">
            <p:pic>
              <p:nvPicPr>
                <p:cNvPr id="408" name="Ink 407">
                  <a:extLst>
                    <a:ext uri="{FF2B5EF4-FFF2-40B4-BE49-F238E27FC236}">
                      <a16:creationId xmlns:a16="http://schemas.microsoft.com/office/drawing/2014/main" id="{22C20BEF-EE16-496F-9703-EE19C2BCDF87}"/>
                    </a:ext>
                  </a:extLst>
                </p:cNvPr>
                <p:cNvPicPr/>
                <p:nvPr/>
              </p:nvPicPr>
              <p:blipFill>
                <a:blip r:embed="rId210"/>
                <a:stretch>
                  <a:fillRect/>
                </a:stretch>
              </p:blipFill>
              <p:spPr>
                <a:xfrm>
                  <a:off x="4524032" y="4706464"/>
                  <a:ext cx="661092" cy="642771"/>
                </a:xfrm>
                <a:prstGeom prst="rect">
                  <a:avLst/>
                </a:prstGeom>
              </p:spPr>
            </p:pic>
          </mc:Fallback>
        </mc:AlternateContent>
      </p:grpSp>
      <p:grpSp>
        <p:nvGrpSpPr>
          <p:cNvPr id="409" name="Group 408">
            <a:extLst>
              <a:ext uri="{FF2B5EF4-FFF2-40B4-BE49-F238E27FC236}">
                <a16:creationId xmlns:a16="http://schemas.microsoft.com/office/drawing/2014/main" id="{42370E91-2D5F-4922-873C-2E595F95D972}"/>
              </a:ext>
            </a:extLst>
          </p:cNvPr>
          <p:cNvGrpSpPr/>
          <p:nvPr/>
        </p:nvGrpSpPr>
        <p:grpSpPr>
          <a:xfrm>
            <a:off x="5947648" y="3246420"/>
            <a:ext cx="678665" cy="585056"/>
            <a:chOff x="4296602" y="4411404"/>
            <a:chExt cx="1060704" cy="914400"/>
          </a:xfrm>
          <a:solidFill>
            <a:srgbClr val="FFFF00"/>
          </a:solidFill>
        </p:grpSpPr>
        <p:sp>
          <p:nvSpPr>
            <p:cNvPr id="410" name="Isosceles Triangle 409">
              <a:extLst>
                <a:ext uri="{FF2B5EF4-FFF2-40B4-BE49-F238E27FC236}">
                  <a16:creationId xmlns:a16="http://schemas.microsoft.com/office/drawing/2014/main" id="{0C238E55-A552-4E64-8B0D-453B9987E7A0}"/>
                </a:ext>
              </a:extLst>
            </p:cNvPr>
            <p:cNvSpPr/>
            <p:nvPr/>
          </p:nvSpPr>
          <p:spPr>
            <a:xfrm>
              <a:off x="4296602" y="4411404"/>
              <a:ext cx="1060704" cy="9144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411" name="Straight Connector 410">
              <a:extLst>
                <a:ext uri="{FF2B5EF4-FFF2-40B4-BE49-F238E27FC236}">
                  <a16:creationId xmlns:a16="http://schemas.microsoft.com/office/drawing/2014/main" id="{B726A768-4593-4E0E-A866-B9180D5F42C6}"/>
                </a:ext>
              </a:extLst>
            </p:cNvPr>
            <p:cNvCxnSpPr>
              <a:endCxn id="410" idx="2"/>
            </p:cNvCxnSpPr>
            <p:nvPr/>
          </p:nvCxnSpPr>
          <p:spPr>
            <a:xfrm flipH="1">
              <a:off x="4296602" y="5003167"/>
              <a:ext cx="538162" cy="32263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C5893F14-E927-4107-B152-273DB423EC23}"/>
                </a:ext>
              </a:extLst>
            </p:cNvPr>
            <p:cNvCxnSpPr>
              <a:stCxn id="410" idx="0"/>
            </p:cNvCxnSpPr>
            <p:nvPr/>
          </p:nvCxnSpPr>
          <p:spPr>
            <a:xfrm>
              <a:off x="4826954" y="4411404"/>
              <a:ext cx="0" cy="58245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382FE247-ED64-40F7-9BE9-B5751E28CA4D}"/>
                </a:ext>
              </a:extLst>
            </p:cNvPr>
            <p:cNvCxnSpPr>
              <a:endCxn id="410" idx="4"/>
            </p:cNvCxnSpPr>
            <p:nvPr/>
          </p:nvCxnSpPr>
          <p:spPr>
            <a:xfrm>
              <a:off x="4834764" y="5003167"/>
              <a:ext cx="522542" cy="322637"/>
            </a:xfrm>
            <a:prstGeom prst="line">
              <a:avLst/>
            </a:prstGeom>
            <a:grpFill/>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11">
              <p14:nvContentPartPr>
                <p14:cNvPr id="414" name="Ink 413">
                  <a:extLst>
                    <a:ext uri="{FF2B5EF4-FFF2-40B4-BE49-F238E27FC236}">
                      <a16:creationId xmlns:a16="http://schemas.microsoft.com/office/drawing/2014/main" id="{161E4848-C6FC-4078-95BE-0E86E8A9359F}"/>
                    </a:ext>
                  </a:extLst>
                </p14:cNvPr>
                <p14:cNvContentPartPr/>
                <p14:nvPr/>
              </p14:nvContentPartPr>
              <p14:xfrm>
                <a:off x="4691689" y="4483811"/>
                <a:ext cx="106560" cy="207900"/>
              </p14:xfrm>
            </p:contentPart>
          </mc:Choice>
          <mc:Fallback xmlns="">
            <p:pic>
              <p:nvPicPr>
                <p:cNvPr id="414" name="Ink 413">
                  <a:extLst>
                    <a:ext uri="{FF2B5EF4-FFF2-40B4-BE49-F238E27FC236}">
                      <a16:creationId xmlns:a16="http://schemas.microsoft.com/office/drawing/2014/main" id="{161E4848-C6FC-4078-95BE-0E86E8A9359F}"/>
                    </a:ext>
                  </a:extLst>
                </p:cNvPr>
                <p:cNvPicPr/>
                <p:nvPr/>
              </p:nvPicPr>
              <p:blipFill>
                <a:blip r:embed="rId184"/>
                <a:stretch>
                  <a:fillRect/>
                </a:stretch>
              </p:blipFill>
              <p:spPr>
                <a:xfrm>
                  <a:off x="4677668" y="4455640"/>
                  <a:ext cx="134041" cy="263678"/>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415" name="Ink 414">
                  <a:extLst>
                    <a:ext uri="{FF2B5EF4-FFF2-40B4-BE49-F238E27FC236}">
                      <a16:creationId xmlns:a16="http://schemas.microsoft.com/office/drawing/2014/main" id="{BDF9C9E5-3D13-4FC8-811F-843887C851BB}"/>
                    </a:ext>
                  </a:extLst>
                </p14:cNvPr>
                <p14:cNvContentPartPr/>
                <p14:nvPr/>
              </p14:nvContentPartPr>
              <p14:xfrm>
                <a:off x="4599709" y="4693331"/>
                <a:ext cx="91440" cy="161280"/>
              </p14:xfrm>
            </p:contentPart>
          </mc:Choice>
          <mc:Fallback xmlns="">
            <p:pic>
              <p:nvPicPr>
                <p:cNvPr id="415" name="Ink 414">
                  <a:extLst>
                    <a:ext uri="{FF2B5EF4-FFF2-40B4-BE49-F238E27FC236}">
                      <a16:creationId xmlns:a16="http://schemas.microsoft.com/office/drawing/2014/main" id="{BDF9C9E5-3D13-4FC8-811F-843887C851BB}"/>
                    </a:ext>
                  </a:extLst>
                </p:cNvPr>
                <p:cNvPicPr/>
                <p:nvPr/>
              </p:nvPicPr>
              <p:blipFill>
                <a:blip r:embed="rId186"/>
                <a:stretch>
                  <a:fillRect/>
                </a:stretch>
              </p:blipFill>
              <p:spPr>
                <a:xfrm>
                  <a:off x="4585684" y="4665233"/>
                  <a:ext cx="118928" cy="216913"/>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416" name="Ink 415">
                  <a:extLst>
                    <a:ext uri="{FF2B5EF4-FFF2-40B4-BE49-F238E27FC236}">
                      <a16:creationId xmlns:a16="http://schemas.microsoft.com/office/drawing/2014/main" id="{6974C4FC-AF63-4C68-B07C-9DFBC18D0544}"/>
                    </a:ext>
                  </a:extLst>
                </p14:cNvPr>
                <p14:cNvContentPartPr/>
                <p14:nvPr/>
              </p14:nvContentPartPr>
              <p14:xfrm>
                <a:off x="4496029" y="4826711"/>
                <a:ext cx="128520" cy="253620"/>
              </p14:xfrm>
            </p:contentPart>
          </mc:Choice>
          <mc:Fallback xmlns="">
            <p:pic>
              <p:nvPicPr>
                <p:cNvPr id="416" name="Ink 415">
                  <a:extLst>
                    <a:ext uri="{FF2B5EF4-FFF2-40B4-BE49-F238E27FC236}">
                      <a16:creationId xmlns:a16="http://schemas.microsoft.com/office/drawing/2014/main" id="{6974C4FC-AF63-4C68-B07C-9DFBC18D0544}"/>
                    </a:ext>
                  </a:extLst>
                </p:cNvPr>
                <p:cNvPicPr/>
                <p:nvPr/>
              </p:nvPicPr>
              <p:blipFill>
                <a:blip r:embed="rId188"/>
                <a:stretch>
                  <a:fillRect/>
                </a:stretch>
              </p:blipFill>
              <p:spPr>
                <a:xfrm>
                  <a:off x="4481937" y="4798593"/>
                  <a:ext cx="156141" cy="309293"/>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417" name="Ink 416">
                  <a:extLst>
                    <a:ext uri="{FF2B5EF4-FFF2-40B4-BE49-F238E27FC236}">
                      <a16:creationId xmlns:a16="http://schemas.microsoft.com/office/drawing/2014/main" id="{C6AE715C-1891-47C7-A557-2E4A1A77B728}"/>
                    </a:ext>
                  </a:extLst>
                </p14:cNvPr>
                <p14:cNvContentPartPr/>
                <p14:nvPr/>
              </p14:nvContentPartPr>
              <p14:xfrm>
                <a:off x="4355989" y="4952891"/>
                <a:ext cx="182880" cy="309420"/>
              </p14:xfrm>
            </p:contentPart>
          </mc:Choice>
          <mc:Fallback xmlns="">
            <p:pic>
              <p:nvPicPr>
                <p:cNvPr id="417" name="Ink 416">
                  <a:extLst>
                    <a:ext uri="{FF2B5EF4-FFF2-40B4-BE49-F238E27FC236}">
                      <a16:creationId xmlns:a16="http://schemas.microsoft.com/office/drawing/2014/main" id="{C6AE715C-1891-47C7-A557-2E4A1A77B728}"/>
                    </a:ext>
                  </a:extLst>
                </p:cNvPr>
                <p:cNvPicPr/>
                <p:nvPr/>
              </p:nvPicPr>
              <p:blipFill>
                <a:blip r:embed="rId162"/>
                <a:stretch>
                  <a:fillRect/>
                </a:stretch>
              </p:blipFill>
              <p:spPr>
                <a:xfrm>
                  <a:off x="4341921" y="4924762"/>
                  <a:ext cx="210453" cy="365116"/>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418" name="Ink 417">
                  <a:extLst>
                    <a:ext uri="{FF2B5EF4-FFF2-40B4-BE49-F238E27FC236}">
                      <a16:creationId xmlns:a16="http://schemas.microsoft.com/office/drawing/2014/main" id="{0BCC620B-77C8-4586-A5CE-9AE244C5F417}"/>
                    </a:ext>
                  </a:extLst>
                </p14:cNvPr>
                <p14:cNvContentPartPr/>
                <p14:nvPr/>
              </p14:nvContentPartPr>
              <p14:xfrm>
                <a:off x="4330789" y="5264831"/>
                <a:ext cx="469800" cy="43380"/>
              </p14:xfrm>
            </p:contentPart>
          </mc:Choice>
          <mc:Fallback xmlns="">
            <p:pic>
              <p:nvPicPr>
                <p:cNvPr id="418" name="Ink 417">
                  <a:extLst>
                    <a:ext uri="{FF2B5EF4-FFF2-40B4-BE49-F238E27FC236}">
                      <a16:creationId xmlns:a16="http://schemas.microsoft.com/office/drawing/2014/main" id="{0BCC620B-77C8-4586-A5CE-9AE244C5F417}"/>
                    </a:ext>
                  </a:extLst>
                </p:cNvPr>
                <p:cNvPicPr/>
                <p:nvPr/>
              </p:nvPicPr>
              <p:blipFill>
                <a:blip r:embed="rId164"/>
                <a:stretch>
                  <a:fillRect/>
                </a:stretch>
              </p:blipFill>
              <p:spPr>
                <a:xfrm>
                  <a:off x="4316723" y="5236662"/>
                  <a:ext cx="497369" cy="99154"/>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419" name="Ink 418">
                  <a:extLst>
                    <a:ext uri="{FF2B5EF4-FFF2-40B4-BE49-F238E27FC236}">
                      <a16:creationId xmlns:a16="http://schemas.microsoft.com/office/drawing/2014/main" id="{40460F5D-41CE-4E4B-8439-AF2D421D6102}"/>
                    </a:ext>
                  </a:extLst>
                </p14:cNvPr>
                <p14:cNvContentPartPr/>
                <p14:nvPr/>
              </p14:nvContentPartPr>
              <p14:xfrm>
                <a:off x="4655329" y="5177711"/>
                <a:ext cx="642780" cy="130320"/>
              </p14:xfrm>
            </p:contentPart>
          </mc:Choice>
          <mc:Fallback xmlns="">
            <p:pic>
              <p:nvPicPr>
                <p:cNvPr id="419" name="Ink 418">
                  <a:extLst>
                    <a:ext uri="{FF2B5EF4-FFF2-40B4-BE49-F238E27FC236}">
                      <a16:creationId xmlns:a16="http://schemas.microsoft.com/office/drawing/2014/main" id="{40460F5D-41CE-4E4B-8439-AF2D421D6102}"/>
                    </a:ext>
                  </a:extLst>
                </p:cNvPr>
                <p:cNvPicPr/>
                <p:nvPr/>
              </p:nvPicPr>
              <p:blipFill>
                <a:blip r:embed="rId217"/>
                <a:stretch>
                  <a:fillRect/>
                </a:stretch>
              </p:blipFill>
              <p:spPr>
                <a:xfrm>
                  <a:off x="4641258" y="5149503"/>
                  <a:ext cx="670360" cy="186171"/>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420" name="Ink 419">
                  <a:extLst>
                    <a:ext uri="{FF2B5EF4-FFF2-40B4-BE49-F238E27FC236}">
                      <a16:creationId xmlns:a16="http://schemas.microsoft.com/office/drawing/2014/main" id="{F3F47861-1011-4390-94D2-2357E2216545}"/>
                    </a:ext>
                  </a:extLst>
                </p14:cNvPr>
                <p14:cNvContentPartPr/>
                <p14:nvPr/>
              </p14:nvContentPartPr>
              <p14:xfrm>
                <a:off x="5024329" y="5176811"/>
                <a:ext cx="180" cy="180"/>
              </p14:xfrm>
            </p:contentPart>
          </mc:Choice>
          <mc:Fallback xmlns="">
            <p:pic>
              <p:nvPicPr>
                <p:cNvPr id="420" name="Ink 419">
                  <a:extLst>
                    <a:ext uri="{FF2B5EF4-FFF2-40B4-BE49-F238E27FC236}">
                      <a16:creationId xmlns:a16="http://schemas.microsoft.com/office/drawing/2014/main" id="{F3F47861-1011-4390-94D2-2357E2216545}"/>
                    </a:ext>
                  </a:extLst>
                </p:cNvPr>
                <p:cNvPicPr/>
                <p:nvPr/>
              </p:nvPicPr>
              <p:blipFill>
                <a:blip r:embed="rId17"/>
                <a:stretch>
                  <a:fillRect/>
                </a:stretch>
              </p:blipFill>
              <p:spPr>
                <a:xfrm>
                  <a:off x="5019829" y="5167811"/>
                  <a:ext cx="9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421" name="Ink 420">
                  <a:extLst>
                    <a:ext uri="{FF2B5EF4-FFF2-40B4-BE49-F238E27FC236}">
                      <a16:creationId xmlns:a16="http://schemas.microsoft.com/office/drawing/2014/main" id="{9051FF07-990C-49FC-84C4-44832E2EEC17}"/>
                    </a:ext>
                  </a:extLst>
                </p14:cNvPr>
                <p14:cNvContentPartPr/>
                <p14:nvPr/>
              </p14:nvContentPartPr>
              <p14:xfrm>
                <a:off x="4958629" y="5107511"/>
                <a:ext cx="217620" cy="118620"/>
              </p14:xfrm>
            </p:contentPart>
          </mc:Choice>
          <mc:Fallback xmlns="">
            <p:pic>
              <p:nvPicPr>
                <p:cNvPr id="421" name="Ink 420">
                  <a:extLst>
                    <a:ext uri="{FF2B5EF4-FFF2-40B4-BE49-F238E27FC236}">
                      <a16:creationId xmlns:a16="http://schemas.microsoft.com/office/drawing/2014/main" id="{9051FF07-990C-49FC-84C4-44832E2EEC17}"/>
                    </a:ext>
                  </a:extLst>
                </p:cNvPr>
                <p:cNvPicPr/>
                <p:nvPr/>
              </p:nvPicPr>
              <p:blipFill>
                <a:blip r:embed="rId196"/>
                <a:stretch>
                  <a:fillRect/>
                </a:stretch>
              </p:blipFill>
              <p:spPr>
                <a:xfrm>
                  <a:off x="4944571" y="5079402"/>
                  <a:ext cx="245174" cy="174276"/>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422" name="Ink 421">
                  <a:extLst>
                    <a:ext uri="{FF2B5EF4-FFF2-40B4-BE49-F238E27FC236}">
                      <a16:creationId xmlns:a16="http://schemas.microsoft.com/office/drawing/2014/main" id="{0A8C1DE1-BF9E-4A8B-8F5E-7BA2AF1D14A0}"/>
                    </a:ext>
                  </a:extLst>
                </p14:cNvPr>
                <p14:cNvContentPartPr/>
                <p14:nvPr/>
              </p14:nvContentPartPr>
              <p14:xfrm>
                <a:off x="4756669" y="4968011"/>
                <a:ext cx="208260" cy="142200"/>
              </p14:xfrm>
            </p:contentPart>
          </mc:Choice>
          <mc:Fallback xmlns="">
            <p:pic>
              <p:nvPicPr>
                <p:cNvPr id="422" name="Ink 421">
                  <a:extLst>
                    <a:ext uri="{FF2B5EF4-FFF2-40B4-BE49-F238E27FC236}">
                      <a16:creationId xmlns:a16="http://schemas.microsoft.com/office/drawing/2014/main" id="{0A8C1DE1-BF9E-4A8B-8F5E-7BA2AF1D14A0}"/>
                    </a:ext>
                  </a:extLst>
                </p:cNvPr>
                <p:cNvPicPr/>
                <p:nvPr/>
              </p:nvPicPr>
              <p:blipFill>
                <a:blip r:embed="rId221"/>
                <a:stretch>
                  <a:fillRect/>
                </a:stretch>
              </p:blipFill>
              <p:spPr>
                <a:xfrm>
                  <a:off x="4742597" y="4939908"/>
                  <a:ext cx="235840" cy="197843"/>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423" name="Ink 422">
                  <a:extLst>
                    <a:ext uri="{FF2B5EF4-FFF2-40B4-BE49-F238E27FC236}">
                      <a16:creationId xmlns:a16="http://schemas.microsoft.com/office/drawing/2014/main" id="{6B901265-C480-4DD0-BC11-CD11BEE0BC17}"/>
                    </a:ext>
                  </a:extLst>
                </p14:cNvPr>
                <p14:cNvContentPartPr/>
                <p14:nvPr/>
              </p14:nvContentPartPr>
              <p14:xfrm>
                <a:off x="4786189" y="4830671"/>
                <a:ext cx="31320" cy="141480"/>
              </p14:xfrm>
            </p:contentPart>
          </mc:Choice>
          <mc:Fallback xmlns="">
            <p:pic>
              <p:nvPicPr>
                <p:cNvPr id="423" name="Ink 422">
                  <a:extLst>
                    <a:ext uri="{FF2B5EF4-FFF2-40B4-BE49-F238E27FC236}">
                      <a16:creationId xmlns:a16="http://schemas.microsoft.com/office/drawing/2014/main" id="{6B901265-C480-4DD0-BC11-CD11BEE0BC17}"/>
                    </a:ext>
                  </a:extLst>
                </p:cNvPr>
                <p:cNvPicPr/>
                <p:nvPr/>
              </p:nvPicPr>
              <p:blipFill>
                <a:blip r:embed="rId23"/>
                <a:stretch>
                  <a:fillRect/>
                </a:stretch>
              </p:blipFill>
              <p:spPr>
                <a:xfrm>
                  <a:off x="4772207" y="4802488"/>
                  <a:ext cx="58725" cy="197283"/>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424" name="Ink 423">
                  <a:extLst>
                    <a:ext uri="{FF2B5EF4-FFF2-40B4-BE49-F238E27FC236}">
                      <a16:creationId xmlns:a16="http://schemas.microsoft.com/office/drawing/2014/main" id="{5FFB9930-9E13-4064-8D43-F21D72716D5C}"/>
                    </a:ext>
                  </a:extLst>
                </p14:cNvPr>
                <p14:cNvContentPartPr/>
                <p14:nvPr/>
              </p14:nvContentPartPr>
              <p14:xfrm>
                <a:off x="4764769" y="4461851"/>
                <a:ext cx="59400" cy="355500"/>
              </p14:xfrm>
            </p:contentPart>
          </mc:Choice>
          <mc:Fallback xmlns="">
            <p:pic>
              <p:nvPicPr>
                <p:cNvPr id="424" name="Ink 423">
                  <a:extLst>
                    <a:ext uri="{FF2B5EF4-FFF2-40B4-BE49-F238E27FC236}">
                      <a16:creationId xmlns:a16="http://schemas.microsoft.com/office/drawing/2014/main" id="{5FFB9930-9E13-4064-8D43-F21D72716D5C}"/>
                    </a:ext>
                  </a:extLst>
                </p:cNvPr>
                <p:cNvPicPr/>
                <p:nvPr/>
              </p:nvPicPr>
              <p:blipFill>
                <a:blip r:embed="rId202"/>
                <a:stretch>
                  <a:fillRect/>
                </a:stretch>
              </p:blipFill>
              <p:spPr>
                <a:xfrm>
                  <a:off x="4750760" y="4433726"/>
                  <a:ext cx="86858" cy="411188"/>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425" name="Ink 424">
                  <a:extLst>
                    <a:ext uri="{FF2B5EF4-FFF2-40B4-BE49-F238E27FC236}">
                      <a16:creationId xmlns:a16="http://schemas.microsoft.com/office/drawing/2014/main" id="{CC0D1C65-8C3C-49A4-AC12-2B07B3F53289}"/>
                    </a:ext>
                  </a:extLst>
                </p14:cNvPr>
                <p14:cNvContentPartPr/>
                <p14:nvPr/>
              </p14:nvContentPartPr>
              <p14:xfrm>
                <a:off x="4400629" y="5295791"/>
                <a:ext cx="252360" cy="7560"/>
              </p14:xfrm>
            </p:contentPart>
          </mc:Choice>
          <mc:Fallback xmlns="">
            <p:pic>
              <p:nvPicPr>
                <p:cNvPr id="425" name="Ink 424">
                  <a:extLst>
                    <a:ext uri="{FF2B5EF4-FFF2-40B4-BE49-F238E27FC236}">
                      <a16:creationId xmlns:a16="http://schemas.microsoft.com/office/drawing/2014/main" id="{CC0D1C65-8C3C-49A4-AC12-2B07B3F53289}"/>
                    </a:ext>
                  </a:extLst>
                </p:cNvPr>
                <p:cNvPicPr/>
                <p:nvPr/>
              </p:nvPicPr>
              <p:blipFill>
                <a:blip r:embed="rId204"/>
                <a:stretch>
                  <a:fillRect/>
                </a:stretch>
              </p:blipFill>
              <p:spPr>
                <a:xfrm>
                  <a:off x="4386578" y="5266714"/>
                  <a:ext cx="279900" cy="65132"/>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426" name="Ink 425">
                  <a:extLst>
                    <a:ext uri="{FF2B5EF4-FFF2-40B4-BE49-F238E27FC236}">
                      <a16:creationId xmlns:a16="http://schemas.microsoft.com/office/drawing/2014/main" id="{7C09DECC-0C83-45F3-B993-E9F315EAE0E8}"/>
                    </a:ext>
                  </a:extLst>
                </p14:cNvPr>
                <p14:cNvContentPartPr/>
                <p14:nvPr/>
              </p14:nvContentPartPr>
              <p14:xfrm>
                <a:off x="4567489" y="5288411"/>
                <a:ext cx="104760" cy="24120"/>
              </p14:xfrm>
            </p:contentPart>
          </mc:Choice>
          <mc:Fallback xmlns="">
            <p:pic>
              <p:nvPicPr>
                <p:cNvPr id="426" name="Ink 425">
                  <a:extLst>
                    <a:ext uri="{FF2B5EF4-FFF2-40B4-BE49-F238E27FC236}">
                      <a16:creationId xmlns:a16="http://schemas.microsoft.com/office/drawing/2014/main" id="{7C09DECC-0C83-45F3-B993-E9F315EAE0E8}"/>
                    </a:ext>
                  </a:extLst>
                </p:cNvPr>
                <p:cNvPicPr/>
                <p:nvPr/>
              </p:nvPicPr>
              <p:blipFill>
                <a:blip r:embed="rId206"/>
                <a:stretch>
                  <a:fillRect/>
                </a:stretch>
              </p:blipFill>
              <p:spPr>
                <a:xfrm>
                  <a:off x="4553484" y="5260364"/>
                  <a:ext cx="132210" cy="79652"/>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427" name="Ink 426">
                  <a:extLst>
                    <a:ext uri="{FF2B5EF4-FFF2-40B4-BE49-F238E27FC236}">
                      <a16:creationId xmlns:a16="http://schemas.microsoft.com/office/drawing/2014/main" id="{BA5C1455-C9EE-48AC-9B78-7503945D9C70}"/>
                    </a:ext>
                  </a:extLst>
                </p14:cNvPr>
                <p14:cNvContentPartPr/>
                <p14:nvPr/>
              </p14:nvContentPartPr>
              <p14:xfrm>
                <a:off x="4416289" y="4614851"/>
                <a:ext cx="391320" cy="640980"/>
              </p14:xfrm>
            </p:contentPart>
          </mc:Choice>
          <mc:Fallback xmlns="">
            <p:pic>
              <p:nvPicPr>
                <p:cNvPr id="427" name="Ink 426">
                  <a:extLst>
                    <a:ext uri="{FF2B5EF4-FFF2-40B4-BE49-F238E27FC236}">
                      <a16:creationId xmlns:a16="http://schemas.microsoft.com/office/drawing/2014/main" id="{BA5C1455-C9EE-48AC-9B78-7503945D9C70}"/>
                    </a:ext>
                  </a:extLst>
                </p:cNvPr>
                <p:cNvPicPr/>
                <p:nvPr/>
              </p:nvPicPr>
              <p:blipFill>
                <a:blip r:embed="rId208"/>
                <a:stretch>
                  <a:fillRect/>
                </a:stretch>
              </p:blipFill>
              <p:spPr>
                <a:xfrm>
                  <a:off x="4374121" y="4530512"/>
                  <a:ext cx="475094" cy="809097"/>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428" name="Ink 427">
                  <a:extLst>
                    <a:ext uri="{FF2B5EF4-FFF2-40B4-BE49-F238E27FC236}">
                      <a16:creationId xmlns:a16="http://schemas.microsoft.com/office/drawing/2014/main" id="{9DFA9AA6-5778-40D5-8617-6C043B1C75F6}"/>
                    </a:ext>
                  </a:extLst>
                </p14:cNvPr>
                <p14:cNvContentPartPr/>
                <p14:nvPr/>
              </p14:nvContentPartPr>
              <p14:xfrm>
                <a:off x="4566229" y="4790891"/>
                <a:ext cx="577260" cy="474480"/>
              </p14:xfrm>
            </p:contentPart>
          </mc:Choice>
          <mc:Fallback xmlns="">
            <p:pic>
              <p:nvPicPr>
                <p:cNvPr id="428" name="Ink 427">
                  <a:extLst>
                    <a:ext uri="{FF2B5EF4-FFF2-40B4-BE49-F238E27FC236}">
                      <a16:creationId xmlns:a16="http://schemas.microsoft.com/office/drawing/2014/main" id="{9DFA9AA6-5778-40D5-8617-6C043B1C75F6}"/>
                    </a:ext>
                  </a:extLst>
                </p:cNvPr>
                <p:cNvPicPr/>
                <p:nvPr/>
              </p:nvPicPr>
              <p:blipFill>
                <a:blip r:embed="rId210"/>
                <a:stretch>
                  <a:fillRect/>
                </a:stretch>
              </p:blipFill>
              <p:spPr>
                <a:xfrm>
                  <a:off x="4524032" y="4706464"/>
                  <a:ext cx="661092" cy="642771"/>
                </a:xfrm>
                <a:prstGeom prst="rect">
                  <a:avLst/>
                </a:prstGeom>
              </p:spPr>
            </p:pic>
          </mc:Fallback>
        </mc:AlternateContent>
      </p:grpSp>
      <mc:AlternateContent xmlns:mc="http://schemas.openxmlformats.org/markup-compatibility/2006" xmlns:a14="http://schemas.microsoft.com/office/drawing/2010/main">
        <mc:Choice Requires="a14">
          <p:sp>
            <p:nvSpPr>
              <p:cNvPr id="429" name="TextBox 428">
                <a:extLst>
                  <a:ext uri="{FF2B5EF4-FFF2-40B4-BE49-F238E27FC236}">
                    <a16:creationId xmlns:a16="http://schemas.microsoft.com/office/drawing/2014/main" id="{873D5DB8-3389-4C6C-9D85-A4874E32A338}"/>
                  </a:ext>
                </a:extLst>
              </p:cNvPr>
              <p:cNvSpPr txBox="1"/>
              <p:nvPr/>
            </p:nvSpPr>
            <p:spPr>
              <a:xfrm>
                <a:off x="6164978" y="3894646"/>
                <a:ext cx="253999"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429" name="TextBox 428">
                <a:extLst>
                  <a:ext uri="{FF2B5EF4-FFF2-40B4-BE49-F238E27FC236}">
                    <a16:creationId xmlns:a16="http://schemas.microsoft.com/office/drawing/2014/main" id="{873D5DB8-3389-4C6C-9D85-A4874E32A338}"/>
                  </a:ext>
                </a:extLst>
              </p:cNvPr>
              <p:cNvSpPr txBox="1">
                <a:spLocks noRot="1" noChangeAspect="1" noMove="1" noResize="1" noEditPoints="1" noAdjustHandles="1" noChangeArrowheads="1" noChangeShapeType="1" noTextEdit="1"/>
              </p:cNvSpPr>
              <p:nvPr/>
            </p:nvSpPr>
            <p:spPr>
              <a:xfrm>
                <a:off x="6164978" y="3894646"/>
                <a:ext cx="253999" cy="544252"/>
              </a:xfrm>
              <a:prstGeom prst="rect">
                <a:avLst/>
              </a:prstGeom>
              <a:blipFill>
                <a:blip r:embed="rId7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0" name="TextBox 429">
                <a:extLst>
                  <a:ext uri="{FF2B5EF4-FFF2-40B4-BE49-F238E27FC236}">
                    <a16:creationId xmlns:a16="http://schemas.microsoft.com/office/drawing/2014/main" id="{9A09DDD8-FE1F-4717-922D-FB34AEA2AC20}"/>
                  </a:ext>
                </a:extLst>
              </p:cNvPr>
              <p:cNvSpPr txBox="1"/>
              <p:nvPr/>
            </p:nvSpPr>
            <p:spPr>
              <a:xfrm>
                <a:off x="6768336" y="3898621"/>
                <a:ext cx="253999"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430" name="TextBox 429">
                <a:extLst>
                  <a:ext uri="{FF2B5EF4-FFF2-40B4-BE49-F238E27FC236}">
                    <a16:creationId xmlns:a16="http://schemas.microsoft.com/office/drawing/2014/main" id="{9A09DDD8-FE1F-4717-922D-FB34AEA2AC20}"/>
                  </a:ext>
                </a:extLst>
              </p:cNvPr>
              <p:cNvSpPr txBox="1">
                <a:spLocks noRot="1" noChangeAspect="1" noMove="1" noResize="1" noEditPoints="1" noAdjustHandles="1" noChangeArrowheads="1" noChangeShapeType="1" noTextEdit="1"/>
              </p:cNvSpPr>
              <p:nvPr/>
            </p:nvSpPr>
            <p:spPr>
              <a:xfrm>
                <a:off x="6768336" y="3898621"/>
                <a:ext cx="253999" cy="544252"/>
              </a:xfrm>
              <a:prstGeom prst="rect">
                <a:avLst/>
              </a:prstGeom>
              <a:blipFill>
                <a:blip r:embed="rId74"/>
                <a:stretch>
                  <a:fillRect/>
                </a:stretch>
              </a:blipFill>
            </p:spPr>
            <p:txBody>
              <a:bodyPr/>
              <a:lstStyle/>
              <a:p>
                <a:r>
                  <a:rPr lang="en-US">
                    <a:noFill/>
                  </a:rPr>
                  <a:t> </a:t>
                </a:r>
              </a:p>
            </p:txBody>
          </p:sp>
        </mc:Fallback>
      </mc:AlternateContent>
      <p:sp>
        <p:nvSpPr>
          <p:cNvPr id="431" name="TextBox 430">
            <a:extLst>
              <a:ext uri="{FF2B5EF4-FFF2-40B4-BE49-F238E27FC236}">
                <a16:creationId xmlns:a16="http://schemas.microsoft.com/office/drawing/2014/main" id="{90014AC2-D23E-4321-A690-7172CB48B4EE}"/>
              </a:ext>
            </a:extLst>
          </p:cNvPr>
          <p:cNvSpPr txBox="1"/>
          <p:nvPr/>
        </p:nvSpPr>
        <p:spPr>
          <a:xfrm>
            <a:off x="4073156" y="4410430"/>
            <a:ext cx="3312895" cy="830997"/>
          </a:xfrm>
          <a:prstGeom prst="rect">
            <a:avLst/>
          </a:prstGeom>
          <a:noFill/>
        </p:spPr>
        <p:txBody>
          <a:bodyPr wrap="square" rtlCol="0">
            <a:spAutoFit/>
          </a:bodyPr>
          <a:lstStyle/>
          <a:p>
            <a:pPr>
              <a:lnSpc>
                <a:spcPct val="150000"/>
              </a:lnSpc>
            </a:pPr>
            <a:r>
              <a:rPr lang="en-US" sz="1600">
                <a:solidFill>
                  <a:schemeClr val="tx1">
                    <a:lumMod val="50000"/>
                    <a:lumOff val="50000"/>
                  </a:schemeClr>
                </a:solidFill>
              </a:rPr>
              <a:t>___ wholes portioned into ___ equal shares give ____ equal shares.</a:t>
            </a:r>
          </a:p>
        </p:txBody>
      </p:sp>
      <p:sp>
        <p:nvSpPr>
          <p:cNvPr id="448" name="TextBox 447">
            <a:extLst>
              <a:ext uri="{FF2B5EF4-FFF2-40B4-BE49-F238E27FC236}">
                <a16:creationId xmlns:a16="http://schemas.microsoft.com/office/drawing/2014/main" id="{0258EB51-5433-437F-99CD-982DFA77429B}"/>
              </a:ext>
            </a:extLst>
          </p:cNvPr>
          <p:cNvSpPr txBox="1"/>
          <p:nvPr/>
        </p:nvSpPr>
        <p:spPr>
          <a:xfrm>
            <a:off x="6349559" y="5698297"/>
            <a:ext cx="1364193" cy="461665"/>
          </a:xfrm>
          <a:prstGeom prst="rect">
            <a:avLst/>
          </a:prstGeom>
          <a:noFill/>
        </p:spPr>
        <p:txBody>
          <a:bodyPr wrap="square" rtlCol="0">
            <a:spAutoFit/>
          </a:bodyPr>
          <a:lstStyle/>
          <a:p>
            <a:r>
              <a:rPr lang="en-US" sz="2400">
                <a:solidFill>
                  <a:schemeClr val="tx1">
                    <a:lumMod val="50000"/>
                    <a:lumOff val="50000"/>
                  </a:schemeClr>
                </a:solidFill>
              </a:rPr>
              <a:t>=      =  __</a:t>
            </a:r>
          </a:p>
        </p:txBody>
      </p:sp>
      <p:sp>
        <p:nvSpPr>
          <p:cNvPr id="449" name="TextBox 448">
            <a:extLst>
              <a:ext uri="{FF2B5EF4-FFF2-40B4-BE49-F238E27FC236}">
                <a16:creationId xmlns:a16="http://schemas.microsoft.com/office/drawing/2014/main" id="{E905ADAD-F2BB-44EF-B627-0291C9B7C106}"/>
              </a:ext>
            </a:extLst>
          </p:cNvPr>
          <p:cNvSpPr txBox="1"/>
          <p:nvPr/>
        </p:nvSpPr>
        <p:spPr>
          <a:xfrm>
            <a:off x="4026616" y="5983326"/>
            <a:ext cx="3312895" cy="830997"/>
          </a:xfrm>
          <a:prstGeom prst="rect">
            <a:avLst/>
          </a:prstGeom>
          <a:noFill/>
        </p:spPr>
        <p:txBody>
          <a:bodyPr wrap="square" rtlCol="0">
            <a:spAutoFit/>
          </a:bodyPr>
          <a:lstStyle/>
          <a:p>
            <a:pPr>
              <a:lnSpc>
                <a:spcPct val="150000"/>
              </a:lnSpc>
            </a:pPr>
            <a:r>
              <a:rPr lang="en-US" sz="1600">
                <a:solidFill>
                  <a:schemeClr val="tx1">
                    <a:lumMod val="50000"/>
                    <a:lumOff val="50000"/>
                  </a:schemeClr>
                </a:solidFill>
              </a:rPr>
              <a:t>___ wholes portioned into ___ equal shares give ____ equal shares.</a:t>
            </a:r>
          </a:p>
        </p:txBody>
      </p:sp>
      <p:grpSp>
        <p:nvGrpSpPr>
          <p:cNvPr id="451" name="Group 450">
            <a:extLst>
              <a:ext uri="{FF2B5EF4-FFF2-40B4-BE49-F238E27FC236}">
                <a16:creationId xmlns:a16="http://schemas.microsoft.com/office/drawing/2014/main" id="{2890F516-B667-4543-A2D0-52B7B6B1F967}"/>
              </a:ext>
            </a:extLst>
          </p:cNvPr>
          <p:cNvGrpSpPr/>
          <p:nvPr/>
        </p:nvGrpSpPr>
        <p:grpSpPr>
          <a:xfrm>
            <a:off x="4666892" y="7084592"/>
            <a:ext cx="373856" cy="1367929"/>
            <a:chOff x="3982502" y="7641748"/>
            <a:chExt cx="373856" cy="1367929"/>
          </a:xfrm>
          <a:solidFill>
            <a:srgbClr val="FFFF00"/>
          </a:solidFill>
        </p:grpSpPr>
        <p:sp>
          <p:nvSpPr>
            <p:cNvPr id="452" name="Rectangle 451">
              <a:extLst>
                <a:ext uri="{FF2B5EF4-FFF2-40B4-BE49-F238E27FC236}">
                  <a16:creationId xmlns:a16="http://schemas.microsoft.com/office/drawing/2014/main" id="{B62EF655-44E1-4FCE-BE7F-484E5C3875D9}"/>
                </a:ext>
              </a:extLst>
            </p:cNvPr>
            <p:cNvSpPr/>
            <p:nvPr/>
          </p:nvSpPr>
          <p:spPr>
            <a:xfrm rot="5400000">
              <a:off x="3488491" y="8258214"/>
              <a:ext cx="1367929" cy="13499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3" name="Straight Connector 452">
              <a:extLst>
                <a:ext uri="{FF2B5EF4-FFF2-40B4-BE49-F238E27FC236}">
                  <a16:creationId xmlns:a16="http://schemas.microsoft.com/office/drawing/2014/main" id="{CD7F8049-DDC9-4A67-8C8A-474BE381EEEC}"/>
                </a:ext>
              </a:extLst>
            </p:cNvPr>
            <p:cNvCxnSpPr>
              <a:cxnSpLocks/>
            </p:cNvCxnSpPr>
            <p:nvPr/>
          </p:nvCxnSpPr>
          <p:spPr>
            <a:xfrm>
              <a:off x="3982502" y="8705747"/>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A0C8DBA6-4369-4F53-86E1-0BD4E6CB8688}"/>
                </a:ext>
              </a:extLst>
            </p:cNvPr>
            <p:cNvCxnSpPr>
              <a:cxnSpLocks/>
            </p:cNvCxnSpPr>
            <p:nvPr/>
          </p:nvCxnSpPr>
          <p:spPr>
            <a:xfrm>
              <a:off x="3982502" y="8858146"/>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F4E7820A-6B62-4685-AD3E-81CFC012B836}"/>
                </a:ext>
              </a:extLst>
            </p:cNvPr>
            <p:cNvCxnSpPr>
              <a:cxnSpLocks/>
            </p:cNvCxnSpPr>
            <p:nvPr/>
          </p:nvCxnSpPr>
          <p:spPr>
            <a:xfrm>
              <a:off x="3982502" y="8555729"/>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710AC481-B12C-483E-BCE2-3414725C7544}"/>
                </a:ext>
              </a:extLst>
            </p:cNvPr>
            <p:cNvCxnSpPr>
              <a:cxnSpLocks/>
            </p:cNvCxnSpPr>
            <p:nvPr/>
          </p:nvCxnSpPr>
          <p:spPr>
            <a:xfrm>
              <a:off x="3982502" y="8415234"/>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9461D1B0-EBA8-49FD-8CF6-E69307756C3A}"/>
                </a:ext>
              </a:extLst>
            </p:cNvPr>
            <p:cNvCxnSpPr>
              <a:cxnSpLocks/>
            </p:cNvCxnSpPr>
            <p:nvPr/>
          </p:nvCxnSpPr>
          <p:spPr>
            <a:xfrm>
              <a:off x="3982502" y="8256881"/>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83114F60-5336-48A9-BC93-B2C99BA5C60E}"/>
                </a:ext>
              </a:extLst>
            </p:cNvPr>
            <p:cNvCxnSpPr>
              <a:cxnSpLocks/>
            </p:cNvCxnSpPr>
            <p:nvPr/>
          </p:nvCxnSpPr>
          <p:spPr>
            <a:xfrm>
              <a:off x="3982502" y="8105672"/>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A24B2A80-B119-494C-965F-BA18DBC8E1C5}"/>
                </a:ext>
              </a:extLst>
            </p:cNvPr>
            <p:cNvCxnSpPr>
              <a:cxnSpLocks/>
            </p:cNvCxnSpPr>
            <p:nvPr/>
          </p:nvCxnSpPr>
          <p:spPr>
            <a:xfrm>
              <a:off x="3982502" y="7950891"/>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ADF6FC87-3073-4D03-A4B5-0E1AF45F51FE}"/>
                </a:ext>
              </a:extLst>
            </p:cNvPr>
            <p:cNvCxnSpPr>
              <a:cxnSpLocks/>
            </p:cNvCxnSpPr>
            <p:nvPr/>
          </p:nvCxnSpPr>
          <p:spPr>
            <a:xfrm>
              <a:off x="3982502" y="7791347"/>
              <a:ext cx="373856" cy="0"/>
            </a:xfrm>
            <a:prstGeom prst="line">
              <a:avLst/>
            </a:prstGeom>
            <a:grpFill/>
          </p:spPr>
          <p:style>
            <a:lnRef idx="1">
              <a:schemeClr val="accent1"/>
            </a:lnRef>
            <a:fillRef idx="0">
              <a:schemeClr val="accent1"/>
            </a:fillRef>
            <a:effectRef idx="0">
              <a:schemeClr val="accent1"/>
            </a:effectRef>
            <a:fontRef idx="minor">
              <a:schemeClr val="tx1"/>
            </a:fontRef>
          </p:style>
        </p:cxnSp>
      </p:grpSp>
      <p:grpSp>
        <p:nvGrpSpPr>
          <p:cNvPr id="461" name="Group 460">
            <a:extLst>
              <a:ext uri="{FF2B5EF4-FFF2-40B4-BE49-F238E27FC236}">
                <a16:creationId xmlns:a16="http://schemas.microsoft.com/office/drawing/2014/main" id="{D8B669A1-D72D-4DDC-9B19-54577AA90D0E}"/>
              </a:ext>
            </a:extLst>
          </p:cNvPr>
          <p:cNvGrpSpPr/>
          <p:nvPr/>
        </p:nvGrpSpPr>
        <p:grpSpPr>
          <a:xfrm>
            <a:off x="5218876" y="7084592"/>
            <a:ext cx="373856" cy="1367929"/>
            <a:chOff x="3982502" y="7641748"/>
            <a:chExt cx="373856" cy="1367929"/>
          </a:xfrm>
          <a:solidFill>
            <a:srgbClr val="FFFF00"/>
          </a:solidFill>
        </p:grpSpPr>
        <p:sp>
          <p:nvSpPr>
            <p:cNvPr id="462" name="Rectangle 461">
              <a:extLst>
                <a:ext uri="{FF2B5EF4-FFF2-40B4-BE49-F238E27FC236}">
                  <a16:creationId xmlns:a16="http://schemas.microsoft.com/office/drawing/2014/main" id="{EC70B315-EC20-4BD0-90AC-4E08A374DE37}"/>
                </a:ext>
              </a:extLst>
            </p:cNvPr>
            <p:cNvSpPr/>
            <p:nvPr/>
          </p:nvSpPr>
          <p:spPr>
            <a:xfrm rot="5400000">
              <a:off x="3488491" y="8258214"/>
              <a:ext cx="1367929" cy="13499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3" name="Straight Connector 462">
              <a:extLst>
                <a:ext uri="{FF2B5EF4-FFF2-40B4-BE49-F238E27FC236}">
                  <a16:creationId xmlns:a16="http://schemas.microsoft.com/office/drawing/2014/main" id="{4DA0E759-7DF2-452A-BAB9-741F8541EFC3}"/>
                </a:ext>
              </a:extLst>
            </p:cNvPr>
            <p:cNvCxnSpPr>
              <a:cxnSpLocks/>
            </p:cNvCxnSpPr>
            <p:nvPr/>
          </p:nvCxnSpPr>
          <p:spPr>
            <a:xfrm>
              <a:off x="3982502" y="8705747"/>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7C3DB419-3B51-446A-AF45-E2DEF282D20F}"/>
                </a:ext>
              </a:extLst>
            </p:cNvPr>
            <p:cNvCxnSpPr>
              <a:cxnSpLocks/>
            </p:cNvCxnSpPr>
            <p:nvPr/>
          </p:nvCxnSpPr>
          <p:spPr>
            <a:xfrm>
              <a:off x="3982502" y="8858146"/>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7A3712A8-7809-46D4-943B-1637108FF031}"/>
                </a:ext>
              </a:extLst>
            </p:cNvPr>
            <p:cNvCxnSpPr>
              <a:cxnSpLocks/>
            </p:cNvCxnSpPr>
            <p:nvPr/>
          </p:nvCxnSpPr>
          <p:spPr>
            <a:xfrm>
              <a:off x="3982502" y="8555729"/>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0CD8E768-77AE-4AE7-9924-F5CE6EF34B97}"/>
                </a:ext>
              </a:extLst>
            </p:cNvPr>
            <p:cNvCxnSpPr>
              <a:cxnSpLocks/>
            </p:cNvCxnSpPr>
            <p:nvPr/>
          </p:nvCxnSpPr>
          <p:spPr>
            <a:xfrm>
              <a:off x="3982502" y="8415234"/>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DD0B6C7B-E2D3-46E8-856B-623CCF8EE1DB}"/>
                </a:ext>
              </a:extLst>
            </p:cNvPr>
            <p:cNvCxnSpPr>
              <a:cxnSpLocks/>
            </p:cNvCxnSpPr>
            <p:nvPr/>
          </p:nvCxnSpPr>
          <p:spPr>
            <a:xfrm>
              <a:off x="3982502" y="8256881"/>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D7324530-AE2D-4D7B-A892-7C9DF0A5C464}"/>
                </a:ext>
              </a:extLst>
            </p:cNvPr>
            <p:cNvCxnSpPr>
              <a:cxnSpLocks/>
            </p:cNvCxnSpPr>
            <p:nvPr/>
          </p:nvCxnSpPr>
          <p:spPr>
            <a:xfrm>
              <a:off x="3982502" y="8105672"/>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E7F77738-92F6-41CD-9692-57CE5039EAB2}"/>
                </a:ext>
              </a:extLst>
            </p:cNvPr>
            <p:cNvCxnSpPr>
              <a:cxnSpLocks/>
            </p:cNvCxnSpPr>
            <p:nvPr/>
          </p:nvCxnSpPr>
          <p:spPr>
            <a:xfrm>
              <a:off x="3982502" y="7950891"/>
              <a:ext cx="373856"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A142DC4C-C567-439A-B156-E53DCD46A876}"/>
                </a:ext>
              </a:extLst>
            </p:cNvPr>
            <p:cNvCxnSpPr>
              <a:cxnSpLocks/>
            </p:cNvCxnSpPr>
            <p:nvPr/>
          </p:nvCxnSpPr>
          <p:spPr>
            <a:xfrm>
              <a:off x="3982502" y="7791347"/>
              <a:ext cx="373856" cy="0"/>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481" name="TextBox 480">
            <a:extLst>
              <a:ext uri="{FF2B5EF4-FFF2-40B4-BE49-F238E27FC236}">
                <a16:creationId xmlns:a16="http://schemas.microsoft.com/office/drawing/2014/main" id="{14793E3F-5F99-41AF-A2CA-C2577600BE98}"/>
              </a:ext>
            </a:extLst>
          </p:cNvPr>
          <p:cNvSpPr txBox="1"/>
          <p:nvPr/>
        </p:nvSpPr>
        <p:spPr>
          <a:xfrm>
            <a:off x="5798311" y="8461005"/>
            <a:ext cx="1364193" cy="461665"/>
          </a:xfrm>
          <a:prstGeom prst="rect">
            <a:avLst/>
          </a:prstGeom>
          <a:noFill/>
        </p:spPr>
        <p:txBody>
          <a:bodyPr wrap="square" rtlCol="0">
            <a:spAutoFit/>
          </a:bodyPr>
          <a:lstStyle/>
          <a:p>
            <a:r>
              <a:rPr lang="en-US" sz="2400">
                <a:solidFill>
                  <a:schemeClr val="tx1">
                    <a:lumMod val="50000"/>
                    <a:lumOff val="50000"/>
                  </a:schemeClr>
                </a:solidFill>
              </a:rPr>
              <a:t>=      =  __</a:t>
            </a:r>
          </a:p>
        </p:txBody>
      </p:sp>
      <p:sp>
        <p:nvSpPr>
          <p:cNvPr id="483" name="TextBox 482">
            <a:extLst>
              <a:ext uri="{FF2B5EF4-FFF2-40B4-BE49-F238E27FC236}">
                <a16:creationId xmlns:a16="http://schemas.microsoft.com/office/drawing/2014/main" id="{09725D5B-CA6B-4418-AC71-3A6F7D449C21}"/>
              </a:ext>
            </a:extLst>
          </p:cNvPr>
          <p:cNvSpPr txBox="1"/>
          <p:nvPr/>
        </p:nvSpPr>
        <p:spPr>
          <a:xfrm>
            <a:off x="4064102" y="8854329"/>
            <a:ext cx="3312895" cy="830997"/>
          </a:xfrm>
          <a:prstGeom prst="rect">
            <a:avLst/>
          </a:prstGeom>
          <a:noFill/>
        </p:spPr>
        <p:txBody>
          <a:bodyPr wrap="square" rtlCol="0">
            <a:spAutoFit/>
          </a:bodyPr>
          <a:lstStyle/>
          <a:p>
            <a:r>
              <a:rPr lang="en-US" sz="1600">
                <a:solidFill>
                  <a:schemeClr val="tx1">
                    <a:lumMod val="50000"/>
                    <a:lumOff val="50000"/>
                  </a:schemeClr>
                </a:solidFill>
              </a:rPr>
              <a:t>__________________________________________________________________________________________</a:t>
            </a:r>
          </a:p>
        </p:txBody>
      </p:sp>
      <p:sp>
        <p:nvSpPr>
          <p:cNvPr id="27" name="Rectangle 26">
            <a:extLst>
              <a:ext uri="{FF2B5EF4-FFF2-40B4-BE49-F238E27FC236}">
                <a16:creationId xmlns:a16="http://schemas.microsoft.com/office/drawing/2014/main" id="{C1F03CDB-8A50-4971-8895-F9F5AEB2F21B}"/>
              </a:ext>
            </a:extLst>
          </p:cNvPr>
          <p:cNvSpPr/>
          <p:nvPr/>
        </p:nvSpPr>
        <p:spPr>
          <a:xfrm>
            <a:off x="5854949" y="7010985"/>
            <a:ext cx="1602856" cy="1498623"/>
          </a:xfrm>
          <a:prstGeom prst="rect">
            <a:avLst/>
          </a:prstGeom>
          <a:noFill/>
          <a:ln w="31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4281028-6EC4-4836-8388-D4B90B773B30}"/>
              </a:ext>
            </a:extLst>
          </p:cNvPr>
          <p:cNvSpPr/>
          <p:nvPr/>
        </p:nvSpPr>
        <p:spPr>
          <a:xfrm>
            <a:off x="4092953" y="5523277"/>
            <a:ext cx="325301" cy="32530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a:extLst>
              <a:ext uri="{FF2B5EF4-FFF2-40B4-BE49-F238E27FC236}">
                <a16:creationId xmlns:a16="http://schemas.microsoft.com/office/drawing/2014/main" id="{52D76387-EC88-4BC2-9F61-1CD5FB0FC6A5}"/>
              </a:ext>
            </a:extLst>
          </p:cNvPr>
          <p:cNvSpPr/>
          <p:nvPr/>
        </p:nvSpPr>
        <p:spPr>
          <a:xfrm>
            <a:off x="4482061" y="5528152"/>
            <a:ext cx="325301" cy="32530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a:extLst>
              <a:ext uri="{FF2B5EF4-FFF2-40B4-BE49-F238E27FC236}">
                <a16:creationId xmlns:a16="http://schemas.microsoft.com/office/drawing/2014/main" id="{D9D68E56-84F5-44A1-AAD6-554807188CF7}"/>
              </a:ext>
            </a:extLst>
          </p:cNvPr>
          <p:cNvSpPr/>
          <p:nvPr/>
        </p:nvSpPr>
        <p:spPr>
          <a:xfrm>
            <a:off x="4886605" y="5523277"/>
            <a:ext cx="325301" cy="32530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ectangle 486">
            <a:extLst>
              <a:ext uri="{FF2B5EF4-FFF2-40B4-BE49-F238E27FC236}">
                <a16:creationId xmlns:a16="http://schemas.microsoft.com/office/drawing/2014/main" id="{1A8EE9A9-9997-4153-BDA6-D6105E7004F5}"/>
              </a:ext>
            </a:extLst>
          </p:cNvPr>
          <p:cNvSpPr/>
          <p:nvPr/>
        </p:nvSpPr>
        <p:spPr>
          <a:xfrm>
            <a:off x="5271262" y="5520038"/>
            <a:ext cx="325301" cy="32530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a:extLst>
              <a:ext uri="{FF2B5EF4-FFF2-40B4-BE49-F238E27FC236}">
                <a16:creationId xmlns:a16="http://schemas.microsoft.com/office/drawing/2014/main" id="{B88CF38B-0AD3-40A4-B315-D56F47763AF6}"/>
              </a:ext>
            </a:extLst>
          </p:cNvPr>
          <p:cNvSpPr/>
          <p:nvPr/>
        </p:nvSpPr>
        <p:spPr>
          <a:xfrm>
            <a:off x="5656657" y="5523277"/>
            <a:ext cx="325301" cy="32530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TextBox 488">
            <a:extLst>
              <a:ext uri="{FF2B5EF4-FFF2-40B4-BE49-F238E27FC236}">
                <a16:creationId xmlns:a16="http://schemas.microsoft.com/office/drawing/2014/main" id="{C9424338-FC62-4F87-943D-C31252EC5AB0}"/>
              </a:ext>
            </a:extLst>
          </p:cNvPr>
          <p:cNvSpPr txBox="1"/>
          <p:nvPr/>
        </p:nvSpPr>
        <p:spPr>
          <a:xfrm>
            <a:off x="6059564" y="5540961"/>
            <a:ext cx="1462000" cy="276999"/>
          </a:xfrm>
          <a:prstGeom prst="rect">
            <a:avLst/>
          </a:prstGeom>
          <a:noFill/>
        </p:spPr>
        <p:txBody>
          <a:bodyPr wrap="square" rtlCol="0">
            <a:spAutoFit/>
          </a:bodyPr>
          <a:lstStyle/>
          <a:p>
            <a:r>
              <a:rPr lang="en-US" sz="1200">
                <a:solidFill>
                  <a:schemeClr val="tx1">
                    <a:lumMod val="50000"/>
                    <a:lumOff val="50000"/>
                  </a:schemeClr>
                </a:solidFill>
              </a:rPr>
              <a:t>Portion into fourths.</a:t>
            </a:r>
          </a:p>
        </p:txBody>
      </p:sp>
      <p:grpSp>
        <p:nvGrpSpPr>
          <p:cNvPr id="46" name="Group 45">
            <a:extLst>
              <a:ext uri="{FF2B5EF4-FFF2-40B4-BE49-F238E27FC236}">
                <a16:creationId xmlns:a16="http://schemas.microsoft.com/office/drawing/2014/main" id="{77B95745-FD65-47D5-86A7-2ED70C911CEC}"/>
              </a:ext>
            </a:extLst>
          </p:cNvPr>
          <p:cNvGrpSpPr/>
          <p:nvPr/>
        </p:nvGrpSpPr>
        <p:grpSpPr>
          <a:xfrm>
            <a:off x="5984209" y="7107154"/>
            <a:ext cx="347096" cy="301847"/>
            <a:chOff x="5989604" y="7641900"/>
            <a:chExt cx="347096" cy="301847"/>
          </a:xfrm>
        </p:grpSpPr>
        <p:sp>
          <p:nvSpPr>
            <p:cNvPr id="495" name="Rectangle 494">
              <a:extLst>
                <a:ext uri="{FF2B5EF4-FFF2-40B4-BE49-F238E27FC236}">
                  <a16:creationId xmlns:a16="http://schemas.microsoft.com/office/drawing/2014/main" id="{507CA71A-3A5C-4553-9356-0487624EE146}"/>
                </a:ext>
              </a:extLst>
            </p:cNvPr>
            <p:cNvSpPr/>
            <p:nvPr/>
          </p:nvSpPr>
          <p:spPr>
            <a:xfrm>
              <a:off x="5989604" y="7641900"/>
              <a:ext cx="347096" cy="301847"/>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28">
              <p14:nvContentPartPr>
                <p14:cNvPr id="496" name="Ink 495">
                  <a:extLst>
                    <a:ext uri="{FF2B5EF4-FFF2-40B4-BE49-F238E27FC236}">
                      <a16:creationId xmlns:a16="http://schemas.microsoft.com/office/drawing/2014/main" id="{AFFE07B9-2F8A-4D83-A99A-7A96C3FB9DC8}"/>
                    </a:ext>
                  </a:extLst>
                </p14:cNvPr>
                <p14:cNvContentPartPr/>
                <p14:nvPr/>
              </p14:nvContentPartPr>
              <p14:xfrm>
                <a:off x="6009717" y="7660995"/>
                <a:ext cx="284496" cy="279001"/>
              </p14:xfrm>
            </p:contentPart>
          </mc:Choice>
          <mc:Fallback xmlns="">
            <p:pic>
              <p:nvPicPr>
                <p:cNvPr id="496" name="Ink 495">
                  <a:extLst>
                    <a:ext uri="{FF2B5EF4-FFF2-40B4-BE49-F238E27FC236}">
                      <a16:creationId xmlns:a16="http://schemas.microsoft.com/office/drawing/2014/main" id="{AFFE07B9-2F8A-4D83-A99A-7A96C3FB9DC8}"/>
                    </a:ext>
                  </a:extLst>
                </p:cNvPr>
                <p:cNvPicPr/>
                <p:nvPr/>
              </p:nvPicPr>
              <p:blipFill>
                <a:blip r:embed="rId229"/>
                <a:stretch>
                  <a:fillRect/>
                </a:stretch>
              </p:blipFill>
              <p:spPr>
                <a:xfrm>
                  <a:off x="6006480" y="7657759"/>
                  <a:ext cx="290610" cy="285113"/>
                </a:xfrm>
                <a:prstGeom prst="rect">
                  <a:avLst/>
                </a:prstGeom>
              </p:spPr>
            </p:pic>
          </mc:Fallback>
        </mc:AlternateContent>
      </p:grpSp>
      <p:grpSp>
        <p:nvGrpSpPr>
          <p:cNvPr id="56" name="Group 55">
            <a:extLst>
              <a:ext uri="{FF2B5EF4-FFF2-40B4-BE49-F238E27FC236}">
                <a16:creationId xmlns:a16="http://schemas.microsoft.com/office/drawing/2014/main" id="{17057D6C-8DA8-4E03-98DE-D7B3DE905877}"/>
              </a:ext>
            </a:extLst>
          </p:cNvPr>
          <p:cNvGrpSpPr/>
          <p:nvPr/>
        </p:nvGrpSpPr>
        <p:grpSpPr>
          <a:xfrm>
            <a:off x="5972416" y="7091506"/>
            <a:ext cx="370119" cy="414779"/>
            <a:chOff x="6071768" y="7443547"/>
            <a:chExt cx="370119" cy="414779"/>
          </a:xfrm>
        </p:grpSpPr>
        <p:sp>
          <p:nvSpPr>
            <p:cNvPr id="500" name="Rectangle 499">
              <a:extLst>
                <a:ext uri="{FF2B5EF4-FFF2-40B4-BE49-F238E27FC236}">
                  <a16:creationId xmlns:a16="http://schemas.microsoft.com/office/drawing/2014/main" id="{6340F725-8854-4C03-BC09-02DB052AAFC7}"/>
                </a:ext>
              </a:extLst>
            </p:cNvPr>
            <p:cNvSpPr/>
            <p:nvPr/>
          </p:nvSpPr>
          <p:spPr>
            <a:xfrm>
              <a:off x="6071768" y="7443547"/>
              <a:ext cx="370119" cy="414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30">
              <p14:nvContentPartPr>
                <p14:cNvPr id="501" name="Ink 500">
                  <a:extLst>
                    <a:ext uri="{FF2B5EF4-FFF2-40B4-BE49-F238E27FC236}">
                      <a16:creationId xmlns:a16="http://schemas.microsoft.com/office/drawing/2014/main" id="{7D585A5B-ED43-4701-826A-9263C2718CB1}"/>
                    </a:ext>
                  </a:extLst>
                </p14:cNvPr>
                <p14:cNvContentPartPr/>
                <p14:nvPr/>
              </p14:nvContentPartPr>
              <p14:xfrm>
                <a:off x="6110432" y="7490466"/>
                <a:ext cx="320087" cy="337201"/>
              </p14:xfrm>
            </p:contentPart>
          </mc:Choice>
          <mc:Fallback xmlns="">
            <p:pic>
              <p:nvPicPr>
                <p:cNvPr id="501" name="Ink 500">
                  <a:extLst>
                    <a:ext uri="{FF2B5EF4-FFF2-40B4-BE49-F238E27FC236}">
                      <a16:creationId xmlns:a16="http://schemas.microsoft.com/office/drawing/2014/main" id="{7D585A5B-ED43-4701-826A-9263C2718CB1}"/>
                    </a:ext>
                  </a:extLst>
                </p:cNvPr>
                <p:cNvPicPr/>
                <p:nvPr/>
              </p:nvPicPr>
              <p:blipFill>
                <a:blip r:embed="rId231"/>
                <a:stretch>
                  <a:fillRect/>
                </a:stretch>
              </p:blipFill>
              <p:spPr>
                <a:xfrm>
                  <a:off x="6107192" y="7487227"/>
                  <a:ext cx="326208" cy="343319"/>
                </a:xfrm>
                <a:prstGeom prst="rect">
                  <a:avLst/>
                </a:prstGeom>
              </p:spPr>
            </p:pic>
          </mc:Fallback>
        </mc:AlternateContent>
      </p:grpSp>
      <p:sp>
        <p:nvSpPr>
          <p:cNvPr id="505" name="Ribbon: Curved and Tilted Up 504">
            <a:extLst>
              <a:ext uri="{FF2B5EF4-FFF2-40B4-BE49-F238E27FC236}">
                <a16:creationId xmlns:a16="http://schemas.microsoft.com/office/drawing/2014/main" id="{67002BEC-320B-4197-8D23-6D6657148A86}"/>
              </a:ext>
            </a:extLst>
          </p:cNvPr>
          <p:cNvSpPr/>
          <p:nvPr/>
        </p:nvSpPr>
        <p:spPr>
          <a:xfrm>
            <a:off x="141981" y="8316208"/>
            <a:ext cx="3693795" cy="1254003"/>
          </a:xfrm>
          <a:prstGeom prst="ellipseRibbon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9362E7F-DB8D-4D46-B1B8-01C686961FEE}"/>
              </a:ext>
            </a:extLst>
          </p:cNvPr>
          <p:cNvSpPr/>
          <p:nvPr/>
        </p:nvSpPr>
        <p:spPr>
          <a:xfrm>
            <a:off x="1114236" y="8315969"/>
            <a:ext cx="1729269" cy="923330"/>
          </a:xfrm>
          <a:prstGeom prst="rect">
            <a:avLst/>
          </a:prstGeom>
        </p:spPr>
        <p:txBody>
          <a:bodyPr wrap="square">
            <a:prstTxWarp prst="textChevron">
              <a:avLst>
                <a:gd name="adj" fmla="val 11965"/>
              </a:avLst>
            </a:prstTxWarp>
            <a:spAutoFit/>
          </a:bodyPr>
          <a:lstStyle/>
          <a:p>
            <a:pPr algn="ctr"/>
            <a:r>
              <a:rPr lang="en-US" sz="1400">
                <a:solidFill>
                  <a:schemeClr val="tx1">
                    <a:lumMod val="50000"/>
                    <a:lumOff val="50000"/>
                  </a:schemeClr>
                </a:solidFill>
              </a:rPr>
              <a:t>3 groups of 12 twelfths equals 36 twelfths.</a:t>
            </a:r>
          </a:p>
        </p:txBody>
      </p:sp>
      <p:cxnSp>
        <p:nvCxnSpPr>
          <p:cNvPr id="295" name="Straight Connector 294">
            <a:extLst>
              <a:ext uri="{FF2B5EF4-FFF2-40B4-BE49-F238E27FC236}">
                <a16:creationId xmlns:a16="http://schemas.microsoft.com/office/drawing/2014/main" id="{6287A28F-1F12-4128-84E7-9C0767A8654D}"/>
              </a:ext>
            </a:extLst>
          </p:cNvPr>
          <p:cNvCxnSpPr>
            <a:cxnSpLocks/>
          </p:cNvCxnSpPr>
          <p:nvPr/>
        </p:nvCxnSpPr>
        <p:spPr>
          <a:xfrm>
            <a:off x="916210" y="3154605"/>
            <a:ext cx="406329"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AFE0DB6A-33DB-4181-805D-C1A13417775C}"/>
              </a:ext>
            </a:extLst>
          </p:cNvPr>
          <p:cNvSpPr/>
          <p:nvPr/>
        </p:nvSpPr>
        <p:spPr>
          <a:xfrm flipV="1">
            <a:off x="993049" y="5285846"/>
            <a:ext cx="6314381"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a:extLst>
              <a:ext uri="{FF2B5EF4-FFF2-40B4-BE49-F238E27FC236}">
                <a16:creationId xmlns:a16="http://schemas.microsoft.com/office/drawing/2014/main" id="{2C6E119C-825C-436B-84C7-C13E9DC86EDB}"/>
              </a:ext>
            </a:extLst>
          </p:cNvPr>
          <p:cNvSpPr/>
          <p:nvPr/>
        </p:nvSpPr>
        <p:spPr>
          <a:xfrm flipV="1">
            <a:off x="1070573" y="6851924"/>
            <a:ext cx="6314381"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4" name="Picture 303">
            <a:extLst>
              <a:ext uri="{FF2B5EF4-FFF2-40B4-BE49-F238E27FC236}">
                <a16:creationId xmlns:a16="http://schemas.microsoft.com/office/drawing/2014/main" id="{3FDF8B09-3186-4CCA-94DD-6B5063620157}"/>
              </a:ext>
            </a:extLst>
          </p:cNvPr>
          <p:cNvPicPr>
            <a:picLocks noChangeAspect="1"/>
          </p:cNvPicPr>
          <p:nvPr/>
        </p:nvPicPr>
        <p:blipFill>
          <a:blip r:embed="rId3"/>
          <a:stretch>
            <a:fillRect/>
          </a:stretch>
        </p:blipFill>
        <p:spPr>
          <a:xfrm>
            <a:off x="556391" y="4816316"/>
            <a:ext cx="421828" cy="412703"/>
          </a:xfrm>
          <a:prstGeom prst="rect">
            <a:avLst/>
          </a:prstGeom>
        </p:spPr>
      </p:pic>
      <p:sp>
        <p:nvSpPr>
          <p:cNvPr id="2" name="Title 1">
            <a:extLst>
              <a:ext uri="{FF2B5EF4-FFF2-40B4-BE49-F238E27FC236}">
                <a16:creationId xmlns:a16="http://schemas.microsoft.com/office/drawing/2014/main" id="{1D4B5A8F-DFB4-4CA9-851B-C757C00DCDA4}"/>
              </a:ext>
            </a:extLst>
          </p:cNvPr>
          <p:cNvSpPr>
            <a:spLocks noGrp="1"/>
          </p:cNvSpPr>
          <p:nvPr>
            <p:ph type="ctrTitle"/>
          </p:nvPr>
        </p:nvSpPr>
        <p:spPr>
          <a:xfrm>
            <a:off x="7968367" y="1751111"/>
            <a:ext cx="569005" cy="3501813"/>
          </a:xfrm>
        </p:spPr>
        <p:txBody>
          <a:bodyPr>
            <a:normAutofit/>
          </a:bodyPr>
          <a:lstStyle/>
          <a:p>
            <a:r>
              <a:rPr lang="en-US" sz="800"/>
              <a:t>Fractions</a:t>
            </a:r>
            <a:r>
              <a:rPr lang="en-US" sz="800" baseline="0"/>
              <a:t> of whole numbers</a:t>
            </a:r>
            <a:endParaRPr lang="en-US" sz="800"/>
          </a:p>
        </p:txBody>
      </p:sp>
    </p:spTree>
    <p:extLst>
      <p:ext uri="{BB962C8B-B14F-4D97-AF65-F5344CB8AC3E}">
        <p14:creationId xmlns:p14="http://schemas.microsoft.com/office/powerpoint/2010/main" val="386663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6"/>
                                        </p:tgtEl>
                                      </p:cBhvr>
                                    </p:animEffect>
                                    <p:set>
                                      <p:cBhvr>
                                        <p:cTn id="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Picture 512" descr="A white plate on a table&#10;&#10;Description generated with high confidence">
            <a:extLst>
              <a:ext uri="{FF2B5EF4-FFF2-40B4-BE49-F238E27FC236}">
                <a16:creationId xmlns:a16="http://schemas.microsoft.com/office/drawing/2014/main" id="{E1D78E4C-ED3D-485C-A142-31BDC8366DBF}"/>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45203" y="4148331"/>
            <a:ext cx="1390530" cy="1042898"/>
          </a:xfrm>
          <a:prstGeom prst="rect">
            <a:avLst/>
          </a:prstGeom>
        </p:spPr>
      </p:pic>
      <p:pic>
        <p:nvPicPr>
          <p:cNvPr id="514" name="Picture 513" descr="A white plate on a table&#10;&#10;Description generated with high confidence">
            <a:extLst>
              <a:ext uri="{FF2B5EF4-FFF2-40B4-BE49-F238E27FC236}">
                <a16:creationId xmlns:a16="http://schemas.microsoft.com/office/drawing/2014/main" id="{587BC934-EA2C-4A4A-99B4-3993398D4C3E}"/>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17937" y="4148331"/>
            <a:ext cx="1390530" cy="1042898"/>
          </a:xfrm>
          <a:prstGeom prst="rect">
            <a:avLst/>
          </a:prstGeom>
        </p:spPr>
      </p:pic>
      <p:pic>
        <p:nvPicPr>
          <p:cNvPr id="515" name="Picture 514" descr="A white plate on a table&#10;&#10;Description generated with high confidence">
            <a:extLst>
              <a:ext uri="{FF2B5EF4-FFF2-40B4-BE49-F238E27FC236}">
                <a16:creationId xmlns:a16="http://schemas.microsoft.com/office/drawing/2014/main" id="{4B7A4096-8899-4FBE-BE5B-CAE259FEB79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90671" y="4148331"/>
            <a:ext cx="1390530" cy="1042898"/>
          </a:xfrm>
          <a:prstGeom prst="rect">
            <a:avLst/>
          </a:prstGeom>
        </p:spPr>
      </p:pic>
      <p:sp>
        <p:nvSpPr>
          <p:cNvPr id="5" name="TextBox 4">
            <a:extLst>
              <a:ext uri="{FF2B5EF4-FFF2-40B4-BE49-F238E27FC236}">
                <a16:creationId xmlns:a16="http://schemas.microsoft.com/office/drawing/2014/main" id="{FB30CC81-51BE-485F-B024-6DD850E22913}"/>
              </a:ext>
            </a:extLst>
          </p:cNvPr>
          <p:cNvSpPr txBox="1"/>
          <p:nvPr/>
        </p:nvSpPr>
        <p:spPr>
          <a:xfrm>
            <a:off x="730250" y="488950"/>
            <a:ext cx="5759257" cy="1323439"/>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Fractions of Whole Numbers</a:t>
            </a:r>
          </a:p>
        </p:txBody>
      </p:sp>
      <p:sp>
        <p:nvSpPr>
          <p:cNvPr id="160" name="TextBox 159">
            <a:extLst>
              <a:ext uri="{FF2B5EF4-FFF2-40B4-BE49-F238E27FC236}">
                <a16:creationId xmlns:a16="http://schemas.microsoft.com/office/drawing/2014/main" id="{FE6BCBED-9C78-43CF-A971-806AB6CDC42E}"/>
              </a:ext>
            </a:extLst>
          </p:cNvPr>
          <p:cNvSpPr txBox="1"/>
          <p:nvPr/>
        </p:nvSpPr>
        <p:spPr>
          <a:xfrm>
            <a:off x="2960032" y="1896314"/>
            <a:ext cx="4676192" cy="1323439"/>
          </a:xfrm>
          <a:prstGeom prst="rect">
            <a:avLst/>
          </a:prstGeom>
          <a:noFill/>
        </p:spPr>
        <p:txBody>
          <a:bodyPr wrap="square" rtlCol="0">
            <a:spAutoFit/>
          </a:bodyPr>
          <a:lstStyle/>
          <a:p>
            <a:r>
              <a:rPr lang="en-US" sz="2000">
                <a:solidFill>
                  <a:schemeClr val="tx1">
                    <a:lumMod val="50000"/>
                    <a:lumOff val="50000"/>
                  </a:schemeClr>
                </a:solidFill>
              </a:rPr>
              <a:t>3 friends want to share a dozen cookies equally.  When they share the cookies equally, each person will get 1/3 of the cookies.</a:t>
            </a:r>
          </a:p>
        </p:txBody>
      </p:sp>
      <mc:AlternateContent xmlns:mc="http://schemas.openxmlformats.org/markup-compatibility/2006" xmlns:p14="http://schemas.microsoft.com/office/powerpoint/2010/main">
        <mc:Choice Requires="p14">
          <p:contentPart p14:bwMode="auto" r:id="rId5">
            <p14:nvContentPartPr>
              <p14:cNvPr id="201" name="Ink 200">
                <a:extLst>
                  <a:ext uri="{FF2B5EF4-FFF2-40B4-BE49-F238E27FC236}">
                    <a16:creationId xmlns:a16="http://schemas.microsoft.com/office/drawing/2014/main" id="{9A08600F-7C9D-46EF-9974-050FB7F85B95}"/>
                  </a:ext>
                </a:extLst>
              </p14:cNvPr>
              <p14:cNvContentPartPr/>
              <p14:nvPr/>
            </p14:nvContentPartPr>
            <p14:xfrm>
              <a:off x="6270188" y="1184665"/>
              <a:ext cx="626089" cy="595585"/>
            </p14:xfrm>
          </p:contentPart>
        </mc:Choice>
        <mc:Fallback xmlns="">
          <p:pic>
            <p:nvPicPr>
              <p:cNvPr id="201" name="Ink 200">
                <a:extLst>
                  <a:ext uri="{FF2B5EF4-FFF2-40B4-BE49-F238E27FC236}">
                    <a16:creationId xmlns:a16="http://schemas.microsoft.com/office/drawing/2014/main" id="{9A08600F-7C9D-46EF-9974-050FB7F85B95}"/>
                  </a:ext>
                </a:extLst>
              </p:cNvPr>
              <p:cNvPicPr/>
              <p:nvPr/>
            </p:nvPicPr>
            <p:blipFill>
              <a:blip r:embed="rId6"/>
              <a:stretch>
                <a:fillRect/>
              </a:stretch>
            </p:blipFill>
            <p:spPr>
              <a:xfrm>
                <a:off x="6241762" y="1156235"/>
                <a:ext cx="682941" cy="652444"/>
              </a:xfrm>
              <a:prstGeom prst="rect">
                <a:avLst/>
              </a:prstGeom>
            </p:spPr>
          </p:pic>
        </mc:Fallback>
      </mc:AlternateContent>
      <p:pic>
        <p:nvPicPr>
          <p:cNvPr id="202" name="Picture 201">
            <a:extLst>
              <a:ext uri="{FF2B5EF4-FFF2-40B4-BE49-F238E27FC236}">
                <a16:creationId xmlns:a16="http://schemas.microsoft.com/office/drawing/2014/main" id="{1AE20753-85FA-4EAF-A970-4551B5D165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3266" y="498781"/>
            <a:ext cx="1194156" cy="1112134"/>
          </a:xfrm>
          <a:prstGeom prst="rect">
            <a:avLst/>
          </a:prstGeom>
        </p:spPr>
      </p:pic>
      <p:sp>
        <p:nvSpPr>
          <p:cNvPr id="208" name="TextBox 207">
            <a:extLst>
              <a:ext uri="{FF2B5EF4-FFF2-40B4-BE49-F238E27FC236}">
                <a16:creationId xmlns:a16="http://schemas.microsoft.com/office/drawing/2014/main" id="{F8765ECD-C3A9-47AC-AD43-75EB9D67355A}"/>
              </a:ext>
            </a:extLst>
          </p:cNvPr>
          <p:cNvSpPr txBox="1"/>
          <p:nvPr/>
        </p:nvSpPr>
        <p:spPr>
          <a:xfrm>
            <a:off x="6499345" y="610483"/>
            <a:ext cx="1107015" cy="523220"/>
          </a:xfrm>
          <a:prstGeom prst="rect">
            <a:avLst/>
          </a:prstGeom>
          <a:noFill/>
        </p:spPr>
        <p:txBody>
          <a:bodyPr wrap="square" rtlCol="0">
            <a:spAutoFit/>
          </a:bodyPr>
          <a:lstStyle/>
          <a:p>
            <a:pPr algn="ctr"/>
            <a:r>
              <a:rPr lang="en-US" sz="1400" kern="1200">
                <a:solidFill>
                  <a:schemeClr val="tx1"/>
                </a:solidFill>
                <a:latin typeface="Copperplate Gothic Bold" panose="020E0705020206020404" pitchFamily="34" charset="0"/>
              </a:rPr>
              <a:t>Share Cookies!</a:t>
            </a:r>
          </a:p>
        </p:txBody>
      </p:sp>
      <p:sp>
        <p:nvSpPr>
          <p:cNvPr id="2" name="Title 1">
            <a:extLst>
              <a:ext uri="{FF2B5EF4-FFF2-40B4-BE49-F238E27FC236}">
                <a16:creationId xmlns:a16="http://schemas.microsoft.com/office/drawing/2014/main" id="{1D4B5A8F-DFB4-4CA9-851B-C757C00DCDA4}"/>
              </a:ext>
            </a:extLst>
          </p:cNvPr>
          <p:cNvSpPr>
            <a:spLocks noGrp="1"/>
          </p:cNvSpPr>
          <p:nvPr>
            <p:ph type="ctrTitle"/>
          </p:nvPr>
        </p:nvSpPr>
        <p:spPr>
          <a:xfrm>
            <a:off x="7968367" y="1751111"/>
            <a:ext cx="569005" cy="3501813"/>
          </a:xfrm>
        </p:spPr>
        <p:txBody>
          <a:bodyPr>
            <a:normAutofit/>
          </a:bodyPr>
          <a:lstStyle/>
          <a:p>
            <a:r>
              <a:rPr lang="en-US" sz="800"/>
              <a:t>Fractions</a:t>
            </a:r>
            <a:r>
              <a:rPr lang="en-US" sz="800" baseline="0"/>
              <a:t> of whole numbers</a:t>
            </a:r>
            <a:endParaRPr lang="en-US" sz="800"/>
          </a:p>
        </p:txBody>
      </p:sp>
      <p:sp>
        <p:nvSpPr>
          <p:cNvPr id="17" name="TextBox 16">
            <a:extLst>
              <a:ext uri="{FF2B5EF4-FFF2-40B4-BE49-F238E27FC236}">
                <a16:creationId xmlns:a16="http://schemas.microsoft.com/office/drawing/2014/main" id="{7084CAED-353A-4DE4-B23A-674CCE7BF728}"/>
              </a:ext>
            </a:extLst>
          </p:cNvPr>
          <p:cNvSpPr txBox="1"/>
          <p:nvPr/>
        </p:nvSpPr>
        <p:spPr>
          <a:xfrm>
            <a:off x="2499169" y="9501053"/>
            <a:ext cx="2258469" cy="184666"/>
          </a:xfrm>
          <a:prstGeom prst="rect">
            <a:avLst/>
          </a:prstGeom>
          <a:noFill/>
        </p:spPr>
        <p:txBody>
          <a:bodyPr wrap="square" rtlCol="0">
            <a:spAutoFit/>
          </a:bodyPr>
          <a:lstStyle/>
          <a:p>
            <a:r>
              <a:rPr lang="en-US" sz="600">
                <a:hlinkClick r:id="rId8" tooltip="http://en.wikipedia.org/wiki/File:Choc-Chip-Cookie.jpg"/>
              </a:rPr>
              <a:t>This Photo</a:t>
            </a:r>
            <a:r>
              <a:rPr lang="en-US" sz="600"/>
              <a:t> by Unknown Author is licensed under </a:t>
            </a:r>
            <a:r>
              <a:rPr lang="en-US" sz="600">
                <a:hlinkClick r:id="rId9" tooltip="https://creativecommons.org/licenses/by-sa/3.0/"/>
              </a:rPr>
              <a:t>CC BY-SA</a:t>
            </a:r>
            <a:endParaRPr lang="en-US" sz="600"/>
          </a:p>
        </p:txBody>
      </p:sp>
      <p:pic>
        <p:nvPicPr>
          <p:cNvPr id="21" name="Picture 20" descr="A stack of food on a plate&#10;&#10;Description generated with very high confidence">
            <a:extLst>
              <a:ext uri="{FF2B5EF4-FFF2-40B4-BE49-F238E27FC236}">
                <a16:creationId xmlns:a16="http://schemas.microsoft.com/office/drawing/2014/main" id="{C0DC674B-E8FE-4EE2-9CD2-757F69B8C387}"/>
              </a:ext>
            </a:extLst>
          </p:cNvPr>
          <p:cNvPicPr>
            <a:picLocks noChangeAspect="1"/>
          </p:cNvPicPr>
          <p:nvPr/>
        </p:nvPicPr>
        <p:blipFill>
          <a:blip r:embed="rId10" cstate="hq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211003" y="2049008"/>
            <a:ext cx="1341086" cy="1005815"/>
          </a:xfrm>
          <a:prstGeom prst="rect">
            <a:avLst/>
          </a:prstGeom>
        </p:spPr>
      </p:pic>
      <p:sp>
        <p:nvSpPr>
          <p:cNvPr id="23" name="TextBox 22">
            <a:extLst>
              <a:ext uri="{FF2B5EF4-FFF2-40B4-BE49-F238E27FC236}">
                <a16:creationId xmlns:a16="http://schemas.microsoft.com/office/drawing/2014/main" id="{A5331199-C6FD-4DF9-8989-3F3D541D0A5C}"/>
              </a:ext>
            </a:extLst>
          </p:cNvPr>
          <p:cNvSpPr txBox="1"/>
          <p:nvPr/>
        </p:nvSpPr>
        <p:spPr>
          <a:xfrm>
            <a:off x="330617" y="9501053"/>
            <a:ext cx="2132748" cy="184666"/>
          </a:xfrm>
          <a:prstGeom prst="rect">
            <a:avLst/>
          </a:prstGeom>
          <a:noFill/>
        </p:spPr>
        <p:txBody>
          <a:bodyPr wrap="square" rtlCol="0">
            <a:spAutoFit/>
          </a:bodyPr>
          <a:lstStyle/>
          <a:p>
            <a:r>
              <a:rPr lang="en-US" sz="600">
                <a:hlinkClick r:id="rId11" tooltip="http://santian69.deviantart.com/art/Cookie-plate-440817659"/>
              </a:rPr>
              <a:t>This Photo</a:t>
            </a:r>
            <a:r>
              <a:rPr lang="en-US" sz="600"/>
              <a:t> by Unknown Author is licensed under </a:t>
            </a:r>
            <a:r>
              <a:rPr lang="en-US" sz="600">
                <a:hlinkClick r:id="rId12" tooltip="https://creativecommons.org/licenses/by-nc-sa/3.0/"/>
              </a:rPr>
              <a:t>CC BY-NC-SA</a:t>
            </a:r>
            <a:endParaRPr lang="en-US" sz="600"/>
          </a:p>
        </p:txBody>
      </p:sp>
      <p:sp>
        <p:nvSpPr>
          <p:cNvPr id="34" name="TextBox 33">
            <a:extLst>
              <a:ext uri="{FF2B5EF4-FFF2-40B4-BE49-F238E27FC236}">
                <a16:creationId xmlns:a16="http://schemas.microsoft.com/office/drawing/2014/main" id="{E1D2C136-4AB6-4369-A9E8-1B00602FC85D}"/>
              </a:ext>
            </a:extLst>
          </p:cNvPr>
          <p:cNvSpPr txBox="1"/>
          <p:nvPr/>
        </p:nvSpPr>
        <p:spPr>
          <a:xfrm>
            <a:off x="4504438" y="9501053"/>
            <a:ext cx="2172467" cy="184666"/>
          </a:xfrm>
          <a:prstGeom prst="rect">
            <a:avLst/>
          </a:prstGeom>
          <a:noFill/>
        </p:spPr>
        <p:txBody>
          <a:bodyPr wrap="square" rtlCol="0">
            <a:spAutoFit/>
          </a:bodyPr>
          <a:lstStyle/>
          <a:p>
            <a:r>
              <a:rPr lang="en-US" sz="600">
                <a:hlinkClick r:id="rId4" tooltip="http://sandierpastures.com/fitness/intermittent-fasting-the-what-why-and-how.html"/>
              </a:rPr>
              <a:t>This Photo</a:t>
            </a:r>
            <a:r>
              <a:rPr lang="en-US" sz="600"/>
              <a:t> by Unknown Author is licensed under </a:t>
            </a:r>
            <a:r>
              <a:rPr lang="en-US" sz="600">
                <a:hlinkClick r:id="rId13" tooltip="https://creativecommons.org/licenses/by-nc-nd/3.0/"/>
              </a:rPr>
              <a:t>CC BY-NC-ND</a:t>
            </a:r>
            <a:endParaRPr lang="en-US" sz="600"/>
          </a:p>
        </p:txBody>
      </p:sp>
      <p:pic>
        <p:nvPicPr>
          <p:cNvPr id="16" name="Picture 15" descr="A close up of food&#10;&#10;Description generated with very high confidence">
            <a:extLst>
              <a:ext uri="{FF2B5EF4-FFF2-40B4-BE49-F238E27FC236}">
                <a16:creationId xmlns:a16="http://schemas.microsoft.com/office/drawing/2014/main" id="{804E5CB3-F023-4192-A8C8-81CC97FC01FB}"/>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563096" y="3265875"/>
            <a:ext cx="324193" cy="254636"/>
          </a:xfrm>
          <a:prstGeom prst="rect">
            <a:avLst/>
          </a:prstGeom>
        </p:spPr>
      </p:pic>
      <p:pic>
        <p:nvPicPr>
          <p:cNvPr id="279" name="Picture 278" descr="A close up of food&#10;&#10;Description generated with very high confidence">
            <a:extLst>
              <a:ext uri="{FF2B5EF4-FFF2-40B4-BE49-F238E27FC236}">
                <a16:creationId xmlns:a16="http://schemas.microsoft.com/office/drawing/2014/main" id="{D59E452D-B512-4319-811E-F9EB9BED5346}"/>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084236" y="3265875"/>
            <a:ext cx="324193" cy="254636"/>
          </a:xfrm>
          <a:prstGeom prst="rect">
            <a:avLst/>
          </a:prstGeom>
        </p:spPr>
      </p:pic>
      <p:pic>
        <p:nvPicPr>
          <p:cNvPr id="305" name="Picture 304" descr="A close up of food&#10;&#10;Description generated with very high confidence">
            <a:extLst>
              <a:ext uri="{FF2B5EF4-FFF2-40B4-BE49-F238E27FC236}">
                <a16:creationId xmlns:a16="http://schemas.microsoft.com/office/drawing/2014/main" id="{E7874A90-9084-4631-B10F-BAB60BC75287}"/>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579157" y="3261863"/>
            <a:ext cx="324193" cy="254636"/>
          </a:xfrm>
          <a:prstGeom prst="rect">
            <a:avLst/>
          </a:prstGeom>
        </p:spPr>
      </p:pic>
      <p:pic>
        <p:nvPicPr>
          <p:cNvPr id="328" name="Picture 327" descr="A close up of food&#10;&#10;Description generated with very high confidence">
            <a:extLst>
              <a:ext uri="{FF2B5EF4-FFF2-40B4-BE49-F238E27FC236}">
                <a16:creationId xmlns:a16="http://schemas.microsoft.com/office/drawing/2014/main" id="{724C75AF-6E59-435A-9ADD-AC2F17B6D3F2}"/>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607701" y="3265875"/>
            <a:ext cx="324193" cy="254636"/>
          </a:xfrm>
          <a:prstGeom prst="rect">
            <a:avLst/>
          </a:prstGeom>
        </p:spPr>
      </p:pic>
      <p:pic>
        <p:nvPicPr>
          <p:cNvPr id="329" name="Picture 328" descr="A close up of food&#10;&#10;Description generated with very high confidence">
            <a:extLst>
              <a:ext uri="{FF2B5EF4-FFF2-40B4-BE49-F238E27FC236}">
                <a16:creationId xmlns:a16="http://schemas.microsoft.com/office/drawing/2014/main" id="{9F8261BA-AAC9-4DD0-A155-114BFD22D161}"/>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102318" y="3265875"/>
            <a:ext cx="324193" cy="254636"/>
          </a:xfrm>
          <a:prstGeom prst="rect">
            <a:avLst/>
          </a:prstGeom>
        </p:spPr>
      </p:pic>
      <p:pic>
        <p:nvPicPr>
          <p:cNvPr id="330" name="Picture 329" descr="A close up of food&#10;&#10;Description generated with very high confidence">
            <a:extLst>
              <a:ext uri="{FF2B5EF4-FFF2-40B4-BE49-F238E27FC236}">
                <a16:creationId xmlns:a16="http://schemas.microsoft.com/office/drawing/2014/main" id="{5DB3D67B-5D47-444D-ADE1-6DCA6151D191}"/>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17735" y="3265875"/>
            <a:ext cx="324193" cy="254636"/>
          </a:xfrm>
          <a:prstGeom prst="rect">
            <a:avLst/>
          </a:prstGeom>
        </p:spPr>
      </p:pic>
      <p:pic>
        <p:nvPicPr>
          <p:cNvPr id="331" name="Picture 330" descr="A close up of food&#10;&#10;Description generated with very high confidence">
            <a:extLst>
              <a:ext uri="{FF2B5EF4-FFF2-40B4-BE49-F238E27FC236}">
                <a16:creationId xmlns:a16="http://schemas.microsoft.com/office/drawing/2014/main" id="{344E4809-3D57-4F46-B5AA-FA54AF1B2A07}"/>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630434" y="3258787"/>
            <a:ext cx="324193" cy="254636"/>
          </a:xfrm>
          <a:prstGeom prst="rect">
            <a:avLst/>
          </a:prstGeom>
        </p:spPr>
      </p:pic>
      <p:pic>
        <p:nvPicPr>
          <p:cNvPr id="332" name="Picture 331" descr="A close up of food&#10;&#10;Description generated with very high confidence">
            <a:extLst>
              <a:ext uri="{FF2B5EF4-FFF2-40B4-BE49-F238E27FC236}">
                <a16:creationId xmlns:a16="http://schemas.microsoft.com/office/drawing/2014/main" id="{D36686C9-8EA8-4E5E-92BB-705EDA80CE23}"/>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074078" y="3254291"/>
            <a:ext cx="324193" cy="254636"/>
          </a:xfrm>
          <a:prstGeom prst="rect">
            <a:avLst/>
          </a:prstGeom>
        </p:spPr>
      </p:pic>
      <p:pic>
        <p:nvPicPr>
          <p:cNvPr id="311" name="Picture 310" descr="A close up of food&#10;&#10;Description generated with very high confidence">
            <a:extLst>
              <a:ext uri="{FF2B5EF4-FFF2-40B4-BE49-F238E27FC236}">
                <a16:creationId xmlns:a16="http://schemas.microsoft.com/office/drawing/2014/main" id="{39F64CC0-4779-4C62-8BEA-27F525EF84C4}"/>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61141" y="3249271"/>
            <a:ext cx="324193" cy="254636"/>
          </a:xfrm>
          <a:prstGeom prst="rect">
            <a:avLst/>
          </a:prstGeom>
        </p:spPr>
      </p:pic>
      <p:pic>
        <p:nvPicPr>
          <p:cNvPr id="325" name="Picture 324" descr="A close up of food&#10;&#10;Description generated with very high confidence">
            <a:extLst>
              <a:ext uri="{FF2B5EF4-FFF2-40B4-BE49-F238E27FC236}">
                <a16:creationId xmlns:a16="http://schemas.microsoft.com/office/drawing/2014/main" id="{919165BD-CB3E-458C-8ED5-01D25B3E7EDF}"/>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653165" y="3247381"/>
            <a:ext cx="324193" cy="254636"/>
          </a:xfrm>
          <a:prstGeom prst="rect">
            <a:avLst/>
          </a:prstGeom>
        </p:spPr>
      </p:pic>
      <p:pic>
        <p:nvPicPr>
          <p:cNvPr id="326" name="Picture 325" descr="A close up of food&#10;&#10;Description generated with very high confidence">
            <a:extLst>
              <a:ext uri="{FF2B5EF4-FFF2-40B4-BE49-F238E27FC236}">
                <a16:creationId xmlns:a16="http://schemas.microsoft.com/office/drawing/2014/main" id="{A804B15E-DCE9-4443-9644-DF81E2A159AE}"/>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140468" y="3242386"/>
            <a:ext cx="324193" cy="254636"/>
          </a:xfrm>
          <a:prstGeom prst="rect">
            <a:avLst/>
          </a:prstGeom>
        </p:spPr>
      </p:pic>
      <p:pic>
        <p:nvPicPr>
          <p:cNvPr id="327" name="Picture 326" descr="A close up of food&#10;&#10;Description generated with very high confidence">
            <a:extLst>
              <a:ext uri="{FF2B5EF4-FFF2-40B4-BE49-F238E27FC236}">
                <a16:creationId xmlns:a16="http://schemas.microsoft.com/office/drawing/2014/main" id="{31D6518C-BC9D-4474-8D7A-4446FDD21D58}"/>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596935" y="3258787"/>
            <a:ext cx="324193" cy="254636"/>
          </a:xfrm>
          <a:prstGeom prst="rect">
            <a:avLst/>
          </a:prstGeom>
        </p:spPr>
      </p:pic>
      <p:pic>
        <p:nvPicPr>
          <p:cNvPr id="436" name="Picture 435" descr="A close up of food&#10;&#10;Description generated with very high confidence">
            <a:extLst>
              <a:ext uri="{FF2B5EF4-FFF2-40B4-BE49-F238E27FC236}">
                <a16:creationId xmlns:a16="http://schemas.microsoft.com/office/drawing/2014/main" id="{D365FB36-C8F5-4E00-8E61-8E5DBE16272F}"/>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919971" y="4441814"/>
            <a:ext cx="324193" cy="254636"/>
          </a:xfrm>
          <a:prstGeom prst="rect">
            <a:avLst/>
          </a:prstGeom>
        </p:spPr>
      </p:pic>
      <p:pic>
        <p:nvPicPr>
          <p:cNvPr id="437" name="Picture 436" descr="A close up of food&#10;&#10;Description generated with very high confidence">
            <a:extLst>
              <a:ext uri="{FF2B5EF4-FFF2-40B4-BE49-F238E27FC236}">
                <a16:creationId xmlns:a16="http://schemas.microsoft.com/office/drawing/2014/main" id="{BC374A2E-B339-401E-A4AB-C3C7A0483F0A}"/>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071873" y="4474185"/>
            <a:ext cx="324193" cy="254636"/>
          </a:xfrm>
          <a:prstGeom prst="rect">
            <a:avLst/>
          </a:prstGeom>
        </p:spPr>
      </p:pic>
      <p:pic>
        <p:nvPicPr>
          <p:cNvPr id="482" name="Picture 481" descr="A white plate on a table&#10;&#10;Description generated with high confidence">
            <a:extLst>
              <a:ext uri="{FF2B5EF4-FFF2-40B4-BE49-F238E27FC236}">
                <a16:creationId xmlns:a16="http://schemas.microsoft.com/office/drawing/2014/main" id="{9537507A-00A4-496F-AA9B-E7FA9310A4A6}"/>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14123" y="6630433"/>
            <a:ext cx="1390530" cy="1042898"/>
          </a:xfrm>
          <a:prstGeom prst="rect">
            <a:avLst/>
          </a:prstGeom>
        </p:spPr>
      </p:pic>
      <p:pic>
        <p:nvPicPr>
          <p:cNvPr id="484" name="Picture 483" descr="A close up of food&#10;&#10;Description generated with very high confidence">
            <a:extLst>
              <a:ext uri="{FF2B5EF4-FFF2-40B4-BE49-F238E27FC236}">
                <a16:creationId xmlns:a16="http://schemas.microsoft.com/office/drawing/2014/main" id="{407F400A-A98B-41BB-8D06-414BA81E9724}"/>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621581" y="6146264"/>
            <a:ext cx="324193" cy="254636"/>
          </a:xfrm>
          <a:prstGeom prst="rect">
            <a:avLst/>
          </a:prstGeom>
        </p:spPr>
      </p:pic>
      <p:pic>
        <p:nvPicPr>
          <p:cNvPr id="490" name="Picture 489" descr="A close up of food&#10;&#10;Description generated with very high confidence">
            <a:extLst>
              <a:ext uri="{FF2B5EF4-FFF2-40B4-BE49-F238E27FC236}">
                <a16:creationId xmlns:a16="http://schemas.microsoft.com/office/drawing/2014/main" id="{ED47758E-7226-4B36-AE79-742E9AA3FBDE}"/>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42721" y="6146264"/>
            <a:ext cx="324193" cy="254636"/>
          </a:xfrm>
          <a:prstGeom prst="rect">
            <a:avLst/>
          </a:prstGeom>
        </p:spPr>
      </p:pic>
      <p:pic>
        <p:nvPicPr>
          <p:cNvPr id="491" name="Picture 490" descr="A close up of food&#10;&#10;Description generated with very high confidence">
            <a:extLst>
              <a:ext uri="{FF2B5EF4-FFF2-40B4-BE49-F238E27FC236}">
                <a16:creationId xmlns:a16="http://schemas.microsoft.com/office/drawing/2014/main" id="{A88696E0-66D1-442A-99B5-4E566A92F8F2}"/>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637642" y="6142252"/>
            <a:ext cx="324193" cy="254636"/>
          </a:xfrm>
          <a:prstGeom prst="rect">
            <a:avLst/>
          </a:prstGeom>
        </p:spPr>
      </p:pic>
      <p:pic>
        <p:nvPicPr>
          <p:cNvPr id="492" name="Picture 491" descr="A close up of food&#10;&#10;Description generated with very high confidence">
            <a:extLst>
              <a:ext uri="{FF2B5EF4-FFF2-40B4-BE49-F238E27FC236}">
                <a16:creationId xmlns:a16="http://schemas.microsoft.com/office/drawing/2014/main" id="{9C505690-AE61-435B-B97C-8864B0EBB381}"/>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666186" y="6146264"/>
            <a:ext cx="324193" cy="254636"/>
          </a:xfrm>
          <a:prstGeom prst="rect">
            <a:avLst/>
          </a:prstGeom>
        </p:spPr>
      </p:pic>
      <p:pic>
        <p:nvPicPr>
          <p:cNvPr id="493" name="Picture 492" descr="A close up of food&#10;&#10;Description generated with very high confidence">
            <a:extLst>
              <a:ext uri="{FF2B5EF4-FFF2-40B4-BE49-F238E27FC236}">
                <a16:creationId xmlns:a16="http://schemas.microsoft.com/office/drawing/2014/main" id="{E5ACBB3A-FDB7-4B78-BC27-7407FB05655D}"/>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160803" y="6146264"/>
            <a:ext cx="324193" cy="254636"/>
          </a:xfrm>
          <a:prstGeom prst="rect">
            <a:avLst/>
          </a:prstGeom>
        </p:spPr>
      </p:pic>
      <p:pic>
        <p:nvPicPr>
          <p:cNvPr id="494" name="Picture 493" descr="A close up of food&#10;&#10;Description generated with very high confidence">
            <a:extLst>
              <a:ext uri="{FF2B5EF4-FFF2-40B4-BE49-F238E27FC236}">
                <a16:creationId xmlns:a16="http://schemas.microsoft.com/office/drawing/2014/main" id="{89D738FC-46E9-41CB-9DFE-7B886CB6CFAB}"/>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76220" y="6146264"/>
            <a:ext cx="324193" cy="254636"/>
          </a:xfrm>
          <a:prstGeom prst="rect">
            <a:avLst/>
          </a:prstGeom>
        </p:spPr>
      </p:pic>
      <p:pic>
        <p:nvPicPr>
          <p:cNvPr id="497" name="Picture 496" descr="A close up of food&#10;&#10;Description generated with very high confidence">
            <a:extLst>
              <a:ext uri="{FF2B5EF4-FFF2-40B4-BE49-F238E27FC236}">
                <a16:creationId xmlns:a16="http://schemas.microsoft.com/office/drawing/2014/main" id="{E12FBF04-016C-4104-BF3B-BB91CAA53C17}"/>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688919" y="6139176"/>
            <a:ext cx="324193" cy="254636"/>
          </a:xfrm>
          <a:prstGeom prst="rect">
            <a:avLst/>
          </a:prstGeom>
        </p:spPr>
      </p:pic>
      <p:pic>
        <p:nvPicPr>
          <p:cNvPr id="498" name="Picture 497" descr="A close up of food&#10;&#10;Description generated with very high confidence">
            <a:extLst>
              <a:ext uri="{FF2B5EF4-FFF2-40B4-BE49-F238E27FC236}">
                <a16:creationId xmlns:a16="http://schemas.microsoft.com/office/drawing/2014/main" id="{6777397C-6C9D-46C7-B357-0856E37D262F}"/>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132563" y="6134680"/>
            <a:ext cx="324193" cy="254636"/>
          </a:xfrm>
          <a:prstGeom prst="rect">
            <a:avLst/>
          </a:prstGeom>
        </p:spPr>
      </p:pic>
      <p:pic>
        <p:nvPicPr>
          <p:cNvPr id="499" name="Picture 498" descr="A close up of food&#10;&#10;Description generated with very high confidence">
            <a:extLst>
              <a:ext uri="{FF2B5EF4-FFF2-40B4-BE49-F238E27FC236}">
                <a16:creationId xmlns:a16="http://schemas.microsoft.com/office/drawing/2014/main" id="{62717349-9F6F-4506-81AD-62AEBC7D56D0}"/>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19626" y="6129660"/>
            <a:ext cx="324193" cy="254636"/>
          </a:xfrm>
          <a:prstGeom prst="rect">
            <a:avLst/>
          </a:prstGeom>
        </p:spPr>
      </p:pic>
      <p:pic>
        <p:nvPicPr>
          <p:cNvPr id="502" name="Picture 501" descr="A close up of food&#10;&#10;Description generated with very high confidence">
            <a:extLst>
              <a:ext uri="{FF2B5EF4-FFF2-40B4-BE49-F238E27FC236}">
                <a16:creationId xmlns:a16="http://schemas.microsoft.com/office/drawing/2014/main" id="{89414386-F88F-4D3F-984B-77324024444B}"/>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711650" y="6127770"/>
            <a:ext cx="324193" cy="254636"/>
          </a:xfrm>
          <a:prstGeom prst="rect">
            <a:avLst/>
          </a:prstGeom>
        </p:spPr>
      </p:pic>
      <p:pic>
        <p:nvPicPr>
          <p:cNvPr id="503" name="Picture 502" descr="A close up of food&#10;&#10;Description generated with very high confidence">
            <a:extLst>
              <a:ext uri="{FF2B5EF4-FFF2-40B4-BE49-F238E27FC236}">
                <a16:creationId xmlns:a16="http://schemas.microsoft.com/office/drawing/2014/main" id="{F7678B09-5558-4786-AEAC-CF290043114A}"/>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198953" y="6122775"/>
            <a:ext cx="324193" cy="254636"/>
          </a:xfrm>
          <a:prstGeom prst="rect">
            <a:avLst/>
          </a:prstGeom>
        </p:spPr>
      </p:pic>
      <p:pic>
        <p:nvPicPr>
          <p:cNvPr id="504" name="Picture 503" descr="A close up of food&#10;&#10;Description generated with very high confidence">
            <a:extLst>
              <a:ext uri="{FF2B5EF4-FFF2-40B4-BE49-F238E27FC236}">
                <a16:creationId xmlns:a16="http://schemas.microsoft.com/office/drawing/2014/main" id="{79A81E87-0300-400B-B45B-E10AB6826537}"/>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655420" y="6139176"/>
            <a:ext cx="324193" cy="254636"/>
          </a:xfrm>
          <a:prstGeom prst="rect">
            <a:avLst/>
          </a:prstGeom>
        </p:spPr>
      </p:pic>
      <p:pic>
        <p:nvPicPr>
          <p:cNvPr id="510" name="Picture 509" descr="A white plate on a table&#10;&#10;Description generated with high confidence">
            <a:extLst>
              <a:ext uri="{FF2B5EF4-FFF2-40B4-BE49-F238E27FC236}">
                <a16:creationId xmlns:a16="http://schemas.microsoft.com/office/drawing/2014/main" id="{3352B059-92A7-427B-B8D2-E624FC42A102}"/>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97016" y="6630433"/>
            <a:ext cx="1390530" cy="1042898"/>
          </a:xfrm>
          <a:prstGeom prst="rect">
            <a:avLst/>
          </a:prstGeom>
        </p:spPr>
      </p:pic>
      <p:pic>
        <p:nvPicPr>
          <p:cNvPr id="511" name="Picture 510" descr="A white plate on a table&#10;&#10;Description generated with high confidence">
            <a:extLst>
              <a:ext uri="{FF2B5EF4-FFF2-40B4-BE49-F238E27FC236}">
                <a16:creationId xmlns:a16="http://schemas.microsoft.com/office/drawing/2014/main" id="{1F5189E3-1267-455A-B842-5EC7818BD488}"/>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39355" y="6630433"/>
            <a:ext cx="1390530" cy="1042898"/>
          </a:xfrm>
          <a:prstGeom prst="rect">
            <a:avLst/>
          </a:prstGeom>
        </p:spPr>
      </p:pic>
      <p:pic>
        <p:nvPicPr>
          <p:cNvPr id="512" name="Picture 511" descr="A white plate on a table&#10;&#10;Description generated with high confidence">
            <a:extLst>
              <a:ext uri="{FF2B5EF4-FFF2-40B4-BE49-F238E27FC236}">
                <a16:creationId xmlns:a16="http://schemas.microsoft.com/office/drawing/2014/main" id="{2D27464A-CED9-4002-B452-B98BF3B201F0}"/>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3737" y="6619083"/>
            <a:ext cx="1390530" cy="1042898"/>
          </a:xfrm>
          <a:prstGeom prst="rect">
            <a:avLst/>
          </a:prstGeom>
        </p:spPr>
      </p:pic>
      <p:cxnSp>
        <p:nvCxnSpPr>
          <p:cNvPr id="116" name="Connector: Elbow 115">
            <a:extLst>
              <a:ext uri="{FF2B5EF4-FFF2-40B4-BE49-F238E27FC236}">
                <a16:creationId xmlns:a16="http://schemas.microsoft.com/office/drawing/2014/main" id="{63AF1E04-B1F3-4523-96C5-266F6C63E7E9}"/>
              </a:ext>
            </a:extLst>
          </p:cNvPr>
          <p:cNvCxnSpPr>
            <a:stCxn id="311" idx="2"/>
          </p:cNvCxnSpPr>
          <p:nvPr/>
        </p:nvCxnSpPr>
        <p:spPr>
          <a:xfrm rot="16200000" flipH="1">
            <a:off x="1233699" y="3593445"/>
            <a:ext cx="937907" cy="758829"/>
          </a:xfrm>
          <a:prstGeom prst="bentConnector3">
            <a:avLst>
              <a:gd name="adj1" fmla="val 62510"/>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Connector: Elbow 117">
            <a:extLst>
              <a:ext uri="{FF2B5EF4-FFF2-40B4-BE49-F238E27FC236}">
                <a16:creationId xmlns:a16="http://schemas.microsoft.com/office/drawing/2014/main" id="{AD633CD0-692A-4D47-8E6B-7286A9024B91}"/>
              </a:ext>
            </a:extLst>
          </p:cNvPr>
          <p:cNvCxnSpPr>
            <a:stCxn id="325" idx="2"/>
            <a:endCxn id="437" idx="0"/>
          </p:cNvCxnSpPr>
          <p:nvPr/>
        </p:nvCxnSpPr>
        <p:spPr>
          <a:xfrm rot="16200000" flipH="1">
            <a:off x="2538532" y="2778747"/>
            <a:ext cx="972168" cy="2418708"/>
          </a:xfrm>
          <a:prstGeom prst="bentConnector3">
            <a:avLst>
              <a:gd name="adj1" fmla="val 5499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5" name="Connector: Elbow 124">
            <a:extLst>
              <a:ext uri="{FF2B5EF4-FFF2-40B4-BE49-F238E27FC236}">
                <a16:creationId xmlns:a16="http://schemas.microsoft.com/office/drawing/2014/main" id="{4AB7EE9D-B007-4B89-8578-6D098C07C943}"/>
              </a:ext>
            </a:extLst>
          </p:cNvPr>
          <p:cNvCxnSpPr>
            <a:cxnSpLocks/>
            <a:stCxn id="326" idx="2"/>
            <a:endCxn id="516" idx="0"/>
          </p:cNvCxnSpPr>
          <p:nvPr/>
        </p:nvCxnSpPr>
        <p:spPr>
          <a:xfrm rot="16200000" flipH="1">
            <a:off x="3815867" y="1983719"/>
            <a:ext cx="918122" cy="394472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516" name="Picture 515" descr="A close up of food&#10;&#10;Description generated with very high confidence">
            <a:extLst>
              <a:ext uri="{FF2B5EF4-FFF2-40B4-BE49-F238E27FC236}">
                <a16:creationId xmlns:a16="http://schemas.microsoft.com/office/drawing/2014/main" id="{15200A09-DD03-4586-9802-E81FF15C9E9D}"/>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085195" y="4415144"/>
            <a:ext cx="324193" cy="254636"/>
          </a:xfrm>
          <a:prstGeom prst="rect">
            <a:avLst/>
          </a:prstGeom>
        </p:spPr>
      </p:pic>
      <p:cxnSp>
        <p:nvCxnSpPr>
          <p:cNvPr id="162" name="Connector: Elbow 161">
            <a:extLst>
              <a:ext uri="{FF2B5EF4-FFF2-40B4-BE49-F238E27FC236}">
                <a16:creationId xmlns:a16="http://schemas.microsoft.com/office/drawing/2014/main" id="{EA3A82A5-AC31-4F7F-92FB-E3E71ADB8B65}"/>
              </a:ext>
            </a:extLst>
          </p:cNvPr>
          <p:cNvCxnSpPr>
            <a:cxnSpLocks/>
            <a:stCxn id="331" idx="2"/>
          </p:cNvCxnSpPr>
          <p:nvPr/>
        </p:nvCxnSpPr>
        <p:spPr>
          <a:xfrm rot="5400000">
            <a:off x="2266892" y="3725478"/>
            <a:ext cx="737694" cy="31358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7" name="Picture 516" descr="A close up of food&#10;&#10;Description generated with very high confidence">
            <a:extLst>
              <a:ext uri="{FF2B5EF4-FFF2-40B4-BE49-F238E27FC236}">
                <a16:creationId xmlns:a16="http://schemas.microsoft.com/office/drawing/2014/main" id="{DADC0BC9-EE9C-48A6-8348-8647F2E2A1D7}"/>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322746" y="4251115"/>
            <a:ext cx="324193" cy="254636"/>
          </a:xfrm>
          <a:prstGeom prst="rect">
            <a:avLst/>
          </a:prstGeom>
        </p:spPr>
      </p:pic>
      <p:sp>
        <p:nvSpPr>
          <p:cNvPr id="165" name="TextBox 164">
            <a:extLst>
              <a:ext uri="{FF2B5EF4-FFF2-40B4-BE49-F238E27FC236}">
                <a16:creationId xmlns:a16="http://schemas.microsoft.com/office/drawing/2014/main" id="{E745AD0E-BDAD-4A90-83AB-157115EE2286}"/>
              </a:ext>
            </a:extLst>
          </p:cNvPr>
          <p:cNvSpPr txBox="1"/>
          <p:nvPr/>
        </p:nvSpPr>
        <p:spPr>
          <a:xfrm>
            <a:off x="1043873" y="5356927"/>
            <a:ext cx="6109486" cy="646331"/>
          </a:xfrm>
          <a:prstGeom prst="rect">
            <a:avLst/>
          </a:prstGeom>
          <a:noFill/>
        </p:spPr>
        <p:txBody>
          <a:bodyPr wrap="square" rtlCol="0">
            <a:spAutoFit/>
          </a:bodyPr>
          <a:lstStyle/>
          <a:p>
            <a:r>
              <a:rPr lang="en-US"/>
              <a:t>How many cookies did each person get? ______</a:t>
            </a:r>
          </a:p>
          <a:p>
            <a:r>
              <a:rPr lang="en-US"/>
              <a:t>So 1/3 of 12 is ______.</a:t>
            </a:r>
          </a:p>
        </p:txBody>
      </p:sp>
      <p:sp>
        <p:nvSpPr>
          <p:cNvPr id="518" name="TextBox 517">
            <a:extLst>
              <a:ext uri="{FF2B5EF4-FFF2-40B4-BE49-F238E27FC236}">
                <a16:creationId xmlns:a16="http://schemas.microsoft.com/office/drawing/2014/main" id="{2BF72474-6621-4A52-9735-ED1B73504C7E}"/>
              </a:ext>
            </a:extLst>
          </p:cNvPr>
          <p:cNvSpPr txBox="1"/>
          <p:nvPr/>
        </p:nvSpPr>
        <p:spPr>
          <a:xfrm>
            <a:off x="903737" y="7823568"/>
            <a:ext cx="2896579" cy="1477328"/>
          </a:xfrm>
          <a:prstGeom prst="rect">
            <a:avLst/>
          </a:prstGeom>
          <a:noFill/>
        </p:spPr>
        <p:txBody>
          <a:bodyPr wrap="square" rtlCol="0">
            <a:spAutoFit/>
          </a:bodyPr>
          <a:lstStyle/>
          <a:p>
            <a:r>
              <a:rPr lang="en-US"/>
              <a:t>If we share the cookies with four people, how many cookies does each person get?</a:t>
            </a:r>
          </a:p>
          <a:p>
            <a:r>
              <a:rPr lang="en-US"/>
              <a:t>So 1/4 of 12 is ______.</a:t>
            </a:r>
          </a:p>
        </p:txBody>
      </p:sp>
      <p:sp>
        <p:nvSpPr>
          <p:cNvPr id="174" name="TextBox 173">
            <a:extLst>
              <a:ext uri="{FF2B5EF4-FFF2-40B4-BE49-F238E27FC236}">
                <a16:creationId xmlns:a16="http://schemas.microsoft.com/office/drawing/2014/main" id="{2DE2C4CE-6B96-45BB-BAFA-B000251F27E7}"/>
              </a:ext>
            </a:extLst>
          </p:cNvPr>
          <p:cNvSpPr txBox="1"/>
          <p:nvPr/>
        </p:nvSpPr>
        <p:spPr>
          <a:xfrm>
            <a:off x="4304358" y="7792754"/>
            <a:ext cx="2115900" cy="369332"/>
          </a:xfrm>
          <a:prstGeom prst="rect">
            <a:avLst/>
          </a:prstGeom>
          <a:noFill/>
        </p:spPr>
        <p:txBody>
          <a:bodyPr wrap="none" rtlCol="0">
            <a:spAutoFit/>
          </a:bodyPr>
          <a:lstStyle/>
          <a:p>
            <a:r>
              <a:rPr lang="en-US"/>
              <a:t>What is the pattern?</a:t>
            </a:r>
          </a:p>
        </p:txBody>
      </p:sp>
      <p:pic>
        <p:nvPicPr>
          <p:cNvPr id="519" name="Picture 518">
            <a:extLst>
              <a:ext uri="{FF2B5EF4-FFF2-40B4-BE49-F238E27FC236}">
                <a16:creationId xmlns:a16="http://schemas.microsoft.com/office/drawing/2014/main" id="{2AF4BF67-02FD-47D4-BE90-4E11F007F00F}"/>
              </a:ext>
            </a:extLst>
          </p:cNvPr>
          <p:cNvPicPr>
            <a:picLocks noChangeAspect="1"/>
          </p:cNvPicPr>
          <p:nvPr/>
        </p:nvPicPr>
        <p:blipFill>
          <a:blip r:embed="rId15"/>
          <a:stretch>
            <a:fillRect/>
          </a:stretch>
        </p:blipFill>
        <p:spPr>
          <a:xfrm flipH="1">
            <a:off x="6489507" y="7739867"/>
            <a:ext cx="709470" cy="694123"/>
          </a:xfrm>
          <a:prstGeom prst="rect">
            <a:avLst/>
          </a:prstGeom>
        </p:spPr>
      </p:pic>
    </p:spTree>
    <p:extLst>
      <p:ext uri="{BB962C8B-B14F-4D97-AF65-F5344CB8AC3E}">
        <p14:creationId xmlns:p14="http://schemas.microsoft.com/office/powerpoint/2010/main" val="88839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378407" y="491053"/>
            <a:ext cx="4783536"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Mixed Numbers</a:t>
            </a:r>
          </a:p>
        </p:txBody>
      </p:sp>
      <p:sp>
        <p:nvSpPr>
          <p:cNvPr id="76" name="Rectangle 75">
            <a:extLst>
              <a:ext uri="{FF2B5EF4-FFF2-40B4-BE49-F238E27FC236}">
                <a16:creationId xmlns:a16="http://schemas.microsoft.com/office/drawing/2014/main" id="{A997519A-3144-4829-B6CA-A209E0DF241E}"/>
              </a:ext>
            </a:extLst>
          </p:cNvPr>
          <p:cNvSpPr/>
          <p:nvPr/>
        </p:nvSpPr>
        <p:spPr>
          <a:xfrm rot="5400000">
            <a:off x="457095" y="4243208"/>
            <a:ext cx="1538804" cy="3259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E36AE4B-4570-4DD0-88A0-67F9EDDDC12F}"/>
              </a:ext>
            </a:extLst>
          </p:cNvPr>
          <p:cNvGrpSpPr/>
          <p:nvPr/>
        </p:nvGrpSpPr>
        <p:grpSpPr>
          <a:xfrm>
            <a:off x="4143945" y="5911660"/>
            <a:ext cx="678665" cy="585056"/>
            <a:chOff x="4534685" y="6446227"/>
            <a:chExt cx="678665" cy="585056"/>
          </a:xfrm>
        </p:grpSpPr>
        <p:sp>
          <p:nvSpPr>
            <p:cNvPr id="49" name="Isosceles Triangle 48">
              <a:extLst>
                <a:ext uri="{FF2B5EF4-FFF2-40B4-BE49-F238E27FC236}">
                  <a16:creationId xmlns:a16="http://schemas.microsoft.com/office/drawing/2014/main" id="{8B722D83-84A4-4574-B19E-02E1F4C26CDE}"/>
                </a:ext>
              </a:extLst>
            </p:cNvPr>
            <p:cNvSpPr/>
            <p:nvPr/>
          </p:nvSpPr>
          <p:spPr>
            <a:xfrm>
              <a:off x="4534685" y="6446227"/>
              <a:ext cx="678665" cy="5850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51" name="Straight Connector 50">
              <a:extLst>
                <a:ext uri="{FF2B5EF4-FFF2-40B4-BE49-F238E27FC236}">
                  <a16:creationId xmlns:a16="http://schemas.microsoft.com/office/drawing/2014/main" id="{7D9B9619-CA1E-4D3C-8724-40D5FD3B6E24}"/>
                </a:ext>
              </a:extLst>
            </p:cNvPr>
            <p:cNvCxnSpPr>
              <a:endCxn id="49" idx="2"/>
            </p:cNvCxnSpPr>
            <p:nvPr/>
          </p:nvCxnSpPr>
          <p:spPr>
            <a:xfrm flipH="1">
              <a:off x="4534685" y="6824852"/>
              <a:ext cx="344330" cy="206431"/>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0F722D-3B19-4357-9043-19D96CA0C3C9}"/>
                </a:ext>
              </a:extLst>
            </p:cNvPr>
            <p:cNvCxnSpPr>
              <a:stCxn id="49" idx="0"/>
            </p:cNvCxnSpPr>
            <p:nvPr/>
          </p:nvCxnSpPr>
          <p:spPr>
            <a:xfrm>
              <a:off x="4874018" y="6446227"/>
              <a:ext cx="0" cy="372671"/>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9CA540-1A6E-457E-9516-B55EFB1280A3}"/>
                </a:ext>
              </a:extLst>
            </p:cNvPr>
            <p:cNvCxnSpPr>
              <a:endCxn id="49" idx="4"/>
            </p:cNvCxnSpPr>
            <p:nvPr/>
          </p:nvCxnSpPr>
          <p:spPr>
            <a:xfrm>
              <a:off x="4879015" y="6824852"/>
              <a:ext cx="334335" cy="206431"/>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4F8A5E69-274D-4340-AF76-4396BBC644FA}"/>
                  </a:ext>
                </a:extLst>
              </p:cNvPr>
              <p:cNvSpPr txBox="1"/>
              <p:nvPr/>
            </p:nvSpPr>
            <p:spPr>
              <a:xfrm>
                <a:off x="1053224" y="3758662"/>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176" name="TextBox 175">
                <a:extLst>
                  <a:ext uri="{FF2B5EF4-FFF2-40B4-BE49-F238E27FC236}">
                    <a16:creationId xmlns:a16="http://schemas.microsoft.com/office/drawing/2014/main" id="{4F8A5E69-274D-4340-AF76-4396BBC644FA}"/>
                  </a:ext>
                </a:extLst>
              </p:cNvPr>
              <p:cNvSpPr txBox="1">
                <a:spLocks noRot="1" noChangeAspect="1" noMove="1" noResize="1" noEditPoints="1" noAdjustHandles="1" noChangeArrowheads="1" noChangeShapeType="1" noTextEdit="1"/>
              </p:cNvSpPr>
              <p:nvPr/>
            </p:nvSpPr>
            <p:spPr>
              <a:xfrm>
                <a:off x="1053224" y="3758662"/>
                <a:ext cx="374395" cy="51860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02D8BA57-DB36-473E-92D0-095E503E391D}"/>
                  </a:ext>
                </a:extLst>
              </p:cNvPr>
              <p:cNvSpPr txBox="1"/>
              <p:nvPr/>
            </p:nvSpPr>
            <p:spPr>
              <a:xfrm>
                <a:off x="1038394" y="4507469"/>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180" name="TextBox 179">
                <a:extLst>
                  <a:ext uri="{FF2B5EF4-FFF2-40B4-BE49-F238E27FC236}">
                    <a16:creationId xmlns:a16="http://schemas.microsoft.com/office/drawing/2014/main" id="{02D8BA57-DB36-473E-92D0-095E503E391D}"/>
                  </a:ext>
                </a:extLst>
              </p:cNvPr>
              <p:cNvSpPr txBox="1">
                <a:spLocks noRot="1" noChangeAspect="1" noMove="1" noResize="1" noEditPoints="1" noAdjustHandles="1" noChangeArrowheads="1" noChangeShapeType="1" noTextEdit="1"/>
              </p:cNvSpPr>
              <p:nvPr/>
            </p:nvSpPr>
            <p:spPr>
              <a:xfrm>
                <a:off x="1038394" y="4507469"/>
                <a:ext cx="374395" cy="518604"/>
              </a:xfrm>
              <a:prstGeom prst="rect">
                <a:avLst/>
              </a:prstGeom>
              <a:blipFill>
                <a:blip r:embed="rId4"/>
                <a:stretch>
                  <a:fillRect/>
                </a:stretch>
              </a:blipFill>
            </p:spPr>
            <p:txBody>
              <a:bodyPr/>
              <a:lstStyle/>
              <a:p>
                <a:r>
                  <a:rPr lang="en-US">
                    <a:noFill/>
                  </a:rPr>
                  <a:t> </a:t>
                </a:r>
              </a:p>
            </p:txBody>
          </p:sp>
        </mc:Fallback>
      </mc:AlternateContent>
      <p:pic>
        <p:nvPicPr>
          <p:cNvPr id="202" name="Picture 201">
            <a:extLst>
              <a:ext uri="{FF2B5EF4-FFF2-40B4-BE49-F238E27FC236}">
                <a16:creationId xmlns:a16="http://schemas.microsoft.com/office/drawing/2014/main" id="{1AE20753-85FA-4EAF-A970-4551B5D165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157" y="291771"/>
            <a:ext cx="2116028" cy="1757342"/>
          </a:xfrm>
          <a:prstGeom prst="rect">
            <a:avLst/>
          </a:prstGeom>
        </p:spPr>
      </p:pic>
      <p:sp>
        <p:nvSpPr>
          <p:cNvPr id="208" name="TextBox 207">
            <a:extLst>
              <a:ext uri="{FF2B5EF4-FFF2-40B4-BE49-F238E27FC236}">
                <a16:creationId xmlns:a16="http://schemas.microsoft.com/office/drawing/2014/main" id="{F8765ECD-C3A9-47AC-AD43-75EB9D67355A}"/>
              </a:ext>
            </a:extLst>
          </p:cNvPr>
          <p:cNvSpPr txBox="1"/>
          <p:nvPr/>
        </p:nvSpPr>
        <p:spPr>
          <a:xfrm>
            <a:off x="5468071" y="591550"/>
            <a:ext cx="1818475" cy="738664"/>
          </a:xfrm>
          <a:prstGeom prst="rect">
            <a:avLst/>
          </a:prstGeom>
          <a:noFill/>
        </p:spPr>
        <p:txBody>
          <a:bodyPr wrap="square" rtlCol="0">
            <a:spAutoFit/>
          </a:bodyPr>
          <a:lstStyle/>
          <a:p>
            <a:pPr algn="ctr"/>
            <a:r>
              <a:rPr lang="en-US" sz="1400" kern="1200">
                <a:solidFill>
                  <a:schemeClr val="tx1"/>
                </a:solidFill>
                <a:latin typeface="Copperplate Gothic Bold" panose="020E0705020206020404" pitchFamily="34" charset="0"/>
              </a:rPr>
              <a:t>Mixed numbers - Yummy cookies and crumbs</a:t>
            </a:r>
          </a:p>
        </p:txBody>
      </p: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62DF8D26-EA8C-4373-8AB3-336333ECCB72}"/>
                  </a:ext>
                </a:extLst>
              </p:cNvPr>
              <p:cNvSpPr txBox="1"/>
              <p:nvPr/>
            </p:nvSpPr>
            <p:spPr>
              <a:xfrm>
                <a:off x="1674821" y="5162167"/>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242" name="TextBox 241">
                <a:extLst>
                  <a:ext uri="{FF2B5EF4-FFF2-40B4-BE49-F238E27FC236}">
                    <a16:creationId xmlns:a16="http://schemas.microsoft.com/office/drawing/2014/main" id="{62DF8D26-EA8C-4373-8AB3-336333ECCB72}"/>
                  </a:ext>
                </a:extLst>
              </p:cNvPr>
              <p:cNvSpPr txBox="1">
                <a:spLocks noRot="1" noChangeAspect="1" noMove="1" noResize="1" noEditPoints="1" noAdjustHandles="1" noChangeArrowheads="1" noChangeShapeType="1" noTextEdit="1"/>
              </p:cNvSpPr>
              <p:nvPr/>
            </p:nvSpPr>
            <p:spPr>
              <a:xfrm>
                <a:off x="1674821" y="5162167"/>
                <a:ext cx="374395" cy="51860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3D36EEEC-B458-4097-ACD8-6667D029EEBF}"/>
                  </a:ext>
                </a:extLst>
              </p:cNvPr>
              <p:cNvSpPr txBox="1"/>
              <p:nvPr/>
            </p:nvSpPr>
            <p:spPr>
              <a:xfrm>
                <a:off x="1056101" y="5174052"/>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2</m:t>
                          </m:r>
                        </m:den>
                      </m:f>
                    </m:oMath>
                  </m:oMathPara>
                </a14:m>
                <a:endParaRPr lang="en-US"/>
              </a:p>
            </p:txBody>
          </p:sp>
        </mc:Choice>
        <mc:Fallback xmlns="">
          <p:sp>
            <p:nvSpPr>
              <p:cNvPr id="243" name="TextBox 242">
                <a:extLst>
                  <a:ext uri="{FF2B5EF4-FFF2-40B4-BE49-F238E27FC236}">
                    <a16:creationId xmlns:a16="http://schemas.microsoft.com/office/drawing/2014/main" id="{3D36EEEC-B458-4097-ACD8-6667D029EEBF}"/>
                  </a:ext>
                </a:extLst>
              </p:cNvPr>
              <p:cNvSpPr txBox="1">
                <a:spLocks noRot="1" noChangeAspect="1" noMove="1" noResize="1" noEditPoints="1" noAdjustHandles="1" noChangeArrowheads="1" noChangeShapeType="1" noTextEdit="1"/>
              </p:cNvSpPr>
              <p:nvPr/>
            </p:nvSpPr>
            <p:spPr>
              <a:xfrm>
                <a:off x="1056101" y="5174052"/>
                <a:ext cx="374395" cy="51860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49578DE4-9288-4508-A097-D041557DEC7F}"/>
                  </a:ext>
                </a:extLst>
              </p:cNvPr>
              <p:cNvSpPr txBox="1"/>
              <p:nvPr/>
            </p:nvSpPr>
            <p:spPr>
              <a:xfrm>
                <a:off x="2239225" y="5173636"/>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oMath>
                  </m:oMathPara>
                </a14:m>
                <a:endParaRPr lang="en-US"/>
              </a:p>
            </p:txBody>
          </p:sp>
        </mc:Choice>
        <mc:Fallback xmlns="">
          <p:sp>
            <p:nvSpPr>
              <p:cNvPr id="246" name="TextBox 245">
                <a:extLst>
                  <a:ext uri="{FF2B5EF4-FFF2-40B4-BE49-F238E27FC236}">
                    <a16:creationId xmlns:a16="http://schemas.microsoft.com/office/drawing/2014/main" id="{49578DE4-9288-4508-A097-D041557DEC7F}"/>
                  </a:ext>
                </a:extLst>
              </p:cNvPr>
              <p:cNvSpPr txBox="1">
                <a:spLocks noRot="1" noChangeAspect="1" noMove="1" noResize="1" noEditPoints="1" noAdjustHandles="1" noChangeArrowheads="1" noChangeShapeType="1" noTextEdit="1"/>
              </p:cNvSpPr>
              <p:nvPr/>
            </p:nvSpPr>
            <p:spPr>
              <a:xfrm>
                <a:off x="2239225" y="5173636"/>
                <a:ext cx="374395" cy="518604"/>
              </a:xfrm>
              <a:prstGeom prst="rect">
                <a:avLst/>
              </a:prstGeom>
              <a:blipFill>
                <a:blip r:embed="rId8"/>
                <a:stretch>
                  <a:fillRect/>
                </a:stretch>
              </a:blipFill>
            </p:spPr>
            <p:txBody>
              <a:bodyPr/>
              <a:lstStyle/>
              <a:p>
                <a:r>
                  <a:rPr lang="en-US">
                    <a:noFill/>
                  </a:rPr>
                  <a:t> </a:t>
                </a:r>
              </a:p>
            </p:txBody>
          </p:sp>
        </mc:Fallback>
      </mc:AlternateContent>
      <p:grpSp>
        <p:nvGrpSpPr>
          <p:cNvPr id="269" name="Group 268">
            <a:extLst>
              <a:ext uri="{FF2B5EF4-FFF2-40B4-BE49-F238E27FC236}">
                <a16:creationId xmlns:a16="http://schemas.microsoft.com/office/drawing/2014/main" id="{733880A4-15AF-41C5-8317-A03B30B171B6}"/>
              </a:ext>
            </a:extLst>
          </p:cNvPr>
          <p:cNvGrpSpPr/>
          <p:nvPr/>
        </p:nvGrpSpPr>
        <p:grpSpPr>
          <a:xfrm>
            <a:off x="299948" y="6641198"/>
            <a:ext cx="883047" cy="858087"/>
            <a:chOff x="4036919" y="2780885"/>
            <a:chExt cx="1107356" cy="1076056"/>
          </a:xfrm>
          <a:solidFill>
            <a:srgbClr val="FFFF00"/>
          </a:solidFill>
        </p:grpSpPr>
        <p:grpSp>
          <p:nvGrpSpPr>
            <p:cNvPr id="50" name="Group 49">
              <a:extLst>
                <a:ext uri="{FF2B5EF4-FFF2-40B4-BE49-F238E27FC236}">
                  <a16:creationId xmlns:a16="http://schemas.microsoft.com/office/drawing/2014/main" id="{EDD14E25-98E0-47C0-8F1C-82F9928DF20F}"/>
                </a:ext>
              </a:extLst>
            </p:cNvPr>
            <p:cNvGrpSpPr/>
            <p:nvPr/>
          </p:nvGrpSpPr>
          <p:grpSpPr>
            <a:xfrm>
              <a:off x="4036919" y="2780885"/>
              <a:ext cx="1107356" cy="1076056"/>
              <a:chOff x="5141446" y="5883544"/>
              <a:chExt cx="1963297" cy="1907804"/>
            </a:xfrm>
            <a:grpFill/>
          </p:grpSpPr>
          <p:grpSp>
            <p:nvGrpSpPr>
              <p:cNvPr id="41" name="Group 40">
                <a:extLst>
                  <a:ext uri="{FF2B5EF4-FFF2-40B4-BE49-F238E27FC236}">
                    <a16:creationId xmlns:a16="http://schemas.microsoft.com/office/drawing/2014/main" id="{B6599587-3B1D-4C3C-8D43-9DFECACD784F}"/>
                  </a:ext>
                </a:extLst>
              </p:cNvPr>
              <p:cNvGrpSpPr/>
              <p:nvPr/>
            </p:nvGrpSpPr>
            <p:grpSpPr>
              <a:xfrm>
                <a:off x="5141446" y="5883544"/>
                <a:ext cx="1963297" cy="1907804"/>
                <a:chOff x="5270158" y="4086022"/>
                <a:chExt cx="1959317" cy="1959317"/>
              </a:xfrm>
              <a:grpFill/>
            </p:grpSpPr>
            <p:sp>
              <p:nvSpPr>
                <p:cNvPr id="20" name="Star: 6 Points 19">
                  <a:extLst>
                    <a:ext uri="{FF2B5EF4-FFF2-40B4-BE49-F238E27FC236}">
                      <a16:creationId xmlns:a16="http://schemas.microsoft.com/office/drawing/2014/main" id="{CAB7D8F0-CCE5-4CE2-9342-465A1B4FA516}"/>
                    </a:ext>
                  </a:extLst>
                </p:cNvPr>
                <p:cNvSpPr/>
                <p:nvPr/>
              </p:nvSpPr>
              <p:spPr>
                <a:xfrm>
                  <a:off x="5270158" y="4086022"/>
                  <a:ext cx="1959317" cy="1959317"/>
                </a:xfrm>
                <a:prstGeom prst="star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grpSp>
              <p:nvGrpSpPr>
                <p:cNvPr id="40" name="Group 39">
                  <a:extLst>
                    <a:ext uri="{FF2B5EF4-FFF2-40B4-BE49-F238E27FC236}">
                      <a16:creationId xmlns:a16="http://schemas.microsoft.com/office/drawing/2014/main" id="{8806F1DE-508E-47FE-8DB1-9F69C896603A}"/>
                    </a:ext>
                  </a:extLst>
                </p:cNvPr>
                <p:cNvGrpSpPr/>
                <p:nvPr/>
              </p:nvGrpSpPr>
              <p:grpSpPr>
                <a:xfrm>
                  <a:off x="5595271" y="4569550"/>
                  <a:ext cx="1314925" cy="984731"/>
                  <a:chOff x="5595271" y="4569550"/>
                  <a:chExt cx="1314925" cy="984731"/>
                </a:xfrm>
                <a:grpFill/>
              </p:grpSpPr>
              <p:cxnSp>
                <p:nvCxnSpPr>
                  <p:cNvPr id="19" name="Straight Connector 18">
                    <a:extLst>
                      <a:ext uri="{FF2B5EF4-FFF2-40B4-BE49-F238E27FC236}">
                        <a16:creationId xmlns:a16="http://schemas.microsoft.com/office/drawing/2014/main" id="{FCFA890A-D4AC-4CAE-A455-2B889BB80B60}"/>
                      </a:ext>
                    </a:extLst>
                  </p:cNvPr>
                  <p:cNvCxnSpPr>
                    <a:cxnSpLocks/>
                  </p:cNvCxnSpPr>
                  <p:nvPr/>
                </p:nvCxnSpPr>
                <p:spPr>
                  <a:xfrm>
                    <a:off x="5914167" y="4571773"/>
                    <a:ext cx="663607" cy="97920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D0F78A-57C0-46BF-9B94-D13959DC55D0}"/>
                      </a:ext>
                    </a:extLst>
                  </p:cNvPr>
                  <p:cNvCxnSpPr>
                    <a:cxnSpLocks/>
                  </p:cNvCxnSpPr>
                  <p:nvPr/>
                </p:nvCxnSpPr>
                <p:spPr>
                  <a:xfrm>
                    <a:off x="6577134" y="4569550"/>
                    <a:ext cx="316489" cy="491824"/>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2CC39-D844-441D-AB6F-CE91924666B7}"/>
                      </a:ext>
                    </a:extLst>
                  </p:cNvPr>
                  <p:cNvCxnSpPr>
                    <a:cxnSpLocks/>
                  </p:cNvCxnSpPr>
                  <p:nvPr/>
                </p:nvCxnSpPr>
                <p:spPr>
                  <a:xfrm flipH="1">
                    <a:off x="6581776" y="5057225"/>
                    <a:ext cx="328420" cy="4937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B8EB80-AD29-412A-9CF0-C06FF3752F83}"/>
                      </a:ext>
                    </a:extLst>
                  </p:cNvPr>
                  <p:cNvCxnSpPr>
                    <a:cxnSpLocks/>
                  </p:cNvCxnSpPr>
                  <p:nvPr/>
                </p:nvCxnSpPr>
                <p:spPr>
                  <a:xfrm flipH="1">
                    <a:off x="5923409" y="4569550"/>
                    <a:ext cx="663442" cy="98473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DBE534-4E79-453A-8F40-FF9C299980B3}"/>
                      </a:ext>
                    </a:extLst>
                  </p:cNvPr>
                  <p:cNvCxnSpPr>
                    <a:cxnSpLocks/>
                  </p:cNvCxnSpPr>
                  <p:nvPr/>
                </p:nvCxnSpPr>
                <p:spPr>
                  <a:xfrm flipV="1">
                    <a:off x="5923884" y="5551900"/>
                    <a:ext cx="643604" cy="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E46E9-04B2-46D3-809B-FB5C7912D0F3}"/>
                      </a:ext>
                    </a:extLst>
                  </p:cNvPr>
                  <p:cNvCxnSpPr/>
                  <p:nvPr/>
                </p:nvCxnSpPr>
                <p:spPr>
                  <a:xfrm flipH="1">
                    <a:off x="5595271" y="4579615"/>
                    <a:ext cx="328613" cy="486065"/>
                  </a:xfrm>
                  <a:prstGeom prst="line">
                    <a:avLst/>
                  </a:prstGeom>
                  <a:grpFill/>
                </p:spPr>
                <p:style>
                  <a:lnRef idx="1">
                    <a:schemeClr val="accent1"/>
                  </a:lnRef>
                  <a:fillRef idx="0">
                    <a:schemeClr val="accent1"/>
                  </a:fillRef>
                  <a:effectRef idx="0">
                    <a:schemeClr val="accent1"/>
                  </a:effectRef>
                  <a:fontRef idx="minor">
                    <a:schemeClr val="tx1"/>
                  </a:fontRef>
                </p:style>
              </p:cxnSp>
            </p:grpSp>
          </p:grpSp>
          <p:cxnSp>
            <p:nvCxnSpPr>
              <p:cNvPr id="61" name="Straight Connector 60">
                <a:extLst>
                  <a:ext uri="{FF2B5EF4-FFF2-40B4-BE49-F238E27FC236}">
                    <a16:creationId xmlns:a16="http://schemas.microsoft.com/office/drawing/2014/main" id="{0B284F99-7D87-4556-ABAE-2F506159637A}"/>
                  </a:ext>
                </a:extLst>
              </p:cNvPr>
              <p:cNvCxnSpPr/>
              <p:nvPr/>
            </p:nvCxnSpPr>
            <p:spPr>
              <a:xfrm>
                <a:off x="5799174" y="6377136"/>
                <a:ext cx="649248"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3FFAE80-27A5-4D20-8E1D-CF30E0ECB9B0}"/>
                  </a:ext>
                </a:extLst>
              </p:cNvPr>
              <p:cNvCxnSpPr/>
              <p:nvPr/>
            </p:nvCxnSpPr>
            <p:spPr>
              <a:xfrm>
                <a:off x="5466559" y="6862038"/>
                <a:ext cx="1298352"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1193830-E986-438C-8E6C-A9D33697BE5F}"/>
                  </a:ext>
                </a:extLst>
              </p:cNvPr>
              <p:cNvCxnSpPr/>
              <p:nvPr/>
            </p:nvCxnSpPr>
            <p:spPr>
              <a:xfrm>
                <a:off x="5466559" y="6862038"/>
                <a:ext cx="328138" cy="489764"/>
              </a:xfrm>
              <a:prstGeom prst="line">
                <a:avLst/>
              </a:prstGeom>
              <a:grpFill/>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9">
              <p14:nvContentPartPr>
                <p14:cNvPr id="166" name="Ink 165">
                  <a:extLst>
                    <a:ext uri="{FF2B5EF4-FFF2-40B4-BE49-F238E27FC236}">
                      <a16:creationId xmlns:a16="http://schemas.microsoft.com/office/drawing/2014/main" id="{2B44F2A8-24E7-43B4-90D4-A97615EB7660}"/>
                    </a:ext>
                  </a:extLst>
                </p14:cNvPr>
                <p14:cNvContentPartPr/>
                <p14:nvPr/>
              </p14:nvContentPartPr>
              <p14:xfrm>
                <a:off x="4287300" y="3098003"/>
                <a:ext cx="106200" cy="177480"/>
              </p14:xfrm>
            </p:contentPart>
          </mc:Choice>
          <mc:Fallback xmlns="">
            <p:pic>
              <p:nvPicPr>
                <p:cNvPr id="166" name="Ink 165">
                  <a:extLst>
                    <a:ext uri="{FF2B5EF4-FFF2-40B4-BE49-F238E27FC236}">
                      <a16:creationId xmlns:a16="http://schemas.microsoft.com/office/drawing/2014/main" id="{2B44F2A8-24E7-43B4-90D4-A97615EB7660}"/>
                    </a:ext>
                  </a:extLst>
                </p:cNvPr>
                <p:cNvPicPr/>
                <p:nvPr/>
              </p:nvPicPr>
              <p:blipFill>
                <a:blip r:embed="rId10"/>
                <a:stretch>
                  <a:fillRect/>
                </a:stretch>
              </p:blipFill>
              <p:spPr>
                <a:xfrm>
                  <a:off x="4253406" y="3030434"/>
                  <a:ext cx="173535" cy="31216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7" name="Ink 166">
                  <a:extLst>
                    <a:ext uri="{FF2B5EF4-FFF2-40B4-BE49-F238E27FC236}">
                      <a16:creationId xmlns:a16="http://schemas.microsoft.com/office/drawing/2014/main" id="{67AFDB2F-539F-4DAC-ABC3-2BF267C4A69C}"/>
                    </a:ext>
                  </a:extLst>
                </p14:cNvPr>
                <p14:cNvContentPartPr/>
                <p14:nvPr/>
              </p14:nvContentPartPr>
              <p14:xfrm>
                <a:off x="4286220" y="3151463"/>
                <a:ext cx="232380" cy="139680"/>
              </p14:xfrm>
            </p:contentPart>
          </mc:Choice>
          <mc:Fallback xmlns="">
            <p:pic>
              <p:nvPicPr>
                <p:cNvPr id="167" name="Ink 166">
                  <a:extLst>
                    <a:ext uri="{FF2B5EF4-FFF2-40B4-BE49-F238E27FC236}">
                      <a16:creationId xmlns:a16="http://schemas.microsoft.com/office/drawing/2014/main" id="{67AFDB2F-539F-4DAC-ABC3-2BF267C4A69C}"/>
                    </a:ext>
                  </a:extLst>
                </p:cNvPr>
                <p:cNvPicPr/>
                <p:nvPr/>
              </p:nvPicPr>
              <p:blipFill>
                <a:blip r:embed="rId12"/>
                <a:stretch>
                  <a:fillRect/>
                </a:stretch>
              </p:blipFill>
              <p:spPr>
                <a:xfrm>
                  <a:off x="4252378" y="3083876"/>
                  <a:ext cx="299612" cy="27440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a:extLst>
                    <a:ext uri="{FF2B5EF4-FFF2-40B4-BE49-F238E27FC236}">
                      <a16:creationId xmlns:a16="http://schemas.microsoft.com/office/drawing/2014/main" id="{09909B3E-7F55-4CC3-B6D6-0ABB5938B060}"/>
                    </a:ext>
                  </a:extLst>
                </p14:cNvPr>
                <p14:cNvContentPartPr/>
                <p14:nvPr/>
              </p14:nvContentPartPr>
              <p14:xfrm>
                <a:off x="4676280" y="3374123"/>
                <a:ext cx="102780" cy="111420"/>
              </p14:xfrm>
            </p:contentPart>
          </mc:Choice>
          <mc:Fallback xmlns="">
            <p:pic>
              <p:nvPicPr>
                <p:cNvPr id="45" name="Ink 44">
                  <a:extLst>
                    <a:ext uri="{FF2B5EF4-FFF2-40B4-BE49-F238E27FC236}">
                      <a16:creationId xmlns:a16="http://schemas.microsoft.com/office/drawing/2014/main" id="{09909B3E-7F55-4CC3-B6D6-0ABB5938B060}"/>
                    </a:ext>
                  </a:extLst>
                </p:cNvPr>
                <p:cNvPicPr/>
                <p:nvPr/>
              </p:nvPicPr>
              <p:blipFill>
                <a:blip r:embed="rId14"/>
                <a:stretch>
                  <a:fillRect/>
                </a:stretch>
              </p:blipFill>
              <p:spPr>
                <a:xfrm>
                  <a:off x="4642471" y="3306459"/>
                  <a:ext cx="169948" cy="24629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9" name="Ink 168">
                  <a:extLst>
                    <a:ext uri="{FF2B5EF4-FFF2-40B4-BE49-F238E27FC236}">
                      <a16:creationId xmlns:a16="http://schemas.microsoft.com/office/drawing/2014/main" id="{7447CE30-8068-4C4C-A0FA-3D1D73006882}"/>
                    </a:ext>
                  </a:extLst>
                </p14:cNvPr>
                <p14:cNvContentPartPr/>
                <p14:nvPr/>
              </p14:nvContentPartPr>
              <p14:xfrm>
                <a:off x="4767180" y="3384023"/>
                <a:ext cx="106920" cy="140400"/>
              </p14:xfrm>
            </p:contentPart>
          </mc:Choice>
          <mc:Fallback xmlns="">
            <p:pic>
              <p:nvPicPr>
                <p:cNvPr id="169" name="Ink 168">
                  <a:extLst>
                    <a:ext uri="{FF2B5EF4-FFF2-40B4-BE49-F238E27FC236}">
                      <a16:creationId xmlns:a16="http://schemas.microsoft.com/office/drawing/2014/main" id="{7447CE30-8068-4C4C-A0FA-3D1D73006882}"/>
                    </a:ext>
                  </a:extLst>
                </p:cNvPr>
                <p:cNvPicPr/>
                <p:nvPr/>
              </p:nvPicPr>
              <p:blipFill>
                <a:blip r:embed="rId16"/>
                <a:stretch>
                  <a:fillRect/>
                </a:stretch>
              </p:blipFill>
              <p:spPr>
                <a:xfrm>
                  <a:off x="4733345" y="3316306"/>
                  <a:ext cx="174140" cy="27538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0" name="Ink 169">
                  <a:extLst>
                    <a:ext uri="{FF2B5EF4-FFF2-40B4-BE49-F238E27FC236}">
                      <a16:creationId xmlns:a16="http://schemas.microsoft.com/office/drawing/2014/main" id="{0B7AB297-DB1D-4852-A4E8-5C35E56410C4}"/>
                    </a:ext>
                  </a:extLst>
                </p14:cNvPr>
                <p14:cNvContentPartPr/>
                <p14:nvPr/>
              </p14:nvContentPartPr>
              <p14:xfrm>
                <a:off x="4706520" y="3377003"/>
                <a:ext cx="168120" cy="4500"/>
              </p14:xfrm>
            </p:contentPart>
          </mc:Choice>
          <mc:Fallback xmlns="">
            <p:pic>
              <p:nvPicPr>
                <p:cNvPr id="170" name="Ink 169">
                  <a:extLst>
                    <a:ext uri="{FF2B5EF4-FFF2-40B4-BE49-F238E27FC236}">
                      <a16:creationId xmlns:a16="http://schemas.microsoft.com/office/drawing/2014/main" id="{0B7AB297-DB1D-4852-A4E8-5C35E56410C4}"/>
                    </a:ext>
                  </a:extLst>
                </p:cNvPr>
                <p:cNvPicPr/>
                <p:nvPr/>
              </p:nvPicPr>
              <p:blipFill>
                <a:blip r:embed="rId18"/>
                <a:stretch>
                  <a:fillRect/>
                </a:stretch>
              </p:blipFill>
              <p:spPr>
                <a:xfrm>
                  <a:off x="4672625" y="3309503"/>
                  <a:ext cx="235458" cy="13905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1" name="Ink 170">
                  <a:extLst>
                    <a:ext uri="{FF2B5EF4-FFF2-40B4-BE49-F238E27FC236}">
                      <a16:creationId xmlns:a16="http://schemas.microsoft.com/office/drawing/2014/main" id="{0B80D3FE-8819-4726-8EBF-3B135681C0D3}"/>
                    </a:ext>
                  </a:extLst>
                </p14:cNvPr>
                <p14:cNvContentPartPr/>
                <p14:nvPr/>
              </p14:nvContentPartPr>
              <p14:xfrm>
                <a:off x="4448040" y="3530723"/>
                <a:ext cx="295200" cy="237240"/>
              </p14:xfrm>
            </p:contentPart>
          </mc:Choice>
          <mc:Fallback xmlns="">
            <p:pic>
              <p:nvPicPr>
                <p:cNvPr id="171" name="Ink 170">
                  <a:extLst>
                    <a:ext uri="{FF2B5EF4-FFF2-40B4-BE49-F238E27FC236}">
                      <a16:creationId xmlns:a16="http://schemas.microsoft.com/office/drawing/2014/main" id="{0B80D3FE-8819-4726-8EBF-3B135681C0D3}"/>
                    </a:ext>
                  </a:extLst>
                </p:cNvPr>
                <p:cNvPicPr/>
                <p:nvPr/>
              </p:nvPicPr>
              <p:blipFill>
                <a:blip r:embed="rId20"/>
                <a:stretch>
                  <a:fillRect/>
                </a:stretch>
              </p:blipFill>
              <p:spPr>
                <a:xfrm>
                  <a:off x="4414187" y="3463069"/>
                  <a:ext cx="362455" cy="37209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4" name="Ink 43">
                  <a:extLst>
                    <a:ext uri="{FF2B5EF4-FFF2-40B4-BE49-F238E27FC236}">
                      <a16:creationId xmlns:a16="http://schemas.microsoft.com/office/drawing/2014/main" id="{990E95E4-6AEC-4D5E-8363-84B3D20E2B5C}"/>
                    </a:ext>
                  </a:extLst>
                </p14:cNvPr>
                <p14:cNvContentPartPr/>
                <p14:nvPr/>
              </p14:nvContentPartPr>
              <p14:xfrm>
                <a:off x="4484220" y="3374303"/>
                <a:ext cx="120060" cy="202500"/>
              </p14:xfrm>
            </p:contentPart>
          </mc:Choice>
          <mc:Fallback xmlns="">
            <p:pic>
              <p:nvPicPr>
                <p:cNvPr id="44" name="Ink 43">
                  <a:extLst>
                    <a:ext uri="{FF2B5EF4-FFF2-40B4-BE49-F238E27FC236}">
                      <a16:creationId xmlns:a16="http://schemas.microsoft.com/office/drawing/2014/main" id="{990E95E4-6AEC-4D5E-8363-84B3D20E2B5C}"/>
                    </a:ext>
                  </a:extLst>
                </p:cNvPr>
                <p:cNvPicPr/>
                <p:nvPr/>
              </p:nvPicPr>
              <p:blipFill>
                <a:blip r:embed="rId22"/>
                <a:stretch>
                  <a:fillRect/>
                </a:stretch>
              </p:blipFill>
              <p:spPr>
                <a:xfrm>
                  <a:off x="4450368" y="3306653"/>
                  <a:ext cx="187312" cy="33735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3" name="Ink 172">
                  <a:extLst>
                    <a:ext uri="{FF2B5EF4-FFF2-40B4-BE49-F238E27FC236}">
                      <a16:creationId xmlns:a16="http://schemas.microsoft.com/office/drawing/2014/main" id="{80F773F1-D162-4555-ADC5-4DB5AC689D74}"/>
                    </a:ext>
                  </a:extLst>
                </p14:cNvPr>
                <p14:cNvContentPartPr/>
                <p14:nvPr/>
              </p14:nvContentPartPr>
              <p14:xfrm>
                <a:off x="4536240" y="3404903"/>
                <a:ext cx="297720" cy="295560"/>
              </p14:xfrm>
            </p:contentPart>
          </mc:Choice>
          <mc:Fallback xmlns="">
            <p:pic>
              <p:nvPicPr>
                <p:cNvPr id="173" name="Ink 172">
                  <a:extLst>
                    <a:ext uri="{FF2B5EF4-FFF2-40B4-BE49-F238E27FC236}">
                      <a16:creationId xmlns:a16="http://schemas.microsoft.com/office/drawing/2014/main" id="{80F773F1-D162-4555-ADC5-4DB5AC689D74}"/>
                    </a:ext>
                  </a:extLst>
                </p:cNvPr>
                <p:cNvPicPr/>
                <p:nvPr/>
              </p:nvPicPr>
              <p:blipFill>
                <a:blip r:embed="rId24"/>
                <a:stretch>
                  <a:fillRect/>
                </a:stretch>
              </p:blipFill>
              <p:spPr>
                <a:xfrm>
                  <a:off x="4502357" y="3337218"/>
                  <a:ext cx="365035" cy="430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Ink 13">
                  <a:extLst>
                    <a:ext uri="{FF2B5EF4-FFF2-40B4-BE49-F238E27FC236}">
                      <a16:creationId xmlns:a16="http://schemas.microsoft.com/office/drawing/2014/main" id="{257AD239-256C-4E00-B28F-C13AA256588F}"/>
                    </a:ext>
                  </a:extLst>
                </p14:cNvPr>
                <p14:cNvContentPartPr/>
                <p14:nvPr/>
              </p14:nvContentPartPr>
              <p14:xfrm>
                <a:off x="4914009" y="3150559"/>
                <a:ext cx="45772" cy="71643"/>
              </p14:xfrm>
            </p:contentPart>
          </mc:Choice>
          <mc:Fallback xmlns="">
            <p:pic>
              <p:nvPicPr>
                <p:cNvPr id="14" name="Ink 13">
                  <a:extLst>
                    <a:ext uri="{FF2B5EF4-FFF2-40B4-BE49-F238E27FC236}">
                      <a16:creationId xmlns:a16="http://schemas.microsoft.com/office/drawing/2014/main" id="{257AD239-256C-4E00-B28F-C13AA256588F}"/>
                    </a:ext>
                  </a:extLst>
                </p:cNvPr>
                <p:cNvPicPr/>
                <p:nvPr/>
              </p:nvPicPr>
              <p:blipFill>
                <a:blip r:embed="rId26"/>
                <a:stretch>
                  <a:fillRect/>
                </a:stretch>
              </p:blipFill>
              <p:spPr>
                <a:xfrm>
                  <a:off x="4880353" y="3082543"/>
                  <a:ext cx="112635" cy="20722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3" name="Ink 12">
                  <a:extLst>
                    <a:ext uri="{FF2B5EF4-FFF2-40B4-BE49-F238E27FC236}">
                      <a16:creationId xmlns:a16="http://schemas.microsoft.com/office/drawing/2014/main" id="{54D21557-A0C9-40B6-B7FE-C80C9A638665}"/>
                    </a:ext>
                  </a:extLst>
                </p14:cNvPr>
                <p14:cNvContentPartPr/>
                <p14:nvPr/>
              </p14:nvContentPartPr>
              <p14:xfrm>
                <a:off x="4960140" y="3150819"/>
                <a:ext cx="52469" cy="83084"/>
              </p14:xfrm>
            </p:contentPart>
          </mc:Choice>
          <mc:Fallback xmlns="">
            <p:pic>
              <p:nvPicPr>
                <p:cNvPr id="13" name="Ink 12">
                  <a:extLst>
                    <a:ext uri="{FF2B5EF4-FFF2-40B4-BE49-F238E27FC236}">
                      <a16:creationId xmlns:a16="http://schemas.microsoft.com/office/drawing/2014/main" id="{54D21557-A0C9-40B6-B7FE-C80C9A638665}"/>
                    </a:ext>
                  </a:extLst>
                </p:cNvPr>
                <p:cNvPicPr/>
                <p:nvPr/>
              </p:nvPicPr>
              <p:blipFill>
                <a:blip r:embed="rId28"/>
                <a:stretch>
                  <a:fillRect/>
                </a:stretch>
              </p:blipFill>
              <p:spPr>
                <a:xfrm>
                  <a:off x="4926216" y="3083454"/>
                  <a:ext cx="119865" cy="21736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0" name="Ink 239">
                  <a:extLst>
                    <a:ext uri="{FF2B5EF4-FFF2-40B4-BE49-F238E27FC236}">
                      <a16:creationId xmlns:a16="http://schemas.microsoft.com/office/drawing/2014/main" id="{8AA3DF83-530C-4EA5-A5F8-4212F89367D4}"/>
                    </a:ext>
                  </a:extLst>
                </p14:cNvPr>
                <p14:cNvContentPartPr/>
                <p14:nvPr/>
              </p14:nvContentPartPr>
              <p14:xfrm>
                <a:off x="4752878" y="3385995"/>
                <a:ext cx="180" cy="180"/>
              </p14:xfrm>
            </p:contentPart>
          </mc:Choice>
          <mc:Fallback xmlns="">
            <p:pic>
              <p:nvPicPr>
                <p:cNvPr id="240" name="Ink 239">
                  <a:extLst>
                    <a:ext uri="{FF2B5EF4-FFF2-40B4-BE49-F238E27FC236}">
                      <a16:creationId xmlns:a16="http://schemas.microsoft.com/office/drawing/2014/main" id="{8AA3DF83-530C-4EA5-A5F8-4212F89367D4}"/>
                    </a:ext>
                  </a:extLst>
                </p:cNvPr>
                <p:cNvPicPr/>
                <p:nvPr/>
              </p:nvPicPr>
              <p:blipFill>
                <a:blip r:embed="rId30"/>
                <a:stretch>
                  <a:fillRect/>
                </a:stretch>
              </p:blipFill>
              <p:spPr>
                <a:xfrm>
                  <a:off x="4739378" y="3358995"/>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1" name="Ink 30">
                  <a:extLst>
                    <a:ext uri="{FF2B5EF4-FFF2-40B4-BE49-F238E27FC236}">
                      <a16:creationId xmlns:a16="http://schemas.microsoft.com/office/drawing/2014/main" id="{D25CF695-9656-4A9E-B948-DB38C178E94C}"/>
                    </a:ext>
                  </a:extLst>
                </p14:cNvPr>
                <p14:cNvContentPartPr/>
                <p14:nvPr/>
              </p14:nvContentPartPr>
              <p14:xfrm>
                <a:off x="4246182" y="3264540"/>
                <a:ext cx="71820" cy="44280"/>
              </p14:xfrm>
            </p:contentPart>
          </mc:Choice>
          <mc:Fallback xmlns="">
            <p:pic>
              <p:nvPicPr>
                <p:cNvPr id="31" name="Ink 30">
                  <a:extLst>
                    <a:ext uri="{FF2B5EF4-FFF2-40B4-BE49-F238E27FC236}">
                      <a16:creationId xmlns:a16="http://schemas.microsoft.com/office/drawing/2014/main" id="{D25CF695-9656-4A9E-B948-DB38C178E94C}"/>
                    </a:ext>
                  </a:extLst>
                </p:cNvPr>
                <p:cNvPicPr/>
                <p:nvPr/>
              </p:nvPicPr>
              <p:blipFill>
                <a:blip r:embed="rId32"/>
                <a:stretch>
                  <a:fillRect/>
                </a:stretch>
              </p:blipFill>
              <p:spPr>
                <a:xfrm>
                  <a:off x="4234890" y="3241948"/>
                  <a:ext cx="93953" cy="89012"/>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B732B56A-FC22-410D-96E3-4CF459D9DA2D}"/>
                    </a:ext>
                  </a:extLst>
                </p14:cNvPr>
                <p14:cNvContentPartPr/>
                <p14:nvPr/>
              </p14:nvContentPartPr>
              <p14:xfrm>
                <a:off x="4532562" y="3288120"/>
                <a:ext cx="43020" cy="26460"/>
              </p14:xfrm>
            </p:contentPart>
          </mc:Choice>
          <mc:Fallback xmlns="">
            <p:pic>
              <p:nvPicPr>
                <p:cNvPr id="33" name="Ink 32">
                  <a:extLst>
                    <a:ext uri="{FF2B5EF4-FFF2-40B4-BE49-F238E27FC236}">
                      <a16:creationId xmlns:a16="http://schemas.microsoft.com/office/drawing/2014/main" id="{B732B56A-FC22-410D-96E3-4CF459D9DA2D}"/>
                    </a:ext>
                  </a:extLst>
                </p:cNvPr>
                <p:cNvPicPr/>
                <p:nvPr/>
              </p:nvPicPr>
              <p:blipFill>
                <a:blip r:embed="rId34"/>
                <a:stretch>
                  <a:fillRect/>
                </a:stretch>
              </p:blipFill>
              <p:spPr>
                <a:xfrm>
                  <a:off x="4521241" y="3265696"/>
                  <a:ext cx="65209" cy="7085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5" name="Ink 34">
                  <a:extLst>
                    <a:ext uri="{FF2B5EF4-FFF2-40B4-BE49-F238E27FC236}">
                      <a16:creationId xmlns:a16="http://schemas.microsoft.com/office/drawing/2014/main" id="{BA52EB04-0521-4683-B0C3-3BAB6CE9C1A5}"/>
                    </a:ext>
                  </a:extLst>
                </p14:cNvPr>
                <p14:cNvContentPartPr/>
                <p14:nvPr/>
              </p14:nvContentPartPr>
              <p14:xfrm>
                <a:off x="4894182" y="3328800"/>
                <a:ext cx="41580" cy="19620"/>
              </p14:xfrm>
            </p:contentPart>
          </mc:Choice>
          <mc:Fallback xmlns="">
            <p:pic>
              <p:nvPicPr>
                <p:cNvPr id="35" name="Ink 34">
                  <a:extLst>
                    <a:ext uri="{FF2B5EF4-FFF2-40B4-BE49-F238E27FC236}">
                      <a16:creationId xmlns:a16="http://schemas.microsoft.com/office/drawing/2014/main" id="{BA52EB04-0521-4683-B0C3-3BAB6CE9C1A5}"/>
                    </a:ext>
                  </a:extLst>
                </p:cNvPr>
                <p:cNvPicPr/>
                <p:nvPr/>
              </p:nvPicPr>
              <p:blipFill>
                <a:blip r:embed="rId36"/>
                <a:stretch>
                  <a:fillRect/>
                </a:stretch>
              </p:blipFill>
              <p:spPr>
                <a:xfrm>
                  <a:off x="4882883" y="3305986"/>
                  <a:ext cx="63726" cy="6479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7" name="Ink 36">
                  <a:extLst>
                    <a:ext uri="{FF2B5EF4-FFF2-40B4-BE49-F238E27FC236}">
                      <a16:creationId xmlns:a16="http://schemas.microsoft.com/office/drawing/2014/main" id="{7DD8876F-1DDC-4683-B829-09399F73727F}"/>
                    </a:ext>
                  </a:extLst>
                </p14:cNvPr>
                <p14:cNvContentPartPr/>
                <p14:nvPr/>
              </p14:nvContentPartPr>
              <p14:xfrm>
                <a:off x="4887522" y="3348420"/>
                <a:ext cx="19980" cy="44820"/>
              </p14:xfrm>
            </p:contentPart>
          </mc:Choice>
          <mc:Fallback xmlns="">
            <p:pic>
              <p:nvPicPr>
                <p:cNvPr id="37" name="Ink 36">
                  <a:extLst>
                    <a:ext uri="{FF2B5EF4-FFF2-40B4-BE49-F238E27FC236}">
                      <a16:creationId xmlns:a16="http://schemas.microsoft.com/office/drawing/2014/main" id="{7DD8876F-1DDC-4683-B829-09399F73727F}"/>
                    </a:ext>
                  </a:extLst>
                </p:cNvPr>
                <p:cNvPicPr/>
                <p:nvPr/>
              </p:nvPicPr>
              <p:blipFill>
                <a:blip r:embed="rId38"/>
                <a:stretch>
                  <a:fillRect/>
                </a:stretch>
              </p:blipFill>
              <p:spPr>
                <a:xfrm>
                  <a:off x="4876170" y="3325784"/>
                  <a:ext cx="4223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4" name="Ink 53">
                  <a:extLst>
                    <a:ext uri="{FF2B5EF4-FFF2-40B4-BE49-F238E27FC236}">
                      <a16:creationId xmlns:a16="http://schemas.microsoft.com/office/drawing/2014/main" id="{A74D0D1E-D83C-4C06-984C-BEF92ACC515D}"/>
                    </a:ext>
                  </a:extLst>
                </p14:cNvPr>
                <p14:cNvContentPartPr/>
                <p14:nvPr/>
              </p14:nvContentPartPr>
              <p14:xfrm>
                <a:off x="4588722" y="3351840"/>
                <a:ext cx="96660" cy="56880"/>
              </p14:xfrm>
            </p:contentPart>
          </mc:Choice>
          <mc:Fallback xmlns="">
            <p:pic>
              <p:nvPicPr>
                <p:cNvPr id="54" name="Ink 53">
                  <a:extLst>
                    <a:ext uri="{FF2B5EF4-FFF2-40B4-BE49-F238E27FC236}">
                      <a16:creationId xmlns:a16="http://schemas.microsoft.com/office/drawing/2014/main" id="{A74D0D1E-D83C-4C06-984C-BEF92ACC515D}"/>
                    </a:ext>
                  </a:extLst>
                </p:cNvPr>
                <p:cNvPicPr/>
                <p:nvPr/>
              </p:nvPicPr>
              <p:blipFill>
                <a:blip r:embed="rId40"/>
                <a:stretch>
                  <a:fillRect/>
                </a:stretch>
              </p:blipFill>
              <p:spPr>
                <a:xfrm>
                  <a:off x="4577430" y="3329269"/>
                  <a:ext cx="118792" cy="101571"/>
                </a:xfrm>
                <a:prstGeom prst="rect">
                  <a:avLst/>
                </a:prstGeom>
              </p:spPr>
            </p:pic>
          </mc:Fallback>
        </mc:AlternateContent>
      </p:grpSp>
      <p:cxnSp>
        <p:nvCxnSpPr>
          <p:cNvPr id="172" name="Straight Connector 171">
            <a:extLst>
              <a:ext uri="{FF2B5EF4-FFF2-40B4-BE49-F238E27FC236}">
                <a16:creationId xmlns:a16="http://schemas.microsoft.com/office/drawing/2014/main" id="{D6F6F800-D2AD-4BA8-AEEA-E24032C4C191}"/>
              </a:ext>
            </a:extLst>
          </p:cNvPr>
          <p:cNvCxnSpPr>
            <a:cxnSpLocks/>
            <a:endCxn id="168" idx="0"/>
          </p:cNvCxnSpPr>
          <p:nvPr/>
        </p:nvCxnSpPr>
        <p:spPr>
          <a:xfrm>
            <a:off x="1603296" y="4398925"/>
            <a:ext cx="417296" cy="3089"/>
          </a:xfrm>
          <a:prstGeom prst="line">
            <a:avLst/>
          </a:prstGeom>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16183502-0984-4E3A-AACC-64DAD2ABD585}"/>
              </a:ext>
            </a:extLst>
          </p:cNvPr>
          <p:cNvSpPr txBox="1"/>
          <p:nvPr/>
        </p:nvSpPr>
        <p:spPr>
          <a:xfrm>
            <a:off x="279526" y="3065933"/>
            <a:ext cx="3744902" cy="461665"/>
          </a:xfrm>
          <a:prstGeom prst="rect">
            <a:avLst/>
          </a:prstGeom>
          <a:noFill/>
        </p:spPr>
        <p:txBody>
          <a:bodyPr wrap="square" rtlCol="0">
            <a:spAutoFit/>
          </a:bodyPr>
          <a:lstStyle/>
          <a:p>
            <a:r>
              <a:rPr lang="en-US" sz="2400">
                <a:solidFill>
                  <a:schemeClr val="tx1">
                    <a:lumMod val="50000"/>
                    <a:lumOff val="50000"/>
                  </a:schemeClr>
                </a:solidFill>
              </a:rPr>
              <a:t>1   +       =  1</a:t>
            </a:r>
          </a:p>
        </p:txBody>
      </p:sp>
      <mc:AlternateContent xmlns:mc="http://schemas.openxmlformats.org/markup-compatibility/2006" xmlns:p14="http://schemas.microsoft.com/office/powerpoint/2010/main">
        <mc:Choice Requires="p14">
          <p:contentPart p14:bwMode="auto" r:id="rId41">
            <p14:nvContentPartPr>
              <p14:cNvPr id="183" name="Ink 182">
                <a:extLst>
                  <a:ext uri="{FF2B5EF4-FFF2-40B4-BE49-F238E27FC236}">
                    <a16:creationId xmlns:a16="http://schemas.microsoft.com/office/drawing/2014/main" id="{35244355-09EE-4465-A6A6-83288C90AE98}"/>
                  </a:ext>
                </a:extLst>
              </p14:cNvPr>
              <p14:cNvContentPartPr/>
              <p14:nvPr/>
            </p14:nvContentPartPr>
            <p14:xfrm>
              <a:off x="3120605" y="4216341"/>
              <a:ext cx="67390" cy="45719"/>
            </p14:xfrm>
          </p:contentPart>
        </mc:Choice>
        <mc:Fallback xmlns="">
          <p:pic>
            <p:nvPicPr>
              <p:cNvPr id="183" name="Ink 182">
                <a:extLst>
                  <a:ext uri="{FF2B5EF4-FFF2-40B4-BE49-F238E27FC236}">
                    <a16:creationId xmlns:a16="http://schemas.microsoft.com/office/drawing/2014/main" id="{35244355-09EE-4465-A6A6-83288C90AE98}"/>
                  </a:ext>
                </a:extLst>
              </p:cNvPr>
              <p:cNvPicPr/>
              <p:nvPr/>
            </p:nvPicPr>
            <p:blipFill>
              <a:blip r:embed="rId42"/>
              <a:stretch>
                <a:fillRect/>
              </a:stretch>
            </p:blipFill>
            <p:spPr>
              <a:xfrm>
                <a:off x="-2147483648" y="0"/>
                <a:ext cx="0" cy="3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89" name="Ink 188">
                <a:extLst>
                  <a:ext uri="{FF2B5EF4-FFF2-40B4-BE49-F238E27FC236}">
                    <a16:creationId xmlns:a16="http://schemas.microsoft.com/office/drawing/2014/main" id="{E069B01D-024F-4213-A788-801A68641D13}"/>
                  </a:ext>
                </a:extLst>
              </p14:cNvPr>
              <p14:cNvContentPartPr/>
              <p14:nvPr/>
            </p14:nvContentPartPr>
            <p14:xfrm>
              <a:off x="2348213" y="3932660"/>
              <a:ext cx="645853" cy="196997"/>
            </p14:xfrm>
          </p:contentPart>
        </mc:Choice>
        <mc:Fallback xmlns="">
          <p:pic>
            <p:nvPicPr>
              <p:cNvPr id="189" name="Ink 188">
                <a:extLst>
                  <a:ext uri="{FF2B5EF4-FFF2-40B4-BE49-F238E27FC236}">
                    <a16:creationId xmlns:a16="http://schemas.microsoft.com/office/drawing/2014/main" id="{E069B01D-024F-4213-A788-801A68641D13}"/>
                  </a:ext>
                </a:extLst>
              </p:cNvPr>
              <p:cNvPicPr/>
              <p:nvPr/>
            </p:nvPicPr>
            <p:blipFill>
              <a:blip r:embed="rId44"/>
              <a:stretch>
                <a:fillRect/>
              </a:stretch>
            </p:blipFill>
            <p:spPr>
              <a:xfrm>
                <a:off x="2330213" y="3914653"/>
                <a:ext cx="681494" cy="232651"/>
              </a:xfrm>
              <a:prstGeom prst="rect">
                <a:avLst/>
              </a:prstGeom>
            </p:spPr>
          </p:pic>
        </mc:Fallback>
      </mc:AlternateContent>
      <p:pic>
        <p:nvPicPr>
          <p:cNvPr id="192" name="Picture 191">
            <a:extLst>
              <a:ext uri="{FF2B5EF4-FFF2-40B4-BE49-F238E27FC236}">
                <a16:creationId xmlns:a16="http://schemas.microsoft.com/office/drawing/2014/main" id="{FBCC4765-053D-4DD3-A37F-42397ABF5A51}"/>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2563514" y="3502072"/>
            <a:ext cx="1016118" cy="480058"/>
          </a:xfrm>
          <a:prstGeom prst="rect">
            <a:avLst/>
          </a:prstGeom>
        </p:spPr>
      </p:pic>
      <p:sp>
        <p:nvSpPr>
          <p:cNvPr id="193" name="TextBox 192">
            <a:extLst>
              <a:ext uri="{FF2B5EF4-FFF2-40B4-BE49-F238E27FC236}">
                <a16:creationId xmlns:a16="http://schemas.microsoft.com/office/drawing/2014/main" id="{426042DD-EBF8-4F15-807A-D6B203A8F14A}"/>
              </a:ext>
            </a:extLst>
          </p:cNvPr>
          <p:cNvSpPr txBox="1"/>
          <p:nvPr/>
        </p:nvSpPr>
        <p:spPr>
          <a:xfrm>
            <a:off x="2636793" y="4661255"/>
            <a:ext cx="972989" cy="276999"/>
          </a:xfrm>
          <a:prstGeom prst="rect">
            <a:avLst/>
          </a:prstGeom>
          <a:noFill/>
        </p:spPr>
        <p:txBody>
          <a:bodyPr wrap="square" rtlCol="0">
            <a:spAutoFit/>
          </a:bodyPr>
          <a:lstStyle/>
          <a:p>
            <a:pPr algn="ctr"/>
            <a:r>
              <a:rPr lang="en-US" sz="1200" kern="1200">
                <a:solidFill>
                  <a:schemeClr val="tx1"/>
                </a:solidFill>
                <a:latin typeface="Eras Light ITC" panose="020B0402030504020804" pitchFamily="34" charset="0"/>
              </a:rPr>
              <a:t>halves</a:t>
            </a:r>
          </a:p>
        </p:txBody>
      </p:sp>
      <p:pic>
        <p:nvPicPr>
          <p:cNvPr id="224" name="Picture 223">
            <a:extLst>
              <a:ext uri="{FF2B5EF4-FFF2-40B4-BE49-F238E27FC236}">
                <a16:creationId xmlns:a16="http://schemas.microsoft.com/office/drawing/2014/main" id="{27B1AA36-4244-43BD-BD36-89268A06EB01}"/>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flipV="1">
            <a:off x="2620690" y="4531464"/>
            <a:ext cx="915237" cy="432398"/>
          </a:xfrm>
          <a:prstGeom prst="rect">
            <a:avLst/>
          </a:prstGeom>
        </p:spPr>
      </p:pic>
      <p:sp>
        <p:nvSpPr>
          <p:cNvPr id="214" name="TextBox 213">
            <a:extLst>
              <a:ext uri="{FF2B5EF4-FFF2-40B4-BE49-F238E27FC236}">
                <a16:creationId xmlns:a16="http://schemas.microsoft.com/office/drawing/2014/main" id="{5F2F680E-4D41-44A4-9FC3-706741506CE0}"/>
              </a:ext>
            </a:extLst>
          </p:cNvPr>
          <p:cNvSpPr txBox="1"/>
          <p:nvPr/>
        </p:nvSpPr>
        <p:spPr>
          <a:xfrm>
            <a:off x="2643267" y="3525465"/>
            <a:ext cx="936174" cy="276999"/>
          </a:xfrm>
          <a:prstGeom prst="rect">
            <a:avLst/>
          </a:prstGeom>
          <a:noFill/>
        </p:spPr>
        <p:txBody>
          <a:bodyPr wrap="square" rtlCol="0">
            <a:spAutoFit/>
          </a:bodyPr>
          <a:lstStyle/>
          <a:p>
            <a:pPr algn="ctr"/>
            <a:r>
              <a:rPr lang="en-US" sz="1200" kern="1200">
                <a:solidFill>
                  <a:schemeClr val="tx1"/>
                </a:solidFill>
                <a:latin typeface="Old English Text MT" panose="03040902040508030806" pitchFamily="66" charset="0"/>
              </a:rPr>
              <a:t>2 + 1 = 3</a:t>
            </a:r>
          </a:p>
        </p:txBody>
      </p:sp>
      <mc:AlternateContent xmlns:mc="http://schemas.openxmlformats.org/markup-compatibility/2006" xmlns:p14="http://schemas.microsoft.com/office/powerpoint/2010/main">
        <mc:Choice Requires="p14">
          <p:contentPart p14:bwMode="auto" r:id="rId47">
            <p14:nvContentPartPr>
              <p14:cNvPr id="241" name="Ink 240">
                <a:extLst>
                  <a:ext uri="{FF2B5EF4-FFF2-40B4-BE49-F238E27FC236}">
                    <a16:creationId xmlns:a16="http://schemas.microsoft.com/office/drawing/2014/main" id="{A0162395-5AB6-4862-8451-D65288313DAE}"/>
                  </a:ext>
                </a:extLst>
              </p14:cNvPr>
              <p14:cNvContentPartPr/>
              <p14:nvPr/>
            </p14:nvContentPartPr>
            <p14:xfrm>
              <a:off x="2418873" y="4281880"/>
              <a:ext cx="595122" cy="366869"/>
            </p14:xfrm>
          </p:contentPart>
        </mc:Choice>
        <mc:Fallback xmlns="">
          <p:pic>
            <p:nvPicPr>
              <p:cNvPr id="241" name="Ink 240">
                <a:extLst>
                  <a:ext uri="{FF2B5EF4-FFF2-40B4-BE49-F238E27FC236}">
                    <a16:creationId xmlns:a16="http://schemas.microsoft.com/office/drawing/2014/main" id="{A0162395-5AB6-4862-8451-D65288313DAE}"/>
                  </a:ext>
                </a:extLst>
              </p:cNvPr>
              <p:cNvPicPr/>
              <p:nvPr/>
            </p:nvPicPr>
            <p:blipFill>
              <a:blip r:embed="rId48"/>
              <a:stretch>
                <a:fillRect/>
              </a:stretch>
            </p:blipFill>
            <p:spPr>
              <a:xfrm>
                <a:off x="2390431" y="4253466"/>
                <a:ext cx="652006" cy="423698"/>
              </a:xfrm>
              <a:prstGeom prst="rect">
                <a:avLst/>
              </a:prstGeom>
            </p:spPr>
          </p:pic>
        </mc:Fallback>
      </mc:AlternateContent>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DC636DFD-7CFF-4810-B117-EE4347AE9C9A}"/>
                  </a:ext>
                </a:extLst>
              </p:cNvPr>
              <p:cNvSpPr txBox="1"/>
              <p:nvPr/>
            </p:nvSpPr>
            <p:spPr>
              <a:xfrm>
                <a:off x="745060" y="4110065"/>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2</m:t>
                          </m:r>
                        </m:den>
                      </m:f>
                    </m:oMath>
                  </m:oMathPara>
                </a14:m>
                <a:endParaRPr lang="en-US"/>
              </a:p>
            </p:txBody>
          </p:sp>
        </mc:Choice>
        <mc:Fallback xmlns="">
          <p:sp>
            <p:nvSpPr>
              <p:cNvPr id="256" name="TextBox 255">
                <a:extLst>
                  <a:ext uri="{FF2B5EF4-FFF2-40B4-BE49-F238E27FC236}">
                    <a16:creationId xmlns:a16="http://schemas.microsoft.com/office/drawing/2014/main" id="{DC636DFD-7CFF-4810-B117-EE4347AE9C9A}"/>
                  </a:ext>
                </a:extLst>
              </p:cNvPr>
              <p:cNvSpPr txBox="1">
                <a:spLocks noRot="1" noChangeAspect="1" noMove="1" noResize="1" noEditPoints="1" noAdjustHandles="1" noChangeArrowheads="1" noChangeShapeType="1" noTextEdit="1"/>
              </p:cNvSpPr>
              <p:nvPr/>
            </p:nvSpPr>
            <p:spPr>
              <a:xfrm>
                <a:off x="745060" y="4110065"/>
                <a:ext cx="374395" cy="518604"/>
              </a:xfrm>
              <a:prstGeom prst="rect">
                <a:avLst/>
              </a:prstGeom>
              <a:blipFill>
                <a:blip r:embed="rId4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E8ADF854-0D4D-4731-8FE3-BBDD75962CC7}"/>
                  </a:ext>
                </a:extLst>
              </p:cNvPr>
              <p:cNvSpPr txBox="1"/>
              <p:nvPr/>
            </p:nvSpPr>
            <p:spPr>
              <a:xfrm>
                <a:off x="1963394" y="4110065"/>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258" name="TextBox 257">
                <a:extLst>
                  <a:ext uri="{FF2B5EF4-FFF2-40B4-BE49-F238E27FC236}">
                    <a16:creationId xmlns:a16="http://schemas.microsoft.com/office/drawing/2014/main" id="{E8ADF854-0D4D-4731-8FE3-BBDD75962CC7}"/>
                  </a:ext>
                </a:extLst>
              </p:cNvPr>
              <p:cNvSpPr txBox="1">
                <a:spLocks noRot="1" noChangeAspect="1" noMove="1" noResize="1" noEditPoints="1" noAdjustHandles="1" noChangeArrowheads="1" noChangeShapeType="1" noTextEdit="1"/>
              </p:cNvSpPr>
              <p:nvPr/>
            </p:nvSpPr>
            <p:spPr>
              <a:xfrm>
                <a:off x="1963394" y="4110065"/>
                <a:ext cx="374395" cy="518604"/>
              </a:xfrm>
              <a:prstGeom prst="rect">
                <a:avLst/>
              </a:prstGeom>
              <a:blipFill>
                <a:blip r:embed="rId50"/>
                <a:stretch>
                  <a:fillRect/>
                </a:stretch>
              </a:blipFill>
            </p:spPr>
            <p:txBody>
              <a:bodyPr/>
              <a:lstStyle/>
              <a:p>
                <a:r>
                  <a:rPr lang="en-US">
                    <a:noFill/>
                  </a:rPr>
                  <a:t> </a:t>
                </a:r>
              </a:p>
            </p:txBody>
          </p:sp>
        </mc:Fallback>
      </mc:AlternateContent>
      <p:sp>
        <p:nvSpPr>
          <p:cNvPr id="120" name="TextBox 119">
            <a:extLst>
              <a:ext uri="{FF2B5EF4-FFF2-40B4-BE49-F238E27FC236}">
                <a16:creationId xmlns:a16="http://schemas.microsoft.com/office/drawing/2014/main" id="{CD701974-6C67-4F3B-A013-79556AFD112C}"/>
              </a:ext>
            </a:extLst>
          </p:cNvPr>
          <p:cNvSpPr txBox="1"/>
          <p:nvPr/>
        </p:nvSpPr>
        <p:spPr>
          <a:xfrm>
            <a:off x="1283444" y="5217218"/>
            <a:ext cx="2138274" cy="461665"/>
          </a:xfrm>
          <a:prstGeom prst="rect">
            <a:avLst/>
          </a:prstGeom>
          <a:noFill/>
        </p:spPr>
        <p:txBody>
          <a:bodyPr wrap="square" rtlCol="0">
            <a:spAutoFit/>
          </a:bodyPr>
          <a:lstStyle/>
          <a:p>
            <a:r>
              <a:rPr lang="en-US" sz="2400">
                <a:solidFill>
                  <a:schemeClr val="tx1">
                    <a:lumMod val="50000"/>
                    <a:lumOff val="50000"/>
                  </a:schemeClr>
                </a:solidFill>
              </a:rPr>
              <a:t>+       =      = 1</a:t>
            </a:r>
          </a:p>
        </p:txBody>
      </p:sp>
      <p:grpSp>
        <p:nvGrpSpPr>
          <p:cNvPr id="249" name="Group 248">
            <a:extLst>
              <a:ext uri="{FF2B5EF4-FFF2-40B4-BE49-F238E27FC236}">
                <a16:creationId xmlns:a16="http://schemas.microsoft.com/office/drawing/2014/main" id="{6017FC83-D886-4BC7-9BB0-9BF9EB818C51}"/>
              </a:ext>
            </a:extLst>
          </p:cNvPr>
          <p:cNvGrpSpPr/>
          <p:nvPr/>
        </p:nvGrpSpPr>
        <p:grpSpPr>
          <a:xfrm>
            <a:off x="1189501" y="6641198"/>
            <a:ext cx="883047" cy="858087"/>
            <a:chOff x="4036919" y="2780885"/>
            <a:chExt cx="1107356" cy="1076056"/>
          </a:xfrm>
          <a:solidFill>
            <a:srgbClr val="FFFF00"/>
          </a:solidFill>
        </p:grpSpPr>
        <p:grpSp>
          <p:nvGrpSpPr>
            <p:cNvPr id="250" name="Group 249">
              <a:extLst>
                <a:ext uri="{FF2B5EF4-FFF2-40B4-BE49-F238E27FC236}">
                  <a16:creationId xmlns:a16="http://schemas.microsoft.com/office/drawing/2014/main" id="{81ECF13B-083F-4B1F-80C9-7A774289F50F}"/>
                </a:ext>
              </a:extLst>
            </p:cNvPr>
            <p:cNvGrpSpPr/>
            <p:nvPr/>
          </p:nvGrpSpPr>
          <p:grpSpPr>
            <a:xfrm>
              <a:off x="4036919" y="2780885"/>
              <a:ext cx="1107356" cy="1076056"/>
              <a:chOff x="5141446" y="5883544"/>
              <a:chExt cx="1963297" cy="1907804"/>
            </a:xfrm>
            <a:grpFill/>
          </p:grpSpPr>
          <p:grpSp>
            <p:nvGrpSpPr>
              <p:cNvPr id="281" name="Group 280">
                <a:extLst>
                  <a:ext uri="{FF2B5EF4-FFF2-40B4-BE49-F238E27FC236}">
                    <a16:creationId xmlns:a16="http://schemas.microsoft.com/office/drawing/2014/main" id="{1A066E5B-E60B-4302-8B8B-CAC927DD4FAF}"/>
                  </a:ext>
                </a:extLst>
              </p:cNvPr>
              <p:cNvGrpSpPr/>
              <p:nvPr/>
            </p:nvGrpSpPr>
            <p:grpSpPr>
              <a:xfrm>
                <a:off x="5141446" y="5883544"/>
                <a:ext cx="1963297" cy="1907804"/>
                <a:chOff x="5270158" y="4086022"/>
                <a:chExt cx="1959317" cy="1959317"/>
              </a:xfrm>
              <a:grpFill/>
            </p:grpSpPr>
            <p:sp>
              <p:nvSpPr>
                <p:cNvPr id="285" name="Star: 6 Points 284">
                  <a:extLst>
                    <a:ext uri="{FF2B5EF4-FFF2-40B4-BE49-F238E27FC236}">
                      <a16:creationId xmlns:a16="http://schemas.microsoft.com/office/drawing/2014/main" id="{7AA571A6-36AC-4A12-B935-3ECFE0F95B95}"/>
                    </a:ext>
                  </a:extLst>
                </p:cNvPr>
                <p:cNvSpPr/>
                <p:nvPr/>
              </p:nvSpPr>
              <p:spPr>
                <a:xfrm>
                  <a:off x="5270158" y="4086022"/>
                  <a:ext cx="1959317" cy="1959317"/>
                </a:xfrm>
                <a:prstGeom prst="star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grpSp>
              <p:nvGrpSpPr>
                <p:cNvPr id="286" name="Group 285">
                  <a:extLst>
                    <a:ext uri="{FF2B5EF4-FFF2-40B4-BE49-F238E27FC236}">
                      <a16:creationId xmlns:a16="http://schemas.microsoft.com/office/drawing/2014/main" id="{F0825626-FFBE-4C27-931C-5FD10E7E53F2}"/>
                    </a:ext>
                  </a:extLst>
                </p:cNvPr>
                <p:cNvGrpSpPr/>
                <p:nvPr/>
              </p:nvGrpSpPr>
              <p:grpSpPr>
                <a:xfrm>
                  <a:off x="5595271" y="4569550"/>
                  <a:ext cx="1314925" cy="984731"/>
                  <a:chOff x="5595271" y="4569550"/>
                  <a:chExt cx="1314925" cy="984731"/>
                </a:xfrm>
                <a:grpFill/>
              </p:grpSpPr>
              <p:cxnSp>
                <p:nvCxnSpPr>
                  <p:cNvPr id="287" name="Straight Connector 286">
                    <a:extLst>
                      <a:ext uri="{FF2B5EF4-FFF2-40B4-BE49-F238E27FC236}">
                        <a16:creationId xmlns:a16="http://schemas.microsoft.com/office/drawing/2014/main" id="{9D450622-8C7E-4EA2-B0E8-86B013928494}"/>
                      </a:ext>
                    </a:extLst>
                  </p:cNvPr>
                  <p:cNvCxnSpPr>
                    <a:cxnSpLocks/>
                  </p:cNvCxnSpPr>
                  <p:nvPr/>
                </p:nvCxnSpPr>
                <p:spPr>
                  <a:xfrm>
                    <a:off x="5914167" y="4571773"/>
                    <a:ext cx="663607" cy="97920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7CFB4D28-DC3C-4ED5-B5D2-82233CC46293}"/>
                      </a:ext>
                    </a:extLst>
                  </p:cNvPr>
                  <p:cNvCxnSpPr>
                    <a:cxnSpLocks/>
                  </p:cNvCxnSpPr>
                  <p:nvPr/>
                </p:nvCxnSpPr>
                <p:spPr>
                  <a:xfrm>
                    <a:off x="6577134" y="4569550"/>
                    <a:ext cx="316489" cy="491824"/>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88101DEE-8B46-4077-8267-0216E0160F83}"/>
                      </a:ext>
                    </a:extLst>
                  </p:cNvPr>
                  <p:cNvCxnSpPr>
                    <a:cxnSpLocks/>
                  </p:cNvCxnSpPr>
                  <p:nvPr/>
                </p:nvCxnSpPr>
                <p:spPr>
                  <a:xfrm flipH="1">
                    <a:off x="6581776" y="5057225"/>
                    <a:ext cx="328420" cy="4937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2951BC25-CB07-45ED-BA6A-05CA20C9E036}"/>
                      </a:ext>
                    </a:extLst>
                  </p:cNvPr>
                  <p:cNvCxnSpPr>
                    <a:cxnSpLocks/>
                  </p:cNvCxnSpPr>
                  <p:nvPr/>
                </p:nvCxnSpPr>
                <p:spPr>
                  <a:xfrm flipH="1">
                    <a:off x="5923409" y="4569550"/>
                    <a:ext cx="663442" cy="98473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F5A81809-3817-459C-AEED-99DB3AC051F7}"/>
                      </a:ext>
                    </a:extLst>
                  </p:cNvPr>
                  <p:cNvCxnSpPr>
                    <a:cxnSpLocks/>
                  </p:cNvCxnSpPr>
                  <p:nvPr/>
                </p:nvCxnSpPr>
                <p:spPr>
                  <a:xfrm flipV="1">
                    <a:off x="5923884" y="5551900"/>
                    <a:ext cx="643604" cy="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43648CA5-37AC-48BB-87B1-2506B5EF4A9F}"/>
                      </a:ext>
                    </a:extLst>
                  </p:cNvPr>
                  <p:cNvCxnSpPr/>
                  <p:nvPr/>
                </p:nvCxnSpPr>
                <p:spPr>
                  <a:xfrm flipH="1">
                    <a:off x="5595271" y="4579615"/>
                    <a:ext cx="328613" cy="486065"/>
                  </a:xfrm>
                  <a:prstGeom prst="line">
                    <a:avLst/>
                  </a:prstGeom>
                  <a:grpFill/>
                </p:spPr>
                <p:style>
                  <a:lnRef idx="1">
                    <a:schemeClr val="accent1"/>
                  </a:lnRef>
                  <a:fillRef idx="0">
                    <a:schemeClr val="accent1"/>
                  </a:fillRef>
                  <a:effectRef idx="0">
                    <a:schemeClr val="accent1"/>
                  </a:effectRef>
                  <a:fontRef idx="minor">
                    <a:schemeClr val="tx1"/>
                  </a:fontRef>
                </p:style>
              </p:cxnSp>
            </p:grpSp>
          </p:grpSp>
          <p:cxnSp>
            <p:nvCxnSpPr>
              <p:cNvPr id="282" name="Straight Connector 281">
                <a:extLst>
                  <a:ext uri="{FF2B5EF4-FFF2-40B4-BE49-F238E27FC236}">
                    <a16:creationId xmlns:a16="http://schemas.microsoft.com/office/drawing/2014/main" id="{96C07AAA-E402-4AED-A5E9-EADC2D7351EB}"/>
                  </a:ext>
                </a:extLst>
              </p:cNvPr>
              <p:cNvCxnSpPr/>
              <p:nvPr/>
            </p:nvCxnSpPr>
            <p:spPr>
              <a:xfrm>
                <a:off x="5799174" y="6377136"/>
                <a:ext cx="649248"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94E89FE4-210A-43A1-9D23-B095550527C2}"/>
                  </a:ext>
                </a:extLst>
              </p:cNvPr>
              <p:cNvCxnSpPr/>
              <p:nvPr/>
            </p:nvCxnSpPr>
            <p:spPr>
              <a:xfrm>
                <a:off x="5466559" y="6862038"/>
                <a:ext cx="1298352"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C633DEBA-B2FC-431C-AE00-0EEA1C77F374}"/>
                  </a:ext>
                </a:extLst>
              </p:cNvPr>
              <p:cNvCxnSpPr/>
              <p:nvPr/>
            </p:nvCxnSpPr>
            <p:spPr>
              <a:xfrm>
                <a:off x="5466559" y="6862038"/>
                <a:ext cx="328138" cy="489764"/>
              </a:xfrm>
              <a:prstGeom prst="line">
                <a:avLst/>
              </a:prstGeom>
              <a:grpFill/>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51">
              <p14:nvContentPartPr>
                <p14:cNvPr id="12" name="Ink 11">
                  <a:extLst>
                    <a:ext uri="{FF2B5EF4-FFF2-40B4-BE49-F238E27FC236}">
                      <a16:creationId xmlns:a16="http://schemas.microsoft.com/office/drawing/2014/main" id="{A0124497-A889-4555-B3F3-E8A2FD51780F}"/>
                    </a:ext>
                  </a:extLst>
                </p14:cNvPr>
                <p14:cNvContentPartPr/>
                <p14:nvPr/>
              </p14:nvContentPartPr>
              <p14:xfrm>
                <a:off x="4287300" y="3157143"/>
                <a:ext cx="84079" cy="118340"/>
              </p14:xfrm>
            </p:contentPart>
          </mc:Choice>
          <mc:Fallback xmlns="">
            <p:pic>
              <p:nvPicPr>
                <p:cNvPr id="12" name="Ink 11">
                  <a:extLst>
                    <a:ext uri="{FF2B5EF4-FFF2-40B4-BE49-F238E27FC236}">
                      <a16:creationId xmlns:a16="http://schemas.microsoft.com/office/drawing/2014/main" id="{A0124497-A889-4555-B3F3-E8A2FD51780F}"/>
                    </a:ext>
                  </a:extLst>
                </p:cNvPr>
                <p:cNvPicPr/>
                <p:nvPr/>
              </p:nvPicPr>
              <p:blipFill>
                <a:blip r:embed="rId52"/>
                <a:stretch>
                  <a:fillRect/>
                </a:stretch>
              </p:blipFill>
              <p:spPr>
                <a:xfrm>
                  <a:off x="4253397" y="3089391"/>
                  <a:ext cx="151433" cy="25339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 name="Ink 10">
                  <a:extLst>
                    <a:ext uri="{FF2B5EF4-FFF2-40B4-BE49-F238E27FC236}">
                      <a16:creationId xmlns:a16="http://schemas.microsoft.com/office/drawing/2014/main" id="{22C8AFAD-7541-4FA1-810C-A4FC0C28ED69}"/>
                    </a:ext>
                  </a:extLst>
                </p14:cNvPr>
                <p14:cNvContentPartPr/>
                <p14:nvPr/>
              </p14:nvContentPartPr>
              <p14:xfrm>
                <a:off x="4286220" y="3154172"/>
                <a:ext cx="232379" cy="136971"/>
              </p14:xfrm>
            </p:contentPart>
          </mc:Choice>
          <mc:Fallback xmlns="">
            <p:pic>
              <p:nvPicPr>
                <p:cNvPr id="11" name="Ink 10">
                  <a:extLst>
                    <a:ext uri="{FF2B5EF4-FFF2-40B4-BE49-F238E27FC236}">
                      <a16:creationId xmlns:a16="http://schemas.microsoft.com/office/drawing/2014/main" id="{22C8AFAD-7541-4FA1-810C-A4FC0C28ED69}"/>
                    </a:ext>
                  </a:extLst>
                </p:cNvPr>
                <p:cNvPicPr/>
                <p:nvPr/>
              </p:nvPicPr>
              <p:blipFill>
                <a:blip r:embed="rId54"/>
                <a:stretch>
                  <a:fillRect/>
                </a:stretch>
              </p:blipFill>
              <p:spPr>
                <a:xfrm>
                  <a:off x="4252378" y="3086365"/>
                  <a:ext cx="299611" cy="27213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53" name="Ink 252">
                  <a:extLst>
                    <a:ext uri="{FF2B5EF4-FFF2-40B4-BE49-F238E27FC236}">
                      <a16:creationId xmlns:a16="http://schemas.microsoft.com/office/drawing/2014/main" id="{C7C5AF92-29C5-4EC4-85D0-F23C7A29850F}"/>
                    </a:ext>
                  </a:extLst>
                </p14:cNvPr>
                <p14:cNvContentPartPr/>
                <p14:nvPr/>
              </p14:nvContentPartPr>
              <p14:xfrm>
                <a:off x="4676280" y="3374123"/>
                <a:ext cx="102780" cy="111420"/>
              </p14:xfrm>
            </p:contentPart>
          </mc:Choice>
          <mc:Fallback xmlns="">
            <p:pic>
              <p:nvPicPr>
                <p:cNvPr id="253" name="Ink 252">
                  <a:extLst>
                    <a:ext uri="{FF2B5EF4-FFF2-40B4-BE49-F238E27FC236}">
                      <a16:creationId xmlns:a16="http://schemas.microsoft.com/office/drawing/2014/main" id="{C7C5AF92-29C5-4EC4-85D0-F23C7A29850F}"/>
                    </a:ext>
                  </a:extLst>
                </p:cNvPr>
                <p:cNvPicPr/>
                <p:nvPr/>
              </p:nvPicPr>
              <p:blipFill>
                <a:blip r:embed="rId56"/>
                <a:stretch>
                  <a:fillRect/>
                </a:stretch>
              </p:blipFill>
              <p:spPr>
                <a:xfrm>
                  <a:off x="4642471" y="3306459"/>
                  <a:ext cx="169948" cy="246297"/>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54" name="Ink 253">
                  <a:extLst>
                    <a:ext uri="{FF2B5EF4-FFF2-40B4-BE49-F238E27FC236}">
                      <a16:creationId xmlns:a16="http://schemas.microsoft.com/office/drawing/2014/main" id="{02C687DB-3800-4CDD-91D5-EBEB305E60F2}"/>
                    </a:ext>
                  </a:extLst>
                </p14:cNvPr>
                <p14:cNvContentPartPr/>
                <p14:nvPr/>
              </p14:nvContentPartPr>
              <p14:xfrm>
                <a:off x="4767180" y="3384023"/>
                <a:ext cx="106920" cy="140400"/>
              </p14:xfrm>
            </p:contentPart>
          </mc:Choice>
          <mc:Fallback xmlns="">
            <p:pic>
              <p:nvPicPr>
                <p:cNvPr id="254" name="Ink 253">
                  <a:extLst>
                    <a:ext uri="{FF2B5EF4-FFF2-40B4-BE49-F238E27FC236}">
                      <a16:creationId xmlns:a16="http://schemas.microsoft.com/office/drawing/2014/main" id="{02C687DB-3800-4CDD-91D5-EBEB305E60F2}"/>
                    </a:ext>
                  </a:extLst>
                </p:cNvPr>
                <p:cNvPicPr/>
                <p:nvPr/>
              </p:nvPicPr>
              <p:blipFill>
                <a:blip r:embed="rId58"/>
                <a:stretch>
                  <a:fillRect/>
                </a:stretch>
              </p:blipFill>
              <p:spPr>
                <a:xfrm>
                  <a:off x="4733345" y="3316306"/>
                  <a:ext cx="174140" cy="275383"/>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55" name="Ink 254">
                  <a:extLst>
                    <a:ext uri="{FF2B5EF4-FFF2-40B4-BE49-F238E27FC236}">
                      <a16:creationId xmlns:a16="http://schemas.microsoft.com/office/drawing/2014/main" id="{DD378402-9F8F-4917-90A4-D9E46821923E}"/>
                    </a:ext>
                  </a:extLst>
                </p14:cNvPr>
                <p14:cNvContentPartPr/>
                <p14:nvPr/>
              </p14:nvContentPartPr>
              <p14:xfrm>
                <a:off x="4706520" y="3377003"/>
                <a:ext cx="168120" cy="4500"/>
              </p14:xfrm>
            </p:contentPart>
          </mc:Choice>
          <mc:Fallback xmlns="">
            <p:pic>
              <p:nvPicPr>
                <p:cNvPr id="255" name="Ink 254">
                  <a:extLst>
                    <a:ext uri="{FF2B5EF4-FFF2-40B4-BE49-F238E27FC236}">
                      <a16:creationId xmlns:a16="http://schemas.microsoft.com/office/drawing/2014/main" id="{DD378402-9F8F-4917-90A4-D9E46821923E}"/>
                    </a:ext>
                  </a:extLst>
                </p:cNvPr>
                <p:cNvPicPr/>
                <p:nvPr/>
              </p:nvPicPr>
              <p:blipFill>
                <a:blip r:embed="rId60"/>
                <a:stretch>
                  <a:fillRect/>
                </a:stretch>
              </p:blipFill>
              <p:spPr>
                <a:xfrm>
                  <a:off x="4672625" y="3309503"/>
                  <a:ext cx="235458" cy="13905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57" name="Ink 256">
                  <a:extLst>
                    <a:ext uri="{FF2B5EF4-FFF2-40B4-BE49-F238E27FC236}">
                      <a16:creationId xmlns:a16="http://schemas.microsoft.com/office/drawing/2014/main" id="{707821D4-38E3-4D5C-963D-68645316C2CD}"/>
                    </a:ext>
                  </a:extLst>
                </p14:cNvPr>
                <p14:cNvContentPartPr/>
                <p14:nvPr/>
              </p14:nvContentPartPr>
              <p14:xfrm>
                <a:off x="4448040" y="3530723"/>
                <a:ext cx="295200" cy="237240"/>
              </p14:xfrm>
            </p:contentPart>
          </mc:Choice>
          <mc:Fallback xmlns="">
            <p:pic>
              <p:nvPicPr>
                <p:cNvPr id="257" name="Ink 256">
                  <a:extLst>
                    <a:ext uri="{FF2B5EF4-FFF2-40B4-BE49-F238E27FC236}">
                      <a16:creationId xmlns:a16="http://schemas.microsoft.com/office/drawing/2014/main" id="{707821D4-38E3-4D5C-963D-68645316C2CD}"/>
                    </a:ext>
                  </a:extLst>
                </p:cNvPr>
                <p:cNvPicPr/>
                <p:nvPr/>
              </p:nvPicPr>
              <p:blipFill>
                <a:blip r:embed="rId62"/>
                <a:stretch>
                  <a:fillRect/>
                </a:stretch>
              </p:blipFill>
              <p:spPr>
                <a:xfrm>
                  <a:off x="4414187" y="3463069"/>
                  <a:ext cx="362455" cy="372097"/>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59" name="Ink 258">
                  <a:extLst>
                    <a:ext uri="{FF2B5EF4-FFF2-40B4-BE49-F238E27FC236}">
                      <a16:creationId xmlns:a16="http://schemas.microsoft.com/office/drawing/2014/main" id="{0B02C001-5590-41C7-9AF8-3FA790C3EC7C}"/>
                    </a:ext>
                  </a:extLst>
                </p14:cNvPr>
                <p14:cNvContentPartPr/>
                <p14:nvPr/>
              </p14:nvContentPartPr>
              <p14:xfrm>
                <a:off x="4484220" y="3374303"/>
                <a:ext cx="120060" cy="202500"/>
              </p14:xfrm>
            </p:contentPart>
          </mc:Choice>
          <mc:Fallback xmlns="">
            <p:pic>
              <p:nvPicPr>
                <p:cNvPr id="259" name="Ink 258">
                  <a:extLst>
                    <a:ext uri="{FF2B5EF4-FFF2-40B4-BE49-F238E27FC236}">
                      <a16:creationId xmlns:a16="http://schemas.microsoft.com/office/drawing/2014/main" id="{0B02C001-5590-41C7-9AF8-3FA790C3EC7C}"/>
                    </a:ext>
                  </a:extLst>
                </p:cNvPr>
                <p:cNvPicPr/>
                <p:nvPr/>
              </p:nvPicPr>
              <p:blipFill>
                <a:blip r:embed="rId64"/>
                <a:stretch>
                  <a:fillRect/>
                </a:stretch>
              </p:blipFill>
              <p:spPr>
                <a:xfrm>
                  <a:off x="4450368" y="3306653"/>
                  <a:ext cx="187312" cy="33735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61" name="Ink 260">
                  <a:extLst>
                    <a:ext uri="{FF2B5EF4-FFF2-40B4-BE49-F238E27FC236}">
                      <a16:creationId xmlns:a16="http://schemas.microsoft.com/office/drawing/2014/main" id="{B67A3379-8D8D-4B93-8904-3B764E376F3B}"/>
                    </a:ext>
                  </a:extLst>
                </p14:cNvPr>
                <p14:cNvContentPartPr/>
                <p14:nvPr/>
              </p14:nvContentPartPr>
              <p14:xfrm>
                <a:off x="4536240" y="3404903"/>
                <a:ext cx="297720" cy="295560"/>
              </p14:xfrm>
            </p:contentPart>
          </mc:Choice>
          <mc:Fallback xmlns="">
            <p:pic>
              <p:nvPicPr>
                <p:cNvPr id="261" name="Ink 260">
                  <a:extLst>
                    <a:ext uri="{FF2B5EF4-FFF2-40B4-BE49-F238E27FC236}">
                      <a16:creationId xmlns:a16="http://schemas.microsoft.com/office/drawing/2014/main" id="{B67A3379-8D8D-4B93-8904-3B764E376F3B}"/>
                    </a:ext>
                  </a:extLst>
                </p:cNvPr>
                <p:cNvPicPr/>
                <p:nvPr/>
              </p:nvPicPr>
              <p:blipFill>
                <a:blip r:embed="rId66"/>
                <a:stretch>
                  <a:fillRect/>
                </a:stretch>
              </p:blipFill>
              <p:spPr>
                <a:xfrm>
                  <a:off x="4502357" y="3337218"/>
                  <a:ext cx="365035" cy="4304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 name="Ink 9">
                  <a:extLst>
                    <a:ext uri="{FF2B5EF4-FFF2-40B4-BE49-F238E27FC236}">
                      <a16:creationId xmlns:a16="http://schemas.microsoft.com/office/drawing/2014/main" id="{EC786CEC-7659-4B36-A298-61C6674073FE}"/>
                    </a:ext>
                  </a:extLst>
                </p14:cNvPr>
                <p14:cNvContentPartPr/>
                <p14:nvPr/>
              </p14:nvContentPartPr>
              <p14:xfrm>
                <a:off x="4936129" y="3194350"/>
                <a:ext cx="23651" cy="27853"/>
              </p14:xfrm>
            </p:contentPart>
          </mc:Choice>
          <mc:Fallback xmlns="">
            <p:pic>
              <p:nvPicPr>
                <p:cNvPr id="10" name="Ink 9">
                  <a:extLst>
                    <a:ext uri="{FF2B5EF4-FFF2-40B4-BE49-F238E27FC236}">
                      <a16:creationId xmlns:a16="http://schemas.microsoft.com/office/drawing/2014/main" id="{EC786CEC-7659-4B36-A298-61C6674073FE}"/>
                    </a:ext>
                  </a:extLst>
                </p:cNvPr>
                <p:cNvPicPr/>
                <p:nvPr/>
              </p:nvPicPr>
              <p:blipFill>
                <a:blip r:embed="rId68"/>
                <a:stretch>
                  <a:fillRect/>
                </a:stretch>
              </p:blipFill>
              <p:spPr>
                <a:xfrm>
                  <a:off x="4902017" y="3126964"/>
                  <a:ext cx="91420" cy="162176"/>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9" name="Ink 8">
                  <a:extLst>
                    <a:ext uri="{FF2B5EF4-FFF2-40B4-BE49-F238E27FC236}">
                      <a16:creationId xmlns:a16="http://schemas.microsoft.com/office/drawing/2014/main" id="{C69497EE-5ABD-4FBC-9A0F-173AB198135A}"/>
                    </a:ext>
                  </a:extLst>
                </p14:cNvPr>
                <p14:cNvContentPartPr/>
                <p14:nvPr/>
              </p14:nvContentPartPr>
              <p14:xfrm>
                <a:off x="4889179" y="3122570"/>
                <a:ext cx="30874" cy="37785"/>
              </p14:xfrm>
            </p:contentPart>
          </mc:Choice>
          <mc:Fallback xmlns="">
            <p:pic>
              <p:nvPicPr>
                <p:cNvPr id="9" name="Ink 8">
                  <a:extLst>
                    <a:ext uri="{FF2B5EF4-FFF2-40B4-BE49-F238E27FC236}">
                      <a16:creationId xmlns:a16="http://schemas.microsoft.com/office/drawing/2014/main" id="{C69497EE-5ABD-4FBC-9A0F-173AB198135A}"/>
                    </a:ext>
                  </a:extLst>
                </p:cNvPr>
                <p:cNvPicPr/>
                <p:nvPr/>
              </p:nvPicPr>
              <p:blipFill>
                <a:blip r:embed="rId70"/>
                <a:stretch>
                  <a:fillRect/>
                </a:stretch>
              </p:blipFill>
              <p:spPr>
                <a:xfrm>
                  <a:off x="4855127" y="3055097"/>
                  <a:ext cx="98524" cy="172282"/>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 name="Ink 7">
                  <a:extLst>
                    <a:ext uri="{FF2B5EF4-FFF2-40B4-BE49-F238E27FC236}">
                      <a16:creationId xmlns:a16="http://schemas.microsoft.com/office/drawing/2014/main" id="{771295C6-2B92-4A78-99D7-51BCE68AF5FF}"/>
                    </a:ext>
                  </a:extLst>
                </p14:cNvPr>
                <p14:cNvContentPartPr/>
                <p14:nvPr/>
              </p14:nvContentPartPr>
              <p14:xfrm>
                <a:off x="4960140" y="3176551"/>
                <a:ext cx="51115" cy="57351"/>
              </p14:xfrm>
            </p:contentPart>
          </mc:Choice>
          <mc:Fallback xmlns="">
            <p:pic>
              <p:nvPicPr>
                <p:cNvPr id="8" name="Ink 7">
                  <a:extLst>
                    <a:ext uri="{FF2B5EF4-FFF2-40B4-BE49-F238E27FC236}">
                      <a16:creationId xmlns:a16="http://schemas.microsoft.com/office/drawing/2014/main" id="{771295C6-2B92-4A78-99D7-51BCE68AF5FF}"/>
                    </a:ext>
                  </a:extLst>
                </p:cNvPr>
                <p:cNvPicPr/>
                <p:nvPr/>
              </p:nvPicPr>
              <p:blipFill>
                <a:blip r:embed="rId72"/>
                <a:stretch>
                  <a:fillRect/>
                </a:stretch>
              </p:blipFill>
              <p:spPr>
                <a:xfrm>
                  <a:off x="4926214" y="3108814"/>
                  <a:ext cx="118514" cy="192374"/>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65" name="Ink 264">
                  <a:extLst>
                    <a:ext uri="{FF2B5EF4-FFF2-40B4-BE49-F238E27FC236}">
                      <a16:creationId xmlns:a16="http://schemas.microsoft.com/office/drawing/2014/main" id="{EC3DC9E0-308A-4BC0-976E-14C0AA8D3036}"/>
                    </a:ext>
                  </a:extLst>
                </p14:cNvPr>
                <p14:cNvContentPartPr/>
                <p14:nvPr/>
              </p14:nvContentPartPr>
              <p14:xfrm>
                <a:off x="4752878" y="3385995"/>
                <a:ext cx="180" cy="180"/>
              </p14:xfrm>
            </p:contentPart>
          </mc:Choice>
          <mc:Fallback xmlns="">
            <p:pic>
              <p:nvPicPr>
                <p:cNvPr id="265" name="Ink 264">
                  <a:extLst>
                    <a:ext uri="{FF2B5EF4-FFF2-40B4-BE49-F238E27FC236}">
                      <a16:creationId xmlns:a16="http://schemas.microsoft.com/office/drawing/2014/main" id="{EC3DC9E0-308A-4BC0-976E-14C0AA8D3036}"/>
                    </a:ext>
                  </a:extLst>
                </p:cNvPr>
                <p:cNvPicPr/>
                <p:nvPr/>
              </p:nvPicPr>
              <p:blipFill>
                <a:blip r:embed="rId30"/>
                <a:stretch>
                  <a:fillRect/>
                </a:stretch>
              </p:blipFill>
              <p:spPr>
                <a:xfrm>
                  <a:off x="4739378" y="3358995"/>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66" name="Ink 265">
                  <a:extLst>
                    <a:ext uri="{FF2B5EF4-FFF2-40B4-BE49-F238E27FC236}">
                      <a16:creationId xmlns:a16="http://schemas.microsoft.com/office/drawing/2014/main" id="{4593E4C6-FF99-4160-82E0-1B39A37ADBCE}"/>
                    </a:ext>
                  </a:extLst>
                </p14:cNvPr>
                <p14:cNvContentPartPr/>
                <p14:nvPr/>
              </p14:nvContentPartPr>
              <p14:xfrm>
                <a:off x="4246182" y="3264540"/>
                <a:ext cx="71820" cy="44280"/>
              </p14:xfrm>
            </p:contentPart>
          </mc:Choice>
          <mc:Fallback xmlns="">
            <p:pic>
              <p:nvPicPr>
                <p:cNvPr id="266" name="Ink 265">
                  <a:extLst>
                    <a:ext uri="{FF2B5EF4-FFF2-40B4-BE49-F238E27FC236}">
                      <a16:creationId xmlns:a16="http://schemas.microsoft.com/office/drawing/2014/main" id="{4593E4C6-FF99-4160-82E0-1B39A37ADBCE}"/>
                    </a:ext>
                  </a:extLst>
                </p:cNvPr>
                <p:cNvPicPr/>
                <p:nvPr/>
              </p:nvPicPr>
              <p:blipFill>
                <a:blip r:embed="rId75"/>
                <a:stretch>
                  <a:fillRect/>
                </a:stretch>
              </p:blipFill>
              <p:spPr>
                <a:xfrm>
                  <a:off x="4234890" y="3241948"/>
                  <a:ext cx="93953" cy="89012"/>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70" name="Ink 269">
                  <a:extLst>
                    <a:ext uri="{FF2B5EF4-FFF2-40B4-BE49-F238E27FC236}">
                      <a16:creationId xmlns:a16="http://schemas.microsoft.com/office/drawing/2014/main" id="{37BEB8C6-32D2-491A-AA4D-BE784E65C056}"/>
                    </a:ext>
                  </a:extLst>
                </p14:cNvPr>
                <p14:cNvContentPartPr/>
                <p14:nvPr/>
              </p14:nvContentPartPr>
              <p14:xfrm>
                <a:off x="4532562" y="3288120"/>
                <a:ext cx="43020" cy="26460"/>
              </p14:xfrm>
            </p:contentPart>
          </mc:Choice>
          <mc:Fallback xmlns="">
            <p:pic>
              <p:nvPicPr>
                <p:cNvPr id="270" name="Ink 269">
                  <a:extLst>
                    <a:ext uri="{FF2B5EF4-FFF2-40B4-BE49-F238E27FC236}">
                      <a16:creationId xmlns:a16="http://schemas.microsoft.com/office/drawing/2014/main" id="{37BEB8C6-32D2-491A-AA4D-BE784E65C056}"/>
                    </a:ext>
                  </a:extLst>
                </p:cNvPr>
                <p:cNvPicPr/>
                <p:nvPr/>
              </p:nvPicPr>
              <p:blipFill>
                <a:blip r:embed="rId77"/>
                <a:stretch>
                  <a:fillRect/>
                </a:stretch>
              </p:blipFill>
              <p:spPr>
                <a:xfrm>
                  <a:off x="4521241" y="3265696"/>
                  <a:ext cx="65209" cy="70859"/>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71" name="Ink 270">
                  <a:extLst>
                    <a:ext uri="{FF2B5EF4-FFF2-40B4-BE49-F238E27FC236}">
                      <a16:creationId xmlns:a16="http://schemas.microsoft.com/office/drawing/2014/main" id="{53125A16-88B3-44BE-A216-4A46449A5579}"/>
                    </a:ext>
                  </a:extLst>
                </p14:cNvPr>
                <p14:cNvContentPartPr/>
                <p14:nvPr/>
              </p14:nvContentPartPr>
              <p14:xfrm>
                <a:off x="4894182" y="3328800"/>
                <a:ext cx="41580" cy="19620"/>
              </p14:xfrm>
            </p:contentPart>
          </mc:Choice>
          <mc:Fallback xmlns="">
            <p:pic>
              <p:nvPicPr>
                <p:cNvPr id="271" name="Ink 270">
                  <a:extLst>
                    <a:ext uri="{FF2B5EF4-FFF2-40B4-BE49-F238E27FC236}">
                      <a16:creationId xmlns:a16="http://schemas.microsoft.com/office/drawing/2014/main" id="{53125A16-88B3-44BE-A216-4A46449A5579}"/>
                    </a:ext>
                  </a:extLst>
                </p:cNvPr>
                <p:cNvPicPr/>
                <p:nvPr/>
              </p:nvPicPr>
              <p:blipFill>
                <a:blip r:embed="rId79"/>
                <a:stretch>
                  <a:fillRect/>
                </a:stretch>
              </p:blipFill>
              <p:spPr>
                <a:xfrm>
                  <a:off x="4882883" y="3305986"/>
                  <a:ext cx="63726" cy="64792"/>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72" name="Ink 271">
                  <a:extLst>
                    <a:ext uri="{FF2B5EF4-FFF2-40B4-BE49-F238E27FC236}">
                      <a16:creationId xmlns:a16="http://schemas.microsoft.com/office/drawing/2014/main" id="{C8A80EA5-E0DF-4341-AE6C-6F3791363641}"/>
                    </a:ext>
                  </a:extLst>
                </p14:cNvPr>
                <p14:cNvContentPartPr/>
                <p14:nvPr/>
              </p14:nvContentPartPr>
              <p14:xfrm>
                <a:off x="4887522" y="3348420"/>
                <a:ext cx="19980" cy="44820"/>
              </p14:xfrm>
            </p:contentPart>
          </mc:Choice>
          <mc:Fallback xmlns="">
            <p:pic>
              <p:nvPicPr>
                <p:cNvPr id="272" name="Ink 271">
                  <a:extLst>
                    <a:ext uri="{FF2B5EF4-FFF2-40B4-BE49-F238E27FC236}">
                      <a16:creationId xmlns:a16="http://schemas.microsoft.com/office/drawing/2014/main" id="{C8A80EA5-E0DF-4341-AE6C-6F3791363641}"/>
                    </a:ext>
                  </a:extLst>
                </p:cNvPr>
                <p:cNvPicPr/>
                <p:nvPr/>
              </p:nvPicPr>
              <p:blipFill>
                <a:blip r:embed="rId81"/>
                <a:stretch>
                  <a:fillRect/>
                </a:stretch>
              </p:blipFill>
              <p:spPr>
                <a:xfrm>
                  <a:off x="4876170" y="3325784"/>
                  <a:ext cx="4223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80" name="Ink 279">
                  <a:extLst>
                    <a:ext uri="{FF2B5EF4-FFF2-40B4-BE49-F238E27FC236}">
                      <a16:creationId xmlns:a16="http://schemas.microsoft.com/office/drawing/2014/main" id="{A53F8100-82F4-4631-8DCF-A871EAF3752C}"/>
                    </a:ext>
                  </a:extLst>
                </p14:cNvPr>
                <p14:cNvContentPartPr/>
                <p14:nvPr/>
              </p14:nvContentPartPr>
              <p14:xfrm>
                <a:off x="4588722" y="3351840"/>
                <a:ext cx="96660" cy="56880"/>
              </p14:xfrm>
            </p:contentPart>
          </mc:Choice>
          <mc:Fallback xmlns="">
            <p:pic>
              <p:nvPicPr>
                <p:cNvPr id="280" name="Ink 279">
                  <a:extLst>
                    <a:ext uri="{FF2B5EF4-FFF2-40B4-BE49-F238E27FC236}">
                      <a16:creationId xmlns:a16="http://schemas.microsoft.com/office/drawing/2014/main" id="{A53F8100-82F4-4631-8DCF-A871EAF3752C}"/>
                    </a:ext>
                  </a:extLst>
                </p:cNvPr>
                <p:cNvPicPr/>
                <p:nvPr/>
              </p:nvPicPr>
              <p:blipFill>
                <a:blip r:embed="rId83"/>
                <a:stretch>
                  <a:fillRect/>
                </a:stretch>
              </p:blipFill>
              <p:spPr>
                <a:xfrm>
                  <a:off x="4577430" y="3329269"/>
                  <a:ext cx="118792" cy="101571"/>
                </a:xfrm>
                <a:prstGeom prst="rect">
                  <a:avLst/>
                </a:prstGeom>
              </p:spPr>
            </p:pic>
          </mc:Fallback>
        </mc:AlternateContent>
      </p:grpSp>
      <p:grpSp>
        <p:nvGrpSpPr>
          <p:cNvPr id="294" name="Group 293">
            <a:extLst>
              <a:ext uri="{FF2B5EF4-FFF2-40B4-BE49-F238E27FC236}">
                <a16:creationId xmlns:a16="http://schemas.microsoft.com/office/drawing/2014/main" id="{A5485BF0-D1AE-44BB-9AB7-6D187EB3C0D4}"/>
              </a:ext>
            </a:extLst>
          </p:cNvPr>
          <p:cNvGrpSpPr/>
          <p:nvPr/>
        </p:nvGrpSpPr>
        <p:grpSpPr>
          <a:xfrm>
            <a:off x="2082094" y="6641198"/>
            <a:ext cx="883047" cy="858087"/>
            <a:chOff x="5141446" y="5883544"/>
            <a:chExt cx="1963297" cy="1907804"/>
          </a:xfrm>
          <a:noFill/>
        </p:grpSpPr>
        <p:grpSp>
          <p:nvGrpSpPr>
            <p:cNvPr id="313" name="Group 312">
              <a:extLst>
                <a:ext uri="{FF2B5EF4-FFF2-40B4-BE49-F238E27FC236}">
                  <a16:creationId xmlns:a16="http://schemas.microsoft.com/office/drawing/2014/main" id="{BE19772F-2B64-47C5-A112-5F16CA224ACF}"/>
                </a:ext>
              </a:extLst>
            </p:cNvPr>
            <p:cNvGrpSpPr/>
            <p:nvPr/>
          </p:nvGrpSpPr>
          <p:grpSpPr>
            <a:xfrm>
              <a:off x="5141446" y="5883544"/>
              <a:ext cx="1963297" cy="1907804"/>
              <a:chOff x="5270158" y="4086022"/>
              <a:chExt cx="1959317" cy="1959317"/>
            </a:xfrm>
            <a:grpFill/>
          </p:grpSpPr>
          <p:sp>
            <p:nvSpPr>
              <p:cNvPr id="317" name="Star: 6 Points 316">
                <a:extLst>
                  <a:ext uri="{FF2B5EF4-FFF2-40B4-BE49-F238E27FC236}">
                    <a16:creationId xmlns:a16="http://schemas.microsoft.com/office/drawing/2014/main" id="{78310137-F811-4DB8-9BDF-4E3ABAA84BD6}"/>
                  </a:ext>
                </a:extLst>
              </p:cNvPr>
              <p:cNvSpPr/>
              <p:nvPr/>
            </p:nvSpPr>
            <p:spPr>
              <a:xfrm>
                <a:off x="5270158" y="4086022"/>
                <a:ext cx="1959317" cy="1959317"/>
              </a:xfrm>
              <a:prstGeom prst="star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grpSp>
            <p:nvGrpSpPr>
              <p:cNvPr id="318" name="Group 317">
                <a:extLst>
                  <a:ext uri="{FF2B5EF4-FFF2-40B4-BE49-F238E27FC236}">
                    <a16:creationId xmlns:a16="http://schemas.microsoft.com/office/drawing/2014/main" id="{B5AF1CDD-AAF4-41DE-BB52-70E3825A0549}"/>
                  </a:ext>
                </a:extLst>
              </p:cNvPr>
              <p:cNvGrpSpPr/>
              <p:nvPr/>
            </p:nvGrpSpPr>
            <p:grpSpPr>
              <a:xfrm>
                <a:off x="5595271" y="4569550"/>
                <a:ext cx="1314925" cy="984731"/>
                <a:chOff x="5595271" y="4569550"/>
                <a:chExt cx="1314925" cy="984731"/>
              </a:xfrm>
              <a:grpFill/>
            </p:grpSpPr>
            <p:cxnSp>
              <p:nvCxnSpPr>
                <p:cNvPr id="319" name="Straight Connector 318">
                  <a:extLst>
                    <a:ext uri="{FF2B5EF4-FFF2-40B4-BE49-F238E27FC236}">
                      <a16:creationId xmlns:a16="http://schemas.microsoft.com/office/drawing/2014/main" id="{2192F36E-9783-46D8-A268-A9BE87571EF3}"/>
                    </a:ext>
                  </a:extLst>
                </p:cNvPr>
                <p:cNvCxnSpPr>
                  <a:cxnSpLocks/>
                </p:cNvCxnSpPr>
                <p:nvPr/>
              </p:nvCxnSpPr>
              <p:spPr>
                <a:xfrm>
                  <a:off x="5914167" y="4571773"/>
                  <a:ext cx="663607" cy="97920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FE9DF638-2C9D-4D7C-8319-9C1ABA1DF6E4}"/>
                    </a:ext>
                  </a:extLst>
                </p:cNvPr>
                <p:cNvCxnSpPr>
                  <a:cxnSpLocks/>
                </p:cNvCxnSpPr>
                <p:nvPr/>
              </p:nvCxnSpPr>
              <p:spPr>
                <a:xfrm>
                  <a:off x="6577134" y="4569550"/>
                  <a:ext cx="316489" cy="491824"/>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3716CC67-9067-4C8F-A943-62BCDA42C349}"/>
                    </a:ext>
                  </a:extLst>
                </p:cNvPr>
                <p:cNvCxnSpPr>
                  <a:cxnSpLocks/>
                </p:cNvCxnSpPr>
                <p:nvPr/>
              </p:nvCxnSpPr>
              <p:spPr>
                <a:xfrm flipH="1">
                  <a:off x="6581776" y="5057225"/>
                  <a:ext cx="328420" cy="4937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C9F18247-82F9-4088-97DA-D4BDB3ED842C}"/>
                    </a:ext>
                  </a:extLst>
                </p:cNvPr>
                <p:cNvCxnSpPr>
                  <a:cxnSpLocks/>
                </p:cNvCxnSpPr>
                <p:nvPr/>
              </p:nvCxnSpPr>
              <p:spPr>
                <a:xfrm flipH="1">
                  <a:off x="5923409" y="4569550"/>
                  <a:ext cx="663442" cy="98473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778E0255-4926-446A-8C10-422A7B0656C8}"/>
                    </a:ext>
                  </a:extLst>
                </p:cNvPr>
                <p:cNvCxnSpPr>
                  <a:cxnSpLocks/>
                </p:cNvCxnSpPr>
                <p:nvPr/>
              </p:nvCxnSpPr>
              <p:spPr>
                <a:xfrm flipV="1">
                  <a:off x="5923884" y="5551900"/>
                  <a:ext cx="643604" cy="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A41CE2D-5948-4989-BCDE-413CDB0BD3CA}"/>
                    </a:ext>
                  </a:extLst>
                </p:cNvPr>
                <p:cNvCxnSpPr/>
                <p:nvPr/>
              </p:nvCxnSpPr>
              <p:spPr>
                <a:xfrm flipH="1">
                  <a:off x="5595271" y="4579615"/>
                  <a:ext cx="328613" cy="486065"/>
                </a:xfrm>
                <a:prstGeom prst="line">
                  <a:avLst/>
                </a:prstGeom>
                <a:grpFill/>
              </p:spPr>
              <p:style>
                <a:lnRef idx="1">
                  <a:schemeClr val="accent1"/>
                </a:lnRef>
                <a:fillRef idx="0">
                  <a:schemeClr val="accent1"/>
                </a:fillRef>
                <a:effectRef idx="0">
                  <a:schemeClr val="accent1"/>
                </a:effectRef>
                <a:fontRef idx="minor">
                  <a:schemeClr val="tx1"/>
                </a:fontRef>
              </p:style>
            </p:cxnSp>
          </p:grpSp>
        </p:grpSp>
        <p:cxnSp>
          <p:nvCxnSpPr>
            <p:cNvPr id="314" name="Straight Connector 313">
              <a:extLst>
                <a:ext uri="{FF2B5EF4-FFF2-40B4-BE49-F238E27FC236}">
                  <a16:creationId xmlns:a16="http://schemas.microsoft.com/office/drawing/2014/main" id="{B88958F2-D629-4983-94C2-CCFAEFA67A62}"/>
                </a:ext>
              </a:extLst>
            </p:cNvPr>
            <p:cNvCxnSpPr/>
            <p:nvPr/>
          </p:nvCxnSpPr>
          <p:spPr>
            <a:xfrm>
              <a:off x="5799174" y="6377136"/>
              <a:ext cx="649248"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24C1B53C-9123-4F5F-ACF6-F5A7FF16DB20}"/>
                </a:ext>
              </a:extLst>
            </p:cNvPr>
            <p:cNvCxnSpPr/>
            <p:nvPr/>
          </p:nvCxnSpPr>
          <p:spPr>
            <a:xfrm>
              <a:off x="5466559" y="6862038"/>
              <a:ext cx="1298352"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0E6A12D2-24B8-4168-8250-429C1334048E}"/>
                </a:ext>
              </a:extLst>
            </p:cNvPr>
            <p:cNvCxnSpPr/>
            <p:nvPr/>
          </p:nvCxnSpPr>
          <p:spPr>
            <a:xfrm>
              <a:off x="5466559" y="6862038"/>
              <a:ext cx="328138" cy="489764"/>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357" name="TextBox 356">
            <a:extLst>
              <a:ext uri="{FF2B5EF4-FFF2-40B4-BE49-F238E27FC236}">
                <a16:creationId xmlns:a16="http://schemas.microsoft.com/office/drawing/2014/main" id="{CE0B7580-F6A3-4575-B058-A19BE5663E38}"/>
              </a:ext>
            </a:extLst>
          </p:cNvPr>
          <p:cNvSpPr txBox="1"/>
          <p:nvPr/>
        </p:nvSpPr>
        <p:spPr>
          <a:xfrm>
            <a:off x="614156" y="6116650"/>
            <a:ext cx="2986033" cy="461665"/>
          </a:xfrm>
          <a:prstGeom prst="rect">
            <a:avLst/>
          </a:prstGeom>
          <a:noFill/>
        </p:spPr>
        <p:txBody>
          <a:bodyPr wrap="square" rtlCol="0">
            <a:spAutoFit/>
          </a:bodyPr>
          <a:lstStyle/>
          <a:p>
            <a:r>
              <a:rPr lang="en-US" sz="2400">
                <a:solidFill>
                  <a:schemeClr val="tx1">
                    <a:lumMod val="50000"/>
                    <a:lumOff val="50000"/>
                  </a:schemeClr>
                </a:solidFill>
              </a:rPr>
              <a:t>1    +    1     +         =  2</a:t>
            </a:r>
          </a:p>
        </p:txBody>
      </p:sp>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019FEE54-B1BE-42FB-B14A-CB88FF34C6FD}"/>
                  </a:ext>
                </a:extLst>
              </p:cNvPr>
              <p:cNvSpPr txBox="1"/>
              <p:nvPr/>
            </p:nvSpPr>
            <p:spPr>
              <a:xfrm>
                <a:off x="2209741" y="7527484"/>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12</m:t>
                          </m:r>
                        </m:den>
                      </m:f>
                    </m:oMath>
                  </m:oMathPara>
                </a14:m>
                <a:endParaRPr lang="en-US"/>
              </a:p>
            </p:txBody>
          </p:sp>
        </mc:Choice>
        <mc:Fallback xmlns="">
          <p:sp>
            <p:nvSpPr>
              <p:cNvPr id="358" name="TextBox 357">
                <a:extLst>
                  <a:ext uri="{FF2B5EF4-FFF2-40B4-BE49-F238E27FC236}">
                    <a16:creationId xmlns:a16="http://schemas.microsoft.com/office/drawing/2014/main" id="{019FEE54-B1BE-42FB-B14A-CB88FF34C6FD}"/>
                  </a:ext>
                </a:extLst>
              </p:cNvPr>
              <p:cNvSpPr txBox="1">
                <a:spLocks noRot="1" noChangeAspect="1" noMove="1" noResize="1" noEditPoints="1" noAdjustHandles="1" noChangeArrowheads="1" noChangeShapeType="1" noTextEdit="1"/>
              </p:cNvSpPr>
              <p:nvPr/>
            </p:nvSpPr>
            <p:spPr>
              <a:xfrm>
                <a:off x="2209741" y="7527484"/>
                <a:ext cx="253999" cy="518604"/>
              </a:xfrm>
              <a:prstGeom prst="rect">
                <a:avLst/>
              </a:prstGeom>
              <a:blipFill>
                <a:blip r:embed="rId84"/>
                <a:stretch>
                  <a:fillRect r="-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9" name="TextBox 358">
                <a:extLst>
                  <a:ext uri="{FF2B5EF4-FFF2-40B4-BE49-F238E27FC236}">
                    <a16:creationId xmlns:a16="http://schemas.microsoft.com/office/drawing/2014/main" id="{E1C9F5E6-823C-4646-8AEF-AA5BC01E739C}"/>
                  </a:ext>
                </a:extLst>
              </p:cNvPr>
              <p:cNvSpPr txBox="1"/>
              <p:nvPr/>
            </p:nvSpPr>
            <p:spPr>
              <a:xfrm>
                <a:off x="647518" y="7527441"/>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12</m:t>
                          </m:r>
                        </m:num>
                        <m:den>
                          <m:r>
                            <a:rPr lang="en-US" b="0" i="1" smtClean="0">
                              <a:latin typeface="Cambria Math" panose="02040503050406030204" pitchFamily="18" charset="0"/>
                            </a:rPr>
                            <m:t>12</m:t>
                          </m:r>
                        </m:den>
                      </m:f>
                    </m:oMath>
                  </m:oMathPara>
                </a14:m>
                <a:endParaRPr lang="en-US"/>
              </a:p>
            </p:txBody>
          </p:sp>
        </mc:Choice>
        <mc:Fallback xmlns="">
          <p:sp>
            <p:nvSpPr>
              <p:cNvPr id="359" name="TextBox 358">
                <a:extLst>
                  <a:ext uri="{FF2B5EF4-FFF2-40B4-BE49-F238E27FC236}">
                    <a16:creationId xmlns:a16="http://schemas.microsoft.com/office/drawing/2014/main" id="{E1C9F5E6-823C-4646-8AEF-AA5BC01E739C}"/>
                  </a:ext>
                </a:extLst>
              </p:cNvPr>
              <p:cNvSpPr txBox="1">
                <a:spLocks noRot="1" noChangeAspect="1" noMove="1" noResize="1" noEditPoints="1" noAdjustHandles="1" noChangeArrowheads="1" noChangeShapeType="1" noTextEdit="1"/>
              </p:cNvSpPr>
              <p:nvPr/>
            </p:nvSpPr>
            <p:spPr>
              <a:xfrm>
                <a:off x="647518" y="7527441"/>
                <a:ext cx="253999" cy="518604"/>
              </a:xfrm>
              <a:prstGeom prst="rect">
                <a:avLst/>
              </a:prstGeom>
              <a:blipFill>
                <a:blip r:embed="rId85"/>
                <a:stretch>
                  <a:fillRect r="-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0" name="TextBox 359">
                <a:extLst>
                  <a:ext uri="{FF2B5EF4-FFF2-40B4-BE49-F238E27FC236}">
                    <a16:creationId xmlns:a16="http://schemas.microsoft.com/office/drawing/2014/main" id="{B3BA5245-DA5C-42E0-9574-D30D9A39E6F0}"/>
                  </a:ext>
                </a:extLst>
              </p:cNvPr>
              <p:cNvSpPr txBox="1"/>
              <p:nvPr/>
            </p:nvSpPr>
            <p:spPr>
              <a:xfrm>
                <a:off x="1502170" y="7527441"/>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12</m:t>
                          </m:r>
                        </m:num>
                        <m:den>
                          <m:r>
                            <a:rPr lang="en-US" b="0" i="1" smtClean="0">
                              <a:latin typeface="Cambria Math" panose="02040503050406030204" pitchFamily="18" charset="0"/>
                            </a:rPr>
                            <m:t>12</m:t>
                          </m:r>
                        </m:den>
                      </m:f>
                    </m:oMath>
                  </m:oMathPara>
                </a14:m>
                <a:endParaRPr lang="en-US"/>
              </a:p>
            </p:txBody>
          </p:sp>
        </mc:Choice>
        <mc:Fallback xmlns="">
          <p:sp>
            <p:nvSpPr>
              <p:cNvPr id="360" name="TextBox 359">
                <a:extLst>
                  <a:ext uri="{FF2B5EF4-FFF2-40B4-BE49-F238E27FC236}">
                    <a16:creationId xmlns:a16="http://schemas.microsoft.com/office/drawing/2014/main" id="{B3BA5245-DA5C-42E0-9574-D30D9A39E6F0}"/>
                  </a:ext>
                </a:extLst>
              </p:cNvPr>
              <p:cNvSpPr txBox="1">
                <a:spLocks noRot="1" noChangeAspect="1" noMove="1" noResize="1" noEditPoints="1" noAdjustHandles="1" noChangeArrowheads="1" noChangeShapeType="1" noTextEdit="1"/>
              </p:cNvSpPr>
              <p:nvPr/>
            </p:nvSpPr>
            <p:spPr>
              <a:xfrm>
                <a:off x="1502170" y="7527441"/>
                <a:ext cx="253999" cy="518604"/>
              </a:xfrm>
              <a:prstGeom prst="rect">
                <a:avLst/>
              </a:prstGeom>
              <a:blipFill>
                <a:blip r:embed="rId86"/>
                <a:stretch>
                  <a:fillRect r="-2381"/>
                </a:stretch>
              </a:blipFill>
            </p:spPr>
            <p:txBody>
              <a:bodyPr/>
              <a:lstStyle/>
              <a:p>
                <a:r>
                  <a:rPr lang="en-US">
                    <a:noFill/>
                  </a:rPr>
                  <a:t> </a:t>
                </a:r>
              </a:p>
            </p:txBody>
          </p:sp>
        </mc:Fallback>
      </mc:AlternateContent>
      <p:sp>
        <p:nvSpPr>
          <p:cNvPr id="361" name="TextBox 360">
            <a:extLst>
              <a:ext uri="{FF2B5EF4-FFF2-40B4-BE49-F238E27FC236}">
                <a16:creationId xmlns:a16="http://schemas.microsoft.com/office/drawing/2014/main" id="{6DCF33F3-3CEB-43F5-BD60-BEF88F18D6FD}"/>
              </a:ext>
            </a:extLst>
          </p:cNvPr>
          <p:cNvSpPr txBox="1"/>
          <p:nvPr/>
        </p:nvSpPr>
        <p:spPr>
          <a:xfrm>
            <a:off x="1016719" y="7554964"/>
            <a:ext cx="2848668" cy="461665"/>
          </a:xfrm>
          <a:prstGeom prst="rect">
            <a:avLst/>
          </a:prstGeom>
          <a:noFill/>
        </p:spPr>
        <p:txBody>
          <a:bodyPr wrap="square" rtlCol="0">
            <a:spAutoFit/>
          </a:bodyPr>
          <a:lstStyle/>
          <a:p>
            <a:r>
              <a:rPr lang="en-US" sz="2400">
                <a:solidFill>
                  <a:schemeClr val="tx1">
                    <a:lumMod val="50000"/>
                    <a:lumOff val="50000"/>
                  </a:schemeClr>
                </a:solidFill>
              </a:rPr>
              <a:t>+         +        =      = 2</a:t>
            </a:r>
          </a:p>
        </p:txBody>
      </p:sp>
      <mc:AlternateContent xmlns:mc="http://schemas.openxmlformats.org/markup-compatibility/2006" xmlns:a14="http://schemas.microsoft.com/office/drawing/2010/main">
        <mc:Choice Requires="a14">
          <p:sp>
            <p:nvSpPr>
              <p:cNvPr id="362" name="TextBox 361">
                <a:extLst>
                  <a:ext uri="{FF2B5EF4-FFF2-40B4-BE49-F238E27FC236}">
                    <a16:creationId xmlns:a16="http://schemas.microsoft.com/office/drawing/2014/main" id="{BF85300E-95E0-46FD-BA7E-F309F742B60B}"/>
                  </a:ext>
                </a:extLst>
              </p:cNvPr>
              <p:cNvSpPr txBox="1"/>
              <p:nvPr/>
            </p:nvSpPr>
            <p:spPr>
              <a:xfrm>
                <a:off x="2845903" y="7519465"/>
                <a:ext cx="253999" cy="524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25</m:t>
                          </m:r>
                        </m:num>
                        <m:den>
                          <m:r>
                            <a:rPr lang="en-US" b="0" i="1" smtClean="0">
                              <a:latin typeface="Cambria Math" panose="02040503050406030204" pitchFamily="18" charset="0"/>
                            </a:rPr>
                            <m:t>12</m:t>
                          </m:r>
                        </m:den>
                      </m:f>
                    </m:oMath>
                  </m:oMathPara>
                </a14:m>
                <a:endParaRPr lang="en-US"/>
              </a:p>
            </p:txBody>
          </p:sp>
        </mc:Choice>
        <mc:Fallback xmlns="">
          <p:sp>
            <p:nvSpPr>
              <p:cNvPr id="362" name="TextBox 361">
                <a:extLst>
                  <a:ext uri="{FF2B5EF4-FFF2-40B4-BE49-F238E27FC236}">
                    <a16:creationId xmlns:a16="http://schemas.microsoft.com/office/drawing/2014/main" id="{BF85300E-95E0-46FD-BA7E-F309F742B60B}"/>
                  </a:ext>
                </a:extLst>
              </p:cNvPr>
              <p:cNvSpPr txBox="1">
                <a:spLocks noRot="1" noChangeAspect="1" noMove="1" noResize="1" noEditPoints="1" noAdjustHandles="1" noChangeArrowheads="1" noChangeShapeType="1" noTextEdit="1"/>
              </p:cNvSpPr>
              <p:nvPr/>
            </p:nvSpPr>
            <p:spPr>
              <a:xfrm>
                <a:off x="2845903" y="7519465"/>
                <a:ext cx="253999" cy="524182"/>
              </a:xfrm>
              <a:prstGeom prst="rect">
                <a:avLst/>
              </a:prstGeom>
              <a:blipFill>
                <a:blip r:embed="rId87"/>
                <a:stretch>
                  <a:fillRect l="-2381"/>
                </a:stretch>
              </a:blipFill>
            </p:spPr>
            <p:txBody>
              <a:bodyPr/>
              <a:lstStyle/>
              <a:p>
                <a:r>
                  <a:rPr lang="en-US">
                    <a:noFill/>
                  </a:rPr>
                  <a:t> </a:t>
                </a:r>
              </a:p>
            </p:txBody>
          </p:sp>
        </mc:Fallback>
      </mc:AlternateContent>
      <p:sp>
        <p:nvSpPr>
          <p:cNvPr id="363" name="TextBox 362">
            <a:extLst>
              <a:ext uri="{FF2B5EF4-FFF2-40B4-BE49-F238E27FC236}">
                <a16:creationId xmlns:a16="http://schemas.microsoft.com/office/drawing/2014/main" id="{806CADDF-09AB-4D04-9156-47D72913AF48}"/>
              </a:ext>
            </a:extLst>
          </p:cNvPr>
          <p:cNvSpPr txBox="1"/>
          <p:nvPr/>
        </p:nvSpPr>
        <p:spPr>
          <a:xfrm>
            <a:off x="343669" y="8239882"/>
            <a:ext cx="3312895" cy="1077218"/>
          </a:xfrm>
          <a:prstGeom prst="rect">
            <a:avLst/>
          </a:prstGeom>
          <a:noFill/>
        </p:spPr>
        <p:txBody>
          <a:bodyPr wrap="square" rtlCol="0">
            <a:spAutoFit/>
          </a:bodyPr>
          <a:lstStyle/>
          <a:p>
            <a:r>
              <a:rPr lang="en-US" sz="1600">
                <a:solidFill>
                  <a:schemeClr val="tx1">
                    <a:lumMod val="50000"/>
                    <a:lumOff val="50000"/>
                  </a:schemeClr>
                </a:solidFill>
              </a:rPr>
              <a:t>2 wholes cut (portioned) into 12 equal shares give 24 equal shares. Add 1 more share to get 25 equal shares.</a:t>
            </a:r>
          </a:p>
        </p:txBody>
      </p:sp>
      <p:cxnSp>
        <p:nvCxnSpPr>
          <p:cNvPr id="295" name="Straight Connector 294">
            <a:extLst>
              <a:ext uri="{FF2B5EF4-FFF2-40B4-BE49-F238E27FC236}">
                <a16:creationId xmlns:a16="http://schemas.microsoft.com/office/drawing/2014/main" id="{6287A28F-1F12-4128-84E7-9C0767A8654D}"/>
              </a:ext>
            </a:extLst>
          </p:cNvPr>
          <p:cNvCxnSpPr>
            <a:cxnSpLocks/>
          </p:cNvCxnSpPr>
          <p:nvPr/>
        </p:nvCxnSpPr>
        <p:spPr>
          <a:xfrm>
            <a:off x="976385" y="4398925"/>
            <a:ext cx="59893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EC39B67E-4C78-4333-B2A9-D6EFF40E626D}"/>
              </a:ext>
            </a:extLst>
          </p:cNvPr>
          <p:cNvGrpSpPr/>
          <p:nvPr/>
        </p:nvGrpSpPr>
        <p:grpSpPr>
          <a:xfrm>
            <a:off x="1684101" y="3632612"/>
            <a:ext cx="374395" cy="1538804"/>
            <a:chOff x="1670001" y="3785757"/>
            <a:chExt cx="374395" cy="1538804"/>
          </a:xfrm>
        </p:grpSpPr>
        <p:sp>
          <p:nvSpPr>
            <p:cNvPr id="168" name="Rectangle 167">
              <a:extLst>
                <a:ext uri="{FF2B5EF4-FFF2-40B4-BE49-F238E27FC236}">
                  <a16:creationId xmlns:a16="http://schemas.microsoft.com/office/drawing/2014/main" id="{D448610A-9155-4674-B9F7-3FAF7B7FEE22}"/>
                </a:ext>
              </a:extLst>
            </p:cNvPr>
            <p:cNvSpPr/>
            <p:nvPr/>
          </p:nvSpPr>
          <p:spPr>
            <a:xfrm rot="5400000">
              <a:off x="1074134" y="4392203"/>
              <a:ext cx="1538804" cy="3259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D5F76C0F-41B7-4CE0-ABA5-683AA8D19A67}"/>
                    </a:ext>
                  </a:extLst>
                </p:cNvPr>
                <p:cNvSpPr txBox="1"/>
                <p:nvPr/>
              </p:nvSpPr>
              <p:spPr>
                <a:xfrm>
                  <a:off x="1670001" y="4661754"/>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179" name="TextBox 178">
                  <a:extLst>
                    <a:ext uri="{FF2B5EF4-FFF2-40B4-BE49-F238E27FC236}">
                      <a16:creationId xmlns:a16="http://schemas.microsoft.com/office/drawing/2014/main" id="{D5F76C0F-41B7-4CE0-ABA5-683AA8D19A67}"/>
                    </a:ext>
                  </a:extLst>
                </p:cNvPr>
                <p:cNvSpPr txBox="1">
                  <a:spLocks noRot="1" noChangeAspect="1" noMove="1" noResize="1" noEditPoints="1" noAdjustHandles="1" noChangeArrowheads="1" noChangeShapeType="1" noTextEdit="1"/>
                </p:cNvSpPr>
                <p:nvPr/>
              </p:nvSpPr>
              <p:spPr>
                <a:xfrm>
                  <a:off x="1670001" y="4661754"/>
                  <a:ext cx="374395" cy="518604"/>
                </a:xfrm>
                <a:prstGeom prst="rect">
                  <a:avLst/>
                </a:prstGeom>
                <a:blipFill>
                  <a:blip r:embed="rId88"/>
                  <a:stretch>
                    <a:fillRect/>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A0BB90AE-4326-4054-BB16-F51F0F1D33E1}"/>
                </a:ext>
              </a:extLst>
            </p:cNvPr>
            <p:cNvSpPr/>
            <p:nvPr/>
          </p:nvSpPr>
          <p:spPr>
            <a:xfrm>
              <a:off x="1688408" y="3800024"/>
              <a:ext cx="318084" cy="746515"/>
            </a:xfrm>
            <a:prstGeom prst="rect">
              <a:avLst/>
            </a:prstGeom>
            <a:solidFill>
              <a:schemeClr val="bg1"/>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03" name="TextBox 302">
                <a:extLst>
                  <a:ext uri="{FF2B5EF4-FFF2-40B4-BE49-F238E27FC236}">
                    <a16:creationId xmlns:a16="http://schemas.microsoft.com/office/drawing/2014/main" id="{BB0B3A20-037D-41DD-98BB-B1CFCF45936F}"/>
                  </a:ext>
                </a:extLst>
              </p:cNvPr>
              <p:cNvSpPr txBox="1"/>
              <p:nvPr/>
            </p:nvSpPr>
            <p:spPr>
              <a:xfrm>
                <a:off x="1092193" y="2992560"/>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303" name="TextBox 302">
                <a:extLst>
                  <a:ext uri="{FF2B5EF4-FFF2-40B4-BE49-F238E27FC236}">
                    <a16:creationId xmlns:a16="http://schemas.microsoft.com/office/drawing/2014/main" id="{BB0B3A20-037D-41DD-98BB-B1CFCF45936F}"/>
                  </a:ext>
                </a:extLst>
              </p:cNvPr>
              <p:cNvSpPr txBox="1">
                <a:spLocks noRot="1" noChangeAspect="1" noMove="1" noResize="1" noEditPoints="1" noAdjustHandles="1" noChangeArrowheads="1" noChangeShapeType="1" noTextEdit="1"/>
              </p:cNvSpPr>
              <p:nvPr/>
            </p:nvSpPr>
            <p:spPr>
              <a:xfrm>
                <a:off x="1092193" y="2992560"/>
                <a:ext cx="374395" cy="518604"/>
              </a:xfrm>
              <a:prstGeom prst="rect">
                <a:avLst/>
              </a:prstGeom>
              <a:blipFill>
                <a:blip r:embed="rId8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a:extLst>
                  <a:ext uri="{FF2B5EF4-FFF2-40B4-BE49-F238E27FC236}">
                    <a16:creationId xmlns:a16="http://schemas.microsoft.com/office/drawing/2014/main" id="{90955951-7264-44E7-ADD7-6A9C3DA2C33C}"/>
                  </a:ext>
                </a:extLst>
              </p:cNvPr>
              <p:cNvSpPr txBox="1"/>
              <p:nvPr/>
            </p:nvSpPr>
            <p:spPr>
              <a:xfrm>
                <a:off x="1866024" y="2992560"/>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304" name="TextBox 303">
                <a:extLst>
                  <a:ext uri="{FF2B5EF4-FFF2-40B4-BE49-F238E27FC236}">
                    <a16:creationId xmlns:a16="http://schemas.microsoft.com/office/drawing/2014/main" id="{90955951-7264-44E7-ADD7-6A9C3DA2C33C}"/>
                  </a:ext>
                </a:extLst>
              </p:cNvPr>
              <p:cNvSpPr txBox="1">
                <a:spLocks noRot="1" noChangeAspect="1" noMove="1" noResize="1" noEditPoints="1" noAdjustHandles="1" noChangeArrowheads="1" noChangeShapeType="1" noTextEdit="1"/>
              </p:cNvSpPr>
              <p:nvPr/>
            </p:nvSpPr>
            <p:spPr>
              <a:xfrm>
                <a:off x="1866024" y="2992560"/>
                <a:ext cx="374395" cy="518604"/>
              </a:xfrm>
              <a:prstGeom prst="rect">
                <a:avLst/>
              </a:prstGeom>
              <a:blipFill>
                <a:blip r:embed="rId9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5" name="TextBox 304">
                <a:extLst>
                  <a:ext uri="{FF2B5EF4-FFF2-40B4-BE49-F238E27FC236}">
                    <a16:creationId xmlns:a16="http://schemas.microsoft.com/office/drawing/2014/main" id="{2A000FC6-A3BC-481D-A774-6A3754324703}"/>
                  </a:ext>
                </a:extLst>
              </p:cNvPr>
              <p:cNvSpPr txBox="1"/>
              <p:nvPr/>
            </p:nvSpPr>
            <p:spPr>
              <a:xfrm>
                <a:off x="2919745" y="5162167"/>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305" name="TextBox 304">
                <a:extLst>
                  <a:ext uri="{FF2B5EF4-FFF2-40B4-BE49-F238E27FC236}">
                    <a16:creationId xmlns:a16="http://schemas.microsoft.com/office/drawing/2014/main" id="{2A000FC6-A3BC-481D-A774-6A3754324703}"/>
                  </a:ext>
                </a:extLst>
              </p:cNvPr>
              <p:cNvSpPr txBox="1">
                <a:spLocks noRot="1" noChangeAspect="1" noMove="1" noResize="1" noEditPoints="1" noAdjustHandles="1" noChangeArrowheads="1" noChangeShapeType="1" noTextEdit="1"/>
              </p:cNvSpPr>
              <p:nvPr/>
            </p:nvSpPr>
            <p:spPr>
              <a:xfrm>
                <a:off x="2919745" y="5162167"/>
                <a:ext cx="374395" cy="518604"/>
              </a:xfrm>
              <a:prstGeom prst="rect">
                <a:avLst/>
              </a:prstGeom>
              <a:blipFill>
                <a:blip r:embed="rId91"/>
                <a:stretch>
                  <a:fillRect/>
                </a:stretch>
              </a:blipFill>
            </p:spPr>
            <p:txBody>
              <a:bodyPr/>
              <a:lstStyle/>
              <a:p>
                <a:r>
                  <a:rPr lang="en-US">
                    <a:noFill/>
                  </a:rPr>
                  <a:t> </a:t>
                </a:r>
              </a:p>
            </p:txBody>
          </p:sp>
        </mc:Fallback>
      </mc:AlternateContent>
      <p:sp>
        <p:nvSpPr>
          <p:cNvPr id="325" name="TextBox 324">
            <a:extLst>
              <a:ext uri="{FF2B5EF4-FFF2-40B4-BE49-F238E27FC236}">
                <a16:creationId xmlns:a16="http://schemas.microsoft.com/office/drawing/2014/main" id="{07CC954A-6823-4733-A3B9-DBF76DFDE9D2}"/>
              </a:ext>
            </a:extLst>
          </p:cNvPr>
          <p:cNvSpPr txBox="1"/>
          <p:nvPr/>
        </p:nvSpPr>
        <p:spPr>
          <a:xfrm>
            <a:off x="618118" y="1270253"/>
            <a:ext cx="2892865" cy="276999"/>
          </a:xfrm>
          <a:prstGeom prst="rect">
            <a:avLst/>
          </a:prstGeom>
          <a:noFill/>
        </p:spPr>
        <p:txBody>
          <a:bodyPr wrap="square" rtlCol="0">
            <a:spAutoFit/>
          </a:bodyPr>
          <a:lstStyle/>
          <a:p>
            <a:pPr algn="ctr"/>
            <a:r>
              <a:rPr lang="en-US" sz="1200" kern="1200">
                <a:solidFill>
                  <a:schemeClr val="tx1"/>
                </a:solidFill>
                <a:latin typeface="Copperplate Gothic Bold" panose="020E0705020206020404" pitchFamily="34" charset="0"/>
              </a:rPr>
              <a:t>Whole cookie    +     ½ cookie    </a:t>
            </a:r>
          </a:p>
        </p:txBody>
      </p:sp>
      <p:sp>
        <p:nvSpPr>
          <p:cNvPr id="331" name="TextBox 330">
            <a:extLst>
              <a:ext uri="{FF2B5EF4-FFF2-40B4-BE49-F238E27FC236}">
                <a16:creationId xmlns:a16="http://schemas.microsoft.com/office/drawing/2014/main" id="{19842D0E-A8DF-40C1-A228-93F5B4699D19}"/>
              </a:ext>
            </a:extLst>
          </p:cNvPr>
          <p:cNvSpPr txBox="1"/>
          <p:nvPr/>
        </p:nvSpPr>
        <p:spPr>
          <a:xfrm>
            <a:off x="1910090" y="2024839"/>
            <a:ext cx="1839109" cy="276999"/>
          </a:xfrm>
          <a:prstGeom prst="rect">
            <a:avLst/>
          </a:prstGeom>
          <a:noFill/>
        </p:spPr>
        <p:txBody>
          <a:bodyPr wrap="square" rtlCol="0">
            <a:spAutoFit/>
          </a:bodyPr>
          <a:lstStyle/>
          <a:p>
            <a:pPr algn="ctr"/>
            <a:r>
              <a:rPr lang="en-US" sz="1200" kern="1200">
                <a:solidFill>
                  <a:schemeClr val="tx1"/>
                </a:solidFill>
                <a:latin typeface="Copperplate Gothic Bold" panose="020E0705020206020404" pitchFamily="34" charset="0"/>
              </a:rPr>
              <a:t>1 and ½ cookies</a:t>
            </a:r>
          </a:p>
        </p:txBody>
      </p:sp>
      <p:sp>
        <p:nvSpPr>
          <p:cNvPr id="17" name="Oval 16">
            <a:extLst>
              <a:ext uri="{FF2B5EF4-FFF2-40B4-BE49-F238E27FC236}">
                <a16:creationId xmlns:a16="http://schemas.microsoft.com/office/drawing/2014/main" id="{7518272F-9C3A-4660-9CD0-5BAE46A8F868}"/>
              </a:ext>
            </a:extLst>
          </p:cNvPr>
          <p:cNvSpPr/>
          <p:nvPr/>
        </p:nvSpPr>
        <p:spPr>
          <a:xfrm>
            <a:off x="2390161" y="2277548"/>
            <a:ext cx="440080" cy="44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ord 17">
            <a:extLst>
              <a:ext uri="{FF2B5EF4-FFF2-40B4-BE49-F238E27FC236}">
                <a16:creationId xmlns:a16="http://schemas.microsoft.com/office/drawing/2014/main" id="{F7CAFB92-026C-4BA5-9B02-28F7AB3A5391}"/>
              </a:ext>
            </a:extLst>
          </p:cNvPr>
          <p:cNvSpPr/>
          <p:nvPr/>
        </p:nvSpPr>
        <p:spPr>
          <a:xfrm>
            <a:off x="2664043" y="1545337"/>
            <a:ext cx="435859" cy="439330"/>
          </a:xfrm>
          <a:prstGeom prst="chord">
            <a:avLst>
              <a:gd name="adj1" fmla="val 5284973"/>
              <a:gd name="adj2" fmla="val 163359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Chord 331">
            <a:extLst>
              <a:ext uri="{FF2B5EF4-FFF2-40B4-BE49-F238E27FC236}">
                <a16:creationId xmlns:a16="http://schemas.microsoft.com/office/drawing/2014/main" id="{A1CC788A-3E31-4937-BDB0-FA84BBC9DA4B}"/>
              </a:ext>
            </a:extLst>
          </p:cNvPr>
          <p:cNvSpPr/>
          <p:nvPr/>
        </p:nvSpPr>
        <p:spPr>
          <a:xfrm>
            <a:off x="2938571" y="2274487"/>
            <a:ext cx="435859" cy="439330"/>
          </a:xfrm>
          <a:prstGeom prst="chord">
            <a:avLst>
              <a:gd name="adj1" fmla="val 5284973"/>
              <a:gd name="adj2" fmla="val 163359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92">
            <p14:nvContentPartPr>
              <p14:cNvPr id="333" name="Ink 332">
                <a:extLst>
                  <a:ext uri="{FF2B5EF4-FFF2-40B4-BE49-F238E27FC236}">
                    <a16:creationId xmlns:a16="http://schemas.microsoft.com/office/drawing/2014/main" id="{EACA28C3-4FDB-45D1-B3BC-0AAC88EA0606}"/>
                  </a:ext>
                </a:extLst>
              </p14:cNvPr>
              <p14:cNvContentPartPr/>
              <p14:nvPr/>
            </p14:nvContentPartPr>
            <p14:xfrm>
              <a:off x="864091" y="2118232"/>
              <a:ext cx="626089" cy="595585"/>
            </p14:xfrm>
          </p:contentPart>
        </mc:Choice>
        <mc:Fallback xmlns="">
          <p:pic>
            <p:nvPicPr>
              <p:cNvPr id="333" name="Ink 332">
                <a:extLst>
                  <a:ext uri="{FF2B5EF4-FFF2-40B4-BE49-F238E27FC236}">
                    <a16:creationId xmlns:a16="http://schemas.microsoft.com/office/drawing/2014/main" id="{EACA28C3-4FDB-45D1-B3BC-0AAC88EA0606}"/>
                  </a:ext>
                </a:extLst>
              </p:cNvPr>
              <p:cNvPicPr/>
              <p:nvPr/>
            </p:nvPicPr>
            <p:blipFill>
              <a:blip r:embed="rId93"/>
              <a:stretch>
                <a:fillRect/>
              </a:stretch>
            </p:blipFill>
            <p:spPr>
              <a:xfrm>
                <a:off x="835665" y="2089802"/>
                <a:ext cx="682941" cy="652444"/>
              </a:xfrm>
              <a:prstGeom prst="rect">
                <a:avLst/>
              </a:prstGeom>
            </p:spPr>
          </p:pic>
        </mc:Fallback>
      </mc:AlternateContent>
      <p:sp>
        <p:nvSpPr>
          <p:cNvPr id="334" name="Oval 333">
            <a:extLst>
              <a:ext uri="{FF2B5EF4-FFF2-40B4-BE49-F238E27FC236}">
                <a16:creationId xmlns:a16="http://schemas.microsoft.com/office/drawing/2014/main" id="{63EDD2E6-B54E-48DA-8B5E-EE3157A1C6DA}"/>
              </a:ext>
            </a:extLst>
          </p:cNvPr>
          <p:cNvSpPr/>
          <p:nvPr/>
        </p:nvSpPr>
        <p:spPr>
          <a:xfrm>
            <a:off x="1033794" y="1545220"/>
            <a:ext cx="440080" cy="44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5" name="TextBox 334">
                <a:extLst>
                  <a:ext uri="{FF2B5EF4-FFF2-40B4-BE49-F238E27FC236}">
                    <a16:creationId xmlns:a16="http://schemas.microsoft.com/office/drawing/2014/main" id="{0272C065-79A4-4BC7-8F0D-A067EF520FDC}"/>
                  </a:ext>
                </a:extLst>
              </p:cNvPr>
              <p:cNvSpPr txBox="1"/>
              <p:nvPr/>
            </p:nvSpPr>
            <p:spPr>
              <a:xfrm>
                <a:off x="3505446" y="7527441"/>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12</m:t>
                          </m:r>
                        </m:den>
                      </m:f>
                    </m:oMath>
                  </m:oMathPara>
                </a14:m>
                <a:endParaRPr lang="en-US"/>
              </a:p>
            </p:txBody>
          </p:sp>
        </mc:Choice>
        <mc:Fallback xmlns="">
          <p:sp>
            <p:nvSpPr>
              <p:cNvPr id="335" name="TextBox 334">
                <a:extLst>
                  <a:ext uri="{FF2B5EF4-FFF2-40B4-BE49-F238E27FC236}">
                    <a16:creationId xmlns:a16="http://schemas.microsoft.com/office/drawing/2014/main" id="{0272C065-79A4-4BC7-8F0D-A067EF520FDC}"/>
                  </a:ext>
                </a:extLst>
              </p:cNvPr>
              <p:cNvSpPr txBox="1">
                <a:spLocks noRot="1" noChangeAspect="1" noMove="1" noResize="1" noEditPoints="1" noAdjustHandles="1" noChangeArrowheads="1" noChangeShapeType="1" noTextEdit="1"/>
              </p:cNvSpPr>
              <p:nvPr/>
            </p:nvSpPr>
            <p:spPr>
              <a:xfrm>
                <a:off x="3505446" y="7527441"/>
                <a:ext cx="374395" cy="518604"/>
              </a:xfrm>
              <a:prstGeom prst="rect">
                <a:avLst/>
              </a:prstGeom>
              <a:blipFill>
                <a:blip r:embed="rId9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6" name="TextBox 335">
                <a:extLst>
                  <a:ext uri="{FF2B5EF4-FFF2-40B4-BE49-F238E27FC236}">
                    <a16:creationId xmlns:a16="http://schemas.microsoft.com/office/drawing/2014/main" id="{0E55F128-15D9-41C2-8A5B-7ECD458C5AC3}"/>
                  </a:ext>
                </a:extLst>
              </p:cNvPr>
              <p:cNvSpPr txBox="1"/>
              <p:nvPr/>
            </p:nvSpPr>
            <p:spPr>
              <a:xfrm>
                <a:off x="2401935" y="6049341"/>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12</m:t>
                          </m:r>
                        </m:den>
                      </m:f>
                    </m:oMath>
                  </m:oMathPara>
                </a14:m>
                <a:endParaRPr lang="en-US"/>
              </a:p>
            </p:txBody>
          </p:sp>
        </mc:Choice>
        <mc:Fallback xmlns="">
          <p:sp>
            <p:nvSpPr>
              <p:cNvPr id="336" name="TextBox 335">
                <a:extLst>
                  <a:ext uri="{FF2B5EF4-FFF2-40B4-BE49-F238E27FC236}">
                    <a16:creationId xmlns:a16="http://schemas.microsoft.com/office/drawing/2014/main" id="{0E55F128-15D9-41C2-8A5B-7ECD458C5AC3}"/>
                  </a:ext>
                </a:extLst>
              </p:cNvPr>
              <p:cNvSpPr txBox="1">
                <a:spLocks noRot="1" noChangeAspect="1" noMove="1" noResize="1" noEditPoints="1" noAdjustHandles="1" noChangeArrowheads="1" noChangeShapeType="1" noTextEdit="1"/>
              </p:cNvSpPr>
              <p:nvPr/>
            </p:nvSpPr>
            <p:spPr>
              <a:xfrm>
                <a:off x="2401935" y="6049341"/>
                <a:ext cx="374395" cy="518604"/>
              </a:xfrm>
              <a:prstGeom prst="rect">
                <a:avLst/>
              </a:prstGeom>
              <a:blipFill>
                <a:blip r:embed="rId95"/>
                <a:stretch>
                  <a:fillRect/>
                </a:stretch>
              </a:blipFill>
            </p:spPr>
            <p:txBody>
              <a:bodyPr/>
              <a:lstStyle/>
              <a:p>
                <a:r>
                  <a:rPr lang="en-US">
                    <a:noFill/>
                  </a:rPr>
                  <a:t> </a:t>
                </a:r>
              </a:p>
            </p:txBody>
          </p:sp>
        </mc:Fallback>
      </mc:AlternateContent>
      <p:sp>
        <p:nvSpPr>
          <p:cNvPr id="337" name="Arc 336">
            <a:extLst>
              <a:ext uri="{FF2B5EF4-FFF2-40B4-BE49-F238E27FC236}">
                <a16:creationId xmlns:a16="http://schemas.microsoft.com/office/drawing/2014/main" id="{0E36C665-4C7B-4EA0-BB65-C9206A17FA61}"/>
              </a:ext>
            </a:extLst>
          </p:cNvPr>
          <p:cNvSpPr/>
          <p:nvPr/>
        </p:nvSpPr>
        <p:spPr>
          <a:xfrm rot="10800000" flipV="1">
            <a:off x="453955" y="5911660"/>
            <a:ext cx="6314381"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9" name="Picture 338">
            <a:extLst>
              <a:ext uri="{FF2B5EF4-FFF2-40B4-BE49-F238E27FC236}">
                <a16:creationId xmlns:a16="http://schemas.microsoft.com/office/drawing/2014/main" id="{F04F2BD9-F7B4-4EFB-9DAB-D7C553086F1D}"/>
              </a:ext>
            </a:extLst>
          </p:cNvPr>
          <p:cNvPicPr>
            <a:picLocks noChangeAspect="1"/>
          </p:cNvPicPr>
          <p:nvPr/>
        </p:nvPicPr>
        <p:blipFill>
          <a:blip r:embed="rId96" cstate="print">
            <a:extLst>
              <a:ext uri="{28A0092B-C50C-407E-A947-70E740481C1C}">
                <a14:useLocalDpi xmlns:a14="http://schemas.microsoft.com/office/drawing/2010/main" val="0"/>
              </a:ext>
            </a:extLst>
          </a:blip>
          <a:stretch>
            <a:fillRect/>
          </a:stretch>
        </p:blipFill>
        <p:spPr>
          <a:xfrm>
            <a:off x="6146660" y="2810343"/>
            <a:ext cx="1610598" cy="1681195"/>
          </a:xfrm>
          <a:prstGeom prst="rect">
            <a:avLst/>
          </a:prstGeom>
        </p:spPr>
      </p:pic>
      <p:sp>
        <p:nvSpPr>
          <p:cNvPr id="340" name="TextBox 339">
            <a:extLst>
              <a:ext uri="{FF2B5EF4-FFF2-40B4-BE49-F238E27FC236}">
                <a16:creationId xmlns:a16="http://schemas.microsoft.com/office/drawing/2014/main" id="{9ECA53ED-7604-4991-B4ED-D22145EDA78D}"/>
              </a:ext>
            </a:extLst>
          </p:cNvPr>
          <p:cNvSpPr txBox="1"/>
          <p:nvPr/>
        </p:nvSpPr>
        <p:spPr>
          <a:xfrm>
            <a:off x="6361968" y="3031385"/>
            <a:ext cx="1179983" cy="738664"/>
          </a:xfrm>
          <a:prstGeom prst="rect">
            <a:avLst/>
          </a:prstGeom>
          <a:noFill/>
        </p:spPr>
        <p:txBody>
          <a:bodyPr wrap="square" rtlCol="0">
            <a:spAutoFit/>
          </a:bodyPr>
          <a:lstStyle/>
          <a:p>
            <a:pPr algn="ctr"/>
            <a:r>
              <a:rPr lang="en-US" sz="1400" kern="1200">
                <a:solidFill>
                  <a:schemeClr val="tx1"/>
                </a:solidFill>
                <a:latin typeface="Eras Light ITC" panose="020B0402030504020804" pitchFamily="34" charset="0"/>
              </a:rPr>
              <a:t>Improper – I’m not the greatest.</a:t>
            </a:r>
          </a:p>
        </p:txBody>
      </p:sp>
      <mc:AlternateContent xmlns:mc="http://schemas.openxmlformats.org/markup-compatibility/2006" xmlns:p14="http://schemas.microsoft.com/office/powerpoint/2010/main">
        <mc:Choice Requires="p14">
          <p:contentPart p14:bwMode="auto" r:id="rId97">
            <p14:nvContentPartPr>
              <p14:cNvPr id="341" name="Ink 340">
                <a:extLst>
                  <a:ext uri="{FF2B5EF4-FFF2-40B4-BE49-F238E27FC236}">
                    <a16:creationId xmlns:a16="http://schemas.microsoft.com/office/drawing/2014/main" id="{266C0DD0-AD6F-4824-BE9E-3B978F4AC5A7}"/>
                  </a:ext>
                </a:extLst>
              </p14:cNvPr>
              <p14:cNvContentPartPr/>
              <p14:nvPr/>
            </p14:nvContentPartPr>
            <p14:xfrm>
              <a:off x="5731029" y="4129657"/>
              <a:ext cx="1421847" cy="1626173"/>
            </p14:xfrm>
          </p:contentPart>
        </mc:Choice>
        <mc:Fallback xmlns="">
          <p:pic>
            <p:nvPicPr>
              <p:cNvPr id="341" name="Ink 340">
                <a:extLst>
                  <a:ext uri="{FF2B5EF4-FFF2-40B4-BE49-F238E27FC236}">
                    <a16:creationId xmlns:a16="http://schemas.microsoft.com/office/drawing/2014/main" id="{266C0DD0-AD6F-4824-BE9E-3B978F4AC5A7}"/>
                  </a:ext>
                </a:extLst>
              </p:cNvPr>
              <p:cNvPicPr/>
              <p:nvPr/>
            </p:nvPicPr>
            <p:blipFill>
              <a:blip r:embed="rId98"/>
              <a:stretch>
                <a:fillRect/>
              </a:stretch>
            </p:blipFill>
            <p:spPr>
              <a:xfrm>
                <a:off x="5702585" y="4101216"/>
                <a:ext cx="1478735" cy="1683055"/>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42" name="Ink 341">
                <a:extLst>
                  <a:ext uri="{FF2B5EF4-FFF2-40B4-BE49-F238E27FC236}">
                    <a16:creationId xmlns:a16="http://schemas.microsoft.com/office/drawing/2014/main" id="{36236053-6824-4919-8B5D-0FDD779A06AB}"/>
                  </a:ext>
                </a:extLst>
              </p14:cNvPr>
              <p14:cNvContentPartPr/>
              <p14:nvPr/>
            </p14:nvContentPartPr>
            <p14:xfrm>
              <a:off x="4302602" y="1275568"/>
              <a:ext cx="1437120" cy="1367100"/>
            </p14:xfrm>
          </p:contentPart>
        </mc:Choice>
        <mc:Fallback xmlns="">
          <p:pic>
            <p:nvPicPr>
              <p:cNvPr id="342" name="Ink 341">
                <a:extLst>
                  <a:ext uri="{FF2B5EF4-FFF2-40B4-BE49-F238E27FC236}">
                    <a16:creationId xmlns:a16="http://schemas.microsoft.com/office/drawing/2014/main" id="{36236053-6824-4919-8B5D-0FDD779A06AB}"/>
                  </a:ext>
                </a:extLst>
              </p:cNvPr>
              <p:cNvPicPr/>
              <p:nvPr/>
            </p:nvPicPr>
            <p:blipFill>
              <a:blip r:embed="rId100"/>
              <a:stretch>
                <a:fillRect/>
              </a:stretch>
            </p:blipFill>
            <p:spPr>
              <a:xfrm>
                <a:off x="4274162" y="1247132"/>
                <a:ext cx="1494000" cy="1423973"/>
              </a:xfrm>
              <a:prstGeom prst="rect">
                <a:avLst/>
              </a:prstGeom>
            </p:spPr>
          </p:pic>
        </mc:Fallback>
      </mc:AlternateContent>
      <p:sp>
        <p:nvSpPr>
          <p:cNvPr id="343" name="TextBox 342">
            <a:extLst>
              <a:ext uri="{FF2B5EF4-FFF2-40B4-BE49-F238E27FC236}">
                <a16:creationId xmlns:a16="http://schemas.microsoft.com/office/drawing/2014/main" id="{713D9E29-13BC-41A6-B653-6FF6C815B005}"/>
              </a:ext>
            </a:extLst>
          </p:cNvPr>
          <p:cNvSpPr txBox="1"/>
          <p:nvPr/>
        </p:nvSpPr>
        <p:spPr>
          <a:xfrm>
            <a:off x="3553018" y="2787201"/>
            <a:ext cx="4104871" cy="1292662"/>
          </a:xfrm>
          <a:prstGeom prst="rect">
            <a:avLst/>
          </a:prstGeom>
          <a:noFill/>
          <a:ln>
            <a:noFill/>
          </a:ln>
        </p:spPr>
        <p:txBody>
          <a:bodyPr wrap="square" rtlCol="0" anchor="t">
            <a:spAutoFit/>
          </a:bodyPr>
          <a:lstStyle/>
          <a:p>
            <a:r>
              <a:rPr lang="en-US" sz="3900">
                <a:ln>
                  <a:solidFill>
                    <a:schemeClr val="bg1">
                      <a:lumMod val="75000"/>
                    </a:schemeClr>
                  </a:solidFill>
                </a:ln>
                <a:latin typeface="jabjai" panose="00000300000000000000" pitchFamily="2" charset="0"/>
              </a:rPr>
              <a:t>Improper</a:t>
            </a:r>
            <a:endParaRPr lang="en-US"/>
          </a:p>
          <a:p>
            <a:r>
              <a:rPr lang="en-US" sz="3900">
                <a:ln>
                  <a:solidFill>
                    <a:schemeClr val="bg1">
                      <a:lumMod val="75000"/>
                    </a:schemeClr>
                  </a:solidFill>
                </a:ln>
                <a:latin typeface="jabjai" panose="00000300000000000000" pitchFamily="2" charset="0"/>
              </a:rPr>
              <a:t>fractions</a:t>
            </a:r>
            <a:endParaRPr lang="en-US"/>
          </a:p>
        </p:txBody>
      </p:sp>
      <p:sp>
        <p:nvSpPr>
          <p:cNvPr id="344" name="TextBox 343">
            <a:extLst>
              <a:ext uri="{FF2B5EF4-FFF2-40B4-BE49-F238E27FC236}">
                <a16:creationId xmlns:a16="http://schemas.microsoft.com/office/drawing/2014/main" id="{3C93D163-8F5C-442B-B24A-B4C398338BDF}"/>
              </a:ext>
            </a:extLst>
          </p:cNvPr>
          <p:cNvSpPr txBox="1"/>
          <p:nvPr/>
        </p:nvSpPr>
        <p:spPr>
          <a:xfrm>
            <a:off x="5754522" y="1967352"/>
            <a:ext cx="1844920" cy="830997"/>
          </a:xfrm>
          <a:prstGeom prst="rect">
            <a:avLst/>
          </a:prstGeom>
          <a:noFill/>
        </p:spPr>
        <p:txBody>
          <a:bodyPr wrap="square" rtlCol="0">
            <a:spAutoFit/>
          </a:bodyPr>
          <a:lstStyle/>
          <a:p>
            <a:r>
              <a:rPr lang="en-US" sz="1600">
                <a:solidFill>
                  <a:schemeClr val="tx1">
                    <a:lumMod val="50000"/>
                    <a:lumOff val="50000"/>
                  </a:schemeClr>
                </a:solidFill>
              </a:rPr>
              <a:t>________________________________________________</a:t>
            </a:r>
          </a:p>
        </p:txBody>
      </p:sp>
      <p:sp>
        <p:nvSpPr>
          <p:cNvPr id="345" name="TextBox 344">
            <a:extLst>
              <a:ext uri="{FF2B5EF4-FFF2-40B4-BE49-F238E27FC236}">
                <a16:creationId xmlns:a16="http://schemas.microsoft.com/office/drawing/2014/main" id="{7D0D4EB6-821F-43CC-90A3-73C7BE9E75BF}"/>
              </a:ext>
            </a:extLst>
          </p:cNvPr>
          <p:cNvSpPr txBox="1"/>
          <p:nvPr/>
        </p:nvSpPr>
        <p:spPr>
          <a:xfrm>
            <a:off x="3951558" y="4380647"/>
            <a:ext cx="1844920" cy="830997"/>
          </a:xfrm>
          <a:prstGeom prst="rect">
            <a:avLst/>
          </a:prstGeom>
          <a:noFill/>
        </p:spPr>
        <p:txBody>
          <a:bodyPr wrap="square" rtlCol="0">
            <a:spAutoFit/>
          </a:bodyPr>
          <a:lstStyle/>
          <a:p>
            <a:r>
              <a:rPr lang="en-US" sz="1600">
                <a:solidFill>
                  <a:schemeClr val="tx1">
                    <a:lumMod val="50000"/>
                    <a:lumOff val="50000"/>
                  </a:schemeClr>
                </a:solidFill>
              </a:rPr>
              <a:t>________________________________________________</a:t>
            </a:r>
          </a:p>
        </p:txBody>
      </p:sp>
      <p:grpSp>
        <p:nvGrpSpPr>
          <p:cNvPr id="347" name="Group 346">
            <a:extLst>
              <a:ext uri="{FF2B5EF4-FFF2-40B4-BE49-F238E27FC236}">
                <a16:creationId xmlns:a16="http://schemas.microsoft.com/office/drawing/2014/main" id="{77B7FA39-970E-4E66-9924-27E112840992}"/>
              </a:ext>
            </a:extLst>
          </p:cNvPr>
          <p:cNvGrpSpPr/>
          <p:nvPr/>
        </p:nvGrpSpPr>
        <p:grpSpPr>
          <a:xfrm>
            <a:off x="5511560" y="5911660"/>
            <a:ext cx="678665" cy="585056"/>
            <a:chOff x="4534685" y="6446227"/>
            <a:chExt cx="678665" cy="585056"/>
          </a:xfrm>
        </p:grpSpPr>
        <p:sp>
          <p:nvSpPr>
            <p:cNvPr id="348" name="Isosceles Triangle 347">
              <a:extLst>
                <a:ext uri="{FF2B5EF4-FFF2-40B4-BE49-F238E27FC236}">
                  <a16:creationId xmlns:a16="http://schemas.microsoft.com/office/drawing/2014/main" id="{E64D3806-EBD1-43C3-AC01-4DD1F153DA05}"/>
                </a:ext>
              </a:extLst>
            </p:cNvPr>
            <p:cNvSpPr/>
            <p:nvPr/>
          </p:nvSpPr>
          <p:spPr>
            <a:xfrm>
              <a:off x="4534685" y="6446227"/>
              <a:ext cx="678665" cy="5850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349" name="Straight Connector 348">
              <a:extLst>
                <a:ext uri="{FF2B5EF4-FFF2-40B4-BE49-F238E27FC236}">
                  <a16:creationId xmlns:a16="http://schemas.microsoft.com/office/drawing/2014/main" id="{7F7C3B27-1CE7-458D-9E3B-A95DA44516D9}"/>
                </a:ext>
              </a:extLst>
            </p:cNvPr>
            <p:cNvCxnSpPr>
              <a:endCxn id="348" idx="2"/>
            </p:cNvCxnSpPr>
            <p:nvPr/>
          </p:nvCxnSpPr>
          <p:spPr>
            <a:xfrm flipH="1">
              <a:off x="4534685" y="6824852"/>
              <a:ext cx="344330" cy="206431"/>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E5FAE2E9-2AB1-4484-872A-4528A533530D}"/>
                </a:ext>
              </a:extLst>
            </p:cNvPr>
            <p:cNvCxnSpPr>
              <a:stCxn id="348" idx="0"/>
            </p:cNvCxnSpPr>
            <p:nvPr/>
          </p:nvCxnSpPr>
          <p:spPr>
            <a:xfrm>
              <a:off x="4874018" y="6446227"/>
              <a:ext cx="0" cy="372671"/>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23386CA3-DCF6-4B9F-B571-C0F5209870D0}"/>
                </a:ext>
              </a:extLst>
            </p:cNvPr>
            <p:cNvCxnSpPr>
              <a:endCxn id="348" idx="4"/>
            </p:cNvCxnSpPr>
            <p:nvPr/>
          </p:nvCxnSpPr>
          <p:spPr>
            <a:xfrm>
              <a:off x="4879015" y="6824852"/>
              <a:ext cx="334335" cy="206431"/>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grpSp>
      <p:grpSp>
        <p:nvGrpSpPr>
          <p:cNvPr id="352" name="Group 351">
            <a:extLst>
              <a:ext uri="{FF2B5EF4-FFF2-40B4-BE49-F238E27FC236}">
                <a16:creationId xmlns:a16="http://schemas.microsoft.com/office/drawing/2014/main" id="{86B29AF1-9595-4ED9-AE54-9BFAE468653E}"/>
              </a:ext>
            </a:extLst>
          </p:cNvPr>
          <p:cNvGrpSpPr/>
          <p:nvPr/>
        </p:nvGrpSpPr>
        <p:grpSpPr>
          <a:xfrm>
            <a:off x="4822610" y="5911660"/>
            <a:ext cx="678665" cy="585056"/>
            <a:chOff x="4534685" y="6446227"/>
            <a:chExt cx="678665" cy="585056"/>
          </a:xfrm>
        </p:grpSpPr>
        <p:sp>
          <p:nvSpPr>
            <p:cNvPr id="353" name="Isosceles Triangle 352">
              <a:extLst>
                <a:ext uri="{FF2B5EF4-FFF2-40B4-BE49-F238E27FC236}">
                  <a16:creationId xmlns:a16="http://schemas.microsoft.com/office/drawing/2014/main" id="{FFD4F43B-4300-4535-8950-A3A2C40BA4E5}"/>
                </a:ext>
              </a:extLst>
            </p:cNvPr>
            <p:cNvSpPr/>
            <p:nvPr/>
          </p:nvSpPr>
          <p:spPr>
            <a:xfrm>
              <a:off x="4534685" y="6446227"/>
              <a:ext cx="678665" cy="5850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354" name="Straight Connector 353">
              <a:extLst>
                <a:ext uri="{FF2B5EF4-FFF2-40B4-BE49-F238E27FC236}">
                  <a16:creationId xmlns:a16="http://schemas.microsoft.com/office/drawing/2014/main" id="{EDE2ABB9-F0A6-44EF-8C86-320F12B71FE3}"/>
                </a:ext>
              </a:extLst>
            </p:cNvPr>
            <p:cNvCxnSpPr>
              <a:endCxn id="353" idx="2"/>
            </p:cNvCxnSpPr>
            <p:nvPr/>
          </p:nvCxnSpPr>
          <p:spPr>
            <a:xfrm flipH="1">
              <a:off x="4534685" y="6824852"/>
              <a:ext cx="344330" cy="206431"/>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3CB19FB2-2748-4683-BF97-A86621CCCB28}"/>
                </a:ext>
              </a:extLst>
            </p:cNvPr>
            <p:cNvCxnSpPr>
              <a:stCxn id="353" idx="0"/>
            </p:cNvCxnSpPr>
            <p:nvPr/>
          </p:nvCxnSpPr>
          <p:spPr>
            <a:xfrm>
              <a:off x="4874018" y="6446227"/>
              <a:ext cx="0" cy="372671"/>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4CF6B324-DC40-44E9-8890-D2A4FE4793E9}"/>
                </a:ext>
              </a:extLst>
            </p:cNvPr>
            <p:cNvCxnSpPr>
              <a:endCxn id="353" idx="4"/>
            </p:cNvCxnSpPr>
            <p:nvPr/>
          </p:nvCxnSpPr>
          <p:spPr>
            <a:xfrm>
              <a:off x="4879015" y="6824852"/>
              <a:ext cx="334335" cy="206431"/>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65" name="TextBox 364">
                <a:extLst>
                  <a:ext uri="{FF2B5EF4-FFF2-40B4-BE49-F238E27FC236}">
                    <a16:creationId xmlns:a16="http://schemas.microsoft.com/office/drawing/2014/main" id="{A53D47CB-3DC4-43D2-B3BB-3AC3D8C9AFB2}"/>
                  </a:ext>
                </a:extLst>
              </p:cNvPr>
              <p:cNvSpPr txBox="1"/>
              <p:nvPr/>
            </p:nvSpPr>
            <p:spPr>
              <a:xfrm>
                <a:off x="6302587" y="5950394"/>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8</m:t>
                          </m:r>
                        </m:num>
                        <m:den>
                          <m:r>
                            <a:rPr lang="en-US" b="0" i="1" smtClean="0">
                              <a:latin typeface="Cambria Math" panose="02040503050406030204" pitchFamily="18" charset="0"/>
                            </a:rPr>
                            <m:t>3</m:t>
                          </m:r>
                        </m:den>
                      </m:f>
                    </m:oMath>
                  </m:oMathPara>
                </a14:m>
                <a:endParaRPr lang="en-US"/>
              </a:p>
            </p:txBody>
          </p:sp>
        </mc:Choice>
        <mc:Fallback xmlns="">
          <p:sp>
            <p:nvSpPr>
              <p:cNvPr id="365" name="TextBox 364">
                <a:extLst>
                  <a:ext uri="{FF2B5EF4-FFF2-40B4-BE49-F238E27FC236}">
                    <a16:creationId xmlns:a16="http://schemas.microsoft.com/office/drawing/2014/main" id="{A53D47CB-3DC4-43D2-B3BB-3AC3D8C9AFB2}"/>
                  </a:ext>
                </a:extLst>
              </p:cNvPr>
              <p:cNvSpPr txBox="1">
                <a:spLocks noRot="1" noChangeAspect="1" noMove="1" noResize="1" noEditPoints="1" noAdjustHandles="1" noChangeArrowheads="1" noChangeShapeType="1" noTextEdit="1"/>
              </p:cNvSpPr>
              <p:nvPr/>
            </p:nvSpPr>
            <p:spPr>
              <a:xfrm>
                <a:off x="6302587" y="5950394"/>
                <a:ext cx="374395" cy="518604"/>
              </a:xfrm>
              <a:prstGeom prst="rect">
                <a:avLst/>
              </a:prstGeom>
              <a:blipFill>
                <a:blip r:embed="rId101"/>
                <a:stretch>
                  <a:fillRect/>
                </a:stretch>
              </a:blipFill>
            </p:spPr>
            <p:txBody>
              <a:bodyPr/>
              <a:lstStyle/>
              <a:p>
                <a:r>
                  <a:rPr lang="en-US">
                    <a:noFill/>
                  </a:rPr>
                  <a:t> </a:t>
                </a:r>
              </a:p>
            </p:txBody>
          </p:sp>
        </mc:Fallback>
      </mc:AlternateContent>
      <p:sp>
        <p:nvSpPr>
          <p:cNvPr id="366" name="TextBox 365">
            <a:extLst>
              <a:ext uri="{FF2B5EF4-FFF2-40B4-BE49-F238E27FC236}">
                <a16:creationId xmlns:a16="http://schemas.microsoft.com/office/drawing/2014/main" id="{9DB1AEE6-09DC-416F-A35D-C91DD145A0A8}"/>
              </a:ext>
            </a:extLst>
          </p:cNvPr>
          <p:cNvSpPr txBox="1"/>
          <p:nvPr/>
        </p:nvSpPr>
        <p:spPr>
          <a:xfrm>
            <a:off x="6612832" y="5996114"/>
            <a:ext cx="339127" cy="461665"/>
          </a:xfrm>
          <a:prstGeom prst="rect">
            <a:avLst/>
          </a:prstGeom>
          <a:noFill/>
        </p:spPr>
        <p:txBody>
          <a:bodyPr wrap="square" rtlCol="0">
            <a:spAutoFit/>
          </a:bodyPr>
          <a:lstStyle/>
          <a:p>
            <a:r>
              <a:rPr lang="en-US" sz="2400">
                <a:solidFill>
                  <a:schemeClr val="tx1">
                    <a:lumMod val="50000"/>
                    <a:lumOff val="50000"/>
                  </a:schemeClr>
                </a:solidFill>
              </a:rPr>
              <a:t>=</a:t>
            </a:r>
          </a:p>
        </p:txBody>
      </p:sp>
      <p:grpSp>
        <p:nvGrpSpPr>
          <p:cNvPr id="433" name="Group 432">
            <a:extLst>
              <a:ext uri="{FF2B5EF4-FFF2-40B4-BE49-F238E27FC236}">
                <a16:creationId xmlns:a16="http://schemas.microsoft.com/office/drawing/2014/main" id="{4F022740-B63D-4C95-8C3A-BA158287D3E3}"/>
              </a:ext>
            </a:extLst>
          </p:cNvPr>
          <p:cNvGrpSpPr/>
          <p:nvPr/>
        </p:nvGrpSpPr>
        <p:grpSpPr>
          <a:xfrm>
            <a:off x="4113699" y="6863204"/>
            <a:ext cx="883047" cy="858087"/>
            <a:chOff x="5141446" y="5883544"/>
            <a:chExt cx="1963297" cy="1907804"/>
          </a:xfrm>
          <a:solidFill>
            <a:schemeClr val="bg1"/>
          </a:solidFill>
        </p:grpSpPr>
        <p:grpSp>
          <p:nvGrpSpPr>
            <p:cNvPr id="472" name="Group 471">
              <a:extLst>
                <a:ext uri="{FF2B5EF4-FFF2-40B4-BE49-F238E27FC236}">
                  <a16:creationId xmlns:a16="http://schemas.microsoft.com/office/drawing/2014/main" id="{A1CBD795-CB4D-4EF1-8D56-502B046E73E1}"/>
                </a:ext>
              </a:extLst>
            </p:cNvPr>
            <p:cNvGrpSpPr/>
            <p:nvPr/>
          </p:nvGrpSpPr>
          <p:grpSpPr>
            <a:xfrm>
              <a:off x="5141446" y="5883544"/>
              <a:ext cx="1963297" cy="1907804"/>
              <a:chOff x="5270158" y="4086022"/>
              <a:chExt cx="1959317" cy="1959317"/>
            </a:xfrm>
            <a:grpFill/>
          </p:grpSpPr>
          <p:sp>
            <p:nvSpPr>
              <p:cNvPr id="476" name="Star: 6 Points 475">
                <a:extLst>
                  <a:ext uri="{FF2B5EF4-FFF2-40B4-BE49-F238E27FC236}">
                    <a16:creationId xmlns:a16="http://schemas.microsoft.com/office/drawing/2014/main" id="{3D44F1E6-3E25-4F27-AB1E-F5C2CADF400D}"/>
                  </a:ext>
                </a:extLst>
              </p:cNvPr>
              <p:cNvSpPr/>
              <p:nvPr/>
            </p:nvSpPr>
            <p:spPr>
              <a:xfrm>
                <a:off x="5270158" y="4086022"/>
                <a:ext cx="1959317" cy="1959317"/>
              </a:xfrm>
              <a:prstGeom prst="star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grpSp>
            <p:nvGrpSpPr>
              <p:cNvPr id="477" name="Group 476">
                <a:extLst>
                  <a:ext uri="{FF2B5EF4-FFF2-40B4-BE49-F238E27FC236}">
                    <a16:creationId xmlns:a16="http://schemas.microsoft.com/office/drawing/2014/main" id="{477EB022-6293-456A-80D4-4315330EB538}"/>
                  </a:ext>
                </a:extLst>
              </p:cNvPr>
              <p:cNvGrpSpPr/>
              <p:nvPr/>
            </p:nvGrpSpPr>
            <p:grpSpPr>
              <a:xfrm>
                <a:off x="5595271" y="4569550"/>
                <a:ext cx="1314925" cy="984731"/>
                <a:chOff x="5595271" y="4569550"/>
                <a:chExt cx="1314925" cy="984731"/>
              </a:xfrm>
              <a:grpFill/>
            </p:grpSpPr>
            <p:cxnSp>
              <p:nvCxnSpPr>
                <p:cNvPr id="478" name="Straight Connector 477">
                  <a:extLst>
                    <a:ext uri="{FF2B5EF4-FFF2-40B4-BE49-F238E27FC236}">
                      <a16:creationId xmlns:a16="http://schemas.microsoft.com/office/drawing/2014/main" id="{C6D5DE8C-727C-45B3-AF92-33AF94591800}"/>
                    </a:ext>
                  </a:extLst>
                </p:cNvPr>
                <p:cNvCxnSpPr>
                  <a:cxnSpLocks/>
                </p:cNvCxnSpPr>
                <p:nvPr/>
              </p:nvCxnSpPr>
              <p:spPr>
                <a:xfrm>
                  <a:off x="5914167" y="4571773"/>
                  <a:ext cx="663607" cy="97920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5BD8ABBD-A20F-42F9-8A39-86B66BCDABEA}"/>
                    </a:ext>
                  </a:extLst>
                </p:cNvPr>
                <p:cNvCxnSpPr>
                  <a:cxnSpLocks/>
                </p:cNvCxnSpPr>
                <p:nvPr/>
              </p:nvCxnSpPr>
              <p:spPr>
                <a:xfrm>
                  <a:off x="6577134" y="4569550"/>
                  <a:ext cx="316489" cy="491824"/>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68F28454-24FC-4946-A3A2-EA6B1F9F2BA2}"/>
                    </a:ext>
                  </a:extLst>
                </p:cNvPr>
                <p:cNvCxnSpPr>
                  <a:cxnSpLocks/>
                </p:cNvCxnSpPr>
                <p:nvPr/>
              </p:nvCxnSpPr>
              <p:spPr>
                <a:xfrm flipH="1">
                  <a:off x="6581776" y="5057225"/>
                  <a:ext cx="328420" cy="4937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3ECFF945-BC43-4658-BE95-BD71907CD9C3}"/>
                    </a:ext>
                  </a:extLst>
                </p:cNvPr>
                <p:cNvCxnSpPr>
                  <a:cxnSpLocks/>
                </p:cNvCxnSpPr>
                <p:nvPr/>
              </p:nvCxnSpPr>
              <p:spPr>
                <a:xfrm flipH="1">
                  <a:off x="5923409" y="4569550"/>
                  <a:ext cx="663442" cy="98473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F62BC491-7518-4AFF-8A5E-38C333CC2440}"/>
                    </a:ext>
                  </a:extLst>
                </p:cNvPr>
                <p:cNvCxnSpPr>
                  <a:cxnSpLocks/>
                </p:cNvCxnSpPr>
                <p:nvPr/>
              </p:nvCxnSpPr>
              <p:spPr>
                <a:xfrm flipV="1">
                  <a:off x="5923884" y="5551900"/>
                  <a:ext cx="643604" cy="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58B16E2D-521F-4B7D-8C41-9E2DF6B507AA}"/>
                    </a:ext>
                  </a:extLst>
                </p:cNvPr>
                <p:cNvCxnSpPr/>
                <p:nvPr/>
              </p:nvCxnSpPr>
              <p:spPr>
                <a:xfrm flipH="1">
                  <a:off x="5595271" y="4579615"/>
                  <a:ext cx="328613" cy="486065"/>
                </a:xfrm>
                <a:prstGeom prst="line">
                  <a:avLst/>
                </a:prstGeom>
                <a:grpFill/>
              </p:spPr>
              <p:style>
                <a:lnRef idx="1">
                  <a:schemeClr val="accent1"/>
                </a:lnRef>
                <a:fillRef idx="0">
                  <a:schemeClr val="accent1"/>
                </a:fillRef>
                <a:effectRef idx="0">
                  <a:schemeClr val="accent1"/>
                </a:effectRef>
                <a:fontRef idx="minor">
                  <a:schemeClr val="tx1"/>
                </a:fontRef>
              </p:style>
            </p:cxnSp>
          </p:grpSp>
        </p:grpSp>
        <p:cxnSp>
          <p:nvCxnSpPr>
            <p:cNvPr id="473" name="Straight Connector 472">
              <a:extLst>
                <a:ext uri="{FF2B5EF4-FFF2-40B4-BE49-F238E27FC236}">
                  <a16:creationId xmlns:a16="http://schemas.microsoft.com/office/drawing/2014/main" id="{57D0CBD2-3F7C-4DAD-A075-8209BE2E5A86}"/>
                </a:ext>
              </a:extLst>
            </p:cNvPr>
            <p:cNvCxnSpPr/>
            <p:nvPr/>
          </p:nvCxnSpPr>
          <p:spPr>
            <a:xfrm>
              <a:off x="5799174" y="6377136"/>
              <a:ext cx="649248"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39F56974-7B19-4191-A8CE-4402F2D91B37}"/>
                </a:ext>
              </a:extLst>
            </p:cNvPr>
            <p:cNvCxnSpPr/>
            <p:nvPr/>
          </p:nvCxnSpPr>
          <p:spPr>
            <a:xfrm>
              <a:off x="5466559" y="6862038"/>
              <a:ext cx="1298352"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D0F825A0-3B7B-4DA4-AF48-A64E53B52CC8}"/>
                </a:ext>
              </a:extLst>
            </p:cNvPr>
            <p:cNvCxnSpPr/>
            <p:nvPr/>
          </p:nvCxnSpPr>
          <p:spPr>
            <a:xfrm>
              <a:off x="5466559" y="6862038"/>
              <a:ext cx="328138" cy="489764"/>
            </a:xfrm>
            <a:prstGeom prst="line">
              <a:avLst/>
            </a:prstGeom>
            <a:grpFill/>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93593F88-C5D0-4FFD-A4A4-E62F5774FE84}"/>
              </a:ext>
            </a:extLst>
          </p:cNvPr>
          <p:cNvGrpSpPr/>
          <p:nvPr/>
        </p:nvGrpSpPr>
        <p:grpSpPr>
          <a:xfrm>
            <a:off x="5018666" y="6853733"/>
            <a:ext cx="883047" cy="858087"/>
            <a:chOff x="5141446" y="5883544"/>
            <a:chExt cx="1963297" cy="1907804"/>
          </a:xfrm>
          <a:solidFill>
            <a:schemeClr val="bg1"/>
          </a:solidFill>
        </p:grpSpPr>
        <p:grpSp>
          <p:nvGrpSpPr>
            <p:cNvPr id="499" name="Group 498">
              <a:extLst>
                <a:ext uri="{FF2B5EF4-FFF2-40B4-BE49-F238E27FC236}">
                  <a16:creationId xmlns:a16="http://schemas.microsoft.com/office/drawing/2014/main" id="{50532AC8-7DB0-4117-8405-025713144841}"/>
                </a:ext>
              </a:extLst>
            </p:cNvPr>
            <p:cNvGrpSpPr/>
            <p:nvPr/>
          </p:nvGrpSpPr>
          <p:grpSpPr>
            <a:xfrm>
              <a:off x="5141446" y="5883544"/>
              <a:ext cx="1963297" cy="1907804"/>
              <a:chOff x="5270158" y="4086022"/>
              <a:chExt cx="1959317" cy="1959317"/>
            </a:xfrm>
            <a:grpFill/>
          </p:grpSpPr>
          <p:sp>
            <p:nvSpPr>
              <p:cNvPr id="509" name="Star: 6 Points 508">
                <a:extLst>
                  <a:ext uri="{FF2B5EF4-FFF2-40B4-BE49-F238E27FC236}">
                    <a16:creationId xmlns:a16="http://schemas.microsoft.com/office/drawing/2014/main" id="{B9B59DE5-ACE6-42CC-96B6-802CC04071D9}"/>
                  </a:ext>
                </a:extLst>
              </p:cNvPr>
              <p:cNvSpPr/>
              <p:nvPr/>
            </p:nvSpPr>
            <p:spPr>
              <a:xfrm>
                <a:off x="5270158" y="4086022"/>
                <a:ext cx="1959317" cy="1959317"/>
              </a:xfrm>
              <a:prstGeom prst="star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grpSp>
            <p:nvGrpSpPr>
              <p:cNvPr id="510" name="Group 509">
                <a:extLst>
                  <a:ext uri="{FF2B5EF4-FFF2-40B4-BE49-F238E27FC236}">
                    <a16:creationId xmlns:a16="http://schemas.microsoft.com/office/drawing/2014/main" id="{0836602E-A64F-43E1-95F1-9F2570C3EFF9}"/>
                  </a:ext>
                </a:extLst>
              </p:cNvPr>
              <p:cNvGrpSpPr/>
              <p:nvPr/>
            </p:nvGrpSpPr>
            <p:grpSpPr>
              <a:xfrm>
                <a:off x="5595271" y="4569550"/>
                <a:ext cx="1314925" cy="984731"/>
                <a:chOff x="5595271" y="4569550"/>
                <a:chExt cx="1314925" cy="984731"/>
              </a:xfrm>
              <a:grpFill/>
            </p:grpSpPr>
            <p:cxnSp>
              <p:nvCxnSpPr>
                <p:cNvPr id="511" name="Straight Connector 510">
                  <a:extLst>
                    <a:ext uri="{FF2B5EF4-FFF2-40B4-BE49-F238E27FC236}">
                      <a16:creationId xmlns:a16="http://schemas.microsoft.com/office/drawing/2014/main" id="{A37E17E0-ECB0-447B-86D3-FB10FA000A23}"/>
                    </a:ext>
                  </a:extLst>
                </p:cNvPr>
                <p:cNvCxnSpPr>
                  <a:cxnSpLocks/>
                </p:cNvCxnSpPr>
                <p:nvPr/>
              </p:nvCxnSpPr>
              <p:spPr>
                <a:xfrm>
                  <a:off x="5914167" y="4571773"/>
                  <a:ext cx="663607" cy="97920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2870F67E-7039-4B44-8DF3-678B3744F255}"/>
                    </a:ext>
                  </a:extLst>
                </p:cNvPr>
                <p:cNvCxnSpPr>
                  <a:cxnSpLocks/>
                </p:cNvCxnSpPr>
                <p:nvPr/>
              </p:nvCxnSpPr>
              <p:spPr>
                <a:xfrm>
                  <a:off x="6577134" y="4569550"/>
                  <a:ext cx="316489" cy="491824"/>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1206F22F-E08A-419D-A59C-36E9584C3DBB}"/>
                    </a:ext>
                  </a:extLst>
                </p:cNvPr>
                <p:cNvCxnSpPr>
                  <a:cxnSpLocks/>
                </p:cNvCxnSpPr>
                <p:nvPr/>
              </p:nvCxnSpPr>
              <p:spPr>
                <a:xfrm flipH="1">
                  <a:off x="6581776" y="5057225"/>
                  <a:ext cx="328420" cy="4937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05080F47-F479-42A4-A1B8-8DE2F5DE2E4D}"/>
                    </a:ext>
                  </a:extLst>
                </p:cNvPr>
                <p:cNvCxnSpPr>
                  <a:cxnSpLocks/>
                </p:cNvCxnSpPr>
                <p:nvPr/>
              </p:nvCxnSpPr>
              <p:spPr>
                <a:xfrm flipH="1">
                  <a:off x="5923409" y="4569550"/>
                  <a:ext cx="663442" cy="98473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BC4C36A0-2A1C-4244-B6F4-FD5438492697}"/>
                    </a:ext>
                  </a:extLst>
                </p:cNvPr>
                <p:cNvCxnSpPr>
                  <a:cxnSpLocks/>
                </p:cNvCxnSpPr>
                <p:nvPr/>
              </p:nvCxnSpPr>
              <p:spPr>
                <a:xfrm flipV="1">
                  <a:off x="5923884" y="5551900"/>
                  <a:ext cx="643604" cy="1"/>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E461926A-E4E9-42B1-9D02-208639C80594}"/>
                    </a:ext>
                  </a:extLst>
                </p:cNvPr>
                <p:cNvCxnSpPr/>
                <p:nvPr/>
              </p:nvCxnSpPr>
              <p:spPr>
                <a:xfrm flipH="1">
                  <a:off x="5595271" y="4579615"/>
                  <a:ext cx="328613" cy="486065"/>
                </a:xfrm>
                <a:prstGeom prst="line">
                  <a:avLst/>
                </a:prstGeom>
                <a:grpFill/>
              </p:spPr>
              <p:style>
                <a:lnRef idx="1">
                  <a:schemeClr val="accent1"/>
                </a:lnRef>
                <a:fillRef idx="0">
                  <a:schemeClr val="accent1"/>
                </a:fillRef>
                <a:effectRef idx="0">
                  <a:schemeClr val="accent1"/>
                </a:effectRef>
                <a:fontRef idx="minor">
                  <a:schemeClr val="tx1"/>
                </a:fontRef>
              </p:style>
            </p:cxnSp>
          </p:grpSp>
        </p:grpSp>
        <p:cxnSp>
          <p:nvCxnSpPr>
            <p:cNvPr id="506" name="Straight Connector 505">
              <a:extLst>
                <a:ext uri="{FF2B5EF4-FFF2-40B4-BE49-F238E27FC236}">
                  <a16:creationId xmlns:a16="http://schemas.microsoft.com/office/drawing/2014/main" id="{E18B5910-D1E3-4C7C-8932-7ECF9140B3E4}"/>
                </a:ext>
              </a:extLst>
            </p:cNvPr>
            <p:cNvCxnSpPr/>
            <p:nvPr/>
          </p:nvCxnSpPr>
          <p:spPr>
            <a:xfrm>
              <a:off x="5799174" y="6377136"/>
              <a:ext cx="649248"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856C05E5-74F9-443D-B18B-CD377FEAEF23}"/>
                </a:ext>
              </a:extLst>
            </p:cNvPr>
            <p:cNvCxnSpPr/>
            <p:nvPr/>
          </p:nvCxnSpPr>
          <p:spPr>
            <a:xfrm>
              <a:off x="5466559" y="6862038"/>
              <a:ext cx="1298352"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76C6F397-3406-4C2A-85F7-F80D9D0F6409}"/>
                </a:ext>
              </a:extLst>
            </p:cNvPr>
            <p:cNvCxnSpPr/>
            <p:nvPr/>
          </p:nvCxnSpPr>
          <p:spPr>
            <a:xfrm>
              <a:off x="5466559" y="6862038"/>
              <a:ext cx="328138" cy="489764"/>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517" name="TextBox 516">
            <a:extLst>
              <a:ext uri="{FF2B5EF4-FFF2-40B4-BE49-F238E27FC236}">
                <a16:creationId xmlns:a16="http://schemas.microsoft.com/office/drawing/2014/main" id="{5E8BE5BD-3940-4394-8B46-20CBDC1E4BE9}"/>
              </a:ext>
            </a:extLst>
          </p:cNvPr>
          <p:cNvSpPr txBox="1"/>
          <p:nvPr/>
        </p:nvSpPr>
        <p:spPr>
          <a:xfrm>
            <a:off x="6190225" y="7065495"/>
            <a:ext cx="809886" cy="461665"/>
          </a:xfrm>
          <a:prstGeom prst="rect">
            <a:avLst/>
          </a:prstGeom>
          <a:noFill/>
        </p:spPr>
        <p:txBody>
          <a:bodyPr wrap="square" rtlCol="0">
            <a:spAutoFit/>
          </a:bodyPr>
          <a:lstStyle/>
          <a:p>
            <a:r>
              <a:rPr lang="en-US" sz="2400">
                <a:solidFill>
                  <a:schemeClr val="tx1">
                    <a:lumMod val="50000"/>
                    <a:lumOff val="50000"/>
                  </a:schemeClr>
                </a:solidFill>
              </a:rPr>
              <a:t>  = 1</a:t>
            </a:r>
          </a:p>
        </p:txBody>
      </p:sp>
      <mc:AlternateContent xmlns:mc="http://schemas.openxmlformats.org/markup-compatibility/2006" xmlns:a14="http://schemas.microsoft.com/office/drawing/2010/main">
        <mc:Choice Requires="a14">
          <p:sp>
            <p:nvSpPr>
              <p:cNvPr id="518" name="TextBox 517">
                <a:extLst>
                  <a:ext uri="{FF2B5EF4-FFF2-40B4-BE49-F238E27FC236}">
                    <a16:creationId xmlns:a16="http://schemas.microsoft.com/office/drawing/2014/main" id="{9074F628-B666-4D91-8FC5-8CF6BE375243}"/>
                  </a:ext>
                </a:extLst>
              </p:cNvPr>
              <p:cNvSpPr txBox="1"/>
              <p:nvPr/>
            </p:nvSpPr>
            <p:spPr>
              <a:xfrm>
                <a:off x="6805823" y="6987689"/>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12</m:t>
                          </m:r>
                        </m:den>
                      </m:f>
                    </m:oMath>
                  </m:oMathPara>
                </a14:m>
                <a:endParaRPr lang="en-US"/>
              </a:p>
            </p:txBody>
          </p:sp>
        </mc:Choice>
        <mc:Fallback xmlns="">
          <p:sp>
            <p:nvSpPr>
              <p:cNvPr id="518" name="TextBox 517">
                <a:extLst>
                  <a:ext uri="{FF2B5EF4-FFF2-40B4-BE49-F238E27FC236}">
                    <a16:creationId xmlns:a16="http://schemas.microsoft.com/office/drawing/2014/main" id="{9074F628-B666-4D91-8FC5-8CF6BE375243}"/>
                  </a:ext>
                </a:extLst>
              </p:cNvPr>
              <p:cNvSpPr txBox="1">
                <a:spLocks noRot="1" noChangeAspect="1" noMove="1" noResize="1" noEditPoints="1" noAdjustHandles="1" noChangeArrowheads="1" noChangeShapeType="1" noTextEdit="1"/>
              </p:cNvSpPr>
              <p:nvPr/>
            </p:nvSpPr>
            <p:spPr>
              <a:xfrm>
                <a:off x="6805823" y="6987689"/>
                <a:ext cx="374395" cy="544252"/>
              </a:xfrm>
              <a:prstGeom prst="rect">
                <a:avLst/>
              </a:prstGeom>
              <a:blipFill>
                <a:blip r:embed="rId102"/>
                <a:stretch>
                  <a:fillRect/>
                </a:stretch>
              </a:blipFill>
            </p:spPr>
            <p:txBody>
              <a:bodyPr/>
              <a:lstStyle/>
              <a:p>
                <a:r>
                  <a:rPr lang="en-US">
                    <a:noFill/>
                  </a:rPr>
                  <a:t> </a:t>
                </a:r>
              </a:p>
            </p:txBody>
          </p:sp>
        </mc:Fallback>
      </mc:AlternateContent>
      <p:grpSp>
        <p:nvGrpSpPr>
          <p:cNvPr id="519" name="Group 518">
            <a:extLst>
              <a:ext uri="{FF2B5EF4-FFF2-40B4-BE49-F238E27FC236}">
                <a16:creationId xmlns:a16="http://schemas.microsoft.com/office/drawing/2014/main" id="{8DB5406C-FA78-48C7-899F-2765941A5983}"/>
              </a:ext>
            </a:extLst>
          </p:cNvPr>
          <p:cNvGrpSpPr/>
          <p:nvPr/>
        </p:nvGrpSpPr>
        <p:grpSpPr>
          <a:xfrm>
            <a:off x="5918855" y="7947228"/>
            <a:ext cx="780255" cy="787919"/>
            <a:chOff x="4407683" y="6152398"/>
            <a:chExt cx="780255" cy="787919"/>
          </a:xfrm>
        </p:grpSpPr>
        <p:grpSp>
          <p:nvGrpSpPr>
            <p:cNvPr id="520" name="Group 519">
              <a:extLst>
                <a:ext uri="{FF2B5EF4-FFF2-40B4-BE49-F238E27FC236}">
                  <a16:creationId xmlns:a16="http://schemas.microsoft.com/office/drawing/2014/main" id="{F44F421B-C3D2-4337-B3D6-607BCD85B235}"/>
                </a:ext>
              </a:extLst>
            </p:cNvPr>
            <p:cNvGrpSpPr/>
            <p:nvPr/>
          </p:nvGrpSpPr>
          <p:grpSpPr>
            <a:xfrm>
              <a:off x="4407683" y="6152398"/>
              <a:ext cx="780255" cy="787919"/>
              <a:chOff x="3232951" y="4919663"/>
              <a:chExt cx="1263935" cy="1276350"/>
            </a:xfrm>
          </p:grpSpPr>
          <p:sp>
            <p:nvSpPr>
              <p:cNvPr id="532" name="Rectangle: Rounded Corners 531">
                <a:extLst>
                  <a:ext uri="{FF2B5EF4-FFF2-40B4-BE49-F238E27FC236}">
                    <a16:creationId xmlns:a16="http://schemas.microsoft.com/office/drawing/2014/main" id="{24F6B043-B724-4091-9C06-C62315A5D969}"/>
                  </a:ext>
                </a:extLst>
              </p:cNvPr>
              <p:cNvSpPr/>
              <p:nvPr/>
            </p:nvSpPr>
            <p:spPr>
              <a:xfrm>
                <a:off x="3232951" y="4923857"/>
                <a:ext cx="1237639" cy="1237639"/>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533" name="Straight Connector 532">
                <a:extLst>
                  <a:ext uri="{FF2B5EF4-FFF2-40B4-BE49-F238E27FC236}">
                    <a16:creationId xmlns:a16="http://schemas.microsoft.com/office/drawing/2014/main" id="{3D9B1BC5-7240-4F4D-A444-7289777E16CE}"/>
                  </a:ext>
                </a:extLst>
              </p:cNvPr>
              <p:cNvCxnSpPr/>
              <p:nvPr/>
            </p:nvCxnSpPr>
            <p:spPr>
              <a:xfrm>
                <a:off x="3252788" y="4919663"/>
                <a:ext cx="1244098" cy="127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5580EC19-57A3-4630-889E-0A90309D3C3E}"/>
                  </a:ext>
                </a:extLst>
              </p:cNvPr>
              <p:cNvCxnSpPr/>
              <p:nvPr/>
            </p:nvCxnSpPr>
            <p:spPr>
              <a:xfrm flipH="1">
                <a:off x="3232951" y="4923857"/>
                <a:ext cx="1252268" cy="1237639"/>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103">
              <p14:nvContentPartPr>
                <p14:cNvPr id="521" name="Ink 520">
                  <a:extLst>
                    <a:ext uri="{FF2B5EF4-FFF2-40B4-BE49-F238E27FC236}">
                      <a16:creationId xmlns:a16="http://schemas.microsoft.com/office/drawing/2014/main" id="{6DCAF590-F5DF-4BEC-90BD-76CD9755718E}"/>
                    </a:ext>
                  </a:extLst>
                </p14:cNvPr>
                <p14:cNvContentPartPr/>
                <p14:nvPr/>
              </p14:nvContentPartPr>
              <p14:xfrm>
                <a:off x="4536064" y="6212618"/>
                <a:ext cx="367020" cy="645660"/>
              </p14:xfrm>
            </p:contentPart>
          </mc:Choice>
          <mc:Fallback xmlns="">
            <p:pic>
              <p:nvPicPr>
                <p:cNvPr id="521" name="Ink 520">
                  <a:extLst>
                    <a:ext uri="{FF2B5EF4-FFF2-40B4-BE49-F238E27FC236}">
                      <a16:creationId xmlns:a16="http://schemas.microsoft.com/office/drawing/2014/main" id="{6DCAF590-F5DF-4BEC-90BD-76CD9755718E}"/>
                    </a:ext>
                  </a:extLst>
                </p:cNvPr>
                <p:cNvPicPr/>
                <p:nvPr/>
              </p:nvPicPr>
              <p:blipFill>
                <a:blip r:embed="rId104"/>
                <a:stretch>
                  <a:fillRect/>
                </a:stretch>
              </p:blipFill>
              <p:spPr>
                <a:xfrm>
                  <a:off x="4509051" y="6158603"/>
                  <a:ext cx="420686" cy="75333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522" name="Ink 521">
                  <a:extLst>
                    <a:ext uri="{FF2B5EF4-FFF2-40B4-BE49-F238E27FC236}">
                      <a16:creationId xmlns:a16="http://schemas.microsoft.com/office/drawing/2014/main" id="{89B9DBC0-9097-4710-AD58-8973652BE709}"/>
                    </a:ext>
                  </a:extLst>
                </p14:cNvPr>
                <p14:cNvContentPartPr/>
                <p14:nvPr/>
              </p14:nvContentPartPr>
              <p14:xfrm>
                <a:off x="4500424" y="6869798"/>
                <a:ext cx="630720" cy="9900"/>
              </p14:xfrm>
            </p:contentPart>
          </mc:Choice>
          <mc:Fallback xmlns="">
            <p:pic>
              <p:nvPicPr>
                <p:cNvPr id="522" name="Ink 521">
                  <a:extLst>
                    <a:ext uri="{FF2B5EF4-FFF2-40B4-BE49-F238E27FC236}">
                      <a16:creationId xmlns:a16="http://schemas.microsoft.com/office/drawing/2014/main" id="{89B9DBC0-9097-4710-AD58-8973652BE709}"/>
                    </a:ext>
                  </a:extLst>
                </p:cNvPr>
                <p:cNvPicPr/>
                <p:nvPr/>
              </p:nvPicPr>
              <p:blipFill>
                <a:blip r:embed="rId106"/>
                <a:stretch>
                  <a:fillRect/>
                </a:stretch>
              </p:blipFill>
              <p:spPr>
                <a:xfrm>
                  <a:off x="4473424" y="6816762"/>
                  <a:ext cx="684360" cy="115618"/>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523" name="Ink 522">
                  <a:extLst>
                    <a:ext uri="{FF2B5EF4-FFF2-40B4-BE49-F238E27FC236}">
                      <a16:creationId xmlns:a16="http://schemas.microsoft.com/office/drawing/2014/main" id="{770F7D7D-EFE3-448C-A0B2-CFE1EAA3EEA7}"/>
                    </a:ext>
                  </a:extLst>
                </p14:cNvPr>
                <p14:cNvContentPartPr/>
                <p14:nvPr/>
              </p14:nvContentPartPr>
              <p14:xfrm>
                <a:off x="5095504" y="6219098"/>
                <a:ext cx="55440" cy="646200"/>
              </p14:xfrm>
            </p:contentPart>
          </mc:Choice>
          <mc:Fallback xmlns="">
            <p:pic>
              <p:nvPicPr>
                <p:cNvPr id="523" name="Ink 522">
                  <a:extLst>
                    <a:ext uri="{FF2B5EF4-FFF2-40B4-BE49-F238E27FC236}">
                      <a16:creationId xmlns:a16="http://schemas.microsoft.com/office/drawing/2014/main" id="{770F7D7D-EFE3-448C-A0B2-CFE1EAA3EEA7}"/>
                    </a:ext>
                  </a:extLst>
                </p:cNvPr>
                <p:cNvPicPr/>
                <p:nvPr/>
              </p:nvPicPr>
              <p:blipFill>
                <a:blip r:embed="rId108"/>
                <a:stretch>
                  <a:fillRect/>
                </a:stretch>
              </p:blipFill>
              <p:spPr>
                <a:xfrm>
                  <a:off x="5068504" y="6165098"/>
                  <a:ext cx="109080" cy="7538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524" name="Ink 523">
                  <a:extLst>
                    <a:ext uri="{FF2B5EF4-FFF2-40B4-BE49-F238E27FC236}">
                      <a16:creationId xmlns:a16="http://schemas.microsoft.com/office/drawing/2014/main" id="{4129F72B-6AE9-4859-BC10-2B0F4F1E9D85}"/>
                    </a:ext>
                  </a:extLst>
                </p14:cNvPr>
                <p14:cNvContentPartPr/>
                <p14:nvPr/>
              </p14:nvContentPartPr>
              <p14:xfrm>
                <a:off x="4484764" y="6194258"/>
                <a:ext cx="627840" cy="32940"/>
              </p14:xfrm>
            </p:contentPart>
          </mc:Choice>
          <mc:Fallback xmlns="">
            <p:pic>
              <p:nvPicPr>
                <p:cNvPr id="524" name="Ink 523">
                  <a:extLst>
                    <a:ext uri="{FF2B5EF4-FFF2-40B4-BE49-F238E27FC236}">
                      <a16:creationId xmlns:a16="http://schemas.microsoft.com/office/drawing/2014/main" id="{4129F72B-6AE9-4859-BC10-2B0F4F1E9D85}"/>
                    </a:ext>
                  </a:extLst>
                </p:cNvPr>
                <p:cNvPicPr/>
                <p:nvPr/>
              </p:nvPicPr>
              <p:blipFill>
                <a:blip r:embed="rId110"/>
                <a:stretch>
                  <a:fillRect/>
                </a:stretch>
              </p:blipFill>
              <p:spPr>
                <a:xfrm>
                  <a:off x="4457779" y="6139961"/>
                  <a:ext cx="681449" cy="141171"/>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525" name="Ink 524">
                  <a:extLst>
                    <a:ext uri="{FF2B5EF4-FFF2-40B4-BE49-F238E27FC236}">
                      <a16:creationId xmlns:a16="http://schemas.microsoft.com/office/drawing/2014/main" id="{44E2AB68-E6D9-466E-B3C7-6C488634F3E2}"/>
                    </a:ext>
                  </a:extLst>
                </p14:cNvPr>
                <p14:cNvContentPartPr/>
                <p14:nvPr/>
              </p14:nvContentPartPr>
              <p14:xfrm>
                <a:off x="4652344" y="6277778"/>
                <a:ext cx="476640" cy="497880"/>
              </p14:xfrm>
            </p:contentPart>
          </mc:Choice>
          <mc:Fallback xmlns="">
            <p:pic>
              <p:nvPicPr>
                <p:cNvPr id="525" name="Ink 524">
                  <a:extLst>
                    <a:ext uri="{FF2B5EF4-FFF2-40B4-BE49-F238E27FC236}">
                      <a16:creationId xmlns:a16="http://schemas.microsoft.com/office/drawing/2014/main" id="{44E2AB68-E6D9-466E-B3C7-6C488634F3E2}"/>
                    </a:ext>
                  </a:extLst>
                </p:cNvPr>
                <p:cNvPicPr/>
                <p:nvPr/>
              </p:nvPicPr>
              <p:blipFill>
                <a:blip r:embed="rId112"/>
                <a:stretch>
                  <a:fillRect/>
                </a:stretch>
              </p:blipFill>
              <p:spPr>
                <a:xfrm>
                  <a:off x="4625364" y="6223778"/>
                  <a:ext cx="530240" cy="6055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526" name="Ink 525">
                  <a:extLst>
                    <a:ext uri="{FF2B5EF4-FFF2-40B4-BE49-F238E27FC236}">
                      <a16:creationId xmlns:a16="http://schemas.microsoft.com/office/drawing/2014/main" id="{0492F5B6-CFB3-4D05-A627-467D7B37C600}"/>
                    </a:ext>
                  </a:extLst>
                </p14:cNvPr>
                <p14:cNvContentPartPr/>
                <p14:nvPr/>
              </p14:nvContentPartPr>
              <p14:xfrm>
                <a:off x="4536244" y="6855578"/>
                <a:ext cx="180" cy="180"/>
              </p14:xfrm>
            </p:contentPart>
          </mc:Choice>
          <mc:Fallback xmlns="">
            <p:pic>
              <p:nvPicPr>
                <p:cNvPr id="526" name="Ink 525">
                  <a:extLst>
                    <a:ext uri="{FF2B5EF4-FFF2-40B4-BE49-F238E27FC236}">
                      <a16:creationId xmlns:a16="http://schemas.microsoft.com/office/drawing/2014/main" id="{0492F5B6-CFB3-4D05-A627-467D7B37C600}"/>
                    </a:ext>
                  </a:extLst>
                </p:cNvPr>
                <p:cNvPicPr/>
                <p:nvPr/>
              </p:nvPicPr>
              <p:blipFill>
                <a:blip r:embed="rId114"/>
                <a:stretch>
                  <a:fillRect/>
                </a:stretch>
              </p:blipFill>
              <p:spPr>
                <a:xfrm>
                  <a:off x="4531744" y="6846578"/>
                  <a:ext cx="9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527" name="Ink 526">
                  <a:extLst>
                    <a:ext uri="{FF2B5EF4-FFF2-40B4-BE49-F238E27FC236}">
                      <a16:creationId xmlns:a16="http://schemas.microsoft.com/office/drawing/2014/main" id="{8B5C3903-0E09-4121-8E46-9D064C0825EB}"/>
                    </a:ext>
                  </a:extLst>
                </p14:cNvPr>
                <p14:cNvContentPartPr/>
                <p14:nvPr/>
              </p14:nvContentPartPr>
              <p14:xfrm>
                <a:off x="4453084" y="6696098"/>
                <a:ext cx="322020" cy="190440"/>
              </p14:xfrm>
            </p:contentPart>
          </mc:Choice>
          <mc:Fallback xmlns="">
            <p:pic>
              <p:nvPicPr>
                <p:cNvPr id="527" name="Ink 526">
                  <a:extLst>
                    <a:ext uri="{FF2B5EF4-FFF2-40B4-BE49-F238E27FC236}">
                      <a16:creationId xmlns:a16="http://schemas.microsoft.com/office/drawing/2014/main" id="{8B5C3903-0E09-4121-8E46-9D064C0825EB}"/>
                    </a:ext>
                  </a:extLst>
                </p:cNvPr>
                <p:cNvPicPr/>
                <p:nvPr/>
              </p:nvPicPr>
              <p:blipFill>
                <a:blip r:embed="rId116"/>
                <a:stretch>
                  <a:fillRect/>
                </a:stretch>
              </p:blipFill>
              <p:spPr>
                <a:xfrm>
                  <a:off x="4444089" y="6678098"/>
                  <a:ext cx="33965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528" name="Ink 527">
                  <a:extLst>
                    <a:ext uri="{FF2B5EF4-FFF2-40B4-BE49-F238E27FC236}">
                      <a16:creationId xmlns:a16="http://schemas.microsoft.com/office/drawing/2014/main" id="{096FBC56-414C-4FB0-A1A9-035EDE2610F5}"/>
                    </a:ext>
                  </a:extLst>
                </p14:cNvPr>
                <p14:cNvContentPartPr/>
                <p14:nvPr/>
              </p14:nvContentPartPr>
              <p14:xfrm>
                <a:off x="4452904" y="6169778"/>
                <a:ext cx="355860" cy="321300"/>
              </p14:xfrm>
            </p:contentPart>
          </mc:Choice>
          <mc:Fallback xmlns="">
            <p:pic>
              <p:nvPicPr>
                <p:cNvPr id="528" name="Ink 527">
                  <a:extLst>
                    <a:ext uri="{FF2B5EF4-FFF2-40B4-BE49-F238E27FC236}">
                      <a16:creationId xmlns:a16="http://schemas.microsoft.com/office/drawing/2014/main" id="{096FBC56-414C-4FB0-A1A9-035EDE2610F5}"/>
                    </a:ext>
                  </a:extLst>
                </p:cNvPr>
                <p:cNvPicPr/>
                <p:nvPr/>
              </p:nvPicPr>
              <p:blipFill>
                <a:blip r:embed="rId118"/>
                <a:stretch>
                  <a:fillRect/>
                </a:stretch>
              </p:blipFill>
              <p:spPr>
                <a:xfrm>
                  <a:off x="4443899" y="6151788"/>
                  <a:ext cx="373509" cy="356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29" name="Ink 528">
                  <a:extLst>
                    <a:ext uri="{FF2B5EF4-FFF2-40B4-BE49-F238E27FC236}">
                      <a16:creationId xmlns:a16="http://schemas.microsoft.com/office/drawing/2014/main" id="{42D581A7-C2A7-48E3-9CDD-6B6A79C52DCC}"/>
                    </a:ext>
                  </a:extLst>
                </p14:cNvPr>
                <p14:cNvContentPartPr/>
                <p14:nvPr/>
              </p14:nvContentPartPr>
              <p14:xfrm>
                <a:off x="4820824" y="6169778"/>
                <a:ext cx="124740" cy="34380"/>
              </p14:xfrm>
            </p:contentPart>
          </mc:Choice>
          <mc:Fallback xmlns="">
            <p:pic>
              <p:nvPicPr>
                <p:cNvPr id="529" name="Ink 528">
                  <a:extLst>
                    <a:ext uri="{FF2B5EF4-FFF2-40B4-BE49-F238E27FC236}">
                      <a16:creationId xmlns:a16="http://schemas.microsoft.com/office/drawing/2014/main" id="{42D581A7-C2A7-48E3-9CDD-6B6A79C52DCC}"/>
                    </a:ext>
                  </a:extLst>
                </p:cNvPr>
                <p:cNvPicPr/>
                <p:nvPr/>
              </p:nvPicPr>
              <p:blipFill>
                <a:blip r:embed="rId120"/>
                <a:stretch>
                  <a:fillRect/>
                </a:stretch>
              </p:blipFill>
              <p:spPr>
                <a:xfrm>
                  <a:off x="4811837" y="6151872"/>
                  <a:ext cx="142355" cy="69834"/>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30" name="Ink 529">
                  <a:extLst>
                    <a:ext uri="{FF2B5EF4-FFF2-40B4-BE49-F238E27FC236}">
                      <a16:creationId xmlns:a16="http://schemas.microsoft.com/office/drawing/2014/main" id="{E1B12922-0983-4C3E-B723-5C4851DA93B9}"/>
                    </a:ext>
                  </a:extLst>
                </p14:cNvPr>
                <p14:cNvContentPartPr/>
                <p14:nvPr/>
              </p14:nvContentPartPr>
              <p14:xfrm>
                <a:off x="4671465" y="6542271"/>
                <a:ext cx="180" cy="180"/>
              </p14:xfrm>
            </p:contentPart>
          </mc:Choice>
          <mc:Fallback xmlns="">
            <p:pic>
              <p:nvPicPr>
                <p:cNvPr id="530" name="Ink 529">
                  <a:extLst>
                    <a:ext uri="{FF2B5EF4-FFF2-40B4-BE49-F238E27FC236}">
                      <a16:creationId xmlns:a16="http://schemas.microsoft.com/office/drawing/2014/main" id="{E1B12922-0983-4C3E-B723-5C4851DA93B9}"/>
                    </a:ext>
                  </a:extLst>
                </p:cNvPr>
                <p:cNvPicPr/>
                <p:nvPr/>
              </p:nvPicPr>
              <p:blipFill>
                <a:blip r:embed="rId122"/>
                <a:stretch>
                  <a:fillRect/>
                </a:stretch>
              </p:blipFill>
              <p:spPr>
                <a:xfrm>
                  <a:off x="4669305" y="6540111"/>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31" name="Ink 530">
                  <a:extLst>
                    <a:ext uri="{FF2B5EF4-FFF2-40B4-BE49-F238E27FC236}">
                      <a16:creationId xmlns:a16="http://schemas.microsoft.com/office/drawing/2014/main" id="{A32ABCB7-43F5-481A-9B01-D031B279B355}"/>
                    </a:ext>
                  </a:extLst>
                </p14:cNvPr>
                <p14:cNvContentPartPr/>
                <p14:nvPr/>
              </p14:nvContentPartPr>
              <p14:xfrm>
                <a:off x="4419465" y="6185511"/>
                <a:ext cx="317880" cy="553320"/>
              </p14:xfrm>
            </p:contentPart>
          </mc:Choice>
          <mc:Fallback xmlns="">
            <p:pic>
              <p:nvPicPr>
                <p:cNvPr id="531" name="Ink 530">
                  <a:extLst>
                    <a:ext uri="{FF2B5EF4-FFF2-40B4-BE49-F238E27FC236}">
                      <a16:creationId xmlns:a16="http://schemas.microsoft.com/office/drawing/2014/main" id="{A32ABCB7-43F5-481A-9B01-D031B279B355}"/>
                    </a:ext>
                  </a:extLst>
                </p:cNvPr>
                <p:cNvPicPr/>
                <p:nvPr/>
              </p:nvPicPr>
              <p:blipFill>
                <a:blip r:embed="rId124"/>
                <a:stretch>
                  <a:fillRect/>
                </a:stretch>
              </p:blipFill>
              <p:spPr>
                <a:xfrm>
                  <a:off x="4415145" y="6181191"/>
                  <a:ext cx="326520" cy="561960"/>
                </a:xfrm>
                <a:prstGeom prst="rect">
                  <a:avLst/>
                </a:prstGeom>
              </p:spPr>
            </p:pic>
          </mc:Fallback>
        </mc:AlternateContent>
      </p:grpSp>
      <p:grpSp>
        <p:nvGrpSpPr>
          <p:cNvPr id="536" name="Group 535">
            <a:extLst>
              <a:ext uri="{FF2B5EF4-FFF2-40B4-BE49-F238E27FC236}">
                <a16:creationId xmlns:a16="http://schemas.microsoft.com/office/drawing/2014/main" id="{CB78BA46-F569-43D0-A1AB-8C75A3248687}"/>
              </a:ext>
            </a:extLst>
          </p:cNvPr>
          <p:cNvGrpSpPr/>
          <p:nvPr/>
        </p:nvGrpSpPr>
        <p:grpSpPr>
          <a:xfrm>
            <a:off x="4143528" y="7931571"/>
            <a:ext cx="780255" cy="787919"/>
            <a:chOff x="3232951" y="4919663"/>
            <a:chExt cx="1263935" cy="1276350"/>
          </a:xfrm>
          <a:solidFill>
            <a:srgbClr val="FFFF00"/>
          </a:solidFill>
        </p:grpSpPr>
        <p:sp>
          <p:nvSpPr>
            <p:cNvPr id="548" name="Rectangle: Rounded Corners 547">
              <a:extLst>
                <a:ext uri="{FF2B5EF4-FFF2-40B4-BE49-F238E27FC236}">
                  <a16:creationId xmlns:a16="http://schemas.microsoft.com/office/drawing/2014/main" id="{60A7A18A-EF25-4971-8C3E-E54029244121}"/>
                </a:ext>
              </a:extLst>
            </p:cNvPr>
            <p:cNvSpPr/>
            <p:nvPr/>
          </p:nvSpPr>
          <p:spPr>
            <a:xfrm>
              <a:off x="3232951" y="4923857"/>
              <a:ext cx="1237639" cy="1237639"/>
            </a:xfrm>
            <a:prstGeom prst="roundRect">
              <a:avLst>
                <a:gd name="adj" fmla="val 390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549" name="Straight Connector 548">
              <a:extLst>
                <a:ext uri="{FF2B5EF4-FFF2-40B4-BE49-F238E27FC236}">
                  <a16:creationId xmlns:a16="http://schemas.microsoft.com/office/drawing/2014/main" id="{9344147A-D779-424C-B8AB-950103D38ADA}"/>
                </a:ext>
              </a:extLst>
            </p:cNvPr>
            <p:cNvCxnSpPr/>
            <p:nvPr/>
          </p:nvCxnSpPr>
          <p:spPr>
            <a:xfrm>
              <a:off x="3252788" y="4919663"/>
              <a:ext cx="1244098" cy="12763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5F9E4FDB-23CD-442D-A55F-7647634EBBC6}"/>
                </a:ext>
              </a:extLst>
            </p:cNvPr>
            <p:cNvCxnSpPr/>
            <p:nvPr/>
          </p:nvCxnSpPr>
          <p:spPr>
            <a:xfrm flipH="1">
              <a:off x="3232951" y="4923857"/>
              <a:ext cx="1252268" cy="1237639"/>
            </a:xfrm>
            <a:prstGeom prst="line">
              <a:avLst/>
            </a:prstGeom>
            <a:grpFill/>
          </p:spPr>
          <p:style>
            <a:lnRef idx="1">
              <a:schemeClr val="accent1"/>
            </a:lnRef>
            <a:fillRef idx="0">
              <a:schemeClr val="accent1"/>
            </a:fillRef>
            <a:effectRef idx="0">
              <a:schemeClr val="accent1"/>
            </a:effectRef>
            <a:fontRef idx="minor">
              <a:schemeClr val="tx1"/>
            </a:fontRef>
          </p:style>
        </p:cxnSp>
      </p:grpSp>
      <p:grpSp>
        <p:nvGrpSpPr>
          <p:cNvPr id="551" name="Group 550">
            <a:extLst>
              <a:ext uri="{FF2B5EF4-FFF2-40B4-BE49-F238E27FC236}">
                <a16:creationId xmlns:a16="http://schemas.microsoft.com/office/drawing/2014/main" id="{B2210206-8562-4D70-A9FD-58A4C8CBB634}"/>
              </a:ext>
            </a:extLst>
          </p:cNvPr>
          <p:cNvGrpSpPr/>
          <p:nvPr/>
        </p:nvGrpSpPr>
        <p:grpSpPr>
          <a:xfrm>
            <a:off x="5029518" y="7940461"/>
            <a:ext cx="780255" cy="787919"/>
            <a:chOff x="3232951" y="4919663"/>
            <a:chExt cx="1263935" cy="1276350"/>
          </a:xfrm>
          <a:solidFill>
            <a:srgbClr val="FFFF00"/>
          </a:solidFill>
        </p:grpSpPr>
        <p:sp>
          <p:nvSpPr>
            <p:cNvPr id="552" name="Rectangle: Rounded Corners 551">
              <a:extLst>
                <a:ext uri="{FF2B5EF4-FFF2-40B4-BE49-F238E27FC236}">
                  <a16:creationId xmlns:a16="http://schemas.microsoft.com/office/drawing/2014/main" id="{84E4A28D-769A-4385-8599-F11353561C98}"/>
                </a:ext>
              </a:extLst>
            </p:cNvPr>
            <p:cNvSpPr/>
            <p:nvPr/>
          </p:nvSpPr>
          <p:spPr>
            <a:xfrm>
              <a:off x="3232951" y="4923857"/>
              <a:ext cx="1237639" cy="1237639"/>
            </a:xfrm>
            <a:prstGeom prst="roundRect">
              <a:avLst>
                <a:gd name="adj" fmla="val 390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553" name="Straight Connector 552">
              <a:extLst>
                <a:ext uri="{FF2B5EF4-FFF2-40B4-BE49-F238E27FC236}">
                  <a16:creationId xmlns:a16="http://schemas.microsoft.com/office/drawing/2014/main" id="{67C2C564-70EA-47DC-9B24-0838240447B4}"/>
                </a:ext>
              </a:extLst>
            </p:cNvPr>
            <p:cNvCxnSpPr/>
            <p:nvPr/>
          </p:nvCxnSpPr>
          <p:spPr>
            <a:xfrm>
              <a:off x="3252788" y="4919663"/>
              <a:ext cx="1244098" cy="12763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DF2DD573-6757-4D05-AD10-CA42880E05A5}"/>
                </a:ext>
              </a:extLst>
            </p:cNvPr>
            <p:cNvCxnSpPr/>
            <p:nvPr/>
          </p:nvCxnSpPr>
          <p:spPr>
            <a:xfrm flipH="1">
              <a:off x="3232951" y="4923857"/>
              <a:ext cx="1252268" cy="1237639"/>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555" name="TextBox 554">
            <a:extLst>
              <a:ext uri="{FF2B5EF4-FFF2-40B4-BE49-F238E27FC236}">
                <a16:creationId xmlns:a16="http://schemas.microsoft.com/office/drawing/2014/main" id="{895246BF-9875-4653-B80B-822FA796E1A6}"/>
              </a:ext>
            </a:extLst>
          </p:cNvPr>
          <p:cNvSpPr txBox="1"/>
          <p:nvPr/>
        </p:nvSpPr>
        <p:spPr>
          <a:xfrm>
            <a:off x="4944108" y="8822520"/>
            <a:ext cx="1193885" cy="461665"/>
          </a:xfrm>
          <a:prstGeom prst="rect">
            <a:avLst/>
          </a:prstGeom>
          <a:noFill/>
        </p:spPr>
        <p:txBody>
          <a:bodyPr wrap="square" rtlCol="0">
            <a:spAutoFit/>
          </a:bodyPr>
          <a:lstStyle/>
          <a:p>
            <a:r>
              <a:rPr lang="en-US" sz="2400">
                <a:solidFill>
                  <a:schemeClr val="tx1">
                    <a:lumMod val="50000"/>
                    <a:lumOff val="50000"/>
                  </a:schemeClr>
                </a:solidFill>
              </a:rPr>
              <a:t>     = </a:t>
            </a:r>
          </a:p>
        </p:txBody>
      </p:sp>
      <mc:AlternateContent xmlns:mc="http://schemas.openxmlformats.org/markup-compatibility/2006" xmlns:p14="http://schemas.microsoft.com/office/powerpoint/2010/main">
        <mc:Choice Requires="p14">
          <p:contentPart p14:bwMode="auto" r:id="rId125">
            <p14:nvContentPartPr>
              <p14:cNvPr id="15" name="Ink 14">
                <a:extLst>
                  <a:ext uri="{FF2B5EF4-FFF2-40B4-BE49-F238E27FC236}">
                    <a16:creationId xmlns:a16="http://schemas.microsoft.com/office/drawing/2014/main" id="{AB075E8E-DB15-45ED-9EC8-C9562A4AC5AE}"/>
                  </a:ext>
                </a:extLst>
              </p14:cNvPr>
              <p14:cNvContentPartPr/>
              <p14:nvPr/>
            </p14:nvContentPartPr>
            <p14:xfrm>
              <a:off x="2405567" y="6673442"/>
              <a:ext cx="119880" cy="170460"/>
            </p14:xfrm>
          </p:contentPart>
        </mc:Choice>
        <mc:Fallback xmlns="">
          <p:pic>
            <p:nvPicPr>
              <p:cNvPr id="15" name="Ink 14">
                <a:extLst>
                  <a:ext uri="{FF2B5EF4-FFF2-40B4-BE49-F238E27FC236}">
                    <a16:creationId xmlns:a16="http://schemas.microsoft.com/office/drawing/2014/main" id="{AB075E8E-DB15-45ED-9EC8-C9562A4AC5AE}"/>
                  </a:ext>
                </a:extLst>
              </p:cNvPr>
              <p:cNvPicPr/>
              <p:nvPr/>
            </p:nvPicPr>
            <p:blipFill>
              <a:blip r:embed="rId126"/>
              <a:stretch>
                <a:fillRect/>
              </a:stretch>
            </p:blipFill>
            <p:spPr>
              <a:xfrm>
                <a:off x="2396594" y="6655461"/>
                <a:ext cx="137467" cy="206062"/>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6" name="Ink 15">
                <a:extLst>
                  <a:ext uri="{FF2B5EF4-FFF2-40B4-BE49-F238E27FC236}">
                    <a16:creationId xmlns:a16="http://schemas.microsoft.com/office/drawing/2014/main" id="{7436D4A5-9A1F-40C3-A82F-EEBF439FE845}"/>
                  </a:ext>
                </a:extLst>
              </p14:cNvPr>
              <p14:cNvContentPartPr/>
              <p14:nvPr/>
            </p14:nvContentPartPr>
            <p14:xfrm>
              <a:off x="2390627" y="6836342"/>
              <a:ext cx="221040" cy="14580"/>
            </p14:xfrm>
          </p:contentPart>
        </mc:Choice>
        <mc:Fallback xmlns="">
          <p:pic>
            <p:nvPicPr>
              <p:cNvPr id="16" name="Ink 15">
                <a:extLst>
                  <a:ext uri="{FF2B5EF4-FFF2-40B4-BE49-F238E27FC236}">
                    <a16:creationId xmlns:a16="http://schemas.microsoft.com/office/drawing/2014/main" id="{7436D4A5-9A1F-40C3-A82F-EEBF439FE845}"/>
                  </a:ext>
                </a:extLst>
              </p:cNvPr>
              <p:cNvPicPr/>
              <p:nvPr/>
            </p:nvPicPr>
            <p:blipFill>
              <a:blip r:embed="rId128"/>
              <a:stretch>
                <a:fillRect/>
              </a:stretch>
            </p:blipFill>
            <p:spPr>
              <a:xfrm>
                <a:off x="2381642" y="6818562"/>
                <a:ext cx="238651" cy="49785"/>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25" name="Ink 24">
                <a:extLst>
                  <a:ext uri="{FF2B5EF4-FFF2-40B4-BE49-F238E27FC236}">
                    <a16:creationId xmlns:a16="http://schemas.microsoft.com/office/drawing/2014/main" id="{01ABEF6E-8E15-4C88-B004-28ED7DCC71CA}"/>
                  </a:ext>
                </a:extLst>
              </p14:cNvPr>
              <p14:cNvContentPartPr/>
              <p14:nvPr/>
            </p14:nvContentPartPr>
            <p14:xfrm>
              <a:off x="2540747" y="6845882"/>
              <a:ext cx="114300" cy="1440"/>
            </p14:xfrm>
          </p:contentPart>
        </mc:Choice>
        <mc:Fallback xmlns="">
          <p:pic>
            <p:nvPicPr>
              <p:cNvPr id="25" name="Ink 24">
                <a:extLst>
                  <a:ext uri="{FF2B5EF4-FFF2-40B4-BE49-F238E27FC236}">
                    <a16:creationId xmlns:a16="http://schemas.microsoft.com/office/drawing/2014/main" id="{01ABEF6E-8E15-4C88-B004-28ED7DCC71CA}"/>
                  </a:ext>
                </a:extLst>
              </p:cNvPr>
              <p:cNvPicPr/>
              <p:nvPr/>
            </p:nvPicPr>
            <p:blipFill>
              <a:blip r:embed="rId130"/>
              <a:stretch>
                <a:fillRect/>
              </a:stretch>
            </p:blipFill>
            <p:spPr>
              <a:xfrm>
                <a:off x="2531761" y="6827882"/>
                <a:ext cx="131912"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26" name="Ink 25">
                <a:extLst>
                  <a:ext uri="{FF2B5EF4-FFF2-40B4-BE49-F238E27FC236}">
                    <a16:creationId xmlns:a16="http://schemas.microsoft.com/office/drawing/2014/main" id="{A83BC668-0418-4C9C-982F-160AA6B36843}"/>
                  </a:ext>
                </a:extLst>
              </p14:cNvPr>
              <p14:cNvContentPartPr/>
              <p14:nvPr/>
            </p14:nvContentPartPr>
            <p14:xfrm>
              <a:off x="2536247" y="6685502"/>
              <a:ext cx="120060" cy="160740"/>
            </p14:xfrm>
          </p:contentPart>
        </mc:Choice>
        <mc:Fallback xmlns="">
          <p:pic>
            <p:nvPicPr>
              <p:cNvPr id="26" name="Ink 25">
                <a:extLst>
                  <a:ext uri="{FF2B5EF4-FFF2-40B4-BE49-F238E27FC236}">
                    <a16:creationId xmlns:a16="http://schemas.microsoft.com/office/drawing/2014/main" id="{A83BC668-0418-4C9C-982F-160AA6B36843}"/>
                  </a:ext>
                </a:extLst>
              </p:cNvPr>
              <p:cNvPicPr/>
              <p:nvPr/>
            </p:nvPicPr>
            <p:blipFill>
              <a:blip r:embed="rId132"/>
              <a:stretch>
                <a:fillRect/>
              </a:stretch>
            </p:blipFill>
            <p:spPr>
              <a:xfrm>
                <a:off x="2527260" y="6667522"/>
                <a:ext cx="137674" cy="1963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27" name="Ink 26">
                <a:extLst>
                  <a:ext uri="{FF2B5EF4-FFF2-40B4-BE49-F238E27FC236}">
                    <a16:creationId xmlns:a16="http://schemas.microsoft.com/office/drawing/2014/main" id="{D67F2EDE-AB02-468C-86DF-EDA5BF9B093A}"/>
                  </a:ext>
                </a:extLst>
              </p14:cNvPr>
              <p14:cNvContentPartPr/>
              <p14:nvPr/>
            </p14:nvContentPartPr>
            <p14:xfrm>
              <a:off x="2445167" y="6699542"/>
              <a:ext cx="174420" cy="134820"/>
            </p14:xfrm>
          </p:contentPart>
        </mc:Choice>
        <mc:Fallback xmlns="">
          <p:pic>
            <p:nvPicPr>
              <p:cNvPr id="27" name="Ink 26">
                <a:extLst>
                  <a:ext uri="{FF2B5EF4-FFF2-40B4-BE49-F238E27FC236}">
                    <a16:creationId xmlns:a16="http://schemas.microsoft.com/office/drawing/2014/main" id="{D67F2EDE-AB02-468C-86DF-EDA5BF9B093A}"/>
                  </a:ext>
                </a:extLst>
              </p:cNvPr>
              <p:cNvPicPr/>
              <p:nvPr/>
            </p:nvPicPr>
            <p:blipFill>
              <a:blip r:embed="rId134"/>
              <a:stretch>
                <a:fillRect/>
              </a:stretch>
            </p:blipFill>
            <p:spPr>
              <a:xfrm>
                <a:off x="2436176" y="6681566"/>
                <a:ext cx="192042" cy="170412"/>
              </a:xfrm>
              <a:prstGeom prst="rect">
                <a:avLst/>
              </a:prstGeom>
            </p:spPr>
          </p:pic>
        </mc:Fallback>
      </mc:AlternateContent>
      <p:sp>
        <p:nvSpPr>
          <p:cNvPr id="3" name="Title 2">
            <a:extLst>
              <a:ext uri="{FF2B5EF4-FFF2-40B4-BE49-F238E27FC236}">
                <a16:creationId xmlns:a16="http://schemas.microsoft.com/office/drawing/2014/main" id="{72A6EB73-D044-4FCB-BC81-5322A491BD53}"/>
              </a:ext>
            </a:extLst>
          </p:cNvPr>
          <p:cNvSpPr>
            <a:spLocks noGrp="1"/>
          </p:cNvSpPr>
          <p:nvPr>
            <p:ph type="ctrTitle"/>
          </p:nvPr>
        </p:nvSpPr>
        <p:spPr>
          <a:xfrm>
            <a:off x="8172889" y="1545858"/>
            <a:ext cx="570242" cy="3501813"/>
          </a:xfrm>
        </p:spPr>
        <p:txBody>
          <a:bodyPr>
            <a:normAutofit/>
          </a:bodyPr>
          <a:lstStyle/>
          <a:p>
            <a:r>
              <a:rPr lang="en-US" sz="800"/>
              <a:t>Mixed Numbers / Improper fractions</a:t>
            </a:r>
          </a:p>
        </p:txBody>
      </p:sp>
    </p:spTree>
    <p:extLst>
      <p:ext uri="{BB962C8B-B14F-4D97-AF65-F5344CB8AC3E}">
        <p14:creationId xmlns:p14="http://schemas.microsoft.com/office/powerpoint/2010/main" val="111109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29983" y="300669"/>
            <a:ext cx="2388846" cy="1323439"/>
          </a:xfrm>
          <a:prstGeom prst="rect">
            <a:avLst/>
          </a:prstGeom>
          <a:noFill/>
          <a:ln>
            <a:noFill/>
          </a:ln>
        </p:spPr>
        <p:txBody>
          <a:bodyPr wrap="square" rtlCol="0">
            <a:spAutoFit/>
          </a:bodyPr>
          <a:lstStyle/>
          <a:p>
            <a:pPr algn="r"/>
            <a:r>
              <a:rPr lang="en-US" sz="4000">
                <a:ln>
                  <a:solidFill>
                    <a:schemeClr val="bg1">
                      <a:lumMod val="75000"/>
                    </a:schemeClr>
                  </a:solidFill>
                </a:ln>
                <a:latin typeface="jabjai" panose="00000300000000000000" pitchFamily="2" charset="0"/>
              </a:rPr>
              <a:t>Mixed Numbers</a:t>
            </a:r>
          </a:p>
        </p:txBody>
      </p:sp>
      <p:sp>
        <p:nvSpPr>
          <p:cNvPr id="343" name="TextBox 342">
            <a:extLst>
              <a:ext uri="{FF2B5EF4-FFF2-40B4-BE49-F238E27FC236}">
                <a16:creationId xmlns:a16="http://schemas.microsoft.com/office/drawing/2014/main" id="{713D9E29-13BC-41A6-B653-6FF6C815B005}"/>
              </a:ext>
            </a:extLst>
          </p:cNvPr>
          <p:cNvSpPr txBox="1"/>
          <p:nvPr/>
        </p:nvSpPr>
        <p:spPr>
          <a:xfrm>
            <a:off x="4546622" y="372145"/>
            <a:ext cx="2952870" cy="1323439"/>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improper fractions</a:t>
            </a:r>
          </a:p>
        </p:txBody>
      </p:sp>
      <p:cxnSp>
        <p:nvCxnSpPr>
          <p:cNvPr id="4" name="Straight Connector 3">
            <a:extLst>
              <a:ext uri="{FF2B5EF4-FFF2-40B4-BE49-F238E27FC236}">
                <a16:creationId xmlns:a16="http://schemas.microsoft.com/office/drawing/2014/main" id="{8AE6E877-A7B2-4BFA-8C02-4D6D3B98C68D}"/>
              </a:ext>
            </a:extLst>
          </p:cNvPr>
          <p:cNvCxnSpPr>
            <a:cxnSpLocks/>
          </p:cNvCxnSpPr>
          <p:nvPr/>
        </p:nvCxnSpPr>
        <p:spPr>
          <a:xfrm>
            <a:off x="3294140" y="1033864"/>
            <a:ext cx="1109809" cy="0"/>
          </a:xfrm>
          <a:prstGeom prst="line">
            <a:avLst/>
          </a:prstGeom>
          <a:ln w="76200">
            <a:solidFill>
              <a:schemeClr val="tx1">
                <a:lumMod val="50000"/>
                <a:lumOff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D5B8E46E-DC60-40B9-A96B-0D87E11C4424}"/>
              </a:ext>
            </a:extLst>
          </p:cNvPr>
          <p:cNvSpPr txBox="1"/>
          <p:nvPr/>
        </p:nvSpPr>
        <p:spPr>
          <a:xfrm>
            <a:off x="922035" y="5233527"/>
            <a:ext cx="2157044" cy="523220"/>
          </a:xfrm>
          <a:prstGeom prst="rect">
            <a:avLst/>
          </a:prstGeom>
          <a:noFill/>
          <a:ln>
            <a:noFill/>
          </a:ln>
        </p:spPr>
        <p:txBody>
          <a:bodyPr wrap="square" rtlCol="0">
            <a:spAutoFit/>
          </a:bodyPr>
          <a:lstStyle/>
          <a:p>
            <a:pPr algn="r"/>
            <a:r>
              <a:rPr lang="en-US" sz="2800">
                <a:ln>
                  <a:solidFill>
                    <a:schemeClr val="bg1">
                      <a:lumMod val="75000"/>
                    </a:schemeClr>
                  </a:solidFill>
                </a:ln>
                <a:latin typeface="jabjai" panose="00000300000000000000" pitchFamily="2" charset="0"/>
              </a:rPr>
              <a:t>Algorithm</a:t>
            </a:r>
          </a:p>
        </p:txBody>
      </p:sp>
      <p:sp>
        <p:nvSpPr>
          <p:cNvPr id="7" name="TextBox 6">
            <a:extLst>
              <a:ext uri="{FF2B5EF4-FFF2-40B4-BE49-F238E27FC236}">
                <a16:creationId xmlns:a16="http://schemas.microsoft.com/office/drawing/2014/main" id="{0E86D2E5-E177-40E0-8CB8-014E08CA663F}"/>
              </a:ext>
            </a:extLst>
          </p:cNvPr>
          <p:cNvSpPr txBox="1"/>
          <p:nvPr/>
        </p:nvSpPr>
        <p:spPr>
          <a:xfrm>
            <a:off x="3164555" y="5233527"/>
            <a:ext cx="3996964" cy="646331"/>
          </a:xfrm>
          <a:prstGeom prst="rect">
            <a:avLst/>
          </a:prstGeom>
          <a:noFill/>
        </p:spPr>
        <p:txBody>
          <a:bodyPr wrap="square" rtlCol="0">
            <a:spAutoFit/>
          </a:bodyPr>
          <a:lstStyle/>
          <a:p>
            <a:pPr algn="r"/>
            <a:r>
              <a:rPr lang="en-US"/>
              <a:t>A set of steps that always works to solve an equation or reduce an expression</a:t>
            </a:r>
          </a:p>
        </p:txBody>
      </p:sp>
      <p:sp>
        <p:nvSpPr>
          <p:cNvPr id="209" name="TextBox 208">
            <a:extLst>
              <a:ext uri="{FF2B5EF4-FFF2-40B4-BE49-F238E27FC236}">
                <a16:creationId xmlns:a16="http://schemas.microsoft.com/office/drawing/2014/main" id="{CC96EE7F-3419-4BA4-847F-8666B9177F13}"/>
              </a:ext>
            </a:extLst>
          </p:cNvPr>
          <p:cNvSpPr txBox="1"/>
          <p:nvPr/>
        </p:nvSpPr>
        <p:spPr>
          <a:xfrm>
            <a:off x="540460" y="1695584"/>
            <a:ext cx="2666155" cy="646331"/>
          </a:xfrm>
          <a:prstGeom prst="rect">
            <a:avLst/>
          </a:prstGeom>
          <a:noFill/>
        </p:spPr>
        <p:txBody>
          <a:bodyPr wrap="square" rtlCol="0">
            <a:spAutoFit/>
          </a:bodyPr>
          <a:lstStyle/>
          <a:p>
            <a:pPr algn="ctr"/>
            <a:r>
              <a:rPr lang="en-US">
                <a:ln>
                  <a:solidFill>
                    <a:schemeClr val="tx1">
                      <a:lumMod val="50000"/>
                      <a:lumOff val="50000"/>
                    </a:schemeClr>
                  </a:solidFill>
                </a:ln>
                <a:noFill/>
              </a:rPr>
              <a:t>Convert</a:t>
            </a:r>
            <a:r>
              <a:rPr lang="en-US"/>
              <a:t> mixed numbers to improper fractions</a:t>
            </a:r>
          </a:p>
        </p:txBody>
      </p:sp>
      <p:sp>
        <p:nvSpPr>
          <p:cNvPr id="211" name="TextBox 210">
            <a:extLst>
              <a:ext uri="{FF2B5EF4-FFF2-40B4-BE49-F238E27FC236}">
                <a16:creationId xmlns:a16="http://schemas.microsoft.com/office/drawing/2014/main" id="{D85F0478-20FA-403A-9AC7-2E4D6535FFB7}"/>
              </a:ext>
            </a:extLst>
          </p:cNvPr>
          <p:cNvSpPr txBox="1"/>
          <p:nvPr/>
        </p:nvSpPr>
        <p:spPr>
          <a:xfrm>
            <a:off x="4403949" y="1710443"/>
            <a:ext cx="2867095" cy="646331"/>
          </a:xfrm>
          <a:prstGeom prst="rect">
            <a:avLst/>
          </a:prstGeom>
          <a:noFill/>
        </p:spPr>
        <p:txBody>
          <a:bodyPr wrap="square" rtlCol="0">
            <a:spAutoFit/>
          </a:bodyPr>
          <a:lstStyle/>
          <a:p>
            <a:pPr algn="ctr"/>
            <a:r>
              <a:rPr lang="en-US">
                <a:ln>
                  <a:solidFill>
                    <a:schemeClr val="tx1">
                      <a:lumMod val="50000"/>
                      <a:lumOff val="50000"/>
                    </a:schemeClr>
                  </a:solidFill>
                </a:ln>
                <a:noFill/>
              </a:rPr>
              <a:t>Convert</a:t>
            </a:r>
            <a:r>
              <a:rPr lang="en-US"/>
              <a:t> improper fractions to mixed numbers</a:t>
            </a:r>
          </a:p>
        </p:txBody>
      </p:sp>
      <mc:AlternateContent xmlns:mc="http://schemas.openxmlformats.org/markup-compatibility/2006" xmlns:p14="http://schemas.microsoft.com/office/powerpoint/2010/main">
        <mc:Choice Requires="p14">
          <p:contentPart p14:bwMode="auto" r:id="rId3">
            <p14:nvContentPartPr>
              <p14:cNvPr id="212" name="Ink 211">
                <a:extLst>
                  <a:ext uri="{FF2B5EF4-FFF2-40B4-BE49-F238E27FC236}">
                    <a16:creationId xmlns:a16="http://schemas.microsoft.com/office/drawing/2014/main" id="{53B15E9F-2C58-40FD-B19F-50117B4DCDD4}"/>
                  </a:ext>
                </a:extLst>
              </p14:cNvPr>
              <p14:cNvContentPartPr/>
              <p14:nvPr/>
            </p14:nvContentPartPr>
            <p14:xfrm>
              <a:off x="1492549" y="3219381"/>
              <a:ext cx="67390" cy="45719"/>
            </p14:xfrm>
          </p:contentPart>
        </mc:Choice>
        <mc:Fallback xmlns="">
          <p:pic>
            <p:nvPicPr>
              <p:cNvPr id="212" name="Ink 211">
                <a:extLst>
                  <a:ext uri="{FF2B5EF4-FFF2-40B4-BE49-F238E27FC236}">
                    <a16:creationId xmlns:a16="http://schemas.microsoft.com/office/drawing/2014/main" id="{53B15E9F-2C58-40FD-B19F-50117B4DCDD4}"/>
                  </a:ext>
                </a:extLst>
              </p:cNvPr>
              <p:cNvPicPr/>
              <p:nvPr/>
            </p:nvPicPr>
            <p:blipFill>
              <a:blip r:embed="rId4"/>
              <a:stretch>
                <a:fillRect/>
              </a:stretch>
            </p:blipFill>
            <p:spPr>
              <a:xfrm>
                <a:off x="-2147483648" y="-2147483648"/>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3" name="Ink 212">
                <a:extLst>
                  <a:ext uri="{FF2B5EF4-FFF2-40B4-BE49-F238E27FC236}">
                    <a16:creationId xmlns:a16="http://schemas.microsoft.com/office/drawing/2014/main" id="{44EB6F90-5B71-4B5C-80FD-5FD727F49BD5}"/>
                  </a:ext>
                </a:extLst>
              </p14:cNvPr>
              <p14:cNvContentPartPr/>
              <p14:nvPr/>
            </p14:nvContentPartPr>
            <p14:xfrm>
              <a:off x="447925" y="2398901"/>
              <a:ext cx="645853" cy="196997"/>
            </p14:xfrm>
          </p:contentPart>
        </mc:Choice>
        <mc:Fallback xmlns="">
          <p:pic>
            <p:nvPicPr>
              <p:cNvPr id="213" name="Ink 212">
                <a:extLst>
                  <a:ext uri="{FF2B5EF4-FFF2-40B4-BE49-F238E27FC236}">
                    <a16:creationId xmlns:a16="http://schemas.microsoft.com/office/drawing/2014/main" id="{44EB6F90-5B71-4B5C-80FD-5FD727F49BD5}"/>
                  </a:ext>
                </a:extLst>
              </p:cNvPr>
              <p:cNvPicPr/>
              <p:nvPr/>
            </p:nvPicPr>
            <p:blipFill>
              <a:blip r:embed="rId6"/>
              <a:stretch>
                <a:fillRect/>
              </a:stretch>
            </p:blipFill>
            <p:spPr>
              <a:xfrm>
                <a:off x="429925" y="2380894"/>
                <a:ext cx="681494" cy="23265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9" name="Ink 218">
                <a:extLst>
                  <a:ext uri="{FF2B5EF4-FFF2-40B4-BE49-F238E27FC236}">
                    <a16:creationId xmlns:a16="http://schemas.microsoft.com/office/drawing/2014/main" id="{5C740C2C-06CA-4DDC-9E11-EF35E7CF0486}"/>
                  </a:ext>
                </a:extLst>
              </p14:cNvPr>
              <p14:cNvContentPartPr/>
              <p14:nvPr/>
            </p14:nvContentPartPr>
            <p14:xfrm>
              <a:off x="873651" y="2693450"/>
              <a:ext cx="595122" cy="366869"/>
            </p14:xfrm>
          </p:contentPart>
        </mc:Choice>
        <mc:Fallback xmlns="">
          <p:pic>
            <p:nvPicPr>
              <p:cNvPr id="219" name="Ink 218">
                <a:extLst>
                  <a:ext uri="{FF2B5EF4-FFF2-40B4-BE49-F238E27FC236}">
                    <a16:creationId xmlns:a16="http://schemas.microsoft.com/office/drawing/2014/main" id="{5C740C2C-06CA-4DDC-9E11-EF35E7CF0486}"/>
                  </a:ext>
                </a:extLst>
              </p:cNvPr>
              <p:cNvPicPr/>
              <p:nvPr/>
            </p:nvPicPr>
            <p:blipFill>
              <a:blip r:embed="rId8"/>
              <a:stretch>
                <a:fillRect/>
              </a:stretch>
            </p:blipFill>
            <p:spPr>
              <a:xfrm>
                <a:off x="845209" y="2665036"/>
                <a:ext cx="652006" cy="42369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0" name="Ink 219">
                <a:extLst>
                  <a:ext uri="{FF2B5EF4-FFF2-40B4-BE49-F238E27FC236}">
                    <a16:creationId xmlns:a16="http://schemas.microsoft.com/office/drawing/2014/main" id="{7614209F-CC1E-4352-98C5-A91B6AD71CCC}"/>
                  </a:ext>
                </a:extLst>
              </p14:cNvPr>
              <p14:cNvContentPartPr/>
              <p14:nvPr/>
            </p14:nvContentPartPr>
            <p14:xfrm>
              <a:off x="438970" y="3166601"/>
              <a:ext cx="645853" cy="196997"/>
            </p14:xfrm>
          </p:contentPart>
        </mc:Choice>
        <mc:Fallback xmlns="">
          <p:pic>
            <p:nvPicPr>
              <p:cNvPr id="220" name="Ink 219">
                <a:extLst>
                  <a:ext uri="{FF2B5EF4-FFF2-40B4-BE49-F238E27FC236}">
                    <a16:creationId xmlns:a16="http://schemas.microsoft.com/office/drawing/2014/main" id="{7614209F-CC1E-4352-98C5-A91B6AD71CCC}"/>
                  </a:ext>
                </a:extLst>
              </p:cNvPr>
              <p:cNvPicPr/>
              <p:nvPr/>
            </p:nvPicPr>
            <p:blipFill>
              <a:blip r:embed="rId6"/>
              <a:stretch>
                <a:fillRect/>
              </a:stretch>
            </p:blipFill>
            <p:spPr>
              <a:xfrm>
                <a:off x="420970" y="3148594"/>
                <a:ext cx="681494" cy="23265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2" name="Ink 221">
                <a:extLst>
                  <a:ext uri="{FF2B5EF4-FFF2-40B4-BE49-F238E27FC236}">
                    <a16:creationId xmlns:a16="http://schemas.microsoft.com/office/drawing/2014/main" id="{1DA82C70-6B7D-4AF2-937A-9008BA501702}"/>
                  </a:ext>
                </a:extLst>
              </p14:cNvPr>
              <p14:cNvContentPartPr/>
              <p14:nvPr/>
            </p14:nvContentPartPr>
            <p14:xfrm>
              <a:off x="7011044" y="2472357"/>
              <a:ext cx="645853" cy="196997"/>
            </p14:xfrm>
          </p:contentPart>
        </mc:Choice>
        <mc:Fallback xmlns="">
          <p:pic>
            <p:nvPicPr>
              <p:cNvPr id="222" name="Ink 221">
                <a:extLst>
                  <a:ext uri="{FF2B5EF4-FFF2-40B4-BE49-F238E27FC236}">
                    <a16:creationId xmlns:a16="http://schemas.microsoft.com/office/drawing/2014/main" id="{1DA82C70-6B7D-4AF2-937A-9008BA501702}"/>
                  </a:ext>
                </a:extLst>
              </p:cNvPr>
              <p:cNvPicPr/>
              <p:nvPr/>
            </p:nvPicPr>
            <p:blipFill>
              <a:blip r:embed="rId6"/>
              <a:stretch>
                <a:fillRect/>
              </a:stretch>
            </p:blipFill>
            <p:spPr>
              <a:xfrm>
                <a:off x="6993044" y="2454350"/>
                <a:ext cx="681494" cy="232651"/>
              </a:xfrm>
              <a:prstGeom prst="rect">
                <a:avLst/>
              </a:prstGeom>
            </p:spPr>
          </p:pic>
        </mc:Fallback>
      </mc:AlternateContent>
      <p:sp>
        <p:nvSpPr>
          <p:cNvPr id="36" name="Speech Bubble: Rectangle with Corners Rounded 35">
            <a:extLst>
              <a:ext uri="{FF2B5EF4-FFF2-40B4-BE49-F238E27FC236}">
                <a16:creationId xmlns:a16="http://schemas.microsoft.com/office/drawing/2014/main" id="{538FB4F2-B3FB-4F1F-A41E-0C4B007DAC7C}"/>
              </a:ext>
            </a:extLst>
          </p:cNvPr>
          <p:cNvSpPr/>
          <p:nvPr/>
        </p:nvSpPr>
        <p:spPr>
          <a:xfrm rot="5400000">
            <a:off x="2476426" y="1675044"/>
            <a:ext cx="575305" cy="216993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Speech Bubble: Rectangle with Corners Rounded 224">
            <a:extLst>
              <a:ext uri="{FF2B5EF4-FFF2-40B4-BE49-F238E27FC236}">
                <a16:creationId xmlns:a16="http://schemas.microsoft.com/office/drawing/2014/main" id="{C7F3F5EE-76FA-480C-B611-83124DA347DE}"/>
              </a:ext>
            </a:extLst>
          </p:cNvPr>
          <p:cNvSpPr/>
          <p:nvPr/>
        </p:nvSpPr>
        <p:spPr>
          <a:xfrm rot="5400000">
            <a:off x="2459290" y="2354064"/>
            <a:ext cx="575305" cy="216993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Speech Bubble: Rectangle with Corners Rounded 225">
            <a:extLst>
              <a:ext uri="{FF2B5EF4-FFF2-40B4-BE49-F238E27FC236}">
                <a16:creationId xmlns:a16="http://schemas.microsoft.com/office/drawing/2014/main" id="{8B8DE156-1E0A-48F5-B438-E58AE54061C0}"/>
              </a:ext>
            </a:extLst>
          </p:cNvPr>
          <p:cNvSpPr/>
          <p:nvPr/>
        </p:nvSpPr>
        <p:spPr>
          <a:xfrm rot="5400000">
            <a:off x="2476425" y="3050458"/>
            <a:ext cx="575305" cy="216993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Speech Bubble: Rectangle with Corners Rounded 226">
            <a:extLst>
              <a:ext uri="{FF2B5EF4-FFF2-40B4-BE49-F238E27FC236}">
                <a16:creationId xmlns:a16="http://schemas.microsoft.com/office/drawing/2014/main" id="{F26DE7A8-6A8A-4D39-8A3C-E434205B5075}"/>
              </a:ext>
            </a:extLst>
          </p:cNvPr>
          <p:cNvSpPr/>
          <p:nvPr/>
        </p:nvSpPr>
        <p:spPr>
          <a:xfrm rot="5400000">
            <a:off x="2476425" y="3709160"/>
            <a:ext cx="575305" cy="216993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1">
            <p14:nvContentPartPr>
              <p14:cNvPr id="228" name="Ink 227">
                <a:extLst>
                  <a:ext uri="{FF2B5EF4-FFF2-40B4-BE49-F238E27FC236}">
                    <a16:creationId xmlns:a16="http://schemas.microsoft.com/office/drawing/2014/main" id="{5F7692AA-D079-474A-A54E-81E8471D51A8}"/>
                  </a:ext>
                </a:extLst>
              </p14:cNvPr>
              <p14:cNvContentPartPr/>
              <p14:nvPr/>
            </p14:nvContentPartPr>
            <p14:xfrm>
              <a:off x="922035" y="3406140"/>
              <a:ext cx="595122" cy="366869"/>
            </p14:xfrm>
          </p:contentPart>
        </mc:Choice>
        <mc:Fallback xmlns="">
          <p:pic>
            <p:nvPicPr>
              <p:cNvPr id="228" name="Ink 227">
                <a:extLst>
                  <a:ext uri="{FF2B5EF4-FFF2-40B4-BE49-F238E27FC236}">
                    <a16:creationId xmlns:a16="http://schemas.microsoft.com/office/drawing/2014/main" id="{5F7692AA-D079-474A-A54E-81E8471D51A8}"/>
                  </a:ext>
                </a:extLst>
              </p:cNvPr>
              <p:cNvPicPr/>
              <p:nvPr/>
            </p:nvPicPr>
            <p:blipFill>
              <a:blip r:embed="rId8"/>
              <a:stretch>
                <a:fillRect/>
              </a:stretch>
            </p:blipFill>
            <p:spPr>
              <a:xfrm>
                <a:off x="893593" y="3377726"/>
                <a:ext cx="652006" cy="423698"/>
              </a:xfrm>
              <a:prstGeom prst="rect">
                <a:avLst/>
              </a:prstGeom>
            </p:spPr>
          </p:pic>
        </mc:Fallback>
      </mc:AlternateContent>
      <p:sp>
        <p:nvSpPr>
          <p:cNvPr id="229" name="Speech Bubble: Rectangle with Corners Rounded 228">
            <a:extLst>
              <a:ext uri="{FF2B5EF4-FFF2-40B4-BE49-F238E27FC236}">
                <a16:creationId xmlns:a16="http://schemas.microsoft.com/office/drawing/2014/main" id="{D29DF17E-2509-4103-B328-2D3F6E0FB597}"/>
              </a:ext>
            </a:extLst>
          </p:cNvPr>
          <p:cNvSpPr/>
          <p:nvPr/>
        </p:nvSpPr>
        <p:spPr>
          <a:xfrm rot="16200000">
            <a:off x="4856697" y="1675044"/>
            <a:ext cx="575305" cy="216993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2">
            <p14:nvContentPartPr>
              <p14:cNvPr id="230" name="Ink 229">
                <a:extLst>
                  <a:ext uri="{FF2B5EF4-FFF2-40B4-BE49-F238E27FC236}">
                    <a16:creationId xmlns:a16="http://schemas.microsoft.com/office/drawing/2014/main" id="{2806AABB-31A2-40E5-A2FD-E6BBC24A4742}"/>
                  </a:ext>
                </a:extLst>
              </p14:cNvPr>
              <p14:cNvContentPartPr/>
              <p14:nvPr/>
            </p14:nvContentPartPr>
            <p14:xfrm>
              <a:off x="6713483" y="2693450"/>
              <a:ext cx="595122" cy="366869"/>
            </p14:xfrm>
          </p:contentPart>
        </mc:Choice>
        <mc:Fallback xmlns="">
          <p:pic>
            <p:nvPicPr>
              <p:cNvPr id="230" name="Ink 229">
                <a:extLst>
                  <a:ext uri="{FF2B5EF4-FFF2-40B4-BE49-F238E27FC236}">
                    <a16:creationId xmlns:a16="http://schemas.microsoft.com/office/drawing/2014/main" id="{2806AABB-31A2-40E5-A2FD-E6BBC24A4742}"/>
                  </a:ext>
                </a:extLst>
              </p:cNvPr>
              <p:cNvPicPr/>
              <p:nvPr/>
            </p:nvPicPr>
            <p:blipFill>
              <a:blip r:embed="rId8"/>
              <a:stretch>
                <a:fillRect/>
              </a:stretch>
            </p:blipFill>
            <p:spPr>
              <a:xfrm>
                <a:off x="6685041" y="2665036"/>
                <a:ext cx="652006" cy="423698"/>
              </a:xfrm>
              <a:prstGeom prst="rect">
                <a:avLst/>
              </a:prstGeom>
            </p:spPr>
          </p:pic>
        </mc:Fallback>
      </mc:AlternateContent>
      <p:sp>
        <p:nvSpPr>
          <p:cNvPr id="231" name="Speech Bubble: Rectangle with Corners Rounded 230">
            <a:extLst>
              <a:ext uri="{FF2B5EF4-FFF2-40B4-BE49-F238E27FC236}">
                <a16:creationId xmlns:a16="http://schemas.microsoft.com/office/drawing/2014/main" id="{372BE411-F5D9-4BBA-BDCE-371B76002E79}"/>
              </a:ext>
            </a:extLst>
          </p:cNvPr>
          <p:cNvSpPr/>
          <p:nvPr/>
        </p:nvSpPr>
        <p:spPr>
          <a:xfrm rot="16200000">
            <a:off x="4856696" y="2366145"/>
            <a:ext cx="575305" cy="216993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Speech Bubble: Rectangle with Corners Rounded 231">
            <a:extLst>
              <a:ext uri="{FF2B5EF4-FFF2-40B4-BE49-F238E27FC236}">
                <a16:creationId xmlns:a16="http://schemas.microsoft.com/office/drawing/2014/main" id="{6733FBB0-B613-47EB-A456-7FC315C38971}"/>
              </a:ext>
            </a:extLst>
          </p:cNvPr>
          <p:cNvSpPr/>
          <p:nvPr/>
        </p:nvSpPr>
        <p:spPr>
          <a:xfrm rot="16200000">
            <a:off x="4856696" y="3007860"/>
            <a:ext cx="575305" cy="216993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Speech Bubble: Rectangle with Corners Rounded 232">
            <a:extLst>
              <a:ext uri="{FF2B5EF4-FFF2-40B4-BE49-F238E27FC236}">
                <a16:creationId xmlns:a16="http://schemas.microsoft.com/office/drawing/2014/main" id="{16D47981-6CB1-446B-91B8-E810D4CE4FA9}"/>
              </a:ext>
            </a:extLst>
          </p:cNvPr>
          <p:cNvSpPr/>
          <p:nvPr/>
        </p:nvSpPr>
        <p:spPr>
          <a:xfrm rot="16200000">
            <a:off x="4856697" y="3715984"/>
            <a:ext cx="575305" cy="216993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4" name="TextBox 233">
                <a:extLst>
                  <a:ext uri="{FF2B5EF4-FFF2-40B4-BE49-F238E27FC236}">
                    <a16:creationId xmlns:a16="http://schemas.microsoft.com/office/drawing/2014/main" id="{06B16EC4-82D6-4C72-8003-A8D84F1A44F7}"/>
                  </a:ext>
                </a:extLst>
              </p:cNvPr>
              <p:cNvSpPr txBox="1"/>
              <p:nvPr/>
            </p:nvSpPr>
            <p:spPr>
              <a:xfrm>
                <a:off x="4337990" y="5956054"/>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8</m:t>
                          </m:r>
                        </m:num>
                        <m:den>
                          <m:r>
                            <a:rPr lang="en-US" b="0" i="1" smtClean="0">
                              <a:latin typeface="Cambria Math" panose="02040503050406030204" pitchFamily="18" charset="0"/>
                            </a:rPr>
                            <m:t>3</m:t>
                          </m:r>
                        </m:den>
                      </m:f>
                    </m:oMath>
                  </m:oMathPara>
                </a14:m>
                <a:endParaRPr lang="en-US"/>
              </a:p>
            </p:txBody>
          </p:sp>
        </mc:Choice>
        <mc:Fallback xmlns="">
          <p:sp>
            <p:nvSpPr>
              <p:cNvPr id="234" name="TextBox 233">
                <a:extLst>
                  <a:ext uri="{FF2B5EF4-FFF2-40B4-BE49-F238E27FC236}">
                    <a16:creationId xmlns:a16="http://schemas.microsoft.com/office/drawing/2014/main" id="{06B16EC4-82D6-4C72-8003-A8D84F1A44F7}"/>
                  </a:ext>
                </a:extLst>
              </p:cNvPr>
              <p:cNvSpPr txBox="1">
                <a:spLocks noRot="1" noChangeAspect="1" noMove="1" noResize="1" noEditPoints="1" noAdjustHandles="1" noChangeArrowheads="1" noChangeShapeType="1" noTextEdit="1"/>
              </p:cNvSpPr>
              <p:nvPr/>
            </p:nvSpPr>
            <p:spPr>
              <a:xfrm>
                <a:off x="4337990" y="5956054"/>
                <a:ext cx="374395" cy="518604"/>
              </a:xfrm>
              <a:prstGeom prst="rect">
                <a:avLst/>
              </a:prstGeom>
              <a:blipFill>
                <a:blip r:embed="rId13"/>
                <a:stretch>
                  <a:fillRect/>
                </a:stretch>
              </a:blipFill>
            </p:spPr>
            <p:txBody>
              <a:bodyPr/>
              <a:lstStyle/>
              <a:p>
                <a:r>
                  <a:rPr lang="en-US">
                    <a:noFill/>
                  </a:rPr>
                  <a:t> </a:t>
                </a:r>
              </a:p>
            </p:txBody>
          </p:sp>
        </mc:Fallback>
      </mc:AlternateContent>
      <p:sp>
        <p:nvSpPr>
          <p:cNvPr id="235" name="TextBox 234">
            <a:extLst>
              <a:ext uri="{FF2B5EF4-FFF2-40B4-BE49-F238E27FC236}">
                <a16:creationId xmlns:a16="http://schemas.microsoft.com/office/drawing/2014/main" id="{2A637A0E-0C06-41C8-AC55-25B4B21D17D0}"/>
              </a:ext>
            </a:extLst>
          </p:cNvPr>
          <p:cNvSpPr txBox="1"/>
          <p:nvPr/>
        </p:nvSpPr>
        <p:spPr>
          <a:xfrm>
            <a:off x="4648235" y="6001774"/>
            <a:ext cx="339127" cy="461665"/>
          </a:xfrm>
          <a:prstGeom prst="rect">
            <a:avLst/>
          </a:prstGeom>
          <a:noFill/>
        </p:spPr>
        <p:txBody>
          <a:bodyPr wrap="square" rtlCol="0">
            <a:spAutoFit/>
          </a:bodyPr>
          <a:lstStyle/>
          <a:p>
            <a:r>
              <a:rPr lang="en-US" sz="2400">
                <a:solidFill>
                  <a:schemeClr val="tx1">
                    <a:lumMod val="50000"/>
                    <a:lumOff val="50000"/>
                  </a:schemeClr>
                </a:solidFill>
              </a:rPr>
              <a:t>=</a:t>
            </a:r>
          </a:p>
        </p:txBody>
      </p:sp>
      <p:sp>
        <p:nvSpPr>
          <p:cNvPr id="236" name="TextBox 235">
            <a:extLst>
              <a:ext uri="{FF2B5EF4-FFF2-40B4-BE49-F238E27FC236}">
                <a16:creationId xmlns:a16="http://schemas.microsoft.com/office/drawing/2014/main" id="{FBB85C5D-1739-4987-8E32-BA92E4A577DD}"/>
              </a:ext>
            </a:extLst>
          </p:cNvPr>
          <p:cNvSpPr txBox="1"/>
          <p:nvPr/>
        </p:nvSpPr>
        <p:spPr>
          <a:xfrm>
            <a:off x="873651" y="5992179"/>
            <a:ext cx="905200" cy="461665"/>
          </a:xfrm>
          <a:prstGeom prst="rect">
            <a:avLst/>
          </a:prstGeom>
          <a:noFill/>
        </p:spPr>
        <p:txBody>
          <a:bodyPr wrap="square" rtlCol="0">
            <a:spAutoFit/>
          </a:bodyPr>
          <a:lstStyle/>
          <a:p>
            <a:r>
              <a:rPr lang="en-US" sz="2400">
                <a:solidFill>
                  <a:schemeClr val="tx1">
                    <a:lumMod val="50000"/>
                    <a:lumOff val="50000"/>
                  </a:schemeClr>
                </a:solidFill>
              </a:rPr>
              <a:t>1      =</a:t>
            </a:r>
          </a:p>
        </p:txBody>
      </p:sp>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614D2F40-A014-448F-97D9-DF28282E60D3}"/>
                  </a:ext>
                </a:extLst>
              </p:cNvPr>
              <p:cNvSpPr txBox="1"/>
              <p:nvPr/>
            </p:nvSpPr>
            <p:spPr>
              <a:xfrm>
                <a:off x="1118154" y="5932131"/>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12</m:t>
                          </m:r>
                        </m:den>
                      </m:f>
                    </m:oMath>
                  </m:oMathPara>
                </a14:m>
                <a:endParaRPr lang="en-US"/>
              </a:p>
            </p:txBody>
          </p:sp>
        </mc:Choice>
        <mc:Fallback xmlns="">
          <p:sp>
            <p:nvSpPr>
              <p:cNvPr id="237" name="TextBox 236">
                <a:extLst>
                  <a:ext uri="{FF2B5EF4-FFF2-40B4-BE49-F238E27FC236}">
                    <a16:creationId xmlns:a16="http://schemas.microsoft.com/office/drawing/2014/main" id="{614D2F40-A014-448F-97D9-DF28282E60D3}"/>
                  </a:ext>
                </a:extLst>
              </p:cNvPr>
              <p:cNvSpPr txBox="1">
                <a:spLocks noRot="1" noChangeAspect="1" noMove="1" noResize="1" noEditPoints="1" noAdjustHandles="1" noChangeArrowheads="1" noChangeShapeType="1" noTextEdit="1"/>
              </p:cNvSpPr>
              <p:nvPr/>
            </p:nvSpPr>
            <p:spPr>
              <a:xfrm>
                <a:off x="1118154" y="5932131"/>
                <a:ext cx="374395" cy="544252"/>
              </a:xfrm>
              <a:prstGeom prst="rect">
                <a:avLst/>
              </a:prstGeom>
              <a:blipFill>
                <a:blip r:embed="rId14"/>
                <a:stretch>
                  <a:fillRect/>
                </a:stretch>
              </a:blipFill>
            </p:spPr>
            <p:txBody>
              <a:bodyPr/>
              <a:lstStyle/>
              <a:p>
                <a:r>
                  <a:rPr lang="en-US">
                    <a:noFill/>
                  </a:rPr>
                  <a:t> </a:t>
                </a:r>
              </a:p>
            </p:txBody>
          </p:sp>
        </mc:Fallback>
      </mc:AlternateContent>
      <p:sp>
        <p:nvSpPr>
          <p:cNvPr id="238" name="TextBox 237">
            <a:extLst>
              <a:ext uri="{FF2B5EF4-FFF2-40B4-BE49-F238E27FC236}">
                <a16:creationId xmlns:a16="http://schemas.microsoft.com/office/drawing/2014/main" id="{F907A390-C8F7-4735-84F4-1D78630414A7}"/>
              </a:ext>
            </a:extLst>
          </p:cNvPr>
          <p:cNvSpPr txBox="1"/>
          <p:nvPr/>
        </p:nvSpPr>
        <p:spPr>
          <a:xfrm>
            <a:off x="873651" y="6777427"/>
            <a:ext cx="905200" cy="461665"/>
          </a:xfrm>
          <a:prstGeom prst="rect">
            <a:avLst/>
          </a:prstGeom>
          <a:noFill/>
        </p:spPr>
        <p:txBody>
          <a:bodyPr wrap="square" rtlCol="0">
            <a:spAutoFit/>
          </a:bodyPr>
          <a:lstStyle/>
          <a:p>
            <a:r>
              <a:rPr lang="en-US" sz="2400">
                <a:solidFill>
                  <a:schemeClr val="tx1">
                    <a:lumMod val="50000"/>
                    <a:lumOff val="50000"/>
                  </a:schemeClr>
                </a:solidFill>
              </a:rPr>
              <a:t>3      =</a:t>
            </a:r>
          </a:p>
        </p:txBody>
      </p:sp>
      <mc:AlternateContent xmlns:mc="http://schemas.openxmlformats.org/markup-compatibility/2006" xmlns:a14="http://schemas.microsoft.com/office/drawing/2010/main">
        <mc:Choice Requires="a14">
          <p:sp>
            <p:nvSpPr>
              <p:cNvPr id="239" name="TextBox 238">
                <a:extLst>
                  <a:ext uri="{FF2B5EF4-FFF2-40B4-BE49-F238E27FC236}">
                    <a16:creationId xmlns:a16="http://schemas.microsoft.com/office/drawing/2014/main" id="{0C4F98DB-4E04-4D0E-B996-FE53C3DCA873}"/>
                  </a:ext>
                </a:extLst>
              </p:cNvPr>
              <p:cNvSpPr txBox="1"/>
              <p:nvPr/>
            </p:nvSpPr>
            <p:spPr>
              <a:xfrm>
                <a:off x="1118154" y="6717379"/>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8</m:t>
                          </m:r>
                        </m:num>
                        <m:den>
                          <m:r>
                            <a:rPr lang="en-US" b="0" i="1" smtClean="0">
                              <a:latin typeface="Cambria Math" panose="02040503050406030204" pitchFamily="18" charset="0"/>
                            </a:rPr>
                            <m:t>9</m:t>
                          </m:r>
                        </m:den>
                      </m:f>
                    </m:oMath>
                  </m:oMathPara>
                </a14:m>
                <a:endParaRPr lang="en-US"/>
              </a:p>
            </p:txBody>
          </p:sp>
        </mc:Choice>
        <mc:Fallback xmlns="">
          <p:sp>
            <p:nvSpPr>
              <p:cNvPr id="239" name="TextBox 238">
                <a:extLst>
                  <a:ext uri="{FF2B5EF4-FFF2-40B4-BE49-F238E27FC236}">
                    <a16:creationId xmlns:a16="http://schemas.microsoft.com/office/drawing/2014/main" id="{0C4F98DB-4E04-4D0E-B996-FE53C3DCA873}"/>
                  </a:ext>
                </a:extLst>
              </p:cNvPr>
              <p:cNvSpPr txBox="1">
                <a:spLocks noRot="1" noChangeAspect="1" noMove="1" noResize="1" noEditPoints="1" noAdjustHandles="1" noChangeArrowheads="1" noChangeShapeType="1" noTextEdit="1"/>
              </p:cNvSpPr>
              <p:nvPr/>
            </p:nvSpPr>
            <p:spPr>
              <a:xfrm>
                <a:off x="1118154" y="6717379"/>
                <a:ext cx="374395" cy="518604"/>
              </a:xfrm>
              <a:prstGeom prst="rect">
                <a:avLst/>
              </a:prstGeom>
              <a:blipFill>
                <a:blip r:embed="rId15"/>
                <a:stretch>
                  <a:fillRect/>
                </a:stretch>
              </a:blipFill>
            </p:spPr>
            <p:txBody>
              <a:bodyPr/>
              <a:lstStyle/>
              <a:p>
                <a:r>
                  <a:rPr lang="en-US">
                    <a:noFill/>
                  </a:rPr>
                  <a:t> </a:t>
                </a:r>
              </a:p>
            </p:txBody>
          </p:sp>
        </mc:Fallback>
      </mc:AlternateContent>
      <p:sp>
        <p:nvSpPr>
          <p:cNvPr id="244" name="TextBox 243">
            <a:extLst>
              <a:ext uri="{FF2B5EF4-FFF2-40B4-BE49-F238E27FC236}">
                <a16:creationId xmlns:a16="http://schemas.microsoft.com/office/drawing/2014/main" id="{AAAF7EDE-FBF7-4378-8A44-4B6261EE3042}"/>
              </a:ext>
            </a:extLst>
          </p:cNvPr>
          <p:cNvSpPr txBox="1"/>
          <p:nvPr/>
        </p:nvSpPr>
        <p:spPr>
          <a:xfrm>
            <a:off x="873651" y="7476979"/>
            <a:ext cx="905200" cy="461665"/>
          </a:xfrm>
          <a:prstGeom prst="rect">
            <a:avLst/>
          </a:prstGeom>
          <a:noFill/>
        </p:spPr>
        <p:txBody>
          <a:bodyPr wrap="square" rtlCol="0">
            <a:spAutoFit/>
          </a:bodyPr>
          <a:lstStyle/>
          <a:p>
            <a:r>
              <a:rPr lang="en-US" sz="2400">
                <a:solidFill>
                  <a:schemeClr val="tx1">
                    <a:lumMod val="50000"/>
                    <a:lumOff val="50000"/>
                  </a:schemeClr>
                </a:solidFill>
              </a:rPr>
              <a:t>7      =</a:t>
            </a:r>
          </a:p>
        </p:txBody>
      </p:sp>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04131E18-334E-4E0F-A585-FA0C01D2D460}"/>
                  </a:ext>
                </a:extLst>
              </p:cNvPr>
              <p:cNvSpPr txBox="1"/>
              <p:nvPr/>
            </p:nvSpPr>
            <p:spPr>
              <a:xfrm>
                <a:off x="1118154" y="7416931"/>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11</m:t>
                          </m:r>
                        </m:den>
                      </m:f>
                    </m:oMath>
                  </m:oMathPara>
                </a14:m>
                <a:endParaRPr lang="en-US"/>
              </a:p>
            </p:txBody>
          </p:sp>
        </mc:Choice>
        <mc:Fallback xmlns="">
          <p:sp>
            <p:nvSpPr>
              <p:cNvPr id="245" name="TextBox 244">
                <a:extLst>
                  <a:ext uri="{FF2B5EF4-FFF2-40B4-BE49-F238E27FC236}">
                    <a16:creationId xmlns:a16="http://schemas.microsoft.com/office/drawing/2014/main" id="{04131E18-334E-4E0F-A585-FA0C01D2D460}"/>
                  </a:ext>
                </a:extLst>
              </p:cNvPr>
              <p:cNvSpPr txBox="1">
                <a:spLocks noRot="1" noChangeAspect="1" noMove="1" noResize="1" noEditPoints="1" noAdjustHandles="1" noChangeArrowheads="1" noChangeShapeType="1" noTextEdit="1"/>
              </p:cNvSpPr>
              <p:nvPr/>
            </p:nvSpPr>
            <p:spPr>
              <a:xfrm>
                <a:off x="1118154" y="7416931"/>
                <a:ext cx="374395" cy="518604"/>
              </a:xfrm>
              <a:prstGeom prst="rect">
                <a:avLst/>
              </a:prstGeom>
              <a:blipFill>
                <a:blip r:embed="rId16"/>
                <a:stretch>
                  <a:fillRect/>
                </a:stretch>
              </a:blipFill>
            </p:spPr>
            <p:txBody>
              <a:bodyPr/>
              <a:lstStyle/>
              <a:p>
                <a:r>
                  <a:rPr lang="en-US">
                    <a:noFill/>
                  </a:rPr>
                  <a:t> </a:t>
                </a:r>
              </a:p>
            </p:txBody>
          </p:sp>
        </mc:Fallback>
      </mc:AlternateContent>
      <p:sp>
        <p:nvSpPr>
          <p:cNvPr id="247" name="TextBox 246">
            <a:extLst>
              <a:ext uri="{FF2B5EF4-FFF2-40B4-BE49-F238E27FC236}">
                <a16:creationId xmlns:a16="http://schemas.microsoft.com/office/drawing/2014/main" id="{5382E0E6-FDCC-4F49-8D2A-D7613D8293BA}"/>
              </a:ext>
            </a:extLst>
          </p:cNvPr>
          <p:cNvSpPr txBox="1"/>
          <p:nvPr/>
        </p:nvSpPr>
        <p:spPr>
          <a:xfrm>
            <a:off x="761896" y="8211349"/>
            <a:ext cx="1059924" cy="461665"/>
          </a:xfrm>
          <a:prstGeom prst="rect">
            <a:avLst/>
          </a:prstGeom>
          <a:noFill/>
        </p:spPr>
        <p:txBody>
          <a:bodyPr wrap="square" rtlCol="0">
            <a:spAutoFit/>
          </a:bodyPr>
          <a:lstStyle/>
          <a:p>
            <a:r>
              <a:rPr lang="en-US" sz="2400">
                <a:solidFill>
                  <a:schemeClr val="tx1">
                    <a:lumMod val="50000"/>
                    <a:lumOff val="50000"/>
                  </a:schemeClr>
                </a:solidFill>
              </a:rPr>
              <a:t>15      =</a:t>
            </a:r>
          </a:p>
        </p:txBody>
      </p: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CCFCA3F-17A8-4075-A6D3-72BD2C1D00F3}"/>
                  </a:ext>
                </a:extLst>
              </p:cNvPr>
              <p:cNvSpPr txBox="1"/>
              <p:nvPr/>
            </p:nvSpPr>
            <p:spPr>
              <a:xfrm>
                <a:off x="1169820" y="8170055"/>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12</m:t>
                          </m:r>
                        </m:den>
                      </m:f>
                    </m:oMath>
                  </m:oMathPara>
                </a14:m>
                <a:endParaRPr lang="en-US"/>
              </a:p>
            </p:txBody>
          </p:sp>
        </mc:Choice>
        <mc:Fallback xmlns="">
          <p:sp>
            <p:nvSpPr>
              <p:cNvPr id="248" name="TextBox 247">
                <a:extLst>
                  <a:ext uri="{FF2B5EF4-FFF2-40B4-BE49-F238E27FC236}">
                    <a16:creationId xmlns:a16="http://schemas.microsoft.com/office/drawing/2014/main" id="{6CCFCA3F-17A8-4075-A6D3-72BD2C1D00F3}"/>
                  </a:ext>
                </a:extLst>
              </p:cNvPr>
              <p:cNvSpPr txBox="1">
                <a:spLocks noRot="1" noChangeAspect="1" noMove="1" noResize="1" noEditPoints="1" noAdjustHandles="1" noChangeArrowheads="1" noChangeShapeType="1" noTextEdit="1"/>
              </p:cNvSpPr>
              <p:nvPr/>
            </p:nvSpPr>
            <p:spPr>
              <a:xfrm>
                <a:off x="1169820" y="8170055"/>
                <a:ext cx="374395" cy="54425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1" name="TextBox 250">
                <a:extLst>
                  <a:ext uri="{FF2B5EF4-FFF2-40B4-BE49-F238E27FC236}">
                    <a16:creationId xmlns:a16="http://schemas.microsoft.com/office/drawing/2014/main" id="{A1FD36F0-23DA-45CC-A354-2EC0419827DD}"/>
                  </a:ext>
                </a:extLst>
              </p:cNvPr>
              <p:cNvSpPr txBox="1"/>
              <p:nvPr/>
            </p:nvSpPr>
            <p:spPr>
              <a:xfrm>
                <a:off x="4369628" y="6717379"/>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81</m:t>
                          </m:r>
                        </m:num>
                        <m:den>
                          <m:r>
                            <a:rPr lang="en-US" b="0" i="1" smtClean="0">
                              <a:latin typeface="Cambria Math" panose="02040503050406030204" pitchFamily="18" charset="0"/>
                            </a:rPr>
                            <m:t>13</m:t>
                          </m:r>
                        </m:den>
                      </m:f>
                    </m:oMath>
                  </m:oMathPara>
                </a14:m>
                <a:endParaRPr lang="en-US"/>
              </a:p>
            </p:txBody>
          </p:sp>
        </mc:Choice>
        <mc:Fallback xmlns="">
          <p:sp>
            <p:nvSpPr>
              <p:cNvPr id="251" name="TextBox 250">
                <a:extLst>
                  <a:ext uri="{FF2B5EF4-FFF2-40B4-BE49-F238E27FC236}">
                    <a16:creationId xmlns:a16="http://schemas.microsoft.com/office/drawing/2014/main" id="{A1FD36F0-23DA-45CC-A354-2EC0419827DD}"/>
                  </a:ext>
                </a:extLst>
              </p:cNvPr>
              <p:cNvSpPr txBox="1">
                <a:spLocks noRot="1" noChangeAspect="1" noMove="1" noResize="1" noEditPoints="1" noAdjustHandles="1" noChangeArrowheads="1" noChangeShapeType="1" noTextEdit="1"/>
              </p:cNvSpPr>
              <p:nvPr/>
            </p:nvSpPr>
            <p:spPr>
              <a:xfrm>
                <a:off x="4369628" y="6717379"/>
                <a:ext cx="374395" cy="518604"/>
              </a:xfrm>
              <a:prstGeom prst="rect">
                <a:avLst/>
              </a:prstGeom>
              <a:blipFill>
                <a:blip r:embed="rId18"/>
                <a:stretch>
                  <a:fillRect/>
                </a:stretch>
              </a:blipFill>
            </p:spPr>
            <p:txBody>
              <a:bodyPr/>
              <a:lstStyle/>
              <a:p>
                <a:r>
                  <a:rPr lang="en-US">
                    <a:noFill/>
                  </a:rPr>
                  <a:t> </a:t>
                </a:r>
              </a:p>
            </p:txBody>
          </p:sp>
        </mc:Fallback>
      </mc:AlternateContent>
      <p:sp>
        <p:nvSpPr>
          <p:cNvPr id="252" name="TextBox 251">
            <a:extLst>
              <a:ext uri="{FF2B5EF4-FFF2-40B4-BE49-F238E27FC236}">
                <a16:creationId xmlns:a16="http://schemas.microsoft.com/office/drawing/2014/main" id="{DCDF2ACA-B753-49BD-9EC0-515EC55A728B}"/>
              </a:ext>
            </a:extLst>
          </p:cNvPr>
          <p:cNvSpPr txBox="1"/>
          <p:nvPr/>
        </p:nvSpPr>
        <p:spPr>
          <a:xfrm>
            <a:off x="4679873" y="6763099"/>
            <a:ext cx="339127" cy="461665"/>
          </a:xfrm>
          <a:prstGeom prst="rect">
            <a:avLst/>
          </a:prstGeom>
          <a:noFill/>
        </p:spPr>
        <p:txBody>
          <a:bodyPr wrap="square" rtlCol="0">
            <a:spAutoFit/>
          </a:bodyPr>
          <a:lstStyle/>
          <a:p>
            <a:r>
              <a:rPr lang="en-US" sz="2400">
                <a:solidFill>
                  <a:schemeClr val="tx1">
                    <a:lumMod val="50000"/>
                    <a:lumOff val="50000"/>
                  </a:schemeClr>
                </a:solidFill>
              </a:rPr>
              <a:t>=</a:t>
            </a:r>
          </a:p>
        </p:txBody>
      </p:sp>
      <mc:AlternateContent xmlns:mc="http://schemas.openxmlformats.org/markup-compatibility/2006" xmlns:a14="http://schemas.microsoft.com/office/drawing/2010/main">
        <mc:Choice Requires="a14">
          <p:sp>
            <p:nvSpPr>
              <p:cNvPr id="260" name="TextBox 259">
                <a:extLst>
                  <a:ext uri="{FF2B5EF4-FFF2-40B4-BE49-F238E27FC236}">
                    <a16:creationId xmlns:a16="http://schemas.microsoft.com/office/drawing/2014/main" id="{5A9BE303-2BC6-42EF-A68B-26F499C91FD3}"/>
                  </a:ext>
                </a:extLst>
              </p:cNvPr>
              <p:cNvSpPr txBox="1"/>
              <p:nvPr/>
            </p:nvSpPr>
            <p:spPr>
              <a:xfrm>
                <a:off x="4369628" y="7416931"/>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31</m:t>
                          </m:r>
                        </m:num>
                        <m:den>
                          <m:r>
                            <a:rPr lang="en-US" b="0" i="1" smtClean="0">
                              <a:latin typeface="Cambria Math" panose="02040503050406030204" pitchFamily="18" charset="0"/>
                            </a:rPr>
                            <m:t>5</m:t>
                          </m:r>
                        </m:den>
                      </m:f>
                    </m:oMath>
                  </m:oMathPara>
                </a14:m>
                <a:endParaRPr lang="en-US"/>
              </a:p>
            </p:txBody>
          </p:sp>
        </mc:Choice>
        <mc:Fallback xmlns="">
          <p:sp>
            <p:nvSpPr>
              <p:cNvPr id="260" name="TextBox 259">
                <a:extLst>
                  <a:ext uri="{FF2B5EF4-FFF2-40B4-BE49-F238E27FC236}">
                    <a16:creationId xmlns:a16="http://schemas.microsoft.com/office/drawing/2014/main" id="{5A9BE303-2BC6-42EF-A68B-26F499C91FD3}"/>
                  </a:ext>
                </a:extLst>
              </p:cNvPr>
              <p:cNvSpPr txBox="1">
                <a:spLocks noRot="1" noChangeAspect="1" noMove="1" noResize="1" noEditPoints="1" noAdjustHandles="1" noChangeArrowheads="1" noChangeShapeType="1" noTextEdit="1"/>
              </p:cNvSpPr>
              <p:nvPr/>
            </p:nvSpPr>
            <p:spPr>
              <a:xfrm>
                <a:off x="4369628" y="7416931"/>
                <a:ext cx="374395" cy="518604"/>
              </a:xfrm>
              <a:prstGeom prst="rect">
                <a:avLst/>
              </a:prstGeom>
              <a:blipFill>
                <a:blip r:embed="rId19"/>
                <a:stretch>
                  <a:fillRect/>
                </a:stretch>
              </a:blipFill>
            </p:spPr>
            <p:txBody>
              <a:bodyPr/>
              <a:lstStyle/>
              <a:p>
                <a:r>
                  <a:rPr lang="en-US">
                    <a:noFill/>
                  </a:rPr>
                  <a:t> </a:t>
                </a:r>
              </a:p>
            </p:txBody>
          </p:sp>
        </mc:Fallback>
      </mc:AlternateContent>
      <p:sp>
        <p:nvSpPr>
          <p:cNvPr id="262" name="TextBox 261">
            <a:extLst>
              <a:ext uri="{FF2B5EF4-FFF2-40B4-BE49-F238E27FC236}">
                <a16:creationId xmlns:a16="http://schemas.microsoft.com/office/drawing/2014/main" id="{D2CD2974-A81F-46D0-918A-773CBCEB8BD9}"/>
              </a:ext>
            </a:extLst>
          </p:cNvPr>
          <p:cNvSpPr txBox="1"/>
          <p:nvPr/>
        </p:nvSpPr>
        <p:spPr>
          <a:xfrm>
            <a:off x="4679873" y="7462651"/>
            <a:ext cx="339127" cy="461665"/>
          </a:xfrm>
          <a:prstGeom prst="rect">
            <a:avLst/>
          </a:prstGeom>
          <a:noFill/>
        </p:spPr>
        <p:txBody>
          <a:bodyPr wrap="square" rtlCol="0">
            <a:spAutoFit/>
          </a:bodyPr>
          <a:lstStyle/>
          <a:p>
            <a:r>
              <a:rPr lang="en-US" sz="2400">
                <a:solidFill>
                  <a:schemeClr val="tx1">
                    <a:lumMod val="50000"/>
                    <a:lumOff val="50000"/>
                  </a:schemeClr>
                </a:solidFill>
              </a:rPr>
              <a:t>=</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401D425B-F135-475E-81B3-8AC79BD924A7}"/>
                  </a:ext>
                </a:extLst>
              </p:cNvPr>
              <p:cNvSpPr txBox="1"/>
              <p:nvPr/>
            </p:nvSpPr>
            <p:spPr>
              <a:xfrm>
                <a:off x="4369628" y="8154410"/>
                <a:ext cx="374395" cy="5185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77</m:t>
                          </m:r>
                        </m:num>
                        <m:den>
                          <m:r>
                            <a:rPr lang="en-US" b="0" i="1" smtClean="0">
                              <a:latin typeface="Cambria Math" panose="02040503050406030204" pitchFamily="18" charset="0"/>
                            </a:rPr>
                            <m:t>7</m:t>
                          </m:r>
                        </m:den>
                      </m:f>
                    </m:oMath>
                  </m:oMathPara>
                </a14:m>
                <a:endParaRPr lang="en-US"/>
              </a:p>
            </p:txBody>
          </p:sp>
        </mc:Choice>
        <mc:Fallback xmlns="">
          <p:sp>
            <p:nvSpPr>
              <p:cNvPr id="263" name="TextBox 262">
                <a:extLst>
                  <a:ext uri="{FF2B5EF4-FFF2-40B4-BE49-F238E27FC236}">
                    <a16:creationId xmlns:a16="http://schemas.microsoft.com/office/drawing/2014/main" id="{401D425B-F135-475E-81B3-8AC79BD924A7}"/>
                  </a:ext>
                </a:extLst>
              </p:cNvPr>
              <p:cNvSpPr txBox="1">
                <a:spLocks noRot="1" noChangeAspect="1" noMove="1" noResize="1" noEditPoints="1" noAdjustHandles="1" noChangeArrowheads="1" noChangeShapeType="1" noTextEdit="1"/>
              </p:cNvSpPr>
              <p:nvPr/>
            </p:nvSpPr>
            <p:spPr>
              <a:xfrm>
                <a:off x="4369628" y="8154410"/>
                <a:ext cx="374395" cy="518540"/>
              </a:xfrm>
              <a:prstGeom prst="rect">
                <a:avLst/>
              </a:prstGeom>
              <a:blipFill>
                <a:blip r:embed="rId20"/>
                <a:stretch>
                  <a:fillRect/>
                </a:stretch>
              </a:blipFill>
            </p:spPr>
            <p:txBody>
              <a:bodyPr/>
              <a:lstStyle/>
              <a:p>
                <a:r>
                  <a:rPr lang="en-US">
                    <a:noFill/>
                  </a:rPr>
                  <a:t> </a:t>
                </a:r>
              </a:p>
            </p:txBody>
          </p:sp>
        </mc:Fallback>
      </mc:AlternateContent>
      <p:sp>
        <p:nvSpPr>
          <p:cNvPr id="264" name="TextBox 263">
            <a:extLst>
              <a:ext uri="{FF2B5EF4-FFF2-40B4-BE49-F238E27FC236}">
                <a16:creationId xmlns:a16="http://schemas.microsoft.com/office/drawing/2014/main" id="{AA2BEF42-444E-40C3-9FCA-31F6B5677D52}"/>
              </a:ext>
            </a:extLst>
          </p:cNvPr>
          <p:cNvSpPr txBox="1"/>
          <p:nvPr/>
        </p:nvSpPr>
        <p:spPr>
          <a:xfrm>
            <a:off x="4679873" y="8200130"/>
            <a:ext cx="339127" cy="461665"/>
          </a:xfrm>
          <a:prstGeom prst="rect">
            <a:avLst/>
          </a:prstGeom>
          <a:noFill/>
        </p:spPr>
        <p:txBody>
          <a:bodyPr wrap="square" rtlCol="0">
            <a:spAutoFit/>
          </a:bodyPr>
          <a:lstStyle/>
          <a:p>
            <a:r>
              <a:rPr lang="en-US" sz="2400">
                <a:solidFill>
                  <a:schemeClr val="tx1">
                    <a:lumMod val="50000"/>
                    <a:lumOff val="50000"/>
                  </a:schemeClr>
                </a:solidFill>
              </a:rPr>
              <a:t>=</a:t>
            </a:r>
          </a:p>
        </p:txBody>
      </p:sp>
      <p:grpSp>
        <p:nvGrpSpPr>
          <p:cNvPr id="38" name="Group 37">
            <a:extLst>
              <a:ext uri="{FF2B5EF4-FFF2-40B4-BE49-F238E27FC236}">
                <a16:creationId xmlns:a16="http://schemas.microsoft.com/office/drawing/2014/main" id="{4E30A356-1357-42BE-97E2-AADDD1EEFC39}"/>
              </a:ext>
            </a:extLst>
          </p:cNvPr>
          <p:cNvGrpSpPr/>
          <p:nvPr/>
        </p:nvGrpSpPr>
        <p:grpSpPr>
          <a:xfrm>
            <a:off x="5167983" y="8123650"/>
            <a:ext cx="1350729" cy="912979"/>
            <a:chOff x="5957876" y="8040521"/>
            <a:chExt cx="1491396" cy="1264872"/>
          </a:xfrm>
        </p:grpSpPr>
        <mc:AlternateContent xmlns:mc="http://schemas.openxmlformats.org/markup-compatibility/2006" xmlns:p14="http://schemas.microsoft.com/office/powerpoint/2010/main">
          <mc:Choice Requires="p14">
            <p:contentPart p14:bwMode="auto" r:id="rId21">
              <p14:nvContentPartPr>
                <p14:cNvPr id="267" name="Ink 266">
                  <a:extLst>
                    <a:ext uri="{FF2B5EF4-FFF2-40B4-BE49-F238E27FC236}">
                      <a16:creationId xmlns:a16="http://schemas.microsoft.com/office/drawing/2014/main" id="{705666AA-B642-455B-92EA-A417789184BF}"/>
                    </a:ext>
                  </a:extLst>
                </p14:cNvPr>
                <p14:cNvContentPartPr/>
                <p14:nvPr/>
              </p14:nvContentPartPr>
              <p14:xfrm>
                <a:off x="5957876" y="8709808"/>
                <a:ext cx="626089" cy="595585"/>
              </p14:xfrm>
            </p:contentPart>
          </mc:Choice>
          <mc:Fallback xmlns="">
            <p:pic>
              <p:nvPicPr>
                <p:cNvPr id="267" name="Ink 266">
                  <a:extLst>
                    <a:ext uri="{FF2B5EF4-FFF2-40B4-BE49-F238E27FC236}">
                      <a16:creationId xmlns:a16="http://schemas.microsoft.com/office/drawing/2014/main" id="{705666AA-B642-455B-92EA-A417789184BF}"/>
                    </a:ext>
                  </a:extLst>
                </p:cNvPr>
                <p:cNvPicPr/>
                <p:nvPr/>
              </p:nvPicPr>
              <p:blipFill>
                <a:blip r:embed="rId22"/>
                <a:stretch>
                  <a:fillRect/>
                </a:stretch>
              </p:blipFill>
              <p:spPr>
                <a:xfrm>
                  <a:off x="5926492" y="8670435"/>
                  <a:ext cx="688857" cy="674332"/>
                </a:xfrm>
                <a:prstGeom prst="rect">
                  <a:avLst/>
                </a:prstGeom>
              </p:spPr>
            </p:pic>
          </mc:Fallback>
        </mc:AlternateContent>
        <p:pic>
          <p:nvPicPr>
            <p:cNvPr id="268" name="Picture 267">
              <a:extLst>
                <a:ext uri="{FF2B5EF4-FFF2-40B4-BE49-F238E27FC236}">
                  <a16:creationId xmlns:a16="http://schemas.microsoft.com/office/drawing/2014/main" id="{68F98189-F7BE-4CB0-8802-BAB6953F64E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55116" y="8040521"/>
              <a:ext cx="1194156" cy="1112134"/>
            </a:xfrm>
            <a:prstGeom prst="rect">
              <a:avLst/>
            </a:prstGeom>
          </p:spPr>
        </p:pic>
        <p:sp>
          <p:nvSpPr>
            <p:cNvPr id="273" name="TextBox 272">
              <a:extLst>
                <a:ext uri="{FF2B5EF4-FFF2-40B4-BE49-F238E27FC236}">
                  <a16:creationId xmlns:a16="http://schemas.microsoft.com/office/drawing/2014/main" id="{93E14F54-B6B9-4E8D-BD96-24F8D63489D0}"/>
                </a:ext>
              </a:extLst>
            </p:cNvPr>
            <p:cNvSpPr txBox="1"/>
            <p:nvPr/>
          </p:nvSpPr>
          <p:spPr>
            <a:xfrm>
              <a:off x="6315543" y="8107098"/>
              <a:ext cx="1107016" cy="895449"/>
            </a:xfrm>
            <a:prstGeom prst="rect">
              <a:avLst/>
            </a:prstGeom>
            <a:noFill/>
          </p:spPr>
          <p:txBody>
            <a:bodyPr wrap="square" rtlCol="0">
              <a:spAutoFit/>
            </a:bodyPr>
            <a:lstStyle/>
            <a:p>
              <a:pPr algn="ctr"/>
              <a:r>
                <a:rPr lang="en-US" sz="1200" kern="1200">
                  <a:solidFill>
                    <a:schemeClr val="tx1"/>
                  </a:solidFill>
                  <a:latin typeface="Copperplate Gothic Bold" panose="020E0705020206020404" pitchFamily="34" charset="0"/>
                </a:rPr>
                <a:t>whole Cookies!</a:t>
              </a:r>
            </a:p>
          </p:txBody>
        </p:sp>
      </p:grpSp>
    </p:spTree>
    <p:extLst>
      <p:ext uri="{BB962C8B-B14F-4D97-AF65-F5344CB8AC3E}">
        <p14:creationId xmlns:p14="http://schemas.microsoft.com/office/powerpoint/2010/main" val="4172134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30249" y="539750"/>
            <a:ext cx="6638738"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Fractions of an inch</a:t>
            </a:r>
            <a:endParaRPr lang="en-US" sz="4000" kern="1200">
              <a:ln>
                <a:solidFill>
                  <a:schemeClr val="bg1">
                    <a:lumMod val="75000"/>
                  </a:schemeClr>
                </a:solidFill>
              </a:ln>
              <a:solidFill>
                <a:schemeClr val="tx1"/>
              </a:solidFill>
              <a:latin typeface="jabjai" panose="00000300000000000000" pitchFamily="2" charset="0"/>
            </a:endParaRPr>
          </a:p>
        </p:txBody>
      </p:sp>
      <p:sp>
        <p:nvSpPr>
          <p:cNvPr id="2" name="TextBox 1">
            <a:extLst>
              <a:ext uri="{FF2B5EF4-FFF2-40B4-BE49-F238E27FC236}">
                <a16:creationId xmlns:a16="http://schemas.microsoft.com/office/drawing/2014/main" id="{D61F1592-07A6-46BC-889D-89A179EF213E}"/>
              </a:ext>
            </a:extLst>
          </p:cNvPr>
          <p:cNvSpPr txBox="1"/>
          <p:nvPr/>
        </p:nvSpPr>
        <p:spPr>
          <a:xfrm>
            <a:off x="568885" y="1247636"/>
            <a:ext cx="6800103" cy="830997"/>
          </a:xfrm>
          <a:prstGeom prst="rect">
            <a:avLst/>
          </a:prstGeom>
          <a:noFill/>
        </p:spPr>
        <p:txBody>
          <a:bodyPr wrap="square" rtlCol="0">
            <a:spAutoFit/>
          </a:bodyPr>
          <a:lstStyle/>
          <a:p>
            <a:r>
              <a:rPr lang="en-US" sz="2400">
                <a:solidFill>
                  <a:schemeClr val="tx1">
                    <a:lumMod val="50000"/>
                    <a:lumOff val="50000"/>
                  </a:schemeClr>
                </a:solidFill>
              </a:rPr>
              <a:t>Carpenters measure inches using halves, quarters, eighth, sixteenths, and thirty-seconds. Why?</a:t>
            </a:r>
          </a:p>
        </p:txBody>
      </p:sp>
      <p:grpSp>
        <p:nvGrpSpPr>
          <p:cNvPr id="131" name="Group 130">
            <a:extLst>
              <a:ext uri="{FF2B5EF4-FFF2-40B4-BE49-F238E27FC236}">
                <a16:creationId xmlns:a16="http://schemas.microsoft.com/office/drawing/2014/main" id="{C3DD16B7-349C-4E2E-A5CB-1A9259D57FF4}"/>
              </a:ext>
            </a:extLst>
          </p:cNvPr>
          <p:cNvGrpSpPr/>
          <p:nvPr/>
        </p:nvGrpSpPr>
        <p:grpSpPr>
          <a:xfrm>
            <a:off x="568885" y="2898450"/>
            <a:ext cx="6708162" cy="380621"/>
            <a:chOff x="519131" y="2981889"/>
            <a:chExt cx="6708162" cy="380621"/>
          </a:xfrm>
        </p:grpSpPr>
        <p:sp>
          <p:nvSpPr>
            <p:cNvPr id="6" name="Rectangle 5">
              <a:extLst>
                <a:ext uri="{FF2B5EF4-FFF2-40B4-BE49-F238E27FC236}">
                  <a16:creationId xmlns:a16="http://schemas.microsoft.com/office/drawing/2014/main" id="{7552D212-C360-406B-8334-FA0CA6BCA486}"/>
                </a:ext>
              </a:extLst>
            </p:cNvPr>
            <p:cNvSpPr/>
            <p:nvPr/>
          </p:nvSpPr>
          <p:spPr>
            <a:xfrm>
              <a:off x="519131" y="2981889"/>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D311569-DB13-4E35-991B-9E663DFB66DF}"/>
                </a:ext>
              </a:extLst>
            </p:cNvPr>
            <p:cNvCxnSpPr>
              <a:stCxn id="6" idx="0"/>
              <a:endCxn id="6" idx="2"/>
            </p:cNvCxnSpPr>
            <p:nvPr/>
          </p:nvCxnSpPr>
          <p:spPr>
            <a:xfrm>
              <a:off x="3873212" y="2981889"/>
              <a:ext cx="0" cy="3806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33C865E7-FF14-41A9-ADF0-0C72E3DB7E1A}"/>
              </a:ext>
            </a:extLst>
          </p:cNvPr>
          <p:cNvGrpSpPr/>
          <p:nvPr/>
        </p:nvGrpSpPr>
        <p:grpSpPr>
          <a:xfrm>
            <a:off x="557562" y="4542516"/>
            <a:ext cx="6708162" cy="380625"/>
            <a:chOff x="519131" y="5043259"/>
            <a:chExt cx="6708162" cy="380625"/>
          </a:xfrm>
        </p:grpSpPr>
        <p:sp>
          <p:nvSpPr>
            <p:cNvPr id="59" name="Rectangle 58">
              <a:extLst>
                <a:ext uri="{FF2B5EF4-FFF2-40B4-BE49-F238E27FC236}">
                  <a16:creationId xmlns:a16="http://schemas.microsoft.com/office/drawing/2014/main" id="{E464C2D4-93B7-445D-B5F7-D49AA9757E3C}"/>
                </a:ext>
              </a:extLst>
            </p:cNvPr>
            <p:cNvSpPr/>
            <p:nvPr/>
          </p:nvSpPr>
          <p:spPr>
            <a:xfrm>
              <a:off x="519131" y="5043263"/>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2A3F87B5-B0B3-4E2E-BAFC-BAA78F922871}"/>
                </a:ext>
              </a:extLst>
            </p:cNvPr>
            <p:cNvCxnSpPr>
              <a:cxnSpLocks/>
              <a:stCxn id="59" idx="0"/>
              <a:endCxn id="59" idx="2"/>
            </p:cNvCxnSpPr>
            <p:nvPr/>
          </p:nvCxnSpPr>
          <p:spPr>
            <a:xfrm>
              <a:off x="3873212"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0421152-C4CE-4A8A-8CAC-D3AD362D037E}"/>
                </a:ext>
              </a:extLst>
            </p:cNvPr>
            <p:cNvCxnSpPr/>
            <p:nvPr/>
          </p:nvCxnSpPr>
          <p:spPr>
            <a:xfrm>
              <a:off x="5544489"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81C3D94-B66D-49DD-AC4E-4EBE0DC01FDA}"/>
                </a:ext>
              </a:extLst>
            </p:cNvPr>
            <p:cNvCxnSpPr/>
            <p:nvPr/>
          </p:nvCxnSpPr>
          <p:spPr>
            <a:xfrm>
              <a:off x="4718196" y="504325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04D891-798E-474D-8FCB-AFBFA3BB89B1}"/>
                </a:ext>
              </a:extLst>
            </p:cNvPr>
            <p:cNvCxnSpPr/>
            <p:nvPr/>
          </p:nvCxnSpPr>
          <p:spPr>
            <a:xfrm>
              <a:off x="6376906"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1AC326E-39DA-43CA-9B0F-D03F1121098A}"/>
                </a:ext>
              </a:extLst>
            </p:cNvPr>
            <p:cNvCxnSpPr/>
            <p:nvPr/>
          </p:nvCxnSpPr>
          <p:spPr>
            <a:xfrm>
              <a:off x="2225027"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1134D6F-0A35-4433-8E25-890B5F5A4643}"/>
                </a:ext>
              </a:extLst>
            </p:cNvPr>
            <p:cNvCxnSpPr/>
            <p:nvPr/>
          </p:nvCxnSpPr>
          <p:spPr>
            <a:xfrm>
              <a:off x="3051321" y="5043261"/>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E6E4A05-2503-4A30-BB99-FA55B38AFCFE}"/>
                </a:ext>
              </a:extLst>
            </p:cNvPr>
            <p:cNvCxnSpPr/>
            <p:nvPr/>
          </p:nvCxnSpPr>
          <p:spPr>
            <a:xfrm>
              <a:off x="1386827" y="5043263"/>
              <a:ext cx="0" cy="3806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AA8D7A8E-2B17-41B2-AE1E-2F25D7FAEA66}"/>
              </a:ext>
            </a:extLst>
          </p:cNvPr>
          <p:cNvGrpSpPr/>
          <p:nvPr/>
        </p:nvGrpSpPr>
        <p:grpSpPr>
          <a:xfrm>
            <a:off x="568883" y="5368740"/>
            <a:ext cx="6708162" cy="394617"/>
            <a:chOff x="283029" y="6374521"/>
            <a:chExt cx="6708162" cy="394617"/>
          </a:xfrm>
        </p:grpSpPr>
        <p:sp>
          <p:nvSpPr>
            <p:cNvPr id="75" name="Rectangle 74">
              <a:extLst>
                <a:ext uri="{FF2B5EF4-FFF2-40B4-BE49-F238E27FC236}">
                  <a16:creationId xmlns:a16="http://schemas.microsoft.com/office/drawing/2014/main" id="{BF72B8DF-757F-48DC-BC89-691EBA5179CF}"/>
                </a:ext>
              </a:extLst>
            </p:cNvPr>
            <p:cNvSpPr/>
            <p:nvPr/>
          </p:nvSpPr>
          <p:spPr>
            <a:xfrm>
              <a:off x="283029" y="6374525"/>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5CAB0454-780B-4F5E-97E4-325BFDFFDC56}"/>
                </a:ext>
              </a:extLst>
            </p:cNvPr>
            <p:cNvCxnSpPr>
              <a:cxnSpLocks/>
              <a:stCxn id="75" idx="0"/>
              <a:endCxn id="75" idx="2"/>
            </p:cNvCxnSpPr>
            <p:nvPr/>
          </p:nvCxnSpPr>
          <p:spPr>
            <a:xfrm>
              <a:off x="3637110"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2B607CB-3361-4662-866F-FC3091067E03}"/>
                </a:ext>
              </a:extLst>
            </p:cNvPr>
            <p:cNvCxnSpPr/>
            <p:nvPr/>
          </p:nvCxnSpPr>
          <p:spPr>
            <a:xfrm>
              <a:off x="5308387"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B2BF7FE-6FE0-452C-92AE-15A59F39A9C8}"/>
                </a:ext>
              </a:extLst>
            </p:cNvPr>
            <p:cNvCxnSpPr/>
            <p:nvPr/>
          </p:nvCxnSpPr>
          <p:spPr>
            <a:xfrm>
              <a:off x="4482094" y="6374521"/>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1B4E63F-B443-49A3-B3E4-0FA3E1D8D953}"/>
                </a:ext>
              </a:extLst>
            </p:cNvPr>
            <p:cNvCxnSpPr/>
            <p:nvPr/>
          </p:nvCxnSpPr>
          <p:spPr>
            <a:xfrm>
              <a:off x="4906256"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FDC3D99-79BF-4AA1-B2F8-8D54D40D2F72}"/>
                </a:ext>
              </a:extLst>
            </p:cNvPr>
            <p:cNvCxnSpPr/>
            <p:nvPr/>
          </p:nvCxnSpPr>
          <p:spPr>
            <a:xfrm>
              <a:off x="6140804"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B174409-9B90-4691-8B3E-ED6737883AD0}"/>
                </a:ext>
              </a:extLst>
            </p:cNvPr>
            <p:cNvCxnSpPr/>
            <p:nvPr/>
          </p:nvCxnSpPr>
          <p:spPr>
            <a:xfrm>
              <a:off x="5732249" y="638174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1065CEA-4E04-4D7C-BFC8-75F006571404}"/>
                </a:ext>
              </a:extLst>
            </p:cNvPr>
            <p:cNvCxnSpPr/>
            <p:nvPr/>
          </p:nvCxnSpPr>
          <p:spPr>
            <a:xfrm>
              <a:off x="6572831"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7F5CF2-FCFA-42C6-87BA-B40F3549C478}"/>
                </a:ext>
              </a:extLst>
            </p:cNvPr>
            <p:cNvCxnSpPr/>
            <p:nvPr/>
          </p:nvCxnSpPr>
          <p:spPr>
            <a:xfrm>
              <a:off x="4065375" y="6374522"/>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1D82F6D-C31D-41AF-809F-B4533D97E012}"/>
                </a:ext>
              </a:extLst>
            </p:cNvPr>
            <p:cNvCxnSpPr/>
            <p:nvPr/>
          </p:nvCxnSpPr>
          <p:spPr>
            <a:xfrm>
              <a:off x="1988925"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594EE88-FCD2-4CA9-812B-194E6F8AB7DF}"/>
                </a:ext>
              </a:extLst>
            </p:cNvPr>
            <p:cNvCxnSpPr/>
            <p:nvPr/>
          </p:nvCxnSpPr>
          <p:spPr>
            <a:xfrm>
              <a:off x="2391356" y="637452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E142434-F976-4AB3-96CD-739E297559D1}"/>
                </a:ext>
              </a:extLst>
            </p:cNvPr>
            <p:cNvCxnSpPr/>
            <p:nvPr/>
          </p:nvCxnSpPr>
          <p:spPr>
            <a:xfrm>
              <a:off x="2815219" y="637452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3568D64-ED3B-414C-A6C7-AC455A611231}"/>
                </a:ext>
              </a:extLst>
            </p:cNvPr>
            <p:cNvCxnSpPr/>
            <p:nvPr/>
          </p:nvCxnSpPr>
          <p:spPr>
            <a:xfrm>
              <a:off x="3227174" y="638175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7BD091-2303-4728-967D-7D62CF235E74}"/>
                </a:ext>
              </a:extLst>
            </p:cNvPr>
            <p:cNvCxnSpPr/>
            <p:nvPr/>
          </p:nvCxnSpPr>
          <p:spPr>
            <a:xfrm>
              <a:off x="731625" y="638851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4DDFDC5-C98C-4976-B561-D8E30AF725F5}"/>
                </a:ext>
              </a:extLst>
            </p:cNvPr>
            <p:cNvCxnSpPr/>
            <p:nvPr/>
          </p:nvCxnSpPr>
          <p:spPr>
            <a:xfrm>
              <a:off x="1150725"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5D2B578-BE7B-4CB3-B2C0-0873F5BC16A9}"/>
                </a:ext>
              </a:extLst>
            </p:cNvPr>
            <p:cNvCxnSpPr/>
            <p:nvPr/>
          </p:nvCxnSpPr>
          <p:spPr>
            <a:xfrm>
              <a:off x="1565062" y="6381751"/>
              <a:ext cx="0" cy="3806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ED783ADA-046E-4B2C-BE4B-54CCE3AA857D}"/>
              </a:ext>
            </a:extLst>
          </p:cNvPr>
          <p:cNvGrpSpPr/>
          <p:nvPr/>
        </p:nvGrpSpPr>
        <p:grpSpPr>
          <a:xfrm>
            <a:off x="568883" y="3722699"/>
            <a:ext cx="6708162" cy="380621"/>
            <a:chOff x="532119" y="4034693"/>
            <a:chExt cx="6708162" cy="380621"/>
          </a:xfrm>
        </p:grpSpPr>
        <p:sp>
          <p:nvSpPr>
            <p:cNvPr id="91" name="Rectangle 90">
              <a:extLst>
                <a:ext uri="{FF2B5EF4-FFF2-40B4-BE49-F238E27FC236}">
                  <a16:creationId xmlns:a16="http://schemas.microsoft.com/office/drawing/2014/main" id="{2AFF3004-9C69-45D3-BBCA-4C22C98C2FB2}"/>
                </a:ext>
              </a:extLst>
            </p:cNvPr>
            <p:cNvSpPr/>
            <p:nvPr/>
          </p:nvSpPr>
          <p:spPr>
            <a:xfrm>
              <a:off x="532119" y="4034693"/>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790EED9C-297F-4297-815B-61345FB7C93C}"/>
                </a:ext>
              </a:extLst>
            </p:cNvPr>
            <p:cNvCxnSpPr>
              <a:stCxn id="91" idx="0"/>
              <a:endCxn id="91" idx="2"/>
            </p:cNvCxnSpPr>
            <p:nvPr/>
          </p:nvCxnSpPr>
          <p:spPr>
            <a:xfrm>
              <a:off x="3886200" y="403469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AF84460-B35F-463B-BCAC-B9643213B0E8}"/>
                </a:ext>
              </a:extLst>
            </p:cNvPr>
            <p:cNvCxnSpPr/>
            <p:nvPr/>
          </p:nvCxnSpPr>
          <p:spPr>
            <a:xfrm>
              <a:off x="5557477" y="403469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E65A90C-924E-4606-91E1-1A39AFF9925F}"/>
                </a:ext>
              </a:extLst>
            </p:cNvPr>
            <p:cNvCxnSpPr/>
            <p:nvPr/>
          </p:nvCxnSpPr>
          <p:spPr>
            <a:xfrm>
              <a:off x="2238015" y="4034693"/>
              <a:ext cx="0" cy="38062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8" name="Rectangle 107">
            <a:extLst>
              <a:ext uri="{FF2B5EF4-FFF2-40B4-BE49-F238E27FC236}">
                <a16:creationId xmlns:a16="http://schemas.microsoft.com/office/drawing/2014/main" id="{075EE84B-4819-496B-902C-C8BD6872596E}"/>
              </a:ext>
            </a:extLst>
          </p:cNvPr>
          <p:cNvSpPr/>
          <p:nvPr/>
        </p:nvSpPr>
        <p:spPr>
          <a:xfrm>
            <a:off x="568885" y="2078633"/>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8B185876-8E0E-4949-BC6B-922D7F44191D}"/>
              </a:ext>
            </a:extLst>
          </p:cNvPr>
          <p:cNvSpPr txBox="1"/>
          <p:nvPr/>
        </p:nvSpPr>
        <p:spPr>
          <a:xfrm>
            <a:off x="3476264" y="2053064"/>
            <a:ext cx="954161" cy="369332"/>
          </a:xfrm>
          <a:prstGeom prst="rect">
            <a:avLst/>
          </a:prstGeom>
          <a:noFill/>
        </p:spPr>
        <p:txBody>
          <a:bodyPr wrap="square" rtlCol="0">
            <a:spAutoFit/>
          </a:bodyPr>
          <a:lstStyle/>
          <a:p>
            <a:r>
              <a:rPr lang="en-US"/>
              <a:t>1 Inch</a:t>
            </a:r>
          </a:p>
        </p:txBody>
      </p:sp>
      <p:sp>
        <p:nvSpPr>
          <p:cNvPr id="110" name="TextBox 109">
            <a:extLst>
              <a:ext uri="{FF2B5EF4-FFF2-40B4-BE49-F238E27FC236}">
                <a16:creationId xmlns:a16="http://schemas.microsoft.com/office/drawing/2014/main" id="{1F92D8D8-7FD9-4213-B480-48EF133C18BB}"/>
              </a:ext>
            </a:extLst>
          </p:cNvPr>
          <p:cNvSpPr txBox="1"/>
          <p:nvPr/>
        </p:nvSpPr>
        <p:spPr>
          <a:xfrm>
            <a:off x="1226602" y="2590390"/>
            <a:ext cx="5319195" cy="369332"/>
          </a:xfrm>
          <a:prstGeom prst="rect">
            <a:avLst/>
          </a:prstGeom>
          <a:noFill/>
        </p:spPr>
        <p:txBody>
          <a:bodyPr wrap="square" rtlCol="0">
            <a:spAutoFit/>
          </a:bodyPr>
          <a:lstStyle/>
          <a:p>
            <a:r>
              <a:rPr lang="en-US"/>
              <a:t>Cut the inch into 2 equal shares. Now you have halves.</a:t>
            </a:r>
          </a:p>
        </p:txBody>
      </p:sp>
      <p:sp>
        <p:nvSpPr>
          <p:cNvPr id="111" name="TextBox 110">
            <a:extLst>
              <a:ext uri="{FF2B5EF4-FFF2-40B4-BE49-F238E27FC236}">
                <a16:creationId xmlns:a16="http://schemas.microsoft.com/office/drawing/2014/main" id="{8CFC4F1A-6EA9-4696-BED4-E4E6FB730544}"/>
              </a:ext>
            </a:extLst>
          </p:cNvPr>
          <p:cNvSpPr txBox="1"/>
          <p:nvPr/>
        </p:nvSpPr>
        <p:spPr>
          <a:xfrm>
            <a:off x="1108173" y="3398918"/>
            <a:ext cx="5672198" cy="369332"/>
          </a:xfrm>
          <a:prstGeom prst="rect">
            <a:avLst/>
          </a:prstGeom>
          <a:noFill/>
        </p:spPr>
        <p:txBody>
          <a:bodyPr wrap="square" rtlCol="0">
            <a:spAutoFit/>
          </a:bodyPr>
          <a:lstStyle/>
          <a:p>
            <a:r>
              <a:rPr lang="en-US"/>
              <a:t>Cut the halves into 2 equal shares. Now you have quarters.</a:t>
            </a:r>
          </a:p>
        </p:txBody>
      </p:sp>
      <p:sp>
        <p:nvSpPr>
          <p:cNvPr id="112" name="TextBox 111">
            <a:extLst>
              <a:ext uri="{FF2B5EF4-FFF2-40B4-BE49-F238E27FC236}">
                <a16:creationId xmlns:a16="http://schemas.microsoft.com/office/drawing/2014/main" id="{886B5985-0CE7-423E-B419-92165691AA14}"/>
              </a:ext>
            </a:extLst>
          </p:cNvPr>
          <p:cNvSpPr txBox="1"/>
          <p:nvPr/>
        </p:nvSpPr>
        <p:spPr>
          <a:xfrm>
            <a:off x="1042915" y="4211878"/>
            <a:ext cx="5737456" cy="369332"/>
          </a:xfrm>
          <a:prstGeom prst="rect">
            <a:avLst/>
          </a:prstGeom>
          <a:noFill/>
        </p:spPr>
        <p:txBody>
          <a:bodyPr wrap="square" rtlCol="0">
            <a:spAutoFit/>
          </a:bodyPr>
          <a:lstStyle/>
          <a:p>
            <a:r>
              <a:rPr lang="en-US"/>
              <a:t>Cut the quarters into 2 equal shares. Now you have eighths.</a:t>
            </a:r>
          </a:p>
        </p:txBody>
      </p:sp>
      <p:sp>
        <p:nvSpPr>
          <p:cNvPr id="113" name="TextBox 112">
            <a:extLst>
              <a:ext uri="{FF2B5EF4-FFF2-40B4-BE49-F238E27FC236}">
                <a16:creationId xmlns:a16="http://schemas.microsoft.com/office/drawing/2014/main" id="{1F51FAEF-A468-4BD7-A1AC-AEDBF32845DE}"/>
              </a:ext>
            </a:extLst>
          </p:cNvPr>
          <p:cNvSpPr txBox="1"/>
          <p:nvPr/>
        </p:nvSpPr>
        <p:spPr>
          <a:xfrm>
            <a:off x="906379" y="5054277"/>
            <a:ext cx="6033169" cy="369332"/>
          </a:xfrm>
          <a:prstGeom prst="rect">
            <a:avLst/>
          </a:prstGeom>
          <a:noFill/>
        </p:spPr>
        <p:txBody>
          <a:bodyPr wrap="square" rtlCol="0">
            <a:spAutoFit/>
          </a:bodyPr>
          <a:lstStyle/>
          <a:p>
            <a:r>
              <a:rPr lang="en-US"/>
              <a:t>Cut the eighths into 2 equal shares. Now you have sixteenths.</a:t>
            </a:r>
          </a:p>
        </p:txBody>
      </p:sp>
      <p:sp>
        <p:nvSpPr>
          <p:cNvPr id="114" name="TextBox 113">
            <a:extLst>
              <a:ext uri="{FF2B5EF4-FFF2-40B4-BE49-F238E27FC236}">
                <a16:creationId xmlns:a16="http://schemas.microsoft.com/office/drawing/2014/main" id="{0B8EFC4A-801D-42F3-A838-D4B6D09D185D}"/>
              </a:ext>
            </a:extLst>
          </p:cNvPr>
          <p:cNvSpPr txBox="1"/>
          <p:nvPr/>
        </p:nvSpPr>
        <p:spPr>
          <a:xfrm>
            <a:off x="628622" y="5818636"/>
            <a:ext cx="6566042" cy="369332"/>
          </a:xfrm>
          <a:prstGeom prst="rect">
            <a:avLst/>
          </a:prstGeom>
          <a:noFill/>
        </p:spPr>
        <p:txBody>
          <a:bodyPr wrap="square" rtlCol="0">
            <a:spAutoFit/>
          </a:bodyPr>
          <a:lstStyle/>
          <a:p>
            <a:r>
              <a:rPr lang="en-US"/>
              <a:t>Cut the sixteenths into 2 equal shares. Now you have thirty-seconds.</a:t>
            </a:r>
          </a:p>
        </p:txBody>
      </p:sp>
      <p:grpSp>
        <p:nvGrpSpPr>
          <p:cNvPr id="134" name="Group 133">
            <a:extLst>
              <a:ext uri="{FF2B5EF4-FFF2-40B4-BE49-F238E27FC236}">
                <a16:creationId xmlns:a16="http://schemas.microsoft.com/office/drawing/2014/main" id="{14E06747-66C3-48E4-86A0-81CCE706764F}"/>
              </a:ext>
            </a:extLst>
          </p:cNvPr>
          <p:cNvGrpSpPr/>
          <p:nvPr/>
        </p:nvGrpSpPr>
        <p:grpSpPr>
          <a:xfrm>
            <a:off x="568883" y="6194964"/>
            <a:ext cx="6708162" cy="394621"/>
            <a:chOff x="532119" y="7345566"/>
            <a:chExt cx="6708162" cy="394621"/>
          </a:xfrm>
        </p:grpSpPr>
        <p:sp>
          <p:nvSpPr>
            <p:cNvPr id="42" name="Rectangle 41">
              <a:extLst>
                <a:ext uri="{FF2B5EF4-FFF2-40B4-BE49-F238E27FC236}">
                  <a16:creationId xmlns:a16="http://schemas.microsoft.com/office/drawing/2014/main" id="{A037A993-6384-42D7-8EE9-6A60AF0B0D13}"/>
                </a:ext>
              </a:extLst>
            </p:cNvPr>
            <p:cNvSpPr/>
            <p:nvPr/>
          </p:nvSpPr>
          <p:spPr>
            <a:xfrm>
              <a:off x="532119" y="7345574"/>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C43D97F5-7319-460B-825F-1B12E366906C}"/>
                </a:ext>
              </a:extLst>
            </p:cNvPr>
            <p:cNvCxnSpPr>
              <a:cxnSpLocks/>
              <a:stCxn id="42" idx="0"/>
              <a:endCxn id="42" idx="2"/>
            </p:cNvCxnSpPr>
            <p:nvPr/>
          </p:nvCxnSpPr>
          <p:spPr>
            <a:xfrm>
              <a:off x="3886200"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9249703-2B4E-4471-BDBA-D8923C5464C6}"/>
                </a:ext>
              </a:extLst>
            </p:cNvPr>
            <p:cNvCxnSpPr/>
            <p:nvPr/>
          </p:nvCxnSpPr>
          <p:spPr>
            <a:xfrm>
              <a:off x="5557477"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9446371-D5D3-4B49-8FD1-870EA4CA0EC0}"/>
                </a:ext>
              </a:extLst>
            </p:cNvPr>
            <p:cNvCxnSpPr/>
            <p:nvPr/>
          </p:nvCxnSpPr>
          <p:spPr>
            <a:xfrm>
              <a:off x="4731184" y="734557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2BD7872-359D-4C03-8BB2-88AE7635CD07}"/>
                </a:ext>
              </a:extLst>
            </p:cNvPr>
            <p:cNvCxnSpPr/>
            <p:nvPr/>
          </p:nvCxnSpPr>
          <p:spPr>
            <a:xfrm>
              <a:off x="5155346"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E3DE73-A288-4EA7-8818-C11520C72561}"/>
                </a:ext>
              </a:extLst>
            </p:cNvPr>
            <p:cNvCxnSpPr/>
            <p:nvPr/>
          </p:nvCxnSpPr>
          <p:spPr>
            <a:xfrm>
              <a:off x="6389894"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B9BBB69-96EE-4866-BEDF-8C33885EE646}"/>
                </a:ext>
              </a:extLst>
            </p:cNvPr>
            <p:cNvCxnSpPr/>
            <p:nvPr/>
          </p:nvCxnSpPr>
          <p:spPr>
            <a:xfrm>
              <a:off x="5981339" y="735279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744E29D-C8BD-4434-89A6-A4C1E7D2ABFB}"/>
                </a:ext>
              </a:extLst>
            </p:cNvPr>
            <p:cNvCxnSpPr/>
            <p:nvPr/>
          </p:nvCxnSpPr>
          <p:spPr>
            <a:xfrm>
              <a:off x="6821921"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A5A54A-7AB6-4C73-818B-D4336547E2F1}"/>
                </a:ext>
              </a:extLst>
            </p:cNvPr>
            <p:cNvCxnSpPr/>
            <p:nvPr/>
          </p:nvCxnSpPr>
          <p:spPr>
            <a:xfrm>
              <a:off x="4314465" y="7345571"/>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B66E102-2825-413F-AF8F-11A5AFB57465}"/>
                </a:ext>
              </a:extLst>
            </p:cNvPr>
            <p:cNvCxnSpPr/>
            <p:nvPr/>
          </p:nvCxnSpPr>
          <p:spPr>
            <a:xfrm>
              <a:off x="2238015"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D6B4481-49A2-4078-9670-9EB44A5DA8EA}"/>
                </a:ext>
              </a:extLst>
            </p:cNvPr>
            <p:cNvCxnSpPr/>
            <p:nvPr/>
          </p:nvCxnSpPr>
          <p:spPr>
            <a:xfrm>
              <a:off x="2640446" y="734557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A571DD0-EBF2-4A2E-AA43-237D56573C73}"/>
                </a:ext>
              </a:extLst>
            </p:cNvPr>
            <p:cNvCxnSpPr/>
            <p:nvPr/>
          </p:nvCxnSpPr>
          <p:spPr>
            <a:xfrm>
              <a:off x="3064309" y="7345572"/>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4885CEB-A74E-45BB-A440-9B1D0D3B05B2}"/>
                </a:ext>
              </a:extLst>
            </p:cNvPr>
            <p:cNvCxnSpPr/>
            <p:nvPr/>
          </p:nvCxnSpPr>
          <p:spPr>
            <a:xfrm>
              <a:off x="3476264" y="735279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8EDC48F-F3E6-47C2-9E60-C3A774C75C31}"/>
                </a:ext>
              </a:extLst>
            </p:cNvPr>
            <p:cNvCxnSpPr/>
            <p:nvPr/>
          </p:nvCxnSpPr>
          <p:spPr>
            <a:xfrm>
              <a:off x="980715"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CD572CD-1748-4E9D-9E99-F7E4D4F921D4}"/>
                </a:ext>
              </a:extLst>
            </p:cNvPr>
            <p:cNvCxnSpPr/>
            <p:nvPr/>
          </p:nvCxnSpPr>
          <p:spPr>
            <a:xfrm>
              <a:off x="1399815"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5A645AD-2E70-4AE9-B1C2-DC6009DC7724}"/>
                </a:ext>
              </a:extLst>
            </p:cNvPr>
            <p:cNvCxnSpPr/>
            <p:nvPr/>
          </p:nvCxnSpPr>
          <p:spPr>
            <a:xfrm>
              <a:off x="1814152" y="735280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C0B507B-125A-460F-B28F-D69CE7DBF824}"/>
                </a:ext>
              </a:extLst>
            </p:cNvPr>
            <p:cNvCxnSpPr/>
            <p:nvPr/>
          </p:nvCxnSpPr>
          <p:spPr>
            <a:xfrm>
              <a:off x="1200408" y="734557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7462AB2-ECFE-482A-8B5E-A4749D9F635D}"/>
                </a:ext>
              </a:extLst>
            </p:cNvPr>
            <p:cNvCxnSpPr/>
            <p:nvPr/>
          </p:nvCxnSpPr>
          <p:spPr>
            <a:xfrm>
              <a:off x="1604602" y="735279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0015157-501F-4F08-8F1E-737F7D7BAE9E}"/>
                </a:ext>
              </a:extLst>
            </p:cNvPr>
            <p:cNvCxnSpPr/>
            <p:nvPr/>
          </p:nvCxnSpPr>
          <p:spPr>
            <a:xfrm>
              <a:off x="2040371"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DE8DDEE-4063-4A76-8FED-8C465E86C899}"/>
                </a:ext>
              </a:extLst>
            </p:cNvPr>
            <p:cNvCxnSpPr/>
            <p:nvPr/>
          </p:nvCxnSpPr>
          <p:spPr>
            <a:xfrm>
              <a:off x="2435658" y="735279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4C72495-3B60-464A-BF7D-C4D07A3CC174}"/>
                </a:ext>
              </a:extLst>
            </p:cNvPr>
            <p:cNvCxnSpPr/>
            <p:nvPr/>
          </p:nvCxnSpPr>
          <p:spPr>
            <a:xfrm>
              <a:off x="2847615"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69ADC33-6E57-4443-AB93-01CDC6A76347}"/>
                </a:ext>
              </a:extLst>
            </p:cNvPr>
            <p:cNvCxnSpPr/>
            <p:nvPr/>
          </p:nvCxnSpPr>
          <p:spPr>
            <a:xfrm>
              <a:off x="760920" y="735687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A96C2C4-FB39-4C48-A81A-3CDCB0010CB2}"/>
                </a:ext>
              </a:extLst>
            </p:cNvPr>
            <p:cNvCxnSpPr/>
            <p:nvPr/>
          </p:nvCxnSpPr>
          <p:spPr>
            <a:xfrm>
              <a:off x="3264334" y="734556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B9582FE-2CD7-408F-967B-A27E191AEF11}"/>
                </a:ext>
              </a:extLst>
            </p:cNvPr>
            <p:cNvCxnSpPr/>
            <p:nvPr/>
          </p:nvCxnSpPr>
          <p:spPr>
            <a:xfrm>
              <a:off x="3671168" y="734955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D0ECCD8-61FC-4B26-9013-B9F4915FC40B}"/>
                </a:ext>
              </a:extLst>
            </p:cNvPr>
            <p:cNvCxnSpPr/>
            <p:nvPr/>
          </p:nvCxnSpPr>
          <p:spPr>
            <a:xfrm>
              <a:off x="4097052"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E0E0BCD-D33F-4FA2-A45A-852A4D0F4774}"/>
                </a:ext>
              </a:extLst>
            </p:cNvPr>
            <p:cNvCxnSpPr/>
            <p:nvPr/>
          </p:nvCxnSpPr>
          <p:spPr>
            <a:xfrm>
              <a:off x="4516872" y="734556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B8E4B8F-35E6-4AE8-A1C9-36CB977C11A4}"/>
                </a:ext>
              </a:extLst>
            </p:cNvPr>
            <p:cNvCxnSpPr/>
            <p:nvPr/>
          </p:nvCxnSpPr>
          <p:spPr>
            <a:xfrm>
              <a:off x="4949839" y="735279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606014D-84EC-49F6-9FED-AA507609D33E}"/>
                </a:ext>
              </a:extLst>
            </p:cNvPr>
            <p:cNvCxnSpPr/>
            <p:nvPr/>
          </p:nvCxnSpPr>
          <p:spPr>
            <a:xfrm>
              <a:off x="5354652" y="734556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1A28C9F-714D-4F8B-B5B5-273CF27A09F0}"/>
                </a:ext>
              </a:extLst>
            </p:cNvPr>
            <p:cNvCxnSpPr/>
            <p:nvPr/>
          </p:nvCxnSpPr>
          <p:spPr>
            <a:xfrm>
              <a:off x="5771369" y="735279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4114392-97A5-4510-BA9D-B95C33B8C9A5}"/>
                </a:ext>
              </a:extLst>
            </p:cNvPr>
            <p:cNvCxnSpPr/>
            <p:nvPr/>
          </p:nvCxnSpPr>
          <p:spPr>
            <a:xfrm>
              <a:off x="6197614" y="734556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A55D81C-3B62-43B5-B594-939EC1ED3A4E}"/>
                </a:ext>
              </a:extLst>
            </p:cNvPr>
            <p:cNvCxnSpPr/>
            <p:nvPr/>
          </p:nvCxnSpPr>
          <p:spPr>
            <a:xfrm>
              <a:off x="6599326" y="7345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00E63B2-1F4D-4615-853B-D0CA9BB94FB1}"/>
                </a:ext>
              </a:extLst>
            </p:cNvPr>
            <p:cNvCxnSpPr/>
            <p:nvPr/>
          </p:nvCxnSpPr>
          <p:spPr>
            <a:xfrm>
              <a:off x="7048708" y="7352796"/>
              <a:ext cx="0" cy="38062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6" name="TextBox 135">
            <a:extLst>
              <a:ext uri="{FF2B5EF4-FFF2-40B4-BE49-F238E27FC236}">
                <a16:creationId xmlns:a16="http://schemas.microsoft.com/office/drawing/2014/main" id="{46FF199C-F9CC-46A5-9432-ADD7D4784B10}"/>
              </a:ext>
            </a:extLst>
          </p:cNvPr>
          <p:cNvSpPr txBox="1"/>
          <p:nvPr/>
        </p:nvSpPr>
        <p:spPr>
          <a:xfrm>
            <a:off x="519430" y="6671639"/>
            <a:ext cx="6566042" cy="369332"/>
          </a:xfrm>
          <a:prstGeom prst="rect">
            <a:avLst/>
          </a:prstGeom>
          <a:noFill/>
        </p:spPr>
        <p:txBody>
          <a:bodyPr wrap="square" rtlCol="0">
            <a:spAutoFit/>
          </a:bodyPr>
          <a:lstStyle/>
          <a:p>
            <a:r>
              <a:rPr lang="en-US"/>
              <a:t>Color half of each of the </a:t>
            </a:r>
            <a:r>
              <a:rPr lang="en-US">
                <a:ln w="6350">
                  <a:solidFill>
                    <a:schemeClr val="tx1">
                      <a:lumMod val="50000"/>
                      <a:lumOff val="50000"/>
                    </a:schemeClr>
                  </a:solidFill>
                </a:ln>
                <a:noFill/>
              </a:rPr>
              <a:t>fraction bars.</a:t>
            </a:r>
          </a:p>
        </p:txBody>
      </p: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C2E524CF-BF95-47BE-8CF1-FCD702EF5B96}"/>
                  </a:ext>
                </a:extLst>
              </p:cNvPr>
              <p:cNvSpPr txBox="1"/>
              <p:nvPr/>
            </p:nvSpPr>
            <p:spPr>
              <a:xfrm>
                <a:off x="1284240" y="7093662"/>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4</m:t>
                          </m:r>
                        </m:den>
                      </m:f>
                    </m:oMath>
                  </m:oMathPara>
                </a14:m>
                <a:endParaRPr lang="en-US"/>
              </a:p>
            </p:txBody>
          </p:sp>
        </mc:Choice>
        <mc:Fallback xmlns="">
          <p:sp>
            <p:nvSpPr>
              <p:cNvPr id="137" name="TextBox 136">
                <a:extLst>
                  <a:ext uri="{FF2B5EF4-FFF2-40B4-BE49-F238E27FC236}">
                    <a16:creationId xmlns:a16="http://schemas.microsoft.com/office/drawing/2014/main" id="{C2E524CF-BF95-47BE-8CF1-FCD702EF5B96}"/>
                  </a:ext>
                </a:extLst>
              </p:cNvPr>
              <p:cNvSpPr txBox="1">
                <a:spLocks noRot="1" noChangeAspect="1" noMove="1" noResize="1" noEditPoints="1" noAdjustHandles="1" noChangeArrowheads="1" noChangeShapeType="1" noTextEdit="1"/>
              </p:cNvSpPr>
              <p:nvPr/>
            </p:nvSpPr>
            <p:spPr>
              <a:xfrm>
                <a:off x="1284240" y="7093662"/>
                <a:ext cx="374395" cy="54245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9E42C952-A53C-47E3-A491-97364CCD4702}"/>
                  </a:ext>
                </a:extLst>
              </p:cNvPr>
              <p:cNvSpPr txBox="1"/>
              <p:nvPr/>
            </p:nvSpPr>
            <p:spPr>
              <a:xfrm>
                <a:off x="657946" y="7127069"/>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138" name="TextBox 137">
                <a:extLst>
                  <a:ext uri="{FF2B5EF4-FFF2-40B4-BE49-F238E27FC236}">
                    <a16:creationId xmlns:a16="http://schemas.microsoft.com/office/drawing/2014/main" id="{9E42C952-A53C-47E3-A491-97364CCD4702}"/>
                  </a:ext>
                </a:extLst>
              </p:cNvPr>
              <p:cNvSpPr txBox="1">
                <a:spLocks noRot="1" noChangeAspect="1" noMove="1" noResize="1" noEditPoints="1" noAdjustHandles="1" noChangeArrowheads="1" noChangeShapeType="1" noTextEdit="1"/>
              </p:cNvSpPr>
              <p:nvPr/>
            </p:nvSpPr>
            <p:spPr>
              <a:xfrm>
                <a:off x="657946" y="7127069"/>
                <a:ext cx="374395" cy="5186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280B9539-91FF-468B-9F16-67F9A7B19D44}"/>
                  </a:ext>
                </a:extLst>
              </p:cNvPr>
              <p:cNvSpPr txBox="1"/>
              <p:nvPr/>
            </p:nvSpPr>
            <p:spPr>
              <a:xfrm>
                <a:off x="1850916" y="7098180"/>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8</m:t>
                          </m:r>
                        </m:den>
                      </m:f>
                    </m:oMath>
                  </m:oMathPara>
                </a14:m>
                <a:endParaRPr lang="en-US"/>
              </a:p>
            </p:txBody>
          </p:sp>
        </mc:Choice>
        <mc:Fallback xmlns="">
          <p:sp>
            <p:nvSpPr>
              <p:cNvPr id="139" name="TextBox 138">
                <a:extLst>
                  <a:ext uri="{FF2B5EF4-FFF2-40B4-BE49-F238E27FC236}">
                    <a16:creationId xmlns:a16="http://schemas.microsoft.com/office/drawing/2014/main" id="{280B9539-91FF-468B-9F16-67F9A7B19D44}"/>
                  </a:ext>
                </a:extLst>
              </p:cNvPr>
              <p:cNvSpPr txBox="1">
                <a:spLocks noRot="1" noChangeAspect="1" noMove="1" noResize="1" noEditPoints="1" noAdjustHandles="1" noChangeArrowheads="1" noChangeShapeType="1" noTextEdit="1"/>
              </p:cNvSpPr>
              <p:nvPr/>
            </p:nvSpPr>
            <p:spPr>
              <a:xfrm>
                <a:off x="1850916" y="7098180"/>
                <a:ext cx="374395" cy="542456"/>
              </a:xfrm>
              <a:prstGeom prst="rect">
                <a:avLst/>
              </a:prstGeom>
              <a:blipFill>
                <a:blip r:embed="rId5"/>
                <a:stretch>
                  <a:fillRect/>
                </a:stretch>
              </a:blipFill>
            </p:spPr>
            <p:txBody>
              <a:bodyPr/>
              <a:lstStyle/>
              <a:p>
                <a:r>
                  <a:rPr lang="en-US">
                    <a:noFill/>
                  </a:rPr>
                  <a:t> </a:t>
                </a:r>
              </a:p>
            </p:txBody>
          </p:sp>
        </mc:Fallback>
      </mc:AlternateContent>
      <p:sp>
        <p:nvSpPr>
          <p:cNvPr id="140" name="TextBox 139">
            <a:extLst>
              <a:ext uri="{FF2B5EF4-FFF2-40B4-BE49-F238E27FC236}">
                <a16:creationId xmlns:a16="http://schemas.microsoft.com/office/drawing/2014/main" id="{EA99C3DD-240C-419C-958B-7649CF3B10F0}"/>
              </a:ext>
            </a:extLst>
          </p:cNvPr>
          <p:cNvSpPr txBox="1"/>
          <p:nvPr/>
        </p:nvSpPr>
        <p:spPr>
          <a:xfrm>
            <a:off x="972491" y="7138575"/>
            <a:ext cx="2138274" cy="461665"/>
          </a:xfrm>
          <a:prstGeom prst="rect">
            <a:avLst/>
          </a:prstGeom>
          <a:noFill/>
        </p:spPr>
        <p:txBody>
          <a:bodyPr wrap="square" rtlCol="0">
            <a:spAutoFit/>
          </a:bodyPr>
          <a:lstStyle/>
          <a:p>
            <a:r>
              <a:rPr lang="en-US" sz="2400">
                <a:solidFill>
                  <a:schemeClr val="tx1">
                    <a:lumMod val="50000"/>
                    <a:lumOff val="50000"/>
                  </a:schemeClr>
                </a:solidFill>
              </a:rPr>
              <a:t>=       =      =      =</a:t>
            </a:r>
          </a:p>
        </p:txBody>
      </p:sp>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BBAAF6E7-C9A3-4E36-982F-10371DEC5DF6}"/>
                  </a:ext>
                </a:extLst>
              </p:cNvPr>
              <p:cNvSpPr txBox="1"/>
              <p:nvPr/>
            </p:nvSpPr>
            <p:spPr>
              <a:xfrm>
                <a:off x="2427066" y="7096384"/>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16</m:t>
                          </m:r>
                        </m:den>
                      </m:f>
                    </m:oMath>
                  </m:oMathPara>
                </a14:m>
                <a:endParaRPr lang="en-US"/>
              </a:p>
            </p:txBody>
          </p:sp>
        </mc:Choice>
        <mc:Fallback xmlns="">
          <p:sp>
            <p:nvSpPr>
              <p:cNvPr id="141" name="TextBox 140">
                <a:extLst>
                  <a:ext uri="{FF2B5EF4-FFF2-40B4-BE49-F238E27FC236}">
                    <a16:creationId xmlns:a16="http://schemas.microsoft.com/office/drawing/2014/main" id="{BBAAF6E7-C9A3-4E36-982F-10371DEC5DF6}"/>
                  </a:ext>
                </a:extLst>
              </p:cNvPr>
              <p:cNvSpPr txBox="1">
                <a:spLocks noRot="1" noChangeAspect="1" noMove="1" noResize="1" noEditPoints="1" noAdjustHandles="1" noChangeArrowheads="1" noChangeShapeType="1" noTextEdit="1"/>
              </p:cNvSpPr>
              <p:nvPr/>
            </p:nvSpPr>
            <p:spPr>
              <a:xfrm>
                <a:off x="2427066" y="7096384"/>
                <a:ext cx="374395" cy="54425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4505F7BE-E3AA-4B5A-B743-8DD1EDFE0194}"/>
                  </a:ext>
                </a:extLst>
              </p:cNvPr>
              <p:cNvSpPr txBox="1"/>
              <p:nvPr/>
            </p:nvSpPr>
            <p:spPr>
              <a:xfrm>
                <a:off x="2988269" y="7091866"/>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32</m:t>
                          </m:r>
                        </m:den>
                      </m:f>
                    </m:oMath>
                  </m:oMathPara>
                </a14:m>
                <a:endParaRPr lang="en-US"/>
              </a:p>
            </p:txBody>
          </p:sp>
        </mc:Choice>
        <mc:Fallback xmlns="">
          <p:sp>
            <p:nvSpPr>
              <p:cNvPr id="142" name="TextBox 141">
                <a:extLst>
                  <a:ext uri="{FF2B5EF4-FFF2-40B4-BE49-F238E27FC236}">
                    <a16:creationId xmlns:a16="http://schemas.microsoft.com/office/drawing/2014/main" id="{4505F7BE-E3AA-4B5A-B743-8DD1EDFE0194}"/>
                  </a:ext>
                </a:extLst>
              </p:cNvPr>
              <p:cNvSpPr txBox="1">
                <a:spLocks noRot="1" noChangeAspect="1" noMove="1" noResize="1" noEditPoints="1" noAdjustHandles="1" noChangeArrowheads="1" noChangeShapeType="1" noTextEdit="1"/>
              </p:cNvSpPr>
              <p:nvPr/>
            </p:nvSpPr>
            <p:spPr>
              <a:xfrm>
                <a:off x="2988269" y="7091866"/>
                <a:ext cx="374395" cy="544252"/>
              </a:xfrm>
              <a:prstGeom prst="rect">
                <a:avLst/>
              </a:prstGeom>
              <a:blipFill>
                <a:blip r:embed="rId7"/>
                <a:stretch>
                  <a:fillRect/>
                </a:stretch>
              </a:blipFill>
            </p:spPr>
            <p:txBody>
              <a:bodyPr/>
              <a:lstStyle/>
              <a:p>
                <a:r>
                  <a:rPr lang="en-US">
                    <a:noFill/>
                  </a:rPr>
                  <a:t> </a:t>
                </a:r>
              </a:p>
            </p:txBody>
          </p:sp>
        </mc:Fallback>
      </mc:AlternateContent>
      <p:sp>
        <p:nvSpPr>
          <p:cNvPr id="143" name="TextBox 142">
            <a:extLst>
              <a:ext uri="{FF2B5EF4-FFF2-40B4-BE49-F238E27FC236}">
                <a16:creationId xmlns:a16="http://schemas.microsoft.com/office/drawing/2014/main" id="{848629AB-9B27-40FB-9559-FA7657F83DC8}"/>
              </a:ext>
            </a:extLst>
          </p:cNvPr>
          <p:cNvSpPr txBox="1"/>
          <p:nvPr/>
        </p:nvSpPr>
        <p:spPr>
          <a:xfrm>
            <a:off x="589384" y="7804584"/>
            <a:ext cx="6779603" cy="1631216"/>
          </a:xfrm>
          <a:prstGeom prst="rect">
            <a:avLst/>
          </a:prstGeom>
          <a:noFill/>
        </p:spPr>
        <p:txBody>
          <a:bodyPr wrap="square" rtlCol="0">
            <a:spAutoFit/>
          </a:bodyPr>
          <a:lstStyle/>
          <a:p>
            <a:r>
              <a:rPr lang="en-US" sz="2000">
                <a:solidFill>
                  <a:schemeClr val="tx1">
                    <a:lumMod val="50000"/>
                    <a:lumOff val="50000"/>
                  </a:schemeClr>
                </a:solidFill>
                <a:cs typeface="Calibri" panose="020F0502020204030204" pitchFamily="34" charset="0"/>
              </a:rPr>
              <a:t>What patterns do you see?  ____________________________</a:t>
            </a:r>
          </a:p>
          <a:p>
            <a:r>
              <a:rPr lang="en-US" sz="2000">
                <a:solidFill>
                  <a:schemeClr val="tx1">
                    <a:lumMod val="50000"/>
                    <a:lumOff val="50000"/>
                  </a:schemeClr>
                </a:solidFill>
                <a:cs typeface="Calibri" panose="020F0502020204030204" pitchFamily="34" charset="0"/>
              </a:rPr>
              <a:t>___________________________________________________</a:t>
            </a:r>
          </a:p>
          <a:p>
            <a:r>
              <a:rPr lang="en-US" sz="2000">
                <a:solidFill>
                  <a:schemeClr val="tx1">
                    <a:lumMod val="50000"/>
                    <a:lumOff val="50000"/>
                  </a:schemeClr>
                </a:solidFill>
                <a:cs typeface="Calibri" panose="020F0502020204030204" pitchFamily="34" charset="0"/>
              </a:rPr>
              <a:t>______________________________________________________________________________________________________</a:t>
            </a:r>
          </a:p>
          <a:p>
            <a:endParaRPr lang="en-US" sz="2000">
              <a:solidFill>
                <a:schemeClr val="tx1">
                  <a:lumMod val="50000"/>
                  <a:lumOff val="50000"/>
                </a:schemeClr>
              </a:solidFill>
              <a:cs typeface="Calibri" panose="020F0502020204030204" pitchFamily="34" charset="0"/>
            </a:endParaRPr>
          </a:p>
        </p:txBody>
      </p:sp>
      <p:sp>
        <p:nvSpPr>
          <p:cNvPr id="3" name="Title 2">
            <a:extLst>
              <a:ext uri="{FF2B5EF4-FFF2-40B4-BE49-F238E27FC236}">
                <a16:creationId xmlns:a16="http://schemas.microsoft.com/office/drawing/2014/main" id="{C8E3BA84-8268-4ECF-BE6D-B31E4F7B535B}"/>
              </a:ext>
            </a:extLst>
          </p:cNvPr>
          <p:cNvSpPr>
            <a:spLocks noGrp="1"/>
          </p:cNvSpPr>
          <p:nvPr>
            <p:ph type="ctrTitle"/>
          </p:nvPr>
        </p:nvSpPr>
        <p:spPr>
          <a:xfrm>
            <a:off x="7869041" y="1557868"/>
            <a:ext cx="784658" cy="3501813"/>
          </a:xfrm>
        </p:spPr>
        <p:txBody>
          <a:bodyPr>
            <a:normAutofit/>
          </a:bodyPr>
          <a:lstStyle/>
          <a:p>
            <a:r>
              <a:rPr lang="en-US" sz="800"/>
              <a:t>Fractions of Inch</a:t>
            </a:r>
          </a:p>
        </p:txBody>
      </p:sp>
    </p:spTree>
    <p:extLst>
      <p:ext uri="{BB962C8B-B14F-4D97-AF65-F5344CB8AC3E}">
        <p14:creationId xmlns:p14="http://schemas.microsoft.com/office/powerpoint/2010/main" val="3407349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58360" y="302025"/>
            <a:ext cx="6497343"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Fractions of an inch</a:t>
            </a:r>
            <a:endParaRPr lang="en-US" sz="4000" kern="1200">
              <a:ln>
                <a:solidFill>
                  <a:schemeClr val="bg1">
                    <a:lumMod val="75000"/>
                  </a:schemeClr>
                </a:solidFill>
              </a:ln>
              <a:solidFill>
                <a:schemeClr val="tx1"/>
              </a:solidFill>
              <a:latin typeface="jabjai" panose="00000300000000000000" pitchFamily="2" charset="0"/>
            </a:endParaRPr>
          </a:p>
        </p:txBody>
      </p:sp>
      <p:grpSp>
        <p:nvGrpSpPr>
          <p:cNvPr id="131" name="Group 130">
            <a:extLst>
              <a:ext uri="{FF2B5EF4-FFF2-40B4-BE49-F238E27FC236}">
                <a16:creationId xmlns:a16="http://schemas.microsoft.com/office/drawing/2014/main" id="{C3DD16B7-349C-4E2E-A5CB-1A9259D57FF4}"/>
              </a:ext>
            </a:extLst>
          </p:cNvPr>
          <p:cNvGrpSpPr/>
          <p:nvPr/>
        </p:nvGrpSpPr>
        <p:grpSpPr>
          <a:xfrm>
            <a:off x="547541" y="1444080"/>
            <a:ext cx="6708162" cy="380621"/>
            <a:chOff x="519131" y="2981889"/>
            <a:chExt cx="6708162" cy="380621"/>
          </a:xfrm>
        </p:grpSpPr>
        <p:sp>
          <p:nvSpPr>
            <p:cNvPr id="6" name="Rectangle 5">
              <a:extLst>
                <a:ext uri="{FF2B5EF4-FFF2-40B4-BE49-F238E27FC236}">
                  <a16:creationId xmlns:a16="http://schemas.microsoft.com/office/drawing/2014/main" id="{7552D212-C360-406B-8334-FA0CA6BCA486}"/>
                </a:ext>
              </a:extLst>
            </p:cNvPr>
            <p:cNvSpPr/>
            <p:nvPr/>
          </p:nvSpPr>
          <p:spPr>
            <a:xfrm>
              <a:off x="519131" y="2981889"/>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D311569-DB13-4E35-991B-9E663DFB66DF}"/>
                </a:ext>
              </a:extLst>
            </p:cNvPr>
            <p:cNvCxnSpPr>
              <a:stCxn id="6" idx="0"/>
              <a:endCxn id="6" idx="2"/>
            </p:cNvCxnSpPr>
            <p:nvPr/>
          </p:nvCxnSpPr>
          <p:spPr>
            <a:xfrm>
              <a:off x="3873212" y="2981889"/>
              <a:ext cx="0" cy="3806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33C865E7-FF14-41A9-ADF0-0C72E3DB7E1A}"/>
              </a:ext>
            </a:extLst>
          </p:cNvPr>
          <p:cNvGrpSpPr/>
          <p:nvPr/>
        </p:nvGrpSpPr>
        <p:grpSpPr>
          <a:xfrm>
            <a:off x="547541" y="2206736"/>
            <a:ext cx="6708162" cy="380625"/>
            <a:chOff x="519131" y="5043259"/>
            <a:chExt cx="6708162" cy="380625"/>
          </a:xfrm>
        </p:grpSpPr>
        <p:sp>
          <p:nvSpPr>
            <p:cNvPr id="59" name="Rectangle 58">
              <a:extLst>
                <a:ext uri="{FF2B5EF4-FFF2-40B4-BE49-F238E27FC236}">
                  <a16:creationId xmlns:a16="http://schemas.microsoft.com/office/drawing/2014/main" id="{E464C2D4-93B7-445D-B5F7-D49AA9757E3C}"/>
                </a:ext>
              </a:extLst>
            </p:cNvPr>
            <p:cNvSpPr/>
            <p:nvPr/>
          </p:nvSpPr>
          <p:spPr>
            <a:xfrm>
              <a:off x="519131" y="5043263"/>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2A3F87B5-B0B3-4E2E-BAFC-BAA78F922871}"/>
                </a:ext>
              </a:extLst>
            </p:cNvPr>
            <p:cNvCxnSpPr>
              <a:cxnSpLocks/>
              <a:stCxn id="59" idx="0"/>
              <a:endCxn id="59" idx="2"/>
            </p:cNvCxnSpPr>
            <p:nvPr/>
          </p:nvCxnSpPr>
          <p:spPr>
            <a:xfrm>
              <a:off x="3873212"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0421152-C4CE-4A8A-8CAC-D3AD362D037E}"/>
                </a:ext>
              </a:extLst>
            </p:cNvPr>
            <p:cNvCxnSpPr/>
            <p:nvPr/>
          </p:nvCxnSpPr>
          <p:spPr>
            <a:xfrm>
              <a:off x="5544489"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81C3D94-B66D-49DD-AC4E-4EBE0DC01FDA}"/>
                </a:ext>
              </a:extLst>
            </p:cNvPr>
            <p:cNvCxnSpPr/>
            <p:nvPr/>
          </p:nvCxnSpPr>
          <p:spPr>
            <a:xfrm>
              <a:off x="4718196" y="504325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04D891-798E-474D-8FCB-AFBFA3BB89B1}"/>
                </a:ext>
              </a:extLst>
            </p:cNvPr>
            <p:cNvCxnSpPr/>
            <p:nvPr/>
          </p:nvCxnSpPr>
          <p:spPr>
            <a:xfrm>
              <a:off x="6376906"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1AC326E-39DA-43CA-9B0F-D03F1121098A}"/>
                </a:ext>
              </a:extLst>
            </p:cNvPr>
            <p:cNvCxnSpPr/>
            <p:nvPr/>
          </p:nvCxnSpPr>
          <p:spPr>
            <a:xfrm>
              <a:off x="2225027"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1134D6F-0A35-4433-8E25-890B5F5A4643}"/>
                </a:ext>
              </a:extLst>
            </p:cNvPr>
            <p:cNvCxnSpPr/>
            <p:nvPr/>
          </p:nvCxnSpPr>
          <p:spPr>
            <a:xfrm>
              <a:off x="3051321" y="5043261"/>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E6E4A05-2503-4A30-BB99-FA55B38AFCFE}"/>
                </a:ext>
              </a:extLst>
            </p:cNvPr>
            <p:cNvCxnSpPr/>
            <p:nvPr/>
          </p:nvCxnSpPr>
          <p:spPr>
            <a:xfrm>
              <a:off x="1386827" y="5043263"/>
              <a:ext cx="0" cy="3806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AA8D7A8E-2B17-41B2-AE1E-2F25D7FAEA66}"/>
              </a:ext>
            </a:extLst>
          </p:cNvPr>
          <p:cNvGrpSpPr/>
          <p:nvPr/>
        </p:nvGrpSpPr>
        <p:grpSpPr>
          <a:xfrm>
            <a:off x="547890" y="2585625"/>
            <a:ext cx="6708162" cy="394617"/>
            <a:chOff x="283029" y="6374521"/>
            <a:chExt cx="6708162" cy="394617"/>
          </a:xfrm>
        </p:grpSpPr>
        <p:sp>
          <p:nvSpPr>
            <p:cNvPr id="75" name="Rectangle 74">
              <a:extLst>
                <a:ext uri="{FF2B5EF4-FFF2-40B4-BE49-F238E27FC236}">
                  <a16:creationId xmlns:a16="http://schemas.microsoft.com/office/drawing/2014/main" id="{BF72B8DF-757F-48DC-BC89-691EBA5179CF}"/>
                </a:ext>
              </a:extLst>
            </p:cNvPr>
            <p:cNvSpPr/>
            <p:nvPr/>
          </p:nvSpPr>
          <p:spPr>
            <a:xfrm>
              <a:off x="283029" y="6374525"/>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5CAB0454-780B-4F5E-97E4-325BFDFFDC56}"/>
                </a:ext>
              </a:extLst>
            </p:cNvPr>
            <p:cNvCxnSpPr>
              <a:cxnSpLocks/>
              <a:stCxn id="75" idx="0"/>
              <a:endCxn id="75" idx="2"/>
            </p:cNvCxnSpPr>
            <p:nvPr/>
          </p:nvCxnSpPr>
          <p:spPr>
            <a:xfrm>
              <a:off x="3637110"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2B607CB-3361-4662-866F-FC3091067E03}"/>
                </a:ext>
              </a:extLst>
            </p:cNvPr>
            <p:cNvCxnSpPr/>
            <p:nvPr/>
          </p:nvCxnSpPr>
          <p:spPr>
            <a:xfrm>
              <a:off x="5308387"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B2BF7FE-6FE0-452C-92AE-15A59F39A9C8}"/>
                </a:ext>
              </a:extLst>
            </p:cNvPr>
            <p:cNvCxnSpPr/>
            <p:nvPr/>
          </p:nvCxnSpPr>
          <p:spPr>
            <a:xfrm>
              <a:off x="4482094" y="6374521"/>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1B4E63F-B443-49A3-B3E4-0FA3E1D8D953}"/>
                </a:ext>
              </a:extLst>
            </p:cNvPr>
            <p:cNvCxnSpPr/>
            <p:nvPr/>
          </p:nvCxnSpPr>
          <p:spPr>
            <a:xfrm>
              <a:off x="4906256"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FDC3D99-79BF-4AA1-B2F8-8D54D40D2F72}"/>
                </a:ext>
              </a:extLst>
            </p:cNvPr>
            <p:cNvCxnSpPr/>
            <p:nvPr/>
          </p:nvCxnSpPr>
          <p:spPr>
            <a:xfrm>
              <a:off x="6140804"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B174409-9B90-4691-8B3E-ED6737883AD0}"/>
                </a:ext>
              </a:extLst>
            </p:cNvPr>
            <p:cNvCxnSpPr/>
            <p:nvPr/>
          </p:nvCxnSpPr>
          <p:spPr>
            <a:xfrm>
              <a:off x="5732249" y="638174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1065CEA-4E04-4D7C-BFC8-75F006571404}"/>
                </a:ext>
              </a:extLst>
            </p:cNvPr>
            <p:cNvCxnSpPr/>
            <p:nvPr/>
          </p:nvCxnSpPr>
          <p:spPr>
            <a:xfrm>
              <a:off x="6572831"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7F5CF2-FCFA-42C6-87BA-B40F3549C478}"/>
                </a:ext>
              </a:extLst>
            </p:cNvPr>
            <p:cNvCxnSpPr/>
            <p:nvPr/>
          </p:nvCxnSpPr>
          <p:spPr>
            <a:xfrm>
              <a:off x="4065375" y="6374522"/>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1D82F6D-C31D-41AF-809F-B4533D97E012}"/>
                </a:ext>
              </a:extLst>
            </p:cNvPr>
            <p:cNvCxnSpPr/>
            <p:nvPr/>
          </p:nvCxnSpPr>
          <p:spPr>
            <a:xfrm>
              <a:off x="1988925"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594EE88-FCD2-4CA9-812B-194E6F8AB7DF}"/>
                </a:ext>
              </a:extLst>
            </p:cNvPr>
            <p:cNvCxnSpPr/>
            <p:nvPr/>
          </p:nvCxnSpPr>
          <p:spPr>
            <a:xfrm>
              <a:off x="2391356" y="637452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E142434-F976-4AB3-96CD-739E297559D1}"/>
                </a:ext>
              </a:extLst>
            </p:cNvPr>
            <p:cNvCxnSpPr/>
            <p:nvPr/>
          </p:nvCxnSpPr>
          <p:spPr>
            <a:xfrm>
              <a:off x="2815219" y="637452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3568D64-ED3B-414C-A6C7-AC455A611231}"/>
                </a:ext>
              </a:extLst>
            </p:cNvPr>
            <p:cNvCxnSpPr/>
            <p:nvPr/>
          </p:nvCxnSpPr>
          <p:spPr>
            <a:xfrm>
              <a:off x="3227174" y="638175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7BD091-2303-4728-967D-7D62CF235E74}"/>
                </a:ext>
              </a:extLst>
            </p:cNvPr>
            <p:cNvCxnSpPr/>
            <p:nvPr/>
          </p:nvCxnSpPr>
          <p:spPr>
            <a:xfrm>
              <a:off x="731625" y="638851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4DDFDC5-C98C-4976-B561-D8E30AF725F5}"/>
                </a:ext>
              </a:extLst>
            </p:cNvPr>
            <p:cNvCxnSpPr/>
            <p:nvPr/>
          </p:nvCxnSpPr>
          <p:spPr>
            <a:xfrm>
              <a:off x="1150725"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5D2B578-BE7B-4CB3-B2C0-0873F5BC16A9}"/>
                </a:ext>
              </a:extLst>
            </p:cNvPr>
            <p:cNvCxnSpPr/>
            <p:nvPr/>
          </p:nvCxnSpPr>
          <p:spPr>
            <a:xfrm>
              <a:off x="1565062" y="6381751"/>
              <a:ext cx="0" cy="3806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ED783ADA-046E-4B2C-BE4B-54CCE3AA857D}"/>
              </a:ext>
            </a:extLst>
          </p:cNvPr>
          <p:cNvGrpSpPr/>
          <p:nvPr/>
        </p:nvGrpSpPr>
        <p:grpSpPr>
          <a:xfrm>
            <a:off x="547541" y="1824266"/>
            <a:ext cx="6708162" cy="380621"/>
            <a:chOff x="532119" y="4034693"/>
            <a:chExt cx="6708162" cy="380621"/>
          </a:xfrm>
        </p:grpSpPr>
        <p:sp>
          <p:nvSpPr>
            <p:cNvPr id="91" name="Rectangle 90">
              <a:extLst>
                <a:ext uri="{FF2B5EF4-FFF2-40B4-BE49-F238E27FC236}">
                  <a16:creationId xmlns:a16="http://schemas.microsoft.com/office/drawing/2014/main" id="{2AFF3004-9C69-45D3-BBCA-4C22C98C2FB2}"/>
                </a:ext>
              </a:extLst>
            </p:cNvPr>
            <p:cNvSpPr/>
            <p:nvPr/>
          </p:nvSpPr>
          <p:spPr>
            <a:xfrm>
              <a:off x="532119" y="4034693"/>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790EED9C-297F-4297-815B-61345FB7C93C}"/>
                </a:ext>
              </a:extLst>
            </p:cNvPr>
            <p:cNvCxnSpPr>
              <a:stCxn id="91" idx="0"/>
              <a:endCxn id="91" idx="2"/>
            </p:cNvCxnSpPr>
            <p:nvPr/>
          </p:nvCxnSpPr>
          <p:spPr>
            <a:xfrm>
              <a:off x="3886200" y="403469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AF84460-B35F-463B-BCAC-B9643213B0E8}"/>
                </a:ext>
              </a:extLst>
            </p:cNvPr>
            <p:cNvCxnSpPr/>
            <p:nvPr/>
          </p:nvCxnSpPr>
          <p:spPr>
            <a:xfrm>
              <a:off x="5557477" y="403469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E65A90C-924E-4606-91E1-1A39AFF9925F}"/>
                </a:ext>
              </a:extLst>
            </p:cNvPr>
            <p:cNvCxnSpPr/>
            <p:nvPr/>
          </p:nvCxnSpPr>
          <p:spPr>
            <a:xfrm>
              <a:off x="2238015" y="4034693"/>
              <a:ext cx="0" cy="38062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8" name="Rectangle 107">
            <a:extLst>
              <a:ext uri="{FF2B5EF4-FFF2-40B4-BE49-F238E27FC236}">
                <a16:creationId xmlns:a16="http://schemas.microsoft.com/office/drawing/2014/main" id="{075EE84B-4819-496B-902C-C8BD6872596E}"/>
              </a:ext>
            </a:extLst>
          </p:cNvPr>
          <p:cNvSpPr/>
          <p:nvPr/>
        </p:nvSpPr>
        <p:spPr>
          <a:xfrm>
            <a:off x="547541" y="1062602"/>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14E06747-66C3-48E4-86A0-81CCE706764F}"/>
              </a:ext>
            </a:extLst>
          </p:cNvPr>
          <p:cNvGrpSpPr/>
          <p:nvPr/>
        </p:nvGrpSpPr>
        <p:grpSpPr>
          <a:xfrm>
            <a:off x="547541" y="2965378"/>
            <a:ext cx="6708162" cy="394621"/>
            <a:chOff x="532119" y="7345566"/>
            <a:chExt cx="6708162" cy="394621"/>
          </a:xfrm>
        </p:grpSpPr>
        <p:sp>
          <p:nvSpPr>
            <p:cNvPr id="42" name="Rectangle 41">
              <a:extLst>
                <a:ext uri="{FF2B5EF4-FFF2-40B4-BE49-F238E27FC236}">
                  <a16:creationId xmlns:a16="http://schemas.microsoft.com/office/drawing/2014/main" id="{A037A993-6384-42D7-8EE9-6A60AF0B0D13}"/>
                </a:ext>
              </a:extLst>
            </p:cNvPr>
            <p:cNvSpPr/>
            <p:nvPr/>
          </p:nvSpPr>
          <p:spPr>
            <a:xfrm>
              <a:off x="532119" y="7345574"/>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C43D97F5-7319-460B-825F-1B12E366906C}"/>
                </a:ext>
              </a:extLst>
            </p:cNvPr>
            <p:cNvCxnSpPr>
              <a:cxnSpLocks/>
              <a:stCxn id="42" idx="0"/>
              <a:endCxn id="42" idx="2"/>
            </p:cNvCxnSpPr>
            <p:nvPr/>
          </p:nvCxnSpPr>
          <p:spPr>
            <a:xfrm>
              <a:off x="3886200"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9249703-2B4E-4471-BDBA-D8923C5464C6}"/>
                </a:ext>
              </a:extLst>
            </p:cNvPr>
            <p:cNvCxnSpPr/>
            <p:nvPr/>
          </p:nvCxnSpPr>
          <p:spPr>
            <a:xfrm>
              <a:off x="5557477"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9446371-D5D3-4B49-8FD1-870EA4CA0EC0}"/>
                </a:ext>
              </a:extLst>
            </p:cNvPr>
            <p:cNvCxnSpPr/>
            <p:nvPr/>
          </p:nvCxnSpPr>
          <p:spPr>
            <a:xfrm>
              <a:off x="4731184" y="734557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2BD7872-359D-4C03-8BB2-88AE7635CD07}"/>
                </a:ext>
              </a:extLst>
            </p:cNvPr>
            <p:cNvCxnSpPr/>
            <p:nvPr/>
          </p:nvCxnSpPr>
          <p:spPr>
            <a:xfrm>
              <a:off x="5155346"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E3DE73-A288-4EA7-8818-C11520C72561}"/>
                </a:ext>
              </a:extLst>
            </p:cNvPr>
            <p:cNvCxnSpPr/>
            <p:nvPr/>
          </p:nvCxnSpPr>
          <p:spPr>
            <a:xfrm>
              <a:off x="6389894"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B9BBB69-96EE-4866-BEDF-8C33885EE646}"/>
                </a:ext>
              </a:extLst>
            </p:cNvPr>
            <p:cNvCxnSpPr/>
            <p:nvPr/>
          </p:nvCxnSpPr>
          <p:spPr>
            <a:xfrm>
              <a:off x="5981339" y="735279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744E29D-C8BD-4434-89A6-A4C1E7D2ABFB}"/>
                </a:ext>
              </a:extLst>
            </p:cNvPr>
            <p:cNvCxnSpPr/>
            <p:nvPr/>
          </p:nvCxnSpPr>
          <p:spPr>
            <a:xfrm>
              <a:off x="6821921"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A5A54A-7AB6-4C73-818B-D4336547E2F1}"/>
                </a:ext>
              </a:extLst>
            </p:cNvPr>
            <p:cNvCxnSpPr/>
            <p:nvPr/>
          </p:nvCxnSpPr>
          <p:spPr>
            <a:xfrm>
              <a:off x="4314465" y="7345571"/>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B66E102-2825-413F-AF8F-11A5AFB57465}"/>
                </a:ext>
              </a:extLst>
            </p:cNvPr>
            <p:cNvCxnSpPr/>
            <p:nvPr/>
          </p:nvCxnSpPr>
          <p:spPr>
            <a:xfrm>
              <a:off x="2238015"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D6B4481-49A2-4078-9670-9EB44A5DA8EA}"/>
                </a:ext>
              </a:extLst>
            </p:cNvPr>
            <p:cNvCxnSpPr/>
            <p:nvPr/>
          </p:nvCxnSpPr>
          <p:spPr>
            <a:xfrm>
              <a:off x="2640446" y="734557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A571DD0-EBF2-4A2E-AA43-237D56573C73}"/>
                </a:ext>
              </a:extLst>
            </p:cNvPr>
            <p:cNvCxnSpPr/>
            <p:nvPr/>
          </p:nvCxnSpPr>
          <p:spPr>
            <a:xfrm>
              <a:off x="3064309" y="7345572"/>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4885CEB-A74E-45BB-A440-9B1D0D3B05B2}"/>
                </a:ext>
              </a:extLst>
            </p:cNvPr>
            <p:cNvCxnSpPr/>
            <p:nvPr/>
          </p:nvCxnSpPr>
          <p:spPr>
            <a:xfrm>
              <a:off x="3476264" y="735279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8EDC48F-F3E6-47C2-9E60-C3A774C75C31}"/>
                </a:ext>
              </a:extLst>
            </p:cNvPr>
            <p:cNvCxnSpPr/>
            <p:nvPr/>
          </p:nvCxnSpPr>
          <p:spPr>
            <a:xfrm>
              <a:off x="980715"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CD572CD-1748-4E9D-9E99-F7E4D4F921D4}"/>
                </a:ext>
              </a:extLst>
            </p:cNvPr>
            <p:cNvCxnSpPr/>
            <p:nvPr/>
          </p:nvCxnSpPr>
          <p:spPr>
            <a:xfrm>
              <a:off x="1399815"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5A645AD-2E70-4AE9-B1C2-DC6009DC7724}"/>
                </a:ext>
              </a:extLst>
            </p:cNvPr>
            <p:cNvCxnSpPr/>
            <p:nvPr/>
          </p:nvCxnSpPr>
          <p:spPr>
            <a:xfrm>
              <a:off x="1814152" y="735280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C0B507B-125A-460F-B28F-D69CE7DBF824}"/>
                </a:ext>
              </a:extLst>
            </p:cNvPr>
            <p:cNvCxnSpPr/>
            <p:nvPr/>
          </p:nvCxnSpPr>
          <p:spPr>
            <a:xfrm>
              <a:off x="1200408" y="734557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7462AB2-ECFE-482A-8B5E-A4749D9F635D}"/>
                </a:ext>
              </a:extLst>
            </p:cNvPr>
            <p:cNvCxnSpPr/>
            <p:nvPr/>
          </p:nvCxnSpPr>
          <p:spPr>
            <a:xfrm>
              <a:off x="1604602" y="735279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0015157-501F-4F08-8F1E-737F7D7BAE9E}"/>
                </a:ext>
              </a:extLst>
            </p:cNvPr>
            <p:cNvCxnSpPr/>
            <p:nvPr/>
          </p:nvCxnSpPr>
          <p:spPr>
            <a:xfrm>
              <a:off x="2040371"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DE8DDEE-4063-4A76-8FED-8C465E86C899}"/>
                </a:ext>
              </a:extLst>
            </p:cNvPr>
            <p:cNvCxnSpPr/>
            <p:nvPr/>
          </p:nvCxnSpPr>
          <p:spPr>
            <a:xfrm>
              <a:off x="2435658" y="735279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4C72495-3B60-464A-BF7D-C4D07A3CC174}"/>
                </a:ext>
              </a:extLst>
            </p:cNvPr>
            <p:cNvCxnSpPr/>
            <p:nvPr/>
          </p:nvCxnSpPr>
          <p:spPr>
            <a:xfrm>
              <a:off x="2847615"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69ADC33-6E57-4443-AB93-01CDC6A76347}"/>
                </a:ext>
              </a:extLst>
            </p:cNvPr>
            <p:cNvCxnSpPr/>
            <p:nvPr/>
          </p:nvCxnSpPr>
          <p:spPr>
            <a:xfrm>
              <a:off x="760920" y="735687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A96C2C4-FB39-4C48-A81A-3CDCB0010CB2}"/>
                </a:ext>
              </a:extLst>
            </p:cNvPr>
            <p:cNvCxnSpPr/>
            <p:nvPr/>
          </p:nvCxnSpPr>
          <p:spPr>
            <a:xfrm>
              <a:off x="3264334" y="734556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B9582FE-2CD7-408F-967B-A27E191AEF11}"/>
                </a:ext>
              </a:extLst>
            </p:cNvPr>
            <p:cNvCxnSpPr/>
            <p:nvPr/>
          </p:nvCxnSpPr>
          <p:spPr>
            <a:xfrm>
              <a:off x="3671168" y="734955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D0ECCD8-61FC-4B26-9013-B9F4915FC40B}"/>
                </a:ext>
              </a:extLst>
            </p:cNvPr>
            <p:cNvCxnSpPr/>
            <p:nvPr/>
          </p:nvCxnSpPr>
          <p:spPr>
            <a:xfrm>
              <a:off x="4097052"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E0E0BCD-D33F-4FA2-A45A-852A4D0F4774}"/>
                </a:ext>
              </a:extLst>
            </p:cNvPr>
            <p:cNvCxnSpPr/>
            <p:nvPr/>
          </p:nvCxnSpPr>
          <p:spPr>
            <a:xfrm>
              <a:off x="4516872" y="734556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B8E4B8F-35E6-4AE8-A1C9-36CB977C11A4}"/>
                </a:ext>
              </a:extLst>
            </p:cNvPr>
            <p:cNvCxnSpPr/>
            <p:nvPr/>
          </p:nvCxnSpPr>
          <p:spPr>
            <a:xfrm>
              <a:off x="4949839" y="735279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606014D-84EC-49F6-9FED-AA507609D33E}"/>
                </a:ext>
              </a:extLst>
            </p:cNvPr>
            <p:cNvCxnSpPr/>
            <p:nvPr/>
          </p:nvCxnSpPr>
          <p:spPr>
            <a:xfrm>
              <a:off x="5354652" y="734556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1A28C9F-714D-4F8B-B5B5-273CF27A09F0}"/>
                </a:ext>
              </a:extLst>
            </p:cNvPr>
            <p:cNvCxnSpPr/>
            <p:nvPr/>
          </p:nvCxnSpPr>
          <p:spPr>
            <a:xfrm>
              <a:off x="5771369" y="735279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4114392-97A5-4510-BA9D-B95C33B8C9A5}"/>
                </a:ext>
              </a:extLst>
            </p:cNvPr>
            <p:cNvCxnSpPr/>
            <p:nvPr/>
          </p:nvCxnSpPr>
          <p:spPr>
            <a:xfrm>
              <a:off x="6197614" y="734556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A55D81C-3B62-43B5-B594-939EC1ED3A4E}"/>
                </a:ext>
              </a:extLst>
            </p:cNvPr>
            <p:cNvCxnSpPr/>
            <p:nvPr/>
          </p:nvCxnSpPr>
          <p:spPr>
            <a:xfrm>
              <a:off x="6599326" y="7345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00E63B2-1F4D-4615-853B-D0CA9BB94FB1}"/>
                </a:ext>
              </a:extLst>
            </p:cNvPr>
            <p:cNvCxnSpPr/>
            <p:nvPr/>
          </p:nvCxnSpPr>
          <p:spPr>
            <a:xfrm>
              <a:off x="7048708" y="7352796"/>
              <a:ext cx="0" cy="38062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35" name="Picture 134">
            <a:extLst>
              <a:ext uri="{FF2B5EF4-FFF2-40B4-BE49-F238E27FC236}">
                <a16:creationId xmlns:a16="http://schemas.microsoft.com/office/drawing/2014/main" id="{4ECF7D6D-B07B-41BD-8FDB-A657C3B0C595}"/>
              </a:ext>
            </a:extLst>
          </p:cNvPr>
          <p:cNvPicPr>
            <a:picLocks noChangeAspect="1"/>
          </p:cNvPicPr>
          <p:nvPr/>
        </p:nvPicPr>
        <p:blipFill>
          <a:blip r:embed="rId3"/>
          <a:stretch>
            <a:fillRect/>
          </a:stretch>
        </p:blipFill>
        <p:spPr>
          <a:xfrm rot="10800000">
            <a:off x="488393" y="8357886"/>
            <a:ext cx="6993572" cy="676234"/>
          </a:xfrm>
          <a:prstGeom prst="rect">
            <a:avLst/>
          </a:prstGeom>
        </p:spPr>
      </p:pic>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C2E524CF-BF95-47BE-8CF1-FCD702EF5B96}"/>
                  </a:ext>
                </a:extLst>
              </p:cNvPr>
              <p:cNvSpPr txBox="1"/>
              <p:nvPr/>
            </p:nvSpPr>
            <p:spPr>
              <a:xfrm>
                <a:off x="526329" y="3614126"/>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m:oMathPara>
                </a14:m>
                <a:endParaRPr lang="en-US"/>
              </a:p>
            </p:txBody>
          </p:sp>
        </mc:Choice>
        <mc:Fallback xmlns="">
          <p:sp>
            <p:nvSpPr>
              <p:cNvPr id="137" name="TextBox 136">
                <a:extLst>
                  <a:ext uri="{FF2B5EF4-FFF2-40B4-BE49-F238E27FC236}">
                    <a16:creationId xmlns:a16="http://schemas.microsoft.com/office/drawing/2014/main" id="{C2E524CF-BF95-47BE-8CF1-FCD702EF5B96}"/>
                  </a:ext>
                </a:extLst>
              </p:cNvPr>
              <p:cNvSpPr txBox="1">
                <a:spLocks noRot="1" noChangeAspect="1" noMove="1" noResize="1" noEditPoints="1" noAdjustHandles="1" noChangeArrowheads="1" noChangeShapeType="1" noTextEdit="1"/>
              </p:cNvSpPr>
              <p:nvPr/>
            </p:nvSpPr>
            <p:spPr>
              <a:xfrm>
                <a:off x="526329" y="3614126"/>
                <a:ext cx="374395" cy="5186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280B9539-91FF-468B-9F16-67F9A7B19D44}"/>
                  </a:ext>
                </a:extLst>
              </p:cNvPr>
              <p:cNvSpPr txBox="1"/>
              <p:nvPr/>
            </p:nvSpPr>
            <p:spPr>
              <a:xfrm>
                <a:off x="1097324" y="3590274"/>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8</m:t>
                          </m:r>
                        </m:den>
                      </m:f>
                    </m:oMath>
                  </m:oMathPara>
                </a14:m>
                <a:endParaRPr lang="en-US"/>
              </a:p>
            </p:txBody>
          </p:sp>
        </mc:Choice>
        <mc:Fallback xmlns="">
          <p:sp>
            <p:nvSpPr>
              <p:cNvPr id="139" name="TextBox 138">
                <a:extLst>
                  <a:ext uri="{FF2B5EF4-FFF2-40B4-BE49-F238E27FC236}">
                    <a16:creationId xmlns:a16="http://schemas.microsoft.com/office/drawing/2014/main" id="{280B9539-91FF-468B-9F16-67F9A7B19D44}"/>
                  </a:ext>
                </a:extLst>
              </p:cNvPr>
              <p:cNvSpPr txBox="1">
                <a:spLocks noRot="1" noChangeAspect="1" noMove="1" noResize="1" noEditPoints="1" noAdjustHandles="1" noChangeArrowheads="1" noChangeShapeType="1" noTextEdit="1"/>
              </p:cNvSpPr>
              <p:nvPr/>
            </p:nvSpPr>
            <p:spPr>
              <a:xfrm>
                <a:off x="1097324" y="3590274"/>
                <a:ext cx="374395" cy="542456"/>
              </a:xfrm>
              <a:prstGeom prst="rect">
                <a:avLst/>
              </a:prstGeom>
              <a:blipFill>
                <a:blip r:embed="rId5"/>
                <a:stretch>
                  <a:fillRect/>
                </a:stretch>
              </a:blipFill>
            </p:spPr>
            <p:txBody>
              <a:bodyPr/>
              <a:lstStyle/>
              <a:p>
                <a:r>
                  <a:rPr lang="en-US">
                    <a:noFill/>
                  </a:rPr>
                  <a:t> </a:t>
                </a:r>
              </a:p>
            </p:txBody>
          </p:sp>
        </mc:Fallback>
      </mc:AlternateContent>
      <p:sp>
        <p:nvSpPr>
          <p:cNvPr id="140" name="TextBox 139">
            <a:extLst>
              <a:ext uri="{FF2B5EF4-FFF2-40B4-BE49-F238E27FC236}">
                <a16:creationId xmlns:a16="http://schemas.microsoft.com/office/drawing/2014/main" id="{EA99C3DD-240C-419C-958B-7649CF3B10F0}"/>
              </a:ext>
            </a:extLst>
          </p:cNvPr>
          <p:cNvSpPr txBox="1"/>
          <p:nvPr/>
        </p:nvSpPr>
        <p:spPr>
          <a:xfrm>
            <a:off x="512837" y="3671065"/>
            <a:ext cx="2138274" cy="461665"/>
          </a:xfrm>
          <a:prstGeom prst="rect">
            <a:avLst/>
          </a:prstGeom>
          <a:noFill/>
        </p:spPr>
        <p:txBody>
          <a:bodyPr wrap="square" rtlCol="0">
            <a:spAutoFit/>
          </a:bodyPr>
          <a:lstStyle/>
          <a:p>
            <a:r>
              <a:rPr lang="en-US" sz="2400">
                <a:solidFill>
                  <a:schemeClr val="tx1">
                    <a:lumMod val="50000"/>
                    <a:lumOff val="50000"/>
                  </a:schemeClr>
                </a:solidFill>
              </a:rPr>
              <a:t>     =      =      =</a:t>
            </a:r>
          </a:p>
        </p:txBody>
      </p:sp>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BBAAF6E7-C9A3-4E36-982F-10371DEC5DF6}"/>
                  </a:ext>
                </a:extLst>
              </p:cNvPr>
              <p:cNvSpPr txBox="1"/>
              <p:nvPr/>
            </p:nvSpPr>
            <p:spPr>
              <a:xfrm>
                <a:off x="1673474" y="3588478"/>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16</m:t>
                          </m:r>
                        </m:den>
                      </m:f>
                    </m:oMath>
                  </m:oMathPara>
                </a14:m>
                <a:endParaRPr lang="en-US"/>
              </a:p>
            </p:txBody>
          </p:sp>
        </mc:Choice>
        <mc:Fallback xmlns="">
          <p:sp>
            <p:nvSpPr>
              <p:cNvPr id="141" name="TextBox 140">
                <a:extLst>
                  <a:ext uri="{FF2B5EF4-FFF2-40B4-BE49-F238E27FC236}">
                    <a16:creationId xmlns:a16="http://schemas.microsoft.com/office/drawing/2014/main" id="{BBAAF6E7-C9A3-4E36-982F-10371DEC5DF6}"/>
                  </a:ext>
                </a:extLst>
              </p:cNvPr>
              <p:cNvSpPr txBox="1">
                <a:spLocks noRot="1" noChangeAspect="1" noMove="1" noResize="1" noEditPoints="1" noAdjustHandles="1" noChangeArrowheads="1" noChangeShapeType="1" noTextEdit="1"/>
              </p:cNvSpPr>
              <p:nvPr/>
            </p:nvSpPr>
            <p:spPr>
              <a:xfrm>
                <a:off x="1673474" y="3588478"/>
                <a:ext cx="374395" cy="54425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4505F7BE-E3AA-4B5A-B743-8DD1EDFE0194}"/>
                  </a:ext>
                </a:extLst>
              </p:cNvPr>
              <p:cNvSpPr txBox="1"/>
              <p:nvPr/>
            </p:nvSpPr>
            <p:spPr>
              <a:xfrm>
                <a:off x="2221247" y="3586682"/>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32</m:t>
                          </m:r>
                        </m:den>
                      </m:f>
                    </m:oMath>
                  </m:oMathPara>
                </a14:m>
                <a:endParaRPr lang="en-US"/>
              </a:p>
            </p:txBody>
          </p:sp>
        </mc:Choice>
        <mc:Fallback xmlns="">
          <p:sp>
            <p:nvSpPr>
              <p:cNvPr id="142" name="TextBox 141">
                <a:extLst>
                  <a:ext uri="{FF2B5EF4-FFF2-40B4-BE49-F238E27FC236}">
                    <a16:creationId xmlns:a16="http://schemas.microsoft.com/office/drawing/2014/main" id="{4505F7BE-E3AA-4B5A-B743-8DD1EDFE0194}"/>
                  </a:ext>
                </a:extLst>
              </p:cNvPr>
              <p:cNvSpPr txBox="1">
                <a:spLocks noRot="1" noChangeAspect="1" noMove="1" noResize="1" noEditPoints="1" noAdjustHandles="1" noChangeArrowheads="1" noChangeShapeType="1" noTextEdit="1"/>
              </p:cNvSpPr>
              <p:nvPr/>
            </p:nvSpPr>
            <p:spPr>
              <a:xfrm>
                <a:off x="2221247" y="3586682"/>
                <a:ext cx="374395" cy="54425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259F7E27-2886-4E6A-8FCD-DB4BF00D5429}"/>
                  </a:ext>
                </a:extLst>
              </p:cNvPr>
              <p:cNvSpPr txBox="1"/>
              <p:nvPr/>
            </p:nvSpPr>
            <p:spPr>
              <a:xfrm>
                <a:off x="3285234" y="3612330"/>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a:p>
            </p:txBody>
          </p:sp>
        </mc:Choice>
        <mc:Fallback xmlns="">
          <p:sp>
            <p:nvSpPr>
              <p:cNvPr id="94" name="TextBox 93">
                <a:extLst>
                  <a:ext uri="{FF2B5EF4-FFF2-40B4-BE49-F238E27FC236}">
                    <a16:creationId xmlns:a16="http://schemas.microsoft.com/office/drawing/2014/main" id="{259F7E27-2886-4E6A-8FCD-DB4BF00D5429}"/>
                  </a:ext>
                </a:extLst>
              </p:cNvPr>
              <p:cNvSpPr txBox="1">
                <a:spLocks noRot="1" noChangeAspect="1" noMove="1" noResize="1" noEditPoints="1" noAdjustHandles="1" noChangeArrowheads="1" noChangeShapeType="1" noTextEdit="1"/>
              </p:cNvSpPr>
              <p:nvPr/>
            </p:nvSpPr>
            <p:spPr>
              <a:xfrm>
                <a:off x="3285234" y="3612330"/>
                <a:ext cx="374395" cy="5186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0B37ED86-6E51-4626-861F-4EF5A005838D}"/>
                  </a:ext>
                </a:extLst>
              </p:cNvPr>
              <p:cNvSpPr txBox="1"/>
              <p:nvPr/>
            </p:nvSpPr>
            <p:spPr>
              <a:xfrm>
                <a:off x="3856229" y="3588478"/>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8</m:t>
                          </m:r>
                        </m:den>
                      </m:f>
                    </m:oMath>
                  </m:oMathPara>
                </a14:m>
                <a:endParaRPr lang="en-US"/>
              </a:p>
            </p:txBody>
          </p:sp>
        </mc:Choice>
        <mc:Fallback xmlns="">
          <p:sp>
            <p:nvSpPr>
              <p:cNvPr id="95" name="TextBox 94">
                <a:extLst>
                  <a:ext uri="{FF2B5EF4-FFF2-40B4-BE49-F238E27FC236}">
                    <a16:creationId xmlns:a16="http://schemas.microsoft.com/office/drawing/2014/main" id="{0B37ED86-6E51-4626-861F-4EF5A005838D}"/>
                  </a:ext>
                </a:extLst>
              </p:cNvPr>
              <p:cNvSpPr txBox="1">
                <a:spLocks noRot="1" noChangeAspect="1" noMove="1" noResize="1" noEditPoints="1" noAdjustHandles="1" noChangeArrowheads="1" noChangeShapeType="1" noTextEdit="1"/>
              </p:cNvSpPr>
              <p:nvPr/>
            </p:nvSpPr>
            <p:spPr>
              <a:xfrm>
                <a:off x="3856229" y="3588478"/>
                <a:ext cx="374395" cy="542456"/>
              </a:xfrm>
              <a:prstGeom prst="rect">
                <a:avLst/>
              </a:prstGeom>
              <a:blipFill>
                <a:blip r:embed="rId9"/>
                <a:stretch>
                  <a:fillRect/>
                </a:stretch>
              </a:blipFill>
            </p:spPr>
            <p:txBody>
              <a:bodyPr/>
              <a:lstStyle/>
              <a:p>
                <a:r>
                  <a:rPr lang="en-US">
                    <a:noFill/>
                  </a:rPr>
                  <a:t> </a:t>
                </a:r>
              </a:p>
            </p:txBody>
          </p:sp>
        </mc:Fallback>
      </mc:AlternateContent>
      <p:sp>
        <p:nvSpPr>
          <p:cNvPr id="96" name="TextBox 95">
            <a:extLst>
              <a:ext uri="{FF2B5EF4-FFF2-40B4-BE49-F238E27FC236}">
                <a16:creationId xmlns:a16="http://schemas.microsoft.com/office/drawing/2014/main" id="{B075445C-828D-4E4E-9D10-6F8EE9DAD81D}"/>
              </a:ext>
            </a:extLst>
          </p:cNvPr>
          <p:cNvSpPr txBox="1"/>
          <p:nvPr/>
        </p:nvSpPr>
        <p:spPr>
          <a:xfrm>
            <a:off x="3271742" y="3669269"/>
            <a:ext cx="2138274" cy="461665"/>
          </a:xfrm>
          <a:prstGeom prst="rect">
            <a:avLst/>
          </a:prstGeom>
          <a:noFill/>
        </p:spPr>
        <p:txBody>
          <a:bodyPr wrap="square" rtlCol="0">
            <a:spAutoFit/>
          </a:bodyPr>
          <a:lstStyle/>
          <a:p>
            <a:r>
              <a:rPr lang="en-US" sz="2400">
                <a:solidFill>
                  <a:schemeClr val="tx1">
                    <a:lumMod val="50000"/>
                    <a:lumOff val="50000"/>
                  </a:schemeClr>
                </a:solidFill>
              </a:rPr>
              <a:t>     =      =      =</a:t>
            </a: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A4F445A0-F7CD-4E75-BA31-25913A812CA5}"/>
                  </a:ext>
                </a:extLst>
              </p:cNvPr>
              <p:cNvSpPr txBox="1"/>
              <p:nvPr/>
            </p:nvSpPr>
            <p:spPr>
              <a:xfrm>
                <a:off x="4432379" y="3586682"/>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16</m:t>
                          </m:r>
                        </m:den>
                      </m:f>
                    </m:oMath>
                  </m:oMathPara>
                </a14:m>
                <a:endParaRPr lang="en-US"/>
              </a:p>
            </p:txBody>
          </p:sp>
        </mc:Choice>
        <mc:Fallback xmlns="">
          <p:sp>
            <p:nvSpPr>
              <p:cNvPr id="97" name="TextBox 96">
                <a:extLst>
                  <a:ext uri="{FF2B5EF4-FFF2-40B4-BE49-F238E27FC236}">
                    <a16:creationId xmlns:a16="http://schemas.microsoft.com/office/drawing/2014/main" id="{A4F445A0-F7CD-4E75-BA31-25913A812CA5}"/>
                  </a:ext>
                </a:extLst>
              </p:cNvPr>
              <p:cNvSpPr txBox="1">
                <a:spLocks noRot="1" noChangeAspect="1" noMove="1" noResize="1" noEditPoints="1" noAdjustHandles="1" noChangeArrowheads="1" noChangeShapeType="1" noTextEdit="1"/>
              </p:cNvSpPr>
              <p:nvPr/>
            </p:nvSpPr>
            <p:spPr>
              <a:xfrm>
                <a:off x="4432379" y="3586682"/>
                <a:ext cx="374395" cy="54425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EDF740B0-CB31-4690-93D0-D1C3CFA1444B}"/>
                  </a:ext>
                </a:extLst>
              </p:cNvPr>
              <p:cNvSpPr txBox="1"/>
              <p:nvPr/>
            </p:nvSpPr>
            <p:spPr>
              <a:xfrm>
                <a:off x="4981538" y="3580300"/>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32</m:t>
                          </m:r>
                        </m:den>
                      </m:f>
                    </m:oMath>
                  </m:oMathPara>
                </a14:m>
                <a:endParaRPr lang="en-US"/>
              </a:p>
            </p:txBody>
          </p:sp>
        </mc:Choice>
        <mc:Fallback xmlns="">
          <p:sp>
            <p:nvSpPr>
              <p:cNvPr id="98" name="TextBox 97">
                <a:extLst>
                  <a:ext uri="{FF2B5EF4-FFF2-40B4-BE49-F238E27FC236}">
                    <a16:creationId xmlns:a16="http://schemas.microsoft.com/office/drawing/2014/main" id="{EDF740B0-CB31-4690-93D0-D1C3CFA1444B}"/>
                  </a:ext>
                </a:extLst>
              </p:cNvPr>
              <p:cNvSpPr txBox="1">
                <a:spLocks noRot="1" noChangeAspect="1" noMove="1" noResize="1" noEditPoints="1" noAdjustHandles="1" noChangeArrowheads="1" noChangeShapeType="1" noTextEdit="1"/>
              </p:cNvSpPr>
              <p:nvPr/>
            </p:nvSpPr>
            <p:spPr>
              <a:xfrm>
                <a:off x="4981538" y="3580300"/>
                <a:ext cx="374395" cy="54425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343E35E5-3149-412E-A41E-1DFF268B9C50}"/>
                  </a:ext>
                </a:extLst>
              </p:cNvPr>
              <p:cNvSpPr txBox="1"/>
              <p:nvPr/>
            </p:nvSpPr>
            <p:spPr>
              <a:xfrm>
                <a:off x="553534" y="4507171"/>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8</m:t>
                          </m:r>
                        </m:den>
                      </m:f>
                    </m:oMath>
                  </m:oMathPara>
                </a14:m>
                <a:endParaRPr lang="en-US"/>
              </a:p>
            </p:txBody>
          </p:sp>
        </mc:Choice>
        <mc:Fallback xmlns="">
          <p:sp>
            <p:nvSpPr>
              <p:cNvPr id="101" name="TextBox 100">
                <a:extLst>
                  <a:ext uri="{FF2B5EF4-FFF2-40B4-BE49-F238E27FC236}">
                    <a16:creationId xmlns:a16="http://schemas.microsoft.com/office/drawing/2014/main" id="{343E35E5-3149-412E-A41E-1DFF268B9C50}"/>
                  </a:ext>
                </a:extLst>
              </p:cNvPr>
              <p:cNvSpPr txBox="1">
                <a:spLocks noRot="1" noChangeAspect="1" noMove="1" noResize="1" noEditPoints="1" noAdjustHandles="1" noChangeArrowheads="1" noChangeShapeType="1" noTextEdit="1"/>
              </p:cNvSpPr>
              <p:nvPr/>
            </p:nvSpPr>
            <p:spPr>
              <a:xfrm>
                <a:off x="553534" y="4507171"/>
                <a:ext cx="374395" cy="542456"/>
              </a:xfrm>
              <a:prstGeom prst="rect">
                <a:avLst/>
              </a:prstGeom>
              <a:blipFill>
                <a:blip r:embed="rId12"/>
                <a:stretch>
                  <a:fillRect/>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CE440D85-2981-4C24-89EE-870F251780CA}"/>
              </a:ext>
            </a:extLst>
          </p:cNvPr>
          <p:cNvSpPr txBox="1"/>
          <p:nvPr/>
        </p:nvSpPr>
        <p:spPr>
          <a:xfrm>
            <a:off x="815729" y="4574635"/>
            <a:ext cx="1256335" cy="461665"/>
          </a:xfrm>
          <a:prstGeom prst="rect">
            <a:avLst/>
          </a:prstGeom>
          <a:noFill/>
        </p:spPr>
        <p:txBody>
          <a:bodyPr wrap="square" rtlCol="0">
            <a:spAutoFit/>
          </a:bodyPr>
          <a:lstStyle/>
          <a:p>
            <a:r>
              <a:rPr lang="en-US" sz="2400">
                <a:solidFill>
                  <a:schemeClr val="tx1">
                    <a:lumMod val="50000"/>
                    <a:lumOff val="50000"/>
                  </a:schemeClr>
                </a:solidFill>
              </a:rPr>
              <a:t>=       =</a:t>
            </a:r>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8C3EBA6B-1FC8-457F-9B1B-AAB748D2B73B}"/>
                  </a:ext>
                </a:extLst>
              </p:cNvPr>
              <p:cNvSpPr txBox="1"/>
              <p:nvPr/>
            </p:nvSpPr>
            <p:spPr>
              <a:xfrm>
                <a:off x="1120284" y="4527331"/>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6</m:t>
                          </m:r>
                        </m:num>
                        <m:den>
                          <m:r>
                            <a:rPr lang="en-US" b="0" i="1" smtClean="0">
                              <a:latin typeface="Cambria Math" panose="02040503050406030204" pitchFamily="18" charset="0"/>
                            </a:rPr>
                            <m:t>16</m:t>
                          </m:r>
                        </m:den>
                      </m:f>
                    </m:oMath>
                  </m:oMathPara>
                </a14:m>
                <a:endParaRPr lang="en-US"/>
              </a:p>
            </p:txBody>
          </p:sp>
        </mc:Choice>
        <mc:Fallback xmlns="">
          <p:sp>
            <p:nvSpPr>
              <p:cNvPr id="103" name="TextBox 102">
                <a:extLst>
                  <a:ext uri="{FF2B5EF4-FFF2-40B4-BE49-F238E27FC236}">
                    <a16:creationId xmlns:a16="http://schemas.microsoft.com/office/drawing/2014/main" id="{8C3EBA6B-1FC8-457F-9B1B-AAB748D2B73B}"/>
                  </a:ext>
                </a:extLst>
              </p:cNvPr>
              <p:cNvSpPr txBox="1">
                <a:spLocks noRot="1" noChangeAspect="1" noMove="1" noResize="1" noEditPoints="1" noAdjustHandles="1" noChangeArrowheads="1" noChangeShapeType="1" noTextEdit="1"/>
              </p:cNvSpPr>
              <p:nvPr/>
            </p:nvSpPr>
            <p:spPr>
              <a:xfrm>
                <a:off x="1120284" y="4527331"/>
                <a:ext cx="374395" cy="5203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07F858ED-F6B3-42DE-9961-85DCA659EAE5}"/>
                  </a:ext>
                </a:extLst>
              </p:cNvPr>
              <p:cNvSpPr txBox="1"/>
              <p:nvPr/>
            </p:nvSpPr>
            <p:spPr>
              <a:xfrm>
                <a:off x="1697669" y="4505375"/>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32</m:t>
                          </m:r>
                        </m:den>
                      </m:f>
                    </m:oMath>
                  </m:oMathPara>
                </a14:m>
                <a:endParaRPr lang="en-US"/>
              </a:p>
            </p:txBody>
          </p:sp>
        </mc:Choice>
        <mc:Fallback xmlns="">
          <p:sp>
            <p:nvSpPr>
              <p:cNvPr id="104" name="TextBox 103">
                <a:extLst>
                  <a:ext uri="{FF2B5EF4-FFF2-40B4-BE49-F238E27FC236}">
                    <a16:creationId xmlns:a16="http://schemas.microsoft.com/office/drawing/2014/main" id="{07F858ED-F6B3-42DE-9961-85DCA659EAE5}"/>
                  </a:ext>
                </a:extLst>
              </p:cNvPr>
              <p:cNvSpPr txBox="1">
                <a:spLocks noRot="1" noChangeAspect="1" noMove="1" noResize="1" noEditPoints="1" noAdjustHandles="1" noChangeArrowheads="1" noChangeShapeType="1" noTextEdit="1"/>
              </p:cNvSpPr>
              <p:nvPr/>
            </p:nvSpPr>
            <p:spPr>
              <a:xfrm>
                <a:off x="1697669" y="4505375"/>
                <a:ext cx="374395" cy="54425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510B81C3-2FEC-4A1A-98BC-79C47D9871F2}"/>
                  </a:ext>
                </a:extLst>
              </p:cNvPr>
              <p:cNvSpPr txBox="1"/>
              <p:nvPr/>
            </p:nvSpPr>
            <p:spPr>
              <a:xfrm>
                <a:off x="2537115" y="4493645"/>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8</m:t>
                          </m:r>
                        </m:den>
                      </m:f>
                    </m:oMath>
                  </m:oMathPara>
                </a14:m>
                <a:endParaRPr lang="en-US"/>
              </a:p>
            </p:txBody>
          </p:sp>
        </mc:Choice>
        <mc:Fallback xmlns="">
          <p:sp>
            <p:nvSpPr>
              <p:cNvPr id="144" name="TextBox 143">
                <a:extLst>
                  <a:ext uri="{FF2B5EF4-FFF2-40B4-BE49-F238E27FC236}">
                    <a16:creationId xmlns:a16="http://schemas.microsoft.com/office/drawing/2014/main" id="{510B81C3-2FEC-4A1A-98BC-79C47D9871F2}"/>
                  </a:ext>
                </a:extLst>
              </p:cNvPr>
              <p:cNvSpPr txBox="1">
                <a:spLocks noRot="1" noChangeAspect="1" noMove="1" noResize="1" noEditPoints="1" noAdjustHandles="1" noChangeArrowheads="1" noChangeShapeType="1" noTextEdit="1"/>
              </p:cNvSpPr>
              <p:nvPr/>
            </p:nvSpPr>
            <p:spPr>
              <a:xfrm>
                <a:off x="2537115" y="4493645"/>
                <a:ext cx="374395" cy="542456"/>
              </a:xfrm>
              <a:prstGeom prst="rect">
                <a:avLst/>
              </a:prstGeom>
              <a:blipFill>
                <a:blip r:embed="rId15"/>
                <a:stretch>
                  <a:fillRect/>
                </a:stretch>
              </a:blipFill>
            </p:spPr>
            <p:txBody>
              <a:bodyPr/>
              <a:lstStyle/>
              <a:p>
                <a:r>
                  <a:rPr lang="en-US">
                    <a:noFill/>
                  </a:rPr>
                  <a:t> </a:t>
                </a:r>
              </a:p>
            </p:txBody>
          </p:sp>
        </mc:Fallback>
      </mc:AlternateContent>
      <p:sp>
        <p:nvSpPr>
          <p:cNvPr id="145" name="TextBox 144">
            <a:extLst>
              <a:ext uri="{FF2B5EF4-FFF2-40B4-BE49-F238E27FC236}">
                <a16:creationId xmlns:a16="http://schemas.microsoft.com/office/drawing/2014/main" id="{5BAE896D-B978-4A08-8722-28689B6FA60A}"/>
              </a:ext>
            </a:extLst>
          </p:cNvPr>
          <p:cNvSpPr txBox="1"/>
          <p:nvPr/>
        </p:nvSpPr>
        <p:spPr>
          <a:xfrm>
            <a:off x="2799310" y="4561109"/>
            <a:ext cx="1256335" cy="461665"/>
          </a:xfrm>
          <a:prstGeom prst="rect">
            <a:avLst/>
          </a:prstGeom>
          <a:noFill/>
        </p:spPr>
        <p:txBody>
          <a:bodyPr wrap="square" rtlCol="0">
            <a:spAutoFit/>
          </a:bodyPr>
          <a:lstStyle/>
          <a:p>
            <a:r>
              <a:rPr lang="en-US" sz="2400">
                <a:solidFill>
                  <a:schemeClr val="tx1">
                    <a:lumMod val="50000"/>
                    <a:lumOff val="50000"/>
                  </a:schemeClr>
                </a:solidFill>
              </a:rPr>
              <a:t>=       =</a:t>
            </a:r>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65ACFE4F-3414-4602-B1FA-90FAE075EB4E}"/>
                  </a:ext>
                </a:extLst>
              </p:cNvPr>
              <p:cNvSpPr txBox="1"/>
              <p:nvPr/>
            </p:nvSpPr>
            <p:spPr>
              <a:xfrm>
                <a:off x="3103865" y="4489952"/>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16</m:t>
                          </m:r>
                        </m:den>
                      </m:f>
                    </m:oMath>
                  </m:oMathPara>
                </a14:m>
                <a:endParaRPr lang="en-US"/>
              </a:p>
            </p:txBody>
          </p:sp>
        </mc:Choice>
        <mc:Fallback xmlns="">
          <p:sp>
            <p:nvSpPr>
              <p:cNvPr id="146" name="TextBox 145">
                <a:extLst>
                  <a:ext uri="{FF2B5EF4-FFF2-40B4-BE49-F238E27FC236}">
                    <a16:creationId xmlns:a16="http://schemas.microsoft.com/office/drawing/2014/main" id="{65ACFE4F-3414-4602-B1FA-90FAE075EB4E}"/>
                  </a:ext>
                </a:extLst>
              </p:cNvPr>
              <p:cNvSpPr txBox="1">
                <a:spLocks noRot="1" noChangeAspect="1" noMove="1" noResize="1" noEditPoints="1" noAdjustHandles="1" noChangeArrowheads="1" noChangeShapeType="1" noTextEdit="1"/>
              </p:cNvSpPr>
              <p:nvPr/>
            </p:nvSpPr>
            <p:spPr>
              <a:xfrm>
                <a:off x="3103865" y="4489952"/>
                <a:ext cx="374395" cy="54425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82BCBD8E-0A0F-4AD7-9E72-2717AF9C0A7D}"/>
                  </a:ext>
                </a:extLst>
              </p:cNvPr>
              <p:cNvSpPr txBox="1"/>
              <p:nvPr/>
            </p:nvSpPr>
            <p:spPr>
              <a:xfrm>
                <a:off x="3681590" y="4503279"/>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20</m:t>
                          </m:r>
                        </m:num>
                        <m:den>
                          <m:r>
                            <a:rPr lang="en-US" b="0" i="1" smtClean="0">
                              <a:latin typeface="Cambria Math" panose="02040503050406030204" pitchFamily="18" charset="0"/>
                            </a:rPr>
                            <m:t>32</m:t>
                          </m:r>
                        </m:den>
                      </m:f>
                    </m:oMath>
                  </m:oMathPara>
                </a14:m>
                <a:endParaRPr lang="en-US"/>
              </a:p>
            </p:txBody>
          </p:sp>
        </mc:Choice>
        <mc:Fallback xmlns="">
          <p:sp>
            <p:nvSpPr>
              <p:cNvPr id="147" name="TextBox 146">
                <a:extLst>
                  <a:ext uri="{FF2B5EF4-FFF2-40B4-BE49-F238E27FC236}">
                    <a16:creationId xmlns:a16="http://schemas.microsoft.com/office/drawing/2014/main" id="{82BCBD8E-0A0F-4AD7-9E72-2717AF9C0A7D}"/>
                  </a:ext>
                </a:extLst>
              </p:cNvPr>
              <p:cNvSpPr txBox="1">
                <a:spLocks noRot="1" noChangeAspect="1" noMove="1" noResize="1" noEditPoints="1" noAdjustHandles="1" noChangeArrowheads="1" noChangeShapeType="1" noTextEdit="1"/>
              </p:cNvSpPr>
              <p:nvPr/>
            </p:nvSpPr>
            <p:spPr>
              <a:xfrm>
                <a:off x="3681590" y="4503279"/>
                <a:ext cx="374395" cy="520399"/>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694B0331-507E-4E1B-8673-BE80A0314F97}"/>
                  </a:ext>
                </a:extLst>
              </p:cNvPr>
              <p:cNvSpPr txBox="1"/>
              <p:nvPr/>
            </p:nvSpPr>
            <p:spPr>
              <a:xfrm>
                <a:off x="4586990" y="4505075"/>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8</m:t>
                          </m:r>
                        </m:den>
                      </m:f>
                    </m:oMath>
                  </m:oMathPara>
                </a14:m>
                <a:endParaRPr lang="en-US"/>
              </a:p>
            </p:txBody>
          </p:sp>
        </mc:Choice>
        <mc:Fallback xmlns="">
          <p:sp>
            <p:nvSpPr>
              <p:cNvPr id="148" name="TextBox 147">
                <a:extLst>
                  <a:ext uri="{FF2B5EF4-FFF2-40B4-BE49-F238E27FC236}">
                    <a16:creationId xmlns:a16="http://schemas.microsoft.com/office/drawing/2014/main" id="{694B0331-507E-4E1B-8673-BE80A0314F97}"/>
                  </a:ext>
                </a:extLst>
              </p:cNvPr>
              <p:cNvSpPr txBox="1">
                <a:spLocks noRot="1" noChangeAspect="1" noMove="1" noResize="1" noEditPoints="1" noAdjustHandles="1" noChangeArrowheads="1" noChangeShapeType="1" noTextEdit="1"/>
              </p:cNvSpPr>
              <p:nvPr/>
            </p:nvSpPr>
            <p:spPr>
              <a:xfrm>
                <a:off x="4586990" y="4505075"/>
                <a:ext cx="374395" cy="542456"/>
              </a:xfrm>
              <a:prstGeom prst="rect">
                <a:avLst/>
              </a:prstGeom>
              <a:blipFill>
                <a:blip r:embed="rId18"/>
                <a:stretch>
                  <a:fillRect/>
                </a:stretch>
              </a:blipFill>
            </p:spPr>
            <p:txBody>
              <a:bodyPr/>
              <a:lstStyle/>
              <a:p>
                <a:r>
                  <a:rPr lang="en-US">
                    <a:noFill/>
                  </a:rPr>
                  <a:t> </a:t>
                </a:r>
              </a:p>
            </p:txBody>
          </p:sp>
        </mc:Fallback>
      </mc:AlternateContent>
      <p:sp>
        <p:nvSpPr>
          <p:cNvPr id="149" name="TextBox 148">
            <a:extLst>
              <a:ext uri="{FF2B5EF4-FFF2-40B4-BE49-F238E27FC236}">
                <a16:creationId xmlns:a16="http://schemas.microsoft.com/office/drawing/2014/main" id="{BAC6DBD8-ADBC-416D-8A0F-C8DAFCBA0BC4}"/>
              </a:ext>
            </a:extLst>
          </p:cNvPr>
          <p:cNvSpPr txBox="1"/>
          <p:nvPr/>
        </p:nvSpPr>
        <p:spPr>
          <a:xfrm>
            <a:off x="4849185" y="4572539"/>
            <a:ext cx="1256335" cy="461665"/>
          </a:xfrm>
          <a:prstGeom prst="rect">
            <a:avLst/>
          </a:prstGeom>
          <a:noFill/>
        </p:spPr>
        <p:txBody>
          <a:bodyPr wrap="square" rtlCol="0">
            <a:spAutoFit/>
          </a:bodyPr>
          <a:lstStyle/>
          <a:p>
            <a:r>
              <a:rPr lang="en-US" sz="2400">
                <a:solidFill>
                  <a:schemeClr val="tx1">
                    <a:lumMod val="50000"/>
                    <a:lumOff val="50000"/>
                  </a:schemeClr>
                </a:solidFill>
              </a:rPr>
              <a:t>=       =</a:t>
            </a:r>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77E696F8-5561-49E2-A5D8-5671D7F1914C}"/>
                  </a:ext>
                </a:extLst>
              </p:cNvPr>
              <p:cNvSpPr txBox="1"/>
              <p:nvPr/>
            </p:nvSpPr>
            <p:spPr>
              <a:xfrm>
                <a:off x="5153740" y="4525235"/>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14</m:t>
                          </m:r>
                        </m:num>
                        <m:den>
                          <m:r>
                            <a:rPr lang="en-US" b="0" i="1" smtClean="0">
                              <a:latin typeface="Cambria Math" panose="02040503050406030204" pitchFamily="18" charset="0"/>
                            </a:rPr>
                            <m:t>16</m:t>
                          </m:r>
                        </m:den>
                      </m:f>
                    </m:oMath>
                  </m:oMathPara>
                </a14:m>
                <a:endParaRPr lang="en-US"/>
              </a:p>
            </p:txBody>
          </p:sp>
        </mc:Choice>
        <mc:Fallback xmlns="">
          <p:sp>
            <p:nvSpPr>
              <p:cNvPr id="150" name="TextBox 149">
                <a:extLst>
                  <a:ext uri="{FF2B5EF4-FFF2-40B4-BE49-F238E27FC236}">
                    <a16:creationId xmlns:a16="http://schemas.microsoft.com/office/drawing/2014/main" id="{77E696F8-5561-49E2-A5D8-5671D7F1914C}"/>
                  </a:ext>
                </a:extLst>
              </p:cNvPr>
              <p:cNvSpPr txBox="1">
                <a:spLocks noRot="1" noChangeAspect="1" noMove="1" noResize="1" noEditPoints="1" noAdjustHandles="1" noChangeArrowheads="1" noChangeShapeType="1" noTextEdit="1"/>
              </p:cNvSpPr>
              <p:nvPr/>
            </p:nvSpPr>
            <p:spPr>
              <a:xfrm>
                <a:off x="5153740" y="4525235"/>
                <a:ext cx="374395" cy="52039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EA32FCD7-5450-4612-BD3F-555D22B0D34E}"/>
                  </a:ext>
                </a:extLst>
              </p:cNvPr>
              <p:cNvSpPr txBox="1"/>
              <p:nvPr/>
            </p:nvSpPr>
            <p:spPr>
              <a:xfrm>
                <a:off x="5731125" y="4503279"/>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32</m:t>
                          </m:r>
                        </m:den>
                      </m:f>
                    </m:oMath>
                  </m:oMathPara>
                </a14:m>
                <a:endParaRPr lang="en-US"/>
              </a:p>
            </p:txBody>
          </p:sp>
        </mc:Choice>
        <mc:Fallback xmlns="">
          <p:sp>
            <p:nvSpPr>
              <p:cNvPr id="151" name="TextBox 150">
                <a:extLst>
                  <a:ext uri="{FF2B5EF4-FFF2-40B4-BE49-F238E27FC236}">
                    <a16:creationId xmlns:a16="http://schemas.microsoft.com/office/drawing/2014/main" id="{EA32FCD7-5450-4612-BD3F-555D22B0D34E}"/>
                  </a:ext>
                </a:extLst>
              </p:cNvPr>
              <p:cNvSpPr txBox="1">
                <a:spLocks noRot="1" noChangeAspect="1" noMove="1" noResize="1" noEditPoints="1" noAdjustHandles="1" noChangeArrowheads="1" noChangeShapeType="1" noTextEdit="1"/>
              </p:cNvSpPr>
              <p:nvPr/>
            </p:nvSpPr>
            <p:spPr>
              <a:xfrm>
                <a:off x="5731125" y="4503279"/>
                <a:ext cx="374395" cy="54425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87FBF665-58C2-45B7-84DF-31053F773A11}"/>
                  </a:ext>
                </a:extLst>
              </p:cNvPr>
              <p:cNvSpPr txBox="1"/>
              <p:nvPr/>
            </p:nvSpPr>
            <p:spPr>
              <a:xfrm>
                <a:off x="1153535" y="5428805"/>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4</m:t>
                          </m:r>
                        </m:den>
                      </m:f>
                    </m:oMath>
                  </m:oMathPara>
                </a14:m>
                <a:endParaRPr lang="en-US"/>
              </a:p>
            </p:txBody>
          </p:sp>
        </mc:Choice>
        <mc:Fallback xmlns="">
          <p:sp>
            <p:nvSpPr>
              <p:cNvPr id="152" name="TextBox 151">
                <a:extLst>
                  <a:ext uri="{FF2B5EF4-FFF2-40B4-BE49-F238E27FC236}">
                    <a16:creationId xmlns:a16="http://schemas.microsoft.com/office/drawing/2014/main" id="{87FBF665-58C2-45B7-84DF-31053F773A11}"/>
                  </a:ext>
                </a:extLst>
              </p:cNvPr>
              <p:cNvSpPr txBox="1">
                <a:spLocks noRot="1" noChangeAspect="1" noMove="1" noResize="1" noEditPoints="1" noAdjustHandles="1" noChangeArrowheads="1" noChangeShapeType="1" noTextEdit="1"/>
              </p:cNvSpPr>
              <p:nvPr/>
            </p:nvSpPr>
            <p:spPr>
              <a:xfrm>
                <a:off x="1153535" y="5428805"/>
                <a:ext cx="374395" cy="54245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24B76DFA-7460-4AB7-BF7B-29F6BF426349}"/>
                  </a:ext>
                </a:extLst>
              </p:cNvPr>
              <p:cNvSpPr txBox="1"/>
              <p:nvPr/>
            </p:nvSpPr>
            <p:spPr>
              <a:xfrm>
                <a:off x="527241" y="5431080"/>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2</m:t>
                          </m:r>
                        </m:den>
                      </m:f>
                    </m:oMath>
                  </m:oMathPara>
                </a14:m>
                <a:endParaRPr lang="en-US"/>
              </a:p>
            </p:txBody>
          </p:sp>
        </mc:Choice>
        <mc:Fallback xmlns="">
          <p:sp>
            <p:nvSpPr>
              <p:cNvPr id="153" name="TextBox 152">
                <a:extLst>
                  <a:ext uri="{FF2B5EF4-FFF2-40B4-BE49-F238E27FC236}">
                    <a16:creationId xmlns:a16="http://schemas.microsoft.com/office/drawing/2014/main" id="{24B76DFA-7460-4AB7-BF7B-29F6BF426349}"/>
                  </a:ext>
                </a:extLst>
              </p:cNvPr>
              <p:cNvSpPr txBox="1">
                <a:spLocks noRot="1" noChangeAspect="1" noMove="1" noResize="1" noEditPoints="1" noAdjustHandles="1" noChangeArrowheads="1" noChangeShapeType="1" noTextEdit="1"/>
              </p:cNvSpPr>
              <p:nvPr/>
            </p:nvSpPr>
            <p:spPr>
              <a:xfrm>
                <a:off x="527241" y="5431080"/>
                <a:ext cx="374395" cy="54245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4EAECBE2-B567-482A-B5C9-BE0E3CE65126}"/>
                  </a:ext>
                </a:extLst>
              </p:cNvPr>
              <p:cNvSpPr txBox="1"/>
              <p:nvPr/>
            </p:nvSpPr>
            <p:spPr>
              <a:xfrm>
                <a:off x="1720211" y="5433323"/>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8</m:t>
                          </m:r>
                        </m:den>
                      </m:f>
                    </m:oMath>
                  </m:oMathPara>
                </a14:m>
                <a:endParaRPr lang="en-US"/>
              </a:p>
            </p:txBody>
          </p:sp>
        </mc:Choice>
        <mc:Fallback xmlns="">
          <p:sp>
            <p:nvSpPr>
              <p:cNvPr id="154" name="TextBox 153">
                <a:extLst>
                  <a:ext uri="{FF2B5EF4-FFF2-40B4-BE49-F238E27FC236}">
                    <a16:creationId xmlns:a16="http://schemas.microsoft.com/office/drawing/2014/main" id="{4EAECBE2-B567-482A-B5C9-BE0E3CE65126}"/>
                  </a:ext>
                </a:extLst>
              </p:cNvPr>
              <p:cNvSpPr txBox="1">
                <a:spLocks noRot="1" noChangeAspect="1" noMove="1" noResize="1" noEditPoints="1" noAdjustHandles="1" noChangeArrowheads="1" noChangeShapeType="1" noTextEdit="1"/>
              </p:cNvSpPr>
              <p:nvPr/>
            </p:nvSpPr>
            <p:spPr>
              <a:xfrm>
                <a:off x="1720211" y="5433323"/>
                <a:ext cx="374395" cy="542456"/>
              </a:xfrm>
              <a:prstGeom prst="rect">
                <a:avLst/>
              </a:prstGeom>
              <a:blipFill>
                <a:blip r:embed="rId23"/>
                <a:stretch>
                  <a:fillRect/>
                </a:stretch>
              </a:blipFill>
            </p:spPr>
            <p:txBody>
              <a:bodyPr/>
              <a:lstStyle/>
              <a:p>
                <a:r>
                  <a:rPr lang="en-US">
                    <a:noFill/>
                  </a:rPr>
                  <a:t> </a:t>
                </a:r>
              </a:p>
            </p:txBody>
          </p:sp>
        </mc:Fallback>
      </mc:AlternateContent>
      <p:sp>
        <p:nvSpPr>
          <p:cNvPr id="155" name="TextBox 154">
            <a:extLst>
              <a:ext uri="{FF2B5EF4-FFF2-40B4-BE49-F238E27FC236}">
                <a16:creationId xmlns:a16="http://schemas.microsoft.com/office/drawing/2014/main" id="{299A8629-5346-4677-B432-08BCDAF190CF}"/>
              </a:ext>
            </a:extLst>
          </p:cNvPr>
          <p:cNvSpPr txBox="1"/>
          <p:nvPr/>
        </p:nvSpPr>
        <p:spPr>
          <a:xfrm>
            <a:off x="841786" y="5473718"/>
            <a:ext cx="2138274" cy="461665"/>
          </a:xfrm>
          <a:prstGeom prst="rect">
            <a:avLst/>
          </a:prstGeom>
          <a:noFill/>
        </p:spPr>
        <p:txBody>
          <a:bodyPr wrap="square" rtlCol="0">
            <a:spAutoFit/>
          </a:bodyPr>
          <a:lstStyle/>
          <a:p>
            <a:r>
              <a:rPr lang="en-US" sz="2400">
                <a:solidFill>
                  <a:schemeClr val="tx1">
                    <a:lumMod val="50000"/>
                    <a:lumOff val="50000"/>
                  </a:schemeClr>
                </a:solidFill>
              </a:rPr>
              <a:t>=       =      =      =</a:t>
            </a:r>
          </a:p>
        </p:txBody>
      </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1D18D7B3-591C-4C02-8740-4EC048F41904}"/>
                  </a:ext>
                </a:extLst>
              </p:cNvPr>
              <p:cNvSpPr txBox="1"/>
              <p:nvPr/>
            </p:nvSpPr>
            <p:spPr>
              <a:xfrm>
                <a:off x="2296361" y="5431527"/>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16</m:t>
                          </m:r>
                        </m:den>
                      </m:f>
                    </m:oMath>
                  </m:oMathPara>
                </a14:m>
                <a:endParaRPr lang="en-US"/>
              </a:p>
            </p:txBody>
          </p:sp>
        </mc:Choice>
        <mc:Fallback xmlns="">
          <p:sp>
            <p:nvSpPr>
              <p:cNvPr id="156" name="TextBox 155">
                <a:extLst>
                  <a:ext uri="{FF2B5EF4-FFF2-40B4-BE49-F238E27FC236}">
                    <a16:creationId xmlns:a16="http://schemas.microsoft.com/office/drawing/2014/main" id="{1D18D7B3-591C-4C02-8740-4EC048F41904}"/>
                  </a:ext>
                </a:extLst>
              </p:cNvPr>
              <p:cNvSpPr txBox="1">
                <a:spLocks noRot="1" noChangeAspect="1" noMove="1" noResize="1" noEditPoints="1" noAdjustHandles="1" noChangeArrowheads="1" noChangeShapeType="1" noTextEdit="1"/>
              </p:cNvSpPr>
              <p:nvPr/>
            </p:nvSpPr>
            <p:spPr>
              <a:xfrm>
                <a:off x="2296361" y="5431527"/>
                <a:ext cx="374395" cy="54425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344142AE-A493-47AF-A4DE-C8F66A3E59E5}"/>
                  </a:ext>
                </a:extLst>
              </p:cNvPr>
              <p:cNvSpPr txBox="1"/>
              <p:nvPr/>
            </p:nvSpPr>
            <p:spPr>
              <a:xfrm>
                <a:off x="2863037" y="5450862"/>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16</m:t>
                          </m:r>
                        </m:num>
                        <m:den>
                          <m:r>
                            <a:rPr lang="en-US" b="0" i="1" smtClean="0">
                              <a:latin typeface="Cambria Math" panose="02040503050406030204" pitchFamily="18" charset="0"/>
                            </a:rPr>
                            <m:t>32</m:t>
                          </m:r>
                        </m:den>
                      </m:f>
                    </m:oMath>
                  </m:oMathPara>
                </a14:m>
                <a:endParaRPr lang="en-US"/>
              </a:p>
            </p:txBody>
          </p:sp>
        </mc:Choice>
        <mc:Fallback xmlns="">
          <p:sp>
            <p:nvSpPr>
              <p:cNvPr id="157" name="TextBox 156">
                <a:extLst>
                  <a:ext uri="{FF2B5EF4-FFF2-40B4-BE49-F238E27FC236}">
                    <a16:creationId xmlns:a16="http://schemas.microsoft.com/office/drawing/2014/main" id="{344142AE-A493-47AF-A4DE-C8F66A3E59E5}"/>
                  </a:ext>
                </a:extLst>
              </p:cNvPr>
              <p:cNvSpPr txBox="1">
                <a:spLocks noRot="1" noChangeAspect="1" noMove="1" noResize="1" noEditPoints="1" noAdjustHandles="1" noChangeArrowheads="1" noChangeShapeType="1" noTextEdit="1"/>
              </p:cNvSpPr>
              <p:nvPr/>
            </p:nvSpPr>
            <p:spPr>
              <a:xfrm>
                <a:off x="2863037" y="5450862"/>
                <a:ext cx="374395" cy="520399"/>
              </a:xfrm>
              <a:prstGeom prst="rect">
                <a:avLst/>
              </a:prstGeom>
              <a:blipFill>
                <a:blip r:embed="rId25"/>
                <a:stretch>
                  <a:fillRect/>
                </a:stretch>
              </a:blipFill>
            </p:spPr>
            <p:txBody>
              <a:bodyPr/>
              <a:lstStyle/>
              <a:p>
                <a:r>
                  <a:rPr lang="en-US">
                    <a:noFill/>
                  </a:rPr>
                  <a:t> </a:t>
                </a:r>
              </a:p>
            </p:txBody>
          </p:sp>
        </mc:Fallback>
      </mc:AlternateContent>
      <p:sp>
        <p:nvSpPr>
          <p:cNvPr id="158" name="TextBox 157">
            <a:extLst>
              <a:ext uri="{FF2B5EF4-FFF2-40B4-BE49-F238E27FC236}">
                <a16:creationId xmlns:a16="http://schemas.microsoft.com/office/drawing/2014/main" id="{40A0277C-A70D-426A-8DF7-9813BA1837D2}"/>
              </a:ext>
            </a:extLst>
          </p:cNvPr>
          <p:cNvSpPr txBox="1"/>
          <p:nvPr/>
        </p:nvSpPr>
        <p:spPr>
          <a:xfrm rot="2648986">
            <a:off x="3412965" y="6382718"/>
            <a:ext cx="1349277"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Rule</a:t>
            </a:r>
            <a:endParaRPr lang="en-US" sz="4000" kern="1200">
              <a:ln>
                <a:solidFill>
                  <a:schemeClr val="bg1">
                    <a:lumMod val="75000"/>
                  </a:schemeClr>
                </a:solidFill>
              </a:ln>
              <a:solidFill>
                <a:schemeClr val="tx1"/>
              </a:solidFill>
              <a:latin typeface="jabjai" panose="00000300000000000000" pitchFamily="2" charset="0"/>
            </a:endParaRPr>
          </a:p>
        </p:txBody>
      </p:sp>
      <mc:AlternateContent xmlns:mc="http://schemas.openxmlformats.org/markup-compatibility/2006" xmlns:p14="http://schemas.microsoft.com/office/powerpoint/2010/main">
        <mc:Choice Requires="p14">
          <p:contentPart p14:bwMode="auto" r:id="rId26">
            <p14:nvContentPartPr>
              <p14:cNvPr id="159" name="Ink 158">
                <a:extLst>
                  <a:ext uri="{FF2B5EF4-FFF2-40B4-BE49-F238E27FC236}">
                    <a16:creationId xmlns:a16="http://schemas.microsoft.com/office/drawing/2014/main" id="{0CC80813-2F23-42B8-9273-2743265BB1CE}"/>
                  </a:ext>
                </a:extLst>
              </p14:cNvPr>
              <p14:cNvContentPartPr/>
              <p14:nvPr/>
            </p14:nvContentPartPr>
            <p14:xfrm>
              <a:off x="5899736" y="6676938"/>
              <a:ext cx="6656" cy="123"/>
            </p14:xfrm>
          </p:contentPart>
        </mc:Choice>
        <mc:Fallback xmlns="">
          <p:pic>
            <p:nvPicPr>
              <p:cNvPr id="159" name="Ink 158">
                <a:extLst>
                  <a:ext uri="{FF2B5EF4-FFF2-40B4-BE49-F238E27FC236}">
                    <a16:creationId xmlns:a16="http://schemas.microsoft.com/office/drawing/2014/main" id="{0CC80813-2F23-42B8-9273-2743265BB1CE}"/>
                  </a:ext>
                </a:extLst>
              </p:cNvPr>
              <p:cNvPicPr/>
              <p:nvPr/>
            </p:nvPicPr>
            <p:blipFill>
              <a:blip r:embed="rId27"/>
              <a:stretch>
                <a:fillRect/>
              </a:stretch>
            </p:blipFill>
            <p:spPr>
              <a:xfrm>
                <a:off x="5890978" y="6673863"/>
                <a:ext cx="23821" cy="615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0" name="Ink 159">
                <a:extLst>
                  <a:ext uri="{FF2B5EF4-FFF2-40B4-BE49-F238E27FC236}">
                    <a16:creationId xmlns:a16="http://schemas.microsoft.com/office/drawing/2014/main" id="{AE90B2E5-0DA3-488A-9A2F-8D25A2AF64F9}"/>
                  </a:ext>
                </a:extLst>
              </p14:cNvPr>
              <p14:cNvContentPartPr/>
              <p14:nvPr/>
            </p14:nvContentPartPr>
            <p14:xfrm>
              <a:off x="5749803" y="5340109"/>
              <a:ext cx="1311025" cy="741903"/>
            </p14:xfrm>
          </p:contentPart>
        </mc:Choice>
        <mc:Fallback xmlns="">
          <p:pic>
            <p:nvPicPr>
              <p:cNvPr id="160" name="Ink 159">
                <a:extLst>
                  <a:ext uri="{FF2B5EF4-FFF2-40B4-BE49-F238E27FC236}">
                    <a16:creationId xmlns:a16="http://schemas.microsoft.com/office/drawing/2014/main" id="{AE90B2E5-0DA3-488A-9A2F-8D25A2AF64F9}"/>
                  </a:ext>
                </a:extLst>
              </p:cNvPr>
              <p:cNvPicPr/>
              <p:nvPr/>
            </p:nvPicPr>
            <p:blipFill>
              <a:blip r:embed="rId29"/>
              <a:stretch>
                <a:fillRect/>
              </a:stretch>
            </p:blipFill>
            <p:spPr>
              <a:xfrm>
                <a:off x="5731804" y="5322102"/>
                <a:ext cx="1346662" cy="77755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61" name="Ink 160">
                <a:extLst>
                  <a:ext uri="{FF2B5EF4-FFF2-40B4-BE49-F238E27FC236}">
                    <a16:creationId xmlns:a16="http://schemas.microsoft.com/office/drawing/2014/main" id="{14C1F0BE-649A-44D6-A809-14BAB3D6E637}"/>
                  </a:ext>
                </a:extLst>
              </p14:cNvPr>
              <p14:cNvContentPartPr/>
              <p14:nvPr/>
            </p14:nvContentPartPr>
            <p14:xfrm>
              <a:off x="4647811" y="6818943"/>
              <a:ext cx="807071" cy="923051"/>
            </p14:xfrm>
          </p:contentPart>
        </mc:Choice>
        <mc:Fallback xmlns="">
          <p:pic>
            <p:nvPicPr>
              <p:cNvPr id="161" name="Ink 160">
                <a:extLst>
                  <a:ext uri="{FF2B5EF4-FFF2-40B4-BE49-F238E27FC236}">
                    <a16:creationId xmlns:a16="http://schemas.microsoft.com/office/drawing/2014/main" id="{14C1F0BE-649A-44D6-A809-14BAB3D6E637}"/>
                  </a:ext>
                </a:extLst>
              </p:cNvPr>
              <p:cNvPicPr/>
              <p:nvPr/>
            </p:nvPicPr>
            <p:blipFill>
              <a:blip r:embed="rId31"/>
              <a:stretch>
                <a:fillRect/>
              </a:stretch>
            </p:blipFill>
            <p:spPr>
              <a:xfrm>
                <a:off x="4619373" y="6790514"/>
                <a:ext cx="863948" cy="979910"/>
              </a:xfrm>
              <a:prstGeom prst="rect">
                <a:avLst/>
              </a:prstGeom>
            </p:spPr>
          </p:pic>
        </mc:Fallback>
      </mc:AlternateContent>
      <p:pic>
        <p:nvPicPr>
          <p:cNvPr id="162" name="Picture 161">
            <a:extLst>
              <a:ext uri="{FF2B5EF4-FFF2-40B4-BE49-F238E27FC236}">
                <a16:creationId xmlns:a16="http://schemas.microsoft.com/office/drawing/2014/main" id="{C83A061D-024B-45DB-88A8-27ED4408D6D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16200000">
            <a:off x="4106135" y="4881684"/>
            <a:ext cx="1493794" cy="2119967"/>
          </a:xfrm>
          <a:prstGeom prst="rect">
            <a:avLst/>
          </a:prstGeom>
        </p:spPr>
      </p:pic>
      <p:pic>
        <p:nvPicPr>
          <p:cNvPr id="163" name="Picture 162">
            <a:extLst>
              <a:ext uri="{FF2B5EF4-FFF2-40B4-BE49-F238E27FC236}">
                <a16:creationId xmlns:a16="http://schemas.microsoft.com/office/drawing/2014/main" id="{76982C38-950F-4BC9-902B-846F46B27802}"/>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5400000">
            <a:off x="5601012" y="6012439"/>
            <a:ext cx="1735238" cy="2119967"/>
          </a:xfrm>
          <a:prstGeom prst="rect">
            <a:avLst/>
          </a:prstGeom>
        </p:spPr>
      </p:pic>
      <p:sp>
        <p:nvSpPr>
          <p:cNvPr id="164" name="TextBox 163">
            <a:extLst>
              <a:ext uri="{FF2B5EF4-FFF2-40B4-BE49-F238E27FC236}">
                <a16:creationId xmlns:a16="http://schemas.microsoft.com/office/drawing/2014/main" id="{8451C404-60B0-44B4-89AC-928B06045DD1}"/>
              </a:ext>
            </a:extLst>
          </p:cNvPr>
          <p:cNvSpPr txBox="1"/>
          <p:nvPr/>
        </p:nvSpPr>
        <p:spPr>
          <a:xfrm>
            <a:off x="544672" y="6402629"/>
            <a:ext cx="2935569" cy="1323439"/>
          </a:xfrm>
          <a:prstGeom prst="rect">
            <a:avLst/>
          </a:prstGeom>
          <a:noFill/>
          <a:ln w="12700">
            <a:solidFill>
              <a:schemeClr val="bg1">
                <a:lumMod val="85000"/>
              </a:schemeClr>
            </a:solidFill>
          </a:ln>
          <a:effectLst>
            <a:softEdge rad="25400"/>
          </a:effectLst>
        </p:spPr>
        <p:txBody>
          <a:bodyPr wrap="square" rtlCol="0">
            <a:spAutoFit/>
          </a:bodyPr>
          <a:lstStyle/>
          <a:p>
            <a:r>
              <a:rPr lang="en-US" sz="1600">
                <a:solidFill>
                  <a:schemeClr val="tx1">
                    <a:lumMod val="50000"/>
                    <a:lumOff val="50000"/>
                  </a:schemeClr>
                </a:solidFill>
              </a:rPr>
              <a:t>What happens when you multiply by 1? _________________________________________________________________________________</a:t>
            </a:r>
          </a:p>
        </p:txBody>
      </p:sp>
      <p:sp>
        <p:nvSpPr>
          <p:cNvPr id="165" name="TextBox 164">
            <a:extLst>
              <a:ext uri="{FF2B5EF4-FFF2-40B4-BE49-F238E27FC236}">
                <a16:creationId xmlns:a16="http://schemas.microsoft.com/office/drawing/2014/main" id="{59FF408D-8615-4BD8-AC7D-D050230E759D}"/>
              </a:ext>
            </a:extLst>
          </p:cNvPr>
          <p:cNvSpPr txBox="1"/>
          <p:nvPr/>
        </p:nvSpPr>
        <p:spPr>
          <a:xfrm>
            <a:off x="557626" y="7983641"/>
            <a:ext cx="2108991" cy="338554"/>
          </a:xfrm>
          <a:prstGeom prst="rect">
            <a:avLst/>
          </a:prstGeom>
          <a:noFill/>
          <a:ln>
            <a:solidFill>
              <a:schemeClr val="bg2">
                <a:lumMod val="90000"/>
              </a:schemeClr>
            </a:solidFill>
          </a:ln>
          <a:effectLst>
            <a:softEdge rad="25400"/>
          </a:effectLst>
        </p:spPr>
        <p:txBody>
          <a:bodyPr wrap="square" rtlCol="0">
            <a:spAutoFit/>
          </a:bodyPr>
          <a:lstStyle/>
          <a:p>
            <a:r>
              <a:rPr lang="en-US" sz="1600">
                <a:solidFill>
                  <a:schemeClr val="tx1">
                    <a:lumMod val="50000"/>
                    <a:lumOff val="50000"/>
                  </a:schemeClr>
                </a:solidFill>
              </a:rPr>
              <a:t>Label the fraction line.</a:t>
            </a:r>
          </a:p>
        </p:txBody>
      </p:sp>
      <p:sp>
        <p:nvSpPr>
          <p:cNvPr id="166" name="TextBox 165">
            <a:extLst>
              <a:ext uri="{FF2B5EF4-FFF2-40B4-BE49-F238E27FC236}">
                <a16:creationId xmlns:a16="http://schemas.microsoft.com/office/drawing/2014/main" id="{FCCE8A9A-14E8-4B0D-8EF1-BAB8D27D4CDE}"/>
              </a:ext>
            </a:extLst>
          </p:cNvPr>
          <p:cNvSpPr txBox="1"/>
          <p:nvPr/>
        </p:nvSpPr>
        <p:spPr>
          <a:xfrm>
            <a:off x="7271193" y="9034120"/>
            <a:ext cx="421544" cy="338554"/>
          </a:xfrm>
          <a:prstGeom prst="rect">
            <a:avLst/>
          </a:prstGeom>
          <a:noFill/>
          <a:ln>
            <a:solidFill>
              <a:schemeClr val="bg2">
                <a:lumMod val="90000"/>
              </a:schemeClr>
            </a:solidFill>
          </a:ln>
          <a:effectLst>
            <a:softEdge rad="25400"/>
          </a:effectLst>
        </p:spPr>
        <p:txBody>
          <a:bodyPr wrap="square" rtlCol="0">
            <a:spAutoFit/>
          </a:bodyPr>
          <a:lstStyle/>
          <a:p>
            <a:r>
              <a:rPr lang="en-US" sz="1600">
                <a:solidFill>
                  <a:schemeClr val="tx1">
                    <a:lumMod val="50000"/>
                    <a:lumOff val="50000"/>
                  </a:schemeClr>
                </a:solidFill>
              </a:rPr>
              <a:t>1</a:t>
            </a:r>
          </a:p>
        </p:txBody>
      </p:sp>
      <p:sp>
        <p:nvSpPr>
          <p:cNvPr id="167" name="TextBox 166">
            <a:extLst>
              <a:ext uri="{FF2B5EF4-FFF2-40B4-BE49-F238E27FC236}">
                <a16:creationId xmlns:a16="http://schemas.microsoft.com/office/drawing/2014/main" id="{EDE7C411-6DCF-45DE-B0D3-12392630F350}"/>
              </a:ext>
            </a:extLst>
          </p:cNvPr>
          <p:cNvSpPr txBox="1"/>
          <p:nvPr/>
        </p:nvSpPr>
        <p:spPr>
          <a:xfrm>
            <a:off x="604957" y="9069811"/>
            <a:ext cx="421544" cy="338554"/>
          </a:xfrm>
          <a:prstGeom prst="rect">
            <a:avLst/>
          </a:prstGeom>
          <a:noFill/>
          <a:ln>
            <a:solidFill>
              <a:schemeClr val="bg2">
                <a:lumMod val="90000"/>
              </a:schemeClr>
            </a:solidFill>
          </a:ln>
          <a:effectLst>
            <a:softEdge rad="25400"/>
          </a:effectLst>
        </p:spPr>
        <p:txBody>
          <a:bodyPr wrap="square" rtlCol="0">
            <a:spAutoFit/>
          </a:bodyPr>
          <a:lstStyle/>
          <a:p>
            <a:r>
              <a:rPr lang="en-US" sz="1600">
                <a:solidFill>
                  <a:schemeClr val="tx1">
                    <a:lumMod val="50000"/>
                    <a:lumOff val="50000"/>
                  </a:schemeClr>
                </a:solidFill>
              </a:rPr>
              <a:t>0</a:t>
            </a:r>
          </a:p>
        </p:txBody>
      </p:sp>
    </p:spTree>
    <p:extLst>
      <p:ext uri="{BB962C8B-B14F-4D97-AF65-F5344CB8AC3E}">
        <p14:creationId xmlns:p14="http://schemas.microsoft.com/office/powerpoint/2010/main" val="516890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30250" y="539750"/>
            <a:ext cx="6761682"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Least Common Multiple</a:t>
            </a:r>
            <a:endParaRPr lang="en-US" sz="4000" kern="1200">
              <a:ln>
                <a:solidFill>
                  <a:schemeClr val="bg1">
                    <a:lumMod val="75000"/>
                  </a:schemeClr>
                </a:solidFill>
              </a:ln>
              <a:solidFill>
                <a:schemeClr val="tx1"/>
              </a:solidFill>
              <a:latin typeface="jabjai" panose="00000300000000000000" pitchFamily="2" charset="0"/>
            </a:endParaRPr>
          </a:p>
        </p:txBody>
      </p:sp>
      <p:sp>
        <p:nvSpPr>
          <p:cNvPr id="2" name="TextBox 1">
            <a:extLst>
              <a:ext uri="{FF2B5EF4-FFF2-40B4-BE49-F238E27FC236}">
                <a16:creationId xmlns:a16="http://schemas.microsoft.com/office/drawing/2014/main" id="{D61F1592-07A6-46BC-889D-89A179EF213E}"/>
              </a:ext>
            </a:extLst>
          </p:cNvPr>
          <p:cNvSpPr txBox="1"/>
          <p:nvPr/>
        </p:nvSpPr>
        <p:spPr>
          <a:xfrm>
            <a:off x="730250" y="1308636"/>
            <a:ext cx="6462005" cy="830997"/>
          </a:xfrm>
          <a:prstGeom prst="rect">
            <a:avLst/>
          </a:prstGeom>
          <a:noFill/>
        </p:spPr>
        <p:txBody>
          <a:bodyPr wrap="square" rtlCol="0">
            <a:spAutoFit/>
          </a:bodyPr>
          <a:lstStyle/>
          <a:p>
            <a:r>
              <a:rPr lang="en-US" sz="2400">
                <a:solidFill>
                  <a:schemeClr val="tx1">
                    <a:lumMod val="50000"/>
                    <a:lumOff val="50000"/>
                  </a:schemeClr>
                </a:solidFill>
              </a:rPr>
              <a:t>The lowest number that is a multiple of each number – each number is a factor of the multiple</a:t>
            </a:r>
          </a:p>
        </p:txBody>
      </p:sp>
      <p:sp>
        <p:nvSpPr>
          <p:cNvPr id="3" name="TextBox 2">
            <a:extLst>
              <a:ext uri="{FF2B5EF4-FFF2-40B4-BE49-F238E27FC236}">
                <a16:creationId xmlns:a16="http://schemas.microsoft.com/office/drawing/2014/main" id="{C295ED51-70AD-4CC3-8F6D-EB5257C6756A}"/>
              </a:ext>
            </a:extLst>
          </p:cNvPr>
          <p:cNvSpPr txBox="1"/>
          <p:nvPr/>
        </p:nvSpPr>
        <p:spPr>
          <a:xfrm>
            <a:off x="2935501" y="2431465"/>
            <a:ext cx="1229445" cy="461665"/>
          </a:xfrm>
          <a:prstGeom prst="rect">
            <a:avLst/>
          </a:prstGeom>
          <a:noFill/>
        </p:spPr>
        <p:txBody>
          <a:bodyPr wrap="square" rtlCol="0">
            <a:spAutoFit/>
          </a:bodyPr>
          <a:lstStyle/>
          <a:p>
            <a:r>
              <a:rPr lang="en-US" sz="2400">
                <a:ln>
                  <a:solidFill>
                    <a:schemeClr val="accent1"/>
                  </a:solidFill>
                </a:ln>
                <a:noFill/>
              </a:rPr>
              <a:t>2 x 4 = 8</a:t>
            </a:r>
          </a:p>
        </p:txBody>
      </p:sp>
      <p:sp>
        <p:nvSpPr>
          <p:cNvPr id="4" name="Rectangle 3">
            <a:extLst>
              <a:ext uri="{FF2B5EF4-FFF2-40B4-BE49-F238E27FC236}">
                <a16:creationId xmlns:a16="http://schemas.microsoft.com/office/drawing/2014/main" id="{EAD2987D-299F-438A-A187-56CC10285F81}"/>
              </a:ext>
            </a:extLst>
          </p:cNvPr>
          <p:cNvSpPr/>
          <p:nvPr/>
        </p:nvSpPr>
        <p:spPr>
          <a:xfrm>
            <a:off x="730250" y="2200633"/>
            <a:ext cx="1967205" cy="923330"/>
          </a:xfrm>
          <a:prstGeom prst="rect">
            <a:avLst/>
          </a:prstGeom>
          <a:noFill/>
        </p:spPr>
        <p:txBody>
          <a:bodyPr wrap="none" lIns="91440" tIns="45720" rIns="91440" bIns="45720">
            <a:spAutoFit/>
          </a:bodyPr>
          <a:lstStyle/>
          <a:p>
            <a:pPr algn="ctr"/>
            <a:r>
              <a:rPr lang="en-US" sz="5400" b="1" cap="none" spc="0">
                <a:ln w="6600">
                  <a:solidFill>
                    <a:schemeClr val="accent1">
                      <a:lumMod val="40000"/>
                      <a:lumOff val="60000"/>
                    </a:schemeClr>
                  </a:solidFill>
                  <a:prstDash val="solid"/>
                </a:ln>
                <a:solidFill>
                  <a:srgbClr val="FFFFFF"/>
                </a:solidFill>
                <a:effectLst>
                  <a:outerShdw dist="38100" dir="2700000" algn="tl" rotWithShape="0">
                    <a:schemeClr val="accent2"/>
                  </a:outerShdw>
                </a:effectLst>
              </a:rPr>
              <a:t>Factor</a:t>
            </a:r>
          </a:p>
        </p:txBody>
      </p:sp>
      <p:sp>
        <p:nvSpPr>
          <p:cNvPr id="6" name="Rectangle 5">
            <a:extLst>
              <a:ext uri="{FF2B5EF4-FFF2-40B4-BE49-F238E27FC236}">
                <a16:creationId xmlns:a16="http://schemas.microsoft.com/office/drawing/2014/main" id="{F2CB1DEB-B056-4D5C-8389-B1569FE2D445}"/>
              </a:ext>
            </a:extLst>
          </p:cNvPr>
          <p:cNvSpPr/>
          <p:nvPr/>
        </p:nvSpPr>
        <p:spPr>
          <a:xfrm>
            <a:off x="4402992" y="2200633"/>
            <a:ext cx="2632452" cy="923330"/>
          </a:xfrm>
          <a:prstGeom prst="rect">
            <a:avLst/>
          </a:prstGeom>
          <a:noFill/>
        </p:spPr>
        <p:txBody>
          <a:bodyPr wrap="none" lIns="91440" tIns="45720" rIns="91440" bIns="45720">
            <a:spAutoFit/>
          </a:bodyPr>
          <a:lstStyle/>
          <a:p>
            <a:pPr algn="ctr"/>
            <a:r>
              <a:rPr lang="en-US" sz="5400" b="1" cap="none" spc="0">
                <a:ln w="6600">
                  <a:solidFill>
                    <a:schemeClr val="accent1">
                      <a:lumMod val="40000"/>
                      <a:lumOff val="60000"/>
                    </a:schemeClr>
                  </a:solidFill>
                  <a:prstDash val="solid"/>
                </a:ln>
                <a:solidFill>
                  <a:srgbClr val="FFFFFF"/>
                </a:solidFill>
                <a:effectLst>
                  <a:outerShdw dist="38100" dir="2700000" algn="tl" rotWithShape="0">
                    <a:schemeClr val="accent2"/>
                  </a:outerShdw>
                </a:effectLst>
              </a:rPr>
              <a:t>Multiple</a:t>
            </a:r>
          </a:p>
        </p:txBody>
      </p:sp>
      <p:sp>
        <p:nvSpPr>
          <p:cNvPr id="7" name="Arrow: Circular 6">
            <a:extLst>
              <a:ext uri="{FF2B5EF4-FFF2-40B4-BE49-F238E27FC236}">
                <a16:creationId xmlns:a16="http://schemas.microsoft.com/office/drawing/2014/main" id="{C7D0A482-159E-4979-B0BE-0186D7234178}"/>
              </a:ext>
            </a:extLst>
          </p:cNvPr>
          <p:cNvSpPr/>
          <p:nvPr/>
        </p:nvSpPr>
        <p:spPr>
          <a:xfrm>
            <a:off x="2463013" y="2200633"/>
            <a:ext cx="706931" cy="491778"/>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ircular 7">
            <a:extLst>
              <a:ext uri="{FF2B5EF4-FFF2-40B4-BE49-F238E27FC236}">
                <a16:creationId xmlns:a16="http://schemas.microsoft.com/office/drawing/2014/main" id="{A623E806-D4BE-4BA2-B813-18DA59085DE9}"/>
              </a:ext>
            </a:extLst>
          </p:cNvPr>
          <p:cNvSpPr/>
          <p:nvPr/>
        </p:nvSpPr>
        <p:spPr>
          <a:xfrm rot="10800000" flipH="1">
            <a:off x="2501633" y="2803449"/>
            <a:ext cx="1033022" cy="491778"/>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ircular 8">
            <a:extLst>
              <a:ext uri="{FF2B5EF4-FFF2-40B4-BE49-F238E27FC236}">
                <a16:creationId xmlns:a16="http://schemas.microsoft.com/office/drawing/2014/main" id="{E1E192F5-1691-4191-9B26-1DDBADFD474C}"/>
              </a:ext>
            </a:extLst>
          </p:cNvPr>
          <p:cNvSpPr/>
          <p:nvPr/>
        </p:nvSpPr>
        <p:spPr>
          <a:xfrm flipH="1">
            <a:off x="3961252" y="2155076"/>
            <a:ext cx="706931" cy="491778"/>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9373F111-0DB0-41AF-A905-91485A894BA3}"/>
              </a:ext>
            </a:extLst>
          </p:cNvPr>
          <p:cNvSpPr txBox="1"/>
          <p:nvPr/>
        </p:nvSpPr>
        <p:spPr>
          <a:xfrm>
            <a:off x="826024" y="2945696"/>
            <a:ext cx="1614541" cy="1323439"/>
          </a:xfrm>
          <a:prstGeom prst="rect">
            <a:avLst/>
          </a:prstGeom>
          <a:noFill/>
          <a:ln w="12700">
            <a:solidFill>
              <a:schemeClr val="bg1">
                <a:lumMod val="85000"/>
              </a:schemeClr>
            </a:solidFill>
          </a:ln>
          <a:effectLst>
            <a:softEdge rad="25400"/>
          </a:effectLst>
        </p:spPr>
        <p:txBody>
          <a:bodyPr wrap="square" rtlCol="0">
            <a:spAutoFit/>
          </a:bodyPr>
          <a:lstStyle/>
          <a:p>
            <a:r>
              <a:rPr lang="en-US" sz="1600">
                <a:solidFill>
                  <a:schemeClr val="tx1">
                    <a:lumMod val="50000"/>
                    <a:lumOff val="50000"/>
                  </a:schemeClr>
                </a:solidFill>
              </a:rPr>
              <a:t>______________________________________________________________________</a:t>
            </a:r>
          </a:p>
        </p:txBody>
      </p:sp>
      <p:sp>
        <p:nvSpPr>
          <p:cNvPr id="12" name="TextBox 11">
            <a:extLst>
              <a:ext uri="{FF2B5EF4-FFF2-40B4-BE49-F238E27FC236}">
                <a16:creationId xmlns:a16="http://schemas.microsoft.com/office/drawing/2014/main" id="{EF676736-329B-451F-9029-BD1E03014B0F}"/>
              </a:ext>
            </a:extLst>
          </p:cNvPr>
          <p:cNvSpPr txBox="1"/>
          <p:nvPr/>
        </p:nvSpPr>
        <p:spPr>
          <a:xfrm>
            <a:off x="5321024" y="2893130"/>
            <a:ext cx="1614541" cy="1323439"/>
          </a:xfrm>
          <a:prstGeom prst="rect">
            <a:avLst/>
          </a:prstGeom>
          <a:noFill/>
          <a:ln w="12700">
            <a:solidFill>
              <a:schemeClr val="bg1">
                <a:lumMod val="85000"/>
              </a:schemeClr>
            </a:solidFill>
          </a:ln>
          <a:effectLst>
            <a:softEdge rad="25400"/>
          </a:effectLst>
        </p:spPr>
        <p:txBody>
          <a:bodyPr wrap="square" rtlCol="0">
            <a:spAutoFit/>
          </a:bodyPr>
          <a:lstStyle/>
          <a:p>
            <a:r>
              <a:rPr lang="en-US" sz="1600">
                <a:solidFill>
                  <a:schemeClr val="tx1">
                    <a:lumMod val="50000"/>
                    <a:lumOff val="50000"/>
                  </a:schemeClr>
                </a:solidFill>
              </a:rPr>
              <a:t>______________________________________________________________________</a:t>
            </a:r>
          </a:p>
        </p:txBody>
      </p:sp>
      <p:sp>
        <p:nvSpPr>
          <p:cNvPr id="13" name="TextBox 12">
            <a:extLst>
              <a:ext uri="{FF2B5EF4-FFF2-40B4-BE49-F238E27FC236}">
                <a16:creationId xmlns:a16="http://schemas.microsoft.com/office/drawing/2014/main" id="{0B296472-3AC9-4D7D-8ABE-9B1649101295}"/>
              </a:ext>
            </a:extLst>
          </p:cNvPr>
          <p:cNvSpPr txBox="1"/>
          <p:nvPr/>
        </p:nvSpPr>
        <p:spPr>
          <a:xfrm>
            <a:off x="515255" y="4794814"/>
            <a:ext cx="1118037" cy="646331"/>
          </a:xfrm>
          <a:prstGeom prst="rect">
            <a:avLst/>
          </a:prstGeom>
          <a:noFill/>
        </p:spPr>
        <p:txBody>
          <a:bodyPr wrap="square" rtlCol="0">
            <a:spAutoFit/>
          </a:bodyPr>
          <a:lstStyle/>
          <a:p>
            <a:r>
              <a:rPr lang="en-US"/>
              <a:t>Multiples of 2</a:t>
            </a:r>
          </a:p>
        </p:txBody>
      </p:sp>
      <p:sp>
        <p:nvSpPr>
          <p:cNvPr id="14" name="TextBox 13">
            <a:extLst>
              <a:ext uri="{FF2B5EF4-FFF2-40B4-BE49-F238E27FC236}">
                <a16:creationId xmlns:a16="http://schemas.microsoft.com/office/drawing/2014/main" id="{29B3C714-AE5E-4B7A-8857-E221046ED22E}"/>
              </a:ext>
            </a:extLst>
          </p:cNvPr>
          <p:cNvSpPr txBox="1"/>
          <p:nvPr/>
        </p:nvSpPr>
        <p:spPr>
          <a:xfrm>
            <a:off x="3284953" y="5480080"/>
            <a:ext cx="1118037" cy="646331"/>
          </a:xfrm>
          <a:prstGeom prst="rect">
            <a:avLst/>
          </a:prstGeom>
          <a:noFill/>
        </p:spPr>
        <p:txBody>
          <a:bodyPr wrap="square" rtlCol="0">
            <a:spAutoFit/>
          </a:bodyPr>
          <a:lstStyle/>
          <a:p>
            <a:r>
              <a:rPr lang="en-US"/>
              <a:t>Multiples of 6</a:t>
            </a:r>
          </a:p>
        </p:txBody>
      </p:sp>
      <p:sp>
        <p:nvSpPr>
          <p:cNvPr id="15" name="TextBox 14">
            <a:extLst>
              <a:ext uri="{FF2B5EF4-FFF2-40B4-BE49-F238E27FC236}">
                <a16:creationId xmlns:a16="http://schemas.microsoft.com/office/drawing/2014/main" id="{DD0A9FE4-674E-4BC2-9685-670FB17CDF8F}"/>
              </a:ext>
            </a:extLst>
          </p:cNvPr>
          <p:cNvSpPr txBox="1"/>
          <p:nvPr/>
        </p:nvSpPr>
        <p:spPr>
          <a:xfrm>
            <a:off x="3444576" y="3891838"/>
            <a:ext cx="1118037" cy="646331"/>
          </a:xfrm>
          <a:prstGeom prst="rect">
            <a:avLst/>
          </a:prstGeom>
          <a:noFill/>
        </p:spPr>
        <p:txBody>
          <a:bodyPr wrap="square" rtlCol="0">
            <a:spAutoFit/>
          </a:bodyPr>
          <a:lstStyle/>
          <a:p>
            <a:r>
              <a:rPr lang="en-US"/>
              <a:t>Multiples of 4</a:t>
            </a:r>
          </a:p>
        </p:txBody>
      </p:sp>
      <p:sp>
        <p:nvSpPr>
          <p:cNvPr id="16" name="TextBox 15">
            <a:extLst>
              <a:ext uri="{FF2B5EF4-FFF2-40B4-BE49-F238E27FC236}">
                <a16:creationId xmlns:a16="http://schemas.microsoft.com/office/drawing/2014/main" id="{87D8BDE5-DAF2-4CFD-B2CD-AD809AD75B2D}"/>
              </a:ext>
            </a:extLst>
          </p:cNvPr>
          <p:cNvSpPr txBox="1"/>
          <p:nvPr/>
        </p:nvSpPr>
        <p:spPr>
          <a:xfrm>
            <a:off x="1881544" y="4726583"/>
            <a:ext cx="5310709" cy="461665"/>
          </a:xfrm>
          <a:prstGeom prst="rect">
            <a:avLst/>
          </a:prstGeom>
          <a:noFill/>
        </p:spPr>
        <p:txBody>
          <a:bodyPr wrap="square" rtlCol="0">
            <a:spAutoFit/>
          </a:bodyPr>
          <a:lstStyle/>
          <a:p>
            <a:r>
              <a:rPr lang="en-US" sz="2400">
                <a:ln w="12700">
                  <a:solidFill>
                    <a:schemeClr val="bg1">
                      <a:lumMod val="85000"/>
                    </a:schemeClr>
                  </a:solidFill>
                </a:ln>
                <a:noFill/>
              </a:rPr>
              <a:t>2 4 6 8 10 12 14 16 18 20 22 24 26 28 30 </a:t>
            </a:r>
          </a:p>
        </p:txBody>
      </p:sp>
      <p:sp>
        <p:nvSpPr>
          <p:cNvPr id="17" name="TextBox 16">
            <a:extLst>
              <a:ext uri="{FF2B5EF4-FFF2-40B4-BE49-F238E27FC236}">
                <a16:creationId xmlns:a16="http://schemas.microsoft.com/office/drawing/2014/main" id="{77AC7AE8-7911-406F-9B35-4543FB8DB0A8}"/>
              </a:ext>
            </a:extLst>
          </p:cNvPr>
          <p:cNvSpPr txBox="1"/>
          <p:nvPr/>
        </p:nvSpPr>
        <p:spPr>
          <a:xfrm>
            <a:off x="515255" y="6133086"/>
            <a:ext cx="6976677" cy="1477328"/>
          </a:xfrm>
          <a:prstGeom prst="rect">
            <a:avLst/>
          </a:prstGeom>
          <a:noFill/>
        </p:spPr>
        <p:txBody>
          <a:bodyPr wrap="square" rtlCol="0" anchor="t">
            <a:spAutoFit/>
          </a:bodyPr>
          <a:lstStyle/>
          <a:p>
            <a:r>
              <a:rPr lang="en-US" dirty="0"/>
              <a:t>Common Multiples of 2, 4, and 6 less than 32 ______________________</a:t>
            </a:r>
          </a:p>
          <a:p>
            <a:endParaRPr lang="en-US"/>
          </a:p>
          <a:p>
            <a:r>
              <a:rPr lang="en-US" dirty="0"/>
              <a:t>Least Common Multiple (LCM) _______</a:t>
            </a:r>
          </a:p>
          <a:p>
            <a:endParaRPr lang="en-US"/>
          </a:p>
          <a:p>
            <a:r>
              <a:rPr lang="en-US" dirty="0"/>
              <a:t>Factors of 2 _______ Factors of 4 __________  Factors of 6 ___________</a:t>
            </a:r>
          </a:p>
        </p:txBody>
      </p:sp>
      <p:sp>
        <p:nvSpPr>
          <p:cNvPr id="18" name="TextBox 17">
            <a:extLst>
              <a:ext uri="{FF2B5EF4-FFF2-40B4-BE49-F238E27FC236}">
                <a16:creationId xmlns:a16="http://schemas.microsoft.com/office/drawing/2014/main" id="{8579C988-7ADB-4A74-8637-B03A6FBCE500}"/>
              </a:ext>
            </a:extLst>
          </p:cNvPr>
          <p:cNvSpPr txBox="1"/>
          <p:nvPr/>
        </p:nvSpPr>
        <p:spPr>
          <a:xfrm>
            <a:off x="1309349" y="8030747"/>
            <a:ext cx="5726095" cy="584775"/>
          </a:xfrm>
          <a:prstGeom prst="rect">
            <a:avLst/>
          </a:prstGeom>
          <a:noFill/>
        </p:spPr>
        <p:txBody>
          <a:bodyPr wrap="square" rtlCol="0">
            <a:spAutoFit/>
          </a:bodyPr>
          <a:lstStyle/>
          <a:p>
            <a:r>
              <a:rPr lang="en-US" sz="1600">
                <a:solidFill>
                  <a:schemeClr val="tx1">
                    <a:lumMod val="50000"/>
                    <a:lumOff val="50000"/>
                  </a:schemeClr>
                </a:solidFill>
              </a:rPr>
              <a:t>      How are the factors of the factors related to the LCM?</a:t>
            </a:r>
          </a:p>
          <a:p>
            <a:endParaRPr lang="en-US" sz="1600">
              <a:solidFill>
                <a:schemeClr val="tx1">
                  <a:lumMod val="50000"/>
                  <a:lumOff val="50000"/>
                </a:schemeClr>
              </a:solidFill>
            </a:endParaRPr>
          </a:p>
        </p:txBody>
      </p:sp>
      <mc:AlternateContent xmlns:mc="http://schemas.openxmlformats.org/markup-compatibility/2006" xmlns:p14="http://schemas.microsoft.com/office/powerpoint/2010/main">
        <mc:Choice Requires="p14">
          <p:contentPart p14:bwMode="auto" r:id="rId2">
            <p14:nvContentPartPr>
              <p14:cNvPr id="19" name="Ink 18">
                <a:extLst>
                  <a:ext uri="{FF2B5EF4-FFF2-40B4-BE49-F238E27FC236}">
                    <a16:creationId xmlns:a16="http://schemas.microsoft.com/office/drawing/2014/main" id="{A0A07B0B-807D-472A-8BC3-60D311015ADB}"/>
                  </a:ext>
                </a:extLst>
              </p14:cNvPr>
              <p14:cNvContentPartPr/>
              <p14:nvPr/>
            </p14:nvContentPartPr>
            <p14:xfrm>
              <a:off x="569974" y="8105645"/>
              <a:ext cx="716391" cy="743874"/>
            </p14:xfrm>
          </p:contentPart>
        </mc:Choice>
        <mc:Fallback xmlns="">
          <p:pic>
            <p:nvPicPr>
              <p:cNvPr id="19" name="Ink 18">
                <a:extLst>
                  <a:ext uri="{FF2B5EF4-FFF2-40B4-BE49-F238E27FC236}">
                    <a16:creationId xmlns:a16="http://schemas.microsoft.com/office/drawing/2014/main" id="{A0A07B0B-807D-472A-8BC3-60D311015ADB}"/>
                  </a:ext>
                </a:extLst>
              </p:cNvPr>
              <p:cNvPicPr/>
              <p:nvPr/>
            </p:nvPicPr>
            <p:blipFill>
              <a:blip r:embed="rId3"/>
              <a:stretch>
                <a:fillRect/>
              </a:stretch>
            </p:blipFill>
            <p:spPr>
              <a:xfrm>
                <a:off x="550894" y="8086571"/>
                <a:ext cx="754191" cy="781662"/>
              </a:xfrm>
              <a:prstGeom prst="rect">
                <a:avLst/>
              </a:prstGeom>
            </p:spPr>
          </p:pic>
        </mc:Fallback>
      </mc:AlternateContent>
      <p:grpSp>
        <p:nvGrpSpPr>
          <p:cNvPr id="20" name="Group 19">
            <a:extLst>
              <a:ext uri="{FF2B5EF4-FFF2-40B4-BE49-F238E27FC236}">
                <a16:creationId xmlns:a16="http://schemas.microsoft.com/office/drawing/2014/main" id="{17E92A7C-007C-4E24-B1F3-A5EC8330FDCC}"/>
              </a:ext>
            </a:extLst>
          </p:cNvPr>
          <p:cNvGrpSpPr/>
          <p:nvPr/>
        </p:nvGrpSpPr>
        <p:grpSpPr>
          <a:xfrm>
            <a:off x="561840" y="7949517"/>
            <a:ext cx="861669" cy="965642"/>
            <a:chOff x="61472" y="3693934"/>
            <a:chExt cx="861669" cy="965642"/>
          </a:xfrm>
        </p:grpSpPr>
        <p:sp>
          <p:nvSpPr>
            <p:cNvPr id="21" name="Rectangle 20">
              <a:extLst>
                <a:ext uri="{FF2B5EF4-FFF2-40B4-BE49-F238E27FC236}">
                  <a16:creationId xmlns:a16="http://schemas.microsoft.com/office/drawing/2014/main" id="{B7ADBDDD-7351-4680-964B-DF2E56911983}"/>
                </a:ext>
              </a:extLst>
            </p:cNvPr>
            <p:cNvSpPr/>
            <p:nvPr/>
          </p:nvSpPr>
          <p:spPr>
            <a:xfrm>
              <a:off x="61472" y="3693934"/>
              <a:ext cx="861669" cy="96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9EF73B2E-8C90-4E0E-AE50-06D202E1F888}"/>
                    </a:ext>
                  </a:extLst>
                </p14:cNvPr>
                <p14:cNvContentPartPr/>
                <p14:nvPr/>
              </p14:nvContentPartPr>
              <p14:xfrm>
                <a:off x="129501" y="3771868"/>
                <a:ext cx="745191" cy="785034"/>
              </p14:xfrm>
            </p:contentPart>
          </mc:Choice>
          <mc:Fallback xmlns="">
            <p:pic>
              <p:nvPicPr>
                <p:cNvPr id="22" name="Ink 21">
                  <a:extLst>
                    <a:ext uri="{FF2B5EF4-FFF2-40B4-BE49-F238E27FC236}">
                      <a16:creationId xmlns:a16="http://schemas.microsoft.com/office/drawing/2014/main" id="{9EF73B2E-8C90-4E0E-AE50-06D202E1F888}"/>
                    </a:ext>
                  </a:extLst>
                </p:cNvPr>
                <p:cNvPicPr/>
                <p:nvPr/>
              </p:nvPicPr>
              <p:blipFill>
                <a:blip r:embed="rId5"/>
                <a:stretch>
                  <a:fillRect/>
                </a:stretch>
              </p:blipFill>
              <p:spPr>
                <a:xfrm>
                  <a:off x="105741" y="3748112"/>
                  <a:ext cx="792350" cy="832186"/>
                </a:xfrm>
                <a:prstGeom prst="rect">
                  <a:avLst/>
                </a:prstGeom>
              </p:spPr>
            </p:pic>
          </mc:Fallback>
        </mc:AlternateContent>
      </p:grpSp>
      <p:sp>
        <p:nvSpPr>
          <p:cNvPr id="23" name="Double Wave 22">
            <a:extLst>
              <a:ext uri="{FF2B5EF4-FFF2-40B4-BE49-F238E27FC236}">
                <a16:creationId xmlns:a16="http://schemas.microsoft.com/office/drawing/2014/main" id="{DBA0F3E3-B6FD-4D10-B292-7529EB7F8905}"/>
              </a:ext>
            </a:extLst>
          </p:cNvPr>
          <p:cNvSpPr/>
          <p:nvPr/>
        </p:nvSpPr>
        <p:spPr>
          <a:xfrm>
            <a:off x="599569" y="7874458"/>
            <a:ext cx="6892363" cy="1307243"/>
          </a:xfrm>
          <a:prstGeom prst="doubleWav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75BB133-977E-4BAC-9F40-8A872B18DAD1}"/>
              </a:ext>
            </a:extLst>
          </p:cNvPr>
          <p:cNvSpPr>
            <a:spLocks noGrp="1"/>
          </p:cNvSpPr>
          <p:nvPr>
            <p:ph type="ctrTitle"/>
          </p:nvPr>
        </p:nvSpPr>
        <p:spPr>
          <a:xfrm>
            <a:off x="7873563" y="1616166"/>
            <a:ext cx="561647" cy="3501813"/>
          </a:xfrm>
        </p:spPr>
        <p:txBody>
          <a:bodyPr>
            <a:normAutofit/>
          </a:bodyPr>
          <a:lstStyle/>
          <a:p>
            <a:r>
              <a:rPr lang="en-US" sz="800"/>
              <a:t>LCM</a:t>
            </a:r>
          </a:p>
        </p:txBody>
      </p:sp>
    </p:spTree>
    <p:extLst>
      <p:ext uri="{BB962C8B-B14F-4D97-AF65-F5344CB8AC3E}">
        <p14:creationId xmlns:p14="http://schemas.microsoft.com/office/powerpoint/2010/main" val="2252333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526329" y="302025"/>
            <a:ext cx="6744863"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Fraction Line</a:t>
            </a:r>
            <a:endParaRPr lang="en-US" sz="4000" kern="1200">
              <a:ln>
                <a:solidFill>
                  <a:schemeClr val="bg1">
                    <a:lumMod val="75000"/>
                  </a:schemeClr>
                </a:solidFill>
              </a:ln>
              <a:solidFill>
                <a:schemeClr val="tx1"/>
              </a:solidFill>
              <a:latin typeface="jabjai" panose="00000300000000000000" pitchFamily="2" charset="0"/>
            </a:endParaRPr>
          </a:p>
        </p:txBody>
      </p:sp>
      <p:grpSp>
        <p:nvGrpSpPr>
          <p:cNvPr id="3" name="Group 2">
            <a:extLst>
              <a:ext uri="{FF2B5EF4-FFF2-40B4-BE49-F238E27FC236}">
                <a16:creationId xmlns:a16="http://schemas.microsoft.com/office/drawing/2014/main" id="{654574D3-5923-45A9-BC80-2486E92FBC1D}"/>
              </a:ext>
            </a:extLst>
          </p:cNvPr>
          <p:cNvGrpSpPr/>
          <p:nvPr/>
        </p:nvGrpSpPr>
        <p:grpSpPr>
          <a:xfrm>
            <a:off x="544504" y="1671399"/>
            <a:ext cx="6708511" cy="1088657"/>
            <a:chOff x="547541" y="1062602"/>
            <a:chExt cx="6708511" cy="2297397"/>
          </a:xfrm>
        </p:grpSpPr>
        <p:grpSp>
          <p:nvGrpSpPr>
            <p:cNvPr id="132" name="Group 131">
              <a:extLst>
                <a:ext uri="{FF2B5EF4-FFF2-40B4-BE49-F238E27FC236}">
                  <a16:creationId xmlns:a16="http://schemas.microsoft.com/office/drawing/2014/main" id="{ED783ADA-046E-4B2C-BE4B-54CCE3AA857D}"/>
                </a:ext>
              </a:extLst>
            </p:cNvPr>
            <p:cNvGrpSpPr/>
            <p:nvPr/>
          </p:nvGrpSpPr>
          <p:grpSpPr>
            <a:xfrm>
              <a:off x="547541" y="1824266"/>
              <a:ext cx="6708162" cy="380621"/>
              <a:chOff x="532119" y="4034693"/>
              <a:chExt cx="6708162" cy="380621"/>
            </a:xfrm>
          </p:grpSpPr>
          <p:sp>
            <p:nvSpPr>
              <p:cNvPr id="91" name="Rectangle 90">
                <a:extLst>
                  <a:ext uri="{FF2B5EF4-FFF2-40B4-BE49-F238E27FC236}">
                    <a16:creationId xmlns:a16="http://schemas.microsoft.com/office/drawing/2014/main" id="{2AFF3004-9C69-45D3-BBCA-4C22C98C2FB2}"/>
                  </a:ext>
                </a:extLst>
              </p:cNvPr>
              <p:cNvSpPr/>
              <p:nvPr/>
            </p:nvSpPr>
            <p:spPr>
              <a:xfrm>
                <a:off x="532119" y="4034693"/>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790EED9C-297F-4297-815B-61345FB7C93C}"/>
                  </a:ext>
                </a:extLst>
              </p:cNvPr>
              <p:cNvCxnSpPr>
                <a:stCxn id="91" idx="0"/>
                <a:endCxn id="91" idx="2"/>
              </p:cNvCxnSpPr>
              <p:nvPr/>
            </p:nvCxnSpPr>
            <p:spPr>
              <a:xfrm>
                <a:off x="3886200" y="403469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AF84460-B35F-463B-BCAC-B9643213B0E8}"/>
                  </a:ext>
                </a:extLst>
              </p:cNvPr>
              <p:cNvCxnSpPr/>
              <p:nvPr/>
            </p:nvCxnSpPr>
            <p:spPr>
              <a:xfrm>
                <a:off x="5557477" y="403469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E65A90C-924E-4606-91E1-1A39AFF9925F}"/>
                  </a:ext>
                </a:extLst>
              </p:cNvPr>
              <p:cNvCxnSpPr/>
              <p:nvPr/>
            </p:nvCxnSpPr>
            <p:spPr>
              <a:xfrm>
                <a:off x="2238015" y="4034693"/>
                <a:ext cx="0" cy="3806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C3DD16B7-349C-4E2E-A5CB-1A9259D57FF4}"/>
                </a:ext>
              </a:extLst>
            </p:cNvPr>
            <p:cNvGrpSpPr/>
            <p:nvPr/>
          </p:nvGrpSpPr>
          <p:grpSpPr>
            <a:xfrm>
              <a:off x="547541" y="1444080"/>
              <a:ext cx="6708162" cy="380621"/>
              <a:chOff x="519131" y="2981889"/>
              <a:chExt cx="6708162" cy="380621"/>
            </a:xfrm>
          </p:grpSpPr>
          <p:sp>
            <p:nvSpPr>
              <p:cNvPr id="6" name="Rectangle 5">
                <a:extLst>
                  <a:ext uri="{FF2B5EF4-FFF2-40B4-BE49-F238E27FC236}">
                    <a16:creationId xmlns:a16="http://schemas.microsoft.com/office/drawing/2014/main" id="{7552D212-C360-406B-8334-FA0CA6BCA486}"/>
                  </a:ext>
                </a:extLst>
              </p:cNvPr>
              <p:cNvSpPr/>
              <p:nvPr/>
            </p:nvSpPr>
            <p:spPr>
              <a:xfrm>
                <a:off x="519131" y="2981889"/>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D311569-DB13-4E35-991B-9E663DFB66DF}"/>
                  </a:ext>
                </a:extLst>
              </p:cNvPr>
              <p:cNvCxnSpPr>
                <a:stCxn id="6" idx="0"/>
                <a:endCxn id="6" idx="2"/>
              </p:cNvCxnSpPr>
              <p:nvPr/>
            </p:nvCxnSpPr>
            <p:spPr>
              <a:xfrm>
                <a:off x="3873212" y="2981889"/>
                <a:ext cx="0" cy="3806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33C865E7-FF14-41A9-ADF0-0C72E3DB7E1A}"/>
                </a:ext>
              </a:extLst>
            </p:cNvPr>
            <p:cNvGrpSpPr/>
            <p:nvPr/>
          </p:nvGrpSpPr>
          <p:grpSpPr>
            <a:xfrm>
              <a:off x="547541" y="2206736"/>
              <a:ext cx="6708162" cy="380625"/>
              <a:chOff x="519131" y="5043259"/>
              <a:chExt cx="6708162" cy="380625"/>
            </a:xfrm>
          </p:grpSpPr>
          <p:sp>
            <p:nvSpPr>
              <p:cNvPr id="59" name="Rectangle 58">
                <a:extLst>
                  <a:ext uri="{FF2B5EF4-FFF2-40B4-BE49-F238E27FC236}">
                    <a16:creationId xmlns:a16="http://schemas.microsoft.com/office/drawing/2014/main" id="{E464C2D4-93B7-445D-B5F7-D49AA9757E3C}"/>
                  </a:ext>
                </a:extLst>
              </p:cNvPr>
              <p:cNvSpPr/>
              <p:nvPr/>
            </p:nvSpPr>
            <p:spPr>
              <a:xfrm>
                <a:off x="519131" y="5043263"/>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2A3F87B5-B0B3-4E2E-BAFC-BAA78F922871}"/>
                  </a:ext>
                </a:extLst>
              </p:cNvPr>
              <p:cNvCxnSpPr>
                <a:cxnSpLocks/>
                <a:stCxn id="59" idx="0"/>
                <a:endCxn id="59" idx="2"/>
              </p:cNvCxnSpPr>
              <p:nvPr/>
            </p:nvCxnSpPr>
            <p:spPr>
              <a:xfrm>
                <a:off x="3873212"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0421152-C4CE-4A8A-8CAC-D3AD362D037E}"/>
                  </a:ext>
                </a:extLst>
              </p:cNvPr>
              <p:cNvCxnSpPr/>
              <p:nvPr/>
            </p:nvCxnSpPr>
            <p:spPr>
              <a:xfrm>
                <a:off x="5544489"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81C3D94-B66D-49DD-AC4E-4EBE0DC01FDA}"/>
                  </a:ext>
                </a:extLst>
              </p:cNvPr>
              <p:cNvCxnSpPr/>
              <p:nvPr/>
            </p:nvCxnSpPr>
            <p:spPr>
              <a:xfrm>
                <a:off x="4718196" y="504325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04D891-798E-474D-8FCB-AFBFA3BB89B1}"/>
                  </a:ext>
                </a:extLst>
              </p:cNvPr>
              <p:cNvCxnSpPr/>
              <p:nvPr/>
            </p:nvCxnSpPr>
            <p:spPr>
              <a:xfrm>
                <a:off x="6376906"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1AC326E-39DA-43CA-9B0F-D03F1121098A}"/>
                  </a:ext>
                </a:extLst>
              </p:cNvPr>
              <p:cNvCxnSpPr/>
              <p:nvPr/>
            </p:nvCxnSpPr>
            <p:spPr>
              <a:xfrm>
                <a:off x="2225027" y="504326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1134D6F-0A35-4433-8E25-890B5F5A4643}"/>
                  </a:ext>
                </a:extLst>
              </p:cNvPr>
              <p:cNvCxnSpPr/>
              <p:nvPr/>
            </p:nvCxnSpPr>
            <p:spPr>
              <a:xfrm>
                <a:off x="3051321" y="5043261"/>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E6E4A05-2503-4A30-BB99-FA55B38AFCFE}"/>
                  </a:ext>
                </a:extLst>
              </p:cNvPr>
              <p:cNvCxnSpPr/>
              <p:nvPr/>
            </p:nvCxnSpPr>
            <p:spPr>
              <a:xfrm>
                <a:off x="1386827" y="5043263"/>
                <a:ext cx="0" cy="3806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AA8D7A8E-2B17-41B2-AE1E-2F25D7FAEA66}"/>
                </a:ext>
              </a:extLst>
            </p:cNvPr>
            <p:cNvGrpSpPr/>
            <p:nvPr/>
          </p:nvGrpSpPr>
          <p:grpSpPr>
            <a:xfrm>
              <a:off x="547890" y="2585625"/>
              <a:ext cx="6708162" cy="394617"/>
              <a:chOff x="283029" y="6374521"/>
              <a:chExt cx="6708162" cy="394617"/>
            </a:xfrm>
          </p:grpSpPr>
          <p:sp>
            <p:nvSpPr>
              <p:cNvPr id="75" name="Rectangle 74">
                <a:extLst>
                  <a:ext uri="{FF2B5EF4-FFF2-40B4-BE49-F238E27FC236}">
                    <a16:creationId xmlns:a16="http://schemas.microsoft.com/office/drawing/2014/main" id="{BF72B8DF-757F-48DC-BC89-691EBA5179CF}"/>
                  </a:ext>
                </a:extLst>
              </p:cNvPr>
              <p:cNvSpPr/>
              <p:nvPr/>
            </p:nvSpPr>
            <p:spPr>
              <a:xfrm>
                <a:off x="283029" y="6374525"/>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5CAB0454-780B-4F5E-97E4-325BFDFFDC56}"/>
                  </a:ext>
                </a:extLst>
              </p:cNvPr>
              <p:cNvCxnSpPr>
                <a:cxnSpLocks/>
                <a:stCxn id="75" idx="0"/>
                <a:endCxn id="75" idx="2"/>
              </p:cNvCxnSpPr>
              <p:nvPr/>
            </p:nvCxnSpPr>
            <p:spPr>
              <a:xfrm>
                <a:off x="3637110"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2B607CB-3361-4662-866F-FC3091067E03}"/>
                  </a:ext>
                </a:extLst>
              </p:cNvPr>
              <p:cNvCxnSpPr/>
              <p:nvPr/>
            </p:nvCxnSpPr>
            <p:spPr>
              <a:xfrm>
                <a:off x="5308387"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B2BF7FE-6FE0-452C-92AE-15A59F39A9C8}"/>
                  </a:ext>
                </a:extLst>
              </p:cNvPr>
              <p:cNvCxnSpPr/>
              <p:nvPr/>
            </p:nvCxnSpPr>
            <p:spPr>
              <a:xfrm>
                <a:off x="4482094" y="6374521"/>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1B4E63F-B443-49A3-B3E4-0FA3E1D8D953}"/>
                  </a:ext>
                </a:extLst>
              </p:cNvPr>
              <p:cNvCxnSpPr/>
              <p:nvPr/>
            </p:nvCxnSpPr>
            <p:spPr>
              <a:xfrm>
                <a:off x="4906256"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FDC3D99-79BF-4AA1-B2F8-8D54D40D2F72}"/>
                  </a:ext>
                </a:extLst>
              </p:cNvPr>
              <p:cNvCxnSpPr/>
              <p:nvPr/>
            </p:nvCxnSpPr>
            <p:spPr>
              <a:xfrm>
                <a:off x="6140804"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B174409-9B90-4691-8B3E-ED6737883AD0}"/>
                  </a:ext>
                </a:extLst>
              </p:cNvPr>
              <p:cNvCxnSpPr/>
              <p:nvPr/>
            </p:nvCxnSpPr>
            <p:spPr>
              <a:xfrm>
                <a:off x="5732249" y="638174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1065CEA-4E04-4D7C-BFC8-75F006571404}"/>
                  </a:ext>
                </a:extLst>
              </p:cNvPr>
              <p:cNvCxnSpPr/>
              <p:nvPr/>
            </p:nvCxnSpPr>
            <p:spPr>
              <a:xfrm>
                <a:off x="6572831"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7F5CF2-FCFA-42C6-87BA-B40F3549C478}"/>
                  </a:ext>
                </a:extLst>
              </p:cNvPr>
              <p:cNvCxnSpPr/>
              <p:nvPr/>
            </p:nvCxnSpPr>
            <p:spPr>
              <a:xfrm>
                <a:off x="4065375" y="6374522"/>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1D82F6D-C31D-41AF-809F-B4533D97E012}"/>
                  </a:ext>
                </a:extLst>
              </p:cNvPr>
              <p:cNvCxnSpPr/>
              <p:nvPr/>
            </p:nvCxnSpPr>
            <p:spPr>
              <a:xfrm>
                <a:off x="1988925"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594EE88-FCD2-4CA9-812B-194E6F8AB7DF}"/>
                  </a:ext>
                </a:extLst>
              </p:cNvPr>
              <p:cNvCxnSpPr/>
              <p:nvPr/>
            </p:nvCxnSpPr>
            <p:spPr>
              <a:xfrm>
                <a:off x="2391356" y="637452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E142434-F976-4AB3-96CD-739E297559D1}"/>
                  </a:ext>
                </a:extLst>
              </p:cNvPr>
              <p:cNvCxnSpPr/>
              <p:nvPr/>
            </p:nvCxnSpPr>
            <p:spPr>
              <a:xfrm>
                <a:off x="2815219" y="637452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3568D64-ED3B-414C-A6C7-AC455A611231}"/>
                  </a:ext>
                </a:extLst>
              </p:cNvPr>
              <p:cNvCxnSpPr/>
              <p:nvPr/>
            </p:nvCxnSpPr>
            <p:spPr>
              <a:xfrm>
                <a:off x="3227174" y="638175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E7BD091-2303-4728-967D-7D62CF235E74}"/>
                  </a:ext>
                </a:extLst>
              </p:cNvPr>
              <p:cNvCxnSpPr/>
              <p:nvPr/>
            </p:nvCxnSpPr>
            <p:spPr>
              <a:xfrm>
                <a:off x="731625" y="638851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4DDFDC5-C98C-4976-B561-D8E30AF725F5}"/>
                  </a:ext>
                </a:extLst>
              </p:cNvPr>
              <p:cNvCxnSpPr/>
              <p:nvPr/>
            </p:nvCxnSpPr>
            <p:spPr>
              <a:xfrm>
                <a:off x="1150725" y="6374525"/>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5D2B578-BE7B-4CB3-B2C0-0873F5BC16A9}"/>
                  </a:ext>
                </a:extLst>
              </p:cNvPr>
              <p:cNvCxnSpPr/>
              <p:nvPr/>
            </p:nvCxnSpPr>
            <p:spPr>
              <a:xfrm>
                <a:off x="1565062" y="6381751"/>
                <a:ext cx="0" cy="38062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8" name="Rectangle 107">
              <a:extLst>
                <a:ext uri="{FF2B5EF4-FFF2-40B4-BE49-F238E27FC236}">
                  <a16:creationId xmlns:a16="http://schemas.microsoft.com/office/drawing/2014/main" id="{075EE84B-4819-496B-902C-C8BD6872596E}"/>
                </a:ext>
              </a:extLst>
            </p:cNvPr>
            <p:cNvSpPr/>
            <p:nvPr/>
          </p:nvSpPr>
          <p:spPr>
            <a:xfrm>
              <a:off x="547541" y="1062602"/>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14E06747-66C3-48E4-86A0-81CCE706764F}"/>
                </a:ext>
              </a:extLst>
            </p:cNvPr>
            <p:cNvGrpSpPr/>
            <p:nvPr/>
          </p:nvGrpSpPr>
          <p:grpSpPr>
            <a:xfrm>
              <a:off x="547541" y="2965378"/>
              <a:ext cx="6708162" cy="394621"/>
              <a:chOff x="532119" y="7345566"/>
              <a:chExt cx="6708162" cy="394621"/>
            </a:xfrm>
          </p:grpSpPr>
          <p:sp>
            <p:nvSpPr>
              <p:cNvPr id="42" name="Rectangle 41">
                <a:extLst>
                  <a:ext uri="{FF2B5EF4-FFF2-40B4-BE49-F238E27FC236}">
                    <a16:creationId xmlns:a16="http://schemas.microsoft.com/office/drawing/2014/main" id="{A037A993-6384-42D7-8EE9-6A60AF0B0D13}"/>
                  </a:ext>
                </a:extLst>
              </p:cNvPr>
              <p:cNvSpPr/>
              <p:nvPr/>
            </p:nvSpPr>
            <p:spPr>
              <a:xfrm>
                <a:off x="532119" y="7345574"/>
                <a:ext cx="6708162" cy="38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C43D97F5-7319-460B-825F-1B12E366906C}"/>
                  </a:ext>
                </a:extLst>
              </p:cNvPr>
              <p:cNvCxnSpPr>
                <a:cxnSpLocks/>
                <a:stCxn id="42" idx="0"/>
                <a:endCxn id="42" idx="2"/>
              </p:cNvCxnSpPr>
              <p:nvPr/>
            </p:nvCxnSpPr>
            <p:spPr>
              <a:xfrm>
                <a:off x="3886200"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9249703-2B4E-4471-BDBA-D8923C5464C6}"/>
                  </a:ext>
                </a:extLst>
              </p:cNvPr>
              <p:cNvCxnSpPr/>
              <p:nvPr/>
            </p:nvCxnSpPr>
            <p:spPr>
              <a:xfrm>
                <a:off x="5557477"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9446371-D5D3-4B49-8FD1-870EA4CA0EC0}"/>
                  </a:ext>
                </a:extLst>
              </p:cNvPr>
              <p:cNvCxnSpPr/>
              <p:nvPr/>
            </p:nvCxnSpPr>
            <p:spPr>
              <a:xfrm>
                <a:off x="4731184" y="734557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2BD7872-359D-4C03-8BB2-88AE7635CD07}"/>
                  </a:ext>
                </a:extLst>
              </p:cNvPr>
              <p:cNvCxnSpPr/>
              <p:nvPr/>
            </p:nvCxnSpPr>
            <p:spPr>
              <a:xfrm>
                <a:off x="5155346"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E3DE73-A288-4EA7-8818-C11520C72561}"/>
                  </a:ext>
                </a:extLst>
              </p:cNvPr>
              <p:cNvCxnSpPr/>
              <p:nvPr/>
            </p:nvCxnSpPr>
            <p:spPr>
              <a:xfrm>
                <a:off x="6389894"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B9BBB69-96EE-4866-BEDF-8C33885EE646}"/>
                  </a:ext>
                </a:extLst>
              </p:cNvPr>
              <p:cNvCxnSpPr/>
              <p:nvPr/>
            </p:nvCxnSpPr>
            <p:spPr>
              <a:xfrm>
                <a:off x="5981339" y="735279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744E29D-C8BD-4434-89A6-A4C1E7D2ABFB}"/>
                  </a:ext>
                </a:extLst>
              </p:cNvPr>
              <p:cNvCxnSpPr/>
              <p:nvPr/>
            </p:nvCxnSpPr>
            <p:spPr>
              <a:xfrm>
                <a:off x="6821921"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A5A54A-7AB6-4C73-818B-D4336547E2F1}"/>
                  </a:ext>
                </a:extLst>
              </p:cNvPr>
              <p:cNvCxnSpPr/>
              <p:nvPr/>
            </p:nvCxnSpPr>
            <p:spPr>
              <a:xfrm>
                <a:off x="4314465" y="7345571"/>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B66E102-2825-413F-AF8F-11A5AFB57465}"/>
                  </a:ext>
                </a:extLst>
              </p:cNvPr>
              <p:cNvCxnSpPr/>
              <p:nvPr/>
            </p:nvCxnSpPr>
            <p:spPr>
              <a:xfrm>
                <a:off x="2238015"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D6B4481-49A2-4078-9670-9EB44A5DA8EA}"/>
                  </a:ext>
                </a:extLst>
              </p:cNvPr>
              <p:cNvCxnSpPr/>
              <p:nvPr/>
            </p:nvCxnSpPr>
            <p:spPr>
              <a:xfrm>
                <a:off x="2640446" y="7345573"/>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A571DD0-EBF2-4A2E-AA43-237D56573C73}"/>
                  </a:ext>
                </a:extLst>
              </p:cNvPr>
              <p:cNvCxnSpPr/>
              <p:nvPr/>
            </p:nvCxnSpPr>
            <p:spPr>
              <a:xfrm>
                <a:off x="3064309" y="7345572"/>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4885CEB-A74E-45BB-A440-9B1D0D3B05B2}"/>
                  </a:ext>
                </a:extLst>
              </p:cNvPr>
              <p:cNvCxnSpPr/>
              <p:nvPr/>
            </p:nvCxnSpPr>
            <p:spPr>
              <a:xfrm>
                <a:off x="3476264" y="735279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8EDC48F-F3E6-47C2-9E60-C3A774C75C31}"/>
                  </a:ext>
                </a:extLst>
              </p:cNvPr>
              <p:cNvCxnSpPr/>
              <p:nvPr/>
            </p:nvCxnSpPr>
            <p:spPr>
              <a:xfrm>
                <a:off x="980715"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CD572CD-1748-4E9D-9E99-F7E4D4F921D4}"/>
                  </a:ext>
                </a:extLst>
              </p:cNvPr>
              <p:cNvCxnSpPr/>
              <p:nvPr/>
            </p:nvCxnSpPr>
            <p:spPr>
              <a:xfrm>
                <a:off x="1399815" y="7345574"/>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5A645AD-2E70-4AE9-B1C2-DC6009DC7724}"/>
                  </a:ext>
                </a:extLst>
              </p:cNvPr>
              <p:cNvCxnSpPr/>
              <p:nvPr/>
            </p:nvCxnSpPr>
            <p:spPr>
              <a:xfrm>
                <a:off x="1814152" y="735280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C0B507B-125A-460F-B28F-D69CE7DBF824}"/>
                  </a:ext>
                </a:extLst>
              </p:cNvPr>
              <p:cNvCxnSpPr/>
              <p:nvPr/>
            </p:nvCxnSpPr>
            <p:spPr>
              <a:xfrm>
                <a:off x="1200408" y="734557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7462AB2-ECFE-482A-8B5E-A4749D9F635D}"/>
                  </a:ext>
                </a:extLst>
              </p:cNvPr>
              <p:cNvCxnSpPr/>
              <p:nvPr/>
            </p:nvCxnSpPr>
            <p:spPr>
              <a:xfrm>
                <a:off x="1604602" y="735279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0015157-501F-4F08-8F1E-737F7D7BAE9E}"/>
                  </a:ext>
                </a:extLst>
              </p:cNvPr>
              <p:cNvCxnSpPr/>
              <p:nvPr/>
            </p:nvCxnSpPr>
            <p:spPr>
              <a:xfrm>
                <a:off x="2040371"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DE8DDEE-4063-4A76-8FED-8C465E86C899}"/>
                  </a:ext>
                </a:extLst>
              </p:cNvPr>
              <p:cNvCxnSpPr/>
              <p:nvPr/>
            </p:nvCxnSpPr>
            <p:spPr>
              <a:xfrm>
                <a:off x="2435658" y="735279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4C72495-3B60-464A-BF7D-C4D07A3CC174}"/>
                  </a:ext>
                </a:extLst>
              </p:cNvPr>
              <p:cNvCxnSpPr/>
              <p:nvPr/>
            </p:nvCxnSpPr>
            <p:spPr>
              <a:xfrm>
                <a:off x="2847615"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69ADC33-6E57-4443-AB93-01CDC6A76347}"/>
                  </a:ext>
                </a:extLst>
              </p:cNvPr>
              <p:cNvCxnSpPr/>
              <p:nvPr/>
            </p:nvCxnSpPr>
            <p:spPr>
              <a:xfrm>
                <a:off x="760920" y="7356870"/>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A96C2C4-FB39-4C48-A81A-3CDCB0010CB2}"/>
                  </a:ext>
                </a:extLst>
              </p:cNvPr>
              <p:cNvCxnSpPr/>
              <p:nvPr/>
            </p:nvCxnSpPr>
            <p:spPr>
              <a:xfrm>
                <a:off x="3264334" y="7345569"/>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B9582FE-2CD7-408F-967B-A27E191AEF11}"/>
                  </a:ext>
                </a:extLst>
              </p:cNvPr>
              <p:cNvCxnSpPr/>
              <p:nvPr/>
            </p:nvCxnSpPr>
            <p:spPr>
              <a:xfrm>
                <a:off x="3671168" y="734955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D0ECCD8-61FC-4B26-9013-B9F4915FC40B}"/>
                  </a:ext>
                </a:extLst>
              </p:cNvPr>
              <p:cNvCxnSpPr/>
              <p:nvPr/>
            </p:nvCxnSpPr>
            <p:spPr>
              <a:xfrm>
                <a:off x="4097052" y="7359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E0E0BCD-D33F-4FA2-A45A-852A4D0F4774}"/>
                  </a:ext>
                </a:extLst>
              </p:cNvPr>
              <p:cNvCxnSpPr/>
              <p:nvPr/>
            </p:nvCxnSpPr>
            <p:spPr>
              <a:xfrm>
                <a:off x="4516872" y="734556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B8E4B8F-35E6-4AE8-A1C9-36CB977C11A4}"/>
                  </a:ext>
                </a:extLst>
              </p:cNvPr>
              <p:cNvCxnSpPr/>
              <p:nvPr/>
            </p:nvCxnSpPr>
            <p:spPr>
              <a:xfrm>
                <a:off x="4949839" y="735279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606014D-84EC-49F6-9FED-AA507609D33E}"/>
                  </a:ext>
                </a:extLst>
              </p:cNvPr>
              <p:cNvCxnSpPr/>
              <p:nvPr/>
            </p:nvCxnSpPr>
            <p:spPr>
              <a:xfrm>
                <a:off x="5354652" y="7345568"/>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1A28C9F-714D-4F8B-B5B5-273CF27A09F0}"/>
                  </a:ext>
                </a:extLst>
              </p:cNvPr>
              <p:cNvCxnSpPr/>
              <p:nvPr/>
            </p:nvCxnSpPr>
            <p:spPr>
              <a:xfrm>
                <a:off x="5771369" y="735279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4114392-97A5-4510-BA9D-B95C33B8C9A5}"/>
                  </a:ext>
                </a:extLst>
              </p:cNvPr>
              <p:cNvCxnSpPr/>
              <p:nvPr/>
            </p:nvCxnSpPr>
            <p:spPr>
              <a:xfrm>
                <a:off x="6197614" y="7345567"/>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A55D81C-3B62-43B5-B594-939EC1ED3A4E}"/>
                  </a:ext>
                </a:extLst>
              </p:cNvPr>
              <p:cNvCxnSpPr/>
              <p:nvPr/>
            </p:nvCxnSpPr>
            <p:spPr>
              <a:xfrm>
                <a:off x="6599326" y="7345566"/>
                <a:ext cx="0" cy="380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00E63B2-1F4D-4615-853B-D0CA9BB94FB1}"/>
                  </a:ext>
                </a:extLst>
              </p:cNvPr>
              <p:cNvCxnSpPr/>
              <p:nvPr/>
            </p:nvCxnSpPr>
            <p:spPr>
              <a:xfrm>
                <a:off x="7048708" y="7352796"/>
                <a:ext cx="0" cy="380621"/>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66" name="TextBox 165">
            <a:extLst>
              <a:ext uri="{FF2B5EF4-FFF2-40B4-BE49-F238E27FC236}">
                <a16:creationId xmlns:a16="http://schemas.microsoft.com/office/drawing/2014/main" id="{FCCE8A9A-14E8-4B0D-8EF1-BAB8D27D4CDE}"/>
              </a:ext>
            </a:extLst>
          </p:cNvPr>
          <p:cNvSpPr txBox="1"/>
          <p:nvPr/>
        </p:nvSpPr>
        <p:spPr>
          <a:xfrm>
            <a:off x="7271193" y="9034120"/>
            <a:ext cx="421544" cy="338554"/>
          </a:xfrm>
          <a:prstGeom prst="rect">
            <a:avLst/>
          </a:prstGeom>
          <a:noFill/>
          <a:ln>
            <a:solidFill>
              <a:schemeClr val="bg2">
                <a:lumMod val="90000"/>
              </a:schemeClr>
            </a:solidFill>
          </a:ln>
          <a:effectLst>
            <a:softEdge rad="25400"/>
          </a:effectLst>
        </p:spPr>
        <p:txBody>
          <a:bodyPr wrap="square" rtlCol="0">
            <a:spAutoFit/>
          </a:bodyPr>
          <a:lstStyle/>
          <a:p>
            <a:r>
              <a:rPr lang="en-US" sz="1600">
                <a:solidFill>
                  <a:schemeClr val="tx1">
                    <a:lumMod val="50000"/>
                    <a:lumOff val="50000"/>
                  </a:schemeClr>
                </a:solidFill>
              </a:rPr>
              <a:t>1</a:t>
            </a:r>
          </a:p>
        </p:txBody>
      </p:sp>
      <p:sp>
        <p:nvSpPr>
          <p:cNvPr id="112" name="TextBox 111">
            <a:extLst>
              <a:ext uri="{FF2B5EF4-FFF2-40B4-BE49-F238E27FC236}">
                <a16:creationId xmlns:a16="http://schemas.microsoft.com/office/drawing/2014/main" id="{95D88D10-BAD9-476D-919C-527206935385}"/>
              </a:ext>
            </a:extLst>
          </p:cNvPr>
          <p:cNvSpPr txBox="1"/>
          <p:nvPr/>
        </p:nvSpPr>
        <p:spPr>
          <a:xfrm>
            <a:off x="401994" y="952549"/>
            <a:ext cx="6968412" cy="584775"/>
          </a:xfrm>
          <a:prstGeom prst="rect">
            <a:avLst/>
          </a:prstGeom>
          <a:noFill/>
          <a:ln w="12700">
            <a:solidFill>
              <a:schemeClr val="bg1">
                <a:lumMod val="85000"/>
              </a:schemeClr>
            </a:solidFill>
          </a:ln>
          <a:effectLst>
            <a:softEdge rad="25400"/>
          </a:effectLst>
        </p:spPr>
        <p:txBody>
          <a:bodyPr wrap="square" rtlCol="0">
            <a:spAutoFit/>
          </a:bodyPr>
          <a:lstStyle/>
          <a:p>
            <a:r>
              <a:rPr lang="en-US" sz="1600">
                <a:solidFill>
                  <a:schemeClr val="tx1">
                    <a:lumMod val="50000"/>
                    <a:lumOff val="50000"/>
                  </a:schemeClr>
                </a:solidFill>
              </a:rPr>
              <a:t>A fraction line is a number line that shows the parts of a whole number (fractional parts). A ruler is an example of a fraction line.</a:t>
            </a:r>
          </a:p>
        </p:txBody>
      </p:sp>
      <p:sp>
        <p:nvSpPr>
          <p:cNvPr id="114" name="TextBox 113">
            <a:extLst>
              <a:ext uri="{FF2B5EF4-FFF2-40B4-BE49-F238E27FC236}">
                <a16:creationId xmlns:a16="http://schemas.microsoft.com/office/drawing/2014/main" id="{84F1228C-1C7B-4B41-9C98-DC978BC0424F}"/>
              </a:ext>
            </a:extLst>
          </p:cNvPr>
          <p:cNvSpPr txBox="1"/>
          <p:nvPr/>
        </p:nvSpPr>
        <p:spPr>
          <a:xfrm>
            <a:off x="533668" y="4513385"/>
            <a:ext cx="3793182" cy="461665"/>
          </a:xfrm>
          <a:prstGeom prst="rect">
            <a:avLst/>
          </a:prstGeom>
          <a:noFill/>
          <a:ln>
            <a:noFill/>
          </a:ln>
        </p:spPr>
        <p:txBody>
          <a:bodyPr wrap="square" rtlCol="0">
            <a:spAutoFit/>
          </a:bodyPr>
          <a:lstStyle/>
          <a:p>
            <a:r>
              <a:rPr lang="en-US" sz="2400">
                <a:ln>
                  <a:solidFill>
                    <a:schemeClr val="bg1">
                      <a:lumMod val="75000"/>
                    </a:schemeClr>
                  </a:solidFill>
                </a:ln>
                <a:latin typeface="jabjai" panose="00000300000000000000" pitchFamily="2" charset="0"/>
              </a:rPr>
              <a:t>Equivalent Fractions:</a:t>
            </a:r>
            <a:endParaRPr lang="en-US" sz="2400" kern="1200">
              <a:ln>
                <a:solidFill>
                  <a:schemeClr val="bg1">
                    <a:lumMod val="75000"/>
                  </a:schemeClr>
                </a:solidFill>
              </a:ln>
              <a:solidFill>
                <a:schemeClr val="tx1"/>
              </a:solidFill>
              <a:latin typeface="jabjai" panose="00000300000000000000" pitchFamily="2" charset="0"/>
            </a:endParaRPr>
          </a:p>
        </p:txBody>
      </p:sp>
      <p:sp>
        <p:nvSpPr>
          <p:cNvPr id="4" name="Rectangle 3">
            <a:extLst>
              <a:ext uri="{FF2B5EF4-FFF2-40B4-BE49-F238E27FC236}">
                <a16:creationId xmlns:a16="http://schemas.microsoft.com/office/drawing/2014/main" id="{2C489012-B70A-41E7-939B-D79C18104BDC}"/>
              </a:ext>
            </a:extLst>
          </p:cNvPr>
          <p:cNvSpPr/>
          <p:nvPr/>
        </p:nvSpPr>
        <p:spPr>
          <a:xfrm>
            <a:off x="559982" y="3528144"/>
            <a:ext cx="6040939" cy="923330"/>
          </a:xfrm>
          <a:prstGeom prst="rect">
            <a:avLst/>
          </a:prstGeom>
        </p:spPr>
        <p:txBody>
          <a:bodyPr wrap="square">
            <a:spAutoFit/>
          </a:bodyPr>
          <a:lstStyle/>
          <a:p>
            <a:r>
              <a:rPr lang="en-US">
                <a:solidFill>
                  <a:schemeClr val="tx1">
                    <a:lumMod val="50000"/>
                    <a:lumOff val="50000"/>
                  </a:schemeClr>
                </a:solidFill>
                <a:cs typeface="Calibri" panose="020F0502020204030204" pitchFamily="34" charset="0"/>
              </a:rPr>
              <a:t>___________________________________________________</a:t>
            </a:r>
          </a:p>
          <a:p>
            <a:r>
              <a:rPr lang="en-US">
                <a:solidFill>
                  <a:schemeClr val="tx1">
                    <a:lumMod val="50000"/>
                    <a:lumOff val="50000"/>
                  </a:schemeClr>
                </a:solidFill>
                <a:cs typeface="Calibri" panose="020F0502020204030204" pitchFamily="34" charset="0"/>
              </a:rPr>
              <a:t>______________________________________________________________________________________________________</a:t>
            </a:r>
          </a:p>
        </p:txBody>
      </p:sp>
      <p:sp>
        <p:nvSpPr>
          <p:cNvPr id="136" name="Rectangle 135">
            <a:extLst>
              <a:ext uri="{FF2B5EF4-FFF2-40B4-BE49-F238E27FC236}">
                <a16:creationId xmlns:a16="http://schemas.microsoft.com/office/drawing/2014/main" id="{0D33F1B1-C2DA-4E0A-A09B-BED5FFDBD837}"/>
              </a:ext>
            </a:extLst>
          </p:cNvPr>
          <p:cNvSpPr/>
          <p:nvPr/>
        </p:nvSpPr>
        <p:spPr>
          <a:xfrm>
            <a:off x="557626" y="4940854"/>
            <a:ext cx="6040939" cy="923330"/>
          </a:xfrm>
          <a:prstGeom prst="rect">
            <a:avLst/>
          </a:prstGeom>
        </p:spPr>
        <p:txBody>
          <a:bodyPr wrap="square">
            <a:spAutoFit/>
          </a:bodyPr>
          <a:lstStyle/>
          <a:p>
            <a:r>
              <a:rPr lang="en-US">
                <a:solidFill>
                  <a:schemeClr val="tx1">
                    <a:lumMod val="50000"/>
                    <a:lumOff val="50000"/>
                  </a:schemeClr>
                </a:solidFill>
                <a:cs typeface="Calibri" panose="020F0502020204030204" pitchFamily="34" charset="0"/>
              </a:rPr>
              <a:t>___________________________________________________</a:t>
            </a:r>
          </a:p>
          <a:p>
            <a:r>
              <a:rPr lang="en-US">
                <a:solidFill>
                  <a:schemeClr val="tx1">
                    <a:lumMod val="50000"/>
                    <a:lumOff val="50000"/>
                  </a:schemeClr>
                </a:solidFill>
                <a:cs typeface="Calibri" panose="020F0502020204030204" pitchFamily="34" charset="0"/>
              </a:rPr>
              <a:t>______________________________________________________________________________________________________</a:t>
            </a:r>
          </a:p>
        </p:txBody>
      </p:sp>
      <p:sp>
        <p:nvSpPr>
          <p:cNvPr id="7" name="TextBox 6">
            <a:extLst>
              <a:ext uri="{FF2B5EF4-FFF2-40B4-BE49-F238E27FC236}">
                <a16:creationId xmlns:a16="http://schemas.microsoft.com/office/drawing/2014/main" id="{ABC5E1C2-81C1-44A2-929E-F7E2DA69B79F}"/>
              </a:ext>
            </a:extLst>
          </p:cNvPr>
          <p:cNvSpPr txBox="1"/>
          <p:nvPr/>
        </p:nvSpPr>
        <p:spPr>
          <a:xfrm>
            <a:off x="1397571" y="7412854"/>
            <a:ext cx="5822664" cy="369332"/>
          </a:xfrm>
          <a:prstGeom prst="rect">
            <a:avLst/>
          </a:prstGeom>
          <a:noFill/>
        </p:spPr>
        <p:txBody>
          <a:bodyPr wrap="square" rtlCol="0">
            <a:spAutoFit/>
          </a:bodyPr>
          <a:lstStyle/>
          <a:p>
            <a:r>
              <a:rPr lang="en-US"/>
              <a:t>Create a fraction line that shows 3rds, 6ths, and 9ths.</a:t>
            </a:r>
          </a:p>
        </p:txBody>
      </p:sp>
      <p:grpSp>
        <p:nvGrpSpPr>
          <p:cNvPr id="138" name="Group 137">
            <a:extLst>
              <a:ext uri="{FF2B5EF4-FFF2-40B4-BE49-F238E27FC236}">
                <a16:creationId xmlns:a16="http://schemas.microsoft.com/office/drawing/2014/main" id="{77CB24D1-FF50-4017-9055-6C67DF9CE133}"/>
              </a:ext>
            </a:extLst>
          </p:cNvPr>
          <p:cNvGrpSpPr/>
          <p:nvPr/>
        </p:nvGrpSpPr>
        <p:grpSpPr>
          <a:xfrm>
            <a:off x="356077" y="7352243"/>
            <a:ext cx="1056123" cy="1317444"/>
            <a:chOff x="61472" y="3693934"/>
            <a:chExt cx="861669" cy="965642"/>
          </a:xfrm>
        </p:grpSpPr>
        <p:sp>
          <p:nvSpPr>
            <p:cNvPr id="143" name="Rectangle 142">
              <a:extLst>
                <a:ext uri="{FF2B5EF4-FFF2-40B4-BE49-F238E27FC236}">
                  <a16:creationId xmlns:a16="http://schemas.microsoft.com/office/drawing/2014/main" id="{945A2FFE-5C23-4743-B516-FE4F3AB71BE5}"/>
                </a:ext>
              </a:extLst>
            </p:cNvPr>
            <p:cNvSpPr/>
            <p:nvPr/>
          </p:nvSpPr>
          <p:spPr>
            <a:xfrm>
              <a:off x="61472" y="3693934"/>
              <a:ext cx="861669" cy="96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68" name="Ink 167">
                  <a:extLst>
                    <a:ext uri="{FF2B5EF4-FFF2-40B4-BE49-F238E27FC236}">
                      <a16:creationId xmlns:a16="http://schemas.microsoft.com/office/drawing/2014/main" id="{7E42F499-9EF3-4058-870B-9233DFF63638}"/>
                    </a:ext>
                  </a:extLst>
                </p14:cNvPr>
                <p14:cNvContentPartPr/>
                <p14:nvPr/>
              </p14:nvContentPartPr>
              <p14:xfrm>
                <a:off x="129501" y="3771868"/>
                <a:ext cx="745191" cy="785034"/>
              </p14:xfrm>
            </p:contentPart>
          </mc:Choice>
          <mc:Fallback xmlns="">
            <p:pic>
              <p:nvPicPr>
                <p:cNvPr id="168" name="Ink 167">
                  <a:extLst>
                    <a:ext uri="{FF2B5EF4-FFF2-40B4-BE49-F238E27FC236}">
                      <a16:creationId xmlns:a16="http://schemas.microsoft.com/office/drawing/2014/main" id="{7E42F499-9EF3-4058-870B-9233DFF63638}"/>
                    </a:ext>
                  </a:extLst>
                </p:cNvPr>
                <p:cNvPicPr/>
                <p:nvPr/>
              </p:nvPicPr>
              <p:blipFill>
                <a:blip r:embed="rId4"/>
                <a:stretch>
                  <a:fillRect/>
                </a:stretch>
              </p:blipFill>
              <p:spPr>
                <a:xfrm>
                  <a:off x="110115" y="3754452"/>
                  <a:ext cx="783670" cy="819602"/>
                </a:xfrm>
                <a:prstGeom prst="rect">
                  <a:avLst/>
                </a:prstGeom>
              </p:spPr>
            </p:pic>
          </mc:Fallback>
        </mc:AlternateContent>
      </p:grpSp>
      <p:sp>
        <p:nvSpPr>
          <p:cNvPr id="169" name="TextBox 168">
            <a:extLst>
              <a:ext uri="{FF2B5EF4-FFF2-40B4-BE49-F238E27FC236}">
                <a16:creationId xmlns:a16="http://schemas.microsoft.com/office/drawing/2014/main" id="{2D9342AD-2E5A-4C56-BCC4-9F6EE329BE8E}"/>
              </a:ext>
            </a:extLst>
          </p:cNvPr>
          <p:cNvSpPr txBox="1"/>
          <p:nvPr/>
        </p:nvSpPr>
        <p:spPr>
          <a:xfrm>
            <a:off x="401994" y="6048850"/>
            <a:ext cx="5822664" cy="369332"/>
          </a:xfrm>
          <a:prstGeom prst="rect">
            <a:avLst/>
          </a:prstGeom>
          <a:noFill/>
        </p:spPr>
        <p:txBody>
          <a:bodyPr wrap="square" rtlCol="0">
            <a:spAutoFit/>
          </a:bodyPr>
          <a:lstStyle/>
          <a:p>
            <a:r>
              <a:rPr lang="en-US"/>
              <a:t>Create a fraction line that shows 5ths, and 10ths.</a:t>
            </a:r>
          </a:p>
        </p:txBody>
      </p:sp>
      <p:sp>
        <p:nvSpPr>
          <p:cNvPr id="170" name="TextBox 169">
            <a:extLst>
              <a:ext uri="{FF2B5EF4-FFF2-40B4-BE49-F238E27FC236}">
                <a16:creationId xmlns:a16="http://schemas.microsoft.com/office/drawing/2014/main" id="{0240D6F9-3710-4655-86A2-586D592DEAD9}"/>
              </a:ext>
            </a:extLst>
          </p:cNvPr>
          <p:cNvSpPr txBox="1"/>
          <p:nvPr/>
        </p:nvSpPr>
        <p:spPr>
          <a:xfrm>
            <a:off x="503736" y="2840660"/>
            <a:ext cx="6968412" cy="830997"/>
          </a:xfrm>
          <a:prstGeom prst="rect">
            <a:avLst/>
          </a:prstGeom>
          <a:noFill/>
          <a:ln w="12700">
            <a:solidFill>
              <a:schemeClr val="bg1">
                <a:lumMod val="85000"/>
              </a:schemeClr>
            </a:solidFill>
          </a:ln>
          <a:effectLst>
            <a:softEdge rad="25400"/>
          </a:effectLst>
        </p:spPr>
        <p:txBody>
          <a:bodyPr wrap="square" rtlCol="0">
            <a:spAutoFit/>
          </a:bodyPr>
          <a:lstStyle/>
          <a:p>
            <a:r>
              <a:rPr lang="en-US" sz="1600">
                <a:solidFill>
                  <a:schemeClr val="tx1">
                    <a:lumMod val="50000"/>
                    <a:lumOff val="50000"/>
                  </a:schemeClr>
                </a:solidFill>
              </a:rPr>
              <a:t>This fraction line shows a whole divided into 32 equal shares with the half, quarters , 8ths, and 16ths at different heights. Label the half, then the quarters, then the 8ths, then the 16ths, and finally the 32nds.  What patterns do you see?</a:t>
            </a:r>
          </a:p>
        </p:txBody>
      </p:sp>
      <p:sp>
        <p:nvSpPr>
          <p:cNvPr id="2" name="Title 1">
            <a:extLst>
              <a:ext uri="{FF2B5EF4-FFF2-40B4-BE49-F238E27FC236}">
                <a16:creationId xmlns:a16="http://schemas.microsoft.com/office/drawing/2014/main" id="{C5018E55-B7AD-435A-92A1-6F3D722A643D}"/>
              </a:ext>
            </a:extLst>
          </p:cNvPr>
          <p:cNvSpPr>
            <a:spLocks noGrp="1"/>
          </p:cNvSpPr>
          <p:nvPr>
            <p:ph type="ctrTitle"/>
          </p:nvPr>
        </p:nvSpPr>
        <p:spPr>
          <a:xfrm>
            <a:off x="7893135" y="1671399"/>
            <a:ext cx="566947" cy="3501813"/>
          </a:xfrm>
        </p:spPr>
        <p:txBody>
          <a:bodyPr>
            <a:normAutofit/>
          </a:bodyPr>
          <a:lstStyle/>
          <a:p>
            <a:r>
              <a:rPr lang="en-US" sz="800"/>
              <a:t>Fraction Line</a:t>
            </a:r>
          </a:p>
        </p:txBody>
      </p:sp>
    </p:spTree>
    <p:extLst>
      <p:ext uri="{BB962C8B-B14F-4D97-AF65-F5344CB8AC3E}">
        <p14:creationId xmlns:p14="http://schemas.microsoft.com/office/powerpoint/2010/main" val="2148799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8"/>
                                        </p:tgtEl>
                                      </p:cBhvr>
                                    </p:animEffect>
                                    <p:set>
                                      <p:cBhvr>
                                        <p:cTn id="7"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54751" y="408716"/>
            <a:ext cx="6556458"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Equivalent Fractions</a:t>
            </a:r>
            <a:endParaRPr lang="en-US" sz="4000" kern="1200">
              <a:ln>
                <a:solidFill>
                  <a:schemeClr val="bg1">
                    <a:lumMod val="75000"/>
                  </a:schemeClr>
                </a:solidFill>
              </a:ln>
              <a:solidFill>
                <a:schemeClr val="tx1"/>
              </a:solidFill>
              <a:latin typeface="jabjai" panose="00000300000000000000" pitchFamily="2" charset="0"/>
            </a:endParaRPr>
          </a:p>
        </p:txBody>
      </p:sp>
      <p:grpSp>
        <p:nvGrpSpPr>
          <p:cNvPr id="81" name="Group 80">
            <a:extLst>
              <a:ext uri="{FF2B5EF4-FFF2-40B4-BE49-F238E27FC236}">
                <a16:creationId xmlns:a16="http://schemas.microsoft.com/office/drawing/2014/main" id="{586492DD-C14B-462C-8720-B5200570C8F1}"/>
              </a:ext>
            </a:extLst>
          </p:cNvPr>
          <p:cNvGrpSpPr/>
          <p:nvPr/>
        </p:nvGrpSpPr>
        <p:grpSpPr>
          <a:xfrm>
            <a:off x="726097" y="4016917"/>
            <a:ext cx="2637547" cy="716944"/>
            <a:chOff x="726097" y="4016917"/>
            <a:chExt cx="2637547" cy="914400"/>
          </a:xfrm>
        </p:grpSpPr>
        <p:sp>
          <p:nvSpPr>
            <p:cNvPr id="6" name="Rectangle 5">
              <a:extLst>
                <a:ext uri="{FF2B5EF4-FFF2-40B4-BE49-F238E27FC236}">
                  <a16:creationId xmlns:a16="http://schemas.microsoft.com/office/drawing/2014/main" id="{63699D3A-39D9-454D-BD49-8C3248F5C17F}"/>
                </a:ext>
              </a:extLst>
            </p:cNvPr>
            <p:cNvSpPr/>
            <p:nvPr/>
          </p:nvSpPr>
          <p:spPr>
            <a:xfrm>
              <a:off x="726097" y="4016917"/>
              <a:ext cx="2637547"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E1FB005-CF0D-4DF9-BFF8-12AB8A1DAB52}"/>
                </a:ext>
              </a:extLst>
            </p:cNvPr>
            <p:cNvSpPr/>
            <p:nvPr/>
          </p:nvSpPr>
          <p:spPr>
            <a:xfrm>
              <a:off x="726097" y="4016917"/>
              <a:ext cx="1744566"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8982CBC-B3D0-4E73-AD63-77FA2641118F}"/>
                </a:ext>
              </a:extLst>
            </p:cNvPr>
            <p:cNvCxnSpPr>
              <a:cxnSpLocks/>
            </p:cNvCxnSpPr>
            <p:nvPr/>
          </p:nvCxnSpPr>
          <p:spPr>
            <a:xfrm>
              <a:off x="1573452" y="4016917"/>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206DE9-1E82-4203-A7F0-017B4F596F0B}"/>
                </a:ext>
              </a:extLst>
            </p:cNvPr>
            <p:cNvCxnSpPr>
              <a:cxnSpLocks/>
            </p:cNvCxnSpPr>
            <p:nvPr/>
          </p:nvCxnSpPr>
          <p:spPr>
            <a:xfrm>
              <a:off x="2470663" y="4016917"/>
              <a:ext cx="0" cy="914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00628F5C-9A55-42A9-9506-8A42EE770122}"/>
              </a:ext>
            </a:extLst>
          </p:cNvPr>
          <p:cNvSpPr/>
          <p:nvPr/>
        </p:nvSpPr>
        <p:spPr>
          <a:xfrm>
            <a:off x="4368569" y="3969363"/>
            <a:ext cx="2637547" cy="816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8DA2AC-488B-42EE-BA74-6EB774F928A5}"/>
              </a:ext>
            </a:extLst>
          </p:cNvPr>
          <p:cNvSpPr/>
          <p:nvPr/>
        </p:nvSpPr>
        <p:spPr>
          <a:xfrm>
            <a:off x="4368569" y="3969363"/>
            <a:ext cx="1744566" cy="81605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07E5DE7-E538-4F68-908A-E7D0D38172BC}"/>
              </a:ext>
            </a:extLst>
          </p:cNvPr>
          <p:cNvCxnSpPr>
            <a:cxnSpLocks/>
          </p:cNvCxnSpPr>
          <p:nvPr/>
        </p:nvCxnSpPr>
        <p:spPr>
          <a:xfrm>
            <a:off x="5218853" y="3969363"/>
            <a:ext cx="0" cy="816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3DD10-6CA7-4E95-976E-733348002B9E}"/>
              </a:ext>
            </a:extLst>
          </p:cNvPr>
          <p:cNvCxnSpPr>
            <a:cxnSpLocks/>
          </p:cNvCxnSpPr>
          <p:nvPr/>
        </p:nvCxnSpPr>
        <p:spPr>
          <a:xfrm>
            <a:off x="6113135" y="3969363"/>
            <a:ext cx="0" cy="816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9F2ED10-FC2C-4F3F-BCD4-CBAF32BC7D6F}"/>
              </a:ext>
            </a:extLst>
          </p:cNvPr>
          <p:cNvCxnSpPr>
            <a:stCxn id="37" idx="1"/>
            <a:endCxn id="36" idx="3"/>
          </p:cNvCxnSpPr>
          <p:nvPr/>
        </p:nvCxnSpPr>
        <p:spPr>
          <a:xfrm>
            <a:off x="4368569" y="4377391"/>
            <a:ext cx="2637547"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Left Brace 41">
            <a:extLst>
              <a:ext uri="{FF2B5EF4-FFF2-40B4-BE49-F238E27FC236}">
                <a16:creationId xmlns:a16="http://schemas.microsoft.com/office/drawing/2014/main" id="{C58F58E1-4ED2-48DF-979F-974E52B98965}"/>
              </a:ext>
            </a:extLst>
          </p:cNvPr>
          <p:cNvSpPr/>
          <p:nvPr/>
        </p:nvSpPr>
        <p:spPr>
          <a:xfrm rot="5400000">
            <a:off x="5161172" y="2956302"/>
            <a:ext cx="159360" cy="17445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Left Brace 42">
            <a:extLst>
              <a:ext uri="{FF2B5EF4-FFF2-40B4-BE49-F238E27FC236}">
                <a16:creationId xmlns:a16="http://schemas.microsoft.com/office/drawing/2014/main" id="{11CE59DA-BD6B-4F51-95E8-F06980C3C83A}"/>
              </a:ext>
            </a:extLst>
          </p:cNvPr>
          <p:cNvSpPr/>
          <p:nvPr/>
        </p:nvSpPr>
        <p:spPr>
          <a:xfrm rot="16200000">
            <a:off x="5607662" y="3607422"/>
            <a:ext cx="159360" cy="26375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Left Brace 43">
            <a:extLst>
              <a:ext uri="{FF2B5EF4-FFF2-40B4-BE49-F238E27FC236}">
                <a16:creationId xmlns:a16="http://schemas.microsoft.com/office/drawing/2014/main" id="{2D7E10A9-ACFB-4739-9019-1CA41A7D0691}"/>
              </a:ext>
            </a:extLst>
          </p:cNvPr>
          <p:cNvSpPr/>
          <p:nvPr/>
        </p:nvSpPr>
        <p:spPr>
          <a:xfrm>
            <a:off x="4076524" y="3969363"/>
            <a:ext cx="178565" cy="80824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7">
            <a:extLst>
              <a:ext uri="{FF2B5EF4-FFF2-40B4-BE49-F238E27FC236}">
                <a16:creationId xmlns:a16="http://schemas.microsoft.com/office/drawing/2014/main" id="{71DCF147-B2D5-4385-8A42-147AF7A8F06F}"/>
              </a:ext>
            </a:extLst>
          </p:cNvPr>
          <p:cNvGrpSpPr/>
          <p:nvPr/>
        </p:nvGrpSpPr>
        <p:grpSpPr>
          <a:xfrm>
            <a:off x="615508" y="1094857"/>
            <a:ext cx="6695701" cy="2725559"/>
            <a:chOff x="615508" y="1094857"/>
            <a:chExt cx="6695701" cy="2725559"/>
          </a:xfrm>
        </p:grpSpPr>
        <p:grpSp>
          <p:nvGrpSpPr>
            <p:cNvPr id="7" name="Group 6">
              <a:extLst>
                <a:ext uri="{FF2B5EF4-FFF2-40B4-BE49-F238E27FC236}">
                  <a16:creationId xmlns:a16="http://schemas.microsoft.com/office/drawing/2014/main" id="{49C0B88A-F976-4FF3-93E8-2F1CA7DF3127}"/>
                </a:ext>
              </a:extLst>
            </p:cNvPr>
            <p:cNvGrpSpPr/>
            <p:nvPr/>
          </p:nvGrpSpPr>
          <p:grpSpPr>
            <a:xfrm>
              <a:off x="615508" y="1094857"/>
              <a:ext cx="2040708" cy="2691722"/>
              <a:chOff x="1430564" y="5478310"/>
              <a:chExt cx="2367949" cy="3092829"/>
            </a:xfrm>
          </p:grpSpPr>
          <p:pic>
            <p:nvPicPr>
              <p:cNvPr id="9" name="Picture 8">
                <a:extLst>
                  <a:ext uri="{FF2B5EF4-FFF2-40B4-BE49-F238E27FC236}">
                    <a16:creationId xmlns:a16="http://schemas.microsoft.com/office/drawing/2014/main" id="{632BA3A2-5B29-4B55-94F5-08BBAF7E7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915" y="5478310"/>
                <a:ext cx="1610598" cy="1681195"/>
              </a:xfrm>
              <a:prstGeom prst="rect">
                <a:avLst/>
              </a:prstGeom>
            </p:spPr>
          </p:pic>
          <p:sp>
            <p:nvSpPr>
              <p:cNvPr id="10" name="TextBox 9">
                <a:extLst>
                  <a:ext uri="{FF2B5EF4-FFF2-40B4-BE49-F238E27FC236}">
                    <a16:creationId xmlns:a16="http://schemas.microsoft.com/office/drawing/2014/main" id="{603CD7CC-2926-4EB8-A3F1-715305DDEBDB}"/>
                  </a:ext>
                </a:extLst>
              </p:cNvPr>
              <p:cNvSpPr txBox="1"/>
              <p:nvPr/>
            </p:nvSpPr>
            <p:spPr>
              <a:xfrm>
                <a:off x="2403222" y="5782125"/>
                <a:ext cx="1179983" cy="601188"/>
              </a:xfrm>
              <a:prstGeom prst="rect">
                <a:avLst/>
              </a:prstGeom>
              <a:noFill/>
            </p:spPr>
            <p:txBody>
              <a:bodyPr wrap="square" rtlCol="0">
                <a:spAutoFit/>
              </a:bodyPr>
              <a:lstStyle/>
              <a:p>
                <a:pPr algn="ctr"/>
                <a:r>
                  <a:rPr lang="en-US" sz="1400" kern="1200">
                    <a:solidFill>
                      <a:schemeClr val="tx1"/>
                    </a:solidFill>
                    <a:latin typeface="Eras Light ITC" panose="020B0402030504020804" pitchFamily="34" charset="0"/>
                  </a:rPr>
                  <a:t>Make the LCM</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90FBDF89-F482-4C00-8463-64562C63D052}"/>
                      </a:ext>
                    </a:extLst>
                  </p14:cNvPr>
                  <p14:cNvContentPartPr/>
                  <p14:nvPr/>
                </p14:nvContentPartPr>
                <p14:xfrm>
                  <a:off x="1430564" y="6628900"/>
                  <a:ext cx="1698200" cy="1942239"/>
                </p14:xfrm>
              </p:contentPart>
            </mc:Choice>
            <mc:Fallback xmlns="">
              <p:pic>
                <p:nvPicPr>
                  <p:cNvPr id="11" name="Ink 10">
                    <a:extLst>
                      <a:ext uri="{FF2B5EF4-FFF2-40B4-BE49-F238E27FC236}">
                        <a16:creationId xmlns:a16="http://schemas.microsoft.com/office/drawing/2014/main" id="{90FBDF89-F482-4C00-8463-64562C63D052}"/>
                      </a:ext>
                    </a:extLst>
                  </p:cNvPr>
                  <p:cNvPicPr/>
                  <p:nvPr/>
                </p:nvPicPr>
                <p:blipFill>
                  <a:blip r:embed="rId5"/>
                  <a:stretch>
                    <a:fillRect/>
                  </a:stretch>
                </p:blipFill>
                <p:spPr>
                  <a:xfrm>
                    <a:off x="1397561" y="6596219"/>
                    <a:ext cx="1764206" cy="2007601"/>
                  </a:xfrm>
                  <a:prstGeom prst="rect">
                    <a:avLst/>
                  </a:prstGeom>
                </p:spPr>
              </p:pic>
            </mc:Fallback>
          </mc:AlternateContent>
        </p:grpSp>
        <p:grpSp>
          <p:nvGrpSpPr>
            <p:cNvPr id="13" name="Group 12">
              <a:extLst>
                <a:ext uri="{FF2B5EF4-FFF2-40B4-BE49-F238E27FC236}">
                  <a16:creationId xmlns:a16="http://schemas.microsoft.com/office/drawing/2014/main" id="{5F5C1655-5CF3-4522-B23C-ADA9FB6DA8B1}"/>
                </a:ext>
              </a:extLst>
            </p:cNvPr>
            <p:cNvGrpSpPr/>
            <p:nvPr/>
          </p:nvGrpSpPr>
          <p:grpSpPr>
            <a:xfrm>
              <a:off x="4725435" y="1094857"/>
              <a:ext cx="2585774" cy="2190499"/>
              <a:chOff x="4069257" y="3413231"/>
              <a:chExt cx="2954751" cy="2503072"/>
            </a:xfrm>
          </p:grpSpPr>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099317EC-A9D2-4433-B1F4-070B36A66284}"/>
                      </a:ext>
                    </a:extLst>
                  </p14:cNvPr>
                  <p14:cNvContentPartPr/>
                  <p14:nvPr/>
                </p14:nvContentPartPr>
                <p14:xfrm>
                  <a:off x="5879300" y="4449393"/>
                  <a:ext cx="9720" cy="180"/>
                </p14:xfrm>
              </p:contentPart>
            </mc:Choice>
            <mc:Fallback xmlns="">
              <p:pic>
                <p:nvPicPr>
                  <p:cNvPr id="14" name="Ink 13">
                    <a:extLst>
                      <a:ext uri="{FF2B5EF4-FFF2-40B4-BE49-F238E27FC236}">
                        <a16:creationId xmlns:a16="http://schemas.microsoft.com/office/drawing/2014/main" id="{099317EC-A9D2-4433-B1F4-070B36A66284}"/>
                      </a:ext>
                    </a:extLst>
                  </p:cNvPr>
                  <p:cNvPicPr/>
                  <p:nvPr/>
                </p:nvPicPr>
                <p:blipFill>
                  <a:blip r:embed="rId7"/>
                  <a:stretch>
                    <a:fillRect/>
                  </a:stretch>
                </p:blipFill>
                <p:spPr>
                  <a:xfrm>
                    <a:off x="5869175" y="4444893"/>
                    <a:ext cx="29565"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B3E534A8-DFC6-441A-B934-949BC50D3328}"/>
                      </a:ext>
                    </a:extLst>
                  </p14:cNvPr>
                  <p14:cNvContentPartPr/>
                  <p14:nvPr/>
                </p14:nvContentPartPr>
                <p14:xfrm>
                  <a:off x="5109366" y="4832816"/>
                  <a:ext cx="1914642" cy="1083487"/>
                </p14:xfrm>
              </p:contentPart>
            </mc:Choice>
            <mc:Fallback xmlns="">
              <p:pic>
                <p:nvPicPr>
                  <p:cNvPr id="15" name="Ink 14">
                    <a:extLst>
                      <a:ext uri="{FF2B5EF4-FFF2-40B4-BE49-F238E27FC236}">
                        <a16:creationId xmlns:a16="http://schemas.microsoft.com/office/drawing/2014/main" id="{B3E534A8-DFC6-441A-B934-949BC50D3328}"/>
                      </a:ext>
                    </a:extLst>
                  </p:cNvPr>
                  <p:cNvPicPr/>
                  <p:nvPr/>
                </p:nvPicPr>
                <p:blipFill>
                  <a:blip r:embed="rId9"/>
                  <a:stretch>
                    <a:fillRect/>
                  </a:stretch>
                </p:blipFill>
                <p:spPr>
                  <a:xfrm>
                    <a:off x="5088801" y="4812241"/>
                    <a:ext cx="1955362" cy="1124226"/>
                  </a:xfrm>
                  <a:prstGeom prst="rect">
                    <a:avLst/>
                  </a:prstGeom>
                </p:spPr>
              </p:pic>
            </mc:Fallback>
          </mc:AlternateContent>
          <p:pic>
            <p:nvPicPr>
              <p:cNvPr id="16" name="Picture 15">
                <a:extLst>
                  <a:ext uri="{FF2B5EF4-FFF2-40B4-BE49-F238E27FC236}">
                    <a16:creationId xmlns:a16="http://schemas.microsoft.com/office/drawing/2014/main" id="{193AEF09-DC51-43F7-8F70-89B73290A7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069257" y="3413231"/>
                <a:ext cx="1908289" cy="1991935"/>
              </a:xfrm>
              <a:prstGeom prst="rect">
                <a:avLst/>
              </a:prstGeom>
            </p:spPr>
          </p:pic>
          <p:sp>
            <p:nvSpPr>
              <p:cNvPr id="17" name="TextBox 16">
                <a:extLst>
                  <a:ext uri="{FF2B5EF4-FFF2-40B4-BE49-F238E27FC236}">
                    <a16:creationId xmlns:a16="http://schemas.microsoft.com/office/drawing/2014/main" id="{8CF915D2-F6A9-412E-9543-8CD81A2198BD}"/>
                  </a:ext>
                </a:extLst>
              </p:cNvPr>
              <p:cNvSpPr txBox="1"/>
              <p:nvPr/>
            </p:nvSpPr>
            <p:spPr>
              <a:xfrm>
                <a:off x="4283807" y="3680070"/>
                <a:ext cx="1359848" cy="844068"/>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Wisely choose the factor you must.</a:t>
                </a:r>
              </a:p>
            </p:txBody>
          </p:sp>
        </p:grpSp>
        <p:sp>
          <p:nvSpPr>
            <p:cNvPr id="3" name="TextBox 2">
              <a:extLst>
                <a:ext uri="{FF2B5EF4-FFF2-40B4-BE49-F238E27FC236}">
                  <a16:creationId xmlns:a16="http://schemas.microsoft.com/office/drawing/2014/main" id="{0511A476-622D-49A7-BC08-9630575AE2D3}"/>
                </a:ext>
              </a:extLst>
            </p:cNvPr>
            <p:cNvSpPr txBox="1"/>
            <p:nvPr/>
          </p:nvSpPr>
          <p:spPr>
            <a:xfrm>
              <a:off x="2212502" y="2984486"/>
              <a:ext cx="2433265" cy="369332"/>
            </a:xfrm>
            <a:prstGeom prst="rect">
              <a:avLst/>
            </a:prstGeom>
            <a:noFill/>
          </p:spPr>
          <p:txBody>
            <a:bodyPr wrap="square" rtlCol="0">
              <a:spAutoFit/>
            </a:bodyPr>
            <a:lstStyle/>
            <a:p>
              <a:r>
                <a:rPr lang="en-US"/>
                <a:t>LCM =          x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D1857B-FF08-4832-9F08-D312F70E586E}"/>
                    </a:ext>
                  </a:extLst>
                </p:cNvPr>
                <p:cNvSpPr txBox="1"/>
                <p:nvPr/>
              </p:nvSpPr>
              <p:spPr>
                <a:xfrm>
                  <a:off x="2989249" y="2244622"/>
                  <a:ext cx="374395" cy="1040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m:oMathPara>
                  </a14:m>
                  <a:endParaRPr lang="en-US" sz="3600"/>
                </a:p>
              </p:txBody>
            </p:sp>
          </mc:Choice>
          <mc:Fallback xmlns="">
            <p:sp>
              <p:nvSpPr>
                <p:cNvPr id="24" name="TextBox 23">
                  <a:extLst>
                    <a:ext uri="{FF2B5EF4-FFF2-40B4-BE49-F238E27FC236}">
                      <a16:creationId xmlns:a16="http://schemas.microsoft.com/office/drawing/2014/main" id="{4BD1857B-FF08-4832-9F08-D312F70E586E}"/>
                    </a:ext>
                  </a:extLst>
                </p:cNvPr>
                <p:cNvSpPr txBox="1">
                  <a:spLocks noRot="1" noChangeAspect="1" noMove="1" noResize="1" noEditPoints="1" noAdjustHandles="1" noChangeArrowheads="1" noChangeShapeType="1" noTextEdit="1"/>
                </p:cNvSpPr>
                <p:nvPr/>
              </p:nvSpPr>
              <p:spPr>
                <a:xfrm>
                  <a:off x="2989249" y="2244622"/>
                  <a:ext cx="374395" cy="104073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30EE1F6-4875-427C-861D-0886DD9C8F49}"/>
                    </a:ext>
                  </a:extLst>
                </p:cNvPr>
                <p:cNvSpPr txBox="1"/>
                <p:nvPr/>
              </p:nvSpPr>
              <p:spPr>
                <a:xfrm>
                  <a:off x="3640487" y="2198648"/>
                  <a:ext cx="374395" cy="108491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den/>
                        </m:f>
                      </m:oMath>
                    </m:oMathPara>
                  </a14:m>
                  <a:endParaRPr lang="en-US" sz="3600"/>
                </a:p>
              </p:txBody>
            </p:sp>
          </mc:Choice>
          <mc:Fallback xmlns="">
            <p:sp>
              <p:nvSpPr>
                <p:cNvPr id="25" name="TextBox 24">
                  <a:extLst>
                    <a:ext uri="{FF2B5EF4-FFF2-40B4-BE49-F238E27FC236}">
                      <a16:creationId xmlns:a16="http://schemas.microsoft.com/office/drawing/2014/main" id="{C30EE1F6-4875-427C-861D-0886DD9C8F49}"/>
                    </a:ext>
                  </a:extLst>
                </p:cNvPr>
                <p:cNvSpPr txBox="1">
                  <a:spLocks noRot="1" noChangeAspect="1" noMove="1" noResize="1" noEditPoints="1" noAdjustHandles="1" noChangeArrowheads="1" noChangeShapeType="1" noTextEdit="1"/>
                </p:cNvSpPr>
                <p:nvPr/>
              </p:nvSpPr>
              <p:spPr>
                <a:xfrm>
                  <a:off x="3640487" y="2198648"/>
                  <a:ext cx="374395" cy="1084912"/>
                </a:xfrm>
                <a:prstGeom prst="rect">
                  <a:avLst/>
                </a:prstGeom>
                <a:blipFill>
                  <a:blip r:embed="rId12"/>
                  <a:stretch>
                    <a:fillRect r="-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7376-9D29-42BC-9C55-40E454BFD308}"/>
                    </a:ext>
                  </a:extLst>
                </p:cNvPr>
                <p:cNvSpPr txBox="1"/>
                <p:nvPr/>
              </p:nvSpPr>
              <p:spPr>
                <a:xfrm>
                  <a:off x="4495297" y="2196853"/>
                  <a:ext cx="374395" cy="108850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den>
                            <m:r>
                              <a:rPr lang="en-US" sz="3600" b="0" i="1" smtClean="0">
                                <a:latin typeface="Cambria Math" panose="02040503050406030204" pitchFamily="18" charset="0"/>
                              </a:rPr>
                              <m:t>6</m:t>
                            </m:r>
                          </m:den>
                        </m:f>
                      </m:oMath>
                    </m:oMathPara>
                  </a14:m>
                  <a:endParaRPr lang="en-US" sz="3600"/>
                </a:p>
              </p:txBody>
            </p:sp>
          </mc:Choice>
          <mc:Fallback xmlns="">
            <p:sp>
              <p:nvSpPr>
                <p:cNvPr id="26" name="TextBox 25">
                  <a:extLst>
                    <a:ext uri="{FF2B5EF4-FFF2-40B4-BE49-F238E27FC236}">
                      <a16:creationId xmlns:a16="http://schemas.microsoft.com/office/drawing/2014/main" id="{28447376-9D29-42BC-9C55-40E454BFD308}"/>
                    </a:ext>
                  </a:extLst>
                </p:cNvPr>
                <p:cNvSpPr txBox="1">
                  <a:spLocks noRot="1" noChangeAspect="1" noMove="1" noResize="1" noEditPoints="1" noAdjustHandles="1" noChangeArrowheads="1" noChangeShapeType="1" noTextEdit="1"/>
                </p:cNvSpPr>
                <p:nvPr/>
              </p:nvSpPr>
              <p:spPr>
                <a:xfrm>
                  <a:off x="4495297" y="2196853"/>
                  <a:ext cx="374395" cy="1088503"/>
                </a:xfrm>
                <a:prstGeom prst="rect">
                  <a:avLst/>
                </a:prstGeom>
                <a:blipFill>
                  <a:blip r:embed="rId13"/>
                  <a:stretch>
                    <a:fillRect r="-1290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05E7B82-EB57-476D-94AE-EBE6B5E19FF9}"/>
                </a:ext>
              </a:extLst>
            </p:cNvPr>
            <p:cNvSpPr txBox="1"/>
            <p:nvPr/>
          </p:nvSpPr>
          <p:spPr>
            <a:xfrm>
              <a:off x="4064685" y="2457320"/>
              <a:ext cx="380808" cy="707886"/>
            </a:xfrm>
            <a:prstGeom prst="rect">
              <a:avLst/>
            </a:prstGeom>
            <a:noFill/>
          </p:spPr>
          <p:txBody>
            <a:bodyPr wrap="square" rtlCol="0">
              <a:spAutoFit/>
            </a:bodyPr>
            <a:lstStyle/>
            <a:p>
              <a:r>
                <a:rPr lang="en-US" sz="4000"/>
                <a:t>=</a:t>
              </a:r>
            </a:p>
          </p:txBody>
        </p:sp>
        <p:sp>
          <p:nvSpPr>
            <p:cNvPr id="27" name="TextBox 26">
              <a:extLst>
                <a:ext uri="{FF2B5EF4-FFF2-40B4-BE49-F238E27FC236}">
                  <a16:creationId xmlns:a16="http://schemas.microsoft.com/office/drawing/2014/main" id="{2EA59D91-9BE2-48BB-9DCE-8A5FE93E2889}"/>
                </a:ext>
              </a:extLst>
            </p:cNvPr>
            <p:cNvSpPr txBox="1"/>
            <p:nvPr/>
          </p:nvSpPr>
          <p:spPr>
            <a:xfrm>
              <a:off x="3259635" y="2479001"/>
              <a:ext cx="380808" cy="707886"/>
            </a:xfrm>
            <a:prstGeom prst="rect">
              <a:avLst/>
            </a:prstGeom>
            <a:noFill/>
          </p:spPr>
          <p:txBody>
            <a:bodyPr wrap="square" rtlCol="0">
              <a:spAutoFit/>
            </a:bodyPr>
            <a:lstStyle/>
            <a:p>
              <a:r>
                <a:rPr lang="en-US" sz="4000"/>
                <a:t>x</a:t>
              </a:r>
            </a:p>
          </p:txBody>
        </p:sp>
        <p:sp>
          <p:nvSpPr>
            <p:cNvPr id="45" name="TextBox 44">
              <a:extLst>
                <a:ext uri="{FF2B5EF4-FFF2-40B4-BE49-F238E27FC236}">
                  <a16:creationId xmlns:a16="http://schemas.microsoft.com/office/drawing/2014/main" id="{276A6D15-73EF-4705-908E-EDF62C4572A2}"/>
                </a:ext>
              </a:extLst>
            </p:cNvPr>
            <p:cNvSpPr txBox="1"/>
            <p:nvPr/>
          </p:nvSpPr>
          <p:spPr>
            <a:xfrm>
              <a:off x="4441723" y="3490806"/>
              <a:ext cx="1508677" cy="329610"/>
            </a:xfrm>
            <a:prstGeom prst="rect">
              <a:avLst/>
            </a:prstGeom>
            <a:noFill/>
          </p:spPr>
          <p:txBody>
            <a:bodyPr wrap="square" rtlCol="0">
              <a:spAutoFit/>
            </a:bodyPr>
            <a:lstStyle/>
            <a:p>
              <a:r>
                <a:rPr lang="en-US"/>
                <a:t>x    2      =     4</a:t>
              </a:r>
            </a:p>
          </p:txBody>
        </p:sp>
      </p:grpSp>
      <p:sp>
        <p:nvSpPr>
          <p:cNvPr id="46" name="TextBox 45">
            <a:extLst>
              <a:ext uri="{FF2B5EF4-FFF2-40B4-BE49-F238E27FC236}">
                <a16:creationId xmlns:a16="http://schemas.microsoft.com/office/drawing/2014/main" id="{7F6DBA5C-5F72-4D4C-9929-2BA9F25F3BE1}"/>
              </a:ext>
            </a:extLst>
          </p:cNvPr>
          <p:cNvSpPr txBox="1"/>
          <p:nvPr/>
        </p:nvSpPr>
        <p:spPr>
          <a:xfrm>
            <a:off x="5420339" y="4953577"/>
            <a:ext cx="1508677" cy="329610"/>
          </a:xfrm>
          <a:prstGeom prst="rect">
            <a:avLst/>
          </a:prstGeom>
          <a:noFill/>
        </p:spPr>
        <p:txBody>
          <a:bodyPr wrap="square" rtlCol="0">
            <a:spAutoFit/>
          </a:bodyPr>
          <a:lstStyle/>
          <a:p>
            <a:r>
              <a:rPr lang="en-US"/>
              <a:t>x    3      =     6</a:t>
            </a:r>
          </a:p>
        </p:txBody>
      </p:sp>
      <p:sp>
        <p:nvSpPr>
          <p:cNvPr id="47" name="TextBox 46">
            <a:extLst>
              <a:ext uri="{FF2B5EF4-FFF2-40B4-BE49-F238E27FC236}">
                <a16:creationId xmlns:a16="http://schemas.microsoft.com/office/drawing/2014/main" id="{99E6E596-039D-41AC-BF91-E3C676A56AF9}"/>
              </a:ext>
            </a:extLst>
          </p:cNvPr>
          <p:cNvSpPr txBox="1"/>
          <p:nvPr/>
        </p:nvSpPr>
        <p:spPr>
          <a:xfrm>
            <a:off x="3763172" y="3780285"/>
            <a:ext cx="399744" cy="1200329"/>
          </a:xfrm>
          <a:prstGeom prst="rect">
            <a:avLst/>
          </a:prstGeom>
          <a:noFill/>
        </p:spPr>
        <p:txBody>
          <a:bodyPr wrap="square" rtlCol="0">
            <a:spAutoFit/>
          </a:bodyPr>
          <a:lstStyle/>
          <a:p>
            <a:r>
              <a:rPr lang="en-US"/>
              <a:t>2</a:t>
            </a:r>
          </a:p>
          <a:p>
            <a:r>
              <a:rPr lang="en-US"/>
              <a:t>_</a:t>
            </a:r>
          </a:p>
          <a:p>
            <a:endParaRPr lang="en-US"/>
          </a:p>
          <a:p>
            <a:r>
              <a:rPr lang="en-US"/>
              <a:t>2</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A09D095-944E-48C5-A86D-22949379DC97}"/>
                  </a:ext>
                </a:extLst>
              </p:cNvPr>
              <p:cNvSpPr txBox="1"/>
              <p:nvPr/>
            </p:nvSpPr>
            <p:spPr>
              <a:xfrm>
                <a:off x="4454327" y="5571399"/>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m:oMathPara>
                </a14:m>
                <a:endParaRPr lang="en-US"/>
              </a:p>
            </p:txBody>
          </p:sp>
        </mc:Choice>
        <mc:Fallback xmlns="">
          <p:sp>
            <p:nvSpPr>
              <p:cNvPr id="48" name="TextBox 47">
                <a:extLst>
                  <a:ext uri="{FF2B5EF4-FFF2-40B4-BE49-F238E27FC236}">
                    <a16:creationId xmlns:a16="http://schemas.microsoft.com/office/drawing/2014/main" id="{5A09D095-944E-48C5-A86D-22949379DC97}"/>
                  </a:ext>
                </a:extLst>
              </p:cNvPr>
              <p:cNvSpPr txBox="1">
                <a:spLocks noRot="1" noChangeAspect="1" noMove="1" noResize="1" noEditPoints="1" noAdjustHandles="1" noChangeArrowheads="1" noChangeShapeType="1" noTextEdit="1"/>
              </p:cNvSpPr>
              <p:nvPr/>
            </p:nvSpPr>
            <p:spPr>
              <a:xfrm>
                <a:off x="4454327" y="5571399"/>
                <a:ext cx="374395" cy="518604"/>
              </a:xfrm>
              <a:prstGeom prst="rect">
                <a:avLst/>
              </a:prstGeom>
              <a:blipFill>
                <a:blip r:embed="rId14"/>
                <a:stretch>
                  <a:fillRect/>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5A64CB1E-2558-4908-AD05-05B974C4398C}"/>
              </a:ext>
            </a:extLst>
          </p:cNvPr>
          <p:cNvSpPr txBox="1"/>
          <p:nvPr/>
        </p:nvSpPr>
        <p:spPr>
          <a:xfrm>
            <a:off x="4764572" y="5617119"/>
            <a:ext cx="991578" cy="461665"/>
          </a:xfrm>
          <a:prstGeom prst="rect">
            <a:avLst/>
          </a:prstGeom>
          <a:noFill/>
        </p:spPr>
        <p:txBody>
          <a:bodyPr wrap="square" rtlCol="0">
            <a:spAutoFit/>
          </a:bodyPr>
          <a:lstStyle/>
          <a:p>
            <a:r>
              <a:rPr lang="en-US" sz="2400">
                <a:solidFill>
                  <a:schemeClr val="tx1">
                    <a:lumMod val="50000"/>
                    <a:lumOff val="50000"/>
                  </a:schemeClr>
                </a:solidFill>
              </a:rPr>
              <a:t>X      =</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703B199-31CC-459E-8179-AD29C846FB4D}"/>
                  </a:ext>
                </a:extLst>
              </p:cNvPr>
              <p:cNvSpPr txBox="1"/>
              <p:nvPr/>
            </p:nvSpPr>
            <p:spPr>
              <a:xfrm>
                <a:off x="1117343" y="5571399"/>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50" name="TextBox 49">
                <a:extLst>
                  <a:ext uri="{FF2B5EF4-FFF2-40B4-BE49-F238E27FC236}">
                    <a16:creationId xmlns:a16="http://schemas.microsoft.com/office/drawing/2014/main" id="{8703B199-31CC-459E-8179-AD29C846FB4D}"/>
                  </a:ext>
                </a:extLst>
              </p:cNvPr>
              <p:cNvSpPr txBox="1">
                <a:spLocks noRot="1" noChangeAspect="1" noMove="1" noResize="1" noEditPoints="1" noAdjustHandles="1" noChangeArrowheads="1" noChangeShapeType="1" noTextEdit="1"/>
              </p:cNvSpPr>
              <p:nvPr/>
            </p:nvSpPr>
            <p:spPr>
              <a:xfrm>
                <a:off x="1117343" y="5571399"/>
                <a:ext cx="374395" cy="518604"/>
              </a:xfrm>
              <a:prstGeom prst="rect">
                <a:avLst/>
              </a:prstGeom>
              <a:blipFill>
                <a:blip r:embed="rId15"/>
                <a:stretch>
                  <a:fillRect/>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0EB3BE10-8474-4E9F-BDEC-2D7B8D3E25A6}"/>
              </a:ext>
            </a:extLst>
          </p:cNvPr>
          <p:cNvSpPr txBox="1"/>
          <p:nvPr/>
        </p:nvSpPr>
        <p:spPr>
          <a:xfrm>
            <a:off x="1427588" y="5617119"/>
            <a:ext cx="970907" cy="461665"/>
          </a:xfrm>
          <a:prstGeom prst="rect">
            <a:avLst/>
          </a:prstGeom>
          <a:noFill/>
        </p:spPr>
        <p:txBody>
          <a:bodyPr wrap="square" rtlCol="0">
            <a:spAutoFit/>
          </a:bodyPr>
          <a:lstStyle/>
          <a:p>
            <a:r>
              <a:rPr lang="en-US" sz="2400">
                <a:solidFill>
                  <a:schemeClr val="tx1">
                    <a:lumMod val="50000"/>
                    <a:lumOff val="50000"/>
                  </a:schemeClr>
                </a:solidFill>
              </a:rPr>
              <a:t>X      =</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A7C3774-A0E0-468B-9C10-0FF32F3F3054}"/>
                  </a:ext>
                </a:extLst>
              </p:cNvPr>
              <p:cNvSpPr txBox="1"/>
              <p:nvPr/>
            </p:nvSpPr>
            <p:spPr>
              <a:xfrm>
                <a:off x="4382828" y="7595890"/>
                <a:ext cx="374395" cy="5443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5</m:t>
                          </m:r>
                        </m:den>
                      </m:f>
                    </m:oMath>
                  </m:oMathPara>
                </a14:m>
                <a:endParaRPr lang="en-US"/>
              </a:p>
            </p:txBody>
          </p:sp>
        </mc:Choice>
        <mc:Fallback xmlns="">
          <p:sp>
            <p:nvSpPr>
              <p:cNvPr id="52" name="TextBox 51">
                <a:extLst>
                  <a:ext uri="{FF2B5EF4-FFF2-40B4-BE49-F238E27FC236}">
                    <a16:creationId xmlns:a16="http://schemas.microsoft.com/office/drawing/2014/main" id="{4A7C3774-A0E0-468B-9C10-0FF32F3F3054}"/>
                  </a:ext>
                </a:extLst>
              </p:cNvPr>
              <p:cNvSpPr txBox="1">
                <a:spLocks noRot="1" noChangeAspect="1" noMove="1" noResize="1" noEditPoints="1" noAdjustHandles="1" noChangeArrowheads="1" noChangeShapeType="1" noTextEdit="1"/>
              </p:cNvSpPr>
              <p:nvPr/>
            </p:nvSpPr>
            <p:spPr>
              <a:xfrm>
                <a:off x="4382828" y="7595890"/>
                <a:ext cx="374395" cy="544316"/>
              </a:xfrm>
              <a:prstGeom prst="rect">
                <a:avLst/>
              </a:prstGeom>
              <a:blipFill>
                <a:blip r:embed="rId16"/>
                <a:stretch>
                  <a:fillRect/>
                </a:stretch>
              </a:blipFill>
            </p:spPr>
            <p:txBody>
              <a:bodyPr/>
              <a:lstStyle/>
              <a:p>
                <a:r>
                  <a:rPr lang="en-US">
                    <a:noFill/>
                  </a:rPr>
                  <a:t> </a:t>
                </a:r>
              </a:p>
            </p:txBody>
          </p:sp>
        </mc:Fallback>
      </mc:AlternateContent>
      <p:sp>
        <p:nvSpPr>
          <p:cNvPr id="53" name="TextBox 52">
            <a:extLst>
              <a:ext uri="{FF2B5EF4-FFF2-40B4-BE49-F238E27FC236}">
                <a16:creationId xmlns:a16="http://schemas.microsoft.com/office/drawing/2014/main" id="{0E8FA5F3-736F-40E9-BBCD-982395F72433}"/>
              </a:ext>
            </a:extLst>
          </p:cNvPr>
          <p:cNvSpPr txBox="1"/>
          <p:nvPr/>
        </p:nvSpPr>
        <p:spPr>
          <a:xfrm>
            <a:off x="4693073" y="7641610"/>
            <a:ext cx="1037048" cy="461665"/>
          </a:xfrm>
          <a:prstGeom prst="rect">
            <a:avLst/>
          </a:prstGeom>
          <a:noFill/>
        </p:spPr>
        <p:txBody>
          <a:bodyPr wrap="square" rtlCol="0">
            <a:spAutoFit/>
          </a:bodyPr>
          <a:lstStyle/>
          <a:p>
            <a:r>
              <a:rPr lang="en-US" sz="2400">
                <a:solidFill>
                  <a:schemeClr val="tx1">
                    <a:lumMod val="50000"/>
                    <a:lumOff val="50000"/>
                  </a:schemeClr>
                </a:solidFill>
              </a:rPr>
              <a:t>X      =</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12CEF94-5105-438C-A792-C1D6AD75B849}"/>
                  </a:ext>
                </a:extLst>
              </p:cNvPr>
              <p:cNvSpPr txBox="1"/>
              <p:nvPr/>
            </p:nvSpPr>
            <p:spPr>
              <a:xfrm>
                <a:off x="1001006" y="7584735"/>
                <a:ext cx="374395" cy="5185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7</m:t>
                          </m:r>
                        </m:den>
                      </m:f>
                    </m:oMath>
                  </m:oMathPara>
                </a14:m>
                <a:endParaRPr lang="en-US"/>
              </a:p>
            </p:txBody>
          </p:sp>
        </mc:Choice>
        <mc:Fallback xmlns="">
          <p:sp>
            <p:nvSpPr>
              <p:cNvPr id="54" name="TextBox 53">
                <a:extLst>
                  <a:ext uri="{FF2B5EF4-FFF2-40B4-BE49-F238E27FC236}">
                    <a16:creationId xmlns:a16="http://schemas.microsoft.com/office/drawing/2014/main" id="{C12CEF94-5105-438C-A792-C1D6AD75B849}"/>
                  </a:ext>
                </a:extLst>
              </p:cNvPr>
              <p:cNvSpPr txBox="1">
                <a:spLocks noRot="1" noChangeAspect="1" noMove="1" noResize="1" noEditPoints="1" noAdjustHandles="1" noChangeArrowheads="1" noChangeShapeType="1" noTextEdit="1"/>
              </p:cNvSpPr>
              <p:nvPr/>
            </p:nvSpPr>
            <p:spPr>
              <a:xfrm>
                <a:off x="1001006" y="7584735"/>
                <a:ext cx="374395" cy="518540"/>
              </a:xfrm>
              <a:prstGeom prst="rect">
                <a:avLst/>
              </a:prstGeom>
              <a:blipFill>
                <a:blip r:embed="rId17"/>
                <a:stretch>
                  <a:fillRect/>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888ECBB7-59B0-40BA-8BD3-10362DB54714}"/>
              </a:ext>
            </a:extLst>
          </p:cNvPr>
          <p:cNvSpPr txBox="1"/>
          <p:nvPr/>
        </p:nvSpPr>
        <p:spPr>
          <a:xfrm>
            <a:off x="1311251" y="7630455"/>
            <a:ext cx="918604" cy="461665"/>
          </a:xfrm>
          <a:prstGeom prst="rect">
            <a:avLst/>
          </a:prstGeom>
          <a:noFill/>
        </p:spPr>
        <p:txBody>
          <a:bodyPr wrap="square" rtlCol="0">
            <a:spAutoFit/>
          </a:bodyPr>
          <a:lstStyle/>
          <a:p>
            <a:r>
              <a:rPr lang="en-US" sz="2400">
                <a:solidFill>
                  <a:schemeClr val="tx1">
                    <a:lumMod val="50000"/>
                    <a:lumOff val="50000"/>
                  </a:schemeClr>
                </a:solidFill>
              </a:rPr>
              <a:t>X      =</a:t>
            </a:r>
          </a:p>
        </p:txBody>
      </p:sp>
      <p:grpSp>
        <p:nvGrpSpPr>
          <p:cNvPr id="56" name="Group 55">
            <a:extLst>
              <a:ext uri="{FF2B5EF4-FFF2-40B4-BE49-F238E27FC236}">
                <a16:creationId xmlns:a16="http://schemas.microsoft.com/office/drawing/2014/main" id="{3EBA85A2-66A5-4A40-A3C5-CE5C0C0F7275}"/>
              </a:ext>
            </a:extLst>
          </p:cNvPr>
          <p:cNvGrpSpPr/>
          <p:nvPr/>
        </p:nvGrpSpPr>
        <p:grpSpPr>
          <a:xfrm>
            <a:off x="5891271" y="7499017"/>
            <a:ext cx="861669" cy="965642"/>
            <a:chOff x="61472" y="3693934"/>
            <a:chExt cx="861669" cy="965642"/>
          </a:xfrm>
        </p:grpSpPr>
        <p:sp>
          <p:nvSpPr>
            <p:cNvPr id="57" name="Rectangle 56">
              <a:extLst>
                <a:ext uri="{FF2B5EF4-FFF2-40B4-BE49-F238E27FC236}">
                  <a16:creationId xmlns:a16="http://schemas.microsoft.com/office/drawing/2014/main" id="{02B379A7-68E5-4D8C-97E5-A9068D9A6938}"/>
                </a:ext>
              </a:extLst>
            </p:cNvPr>
            <p:cNvSpPr/>
            <p:nvPr/>
          </p:nvSpPr>
          <p:spPr>
            <a:xfrm>
              <a:off x="61472" y="3693934"/>
              <a:ext cx="861669" cy="96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8">
              <p14:nvContentPartPr>
                <p14:cNvPr id="58" name="Ink 57">
                  <a:extLst>
                    <a:ext uri="{FF2B5EF4-FFF2-40B4-BE49-F238E27FC236}">
                      <a16:creationId xmlns:a16="http://schemas.microsoft.com/office/drawing/2014/main" id="{2ADD8558-D5F2-40C2-BAE1-2DDF5895DE35}"/>
                    </a:ext>
                  </a:extLst>
                </p14:cNvPr>
                <p14:cNvContentPartPr/>
                <p14:nvPr/>
              </p14:nvContentPartPr>
              <p14:xfrm>
                <a:off x="129501" y="3771868"/>
                <a:ext cx="745191" cy="785034"/>
              </p14:xfrm>
            </p:contentPart>
          </mc:Choice>
          <mc:Fallback xmlns="">
            <p:pic>
              <p:nvPicPr>
                <p:cNvPr id="58" name="Ink 57">
                  <a:extLst>
                    <a:ext uri="{FF2B5EF4-FFF2-40B4-BE49-F238E27FC236}">
                      <a16:creationId xmlns:a16="http://schemas.microsoft.com/office/drawing/2014/main" id="{2ADD8558-D5F2-40C2-BAE1-2DDF5895DE35}"/>
                    </a:ext>
                  </a:extLst>
                </p:cNvPr>
                <p:cNvPicPr/>
                <p:nvPr/>
              </p:nvPicPr>
              <p:blipFill>
                <a:blip r:embed="rId19"/>
                <a:stretch>
                  <a:fillRect/>
                </a:stretch>
              </p:blipFill>
              <p:spPr>
                <a:xfrm>
                  <a:off x="105741" y="3748112"/>
                  <a:ext cx="792350" cy="832186"/>
                </a:xfrm>
                <a:prstGeom prst="rect">
                  <a:avLst/>
                </a:prstGeom>
              </p:spPr>
            </p:pic>
          </mc:Fallback>
        </mc:AlternateContent>
      </p:gr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9C0A2B0-BCFC-4C00-8FCF-9ADF49A9AAD1}"/>
                  </a:ext>
                </a:extLst>
              </p:cNvPr>
              <p:cNvSpPr txBox="1"/>
              <p:nvPr/>
            </p:nvSpPr>
            <p:spPr>
              <a:xfrm>
                <a:off x="1708301" y="5571399"/>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59" name="TextBox 58">
                <a:extLst>
                  <a:ext uri="{FF2B5EF4-FFF2-40B4-BE49-F238E27FC236}">
                    <a16:creationId xmlns:a16="http://schemas.microsoft.com/office/drawing/2014/main" id="{39C0A2B0-BCFC-4C00-8FCF-9ADF49A9AAD1}"/>
                  </a:ext>
                </a:extLst>
              </p:cNvPr>
              <p:cNvSpPr txBox="1">
                <a:spLocks noRot="1" noChangeAspect="1" noMove="1" noResize="1" noEditPoints="1" noAdjustHandles="1" noChangeArrowheads="1" noChangeShapeType="1" noTextEdit="1"/>
              </p:cNvSpPr>
              <p:nvPr/>
            </p:nvSpPr>
            <p:spPr>
              <a:xfrm>
                <a:off x="1708301" y="5571399"/>
                <a:ext cx="374395" cy="54425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BBB72DA-0273-439F-933D-BD4A134029F6}"/>
                  </a:ext>
                </a:extLst>
              </p:cNvPr>
              <p:cNvSpPr txBox="1"/>
              <p:nvPr/>
            </p:nvSpPr>
            <p:spPr>
              <a:xfrm>
                <a:off x="2240663" y="5571399"/>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6</m:t>
                          </m:r>
                        </m:den>
                      </m:f>
                    </m:oMath>
                  </m:oMathPara>
                </a14:m>
                <a:endParaRPr lang="en-US"/>
              </a:p>
            </p:txBody>
          </p:sp>
        </mc:Choice>
        <mc:Fallback xmlns="">
          <p:sp>
            <p:nvSpPr>
              <p:cNvPr id="60" name="TextBox 59">
                <a:extLst>
                  <a:ext uri="{FF2B5EF4-FFF2-40B4-BE49-F238E27FC236}">
                    <a16:creationId xmlns:a16="http://schemas.microsoft.com/office/drawing/2014/main" id="{2BBB72DA-0273-439F-933D-BD4A134029F6}"/>
                  </a:ext>
                </a:extLst>
              </p:cNvPr>
              <p:cNvSpPr txBox="1">
                <a:spLocks noRot="1" noChangeAspect="1" noMove="1" noResize="1" noEditPoints="1" noAdjustHandles="1" noChangeArrowheads="1" noChangeShapeType="1" noTextEdit="1"/>
              </p:cNvSpPr>
              <p:nvPr/>
            </p:nvSpPr>
            <p:spPr>
              <a:xfrm>
                <a:off x="2240663" y="5571399"/>
                <a:ext cx="374395" cy="54425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732ECADE-566F-45F1-BD42-21F48217C452}"/>
                  </a:ext>
                </a:extLst>
              </p:cNvPr>
              <p:cNvSpPr txBox="1"/>
              <p:nvPr/>
            </p:nvSpPr>
            <p:spPr>
              <a:xfrm>
                <a:off x="1605163" y="7547868"/>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61" name="TextBox 60">
                <a:extLst>
                  <a:ext uri="{FF2B5EF4-FFF2-40B4-BE49-F238E27FC236}">
                    <a16:creationId xmlns:a16="http://schemas.microsoft.com/office/drawing/2014/main" id="{732ECADE-566F-45F1-BD42-21F48217C452}"/>
                  </a:ext>
                </a:extLst>
              </p:cNvPr>
              <p:cNvSpPr txBox="1">
                <a:spLocks noRot="1" noChangeAspect="1" noMove="1" noResize="1" noEditPoints="1" noAdjustHandles="1" noChangeArrowheads="1" noChangeShapeType="1" noTextEdit="1"/>
              </p:cNvSpPr>
              <p:nvPr/>
            </p:nvSpPr>
            <p:spPr>
              <a:xfrm>
                <a:off x="1605163" y="7547868"/>
                <a:ext cx="374395" cy="54425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07275B0-F355-4401-8986-D868C571A60D}"/>
                  </a:ext>
                </a:extLst>
              </p:cNvPr>
              <p:cNvSpPr txBox="1"/>
              <p:nvPr/>
            </p:nvSpPr>
            <p:spPr>
              <a:xfrm>
                <a:off x="2110686" y="7559509"/>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28</m:t>
                          </m:r>
                        </m:num>
                        <m:den/>
                      </m:f>
                    </m:oMath>
                  </m:oMathPara>
                </a14:m>
                <a:endParaRPr lang="en-US"/>
              </a:p>
            </p:txBody>
          </p:sp>
        </mc:Choice>
        <mc:Fallback xmlns="">
          <p:sp>
            <p:nvSpPr>
              <p:cNvPr id="62" name="TextBox 61">
                <a:extLst>
                  <a:ext uri="{FF2B5EF4-FFF2-40B4-BE49-F238E27FC236}">
                    <a16:creationId xmlns:a16="http://schemas.microsoft.com/office/drawing/2014/main" id="{007275B0-F355-4401-8986-D868C571A60D}"/>
                  </a:ext>
                </a:extLst>
              </p:cNvPr>
              <p:cNvSpPr txBox="1">
                <a:spLocks noRot="1" noChangeAspect="1" noMove="1" noResize="1" noEditPoints="1" noAdjustHandles="1" noChangeArrowheads="1" noChangeShapeType="1" noTextEdit="1"/>
              </p:cNvSpPr>
              <p:nvPr/>
            </p:nvSpPr>
            <p:spPr>
              <a:xfrm>
                <a:off x="2110686" y="7559509"/>
                <a:ext cx="374395" cy="520399"/>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349EED1-8477-41D2-8BB8-81178F34EFE9}"/>
                  </a:ext>
                </a:extLst>
              </p:cNvPr>
              <p:cNvSpPr txBox="1"/>
              <p:nvPr/>
            </p:nvSpPr>
            <p:spPr>
              <a:xfrm>
                <a:off x="5035443" y="5534532"/>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63" name="TextBox 62">
                <a:extLst>
                  <a:ext uri="{FF2B5EF4-FFF2-40B4-BE49-F238E27FC236}">
                    <a16:creationId xmlns:a16="http://schemas.microsoft.com/office/drawing/2014/main" id="{5349EED1-8477-41D2-8BB8-81178F34EFE9}"/>
                  </a:ext>
                </a:extLst>
              </p:cNvPr>
              <p:cNvSpPr txBox="1">
                <a:spLocks noRot="1" noChangeAspect="1" noMove="1" noResize="1" noEditPoints="1" noAdjustHandles="1" noChangeArrowheads="1" noChangeShapeType="1" noTextEdit="1"/>
              </p:cNvSpPr>
              <p:nvPr/>
            </p:nvSpPr>
            <p:spPr>
              <a:xfrm>
                <a:off x="5035443" y="5534532"/>
                <a:ext cx="374395" cy="54425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E3BE285-49DE-4D30-AD36-4783BFA2DF84}"/>
                  </a:ext>
                </a:extLst>
              </p:cNvPr>
              <p:cNvSpPr txBox="1"/>
              <p:nvPr/>
            </p:nvSpPr>
            <p:spPr>
              <a:xfrm>
                <a:off x="5582522" y="5534532"/>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12</m:t>
                          </m:r>
                        </m:den>
                      </m:f>
                    </m:oMath>
                  </m:oMathPara>
                </a14:m>
                <a:endParaRPr lang="en-US"/>
              </a:p>
            </p:txBody>
          </p:sp>
        </mc:Choice>
        <mc:Fallback xmlns="">
          <p:sp>
            <p:nvSpPr>
              <p:cNvPr id="64" name="TextBox 63">
                <a:extLst>
                  <a:ext uri="{FF2B5EF4-FFF2-40B4-BE49-F238E27FC236}">
                    <a16:creationId xmlns:a16="http://schemas.microsoft.com/office/drawing/2014/main" id="{FE3BE285-49DE-4D30-AD36-4783BFA2DF84}"/>
                  </a:ext>
                </a:extLst>
              </p:cNvPr>
              <p:cNvSpPr txBox="1">
                <a:spLocks noRot="1" noChangeAspect="1" noMove="1" noResize="1" noEditPoints="1" noAdjustHandles="1" noChangeArrowheads="1" noChangeShapeType="1" noTextEdit="1"/>
              </p:cNvSpPr>
              <p:nvPr/>
            </p:nvSpPr>
            <p:spPr>
              <a:xfrm>
                <a:off x="5582522" y="5534532"/>
                <a:ext cx="374395" cy="542456"/>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E994D9D-669C-49EC-83F4-DA4F2CDD251E}"/>
                  </a:ext>
                </a:extLst>
              </p:cNvPr>
              <p:cNvSpPr txBox="1"/>
              <p:nvPr/>
            </p:nvSpPr>
            <p:spPr>
              <a:xfrm>
                <a:off x="4932306" y="7559023"/>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65" name="TextBox 64">
                <a:extLst>
                  <a:ext uri="{FF2B5EF4-FFF2-40B4-BE49-F238E27FC236}">
                    <a16:creationId xmlns:a16="http://schemas.microsoft.com/office/drawing/2014/main" id="{7E994D9D-669C-49EC-83F4-DA4F2CDD251E}"/>
                  </a:ext>
                </a:extLst>
              </p:cNvPr>
              <p:cNvSpPr txBox="1">
                <a:spLocks noRot="1" noChangeAspect="1" noMove="1" noResize="1" noEditPoints="1" noAdjustHandles="1" noChangeArrowheads="1" noChangeShapeType="1" noTextEdit="1"/>
              </p:cNvSpPr>
              <p:nvPr/>
            </p:nvSpPr>
            <p:spPr>
              <a:xfrm>
                <a:off x="4932306" y="7559023"/>
                <a:ext cx="374395" cy="54425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A72CCE2-8D24-4145-90FF-3AB42D18CD5C}"/>
                  </a:ext>
                </a:extLst>
              </p:cNvPr>
              <p:cNvSpPr txBox="1"/>
              <p:nvPr/>
            </p:nvSpPr>
            <p:spPr>
              <a:xfrm>
                <a:off x="5479385" y="7559023"/>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10</m:t>
                          </m:r>
                        </m:num>
                        <m:den>
                          <m:r>
                            <a:rPr lang="en-US" b="0" i="1" smtClean="0">
                              <a:latin typeface="Cambria Math" panose="02040503050406030204" pitchFamily="18" charset="0"/>
                            </a:rPr>
                            <m:t>25</m:t>
                          </m:r>
                        </m:den>
                      </m:f>
                    </m:oMath>
                  </m:oMathPara>
                </a14:m>
                <a:endParaRPr lang="en-US"/>
              </a:p>
            </p:txBody>
          </p:sp>
        </mc:Choice>
        <mc:Fallback xmlns="">
          <p:sp>
            <p:nvSpPr>
              <p:cNvPr id="66" name="TextBox 65">
                <a:extLst>
                  <a:ext uri="{FF2B5EF4-FFF2-40B4-BE49-F238E27FC236}">
                    <a16:creationId xmlns:a16="http://schemas.microsoft.com/office/drawing/2014/main" id="{BA72CCE2-8D24-4145-90FF-3AB42D18CD5C}"/>
                  </a:ext>
                </a:extLst>
              </p:cNvPr>
              <p:cNvSpPr txBox="1">
                <a:spLocks noRot="1" noChangeAspect="1" noMove="1" noResize="1" noEditPoints="1" noAdjustHandles="1" noChangeArrowheads="1" noChangeShapeType="1" noTextEdit="1"/>
              </p:cNvSpPr>
              <p:nvPr/>
            </p:nvSpPr>
            <p:spPr>
              <a:xfrm>
                <a:off x="5479385" y="7559023"/>
                <a:ext cx="374395" cy="518604"/>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333C4A3D-52BE-4C1B-A34B-4A5700BB89BD}"/>
                  </a:ext>
                </a:extLst>
              </p:cNvPr>
              <p:cNvSpPr txBox="1"/>
              <p:nvPr/>
            </p:nvSpPr>
            <p:spPr>
              <a:xfrm>
                <a:off x="962105" y="8494101"/>
                <a:ext cx="374395" cy="5194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7</m:t>
                          </m:r>
                        </m:den>
                      </m:f>
                    </m:oMath>
                  </m:oMathPara>
                </a14:m>
                <a:endParaRPr lang="en-US"/>
              </a:p>
            </p:txBody>
          </p:sp>
        </mc:Choice>
        <mc:Fallback xmlns="">
          <p:sp>
            <p:nvSpPr>
              <p:cNvPr id="67" name="TextBox 66">
                <a:extLst>
                  <a:ext uri="{FF2B5EF4-FFF2-40B4-BE49-F238E27FC236}">
                    <a16:creationId xmlns:a16="http://schemas.microsoft.com/office/drawing/2014/main" id="{333C4A3D-52BE-4C1B-A34B-4A5700BB89BD}"/>
                  </a:ext>
                </a:extLst>
              </p:cNvPr>
              <p:cNvSpPr txBox="1">
                <a:spLocks noRot="1" noChangeAspect="1" noMove="1" noResize="1" noEditPoints="1" noAdjustHandles="1" noChangeArrowheads="1" noChangeShapeType="1" noTextEdit="1"/>
              </p:cNvSpPr>
              <p:nvPr/>
            </p:nvSpPr>
            <p:spPr>
              <a:xfrm>
                <a:off x="962105" y="8494101"/>
                <a:ext cx="374395" cy="519438"/>
              </a:xfrm>
              <a:prstGeom prst="rect">
                <a:avLst/>
              </a:prstGeom>
              <a:blipFill>
                <a:blip r:embed="rId26"/>
                <a:stretch>
                  <a:fillRect/>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F494C7FD-037C-4944-AF1F-A8D66CE24372}"/>
              </a:ext>
            </a:extLst>
          </p:cNvPr>
          <p:cNvSpPr txBox="1"/>
          <p:nvPr/>
        </p:nvSpPr>
        <p:spPr>
          <a:xfrm>
            <a:off x="1272349" y="8539821"/>
            <a:ext cx="3590104" cy="461665"/>
          </a:xfrm>
          <a:prstGeom prst="rect">
            <a:avLst/>
          </a:prstGeom>
          <a:noFill/>
        </p:spPr>
        <p:txBody>
          <a:bodyPr wrap="square" rtlCol="0">
            <a:spAutoFit/>
          </a:bodyPr>
          <a:lstStyle/>
          <a:p>
            <a:r>
              <a:rPr lang="en-US" sz="2400">
                <a:solidFill>
                  <a:schemeClr val="tx1">
                    <a:lumMod val="50000"/>
                    <a:lumOff val="50000"/>
                  </a:schemeClr>
                </a:solidFill>
              </a:rPr>
              <a:t>=      =      =      =      =       =</a:t>
            </a: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99B9BAA3-FCAE-49F2-8E7C-D58C9DF61C6E}"/>
                  </a:ext>
                </a:extLst>
              </p:cNvPr>
              <p:cNvSpPr txBox="1"/>
              <p:nvPr/>
            </p:nvSpPr>
            <p:spPr>
              <a:xfrm>
                <a:off x="1566262" y="8457234"/>
                <a:ext cx="374395" cy="5175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4</m:t>
                          </m:r>
                        </m:num>
                        <m:den/>
                      </m:f>
                    </m:oMath>
                  </m:oMathPara>
                </a14:m>
                <a:endParaRPr lang="en-US"/>
              </a:p>
            </p:txBody>
          </p:sp>
        </mc:Choice>
        <mc:Fallback xmlns="">
          <p:sp>
            <p:nvSpPr>
              <p:cNvPr id="69" name="TextBox 68">
                <a:extLst>
                  <a:ext uri="{FF2B5EF4-FFF2-40B4-BE49-F238E27FC236}">
                    <a16:creationId xmlns:a16="http://schemas.microsoft.com/office/drawing/2014/main" id="{99B9BAA3-FCAE-49F2-8E7C-D58C9DF61C6E}"/>
                  </a:ext>
                </a:extLst>
              </p:cNvPr>
              <p:cNvSpPr txBox="1">
                <a:spLocks noRot="1" noChangeAspect="1" noMove="1" noResize="1" noEditPoints="1" noAdjustHandles="1" noChangeArrowheads="1" noChangeShapeType="1" noTextEdit="1"/>
              </p:cNvSpPr>
              <p:nvPr/>
            </p:nvSpPr>
            <p:spPr>
              <a:xfrm>
                <a:off x="1566262" y="8457234"/>
                <a:ext cx="374395" cy="51757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450DEA8-26DE-4E36-82C8-1DF5B65D2453}"/>
                  </a:ext>
                </a:extLst>
              </p:cNvPr>
              <p:cNvSpPr txBox="1"/>
              <p:nvPr/>
            </p:nvSpPr>
            <p:spPr>
              <a:xfrm>
                <a:off x="2071785" y="8468875"/>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21</m:t>
                          </m:r>
                        </m:den>
                      </m:f>
                    </m:oMath>
                  </m:oMathPara>
                </a14:m>
                <a:endParaRPr lang="en-US"/>
              </a:p>
            </p:txBody>
          </p:sp>
        </mc:Choice>
        <mc:Fallback xmlns="">
          <p:sp>
            <p:nvSpPr>
              <p:cNvPr id="70" name="TextBox 69">
                <a:extLst>
                  <a:ext uri="{FF2B5EF4-FFF2-40B4-BE49-F238E27FC236}">
                    <a16:creationId xmlns:a16="http://schemas.microsoft.com/office/drawing/2014/main" id="{D450DEA8-26DE-4E36-82C8-1DF5B65D2453}"/>
                  </a:ext>
                </a:extLst>
              </p:cNvPr>
              <p:cNvSpPr txBox="1">
                <a:spLocks noRot="1" noChangeAspect="1" noMove="1" noResize="1" noEditPoints="1" noAdjustHandles="1" noChangeArrowheads="1" noChangeShapeType="1" noTextEdit="1"/>
              </p:cNvSpPr>
              <p:nvPr/>
            </p:nvSpPr>
            <p:spPr>
              <a:xfrm>
                <a:off x="2071785" y="8468875"/>
                <a:ext cx="374395" cy="544252"/>
              </a:xfrm>
              <a:prstGeom prst="rect">
                <a:avLst/>
              </a:prstGeom>
              <a:blipFill>
                <a:blip r:embed="rId28"/>
                <a:stretch>
                  <a:fillRect/>
                </a:stretch>
              </a:blipFill>
            </p:spPr>
            <p:txBody>
              <a:bodyPr/>
              <a:lstStyle/>
              <a:p>
                <a:r>
                  <a:rPr lang="en-US">
                    <a:noFill/>
                  </a:rPr>
                  <a:t> </a:t>
                </a:r>
              </a:p>
            </p:txBody>
          </p:sp>
        </mc:Fallback>
      </mc:AlternateContent>
      <p:sp>
        <p:nvSpPr>
          <p:cNvPr id="71" name="Flowchart: Process 70">
            <a:extLst>
              <a:ext uri="{FF2B5EF4-FFF2-40B4-BE49-F238E27FC236}">
                <a16:creationId xmlns:a16="http://schemas.microsoft.com/office/drawing/2014/main" id="{BA420B3C-2FD0-4ACF-BD8D-D8E6A9B11E03}"/>
              </a:ext>
            </a:extLst>
          </p:cNvPr>
          <p:cNvSpPr/>
          <p:nvPr/>
        </p:nvSpPr>
        <p:spPr>
          <a:xfrm>
            <a:off x="1388686" y="6215930"/>
            <a:ext cx="1301802" cy="838533"/>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Process 71">
            <a:extLst>
              <a:ext uri="{FF2B5EF4-FFF2-40B4-BE49-F238E27FC236}">
                <a16:creationId xmlns:a16="http://schemas.microsoft.com/office/drawing/2014/main" id="{3079FE24-8B4F-40AC-98C1-68199B078144}"/>
              </a:ext>
            </a:extLst>
          </p:cNvPr>
          <p:cNvSpPr/>
          <p:nvPr/>
        </p:nvSpPr>
        <p:spPr>
          <a:xfrm>
            <a:off x="4725435" y="6206556"/>
            <a:ext cx="1301802" cy="838533"/>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44168D9E-8C58-4C42-A796-D62654B6AD38}"/>
              </a:ext>
            </a:extLst>
          </p:cNvPr>
          <p:cNvCxnSpPr>
            <a:stCxn id="71" idx="0"/>
            <a:endCxn id="71" idx="2"/>
          </p:cNvCxnSpPr>
          <p:nvPr/>
        </p:nvCxnSpPr>
        <p:spPr>
          <a:xfrm>
            <a:off x="2039587" y="6215930"/>
            <a:ext cx="0" cy="838533"/>
          </a:xfrm>
          <a:prstGeom prst="line">
            <a:avLst/>
          </a:prstGeom>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A662EFDF-5EE5-4F86-A6C6-A31DD74A95B1}"/>
              </a:ext>
            </a:extLst>
          </p:cNvPr>
          <p:cNvSpPr/>
          <p:nvPr/>
        </p:nvSpPr>
        <p:spPr>
          <a:xfrm>
            <a:off x="1388686" y="6206556"/>
            <a:ext cx="650901" cy="8479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92DE13A-6291-48B9-B8B3-0E8B77D8400D}"/>
                  </a:ext>
                </a:extLst>
              </p:cNvPr>
              <p:cNvSpPr txBox="1"/>
              <p:nvPr/>
            </p:nvSpPr>
            <p:spPr>
              <a:xfrm>
                <a:off x="4449645" y="8468875"/>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r>
                            <a:rPr lang="en-US" b="0" i="1" smtClean="0">
                              <a:latin typeface="Cambria Math" panose="02040503050406030204" pitchFamily="18" charset="0"/>
                            </a:rPr>
                            <m:t>49</m:t>
                          </m:r>
                        </m:den>
                      </m:f>
                    </m:oMath>
                  </m:oMathPara>
                </a14:m>
                <a:endParaRPr lang="en-US"/>
              </a:p>
            </p:txBody>
          </p:sp>
        </mc:Choice>
        <mc:Fallback xmlns="">
          <p:sp>
            <p:nvSpPr>
              <p:cNvPr id="77" name="TextBox 76">
                <a:extLst>
                  <a:ext uri="{FF2B5EF4-FFF2-40B4-BE49-F238E27FC236}">
                    <a16:creationId xmlns:a16="http://schemas.microsoft.com/office/drawing/2014/main" id="{C92DE13A-6291-48B9-B8B3-0E8B77D8400D}"/>
                  </a:ext>
                </a:extLst>
              </p:cNvPr>
              <p:cNvSpPr txBox="1">
                <a:spLocks noRot="1" noChangeAspect="1" noMove="1" noResize="1" noEditPoints="1" noAdjustHandles="1" noChangeArrowheads="1" noChangeShapeType="1" noTextEdit="1"/>
              </p:cNvSpPr>
              <p:nvPr/>
            </p:nvSpPr>
            <p:spPr>
              <a:xfrm>
                <a:off x="4449645" y="8468875"/>
                <a:ext cx="374395" cy="544252"/>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15D9849B-E719-4999-B4D7-AD43F58596FD}"/>
                  </a:ext>
                </a:extLst>
              </p:cNvPr>
              <p:cNvSpPr txBox="1"/>
              <p:nvPr/>
            </p:nvSpPr>
            <p:spPr>
              <a:xfrm>
                <a:off x="2656216" y="8457234"/>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78" name="TextBox 77">
                <a:extLst>
                  <a:ext uri="{FF2B5EF4-FFF2-40B4-BE49-F238E27FC236}">
                    <a16:creationId xmlns:a16="http://schemas.microsoft.com/office/drawing/2014/main" id="{15D9849B-E719-4999-B4D7-AD43F58596FD}"/>
                  </a:ext>
                </a:extLst>
              </p:cNvPr>
              <p:cNvSpPr txBox="1">
                <a:spLocks noRot="1" noChangeAspect="1" noMove="1" noResize="1" noEditPoints="1" noAdjustHandles="1" noChangeArrowheads="1" noChangeShapeType="1" noTextEdit="1"/>
              </p:cNvSpPr>
              <p:nvPr/>
            </p:nvSpPr>
            <p:spPr>
              <a:xfrm>
                <a:off x="2656216" y="8457234"/>
                <a:ext cx="374395" cy="544252"/>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552BC4BA-E8BF-453B-9D66-EC3A75E579AF}"/>
                  </a:ext>
                </a:extLst>
              </p:cNvPr>
              <p:cNvSpPr txBox="1"/>
              <p:nvPr/>
            </p:nvSpPr>
            <p:spPr>
              <a:xfrm>
                <a:off x="3224258" y="8468875"/>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79" name="TextBox 78">
                <a:extLst>
                  <a:ext uri="{FF2B5EF4-FFF2-40B4-BE49-F238E27FC236}">
                    <a16:creationId xmlns:a16="http://schemas.microsoft.com/office/drawing/2014/main" id="{552BC4BA-E8BF-453B-9D66-EC3A75E579AF}"/>
                  </a:ext>
                </a:extLst>
              </p:cNvPr>
              <p:cNvSpPr txBox="1">
                <a:spLocks noRot="1" noChangeAspect="1" noMove="1" noResize="1" noEditPoints="1" noAdjustHandles="1" noChangeArrowheads="1" noChangeShapeType="1" noTextEdit="1"/>
              </p:cNvSpPr>
              <p:nvPr/>
            </p:nvSpPr>
            <p:spPr>
              <a:xfrm>
                <a:off x="3224258" y="8468875"/>
                <a:ext cx="374395" cy="544252"/>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0CDCEB33-2E9A-4A60-A37D-BF5B32E3E1ED}"/>
                  </a:ext>
                </a:extLst>
              </p:cNvPr>
              <p:cNvSpPr txBox="1"/>
              <p:nvPr/>
            </p:nvSpPr>
            <p:spPr>
              <a:xfrm>
                <a:off x="3831877" y="8468875"/>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80" name="TextBox 79">
                <a:extLst>
                  <a:ext uri="{FF2B5EF4-FFF2-40B4-BE49-F238E27FC236}">
                    <a16:creationId xmlns:a16="http://schemas.microsoft.com/office/drawing/2014/main" id="{0CDCEB33-2E9A-4A60-A37D-BF5B32E3E1ED}"/>
                  </a:ext>
                </a:extLst>
              </p:cNvPr>
              <p:cNvSpPr txBox="1">
                <a:spLocks noRot="1" noChangeAspect="1" noMove="1" noResize="1" noEditPoints="1" noAdjustHandles="1" noChangeArrowheads="1" noChangeShapeType="1" noTextEdit="1"/>
              </p:cNvSpPr>
              <p:nvPr/>
            </p:nvSpPr>
            <p:spPr>
              <a:xfrm>
                <a:off x="3831877" y="8468875"/>
                <a:ext cx="374395" cy="544252"/>
              </a:xfrm>
              <a:prstGeom prst="rect">
                <a:avLst/>
              </a:prstGeom>
              <a:blipFill>
                <a:blip r:embed="rId30"/>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06EBE86-1A7D-441A-89B9-E3B657946BDA}"/>
              </a:ext>
            </a:extLst>
          </p:cNvPr>
          <p:cNvSpPr>
            <a:spLocks noGrp="1"/>
          </p:cNvSpPr>
          <p:nvPr>
            <p:ph type="ctrTitle"/>
          </p:nvPr>
        </p:nvSpPr>
        <p:spPr>
          <a:xfrm>
            <a:off x="7879210" y="1826438"/>
            <a:ext cx="760293" cy="3501813"/>
          </a:xfrm>
        </p:spPr>
        <p:txBody>
          <a:bodyPr>
            <a:normAutofit/>
          </a:bodyPr>
          <a:lstStyle/>
          <a:p>
            <a:r>
              <a:rPr lang="en-US" sz="800"/>
              <a:t>Equivalent Fractions</a:t>
            </a:r>
          </a:p>
        </p:txBody>
      </p:sp>
    </p:spTree>
    <p:extLst>
      <p:ext uri="{BB962C8B-B14F-4D97-AF65-F5344CB8AC3E}">
        <p14:creationId xmlns:p14="http://schemas.microsoft.com/office/powerpoint/2010/main" val="702950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6"/>
                                        </p:tgtEl>
                                      </p:cBhvr>
                                    </p:animEffect>
                                    <p:set>
                                      <p:cBhvr>
                                        <p:cTn id="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30250" y="539750"/>
            <a:ext cx="6722836" cy="1323439"/>
          </a:xfrm>
          <a:prstGeom prst="rect">
            <a:avLst/>
          </a:prstGeom>
          <a:noFill/>
          <a:ln>
            <a:noFill/>
          </a:ln>
        </p:spPr>
        <p:txBody>
          <a:bodyPr wrap="square" rtlCol="0">
            <a:spAutoFit/>
          </a:bodyPr>
          <a:lstStyle/>
          <a:p>
            <a:r>
              <a:rPr lang="en-US" sz="4000" kern="1200" dirty="0">
                <a:ln>
                  <a:solidFill>
                    <a:schemeClr val="bg1">
                      <a:lumMod val="75000"/>
                    </a:schemeClr>
                  </a:solidFill>
                </a:ln>
                <a:solidFill>
                  <a:schemeClr val="tx1"/>
                </a:solidFill>
                <a:latin typeface="jabjai" panose="00000300000000000000" pitchFamily="2" charset="0"/>
              </a:rPr>
              <a:t>Fractions – part of the whole</a:t>
            </a:r>
          </a:p>
        </p:txBody>
      </p:sp>
      <p:sp useBgFill="1">
        <p:nvSpPr>
          <p:cNvPr id="2" name="TextBox 1">
            <a:extLst>
              <a:ext uri="{FF2B5EF4-FFF2-40B4-BE49-F238E27FC236}">
                <a16:creationId xmlns:a16="http://schemas.microsoft.com/office/drawing/2014/main" id="{D61F1592-07A6-46BC-889D-89A179EF213E}"/>
              </a:ext>
            </a:extLst>
          </p:cNvPr>
          <p:cNvSpPr txBox="1"/>
          <p:nvPr/>
        </p:nvSpPr>
        <p:spPr>
          <a:xfrm>
            <a:off x="730249" y="1983981"/>
            <a:ext cx="6302375" cy="461665"/>
          </a:xfrm>
          <a:prstGeom prst="rect">
            <a:avLst/>
          </a:prstGeom>
          <a:ln>
            <a:solidFill>
              <a:schemeClr val="tx1">
                <a:lumMod val="50000"/>
                <a:lumOff val="50000"/>
              </a:schemeClr>
            </a:solidFill>
          </a:ln>
        </p:spPr>
        <p:txBody>
          <a:bodyPr wrap="square" rtlCol="0">
            <a:spAutoFit/>
          </a:bodyPr>
          <a:lstStyle/>
          <a:p>
            <a:r>
              <a:rPr lang="en-US" sz="2400" dirty="0">
                <a:solidFill>
                  <a:schemeClr val="tx1">
                    <a:lumMod val="50000"/>
                    <a:lumOff val="50000"/>
                  </a:schemeClr>
                </a:solidFill>
                <a:latin typeface="Eras Light ITC" panose="020B0402030504020804" pitchFamily="34" charset="0"/>
              </a:rPr>
              <a:t>Parts must all be the same size – </a:t>
            </a:r>
            <a:r>
              <a:rPr lang="en-US" sz="2400" b="1" dirty="0">
                <a:ln>
                  <a:solidFill>
                    <a:schemeClr val="tx1">
                      <a:lumMod val="50000"/>
                      <a:lumOff val="50000"/>
                    </a:schemeClr>
                  </a:solidFill>
                </a:ln>
                <a:solidFill>
                  <a:schemeClr val="bg1"/>
                </a:solidFill>
                <a:latin typeface="Eras Light ITC" panose="020B0402030504020804" pitchFamily="34" charset="0"/>
              </a:rPr>
              <a:t>equal shares</a:t>
            </a:r>
          </a:p>
        </p:txBody>
      </p:sp>
      <p:pic>
        <p:nvPicPr>
          <p:cNvPr id="9" name="Picture 8">
            <a:extLst>
              <a:ext uri="{FF2B5EF4-FFF2-40B4-BE49-F238E27FC236}">
                <a16:creationId xmlns:a16="http://schemas.microsoft.com/office/drawing/2014/main" id="{A156370D-F95E-4CBD-899E-C17F7A99A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251" y="2661767"/>
            <a:ext cx="1610598" cy="1465074"/>
          </a:xfrm>
          <a:prstGeom prst="rect">
            <a:avLst/>
          </a:prstGeom>
        </p:spPr>
      </p:pic>
      <p:sp>
        <p:nvSpPr>
          <p:cNvPr id="10" name="TextBox 9">
            <a:extLst>
              <a:ext uri="{FF2B5EF4-FFF2-40B4-BE49-F238E27FC236}">
                <a16:creationId xmlns:a16="http://schemas.microsoft.com/office/drawing/2014/main" id="{E331E59D-67DD-4BC4-BBF1-E27B0D2B6EB9}"/>
              </a:ext>
            </a:extLst>
          </p:cNvPr>
          <p:cNvSpPr txBox="1"/>
          <p:nvPr/>
        </p:nvSpPr>
        <p:spPr>
          <a:xfrm>
            <a:off x="1233565" y="2985324"/>
            <a:ext cx="1472426" cy="523220"/>
          </a:xfrm>
          <a:prstGeom prst="rect">
            <a:avLst/>
          </a:prstGeom>
          <a:noFill/>
        </p:spPr>
        <p:txBody>
          <a:bodyPr wrap="square" rtlCol="0">
            <a:spAutoFit/>
          </a:bodyPr>
          <a:lstStyle/>
          <a:p>
            <a:pPr algn="ctr"/>
            <a:r>
              <a:rPr lang="en-US" sz="1400" dirty="0">
                <a:latin typeface="Eras Light ITC" panose="020B0402030504020804" pitchFamily="34" charset="0"/>
              </a:rPr>
              <a:t>Share it equally, Baby.</a:t>
            </a:r>
            <a:endParaRPr lang="en-US" sz="1400" kern="1200" dirty="0">
              <a:solidFill>
                <a:schemeClr val="tx1"/>
              </a:solidFill>
              <a:latin typeface="Eras Light ITC" panose="020B0402030504020804" pitchFamily="34" charset="0"/>
            </a:endParaRPr>
          </a:p>
        </p:txBody>
      </p:sp>
      <p:sp>
        <p:nvSpPr>
          <p:cNvPr id="13" name="Oval 12">
            <a:extLst>
              <a:ext uri="{FF2B5EF4-FFF2-40B4-BE49-F238E27FC236}">
                <a16:creationId xmlns:a16="http://schemas.microsoft.com/office/drawing/2014/main" id="{EF3432D1-3844-4F1E-A2FA-400E779A0FB2}"/>
              </a:ext>
            </a:extLst>
          </p:cNvPr>
          <p:cNvSpPr/>
          <p:nvPr/>
        </p:nvSpPr>
        <p:spPr>
          <a:xfrm>
            <a:off x="4278084" y="2661767"/>
            <a:ext cx="2674257" cy="26742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ras Light ITC" panose="020B0402030504020804" pitchFamily="34" charset="0"/>
            </a:endParaRPr>
          </a:p>
        </p:txBody>
      </p:sp>
      <p:sp>
        <p:nvSpPr>
          <p:cNvPr id="14" name="TextBox 13">
            <a:extLst>
              <a:ext uri="{FF2B5EF4-FFF2-40B4-BE49-F238E27FC236}">
                <a16:creationId xmlns:a16="http://schemas.microsoft.com/office/drawing/2014/main" id="{26D339EC-D7B6-4107-8C51-03C226534430}"/>
              </a:ext>
            </a:extLst>
          </p:cNvPr>
          <p:cNvSpPr txBox="1"/>
          <p:nvPr/>
        </p:nvSpPr>
        <p:spPr>
          <a:xfrm>
            <a:off x="4213224" y="5412061"/>
            <a:ext cx="2819400" cy="461665"/>
          </a:xfrm>
          <a:prstGeom prst="rect">
            <a:avLst/>
          </a:prstGeom>
          <a:noFill/>
        </p:spPr>
        <p:txBody>
          <a:bodyPr wrap="square" rtlCol="0" anchor="t">
            <a:spAutoFit/>
          </a:bodyPr>
          <a:lstStyle/>
          <a:p>
            <a:r>
              <a:rPr lang="en-US" sz="2400" dirty="0">
                <a:solidFill>
                  <a:schemeClr val="tx1">
                    <a:lumMod val="50000"/>
                    <a:lumOff val="50000"/>
                  </a:schemeClr>
                </a:solidFill>
                <a:latin typeface="Eras Light ITC" panose="020B0402030504020804" pitchFamily="34" charset="0"/>
              </a:rPr>
              <a:t>Make 6 equal shares</a:t>
            </a:r>
          </a:p>
        </p:txBody>
      </p:sp>
      <p:sp>
        <p:nvSpPr>
          <p:cNvPr id="15" name="Rectangle: Rounded Corners 14">
            <a:extLst>
              <a:ext uri="{FF2B5EF4-FFF2-40B4-BE49-F238E27FC236}">
                <a16:creationId xmlns:a16="http://schemas.microsoft.com/office/drawing/2014/main" id="{034E0004-BBE9-4FDC-8C3D-B95BA8026870}"/>
              </a:ext>
            </a:extLst>
          </p:cNvPr>
          <p:cNvSpPr/>
          <p:nvPr/>
        </p:nvSpPr>
        <p:spPr>
          <a:xfrm>
            <a:off x="730249" y="6553200"/>
            <a:ext cx="1828800" cy="1828800"/>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ras Light ITC" panose="020B0402030504020804" pitchFamily="34" charset="0"/>
            </a:endParaRPr>
          </a:p>
        </p:txBody>
      </p:sp>
      <p:sp>
        <p:nvSpPr>
          <p:cNvPr id="16" name="TextBox 15">
            <a:extLst>
              <a:ext uri="{FF2B5EF4-FFF2-40B4-BE49-F238E27FC236}">
                <a16:creationId xmlns:a16="http://schemas.microsoft.com/office/drawing/2014/main" id="{7008025B-FF64-436B-A4D6-945489239626}"/>
              </a:ext>
            </a:extLst>
          </p:cNvPr>
          <p:cNvSpPr txBox="1"/>
          <p:nvPr/>
        </p:nvSpPr>
        <p:spPr>
          <a:xfrm>
            <a:off x="259473" y="8476893"/>
            <a:ext cx="2770352" cy="461665"/>
          </a:xfrm>
          <a:prstGeom prst="rect">
            <a:avLst/>
          </a:prstGeom>
          <a:noFill/>
        </p:spPr>
        <p:txBody>
          <a:bodyPr wrap="square" rtlCol="0">
            <a:spAutoFit/>
          </a:bodyPr>
          <a:lstStyle/>
          <a:p>
            <a:r>
              <a:rPr lang="en-US" sz="2400" dirty="0">
                <a:solidFill>
                  <a:schemeClr val="tx1">
                    <a:lumMod val="50000"/>
                    <a:lumOff val="50000"/>
                  </a:schemeClr>
                </a:solidFill>
                <a:latin typeface="Eras Light ITC" panose="020B0402030504020804" pitchFamily="34" charset="0"/>
              </a:rPr>
              <a:t>Make 4 equal shares</a:t>
            </a:r>
          </a:p>
        </p:txBody>
      </p:sp>
      <p:sp>
        <p:nvSpPr>
          <p:cNvPr id="17" name="TextBox 16">
            <a:extLst>
              <a:ext uri="{FF2B5EF4-FFF2-40B4-BE49-F238E27FC236}">
                <a16:creationId xmlns:a16="http://schemas.microsoft.com/office/drawing/2014/main" id="{DB8E2FEF-3A1F-40BD-81E7-D55767C41983}"/>
              </a:ext>
            </a:extLst>
          </p:cNvPr>
          <p:cNvSpPr txBox="1"/>
          <p:nvPr/>
        </p:nvSpPr>
        <p:spPr>
          <a:xfrm>
            <a:off x="4010306" y="8346282"/>
            <a:ext cx="2935969" cy="461665"/>
          </a:xfrm>
          <a:prstGeom prst="rect">
            <a:avLst/>
          </a:prstGeom>
          <a:noFill/>
        </p:spPr>
        <p:txBody>
          <a:bodyPr wrap="square" rtlCol="0">
            <a:spAutoFit/>
          </a:bodyPr>
          <a:lstStyle/>
          <a:p>
            <a:r>
              <a:rPr lang="en-US" sz="2400" dirty="0">
                <a:solidFill>
                  <a:schemeClr val="tx1">
                    <a:lumMod val="50000"/>
                    <a:lumOff val="50000"/>
                  </a:schemeClr>
                </a:solidFill>
                <a:latin typeface="Eras Light ITC" panose="020B0402030504020804" pitchFamily="34" charset="0"/>
              </a:rPr>
              <a:t>Make 3 equal shares</a:t>
            </a:r>
          </a:p>
        </p:txBody>
      </p:sp>
      <p:sp>
        <p:nvSpPr>
          <p:cNvPr id="20" name="Star: 6 Points 19">
            <a:extLst>
              <a:ext uri="{FF2B5EF4-FFF2-40B4-BE49-F238E27FC236}">
                <a16:creationId xmlns:a16="http://schemas.microsoft.com/office/drawing/2014/main" id="{CAB7D8F0-CCE5-4CE2-9342-465A1B4FA516}"/>
              </a:ext>
            </a:extLst>
          </p:cNvPr>
          <p:cNvSpPr/>
          <p:nvPr/>
        </p:nvSpPr>
        <p:spPr>
          <a:xfrm>
            <a:off x="4498633" y="6191047"/>
            <a:ext cx="1959317" cy="195931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ras Light ITC" panose="020B0402030504020804" pitchFamily="34" charset="0"/>
            </a:endParaRPr>
          </a:p>
        </p:txBody>
      </p:sp>
      <p:sp>
        <p:nvSpPr>
          <p:cNvPr id="3" name="Title 2">
            <a:extLst>
              <a:ext uri="{FF2B5EF4-FFF2-40B4-BE49-F238E27FC236}">
                <a16:creationId xmlns:a16="http://schemas.microsoft.com/office/drawing/2014/main" id="{7BD80AA7-8025-4BB5-A71F-CBD5423ED908}"/>
              </a:ext>
            </a:extLst>
          </p:cNvPr>
          <p:cNvSpPr>
            <a:spLocks noGrp="1"/>
          </p:cNvSpPr>
          <p:nvPr>
            <p:ph type="ctrTitle"/>
          </p:nvPr>
        </p:nvSpPr>
        <p:spPr>
          <a:xfrm>
            <a:off x="6517071" y="317222"/>
            <a:ext cx="6606540" cy="3501813"/>
          </a:xfrm>
        </p:spPr>
        <p:txBody>
          <a:bodyPr/>
          <a:lstStyle/>
          <a:p>
            <a:r>
              <a:rPr lang="en-US" dirty="0"/>
              <a:t>Equal Shares</a:t>
            </a:r>
          </a:p>
        </p:txBody>
      </p:sp>
    </p:spTree>
    <p:extLst>
      <p:ext uri="{BB962C8B-B14F-4D97-AF65-F5344CB8AC3E}">
        <p14:creationId xmlns:p14="http://schemas.microsoft.com/office/powerpoint/2010/main" val="3406238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2269F5-FE9B-4E85-87D0-95EBC30CFFF4}"/>
              </a:ext>
            </a:extLst>
          </p:cNvPr>
          <p:cNvPicPr>
            <a:picLocks noChangeAspect="1"/>
          </p:cNvPicPr>
          <p:nvPr/>
        </p:nvPicPr>
        <p:blipFill>
          <a:blip r:embed="rId3"/>
          <a:stretch>
            <a:fillRect/>
          </a:stretch>
        </p:blipFill>
        <p:spPr>
          <a:xfrm>
            <a:off x="5666090" y="1032581"/>
            <a:ext cx="1524445" cy="1725084"/>
          </a:xfrm>
          <a:prstGeom prst="rect">
            <a:avLst/>
          </a:prstGeom>
        </p:spPr>
      </p:pic>
      <p:sp>
        <p:nvSpPr>
          <p:cNvPr id="5" name="TextBox 4">
            <a:extLst>
              <a:ext uri="{FF2B5EF4-FFF2-40B4-BE49-F238E27FC236}">
                <a16:creationId xmlns:a16="http://schemas.microsoft.com/office/drawing/2014/main" id="{FB30CC81-51BE-485F-B024-6DD850E22913}"/>
              </a:ext>
            </a:extLst>
          </p:cNvPr>
          <p:cNvSpPr txBox="1"/>
          <p:nvPr/>
        </p:nvSpPr>
        <p:spPr>
          <a:xfrm>
            <a:off x="615508" y="408610"/>
            <a:ext cx="6681219"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Using Factors for LCM</a:t>
            </a:r>
            <a:endParaRPr lang="en-US" sz="4000" kern="1200">
              <a:ln>
                <a:solidFill>
                  <a:schemeClr val="bg1">
                    <a:lumMod val="75000"/>
                  </a:schemeClr>
                </a:solidFill>
              </a:ln>
              <a:solidFill>
                <a:schemeClr val="tx1"/>
              </a:solidFill>
              <a:latin typeface="jabjai" panose="00000300000000000000" pitchFamily="2" charset="0"/>
            </a:endParaRPr>
          </a:p>
        </p:txBody>
      </p:sp>
      <p:sp>
        <p:nvSpPr>
          <p:cNvPr id="2" name="TextBox 1"/>
          <p:cNvSpPr txBox="1"/>
          <p:nvPr/>
        </p:nvSpPr>
        <p:spPr>
          <a:xfrm>
            <a:off x="726097" y="1431984"/>
            <a:ext cx="5847231" cy="369103"/>
          </a:xfrm>
          <a:prstGeom prst="rect">
            <a:avLst/>
          </a:prstGeom>
          <a:noFill/>
        </p:spPr>
        <p:txBody>
          <a:bodyPr wrap="square" rtlCol="0">
            <a:spAutoFit/>
          </a:bodyPr>
          <a:lstStyle/>
          <a:p>
            <a:r>
              <a:rPr lang="en-US"/>
              <a:t>Find the LCM of 4, 8, 9, and 12 using factors.</a:t>
            </a:r>
          </a:p>
        </p:txBody>
      </p:sp>
      <p:graphicFrame>
        <p:nvGraphicFramePr>
          <p:cNvPr id="8" name="Diagram 7"/>
          <p:cNvGraphicFramePr/>
          <p:nvPr/>
        </p:nvGraphicFramePr>
        <p:xfrm>
          <a:off x="1036607" y="2116576"/>
          <a:ext cx="2206297" cy="1577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6" name="Diagram 75"/>
          <p:cNvGraphicFramePr/>
          <p:nvPr/>
        </p:nvGraphicFramePr>
        <p:xfrm>
          <a:off x="4554965" y="2116575"/>
          <a:ext cx="2206297" cy="15773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8" name="Diagram 17"/>
          <p:cNvGraphicFramePr/>
          <p:nvPr/>
        </p:nvGraphicFramePr>
        <p:xfrm>
          <a:off x="1036607" y="3631328"/>
          <a:ext cx="2961657" cy="216041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84" name="TextBox 83"/>
          <p:cNvSpPr txBox="1"/>
          <p:nvPr/>
        </p:nvSpPr>
        <p:spPr>
          <a:xfrm>
            <a:off x="914031" y="1833986"/>
            <a:ext cx="5847231" cy="369103"/>
          </a:xfrm>
          <a:prstGeom prst="rect">
            <a:avLst/>
          </a:prstGeom>
          <a:noFill/>
        </p:spPr>
        <p:txBody>
          <a:bodyPr wrap="square" rtlCol="0">
            <a:spAutoFit/>
          </a:bodyPr>
          <a:lstStyle/>
          <a:p>
            <a:r>
              <a:rPr lang="en-US"/>
              <a:t>1. Factor each number.</a:t>
            </a:r>
          </a:p>
        </p:txBody>
      </p:sp>
      <p:sp>
        <p:nvSpPr>
          <p:cNvPr id="85" name="TextBox 84"/>
          <p:cNvSpPr txBox="1"/>
          <p:nvPr/>
        </p:nvSpPr>
        <p:spPr>
          <a:xfrm>
            <a:off x="887345" y="5791738"/>
            <a:ext cx="6382697" cy="4247317"/>
          </a:xfrm>
          <a:prstGeom prst="rect">
            <a:avLst/>
          </a:prstGeom>
          <a:noFill/>
        </p:spPr>
        <p:txBody>
          <a:bodyPr wrap="square" rtlCol="0" anchor="t">
            <a:spAutoFit/>
          </a:bodyPr>
          <a:lstStyle/>
          <a:p>
            <a:r>
              <a:rPr lang="en-US" dirty="0"/>
              <a:t>2. Cancel out common factors: Start with the largest number</a:t>
            </a:r>
            <a:r>
              <a:rPr lang="en-US" dirty="0">
                <a:cs typeface="Calibri"/>
              </a:rPr>
              <a:t>. Look at the prime factors. If another number has the same prime factor, circle the factor of the largest number and cross out duplicates from the other factor trees. Look at the other prime factors of the number. Circle and cross out like before. Check to see if the smaller numbers still have common factors. Circle and cross out these common factors. Then list the prime factors that were circled and the prime factors that were not crossed out. </a:t>
            </a:r>
            <a:endParaRPr lang="en-US" dirty="0"/>
          </a:p>
          <a:p>
            <a:r>
              <a:rPr lang="en-US" dirty="0"/>
              <a:t>3. Multiply the circled and not crossed out factors.   </a:t>
            </a:r>
            <a:endParaRPr lang="en-US" dirty="0">
              <a:cs typeface="Calibri"/>
            </a:endParaRPr>
          </a:p>
          <a:p>
            <a:r>
              <a:rPr lang="en-US" dirty="0"/>
              <a:t>  ___________________= _____</a:t>
            </a:r>
            <a:endParaRPr lang="en-US" dirty="0">
              <a:cs typeface="Calibri"/>
            </a:endParaRPr>
          </a:p>
          <a:p>
            <a:r>
              <a:rPr lang="en-US" dirty="0"/>
              <a:t>   LCM= _____</a:t>
            </a:r>
            <a:endParaRPr lang="en-US" dirty="0">
              <a:cs typeface="Calibri"/>
            </a:endParaRPr>
          </a:p>
          <a:p>
            <a:endParaRPr lang="en-US"/>
          </a:p>
          <a:p>
            <a:r>
              <a:rPr lang="en-US" dirty="0"/>
              <a:t>Find the LCM of 36, 15, 9, and 4</a:t>
            </a:r>
            <a:endParaRPr lang="en-US" dirty="0">
              <a:cs typeface="Calibri"/>
            </a:endParaRPr>
          </a:p>
          <a:p>
            <a:endParaRPr lang="en-US"/>
          </a:p>
          <a:p>
            <a:endParaRPr lang="en-US"/>
          </a:p>
        </p:txBody>
      </p:sp>
      <p:graphicFrame>
        <p:nvGraphicFramePr>
          <p:cNvPr id="86" name="Diagram 85"/>
          <p:cNvGraphicFramePr/>
          <p:nvPr/>
        </p:nvGraphicFramePr>
        <p:xfrm>
          <a:off x="4078694" y="3631328"/>
          <a:ext cx="2961657" cy="216041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mc:AlternateContent xmlns:mc="http://schemas.openxmlformats.org/markup-compatibility/2006" xmlns:p14="http://schemas.microsoft.com/office/powerpoint/2010/main">
        <mc:Choice Requires="p14">
          <p:contentPart p14:bwMode="auto" r:id="rId24">
            <p14:nvContentPartPr>
              <p14:cNvPr id="7" name="Ink 6">
                <a:extLst>
                  <a:ext uri="{FF2B5EF4-FFF2-40B4-BE49-F238E27FC236}">
                    <a16:creationId xmlns:a16="http://schemas.microsoft.com/office/drawing/2014/main" id="{466AB0CD-D6E9-4A2B-9030-78D41F32F274}"/>
                  </a:ext>
                </a:extLst>
              </p14:cNvPr>
              <p14:cNvContentPartPr/>
              <p14:nvPr/>
            </p14:nvContentPartPr>
            <p14:xfrm>
              <a:off x="988235" y="1449936"/>
              <a:ext cx="18720" cy="18720"/>
            </p14:xfrm>
          </p:contentPart>
        </mc:Choice>
        <mc:Fallback xmlns="">
          <p:pic>
            <p:nvPicPr>
              <p:cNvPr id="7" name="Ink 6">
                <a:extLst>
                  <a:ext uri="{FF2B5EF4-FFF2-40B4-BE49-F238E27FC236}">
                    <a16:creationId xmlns:a16="http://schemas.microsoft.com/office/drawing/2014/main" id="{466AB0CD-D6E9-4A2B-9030-78D41F32F274}"/>
                  </a:ext>
                </a:extLst>
              </p:cNvPr>
              <p:cNvPicPr/>
              <p:nvPr/>
            </p:nvPicPr>
            <p:blipFill>
              <a:blip r:embed="rId25"/>
              <a:stretch>
                <a:fillRect/>
              </a:stretch>
            </p:blipFill>
            <p:spPr>
              <a:xfrm>
                <a:off x="983915" y="1445698"/>
                <a:ext cx="27360" cy="27197"/>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 name="Ink 9">
                <a:extLst>
                  <a:ext uri="{FF2B5EF4-FFF2-40B4-BE49-F238E27FC236}">
                    <a16:creationId xmlns:a16="http://schemas.microsoft.com/office/drawing/2014/main" id="{EE725735-032B-42A8-AF30-2A14021787F6}"/>
                  </a:ext>
                </a:extLst>
              </p14:cNvPr>
              <p14:cNvContentPartPr/>
              <p14:nvPr/>
            </p14:nvContentPartPr>
            <p14:xfrm>
              <a:off x="8300588" y="10848441"/>
              <a:ext cx="180" cy="79920"/>
            </p14:xfrm>
          </p:contentPart>
        </mc:Choice>
        <mc:Fallback xmlns="">
          <p:pic>
            <p:nvPicPr>
              <p:cNvPr id="10" name="Ink 9">
                <a:extLst>
                  <a:ext uri="{FF2B5EF4-FFF2-40B4-BE49-F238E27FC236}">
                    <a16:creationId xmlns:a16="http://schemas.microsoft.com/office/drawing/2014/main" id="{EE725735-032B-42A8-AF30-2A14021787F6}"/>
                  </a:ext>
                </a:extLst>
              </p:cNvPr>
              <p:cNvPicPr/>
              <p:nvPr/>
            </p:nvPicPr>
            <p:blipFill>
              <a:blip r:embed="rId27"/>
              <a:stretch>
                <a:fillRect/>
              </a:stretch>
            </p:blipFill>
            <p:spPr>
              <a:xfrm>
                <a:off x="8298428" y="10844140"/>
                <a:ext cx="4500" cy="8852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4" name="Ink 63">
                <a:extLst>
                  <a:ext uri="{FF2B5EF4-FFF2-40B4-BE49-F238E27FC236}">
                    <a16:creationId xmlns:a16="http://schemas.microsoft.com/office/drawing/2014/main" id="{A5F500FB-295B-4023-9D5C-878D7EF71BD4}"/>
                  </a:ext>
                </a:extLst>
              </p14:cNvPr>
              <p14:cNvContentPartPr/>
              <p14:nvPr/>
            </p14:nvContentPartPr>
            <p14:xfrm>
              <a:off x="2349413" y="5508239"/>
              <a:ext cx="180" cy="180"/>
            </p14:xfrm>
          </p:contentPart>
        </mc:Choice>
        <mc:Fallback xmlns="">
          <p:pic>
            <p:nvPicPr>
              <p:cNvPr id="64" name="Ink 63">
                <a:extLst>
                  <a:ext uri="{FF2B5EF4-FFF2-40B4-BE49-F238E27FC236}">
                    <a16:creationId xmlns:a16="http://schemas.microsoft.com/office/drawing/2014/main" id="{A5F500FB-295B-4023-9D5C-878D7EF71BD4}"/>
                  </a:ext>
                </a:extLst>
              </p:cNvPr>
              <p:cNvPicPr/>
              <p:nvPr/>
            </p:nvPicPr>
            <p:blipFill>
              <a:blip r:embed="rId29"/>
              <a:stretch>
                <a:fillRect/>
              </a:stretch>
            </p:blipFill>
            <p:spPr>
              <a:xfrm>
                <a:off x="2347253" y="5506079"/>
                <a:ext cx="4500" cy="4500"/>
              </a:xfrm>
              <a:prstGeom prst="rect">
                <a:avLst/>
              </a:prstGeom>
            </p:spPr>
          </p:pic>
        </mc:Fallback>
      </mc:AlternateContent>
    </p:spTree>
    <p:extLst>
      <p:ext uri="{BB962C8B-B14F-4D97-AF65-F5344CB8AC3E}">
        <p14:creationId xmlns:p14="http://schemas.microsoft.com/office/powerpoint/2010/main" val="1285932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54751" y="408716"/>
            <a:ext cx="6024016" cy="707886"/>
          </a:xfrm>
          <a:prstGeom prst="rect">
            <a:avLst/>
          </a:prstGeom>
          <a:noFill/>
          <a:ln>
            <a:noFill/>
          </a:ln>
        </p:spPr>
        <p:txBody>
          <a:bodyPr wrap="square" rtlCol="0">
            <a:spAutoFit/>
          </a:bodyPr>
          <a:lstStyle/>
          <a:p>
            <a:pPr algn="ctr"/>
            <a:r>
              <a:rPr lang="en-US" sz="4000">
                <a:ln>
                  <a:solidFill>
                    <a:schemeClr val="bg1">
                      <a:lumMod val="75000"/>
                    </a:schemeClr>
                  </a:solidFill>
                </a:ln>
                <a:latin typeface="jabjai" panose="00000300000000000000" pitchFamily="2" charset="0"/>
              </a:rPr>
              <a:t>Common Denominator</a:t>
            </a:r>
            <a:endParaRPr lang="en-US" sz="4000" kern="1200">
              <a:ln>
                <a:solidFill>
                  <a:schemeClr val="bg1">
                    <a:lumMod val="75000"/>
                  </a:schemeClr>
                </a:solidFill>
              </a:ln>
              <a:solidFill>
                <a:schemeClr val="tx1"/>
              </a:solidFill>
              <a:latin typeface="jabjai" panose="00000300000000000000" pitchFamily="2" charset="0"/>
            </a:endParaRPr>
          </a:p>
        </p:txBody>
      </p:sp>
      <p:pic>
        <p:nvPicPr>
          <p:cNvPr id="9" name="Picture 8">
            <a:extLst>
              <a:ext uri="{FF2B5EF4-FFF2-40B4-BE49-F238E27FC236}">
                <a16:creationId xmlns:a16="http://schemas.microsoft.com/office/drawing/2014/main" id="{632BA3A2-5B29-4B55-94F5-08BBAF7E7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43" y="1194095"/>
            <a:ext cx="2393157" cy="1548431"/>
          </a:xfrm>
          <a:prstGeom prst="rect">
            <a:avLst/>
          </a:prstGeom>
        </p:spPr>
      </p:pic>
      <p:sp>
        <p:nvSpPr>
          <p:cNvPr id="10" name="TextBox 9">
            <a:extLst>
              <a:ext uri="{FF2B5EF4-FFF2-40B4-BE49-F238E27FC236}">
                <a16:creationId xmlns:a16="http://schemas.microsoft.com/office/drawing/2014/main" id="{603CD7CC-2926-4EB8-A3F1-715305DDEBDB}"/>
              </a:ext>
            </a:extLst>
          </p:cNvPr>
          <p:cNvSpPr txBox="1"/>
          <p:nvPr/>
        </p:nvSpPr>
        <p:spPr>
          <a:xfrm>
            <a:off x="1263916" y="1384408"/>
            <a:ext cx="1637559" cy="738664"/>
          </a:xfrm>
          <a:prstGeom prst="rect">
            <a:avLst/>
          </a:prstGeom>
          <a:noFill/>
        </p:spPr>
        <p:txBody>
          <a:bodyPr wrap="square" rtlCol="0">
            <a:spAutoFit/>
          </a:bodyPr>
          <a:lstStyle/>
          <a:p>
            <a:pPr algn="ctr"/>
            <a:r>
              <a:rPr lang="en-US" sz="1400" kern="1200">
                <a:solidFill>
                  <a:schemeClr val="tx1"/>
                </a:solidFill>
                <a:latin typeface="Eras Light ITC" panose="020B0402030504020804" pitchFamily="34" charset="0"/>
              </a:rPr>
              <a:t>Make an equivalent fraction to make Denominator 2</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90FBDF89-F482-4C00-8463-64562C63D052}"/>
                  </a:ext>
                </a:extLst>
              </p14:cNvPr>
              <p14:cNvContentPartPr/>
              <p14:nvPr/>
            </p14:nvContentPartPr>
            <p14:xfrm>
              <a:off x="724084" y="2223351"/>
              <a:ext cx="1463516" cy="1690351"/>
            </p14:xfrm>
          </p:contentPart>
        </mc:Choice>
        <mc:Fallback xmlns="">
          <p:pic>
            <p:nvPicPr>
              <p:cNvPr id="11" name="Ink 10">
                <a:extLst>
                  <a:ext uri="{FF2B5EF4-FFF2-40B4-BE49-F238E27FC236}">
                    <a16:creationId xmlns:a16="http://schemas.microsoft.com/office/drawing/2014/main" id="{90FBDF89-F482-4C00-8463-64562C63D052}"/>
                  </a:ext>
                </a:extLst>
              </p:cNvPr>
              <p:cNvPicPr/>
              <p:nvPr/>
            </p:nvPicPr>
            <p:blipFill>
              <a:blip r:embed="rId5"/>
              <a:stretch>
                <a:fillRect/>
              </a:stretch>
            </p:blipFill>
            <p:spPr>
              <a:xfrm>
                <a:off x="695642" y="2194908"/>
                <a:ext cx="1520401" cy="174723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099317EC-A9D2-4433-B1F4-070B36A66284}"/>
                  </a:ext>
                </a:extLst>
              </p14:cNvPr>
              <p14:cNvContentPartPr/>
              <p14:nvPr/>
            </p14:nvContentPartPr>
            <p14:xfrm>
              <a:off x="6446465" y="1997154"/>
              <a:ext cx="8506" cy="158"/>
            </p14:xfrm>
          </p:contentPart>
        </mc:Choice>
        <mc:Fallback xmlns="">
          <p:pic>
            <p:nvPicPr>
              <p:cNvPr id="14" name="Ink 13">
                <a:extLst>
                  <a:ext uri="{FF2B5EF4-FFF2-40B4-BE49-F238E27FC236}">
                    <a16:creationId xmlns:a16="http://schemas.microsoft.com/office/drawing/2014/main" id="{099317EC-A9D2-4433-B1F4-070B36A66284}"/>
                  </a:ext>
                </a:extLst>
              </p:cNvPr>
              <p:cNvPicPr/>
              <p:nvPr/>
            </p:nvPicPr>
            <p:blipFill>
              <a:blip r:embed="rId7"/>
              <a:stretch>
                <a:fillRect/>
              </a:stretch>
            </p:blipFill>
            <p:spPr>
              <a:xfrm>
                <a:off x="6437605" y="1993204"/>
                <a:ext cx="25872" cy="79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B3E534A8-DFC6-441A-B934-949BC50D3328}"/>
                  </a:ext>
                </a:extLst>
              </p14:cNvPr>
              <p14:cNvContentPartPr/>
              <p14:nvPr/>
            </p14:nvContentPartPr>
            <p14:xfrm>
              <a:off x="5694668" y="2358851"/>
              <a:ext cx="1675549" cy="948186"/>
            </p14:xfrm>
          </p:contentPart>
        </mc:Choice>
        <mc:Fallback xmlns="">
          <p:pic>
            <p:nvPicPr>
              <p:cNvPr id="15" name="Ink 14">
                <a:extLst>
                  <a:ext uri="{FF2B5EF4-FFF2-40B4-BE49-F238E27FC236}">
                    <a16:creationId xmlns:a16="http://schemas.microsoft.com/office/drawing/2014/main" id="{B3E534A8-DFC6-441A-B934-949BC50D3328}"/>
                  </a:ext>
                </a:extLst>
              </p:cNvPr>
              <p:cNvPicPr/>
              <p:nvPr/>
            </p:nvPicPr>
            <p:blipFill>
              <a:blip r:embed="rId9"/>
              <a:stretch>
                <a:fillRect/>
              </a:stretch>
            </p:blipFill>
            <p:spPr>
              <a:xfrm>
                <a:off x="5676671" y="2340845"/>
                <a:ext cx="1711184" cy="983838"/>
              </a:xfrm>
              <a:prstGeom prst="rect">
                <a:avLst/>
              </a:prstGeom>
            </p:spPr>
          </p:pic>
        </mc:Fallback>
      </mc:AlternateContent>
      <p:pic>
        <p:nvPicPr>
          <p:cNvPr id="16" name="Picture 15">
            <a:extLst>
              <a:ext uri="{FF2B5EF4-FFF2-40B4-BE49-F238E27FC236}">
                <a16:creationId xmlns:a16="http://schemas.microsoft.com/office/drawing/2014/main" id="{193AEF09-DC51-43F7-8F70-89B73290A7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056634" y="1229785"/>
            <a:ext cx="1669990" cy="1743191"/>
          </a:xfrm>
          <a:prstGeom prst="rect">
            <a:avLst/>
          </a:prstGeom>
        </p:spPr>
      </p:pic>
      <p:sp>
        <p:nvSpPr>
          <p:cNvPr id="17" name="TextBox 16">
            <a:extLst>
              <a:ext uri="{FF2B5EF4-FFF2-40B4-BE49-F238E27FC236}">
                <a16:creationId xmlns:a16="http://schemas.microsoft.com/office/drawing/2014/main" id="{8CF915D2-F6A9-412E-9543-8CD81A2198BD}"/>
              </a:ext>
            </a:extLst>
          </p:cNvPr>
          <p:cNvSpPr txBox="1"/>
          <p:nvPr/>
        </p:nvSpPr>
        <p:spPr>
          <a:xfrm>
            <a:off x="5264172" y="1517513"/>
            <a:ext cx="1190036" cy="738664"/>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Wisely choose the factor you must.</a:t>
            </a:r>
          </a:p>
        </p:txBody>
      </p:sp>
      <p:sp>
        <p:nvSpPr>
          <p:cNvPr id="3" name="TextBox 2">
            <a:extLst>
              <a:ext uri="{FF2B5EF4-FFF2-40B4-BE49-F238E27FC236}">
                <a16:creationId xmlns:a16="http://schemas.microsoft.com/office/drawing/2014/main" id="{0511A476-622D-49A7-BC08-9630575AE2D3}"/>
              </a:ext>
            </a:extLst>
          </p:cNvPr>
          <p:cNvSpPr txBox="1"/>
          <p:nvPr/>
        </p:nvSpPr>
        <p:spPr>
          <a:xfrm>
            <a:off x="2487167" y="3422187"/>
            <a:ext cx="2433265" cy="369332"/>
          </a:xfrm>
          <a:prstGeom prst="rect">
            <a:avLst/>
          </a:prstGeom>
          <a:noFill/>
        </p:spPr>
        <p:txBody>
          <a:bodyPr wrap="square" rtlCol="0">
            <a:spAutoFit/>
          </a:bodyPr>
          <a:lstStyle/>
          <a:p>
            <a:r>
              <a:rPr lang="en-US"/>
              <a:t>LCM =          x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D1857B-FF08-4832-9F08-D312F70E586E}"/>
                  </a:ext>
                </a:extLst>
              </p:cNvPr>
              <p:cNvSpPr txBox="1"/>
              <p:nvPr/>
            </p:nvSpPr>
            <p:spPr>
              <a:xfrm>
                <a:off x="3263914" y="2682323"/>
                <a:ext cx="374395" cy="1040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m:oMathPara>
                </a14:m>
                <a:endParaRPr lang="en-US" sz="3600"/>
              </a:p>
            </p:txBody>
          </p:sp>
        </mc:Choice>
        <mc:Fallback xmlns="">
          <p:sp>
            <p:nvSpPr>
              <p:cNvPr id="24" name="TextBox 23">
                <a:extLst>
                  <a:ext uri="{FF2B5EF4-FFF2-40B4-BE49-F238E27FC236}">
                    <a16:creationId xmlns:a16="http://schemas.microsoft.com/office/drawing/2014/main" id="{4BD1857B-FF08-4832-9F08-D312F70E586E}"/>
                  </a:ext>
                </a:extLst>
              </p:cNvPr>
              <p:cNvSpPr txBox="1">
                <a:spLocks noRot="1" noChangeAspect="1" noMove="1" noResize="1" noEditPoints="1" noAdjustHandles="1" noChangeArrowheads="1" noChangeShapeType="1" noTextEdit="1"/>
              </p:cNvSpPr>
              <p:nvPr/>
            </p:nvSpPr>
            <p:spPr>
              <a:xfrm>
                <a:off x="3263914" y="2682323"/>
                <a:ext cx="374395" cy="104073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30EE1F6-4875-427C-861D-0886DD9C8F49}"/>
                  </a:ext>
                </a:extLst>
              </p:cNvPr>
              <p:cNvSpPr txBox="1"/>
              <p:nvPr/>
            </p:nvSpPr>
            <p:spPr>
              <a:xfrm>
                <a:off x="3915152" y="2636349"/>
                <a:ext cx="374395" cy="108491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den/>
                      </m:f>
                    </m:oMath>
                  </m:oMathPara>
                </a14:m>
                <a:endParaRPr lang="en-US" sz="3600"/>
              </a:p>
            </p:txBody>
          </p:sp>
        </mc:Choice>
        <mc:Fallback xmlns="">
          <p:sp>
            <p:nvSpPr>
              <p:cNvPr id="25" name="TextBox 24">
                <a:extLst>
                  <a:ext uri="{FF2B5EF4-FFF2-40B4-BE49-F238E27FC236}">
                    <a16:creationId xmlns:a16="http://schemas.microsoft.com/office/drawing/2014/main" id="{C30EE1F6-4875-427C-861D-0886DD9C8F49}"/>
                  </a:ext>
                </a:extLst>
              </p:cNvPr>
              <p:cNvSpPr txBox="1">
                <a:spLocks noRot="1" noChangeAspect="1" noMove="1" noResize="1" noEditPoints="1" noAdjustHandles="1" noChangeArrowheads="1" noChangeShapeType="1" noTextEdit="1"/>
              </p:cNvSpPr>
              <p:nvPr/>
            </p:nvSpPr>
            <p:spPr>
              <a:xfrm>
                <a:off x="3915152" y="2636349"/>
                <a:ext cx="374395" cy="1084912"/>
              </a:xfrm>
              <a:prstGeom prst="rect">
                <a:avLst/>
              </a:prstGeom>
              <a:blipFill>
                <a:blip r:embed="rId12"/>
                <a:stretch>
                  <a:fillRect r="-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7376-9D29-42BC-9C55-40E454BFD308}"/>
                  </a:ext>
                </a:extLst>
              </p:cNvPr>
              <p:cNvSpPr txBox="1"/>
              <p:nvPr/>
            </p:nvSpPr>
            <p:spPr>
              <a:xfrm>
                <a:off x="4769962" y="2634554"/>
                <a:ext cx="374395" cy="108850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den>
                          <m:r>
                            <a:rPr lang="en-US" sz="3600" b="0" i="1" smtClean="0">
                              <a:latin typeface="Cambria Math" panose="02040503050406030204" pitchFamily="18" charset="0"/>
                            </a:rPr>
                            <m:t>6</m:t>
                          </m:r>
                        </m:den>
                      </m:f>
                    </m:oMath>
                  </m:oMathPara>
                </a14:m>
                <a:endParaRPr lang="en-US" sz="3600"/>
              </a:p>
            </p:txBody>
          </p:sp>
        </mc:Choice>
        <mc:Fallback xmlns="">
          <p:sp>
            <p:nvSpPr>
              <p:cNvPr id="26" name="TextBox 25">
                <a:extLst>
                  <a:ext uri="{FF2B5EF4-FFF2-40B4-BE49-F238E27FC236}">
                    <a16:creationId xmlns:a16="http://schemas.microsoft.com/office/drawing/2014/main" id="{28447376-9D29-42BC-9C55-40E454BFD308}"/>
                  </a:ext>
                </a:extLst>
              </p:cNvPr>
              <p:cNvSpPr txBox="1">
                <a:spLocks noRot="1" noChangeAspect="1" noMove="1" noResize="1" noEditPoints="1" noAdjustHandles="1" noChangeArrowheads="1" noChangeShapeType="1" noTextEdit="1"/>
              </p:cNvSpPr>
              <p:nvPr/>
            </p:nvSpPr>
            <p:spPr>
              <a:xfrm>
                <a:off x="4769962" y="2634554"/>
                <a:ext cx="374395" cy="1088503"/>
              </a:xfrm>
              <a:prstGeom prst="rect">
                <a:avLst/>
              </a:prstGeom>
              <a:blipFill>
                <a:blip r:embed="rId13"/>
                <a:stretch>
                  <a:fillRect r="-1290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05E7B82-EB57-476D-94AE-EBE6B5E19FF9}"/>
              </a:ext>
            </a:extLst>
          </p:cNvPr>
          <p:cNvSpPr txBox="1"/>
          <p:nvPr/>
        </p:nvSpPr>
        <p:spPr>
          <a:xfrm>
            <a:off x="4339350" y="2895021"/>
            <a:ext cx="380808" cy="707886"/>
          </a:xfrm>
          <a:prstGeom prst="rect">
            <a:avLst/>
          </a:prstGeom>
          <a:noFill/>
        </p:spPr>
        <p:txBody>
          <a:bodyPr wrap="square" rtlCol="0">
            <a:spAutoFit/>
          </a:bodyPr>
          <a:lstStyle/>
          <a:p>
            <a:r>
              <a:rPr lang="en-US" sz="4000"/>
              <a:t>=</a:t>
            </a:r>
          </a:p>
        </p:txBody>
      </p:sp>
      <p:sp>
        <p:nvSpPr>
          <p:cNvPr id="27" name="TextBox 26">
            <a:extLst>
              <a:ext uri="{FF2B5EF4-FFF2-40B4-BE49-F238E27FC236}">
                <a16:creationId xmlns:a16="http://schemas.microsoft.com/office/drawing/2014/main" id="{2EA59D91-9BE2-48BB-9DCE-8A5FE93E2889}"/>
              </a:ext>
            </a:extLst>
          </p:cNvPr>
          <p:cNvSpPr txBox="1"/>
          <p:nvPr/>
        </p:nvSpPr>
        <p:spPr>
          <a:xfrm>
            <a:off x="3534300" y="2916702"/>
            <a:ext cx="380808" cy="707886"/>
          </a:xfrm>
          <a:prstGeom prst="rect">
            <a:avLst/>
          </a:prstGeom>
          <a:noFill/>
        </p:spPr>
        <p:txBody>
          <a:bodyPr wrap="square" rtlCol="0">
            <a:spAutoFit/>
          </a:bodyPr>
          <a:lstStyle/>
          <a:p>
            <a:r>
              <a:rPr lang="en-US" sz="4000"/>
              <a:t>x</a:t>
            </a:r>
          </a:p>
        </p:txBody>
      </p:sp>
      <p:sp>
        <p:nvSpPr>
          <p:cNvPr id="2" name="TextBox 1">
            <a:extLst>
              <a:ext uri="{FF2B5EF4-FFF2-40B4-BE49-F238E27FC236}">
                <a16:creationId xmlns:a16="http://schemas.microsoft.com/office/drawing/2014/main" id="{A02C08E3-C9AF-4FBB-9656-435DE64B69E2}"/>
              </a:ext>
            </a:extLst>
          </p:cNvPr>
          <p:cNvSpPr txBox="1"/>
          <p:nvPr/>
        </p:nvSpPr>
        <p:spPr>
          <a:xfrm>
            <a:off x="3066491" y="1288475"/>
            <a:ext cx="1967454" cy="738664"/>
          </a:xfrm>
          <a:prstGeom prst="rect">
            <a:avLst/>
          </a:prstGeom>
          <a:noFill/>
        </p:spPr>
        <p:txBody>
          <a:bodyPr wrap="square" rtlCol="0">
            <a:spAutoFit/>
          </a:bodyPr>
          <a:lstStyle/>
          <a:p>
            <a:pPr algn="ctr"/>
            <a:r>
              <a:rPr lang="en-US" sz="1400"/>
              <a:t>To compare fractions use a common denominator</a:t>
            </a: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D79CCDD-A68E-4CB4-ACF4-5102CA2E2FAE}"/>
                  </a:ext>
                </a:extLst>
              </p:cNvPr>
              <p:cNvSpPr txBox="1"/>
              <p:nvPr/>
            </p:nvSpPr>
            <p:spPr>
              <a:xfrm>
                <a:off x="3503213" y="2053089"/>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m:oMathPara>
                </a14:m>
                <a:endParaRPr lang="en-US"/>
              </a:p>
            </p:txBody>
          </p:sp>
        </mc:Choice>
        <mc:Fallback xmlns="">
          <p:sp>
            <p:nvSpPr>
              <p:cNvPr id="73" name="TextBox 72">
                <a:extLst>
                  <a:ext uri="{FF2B5EF4-FFF2-40B4-BE49-F238E27FC236}">
                    <a16:creationId xmlns:a16="http://schemas.microsoft.com/office/drawing/2014/main" id="{6D79CCDD-A68E-4CB4-ACF4-5102CA2E2FAE}"/>
                  </a:ext>
                </a:extLst>
              </p:cNvPr>
              <p:cNvSpPr txBox="1">
                <a:spLocks noRot="1" noChangeAspect="1" noMove="1" noResize="1" noEditPoints="1" noAdjustHandles="1" noChangeArrowheads="1" noChangeShapeType="1" noTextEdit="1"/>
              </p:cNvSpPr>
              <p:nvPr/>
            </p:nvSpPr>
            <p:spPr>
              <a:xfrm>
                <a:off x="3503213" y="2053089"/>
                <a:ext cx="374395" cy="51860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A3B5D38-1692-461E-875E-5185A0942AEC}"/>
                  </a:ext>
                </a:extLst>
              </p:cNvPr>
              <p:cNvSpPr txBox="1"/>
              <p:nvPr/>
            </p:nvSpPr>
            <p:spPr>
              <a:xfrm>
                <a:off x="4164280" y="2024393"/>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6</m:t>
                          </m:r>
                        </m:den>
                      </m:f>
                    </m:oMath>
                  </m:oMathPara>
                </a14:m>
                <a:endParaRPr lang="en-US"/>
              </a:p>
            </p:txBody>
          </p:sp>
        </mc:Choice>
        <mc:Fallback xmlns="">
          <p:sp>
            <p:nvSpPr>
              <p:cNvPr id="76" name="TextBox 75">
                <a:extLst>
                  <a:ext uri="{FF2B5EF4-FFF2-40B4-BE49-F238E27FC236}">
                    <a16:creationId xmlns:a16="http://schemas.microsoft.com/office/drawing/2014/main" id="{FA3B5D38-1692-461E-875E-5185A0942AEC}"/>
                  </a:ext>
                </a:extLst>
              </p:cNvPr>
              <p:cNvSpPr txBox="1">
                <a:spLocks noRot="1" noChangeAspect="1" noMove="1" noResize="1" noEditPoints="1" noAdjustHandles="1" noChangeArrowheads="1" noChangeShapeType="1" noTextEdit="1"/>
              </p:cNvSpPr>
              <p:nvPr/>
            </p:nvSpPr>
            <p:spPr>
              <a:xfrm>
                <a:off x="4164280" y="2024393"/>
                <a:ext cx="374395" cy="544252"/>
              </a:xfrm>
              <a:prstGeom prst="rect">
                <a:avLst/>
              </a:prstGeom>
              <a:blipFill>
                <a:blip r:embed="rId15"/>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48B6168-681D-4B94-98C0-EFA080BDAB5B}"/>
              </a:ext>
            </a:extLst>
          </p:cNvPr>
          <p:cNvSpPr txBox="1"/>
          <p:nvPr/>
        </p:nvSpPr>
        <p:spPr>
          <a:xfrm>
            <a:off x="3791286" y="2034082"/>
            <a:ext cx="449435" cy="523220"/>
          </a:xfrm>
          <a:prstGeom prst="rect">
            <a:avLst/>
          </a:prstGeom>
          <a:noFill/>
        </p:spPr>
        <p:txBody>
          <a:bodyPr wrap="square" rtlCol="0">
            <a:spAutoFit/>
          </a:bodyPr>
          <a:lstStyle/>
          <a:p>
            <a:r>
              <a:rPr lang="en-US" sz="1400">
                <a:ln>
                  <a:solidFill>
                    <a:schemeClr val="tx1">
                      <a:lumMod val="50000"/>
                      <a:lumOff val="50000"/>
                    </a:schemeClr>
                  </a:solidFill>
                </a:ln>
                <a:noFill/>
              </a:rPr>
              <a:t>&lt;  &gt;</a:t>
            </a:r>
          </a:p>
          <a:p>
            <a:r>
              <a:rPr lang="en-US" sz="1400">
                <a:ln>
                  <a:solidFill>
                    <a:schemeClr val="tx1">
                      <a:lumMod val="50000"/>
                      <a:lumOff val="50000"/>
                    </a:schemeClr>
                  </a:solidFill>
                </a:ln>
                <a:noFill/>
              </a:rPr>
              <a:t>=  ?</a:t>
            </a:r>
          </a:p>
        </p:txBody>
      </p:sp>
      <p:sp>
        <p:nvSpPr>
          <p:cNvPr id="81" name="TextBox 80">
            <a:extLst>
              <a:ext uri="{FF2B5EF4-FFF2-40B4-BE49-F238E27FC236}">
                <a16:creationId xmlns:a16="http://schemas.microsoft.com/office/drawing/2014/main" id="{96CF8BFC-D2BF-46FE-9456-0E020959A59D}"/>
              </a:ext>
            </a:extLst>
          </p:cNvPr>
          <p:cNvSpPr txBox="1"/>
          <p:nvPr/>
        </p:nvSpPr>
        <p:spPr>
          <a:xfrm>
            <a:off x="724083" y="3943909"/>
            <a:ext cx="6646133" cy="307777"/>
          </a:xfrm>
          <a:prstGeom prst="rect">
            <a:avLst/>
          </a:prstGeom>
          <a:noFill/>
        </p:spPr>
        <p:txBody>
          <a:bodyPr wrap="square" rtlCol="0">
            <a:spAutoFit/>
          </a:bodyPr>
          <a:lstStyle/>
          <a:p>
            <a:pPr algn="ctr"/>
            <a:r>
              <a:rPr lang="en-US" sz="1400"/>
              <a:t>Use the LCM (least common multiple) to determine the best common denominator.</a:t>
            </a:r>
          </a:p>
        </p:txBody>
      </p:sp>
      <p:sp>
        <p:nvSpPr>
          <p:cNvPr id="82" name="TextBox 81">
            <a:extLst>
              <a:ext uri="{FF2B5EF4-FFF2-40B4-BE49-F238E27FC236}">
                <a16:creationId xmlns:a16="http://schemas.microsoft.com/office/drawing/2014/main" id="{D735FA6C-0719-41CA-B003-91A27C2378EE}"/>
              </a:ext>
            </a:extLst>
          </p:cNvPr>
          <p:cNvSpPr txBox="1"/>
          <p:nvPr/>
        </p:nvSpPr>
        <p:spPr>
          <a:xfrm>
            <a:off x="724082" y="4297004"/>
            <a:ext cx="6646133" cy="369332"/>
          </a:xfrm>
          <a:prstGeom prst="rect">
            <a:avLst/>
          </a:prstGeom>
          <a:noFill/>
        </p:spPr>
        <p:txBody>
          <a:bodyPr wrap="square" rtlCol="0">
            <a:spAutoFit/>
          </a:bodyPr>
          <a:lstStyle/>
          <a:p>
            <a:r>
              <a:rPr lang="en-US"/>
              <a:t>Convert the fractions so that they have a common denominator.</a:t>
            </a:r>
          </a:p>
        </p:txBody>
      </p:sp>
      <p:graphicFrame>
        <p:nvGraphicFramePr>
          <p:cNvPr id="7" name="Table 6">
            <a:extLst>
              <a:ext uri="{FF2B5EF4-FFF2-40B4-BE49-F238E27FC236}">
                <a16:creationId xmlns:a16="http://schemas.microsoft.com/office/drawing/2014/main" id="{5584A158-7EE0-4363-B5F7-28E7AA9AD92B}"/>
              </a:ext>
            </a:extLst>
          </p:cNvPr>
          <p:cNvGraphicFramePr>
            <a:graphicFrameLocks noGrp="1"/>
          </p:cNvGraphicFramePr>
          <p:nvPr>
            <p:extLst>
              <p:ext uri="{D42A27DB-BD31-4B8C-83A1-F6EECF244321}">
                <p14:modId xmlns:p14="http://schemas.microsoft.com/office/powerpoint/2010/main" val="3115315644"/>
              </p:ext>
            </p:extLst>
          </p:nvPr>
        </p:nvGraphicFramePr>
        <p:xfrm>
          <a:off x="724082" y="4762452"/>
          <a:ext cx="6437436" cy="1331655"/>
        </p:xfrm>
        <a:graphic>
          <a:graphicData uri="http://schemas.openxmlformats.org/drawingml/2006/table">
            <a:tbl>
              <a:tblPr firstRow="1" bandRow="1">
                <a:tableStyleId>{5C22544A-7EE6-4342-B048-85BDC9FD1C3A}</a:tableStyleId>
              </a:tblPr>
              <a:tblGrid>
                <a:gridCol w="2145812">
                  <a:extLst>
                    <a:ext uri="{9D8B030D-6E8A-4147-A177-3AD203B41FA5}">
                      <a16:colId xmlns:a16="http://schemas.microsoft.com/office/drawing/2014/main" val="116930445"/>
                    </a:ext>
                  </a:extLst>
                </a:gridCol>
                <a:gridCol w="2145812">
                  <a:extLst>
                    <a:ext uri="{9D8B030D-6E8A-4147-A177-3AD203B41FA5}">
                      <a16:colId xmlns:a16="http://schemas.microsoft.com/office/drawing/2014/main" val="2079233192"/>
                    </a:ext>
                  </a:extLst>
                </a:gridCol>
                <a:gridCol w="2145812">
                  <a:extLst>
                    <a:ext uri="{9D8B030D-6E8A-4147-A177-3AD203B41FA5}">
                      <a16:colId xmlns:a16="http://schemas.microsoft.com/office/drawing/2014/main" val="3026938374"/>
                    </a:ext>
                  </a:extLst>
                </a:gridCol>
              </a:tblGrid>
              <a:tr h="133165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7305861"/>
                  </a:ext>
                </a:extLst>
              </a:tr>
            </a:tbl>
          </a:graphicData>
        </a:graphic>
      </p:graphicFrame>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59CB81D-D6B9-45B8-B49B-A3E110609F18}"/>
                  </a:ext>
                </a:extLst>
              </p:cNvPr>
              <p:cNvSpPr txBox="1"/>
              <p:nvPr/>
            </p:nvSpPr>
            <p:spPr>
              <a:xfrm>
                <a:off x="812520" y="4855783"/>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8</m:t>
                          </m:r>
                        </m:den>
                      </m:f>
                    </m:oMath>
                  </m:oMathPara>
                </a14:m>
                <a:endParaRPr lang="en-US"/>
              </a:p>
            </p:txBody>
          </p:sp>
        </mc:Choice>
        <mc:Fallback xmlns="">
          <p:sp>
            <p:nvSpPr>
              <p:cNvPr id="83" name="TextBox 82">
                <a:extLst>
                  <a:ext uri="{FF2B5EF4-FFF2-40B4-BE49-F238E27FC236}">
                    <a16:creationId xmlns:a16="http://schemas.microsoft.com/office/drawing/2014/main" id="{459CB81D-D6B9-45B8-B49B-A3E110609F18}"/>
                  </a:ext>
                </a:extLst>
              </p:cNvPr>
              <p:cNvSpPr txBox="1">
                <a:spLocks noRot="1" noChangeAspect="1" noMove="1" noResize="1" noEditPoints="1" noAdjustHandles="1" noChangeArrowheads="1" noChangeShapeType="1" noTextEdit="1"/>
              </p:cNvSpPr>
              <p:nvPr/>
            </p:nvSpPr>
            <p:spPr>
              <a:xfrm>
                <a:off x="812520" y="4855783"/>
                <a:ext cx="374395" cy="51860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CC1498A-8278-48F0-BFD3-74C249BB898E}"/>
                  </a:ext>
                </a:extLst>
              </p:cNvPr>
              <p:cNvSpPr txBox="1"/>
              <p:nvPr/>
            </p:nvSpPr>
            <p:spPr>
              <a:xfrm>
                <a:off x="813904" y="5455812"/>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6</m:t>
                          </m:r>
                        </m:den>
                      </m:f>
                    </m:oMath>
                  </m:oMathPara>
                </a14:m>
                <a:endParaRPr lang="en-US"/>
              </a:p>
            </p:txBody>
          </p:sp>
        </mc:Choice>
        <mc:Fallback xmlns="">
          <p:sp>
            <p:nvSpPr>
              <p:cNvPr id="84" name="TextBox 83">
                <a:extLst>
                  <a:ext uri="{FF2B5EF4-FFF2-40B4-BE49-F238E27FC236}">
                    <a16:creationId xmlns:a16="http://schemas.microsoft.com/office/drawing/2014/main" id="{BCC1498A-8278-48F0-BFD3-74C249BB898E}"/>
                  </a:ext>
                </a:extLst>
              </p:cNvPr>
              <p:cNvSpPr txBox="1">
                <a:spLocks noRot="1" noChangeAspect="1" noMove="1" noResize="1" noEditPoints="1" noAdjustHandles="1" noChangeArrowheads="1" noChangeShapeType="1" noTextEdit="1"/>
              </p:cNvSpPr>
              <p:nvPr/>
            </p:nvSpPr>
            <p:spPr>
              <a:xfrm>
                <a:off x="813904" y="5455812"/>
                <a:ext cx="374395" cy="51860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903C1201-67BD-483D-AF6D-B8755204E9EA}"/>
                  </a:ext>
                </a:extLst>
              </p:cNvPr>
              <p:cNvSpPr txBox="1"/>
              <p:nvPr/>
            </p:nvSpPr>
            <p:spPr>
              <a:xfrm>
                <a:off x="2927070" y="4852369"/>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9</m:t>
                          </m:r>
                        </m:den>
                      </m:f>
                    </m:oMath>
                  </m:oMathPara>
                </a14:m>
                <a:endParaRPr lang="en-US"/>
              </a:p>
            </p:txBody>
          </p:sp>
        </mc:Choice>
        <mc:Fallback xmlns="">
          <p:sp>
            <p:nvSpPr>
              <p:cNvPr id="85" name="TextBox 84">
                <a:extLst>
                  <a:ext uri="{FF2B5EF4-FFF2-40B4-BE49-F238E27FC236}">
                    <a16:creationId xmlns:a16="http://schemas.microsoft.com/office/drawing/2014/main" id="{903C1201-67BD-483D-AF6D-B8755204E9EA}"/>
                  </a:ext>
                </a:extLst>
              </p:cNvPr>
              <p:cNvSpPr txBox="1">
                <a:spLocks noRot="1" noChangeAspect="1" noMove="1" noResize="1" noEditPoints="1" noAdjustHandles="1" noChangeArrowheads="1" noChangeShapeType="1" noTextEdit="1"/>
              </p:cNvSpPr>
              <p:nvPr/>
            </p:nvSpPr>
            <p:spPr>
              <a:xfrm>
                <a:off x="2927070" y="4852369"/>
                <a:ext cx="374395" cy="518604"/>
              </a:xfrm>
              <a:prstGeom prst="rect">
                <a:avLst/>
              </a:prstGeom>
              <a:blipFill>
                <a:blip r:embed="rId18"/>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19A7B68-1FC6-42B8-B5F1-EB714A78C73B}"/>
              </a:ext>
            </a:extLst>
          </p:cNvPr>
          <p:cNvSpPr txBox="1"/>
          <p:nvPr/>
        </p:nvSpPr>
        <p:spPr>
          <a:xfrm>
            <a:off x="1054256" y="4959271"/>
            <a:ext cx="265317" cy="369332"/>
          </a:xfrm>
          <a:prstGeom prst="rect">
            <a:avLst/>
          </a:prstGeom>
          <a:noFill/>
        </p:spPr>
        <p:txBody>
          <a:bodyPr wrap="square" rtlCol="0">
            <a:spAutoFit/>
          </a:bodyPr>
          <a:lstStyle/>
          <a:p>
            <a:r>
              <a:rPr lang="en-US"/>
              <a:t>=</a:t>
            </a:r>
          </a:p>
        </p:txBody>
      </p:sp>
      <p:sp>
        <p:nvSpPr>
          <p:cNvPr id="86" name="TextBox 85">
            <a:extLst>
              <a:ext uri="{FF2B5EF4-FFF2-40B4-BE49-F238E27FC236}">
                <a16:creationId xmlns:a16="http://schemas.microsoft.com/office/drawing/2014/main" id="{B6AC56D1-CBED-4025-9CB0-10731D185413}"/>
              </a:ext>
            </a:extLst>
          </p:cNvPr>
          <p:cNvSpPr txBox="1"/>
          <p:nvPr/>
        </p:nvSpPr>
        <p:spPr>
          <a:xfrm>
            <a:off x="1089975" y="5568295"/>
            <a:ext cx="265317" cy="369332"/>
          </a:xfrm>
          <a:prstGeom prst="rect">
            <a:avLst/>
          </a:prstGeom>
          <a:noFill/>
        </p:spPr>
        <p:txBody>
          <a:bodyPr wrap="square" rtlCol="0">
            <a:spAutoFit/>
          </a:bodyPr>
          <a:lstStyle/>
          <a:p>
            <a:r>
              <a:rPr lang="en-US"/>
              <a:t>=</a:t>
            </a:r>
          </a:p>
        </p:txBody>
      </p:sp>
      <p:sp>
        <p:nvSpPr>
          <p:cNvPr id="87" name="TextBox 86">
            <a:extLst>
              <a:ext uri="{FF2B5EF4-FFF2-40B4-BE49-F238E27FC236}">
                <a16:creationId xmlns:a16="http://schemas.microsoft.com/office/drawing/2014/main" id="{AA59E4FB-98BA-423F-84BB-36783F214F15}"/>
              </a:ext>
            </a:extLst>
          </p:cNvPr>
          <p:cNvSpPr txBox="1"/>
          <p:nvPr/>
        </p:nvSpPr>
        <p:spPr>
          <a:xfrm>
            <a:off x="3185794" y="5491107"/>
            <a:ext cx="265317" cy="369332"/>
          </a:xfrm>
          <a:prstGeom prst="rect">
            <a:avLst/>
          </a:prstGeom>
          <a:noFill/>
        </p:spPr>
        <p:txBody>
          <a:bodyPr wrap="square" rtlCol="0">
            <a:spAutoFit/>
          </a:bodyPr>
          <a:lstStyle/>
          <a:p>
            <a:r>
              <a:rPr lang="en-US"/>
              <a:t>=</a:t>
            </a:r>
          </a:p>
        </p:txBody>
      </p:sp>
      <p:sp>
        <p:nvSpPr>
          <p:cNvPr id="88" name="TextBox 87">
            <a:extLst>
              <a:ext uri="{FF2B5EF4-FFF2-40B4-BE49-F238E27FC236}">
                <a16:creationId xmlns:a16="http://schemas.microsoft.com/office/drawing/2014/main" id="{014C59EE-CDCC-4FCA-AA32-326C21519396}"/>
              </a:ext>
            </a:extLst>
          </p:cNvPr>
          <p:cNvSpPr txBox="1"/>
          <p:nvPr/>
        </p:nvSpPr>
        <p:spPr>
          <a:xfrm>
            <a:off x="3185793" y="4942114"/>
            <a:ext cx="265317" cy="369332"/>
          </a:xfrm>
          <a:prstGeom prst="rect">
            <a:avLst/>
          </a:prstGeom>
          <a:noFill/>
        </p:spPr>
        <p:txBody>
          <a:bodyPr wrap="square" rtlCol="0">
            <a:spAutoFit/>
          </a:bodyPr>
          <a:lstStyle/>
          <a:p>
            <a:r>
              <a:rPr lang="en-US"/>
              <a:t>=</a:t>
            </a:r>
          </a:p>
        </p:txBody>
      </p:sp>
      <p:sp>
        <p:nvSpPr>
          <p:cNvPr id="89" name="TextBox 88">
            <a:extLst>
              <a:ext uri="{FF2B5EF4-FFF2-40B4-BE49-F238E27FC236}">
                <a16:creationId xmlns:a16="http://schemas.microsoft.com/office/drawing/2014/main" id="{B6D8B744-4836-45E5-9673-3449811A8416}"/>
              </a:ext>
            </a:extLst>
          </p:cNvPr>
          <p:cNvSpPr txBox="1"/>
          <p:nvPr/>
        </p:nvSpPr>
        <p:spPr>
          <a:xfrm>
            <a:off x="5371793" y="5516311"/>
            <a:ext cx="265317" cy="369332"/>
          </a:xfrm>
          <a:prstGeom prst="rect">
            <a:avLst/>
          </a:prstGeom>
          <a:noFill/>
        </p:spPr>
        <p:txBody>
          <a:bodyPr wrap="square" rtlCol="0">
            <a:spAutoFit/>
          </a:bodyPr>
          <a:lstStyle/>
          <a:p>
            <a:r>
              <a:rPr lang="en-US"/>
              <a:t>=</a:t>
            </a:r>
          </a:p>
        </p:txBody>
      </p:sp>
      <p:sp>
        <p:nvSpPr>
          <p:cNvPr id="90" name="TextBox 89">
            <a:extLst>
              <a:ext uri="{FF2B5EF4-FFF2-40B4-BE49-F238E27FC236}">
                <a16:creationId xmlns:a16="http://schemas.microsoft.com/office/drawing/2014/main" id="{CA239A15-ADE1-494C-BBFC-8D353B2616D4}"/>
              </a:ext>
            </a:extLst>
          </p:cNvPr>
          <p:cNvSpPr txBox="1"/>
          <p:nvPr/>
        </p:nvSpPr>
        <p:spPr>
          <a:xfrm>
            <a:off x="5371794" y="4941121"/>
            <a:ext cx="265317" cy="369332"/>
          </a:xfrm>
          <a:prstGeom prst="rect">
            <a:avLst/>
          </a:prstGeom>
          <a:noFill/>
        </p:spPr>
        <p:txBody>
          <a:bodyPr wrap="square" rtlCol="0">
            <a:spAutoFit/>
          </a:bodyPr>
          <a:lstStyle/>
          <a:p>
            <a:r>
              <a:rPr lang="en-US"/>
              <a:t>=</a:t>
            </a:r>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76BA4194-4B61-4C9F-A893-DD437639DCFB}"/>
                  </a:ext>
                </a:extLst>
              </p:cNvPr>
              <p:cNvSpPr txBox="1"/>
              <p:nvPr/>
            </p:nvSpPr>
            <p:spPr>
              <a:xfrm>
                <a:off x="2927070" y="5416471"/>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m:oMathPara>
                </a14:m>
                <a:endParaRPr lang="en-US"/>
              </a:p>
            </p:txBody>
          </p:sp>
        </mc:Choice>
        <mc:Fallback xmlns="">
          <p:sp>
            <p:nvSpPr>
              <p:cNvPr id="91" name="TextBox 90">
                <a:extLst>
                  <a:ext uri="{FF2B5EF4-FFF2-40B4-BE49-F238E27FC236}">
                    <a16:creationId xmlns:a16="http://schemas.microsoft.com/office/drawing/2014/main" id="{76BA4194-4B61-4C9F-A893-DD437639DCFB}"/>
                  </a:ext>
                </a:extLst>
              </p:cNvPr>
              <p:cNvSpPr txBox="1">
                <a:spLocks noRot="1" noChangeAspect="1" noMove="1" noResize="1" noEditPoints="1" noAdjustHandles="1" noChangeArrowheads="1" noChangeShapeType="1" noTextEdit="1"/>
              </p:cNvSpPr>
              <p:nvPr/>
            </p:nvSpPr>
            <p:spPr>
              <a:xfrm>
                <a:off x="2927070" y="5416471"/>
                <a:ext cx="374395" cy="518604"/>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8021ACA-70AA-41C3-9E70-EF341FDBE81D}"/>
                  </a:ext>
                </a:extLst>
              </p:cNvPr>
              <p:cNvSpPr txBox="1"/>
              <p:nvPr/>
            </p:nvSpPr>
            <p:spPr>
              <a:xfrm>
                <a:off x="5144357" y="5422480"/>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8</m:t>
                          </m:r>
                        </m:num>
                        <m:den>
                          <m:r>
                            <a:rPr lang="en-US" b="0" i="1" smtClean="0">
                              <a:latin typeface="Cambria Math" panose="02040503050406030204" pitchFamily="18" charset="0"/>
                            </a:rPr>
                            <m:t>9</m:t>
                          </m:r>
                        </m:den>
                      </m:f>
                    </m:oMath>
                  </m:oMathPara>
                </a14:m>
                <a:endParaRPr lang="en-US"/>
              </a:p>
            </p:txBody>
          </p:sp>
        </mc:Choice>
        <mc:Fallback xmlns="">
          <p:sp>
            <p:nvSpPr>
              <p:cNvPr id="92" name="TextBox 91">
                <a:extLst>
                  <a:ext uri="{FF2B5EF4-FFF2-40B4-BE49-F238E27FC236}">
                    <a16:creationId xmlns:a16="http://schemas.microsoft.com/office/drawing/2014/main" id="{68021ACA-70AA-41C3-9E70-EF341FDBE81D}"/>
                  </a:ext>
                </a:extLst>
              </p:cNvPr>
              <p:cNvSpPr txBox="1">
                <a:spLocks noRot="1" noChangeAspect="1" noMove="1" noResize="1" noEditPoints="1" noAdjustHandles="1" noChangeArrowheads="1" noChangeShapeType="1" noTextEdit="1"/>
              </p:cNvSpPr>
              <p:nvPr/>
            </p:nvSpPr>
            <p:spPr>
              <a:xfrm>
                <a:off x="5144357" y="5422480"/>
                <a:ext cx="374395" cy="518604"/>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484E5D5-9B48-445F-96D0-F7526EFE4F2D}"/>
                  </a:ext>
                </a:extLst>
              </p:cNvPr>
              <p:cNvSpPr txBox="1"/>
              <p:nvPr/>
            </p:nvSpPr>
            <p:spPr>
              <a:xfrm>
                <a:off x="5144357" y="4852369"/>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a:p>
            </p:txBody>
          </p:sp>
        </mc:Choice>
        <mc:Fallback xmlns="">
          <p:sp>
            <p:nvSpPr>
              <p:cNvPr id="93" name="TextBox 92">
                <a:extLst>
                  <a:ext uri="{FF2B5EF4-FFF2-40B4-BE49-F238E27FC236}">
                    <a16:creationId xmlns:a16="http://schemas.microsoft.com/office/drawing/2014/main" id="{B484E5D5-9B48-445F-96D0-F7526EFE4F2D}"/>
                  </a:ext>
                </a:extLst>
              </p:cNvPr>
              <p:cNvSpPr txBox="1">
                <a:spLocks noRot="1" noChangeAspect="1" noMove="1" noResize="1" noEditPoints="1" noAdjustHandles="1" noChangeArrowheads="1" noChangeShapeType="1" noTextEdit="1"/>
              </p:cNvSpPr>
              <p:nvPr/>
            </p:nvSpPr>
            <p:spPr>
              <a:xfrm>
                <a:off x="5144357" y="4852369"/>
                <a:ext cx="374395" cy="518604"/>
              </a:xfrm>
              <a:prstGeom prst="rect">
                <a:avLst/>
              </a:prstGeom>
              <a:blipFill>
                <a:blip r:embed="rId21"/>
                <a:stretch>
                  <a:fillRect/>
                </a:stretch>
              </a:blipFill>
            </p:spPr>
            <p:txBody>
              <a:bodyPr/>
              <a:lstStyle/>
              <a:p>
                <a:r>
                  <a:rPr lang="en-US">
                    <a:noFill/>
                  </a:rPr>
                  <a:t> </a:t>
                </a:r>
              </a:p>
            </p:txBody>
          </p:sp>
        </mc:Fallback>
      </mc:AlternateContent>
      <p:grpSp>
        <p:nvGrpSpPr>
          <p:cNvPr id="94" name="Group 93">
            <a:extLst>
              <a:ext uri="{FF2B5EF4-FFF2-40B4-BE49-F238E27FC236}">
                <a16:creationId xmlns:a16="http://schemas.microsoft.com/office/drawing/2014/main" id="{64FA32B9-EF6B-4D95-BF95-FDC2D24178D9}"/>
              </a:ext>
            </a:extLst>
          </p:cNvPr>
          <p:cNvGrpSpPr/>
          <p:nvPr/>
        </p:nvGrpSpPr>
        <p:grpSpPr>
          <a:xfrm>
            <a:off x="754751" y="6589094"/>
            <a:ext cx="2637547" cy="716944"/>
            <a:chOff x="726097" y="4016917"/>
            <a:chExt cx="2637547" cy="914400"/>
          </a:xfrm>
        </p:grpSpPr>
        <p:sp>
          <p:nvSpPr>
            <p:cNvPr id="95" name="Rectangle 94">
              <a:extLst>
                <a:ext uri="{FF2B5EF4-FFF2-40B4-BE49-F238E27FC236}">
                  <a16:creationId xmlns:a16="http://schemas.microsoft.com/office/drawing/2014/main" id="{59B64BFE-614D-4D5A-ABE3-46C6AC462F9A}"/>
                </a:ext>
              </a:extLst>
            </p:cNvPr>
            <p:cNvSpPr/>
            <p:nvPr/>
          </p:nvSpPr>
          <p:spPr>
            <a:xfrm>
              <a:off x="726097" y="4016917"/>
              <a:ext cx="2637547"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33F5A92-EE28-4DDD-AC7B-ADE921F734B1}"/>
                </a:ext>
              </a:extLst>
            </p:cNvPr>
            <p:cNvSpPr/>
            <p:nvPr/>
          </p:nvSpPr>
          <p:spPr>
            <a:xfrm>
              <a:off x="726097" y="4016917"/>
              <a:ext cx="1744566"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01975273-2FCF-4213-A8BF-19F1D9165AD0}"/>
                </a:ext>
              </a:extLst>
            </p:cNvPr>
            <p:cNvCxnSpPr>
              <a:cxnSpLocks/>
            </p:cNvCxnSpPr>
            <p:nvPr/>
          </p:nvCxnSpPr>
          <p:spPr>
            <a:xfrm>
              <a:off x="1573452" y="4016917"/>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E20275A-A3E8-4BB0-93F6-D8A6B15B237A}"/>
                </a:ext>
              </a:extLst>
            </p:cNvPr>
            <p:cNvCxnSpPr>
              <a:cxnSpLocks/>
            </p:cNvCxnSpPr>
            <p:nvPr/>
          </p:nvCxnSpPr>
          <p:spPr>
            <a:xfrm>
              <a:off x="2470663" y="4016917"/>
              <a:ext cx="0" cy="914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0" name="Rectangle 99">
            <a:extLst>
              <a:ext uri="{FF2B5EF4-FFF2-40B4-BE49-F238E27FC236}">
                <a16:creationId xmlns:a16="http://schemas.microsoft.com/office/drawing/2014/main" id="{BD0DC8A1-175A-4993-8D9F-47B7414EFD54}"/>
              </a:ext>
            </a:extLst>
          </p:cNvPr>
          <p:cNvSpPr/>
          <p:nvPr/>
        </p:nvSpPr>
        <p:spPr>
          <a:xfrm>
            <a:off x="4461497" y="6589094"/>
            <a:ext cx="2637547" cy="7169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F148CE3-A704-45B1-A868-E004A54B5E8A}"/>
              </a:ext>
            </a:extLst>
          </p:cNvPr>
          <p:cNvSpPr/>
          <p:nvPr/>
        </p:nvSpPr>
        <p:spPr>
          <a:xfrm>
            <a:off x="4461496" y="6592935"/>
            <a:ext cx="2028355" cy="7169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CDF47687-3337-4E35-A6FF-37FE9755DCDD}"/>
              </a:ext>
            </a:extLst>
          </p:cNvPr>
          <p:cNvCxnSpPr>
            <a:cxnSpLocks/>
          </p:cNvCxnSpPr>
          <p:nvPr/>
        </p:nvCxnSpPr>
        <p:spPr>
          <a:xfrm>
            <a:off x="5823132" y="6592935"/>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3F0B935-C8C4-47D7-89CC-A731DE554B5C}"/>
              </a:ext>
            </a:extLst>
          </p:cNvPr>
          <p:cNvCxnSpPr>
            <a:cxnSpLocks/>
          </p:cNvCxnSpPr>
          <p:nvPr/>
        </p:nvCxnSpPr>
        <p:spPr>
          <a:xfrm>
            <a:off x="6489853" y="6595316"/>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8E7A63E-1941-4B67-9881-FCC8CF963798}"/>
              </a:ext>
            </a:extLst>
          </p:cNvPr>
          <p:cNvCxnSpPr>
            <a:cxnSpLocks/>
          </p:cNvCxnSpPr>
          <p:nvPr/>
        </p:nvCxnSpPr>
        <p:spPr>
          <a:xfrm>
            <a:off x="5144357" y="6589094"/>
            <a:ext cx="0" cy="71694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423D4AF3-3898-458D-8734-D31D73BBF5C5}"/>
                  </a:ext>
                </a:extLst>
              </p:cNvPr>
              <p:cNvSpPr txBox="1"/>
              <p:nvPr/>
            </p:nvSpPr>
            <p:spPr>
              <a:xfrm>
                <a:off x="3451110" y="6589094"/>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m:oMathPara>
                </a14:m>
                <a:endParaRPr lang="en-US"/>
              </a:p>
            </p:txBody>
          </p:sp>
        </mc:Choice>
        <mc:Fallback xmlns="">
          <p:sp>
            <p:nvSpPr>
              <p:cNvPr id="105" name="TextBox 104">
                <a:extLst>
                  <a:ext uri="{FF2B5EF4-FFF2-40B4-BE49-F238E27FC236}">
                    <a16:creationId xmlns:a16="http://schemas.microsoft.com/office/drawing/2014/main" id="{423D4AF3-3898-458D-8734-D31D73BBF5C5}"/>
                  </a:ext>
                </a:extLst>
              </p:cNvPr>
              <p:cNvSpPr txBox="1">
                <a:spLocks noRot="1" noChangeAspect="1" noMove="1" noResize="1" noEditPoints="1" noAdjustHandles="1" noChangeArrowheads="1" noChangeShapeType="1" noTextEdit="1"/>
              </p:cNvSpPr>
              <p:nvPr/>
            </p:nvSpPr>
            <p:spPr>
              <a:xfrm>
                <a:off x="3451110" y="6589094"/>
                <a:ext cx="374395" cy="518604"/>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A0617411-7B3E-4CDC-A23A-25D67E5DDFC2}"/>
                  </a:ext>
                </a:extLst>
              </p:cNvPr>
              <p:cNvSpPr txBox="1"/>
              <p:nvPr/>
            </p:nvSpPr>
            <p:spPr>
              <a:xfrm>
                <a:off x="3995245" y="6587713"/>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m:oMathPara>
                </a14:m>
                <a:endParaRPr lang="en-US"/>
              </a:p>
            </p:txBody>
          </p:sp>
        </mc:Choice>
        <mc:Fallback xmlns="">
          <p:sp>
            <p:nvSpPr>
              <p:cNvPr id="106" name="TextBox 105">
                <a:extLst>
                  <a:ext uri="{FF2B5EF4-FFF2-40B4-BE49-F238E27FC236}">
                    <a16:creationId xmlns:a16="http://schemas.microsoft.com/office/drawing/2014/main" id="{A0617411-7B3E-4CDC-A23A-25D67E5DDFC2}"/>
                  </a:ext>
                </a:extLst>
              </p:cNvPr>
              <p:cNvSpPr txBox="1">
                <a:spLocks noRot="1" noChangeAspect="1" noMove="1" noResize="1" noEditPoints="1" noAdjustHandles="1" noChangeArrowheads="1" noChangeShapeType="1" noTextEdit="1"/>
              </p:cNvSpPr>
              <p:nvPr/>
            </p:nvSpPr>
            <p:spPr>
              <a:xfrm>
                <a:off x="3995245" y="6587713"/>
                <a:ext cx="374395" cy="520399"/>
              </a:xfrm>
              <a:prstGeom prst="rect">
                <a:avLst/>
              </a:prstGeom>
              <a:blipFill>
                <a:blip r:embed="rId23"/>
                <a:stretch>
                  <a:fillRect/>
                </a:stretch>
              </a:blipFill>
            </p:spPr>
            <p:txBody>
              <a:bodyPr/>
              <a:lstStyle/>
              <a:p>
                <a:r>
                  <a:rPr lang="en-US">
                    <a:noFill/>
                  </a:rPr>
                  <a:t> </a:t>
                </a:r>
              </a:p>
            </p:txBody>
          </p:sp>
        </mc:Fallback>
      </mc:AlternateContent>
      <p:sp>
        <p:nvSpPr>
          <p:cNvPr id="107" name="TextBox 106">
            <a:extLst>
              <a:ext uri="{FF2B5EF4-FFF2-40B4-BE49-F238E27FC236}">
                <a16:creationId xmlns:a16="http://schemas.microsoft.com/office/drawing/2014/main" id="{66F5A647-4439-45AE-BB17-A66BF9173169}"/>
              </a:ext>
            </a:extLst>
          </p:cNvPr>
          <p:cNvSpPr txBox="1"/>
          <p:nvPr/>
        </p:nvSpPr>
        <p:spPr>
          <a:xfrm>
            <a:off x="3770729" y="6688876"/>
            <a:ext cx="265317" cy="369332"/>
          </a:xfrm>
          <a:prstGeom prst="rect">
            <a:avLst/>
          </a:prstGeom>
          <a:noFill/>
        </p:spPr>
        <p:txBody>
          <a:bodyPr wrap="square" rtlCol="0">
            <a:spAutoFit/>
          </a:bodyPr>
          <a:lstStyle/>
          <a:p>
            <a:r>
              <a:rPr lang="en-US"/>
              <a:t>&lt;</a:t>
            </a:r>
          </a:p>
        </p:txBody>
      </p:sp>
      <p:sp>
        <p:nvSpPr>
          <p:cNvPr id="108" name="TextBox 107">
            <a:extLst>
              <a:ext uri="{FF2B5EF4-FFF2-40B4-BE49-F238E27FC236}">
                <a16:creationId xmlns:a16="http://schemas.microsoft.com/office/drawing/2014/main" id="{CD3E5D1E-714D-421E-AC8A-5A6FBCBFF9E1}"/>
              </a:ext>
            </a:extLst>
          </p:cNvPr>
          <p:cNvSpPr txBox="1"/>
          <p:nvPr/>
        </p:nvSpPr>
        <p:spPr>
          <a:xfrm>
            <a:off x="3558585" y="7058208"/>
            <a:ext cx="762943" cy="369332"/>
          </a:xfrm>
          <a:prstGeom prst="rect">
            <a:avLst/>
          </a:prstGeom>
          <a:noFill/>
        </p:spPr>
        <p:txBody>
          <a:bodyPr wrap="square" rtlCol="0">
            <a:spAutoFit/>
          </a:bodyPr>
          <a:lstStyle/>
          <a:p>
            <a:pPr algn="ctr"/>
            <a:r>
              <a:rPr lang="en-US"/>
              <a:t>Why?</a:t>
            </a:r>
          </a:p>
        </p:txBody>
      </p:sp>
      <p:grpSp>
        <p:nvGrpSpPr>
          <p:cNvPr id="19" name="Group 18">
            <a:extLst>
              <a:ext uri="{FF2B5EF4-FFF2-40B4-BE49-F238E27FC236}">
                <a16:creationId xmlns:a16="http://schemas.microsoft.com/office/drawing/2014/main" id="{8F22C3BF-B3D6-408F-9CB9-22F736338177}"/>
              </a:ext>
            </a:extLst>
          </p:cNvPr>
          <p:cNvGrpSpPr/>
          <p:nvPr/>
        </p:nvGrpSpPr>
        <p:grpSpPr>
          <a:xfrm>
            <a:off x="4461496" y="7993991"/>
            <a:ext cx="2637548" cy="723166"/>
            <a:chOff x="4461496" y="7993991"/>
            <a:chExt cx="2637548" cy="723166"/>
          </a:xfrm>
        </p:grpSpPr>
        <p:sp>
          <p:nvSpPr>
            <p:cNvPr id="114" name="Rectangle 113">
              <a:extLst>
                <a:ext uri="{FF2B5EF4-FFF2-40B4-BE49-F238E27FC236}">
                  <a16:creationId xmlns:a16="http://schemas.microsoft.com/office/drawing/2014/main" id="{3643CA5C-1B06-4B18-AEA4-E118B2836121}"/>
                </a:ext>
              </a:extLst>
            </p:cNvPr>
            <p:cNvSpPr/>
            <p:nvPr/>
          </p:nvSpPr>
          <p:spPr>
            <a:xfrm>
              <a:off x="4461497" y="7993991"/>
              <a:ext cx="2637547" cy="7169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E9C546E-B8A6-4453-9541-44DBFE9F619D}"/>
                </a:ext>
              </a:extLst>
            </p:cNvPr>
            <p:cNvSpPr/>
            <p:nvPr/>
          </p:nvSpPr>
          <p:spPr>
            <a:xfrm>
              <a:off x="4461496" y="7997832"/>
              <a:ext cx="682861" cy="7169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1CDFC054-019D-4E5C-98D3-BF8E2B539987}"/>
                </a:ext>
              </a:extLst>
            </p:cNvPr>
            <p:cNvCxnSpPr>
              <a:cxnSpLocks/>
            </p:cNvCxnSpPr>
            <p:nvPr/>
          </p:nvCxnSpPr>
          <p:spPr>
            <a:xfrm>
              <a:off x="5823132" y="7997832"/>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028F5C7-3353-411C-B6CA-D087AA2B768E}"/>
                </a:ext>
              </a:extLst>
            </p:cNvPr>
            <p:cNvCxnSpPr>
              <a:cxnSpLocks/>
            </p:cNvCxnSpPr>
            <p:nvPr/>
          </p:nvCxnSpPr>
          <p:spPr>
            <a:xfrm>
              <a:off x="6489853" y="8000213"/>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EC41638-2683-4E64-B960-18AAD7820DA6}"/>
                </a:ext>
              </a:extLst>
            </p:cNvPr>
            <p:cNvCxnSpPr>
              <a:cxnSpLocks/>
            </p:cNvCxnSpPr>
            <p:nvPr/>
          </p:nvCxnSpPr>
          <p:spPr>
            <a:xfrm>
              <a:off x="5144357" y="7993991"/>
              <a:ext cx="0" cy="716944"/>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80BBC7DF-583D-444A-B63F-46CE76CAD811}"/>
                  </a:ext>
                </a:extLst>
              </p:cNvPr>
              <p:cNvSpPr txBox="1"/>
              <p:nvPr/>
            </p:nvSpPr>
            <p:spPr>
              <a:xfrm>
                <a:off x="3451110" y="7993991"/>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m:t>
                          </m:r>
                        </m:den>
                      </m:f>
                    </m:oMath>
                  </m:oMathPara>
                </a14:m>
                <a:endParaRPr lang="en-US"/>
              </a:p>
            </p:txBody>
          </p:sp>
        </mc:Choice>
        <mc:Fallback xmlns="">
          <p:sp>
            <p:nvSpPr>
              <p:cNvPr id="119" name="TextBox 118">
                <a:extLst>
                  <a:ext uri="{FF2B5EF4-FFF2-40B4-BE49-F238E27FC236}">
                    <a16:creationId xmlns:a16="http://schemas.microsoft.com/office/drawing/2014/main" id="{80BBC7DF-583D-444A-B63F-46CE76CAD811}"/>
                  </a:ext>
                </a:extLst>
              </p:cNvPr>
              <p:cNvSpPr txBox="1">
                <a:spLocks noRot="1" noChangeAspect="1" noMove="1" noResize="1" noEditPoints="1" noAdjustHandles="1" noChangeArrowheads="1" noChangeShapeType="1" noTextEdit="1"/>
              </p:cNvSpPr>
              <p:nvPr/>
            </p:nvSpPr>
            <p:spPr>
              <a:xfrm>
                <a:off x="3451110" y="7993991"/>
                <a:ext cx="374395" cy="520399"/>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D79277F2-2D24-43F7-AC43-8D2820DB63D4}"/>
                  </a:ext>
                </a:extLst>
              </p:cNvPr>
              <p:cNvSpPr txBox="1"/>
              <p:nvPr/>
            </p:nvSpPr>
            <p:spPr>
              <a:xfrm>
                <a:off x="3995245" y="7992610"/>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a:p>
            </p:txBody>
          </p:sp>
        </mc:Choice>
        <mc:Fallback xmlns="">
          <p:sp>
            <p:nvSpPr>
              <p:cNvPr id="120" name="TextBox 119">
                <a:extLst>
                  <a:ext uri="{FF2B5EF4-FFF2-40B4-BE49-F238E27FC236}">
                    <a16:creationId xmlns:a16="http://schemas.microsoft.com/office/drawing/2014/main" id="{D79277F2-2D24-43F7-AC43-8D2820DB63D4}"/>
                  </a:ext>
                </a:extLst>
              </p:cNvPr>
              <p:cNvSpPr txBox="1">
                <a:spLocks noRot="1" noChangeAspect="1" noMove="1" noResize="1" noEditPoints="1" noAdjustHandles="1" noChangeArrowheads="1" noChangeShapeType="1" noTextEdit="1"/>
              </p:cNvSpPr>
              <p:nvPr/>
            </p:nvSpPr>
            <p:spPr>
              <a:xfrm>
                <a:off x="3995245" y="7992610"/>
                <a:ext cx="374395" cy="518604"/>
              </a:xfrm>
              <a:prstGeom prst="rect">
                <a:avLst/>
              </a:prstGeom>
              <a:blipFill>
                <a:blip r:embed="rId25"/>
                <a:stretch>
                  <a:fillRect/>
                </a:stretch>
              </a:blipFill>
            </p:spPr>
            <p:txBody>
              <a:bodyPr/>
              <a:lstStyle/>
              <a:p>
                <a:r>
                  <a:rPr lang="en-US">
                    <a:noFill/>
                  </a:rPr>
                  <a:t> </a:t>
                </a:r>
              </a:p>
            </p:txBody>
          </p:sp>
        </mc:Fallback>
      </mc:AlternateContent>
      <p:sp>
        <p:nvSpPr>
          <p:cNvPr id="122" name="TextBox 121">
            <a:extLst>
              <a:ext uri="{FF2B5EF4-FFF2-40B4-BE49-F238E27FC236}">
                <a16:creationId xmlns:a16="http://schemas.microsoft.com/office/drawing/2014/main" id="{0C4C63F3-BC5F-4A4C-AAAF-24F93C976930}"/>
              </a:ext>
            </a:extLst>
          </p:cNvPr>
          <p:cNvSpPr txBox="1"/>
          <p:nvPr/>
        </p:nvSpPr>
        <p:spPr>
          <a:xfrm>
            <a:off x="3558585" y="8463105"/>
            <a:ext cx="762943" cy="369332"/>
          </a:xfrm>
          <a:prstGeom prst="rect">
            <a:avLst/>
          </a:prstGeom>
          <a:noFill/>
        </p:spPr>
        <p:txBody>
          <a:bodyPr wrap="square" rtlCol="0">
            <a:spAutoFit/>
          </a:bodyPr>
          <a:lstStyle/>
          <a:p>
            <a:pPr algn="ctr"/>
            <a:r>
              <a:rPr lang="en-US"/>
              <a:t>Why?</a:t>
            </a:r>
          </a:p>
        </p:txBody>
      </p:sp>
      <p:sp>
        <p:nvSpPr>
          <p:cNvPr id="12" name="Rectangle 11">
            <a:extLst>
              <a:ext uri="{FF2B5EF4-FFF2-40B4-BE49-F238E27FC236}">
                <a16:creationId xmlns:a16="http://schemas.microsoft.com/office/drawing/2014/main" id="{3C7FF1D2-4581-4C95-B8DB-382525C00A58}"/>
              </a:ext>
            </a:extLst>
          </p:cNvPr>
          <p:cNvSpPr/>
          <p:nvPr/>
        </p:nvSpPr>
        <p:spPr>
          <a:xfrm>
            <a:off x="3762167" y="8191180"/>
            <a:ext cx="322444" cy="27192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1D058FC-35EA-4CE7-B3F7-28BC53F4BFC9}"/>
              </a:ext>
            </a:extLst>
          </p:cNvPr>
          <p:cNvGrpSpPr/>
          <p:nvPr/>
        </p:nvGrpSpPr>
        <p:grpSpPr>
          <a:xfrm>
            <a:off x="754751" y="7992610"/>
            <a:ext cx="2637547" cy="724547"/>
            <a:chOff x="754751" y="7992610"/>
            <a:chExt cx="2637547" cy="724547"/>
          </a:xfrm>
        </p:grpSpPr>
        <p:sp>
          <p:nvSpPr>
            <p:cNvPr id="110" name="Rectangle 109">
              <a:extLst>
                <a:ext uri="{FF2B5EF4-FFF2-40B4-BE49-F238E27FC236}">
                  <a16:creationId xmlns:a16="http://schemas.microsoft.com/office/drawing/2014/main" id="{181FE614-DD79-4E2E-A998-17F790561E13}"/>
                </a:ext>
              </a:extLst>
            </p:cNvPr>
            <p:cNvSpPr/>
            <p:nvPr/>
          </p:nvSpPr>
          <p:spPr>
            <a:xfrm>
              <a:off x="754751" y="7993991"/>
              <a:ext cx="2637547" cy="7169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9F4CE1B-72EE-40C4-A980-08ED54718B7F}"/>
                </a:ext>
              </a:extLst>
            </p:cNvPr>
            <p:cNvSpPr/>
            <p:nvPr/>
          </p:nvSpPr>
          <p:spPr>
            <a:xfrm>
              <a:off x="754751" y="7993991"/>
              <a:ext cx="427325" cy="7169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9ED0C9BD-E4AA-4B8F-8D09-B16B4D0E144A}"/>
                </a:ext>
              </a:extLst>
            </p:cNvPr>
            <p:cNvCxnSpPr>
              <a:cxnSpLocks/>
            </p:cNvCxnSpPr>
            <p:nvPr/>
          </p:nvCxnSpPr>
          <p:spPr>
            <a:xfrm>
              <a:off x="1602106" y="7993991"/>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878F1D6-145B-46F1-A448-8CBA70AE3F23}"/>
                </a:ext>
              </a:extLst>
            </p:cNvPr>
            <p:cNvCxnSpPr>
              <a:cxnSpLocks/>
            </p:cNvCxnSpPr>
            <p:nvPr/>
          </p:nvCxnSpPr>
          <p:spPr>
            <a:xfrm>
              <a:off x="2499317" y="7993991"/>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86D9728-4751-4458-9A8E-FC73840AAF4B}"/>
                </a:ext>
              </a:extLst>
            </p:cNvPr>
            <p:cNvCxnSpPr>
              <a:cxnSpLocks/>
            </p:cNvCxnSpPr>
            <p:nvPr/>
          </p:nvCxnSpPr>
          <p:spPr>
            <a:xfrm>
              <a:off x="1182076" y="7992610"/>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1F94CBA-3B01-4062-9B54-7EF990E0421E}"/>
                </a:ext>
              </a:extLst>
            </p:cNvPr>
            <p:cNvCxnSpPr>
              <a:cxnSpLocks/>
            </p:cNvCxnSpPr>
            <p:nvPr/>
          </p:nvCxnSpPr>
          <p:spPr>
            <a:xfrm>
              <a:off x="2952457" y="7992610"/>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F6F9FF7B-222D-4253-95C8-6B9DD5115A67}"/>
                </a:ext>
              </a:extLst>
            </p:cNvPr>
            <p:cNvCxnSpPr>
              <a:cxnSpLocks/>
            </p:cNvCxnSpPr>
            <p:nvPr/>
          </p:nvCxnSpPr>
          <p:spPr>
            <a:xfrm>
              <a:off x="2053614" y="8000213"/>
              <a:ext cx="0" cy="71694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Title 12">
            <a:extLst>
              <a:ext uri="{FF2B5EF4-FFF2-40B4-BE49-F238E27FC236}">
                <a16:creationId xmlns:a16="http://schemas.microsoft.com/office/drawing/2014/main" id="{E0460361-FC08-4F72-9581-B7AC46A33491}"/>
              </a:ext>
            </a:extLst>
          </p:cNvPr>
          <p:cNvSpPr>
            <a:spLocks noGrp="1"/>
          </p:cNvSpPr>
          <p:nvPr>
            <p:ph type="ctrTitle"/>
          </p:nvPr>
        </p:nvSpPr>
        <p:spPr>
          <a:xfrm>
            <a:off x="7915621" y="1427898"/>
            <a:ext cx="957548" cy="3501813"/>
          </a:xfrm>
        </p:spPr>
        <p:txBody>
          <a:bodyPr>
            <a:normAutofit/>
          </a:bodyPr>
          <a:lstStyle/>
          <a:p>
            <a:r>
              <a:rPr lang="en-US" sz="800"/>
              <a:t>Common Denominator</a:t>
            </a:r>
          </a:p>
        </p:txBody>
      </p:sp>
    </p:spTree>
    <p:extLst>
      <p:ext uri="{BB962C8B-B14F-4D97-AF65-F5344CB8AC3E}">
        <p14:creationId xmlns:p14="http://schemas.microsoft.com/office/powerpoint/2010/main" val="513337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526329" y="302025"/>
            <a:ext cx="6744863"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Comparing Fractions</a:t>
            </a:r>
            <a:endParaRPr lang="en-US" sz="4000" kern="1200">
              <a:ln>
                <a:solidFill>
                  <a:schemeClr val="bg1">
                    <a:lumMod val="75000"/>
                  </a:schemeClr>
                </a:solidFill>
              </a:ln>
              <a:solidFill>
                <a:schemeClr val="tx1"/>
              </a:solidFill>
              <a:latin typeface="jabjai" panose="00000300000000000000" pitchFamily="2" charset="0"/>
            </a:endParaRPr>
          </a:p>
        </p:txBody>
      </p:sp>
      <p:sp>
        <p:nvSpPr>
          <p:cNvPr id="112" name="TextBox 111">
            <a:extLst>
              <a:ext uri="{FF2B5EF4-FFF2-40B4-BE49-F238E27FC236}">
                <a16:creationId xmlns:a16="http://schemas.microsoft.com/office/drawing/2014/main" id="{95D88D10-BAD9-476D-919C-527206935385}"/>
              </a:ext>
            </a:extLst>
          </p:cNvPr>
          <p:cNvSpPr txBox="1"/>
          <p:nvPr/>
        </p:nvSpPr>
        <p:spPr>
          <a:xfrm>
            <a:off x="401994" y="952549"/>
            <a:ext cx="6529748" cy="584775"/>
          </a:xfrm>
          <a:prstGeom prst="rect">
            <a:avLst/>
          </a:prstGeom>
          <a:noFill/>
          <a:ln w="12700">
            <a:solidFill>
              <a:schemeClr val="bg1">
                <a:lumMod val="85000"/>
              </a:schemeClr>
            </a:solidFill>
          </a:ln>
          <a:effectLst>
            <a:softEdge rad="25400"/>
          </a:effectLst>
        </p:spPr>
        <p:txBody>
          <a:bodyPr wrap="square" rtlCol="0">
            <a:spAutoFit/>
          </a:bodyPr>
          <a:lstStyle/>
          <a:p>
            <a:r>
              <a:rPr lang="en-US" sz="1600">
                <a:solidFill>
                  <a:schemeClr val="tx1">
                    <a:lumMod val="50000"/>
                    <a:lumOff val="50000"/>
                  </a:schemeClr>
                </a:solidFill>
              </a:rPr>
              <a:t>You can use common denominators, a fraction model, or a fraction line to compare fractions.</a:t>
            </a:r>
          </a:p>
        </p:txBody>
      </p:sp>
      <p:sp>
        <p:nvSpPr>
          <p:cNvPr id="114" name="TextBox 113">
            <a:extLst>
              <a:ext uri="{FF2B5EF4-FFF2-40B4-BE49-F238E27FC236}">
                <a16:creationId xmlns:a16="http://schemas.microsoft.com/office/drawing/2014/main" id="{84F1228C-1C7B-4B41-9C98-DC978BC0424F}"/>
              </a:ext>
            </a:extLst>
          </p:cNvPr>
          <p:cNvSpPr txBox="1"/>
          <p:nvPr/>
        </p:nvSpPr>
        <p:spPr>
          <a:xfrm>
            <a:off x="526329" y="7131085"/>
            <a:ext cx="6640539" cy="461665"/>
          </a:xfrm>
          <a:prstGeom prst="rect">
            <a:avLst/>
          </a:prstGeom>
          <a:noFill/>
          <a:ln>
            <a:noFill/>
          </a:ln>
        </p:spPr>
        <p:txBody>
          <a:bodyPr wrap="square" rtlCol="0">
            <a:spAutoFit/>
          </a:bodyPr>
          <a:lstStyle/>
          <a:p>
            <a:r>
              <a:rPr lang="en-US" sz="2400">
                <a:ln>
                  <a:solidFill>
                    <a:schemeClr val="bg1">
                      <a:lumMod val="75000"/>
                    </a:schemeClr>
                  </a:solidFill>
                </a:ln>
                <a:latin typeface="jabjai" panose="00000300000000000000" pitchFamily="2" charset="0"/>
              </a:rPr>
              <a:t>One fraction is larger than another when</a:t>
            </a:r>
            <a:endParaRPr lang="en-US" sz="2400" kern="1200">
              <a:ln>
                <a:solidFill>
                  <a:schemeClr val="bg1">
                    <a:lumMod val="75000"/>
                  </a:schemeClr>
                </a:solidFill>
              </a:ln>
              <a:solidFill>
                <a:schemeClr val="tx1"/>
              </a:solidFill>
              <a:latin typeface="jabjai" panose="00000300000000000000" pitchFamily="2" charset="0"/>
            </a:endParaRPr>
          </a:p>
        </p:txBody>
      </p:sp>
      <p:sp>
        <p:nvSpPr>
          <p:cNvPr id="4" name="Rectangle 3">
            <a:extLst>
              <a:ext uri="{FF2B5EF4-FFF2-40B4-BE49-F238E27FC236}">
                <a16:creationId xmlns:a16="http://schemas.microsoft.com/office/drawing/2014/main" id="{2C489012-B70A-41E7-939B-D79C18104BDC}"/>
              </a:ext>
            </a:extLst>
          </p:cNvPr>
          <p:cNvSpPr/>
          <p:nvPr/>
        </p:nvSpPr>
        <p:spPr>
          <a:xfrm>
            <a:off x="5803395" y="1285305"/>
            <a:ext cx="1745641" cy="1477328"/>
          </a:xfrm>
          <a:prstGeom prst="rect">
            <a:avLst/>
          </a:prstGeom>
        </p:spPr>
        <p:txBody>
          <a:bodyPr wrap="square">
            <a:spAutoFit/>
          </a:bodyPr>
          <a:lstStyle/>
          <a:p>
            <a:r>
              <a:rPr lang="en-US">
                <a:solidFill>
                  <a:schemeClr val="tx1">
                    <a:lumMod val="50000"/>
                    <a:lumOff val="50000"/>
                  </a:schemeClr>
                </a:solidFill>
                <a:cs typeface="Calibri" panose="020F0502020204030204" pitchFamily="34" charset="0"/>
              </a:rPr>
              <a:t>_________________________________________________________________</a:t>
            </a:r>
          </a:p>
        </p:txBody>
      </p:sp>
      <p:sp>
        <p:nvSpPr>
          <p:cNvPr id="136" name="Rectangle 135">
            <a:extLst>
              <a:ext uri="{FF2B5EF4-FFF2-40B4-BE49-F238E27FC236}">
                <a16:creationId xmlns:a16="http://schemas.microsoft.com/office/drawing/2014/main" id="{0D33F1B1-C2DA-4E0A-A09B-BED5FFDBD837}"/>
              </a:ext>
            </a:extLst>
          </p:cNvPr>
          <p:cNvSpPr/>
          <p:nvPr/>
        </p:nvSpPr>
        <p:spPr>
          <a:xfrm>
            <a:off x="1416520" y="7492988"/>
            <a:ext cx="5935927" cy="2031325"/>
          </a:xfrm>
          <a:prstGeom prst="rect">
            <a:avLst/>
          </a:prstGeom>
        </p:spPr>
        <p:txBody>
          <a:bodyPr wrap="square">
            <a:spAutoFit/>
          </a:bodyPr>
          <a:lstStyle/>
          <a:p>
            <a:r>
              <a:rPr lang="en-US">
                <a:solidFill>
                  <a:schemeClr val="tx1">
                    <a:lumMod val="50000"/>
                    <a:lumOff val="50000"/>
                  </a:schemeClr>
                </a:solidFill>
                <a:cs typeface="Calibri" panose="020F05020202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grpSp>
        <p:nvGrpSpPr>
          <p:cNvPr id="138" name="Group 137">
            <a:extLst>
              <a:ext uri="{FF2B5EF4-FFF2-40B4-BE49-F238E27FC236}">
                <a16:creationId xmlns:a16="http://schemas.microsoft.com/office/drawing/2014/main" id="{77CB24D1-FF50-4017-9055-6C67DF9CE133}"/>
              </a:ext>
            </a:extLst>
          </p:cNvPr>
          <p:cNvGrpSpPr/>
          <p:nvPr/>
        </p:nvGrpSpPr>
        <p:grpSpPr>
          <a:xfrm flipH="1">
            <a:off x="435577" y="7841749"/>
            <a:ext cx="875118" cy="1010025"/>
            <a:chOff x="61472" y="3693934"/>
            <a:chExt cx="861669" cy="965642"/>
          </a:xfrm>
        </p:grpSpPr>
        <p:sp>
          <p:nvSpPr>
            <p:cNvPr id="143" name="Rectangle 142">
              <a:extLst>
                <a:ext uri="{FF2B5EF4-FFF2-40B4-BE49-F238E27FC236}">
                  <a16:creationId xmlns:a16="http://schemas.microsoft.com/office/drawing/2014/main" id="{945A2FFE-5C23-4743-B516-FE4F3AB71BE5}"/>
                </a:ext>
              </a:extLst>
            </p:cNvPr>
            <p:cNvSpPr/>
            <p:nvPr/>
          </p:nvSpPr>
          <p:spPr>
            <a:xfrm>
              <a:off x="61472" y="3693934"/>
              <a:ext cx="861669" cy="96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68" name="Ink 167">
                  <a:extLst>
                    <a:ext uri="{FF2B5EF4-FFF2-40B4-BE49-F238E27FC236}">
                      <a16:creationId xmlns:a16="http://schemas.microsoft.com/office/drawing/2014/main" id="{7E42F499-9EF3-4058-870B-9233DFF63638}"/>
                    </a:ext>
                  </a:extLst>
                </p14:cNvPr>
                <p14:cNvContentPartPr/>
                <p14:nvPr/>
              </p14:nvContentPartPr>
              <p14:xfrm>
                <a:off x="129501" y="3771868"/>
                <a:ext cx="745191" cy="785034"/>
              </p14:xfrm>
            </p:contentPart>
          </mc:Choice>
          <mc:Fallback xmlns="">
            <p:pic>
              <p:nvPicPr>
                <p:cNvPr id="168" name="Ink 167">
                  <a:extLst>
                    <a:ext uri="{FF2B5EF4-FFF2-40B4-BE49-F238E27FC236}">
                      <a16:creationId xmlns:a16="http://schemas.microsoft.com/office/drawing/2014/main" id="{7E42F499-9EF3-4058-870B-9233DFF63638}"/>
                    </a:ext>
                  </a:extLst>
                </p:cNvPr>
                <p:cNvPicPr/>
                <p:nvPr/>
              </p:nvPicPr>
              <p:blipFill>
                <a:blip r:embed="rId4"/>
                <a:stretch>
                  <a:fillRect/>
                </a:stretch>
              </p:blipFill>
              <p:spPr>
                <a:xfrm>
                  <a:off x="106103" y="3749153"/>
                  <a:ext cx="791632" cy="830119"/>
                </a:xfrm>
                <a:prstGeom prst="rect">
                  <a:avLst/>
                </a:prstGeom>
              </p:spPr>
            </p:pic>
          </mc:Fallback>
        </mc:AlternateContent>
      </p:gr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B0FD15E6-C35C-4AEE-9C78-2A4CC805C44D}"/>
                  </a:ext>
                </a:extLst>
              </p:cNvPr>
              <p:cNvSpPr txBox="1"/>
              <p:nvPr/>
            </p:nvSpPr>
            <p:spPr>
              <a:xfrm>
                <a:off x="1260703" y="1792678"/>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94" name="TextBox 93">
                <a:extLst>
                  <a:ext uri="{FF2B5EF4-FFF2-40B4-BE49-F238E27FC236}">
                    <a16:creationId xmlns:a16="http://schemas.microsoft.com/office/drawing/2014/main" id="{B0FD15E6-C35C-4AEE-9C78-2A4CC805C44D}"/>
                  </a:ext>
                </a:extLst>
              </p:cNvPr>
              <p:cNvSpPr txBox="1">
                <a:spLocks noRot="1" noChangeAspect="1" noMove="1" noResize="1" noEditPoints="1" noAdjustHandles="1" noChangeArrowheads="1" noChangeShapeType="1" noTextEdit="1"/>
              </p:cNvSpPr>
              <p:nvPr/>
            </p:nvSpPr>
            <p:spPr>
              <a:xfrm>
                <a:off x="1260703" y="1792678"/>
                <a:ext cx="374395" cy="54245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0D8DC0E3-E8C6-45E3-8BAA-480801E7A979}"/>
                  </a:ext>
                </a:extLst>
              </p:cNvPr>
              <p:cNvSpPr txBox="1"/>
              <p:nvPr/>
            </p:nvSpPr>
            <p:spPr>
              <a:xfrm>
                <a:off x="4470654" y="2413232"/>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a:p>
            </p:txBody>
          </p:sp>
        </mc:Choice>
        <mc:Fallback xmlns="">
          <p:sp>
            <p:nvSpPr>
              <p:cNvPr id="95" name="TextBox 94">
                <a:extLst>
                  <a:ext uri="{FF2B5EF4-FFF2-40B4-BE49-F238E27FC236}">
                    <a16:creationId xmlns:a16="http://schemas.microsoft.com/office/drawing/2014/main" id="{0D8DC0E3-E8C6-45E3-8BAA-480801E7A979}"/>
                  </a:ext>
                </a:extLst>
              </p:cNvPr>
              <p:cNvSpPr txBox="1">
                <a:spLocks noRot="1" noChangeAspect="1" noMove="1" noResize="1" noEditPoints="1" noAdjustHandles="1" noChangeArrowheads="1" noChangeShapeType="1" noTextEdit="1"/>
              </p:cNvSpPr>
              <p:nvPr/>
            </p:nvSpPr>
            <p:spPr>
              <a:xfrm>
                <a:off x="4470654" y="2413232"/>
                <a:ext cx="374395" cy="518604"/>
              </a:xfrm>
              <a:prstGeom prst="rect">
                <a:avLst/>
              </a:prstGeom>
              <a:blipFill>
                <a:blip r:embed="rId6"/>
                <a:stretch>
                  <a:fillRect/>
                </a:stretch>
              </a:blipFill>
            </p:spPr>
            <p:txBody>
              <a:bodyPr/>
              <a:lstStyle/>
              <a:p>
                <a:r>
                  <a:rPr lang="en-US">
                    <a:noFill/>
                  </a:rPr>
                  <a:t> </a:t>
                </a:r>
              </a:p>
            </p:txBody>
          </p:sp>
        </mc:Fallback>
      </mc:AlternateContent>
      <p:sp>
        <p:nvSpPr>
          <p:cNvPr id="96" name="TextBox 95">
            <a:extLst>
              <a:ext uri="{FF2B5EF4-FFF2-40B4-BE49-F238E27FC236}">
                <a16:creationId xmlns:a16="http://schemas.microsoft.com/office/drawing/2014/main" id="{2D37EDBF-70D5-4818-B5B6-A1245E53CB95}"/>
              </a:ext>
            </a:extLst>
          </p:cNvPr>
          <p:cNvSpPr txBox="1"/>
          <p:nvPr/>
        </p:nvSpPr>
        <p:spPr>
          <a:xfrm>
            <a:off x="3984668" y="2895731"/>
            <a:ext cx="762943" cy="369332"/>
          </a:xfrm>
          <a:prstGeom prst="rect">
            <a:avLst/>
          </a:prstGeom>
          <a:noFill/>
        </p:spPr>
        <p:txBody>
          <a:bodyPr wrap="square" rtlCol="0">
            <a:spAutoFit/>
          </a:bodyPr>
          <a:lstStyle/>
          <a:p>
            <a:pPr algn="ctr"/>
            <a:r>
              <a:rPr lang="en-US"/>
              <a:t>Why?</a:t>
            </a:r>
          </a:p>
        </p:txBody>
      </p:sp>
      <p:sp>
        <p:nvSpPr>
          <p:cNvPr id="97" name="Rectangle 96">
            <a:extLst>
              <a:ext uri="{FF2B5EF4-FFF2-40B4-BE49-F238E27FC236}">
                <a16:creationId xmlns:a16="http://schemas.microsoft.com/office/drawing/2014/main" id="{DA9FE6AF-BE0B-4769-8018-AD2087CB856C}"/>
              </a:ext>
            </a:extLst>
          </p:cNvPr>
          <p:cNvSpPr/>
          <p:nvPr/>
        </p:nvSpPr>
        <p:spPr>
          <a:xfrm>
            <a:off x="4173457" y="2610513"/>
            <a:ext cx="322444" cy="27192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C8BB9302-428C-45C1-94C6-1A9238A3735E}"/>
              </a:ext>
            </a:extLst>
          </p:cNvPr>
          <p:cNvGrpSpPr/>
          <p:nvPr/>
        </p:nvGrpSpPr>
        <p:grpSpPr>
          <a:xfrm>
            <a:off x="4749591" y="1973861"/>
            <a:ext cx="919265" cy="225383"/>
            <a:chOff x="4461496" y="7993991"/>
            <a:chExt cx="2637548" cy="723166"/>
          </a:xfrm>
        </p:grpSpPr>
        <p:sp>
          <p:nvSpPr>
            <p:cNvPr id="99" name="Rectangle 98">
              <a:extLst>
                <a:ext uri="{FF2B5EF4-FFF2-40B4-BE49-F238E27FC236}">
                  <a16:creationId xmlns:a16="http://schemas.microsoft.com/office/drawing/2014/main" id="{E5C8422C-8CD2-4716-A29C-BF4FCC6F8D1B}"/>
                </a:ext>
              </a:extLst>
            </p:cNvPr>
            <p:cNvSpPr/>
            <p:nvPr/>
          </p:nvSpPr>
          <p:spPr>
            <a:xfrm>
              <a:off x="4461497" y="7993991"/>
              <a:ext cx="2637547" cy="7169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CE13F5F-C0A9-4544-A836-2EF3EF10A1F1}"/>
                </a:ext>
              </a:extLst>
            </p:cNvPr>
            <p:cNvSpPr/>
            <p:nvPr/>
          </p:nvSpPr>
          <p:spPr>
            <a:xfrm>
              <a:off x="4461496" y="7997832"/>
              <a:ext cx="682861" cy="7169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1EB934B0-D10B-4E67-A687-CE336B008BF1}"/>
                </a:ext>
              </a:extLst>
            </p:cNvPr>
            <p:cNvCxnSpPr>
              <a:cxnSpLocks/>
            </p:cNvCxnSpPr>
            <p:nvPr/>
          </p:nvCxnSpPr>
          <p:spPr>
            <a:xfrm>
              <a:off x="5823132" y="7997832"/>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8F8B7F8-1D36-4CB2-B261-8831719A08BD}"/>
                </a:ext>
              </a:extLst>
            </p:cNvPr>
            <p:cNvCxnSpPr>
              <a:cxnSpLocks/>
            </p:cNvCxnSpPr>
            <p:nvPr/>
          </p:nvCxnSpPr>
          <p:spPr>
            <a:xfrm>
              <a:off x="6489853" y="8000213"/>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7C7903A-1EEA-4751-BF26-FA68EBC4B322}"/>
                </a:ext>
              </a:extLst>
            </p:cNvPr>
            <p:cNvCxnSpPr>
              <a:cxnSpLocks/>
            </p:cNvCxnSpPr>
            <p:nvPr/>
          </p:nvCxnSpPr>
          <p:spPr>
            <a:xfrm>
              <a:off x="5144357" y="7993991"/>
              <a:ext cx="0" cy="71694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16675533-EBA0-4D0E-B42A-BAB06FB782BD}"/>
              </a:ext>
            </a:extLst>
          </p:cNvPr>
          <p:cNvGrpSpPr/>
          <p:nvPr/>
        </p:nvGrpSpPr>
        <p:grpSpPr>
          <a:xfrm>
            <a:off x="4747611" y="1624904"/>
            <a:ext cx="919265" cy="225814"/>
            <a:chOff x="754751" y="7992610"/>
            <a:chExt cx="2637547" cy="724547"/>
          </a:xfrm>
        </p:grpSpPr>
        <p:sp>
          <p:nvSpPr>
            <p:cNvPr id="106" name="Rectangle 105">
              <a:extLst>
                <a:ext uri="{FF2B5EF4-FFF2-40B4-BE49-F238E27FC236}">
                  <a16:creationId xmlns:a16="http://schemas.microsoft.com/office/drawing/2014/main" id="{3E07A9C7-9F25-40BD-8043-6B028C2D6FEA}"/>
                </a:ext>
              </a:extLst>
            </p:cNvPr>
            <p:cNvSpPr/>
            <p:nvPr/>
          </p:nvSpPr>
          <p:spPr>
            <a:xfrm>
              <a:off x="754751" y="7993991"/>
              <a:ext cx="2637547" cy="7169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6DD2633-EF00-4C97-8D7F-2C3B2FF686ED}"/>
                </a:ext>
              </a:extLst>
            </p:cNvPr>
            <p:cNvSpPr/>
            <p:nvPr/>
          </p:nvSpPr>
          <p:spPr>
            <a:xfrm>
              <a:off x="754751" y="7993991"/>
              <a:ext cx="427325" cy="7169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7082E655-D608-43B3-A4DC-6E2594685663}"/>
                </a:ext>
              </a:extLst>
            </p:cNvPr>
            <p:cNvCxnSpPr>
              <a:cxnSpLocks/>
            </p:cNvCxnSpPr>
            <p:nvPr/>
          </p:nvCxnSpPr>
          <p:spPr>
            <a:xfrm>
              <a:off x="1602106" y="7993991"/>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9120586-B17B-4B23-9F8F-EF493BEA05F6}"/>
                </a:ext>
              </a:extLst>
            </p:cNvPr>
            <p:cNvCxnSpPr>
              <a:cxnSpLocks/>
            </p:cNvCxnSpPr>
            <p:nvPr/>
          </p:nvCxnSpPr>
          <p:spPr>
            <a:xfrm>
              <a:off x="2499317" y="7993991"/>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B9F3D0B-D843-4C39-A9D5-2296832B9834}"/>
                </a:ext>
              </a:extLst>
            </p:cNvPr>
            <p:cNvCxnSpPr>
              <a:cxnSpLocks/>
            </p:cNvCxnSpPr>
            <p:nvPr/>
          </p:nvCxnSpPr>
          <p:spPr>
            <a:xfrm>
              <a:off x="1182076" y="7992610"/>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3069FB-DFED-45C0-AF2D-9A75508D0311}"/>
                </a:ext>
              </a:extLst>
            </p:cNvPr>
            <p:cNvCxnSpPr>
              <a:cxnSpLocks/>
            </p:cNvCxnSpPr>
            <p:nvPr/>
          </p:nvCxnSpPr>
          <p:spPr>
            <a:xfrm>
              <a:off x="2952457" y="7992610"/>
              <a:ext cx="0" cy="716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5C7178D-DDC4-494E-BB69-7AAAB011FA44}"/>
                </a:ext>
              </a:extLst>
            </p:cNvPr>
            <p:cNvCxnSpPr>
              <a:cxnSpLocks/>
            </p:cNvCxnSpPr>
            <p:nvPr/>
          </p:nvCxnSpPr>
          <p:spPr>
            <a:xfrm>
              <a:off x="2053614" y="8000213"/>
              <a:ext cx="0" cy="716944"/>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5923F487-6052-4E12-8636-D738FD83A324}"/>
                  </a:ext>
                </a:extLst>
              </p:cNvPr>
              <p:cNvSpPr txBox="1"/>
              <p:nvPr/>
            </p:nvSpPr>
            <p:spPr>
              <a:xfrm>
                <a:off x="3818406" y="2406360"/>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m:t>
                          </m:r>
                        </m:den>
                      </m:f>
                    </m:oMath>
                  </m:oMathPara>
                </a14:m>
                <a:endParaRPr lang="en-US"/>
              </a:p>
            </p:txBody>
          </p:sp>
        </mc:Choice>
        <mc:Fallback xmlns="">
          <p:sp>
            <p:nvSpPr>
              <p:cNvPr id="140" name="TextBox 139">
                <a:extLst>
                  <a:ext uri="{FF2B5EF4-FFF2-40B4-BE49-F238E27FC236}">
                    <a16:creationId xmlns:a16="http://schemas.microsoft.com/office/drawing/2014/main" id="{5923F487-6052-4E12-8636-D738FD83A324}"/>
                  </a:ext>
                </a:extLst>
              </p:cNvPr>
              <p:cNvSpPr txBox="1">
                <a:spLocks noRot="1" noChangeAspect="1" noMove="1" noResize="1" noEditPoints="1" noAdjustHandles="1" noChangeArrowheads="1" noChangeShapeType="1" noTextEdit="1"/>
              </p:cNvSpPr>
              <p:nvPr/>
            </p:nvSpPr>
            <p:spPr>
              <a:xfrm>
                <a:off x="3818406" y="2406360"/>
                <a:ext cx="374395" cy="5203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62BA3866-B9D1-4FC2-9E41-10B1F8E64ADA}"/>
                  </a:ext>
                </a:extLst>
              </p:cNvPr>
              <p:cNvSpPr txBox="1"/>
              <p:nvPr/>
            </p:nvSpPr>
            <p:spPr>
              <a:xfrm>
                <a:off x="404689" y="1803707"/>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m:t>
                          </m:r>
                        </m:den>
                      </m:f>
                    </m:oMath>
                  </m:oMathPara>
                </a14:m>
                <a:endParaRPr lang="en-US"/>
              </a:p>
            </p:txBody>
          </p:sp>
        </mc:Choice>
        <mc:Fallback xmlns="">
          <p:sp>
            <p:nvSpPr>
              <p:cNvPr id="141" name="TextBox 140">
                <a:extLst>
                  <a:ext uri="{FF2B5EF4-FFF2-40B4-BE49-F238E27FC236}">
                    <a16:creationId xmlns:a16="http://schemas.microsoft.com/office/drawing/2014/main" id="{62BA3866-B9D1-4FC2-9E41-10B1F8E64ADA}"/>
                  </a:ext>
                </a:extLst>
              </p:cNvPr>
              <p:cNvSpPr txBox="1">
                <a:spLocks noRot="1" noChangeAspect="1" noMove="1" noResize="1" noEditPoints="1" noAdjustHandles="1" noChangeArrowheads="1" noChangeShapeType="1" noTextEdit="1"/>
              </p:cNvSpPr>
              <p:nvPr/>
            </p:nvSpPr>
            <p:spPr>
              <a:xfrm>
                <a:off x="404689" y="1803707"/>
                <a:ext cx="374395" cy="5203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6589EB81-6487-4E4D-A37E-DB34119D485A}"/>
                  </a:ext>
                </a:extLst>
              </p:cNvPr>
              <p:cNvSpPr txBox="1"/>
              <p:nvPr/>
            </p:nvSpPr>
            <p:spPr>
              <a:xfrm>
                <a:off x="774582" y="1781650"/>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142" name="TextBox 141">
                <a:extLst>
                  <a:ext uri="{FF2B5EF4-FFF2-40B4-BE49-F238E27FC236}">
                    <a16:creationId xmlns:a16="http://schemas.microsoft.com/office/drawing/2014/main" id="{6589EB81-6487-4E4D-A37E-DB34119D485A}"/>
                  </a:ext>
                </a:extLst>
              </p:cNvPr>
              <p:cNvSpPr txBox="1">
                <a:spLocks noRot="1" noChangeAspect="1" noMove="1" noResize="1" noEditPoints="1" noAdjustHandles="1" noChangeArrowheads="1" noChangeShapeType="1" noTextEdit="1"/>
              </p:cNvSpPr>
              <p:nvPr/>
            </p:nvSpPr>
            <p:spPr>
              <a:xfrm>
                <a:off x="774582" y="1781650"/>
                <a:ext cx="374395" cy="542456"/>
              </a:xfrm>
              <a:prstGeom prst="rect">
                <a:avLst/>
              </a:prstGeom>
              <a:blipFill>
                <a:blip r:embed="rId5"/>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78BFF7D-9C71-4486-8275-EEFF2BFE436D}"/>
              </a:ext>
            </a:extLst>
          </p:cNvPr>
          <p:cNvSpPr txBox="1"/>
          <p:nvPr/>
        </p:nvSpPr>
        <p:spPr>
          <a:xfrm>
            <a:off x="616170" y="1915619"/>
            <a:ext cx="803081" cy="369332"/>
          </a:xfrm>
          <a:prstGeom prst="rect">
            <a:avLst/>
          </a:prstGeom>
          <a:noFill/>
        </p:spPr>
        <p:txBody>
          <a:bodyPr wrap="square" rtlCol="0">
            <a:spAutoFit/>
          </a:bodyPr>
          <a:lstStyle/>
          <a:p>
            <a:r>
              <a:rPr lang="en-US"/>
              <a:t>x      =</a:t>
            </a:r>
          </a:p>
        </p:txBody>
      </p:sp>
      <mc:AlternateContent xmlns:mc="http://schemas.openxmlformats.org/markup-compatibility/2006" xmlns:p14="http://schemas.microsoft.com/office/powerpoint/2010/main">
        <mc:Choice Requires="p14">
          <p:contentPart p14:bwMode="auto" r:id="rId9">
            <p14:nvContentPartPr>
              <p14:cNvPr id="144" name="Ink 143">
                <a:extLst>
                  <a:ext uri="{FF2B5EF4-FFF2-40B4-BE49-F238E27FC236}">
                    <a16:creationId xmlns:a16="http://schemas.microsoft.com/office/drawing/2014/main" id="{9F3ADB27-50D5-4F21-82ED-76D8675142C5}"/>
                  </a:ext>
                </a:extLst>
              </p14:cNvPr>
              <p14:cNvContentPartPr/>
              <p14:nvPr/>
            </p14:nvContentPartPr>
            <p14:xfrm>
              <a:off x="1790486" y="1814921"/>
              <a:ext cx="334176" cy="466869"/>
            </p14:xfrm>
          </p:contentPart>
        </mc:Choice>
        <mc:Fallback xmlns="">
          <p:pic>
            <p:nvPicPr>
              <p:cNvPr id="144" name="Ink 143">
                <a:extLst>
                  <a:ext uri="{FF2B5EF4-FFF2-40B4-BE49-F238E27FC236}">
                    <a16:creationId xmlns:a16="http://schemas.microsoft.com/office/drawing/2014/main" id="{9F3ADB27-50D5-4F21-82ED-76D8675142C5}"/>
                  </a:ext>
                </a:extLst>
              </p:cNvPr>
              <p:cNvPicPr/>
              <p:nvPr/>
            </p:nvPicPr>
            <p:blipFill>
              <a:blip r:embed="rId10"/>
              <a:stretch>
                <a:fillRect/>
              </a:stretch>
            </p:blipFill>
            <p:spPr>
              <a:xfrm>
                <a:off x="1762038" y="1786484"/>
                <a:ext cx="391072" cy="523743"/>
              </a:xfrm>
              <a:prstGeom prst="rect">
                <a:avLst/>
              </a:prstGeom>
            </p:spPr>
          </p:pic>
        </mc:Fallback>
      </mc:AlternateContent>
      <p:sp>
        <p:nvSpPr>
          <p:cNvPr id="145" name="Rectangle 144">
            <a:extLst>
              <a:ext uri="{FF2B5EF4-FFF2-40B4-BE49-F238E27FC236}">
                <a16:creationId xmlns:a16="http://schemas.microsoft.com/office/drawing/2014/main" id="{A9C789F3-22BE-41C6-9763-2DC327C353D6}"/>
              </a:ext>
            </a:extLst>
          </p:cNvPr>
          <p:cNvSpPr/>
          <p:nvPr/>
        </p:nvSpPr>
        <p:spPr>
          <a:xfrm>
            <a:off x="703717" y="2339468"/>
            <a:ext cx="2511431" cy="923330"/>
          </a:xfrm>
          <a:prstGeom prst="rect">
            <a:avLst/>
          </a:prstGeom>
        </p:spPr>
        <p:txBody>
          <a:bodyPr wrap="square">
            <a:spAutoFit/>
          </a:bodyPr>
          <a:lstStyle/>
          <a:p>
            <a:r>
              <a:rPr lang="en-US">
                <a:solidFill>
                  <a:schemeClr val="tx1">
                    <a:lumMod val="50000"/>
                    <a:lumOff val="50000"/>
                  </a:schemeClr>
                </a:solidFill>
                <a:cs typeface="Calibri" panose="020F0502020204030204" pitchFamily="34" charset="0"/>
              </a:rPr>
              <a:t>____________________________________________________________</a:t>
            </a:r>
          </a:p>
        </p:txBody>
      </p:sp>
      <p:sp>
        <p:nvSpPr>
          <p:cNvPr id="35" name="Rectangle 34">
            <a:extLst>
              <a:ext uri="{FF2B5EF4-FFF2-40B4-BE49-F238E27FC236}">
                <a16:creationId xmlns:a16="http://schemas.microsoft.com/office/drawing/2014/main" id="{BF733368-F5AE-4E1E-BEFE-E6FEA76A086E}"/>
              </a:ext>
            </a:extLst>
          </p:cNvPr>
          <p:cNvSpPr/>
          <p:nvPr/>
        </p:nvSpPr>
        <p:spPr>
          <a:xfrm>
            <a:off x="1025996" y="3440035"/>
            <a:ext cx="6040939" cy="1200329"/>
          </a:xfrm>
          <a:prstGeom prst="rect">
            <a:avLst/>
          </a:prstGeom>
        </p:spPr>
        <p:txBody>
          <a:bodyPr wrap="square">
            <a:spAutoFit/>
          </a:bodyPr>
          <a:lstStyle/>
          <a:p>
            <a:r>
              <a:rPr lang="en-US">
                <a:solidFill>
                  <a:schemeClr val="tx1">
                    <a:lumMod val="50000"/>
                    <a:lumOff val="50000"/>
                  </a:schemeClr>
                </a:solidFill>
                <a:cs typeface="Calibri" panose="020F0502020204030204" pitchFamily="34" charset="0"/>
              </a:rPr>
              <a:t>___________________________________________________</a:t>
            </a:r>
          </a:p>
          <a:p>
            <a:endParaRPr lang="en-US">
              <a:solidFill>
                <a:schemeClr val="tx1">
                  <a:lumMod val="50000"/>
                  <a:lumOff val="50000"/>
                </a:schemeClr>
              </a:solidFill>
              <a:cs typeface="Calibri" panose="020F0502020204030204" pitchFamily="34" charset="0"/>
            </a:endParaRPr>
          </a:p>
          <a:p>
            <a:r>
              <a:rPr lang="en-US">
                <a:solidFill>
                  <a:schemeClr val="tx1">
                    <a:lumMod val="50000"/>
                    <a:lumOff val="50000"/>
                  </a:schemeClr>
                </a:solidFill>
                <a:cs typeface="Calibri" panose="020F0502020204030204" pitchFamily="34" charset="0"/>
              </a:rPr>
              <a:t>______________________________________________________________________________________________________</a:t>
            </a:r>
          </a:p>
        </p:txBody>
      </p:sp>
      <p:sp>
        <p:nvSpPr>
          <p:cNvPr id="3" name="TextBox 2">
            <a:extLst>
              <a:ext uri="{FF2B5EF4-FFF2-40B4-BE49-F238E27FC236}">
                <a16:creationId xmlns:a16="http://schemas.microsoft.com/office/drawing/2014/main" id="{ED7AEBC8-CAA5-4E3B-AF28-72FD770BBBC5}"/>
              </a:ext>
            </a:extLst>
          </p:cNvPr>
          <p:cNvSpPr txBox="1"/>
          <p:nvPr/>
        </p:nvSpPr>
        <p:spPr>
          <a:xfrm>
            <a:off x="946122" y="3727241"/>
            <a:ext cx="6206592" cy="246221"/>
          </a:xfrm>
          <a:prstGeom prst="rect">
            <a:avLst/>
          </a:prstGeom>
          <a:noFill/>
        </p:spPr>
        <p:txBody>
          <a:bodyPr wrap="square" rtlCol="0">
            <a:spAutoFit/>
          </a:bodyPr>
          <a:lstStyle/>
          <a:p>
            <a:r>
              <a:rPr lang="en-US" sz="1000"/>
              <a:t>0													1</a:t>
            </a:r>
          </a:p>
        </p:txBody>
      </p:sp>
      <p:sp>
        <p:nvSpPr>
          <p:cNvPr id="6" name="TextBox 5">
            <a:extLst>
              <a:ext uri="{FF2B5EF4-FFF2-40B4-BE49-F238E27FC236}">
                <a16:creationId xmlns:a16="http://schemas.microsoft.com/office/drawing/2014/main" id="{510D4595-3CA9-4EBE-9CFF-AB812C81D1E8}"/>
              </a:ext>
            </a:extLst>
          </p:cNvPr>
          <p:cNvSpPr txBox="1"/>
          <p:nvPr/>
        </p:nvSpPr>
        <p:spPr>
          <a:xfrm>
            <a:off x="746626" y="4863090"/>
            <a:ext cx="2354437" cy="369332"/>
          </a:xfrm>
          <a:prstGeom prst="rect">
            <a:avLst/>
          </a:prstGeom>
          <a:noFill/>
        </p:spPr>
        <p:txBody>
          <a:bodyPr wrap="square" rtlCol="0">
            <a:spAutoFit/>
          </a:bodyPr>
          <a:lstStyle/>
          <a:p>
            <a:r>
              <a:rPr lang="en-US"/>
              <a:t>Compare the fractions.</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41D310A-E5C3-4953-BB8E-1DAC740425F2}"/>
                  </a:ext>
                </a:extLst>
              </p:cNvPr>
              <p:cNvSpPr txBox="1"/>
              <p:nvPr/>
            </p:nvSpPr>
            <p:spPr>
              <a:xfrm>
                <a:off x="746627" y="5296188"/>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m:t>
                          </m:r>
                        </m:den>
                      </m:f>
                    </m:oMath>
                  </m:oMathPara>
                </a14:m>
                <a:endParaRPr lang="en-US"/>
              </a:p>
            </p:txBody>
          </p:sp>
        </mc:Choice>
        <mc:Fallback xmlns="">
          <p:sp>
            <p:nvSpPr>
              <p:cNvPr id="38" name="TextBox 37">
                <a:extLst>
                  <a:ext uri="{FF2B5EF4-FFF2-40B4-BE49-F238E27FC236}">
                    <a16:creationId xmlns:a16="http://schemas.microsoft.com/office/drawing/2014/main" id="{241D310A-E5C3-4953-BB8E-1DAC740425F2}"/>
                  </a:ext>
                </a:extLst>
              </p:cNvPr>
              <p:cNvSpPr txBox="1">
                <a:spLocks noRot="1" noChangeAspect="1" noMove="1" noResize="1" noEditPoints="1" noAdjustHandles="1" noChangeArrowheads="1" noChangeShapeType="1" noTextEdit="1"/>
              </p:cNvSpPr>
              <p:nvPr/>
            </p:nvSpPr>
            <p:spPr>
              <a:xfrm>
                <a:off x="746627" y="5296188"/>
                <a:ext cx="374395" cy="5203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1C8FD96-B070-43A7-8F84-0113E3C6D74D}"/>
                  </a:ext>
                </a:extLst>
              </p:cNvPr>
              <p:cNvSpPr txBox="1"/>
              <p:nvPr/>
            </p:nvSpPr>
            <p:spPr>
              <a:xfrm>
                <a:off x="1257701" y="5296187"/>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6</m:t>
                          </m:r>
                        </m:den>
                      </m:f>
                    </m:oMath>
                  </m:oMathPara>
                </a14:m>
                <a:endParaRPr lang="en-US"/>
              </a:p>
            </p:txBody>
          </p:sp>
        </mc:Choice>
        <mc:Fallback xmlns="">
          <p:sp>
            <p:nvSpPr>
              <p:cNvPr id="40" name="TextBox 39">
                <a:extLst>
                  <a:ext uri="{FF2B5EF4-FFF2-40B4-BE49-F238E27FC236}">
                    <a16:creationId xmlns:a16="http://schemas.microsoft.com/office/drawing/2014/main" id="{E1C8FD96-B070-43A7-8F84-0113E3C6D74D}"/>
                  </a:ext>
                </a:extLst>
              </p:cNvPr>
              <p:cNvSpPr txBox="1">
                <a:spLocks noRot="1" noChangeAspect="1" noMove="1" noResize="1" noEditPoints="1" noAdjustHandles="1" noChangeArrowheads="1" noChangeShapeType="1" noTextEdit="1"/>
              </p:cNvSpPr>
              <p:nvPr/>
            </p:nvSpPr>
            <p:spPr>
              <a:xfrm>
                <a:off x="1257701" y="5296187"/>
                <a:ext cx="374395" cy="544252"/>
              </a:xfrm>
              <a:prstGeom prst="rect">
                <a:avLst/>
              </a:prstGeom>
              <a:blipFill>
                <a:blip r:embed="rId12"/>
                <a:stretch>
                  <a:fillRect/>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F6F9E10F-3991-4F15-8C91-0206E7F0761D}"/>
              </a:ext>
            </a:extLst>
          </p:cNvPr>
          <p:cNvSpPr/>
          <p:nvPr/>
        </p:nvSpPr>
        <p:spPr>
          <a:xfrm>
            <a:off x="1076059" y="5454426"/>
            <a:ext cx="226606" cy="2053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E18F72B-3338-4620-AEB3-6FD09B80DC59}"/>
                  </a:ext>
                </a:extLst>
              </p:cNvPr>
              <p:cNvSpPr txBox="1"/>
              <p:nvPr/>
            </p:nvSpPr>
            <p:spPr>
              <a:xfrm>
                <a:off x="746626" y="6361688"/>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7</m:t>
                          </m:r>
                        </m:den>
                      </m:f>
                    </m:oMath>
                  </m:oMathPara>
                </a14:m>
                <a:endParaRPr lang="en-US"/>
              </a:p>
            </p:txBody>
          </p:sp>
        </mc:Choice>
        <mc:Fallback xmlns="">
          <p:sp>
            <p:nvSpPr>
              <p:cNvPr id="42" name="TextBox 41">
                <a:extLst>
                  <a:ext uri="{FF2B5EF4-FFF2-40B4-BE49-F238E27FC236}">
                    <a16:creationId xmlns:a16="http://schemas.microsoft.com/office/drawing/2014/main" id="{8E18F72B-3338-4620-AEB3-6FD09B80DC59}"/>
                  </a:ext>
                </a:extLst>
              </p:cNvPr>
              <p:cNvSpPr txBox="1">
                <a:spLocks noRot="1" noChangeAspect="1" noMove="1" noResize="1" noEditPoints="1" noAdjustHandles="1" noChangeArrowheads="1" noChangeShapeType="1" noTextEdit="1"/>
              </p:cNvSpPr>
              <p:nvPr/>
            </p:nvSpPr>
            <p:spPr>
              <a:xfrm>
                <a:off x="746626" y="6361688"/>
                <a:ext cx="374395" cy="5203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A83714C-6032-4125-A78B-895207CECF16}"/>
                  </a:ext>
                </a:extLst>
              </p:cNvPr>
              <p:cNvSpPr txBox="1"/>
              <p:nvPr/>
            </p:nvSpPr>
            <p:spPr>
              <a:xfrm>
                <a:off x="1257700" y="6361687"/>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5</m:t>
                          </m:r>
                        </m:den>
                      </m:f>
                    </m:oMath>
                  </m:oMathPara>
                </a14:m>
                <a:endParaRPr lang="en-US"/>
              </a:p>
            </p:txBody>
          </p:sp>
        </mc:Choice>
        <mc:Fallback xmlns="">
          <p:sp>
            <p:nvSpPr>
              <p:cNvPr id="43" name="TextBox 42">
                <a:extLst>
                  <a:ext uri="{FF2B5EF4-FFF2-40B4-BE49-F238E27FC236}">
                    <a16:creationId xmlns:a16="http://schemas.microsoft.com/office/drawing/2014/main" id="{9A83714C-6032-4125-A78B-895207CECF16}"/>
                  </a:ext>
                </a:extLst>
              </p:cNvPr>
              <p:cNvSpPr txBox="1">
                <a:spLocks noRot="1" noChangeAspect="1" noMove="1" noResize="1" noEditPoints="1" noAdjustHandles="1" noChangeArrowheads="1" noChangeShapeType="1" noTextEdit="1"/>
              </p:cNvSpPr>
              <p:nvPr/>
            </p:nvSpPr>
            <p:spPr>
              <a:xfrm>
                <a:off x="1257700" y="6361687"/>
                <a:ext cx="374395" cy="520399"/>
              </a:xfrm>
              <a:prstGeom prst="rect">
                <a:avLst/>
              </a:prstGeom>
              <a:blipFill>
                <a:blip r:embed="rId14"/>
                <a:stretch>
                  <a:fillRect/>
                </a:stretch>
              </a:blipFill>
            </p:spPr>
            <p:txBody>
              <a:bodyPr/>
              <a:lstStyle/>
              <a:p>
                <a:r>
                  <a:rPr lang="en-US">
                    <a:noFill/>
                  </a:rPr>
                  <a:t> </a:t>
                </a:r>
              </a:p>
            </p:txBody>
          </p:sp>
        </mc:Fallback>
      </mc:AlternateContent>
      <p:sp>
        <p:nvSpPr>
          <p:cNvPr id="44" name="Rectangle: Rounded Corners 43">
            <a:extLst>
              <a:ext uri="{FF2B5EF4-FFF2-40B4-BE49-F238E27FC236}">
                <a16:creationId xmlns:a16="http://schemas.microsoft.com/office/drawing/2014/main" id="{9A66E83C-9DC3-4192-99C6-8B5D8C44BF1D}"/>
              </a:ext>
            </a:extLst>
          </p:cNvPr>
          <p:cNvSpPr/>
          <p:nvPr/>
        </p:nvSpPr>
        <p:spPr>
          <a:xfrm>
            <a:off x="1076058" y="6519926"/>
            <a:ext cx="226606" cy="2053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1C1E09E-41B6-4AC9-BF03-2DDEB06078C4}"/>
                  </a:ext>
                </a:extLst>
              </p:cNvPr>
              <p:cNvSpPr txBox="1"/>
              <p:nvPr/>
            </p:nvSpPr>
            <p:spPr>
              <a:xfrm>
                <a:off x="3101063" y="1831666"/>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45" name="TextBox 44">
                <a:extLst>
                  <a:ext uri="{FF2B5EF4-FFF2-40B4-BE49-F238E27FC236}">
                    <a16:creationId xmlns:a16="http://schemas.microsoft.com/office/drawing/2014/main" id="{11C1E09E-41B6-4AC9-BF03-2DDEB06078C4}"/>
                  </a:ext>
                </a:extLst>
              </p:cNvPr>
              <p:cNvSpPr txBox="1">
                <a:spLocks noRot="1" noChangeAspect="1" noMove="1" noResize="1" noEditPoints="1" noAdjustHandles="1" noChangeArrowheads="1" noChangeShapeType="1" noTextEdit="1"/>
              </p:cNvSpPr>
              <p:nvPr/>
            </p:nvSpPr>
            <p:spPr>
              <a:xfrm>
                <a:off x="3101063" y="1831666"/>
                <a:ext cx="374395" cy="54245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33E329F-5AA1-4918-9065-D2E723205851}"/>
                  </a:ext>
                </a:extLst>
              </p:cNvPr>
              <p:cNvSpPr txBox="1"/>
              <p:nvPr/>
            </p:nvSpPr>
            <p:spPr>
              <a:xfrm>
                <a:off x="2245049" y="1842695"/>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a:p>
            </p:txBody>
          </p:sp>
        </mc:Choice>
        <mc:Fallback xmlns="">
          <p:sp>
            <p:nvSpPr>
              <p:cNvPr id="46" name="TextBox 45">
                <a:extLst>
                  <a:ext uri="{FF2B5EF4-FFF2-40B4-BE49-F238E27FC236}">
                    <a16:creationId xmlns:a16="http://schemas.microsoft.com/office/drawing/2014/main" id="{F33E329F-5AA1-4918-9065-D2E723205851}"/>
                  </a:ext>
                </a:extLst>
              </p:cNvPr>
              <p:cNvSpPr txBox="1">
                <a:spLocks noRot="1" noChangeAspect="1" noMove="1" noResize="1" noEditPoints="1" noAdjustHandles="1" noChangeArrowheads="1" noChangeShapeType="1" noTextEdit="1"/>
              </p:cNvSpPr>
              <p:nvPr/>
            </p:nvSpPr>
            <p:spPr>
              <a:xfrm>
                <a:off x="2245049" y="1842695"/>
                <a:ext cx="374395" cy="52039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9E8F426-C34E-4A3C-BCB8-D804B9A1980A}"/>
                  </a:ext>
                </a:extLst>
              </p:cNvPr>
              <p:cNvSpPr txBox="1"/>
              <p:nvPr/>
            </p:nvSpPr>
            <p:spPr>
              <a:xfrm>
                <a:off x="2614942" y="1820638"/>
                <a:ext cx="374395"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en/>
                      </m:f>
                    </m:oMath>
                  </m:oMathPara>
                </a14:m>
                <a:endParaRPr lang="en-US"/>
              </a:p>
            </p:txBody>
          </p:sp>
        </mc:Choice>
        <mc:Fallback xmlns="">
          <p:sp>
            <p:nvSpPr>
              <p:cNvPr id="47" name="TextBox 46">
                <a:extLst>
                  <a:ext uri="{FF2B5EF4-FFF2-40B4-BE49-F238E27FC236}">
                    <a16:creationId xmlns:a16="http://schemas.microsoft.com/office/drawing/2014/main" id="{49E8F426-C34E-4A3C-BCB8-D804B9A1980A}"/>
                  </a:ext>
                </a:extLst>
              </p:cNvPr>
              <p:cNvSpPr txBox="1">
                <a:spLocks noRot="1" noChangeAspect="1" noMove="1" noResize="1" noEditPoints="1" noAdjustHandles="1" noChangeArrowheads="1" noChangeShapeType="1" noTextEdit="1"/>
              </p:cNvSpPr>
              <p:nvPr/>
            </p:nvSpPr>
            <p:spPr>
              <a:xfrm>
                <a:off x="2614942" y="1820638"/>
                <a:ext cx="374395" cy="542456"/>
              </a:xfrm>
              <a:prstGeom prst="rect">
                <a:avLst/>
              </a:prstGeom>
              <a:blipFill>
                <a:blip r:embed="rId5"/>
                <a:stretch>
                  <a:fillRect/>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ECDF28F7-88C7-43B1-8981-30430CF234C5}"/>
              </a:ext>
            </a:extLst>
          </p:cNvPr>
          <p:cNvSpPr txBox="1"/>
          <p:nvPr/>
        </p:nvSpPr>
        <p:spPr>
          <a:xfrm>
            <a:off x="2456530" y="1954607"/>
            <a:ext cx="803081" cy="369332"/>
          </a:xfrm>
          <a:prstGeom prst="rect">
            <a:avLst/>
          </a:prstGeom>
          <a:noFill/>
        </p:spPr>
        <p:txBody>
          <a:bodyPr wrap="square" rtlCol="0">
            <a:spAutoFit/>
          </a:bodyPr>
          <a:lstStyle/>
          <a:p>
            <a:r>
              <a:rPr lang="en-US"/>
              <a:t>x      =</a:t>
            </a:r>
          </a:p>
        </p:txBody>
      </p:sp>
      <p:sp>
        <p:nvSpPr>
          <p:cNvPr id="8" name="Title 7">
            <a:extLst>
              <a:ext uri="{FF2B5EF4-FFF2-40B4-BE49-F238E27FC236}">
                <a16:creationId xmlns:a16="http://schemas.microsoft.com/office/drawing/2014/main" id="{CE722FFA-51BD-48C9-A9E0-326B5791909B}"/>
              </a:ext>
            </a:extLst>
          </p:cNvPr>
          <p:cNvSpPr>
            <a:spLocks noGrp="1"/>
          </p:cNvSpPr>
          <p:nvPr>
            <p:ph type="ctrTitle"/>
          </p:nvPr>
        </p:nvSpPr>
        <p:spPr>
          <a:xfrm>
            <a:off x="7927102" y="1689128"/>
            <a:ext cx="875478" cy="3501813"/>
          </a:xfrm>
        </p:spPr>
        <p:txBody>
          <a:bodyPr>
            <a:normAutofit/>
          </a:bodyPr>
          <a:lstStyle/>
          <a:p>
            <a:r>
              <a:rPr lang="en-US" sz="800"/>
              <a:t>Comparing Fractions</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6BE7038-622F-4F11-89A9-3C4362ACBBC0}"/>
                  </a:ext>
                </a:extLst>
              </p:cNvPr>
              <p:cNvSpPr txBox="1"/>
              <p:nvPr/>
            </p:nvSpPr>
            <p:spPr>
              <a:xfrm>
                <a:off x="4198276" y="5296188"/>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11</m:t>
                          </m:r>
                        </m:num>
                        <m:den>
                          <m:r>
                            <a:rPr lang="en-US" b="0" i="1" smtClean="0">
                              <a:latin typeface="Cambria Math" panose="02040503050406030204" pitchFamily="18" charset="0"/>
                            </a:rPr>
                            <m:t>16</m:t>
                          </m:r>
                        </m:den>
                      </m:f>
                    </m:oMath>
                  </m:oMathPara>
                </a14:m>
                <a:endParaRPr lang="en-US"/>
              </a:p>
            </p:txBody>
          </p:sp>
        </mc:Choice>
        <mc:Fallback xmlns="">
          <p:sp>
            <p:nvSpPr>
              <p:cNvPr id="49" name="TextBox 48">
                <a:extLst>
                  <a:ext uri="{FF2B5EF4-FFF2-40B4-BE49-F238E27FC236}">
                    <a16:creationId xmlns:a16="http://schemas.microsoft.com/office/drawing/2014/main" id="{96BE7038-622F-4F11-89A9-3C4362ACBBC0}"/>
                  </a:ext>
                </a:extLst>
              </p:cNvPr>
              <p:cNvSpPr txBox="1">
                <a:spLocks noRot="1" noChangeAspect="1" noMove="1" noResize="1" noEditPoints="1" noAdjustHandles="1" noChangeArrowheads="1" noChangeShapeType="1" noTextEdit="1"/>
              </p:cNvSpPr>
              <p:nvPr/>
            </p:nvSpPr>
            <p:spPr>
              <a:xfrm>
                <a:off x="4198276" y="5296188"/>
                <a:ext cx="374395" cy="52039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F7AAE66-38F9-405F-A336-B7210B18391B}"/>
                  </a:ext>
                </a:extLst>
              </p:cNvPr>
              <p:cNvSpPr txBox="1"/>
              <p:nvPr/>
            </p:nvSpPr>
            <p:spPr>
              <a:xfrm>
                <a:off x="4754312" y="5310041"/>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6</m:t>
                          </m:r>
                        </m:den>
                      </m:f>
                    </m:oMath>
                  </m:oMathPara>
                </a14:m>
                <a:endParaRPr lang="en-US"/>
              </a:p>
            </p:txBody>
          </p:sp>
        </mc:Choice>
        <mc:Fallback xmlns="">
          <p:sp>
            <p:nvSpPr>
              <p:cNvPr id="50" name="TextBox 49">
                <a:extLst>
                  <a:ext uri="{FF2B5EF4-FFF2-40B4-BE49-F238E27FC236}">
                    <a16:creationId xmlns:a16="http://schemas.microsoft.com/office/drawing/2014/main" id="{6F7AAE66-38F9-405F-A336-B7210B18391B}"/>
                  </a:ext>
                </a:extLst>
              </p:cNvPr>
              <p:cNvSpPr txBox="1">
                <a:spLocks noRot="1" noChangeAspect="1" noMove="1" noResize="1" noEditPoints="1" noAdjustHandles="1" noChangeArrowheads="1" noChangeShapeType="1" noTextEdit="1"/>
              </p:cNvSpPr>
              <p:nvPr/>
            </p:nvSpPr>
            <p:spPr>
              <a:xfrm>
                <a:off x="4754312" y="5310041"/>
                <a:ext cx="374395" cy="544252"/>
              </a:xfrm>
              <a:prstGeom prst="rect">
                <a:avLst/>
              </a:prstGeom>
              <a:blipFill>
                <a:blip r:embed="rId17"/>
                <a:stretch>
                  <a:fillRect/>
                </a:stretch>
              </a:blipFill>
            </p:spPr>
            <p:txBody>
              <a:bodyPr/>
              <a:lstStyle/>
              <a:p>
                <a:r>
                  <a:rPr lang="en-US">
                    <a:noFill/>
                  </a:rPr>
                  <a:t> </a:t>
                </a:r>
              </a:p>
            </p:txBody>
          </p:sp>
        </mc:Fallback>
      </mc:AlternateContent>
      <p:sp>
        <p:nvSpPr>
          <p:cNvPr id="51" name="Rectangle: Rounded Corners 50">
            <a:extLst>
              <a:ext uri="{FF2B5EF4-FFF2-40B4-BE49-F238E27FC236}">
                <a16:creationId xmlns:a16="http://schemas.microsoft.com/office/drawing/2014/main" id="{E2B7E5E1-871A-456A-89FC-2E2CAC7E0616}"/>
              </a:ext>
            </a:extLst>
          </p:cNvPr>
          <p:cNvSpPr/>
          <p:nvPr/>
        </p:nvSpPr>
        <p:spPr>
          <a:xfrm>
            <a:off x="4572670" y="5468280"/>
            <a:ext cx="226606" cy="2053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E697217-BB4D-4A66-8CD8-992A99BEFC95}"/>
                  </a:ext>
                </a:extLst>
              </p:cNvPr>
              <p:cNvSpPr txBox="1"/>
              <p:nvPr/>
            </p:nvSpPr>
            <p:spPr>
              <a:xfrm>
                <a:off x="4198275" y="6361688"/>
                <a:ext cx="374395" cy="5194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13</m:t>
                          </m:r>
                        </m:num>
                        <m:den>
                          <m:r>
                            <a:rPr lang="en-US" b="0" i="1" smtClean="0">
                              <a:latin typeface="Cambria Math" panose="02040503050406030204" pitchFamily="18" charset="0"/>
                            </a:rPr>
                            <m:t>12</m:t>
                          </m:r>
                        </m:den>
                      </m:f>
                    </m:oMath>
                  </m:oMathPara>
                </a14:m>
                <a:endParaRPr lang="en-US"/>
              </a:p>
            </p:txBody>
          </p:sp>
        </mc:Choice>
        <mc:Fallback xmlns="">
          <p:sp>
            <p:nvSpPr>
              <p:cNvPr id="52" name="TextBox 51">
                <a:extLst>
                  <a:ext uri="{FF2B5EF4-FFF2-40B4-BE49-F238E27FC236}">
                    <a16:creationId xmlns:a16="http://schemas.microsoft.com/office/drawing/2014/main" id="{8E697217-BB4D-4A66-8CD8-992A99BEFC95}"/>
                  </a:ext>
                </a:extLst>
              </p:cNvPr>
              <p:cNvSpPr txBox="1">
                <a:spLocks noRot="1" noChangeAspect="1" noMove="1" noResize="1" noEditPoints="1" noAdjustHandles="1" noChangeArrowheads="1" noChangeShapeType="1" noTextEdit="1"/>
              </p:cNvSpPr>
              <p:nvPr/>
            </p:nvSpPr>
            <p:spPr>
              <a:xfrm>
                <a:off x="4198275" y="6361688"/>
                <a:ext cx="374395" cy="51943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73E804C-48A9-416C-A636-ECD918E7EFFE}"/>
                  </a:ext>
                </a:extLst>
              </p:cNvPr>
              <p:cNvSpPr txBox="1"/>
              <p:nvPr/>
            </p:nvSpPr>
            <p:spPr>
              <a:xfrm>
                <a:off x="4849767" y="6360663"/>
                <a:ext cx="374395" cy="5204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13</m:t>
                          </m:r>
                        </m:num>
                        <m:den>
                          <m:r>
                            <a:rPr lang="en-US" b="0" i="1" smtClean="0">
                              <a:latin typeface="Cambria Math" panose="02040503050406030204" pitchFamily="18" charset="0"/>
                            </a:rPr>
                            <m:t>12</m:t>
                          </m:r>
                        </m:den>
                      </m:f>
                    </m:oMath>
                  </m:oMathPara>
                </a14:m>
                <a:endParaRPr lang="en-US"/>
              </a:p>
            </p:txBody>
          </p:sp>
        </mc:Choice>
        <mc:Fallback xmlns="">
          <p:sp>
            <p:nvSpPr>
              <p:cNvPr id="53" name="TextBox 52">
                <a:extLst>
                  <a:ext uri="{FF2B5EF4-FFF2-40B4-BE49-F238E27FC236}">
                    <a16:creationId xmlns:a16="http://schemas.microsoft.com/office/drawing/2014/main" id="{973E804C-48A9-416C-A636-ECD918E7EFFE}"/>
                  </a:ext>
                </a:extLst>
              </p:cNvPr>
              <p:cNvSpPr txBox="1">
                <a:spLocks noRot="1" noChangeAspect="1" noMove="1" noResize="1" noEditPoints="1" noAdjustHandles="1" noChangeArrowheads="1" noChangeShapeType="1" noTextEdit="1"/>
              </p:cNvSpPr>
              <p:nvPr/>
            </p:nvSpPr>
            <p:spPr>
              <a:xfrm>
                <a:off x="4849767" y="6360663"/>
                <a:ext cx="374395" cy="520463"/>
              </a:xfrm>
              <a:prstGeom prst="rect">
                <a:avLst/>
              </a:prstGeom>
              <a:blipFill>
                <a:blip r:embed="rId19"/>
                <a:stretch>
                  <a:fillRect/>
                </a:stretch>
              </a:blipFill>
            </p:spPr>
            <p:txBody>
              <a:bodyPr/>
              <a:lstStyle/>
              <a:p>
                <a:r>
                  <a:rPr lang="en-US">
                    <a:noFill/>
                  </a:rPr>
                  <a:t> </a:t>
                </a:r>
              </a:p>
            </p:txBody>
          </p:sp>
        </mc:Fallback>
      </mc:AlternateContent>
      <p:sp>
        <p:nvSpPr>
          <p:cNvPr id="54" name="Rectangle: Rounded Corners 53">
            <a:extLst>
              <a:ext uri="{FF2B5EF4-FFF2-40B4-BE49-F238E27FC236}">
                <a16:creationId xmlns:a16="http://schemas.microsoft.com/office/drawing/2014/main" id="{200F56C8-CC8D-43AF-BA56-DE0AA765A422}"/>
              </a:ext>
            </a:extLst>
          </p:cNvPr>
          <p:cNvSpPr/>
          <p:nvPr/>
        </p:nvSpPr>
        <p:spPr>
          <a:xfrm>
            <a:off x="4572670" y="6518902"/>
            <a:ext cx="226606" cy="2053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714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8"/>
                                        </p:tgtEl>
                                      </p:cBhvr>
                                    </p:animEffect>
                                    <p:set>
                                      <p:cBhvr>
                                        <p:cTn id="7"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418321" y="295810"/>
            <a:ext cx="6744863"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Review</a:t>
            </a:r>
            <a:endParaRPr lang="en-US" sz="4000" kern="1200">
              <a:ln>
                <a:solidFill>
                  <a:schemeClr val="bg1">
                    <a:lumMod val="75000"/>
                  </a:schemeClr>
                </a:solidFill>
              </a:ln>
              <a:solidFill>
                <a:schemeClr val="tx1"/>
              </a:solidFill>
              <a:latin typeface="jabjai" panose="00000300000000000000" pitchFamily="2" charset="0"/>
            </a:endParaRPr>
          </a:p>
        </p:txBody>
      </p:sp>
      <p:sp>
        <p:nvSpPr>
          <p:cNvPr id="6" name="TextBox 5">
            <a:extLst>
              <a:ext uri="{FF2B5EF4-FFF2-40B4-BE49-F238E27FC236}">
                <a16:creationId xmlns:a16="http://schemas.microsoft.com/office/drawing/2014/main" id="{510D4595-3CA9-4EBE-9CFF-AB812C81D1E8}"/>
              </a:ext>
            </a:extLst>
          </p:cNvPr>
          <p:cNvSpPr txBox="1"/>
          <p:nvPr/>
        </p:nvSpPr>
        <p:spPr>
          <a:xfrm>
            <a:off x="4846814" y="3553892"/>
            <a:ext cx="2354437" cy="369332"/>
          </a:xfrm>
          <a:prstGeom prst="rect">
            <a:avLst/>
          </a:prstGeom>
          <a:noFill/>
        </p:spPr>
        <p:txBody>
          <a:bodyPr wrap="square" rtlCol="0">
            <a:spAutoFit/>
          </a:bodyPr>
          <a:lstStyle/>
          <a:p>
            <a:r>
              <a:rPr lang="en-US"/>
              <a:t>Compare the fractions.</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41D310A-E5C3-4953-BB8E-1DAC740425F2}"/>
                  </a:ext>
                </a:extLst>
              </p:cNvPr>
              <p:cNvSpPr txBox="1"/>
              <p:nvPr/>
            </p:nvSpPr>
            <p:spPr>
              <a:xfrm>
                <a:off x="4726216" y="4004892"/>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11</m:t>
                          </m:r>
                        </m:num>
                        <m:den>
                          <m:r>
                            <a:rPr lang="en-US" b="0" i="1" smtClean="0">
                              <a:latin typeface="Cambria Math" panose="02040503050406030204" pitchFamily="18" charset="0"/>
                            </a:rPr>
                            <m:t>6</m:t>
                          </m:r>
                        </m:den>
                      </m:f>
                    </m:oMath>
                  </m:oMathPara>
                </a14:m>
                <a:endParaRPr lang="en-US"/>
              </a:p>
            </p:txBody>
          </p:sp>
        </mc:Choice>
        <mc:Fallback xmlns="">
          <p:sp>
            <p:nvSpPr>
              <p:cNvPr id="38" name="TextBox 37">
                <a:extLst>
                  <a:ext uri="{FF2B5EF4-FFF2-40B4-BE49-F238E27FC236}">
                    <a16:creationId xmlns:a16="http://schemas.microsoft.com/office/drawing/2014/main" id="{241D310A-E5C3-4953-BB8E-1DAC740425F2}"/>
                  </a:ext>
                </a:extLst>
              </p:cNvPr>
              <p:cNvSpPr txBox="1">
                <a:spLocks noRot="1" noChangeAspect="1" noMove="1" noResize="1" noEditPoints="1" noAdjustHandles="1" noChangeArrowheads="1" noChangeShapeType="1" noTextEdit="1"/>
              </p:cNvSpPr>
              <p:nvPr/>
            </p:nvSpPr>
            <p:spPr>
              <a:xfrm>
                <a:off x="4726216" y="4004892"/>
                <a:ext cx="374395" cy="52039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1C8FD96-B070-43A7-8F84-0113E3C6D74D}"/>
                  </a:ext>
                </a:extLst>
              </p:cNvPr>
              <p:cNvSpPr txBox="1"/>
              <p:nvPr/>
            </p:nvSpPr>
            <p:spPr>
              <a:xfrm>
                <a:off x="5370658" y="4004892"/>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15</m:t>
                          </m:r>
                        </m:num>
                        <m:den>
                          <m:r>
                            <a:rPr lang="en-US" b="0" i="1" smtClean="0">
                              <a:latin typeface="Cambria Math" panose="02040503050406030204" pitchFamily="18" charset="0"/>
                            </a:rPr>
                            <m:t>9</m:t>
                          </m:r>
                        </m:den>
                      </m:f>
                    </m:oMath>
                  </m:oMathPara>
                </a14:m>
                <a:endParaRPr lang="en-US"/>
              </a:p>
            </p:txBody>
          </p:sp>
        </mc:Choice>
        <mc:Fallback xmlns="">
          <p:sp>
            <p:nvSpPr>
              <p:cNvPr id="40" name="TextBox 39">
                <a:extLst>
                  <a:ext uri="{FF2B5EF4-FFF2-40B4-BE49-F238E27FC236}">
                    <a16:creationId xmlns:a16="http://schemas.microsoft.com/office/drawing/2014/main" id="{E1C8FD96-B070-43A7-8F84-0113E3C6D74D}"/>
                  </a:ext>
                </a:extLst>
              </p:cNvPr>
              <p:cNvSpPr txBox="1">
                <a:spLocks noRot="1" noChangeAspect="1" noMove="1" noResize="1" noEditPoints="1" noAdjustHandles="1" noChangeArrowheads="1" noChangeShapeType="1" noTextEdit="1"/>
              </p:cNvSpPr>
              <p:nvPr/>
            </p:nvSpPr>
            <p:spPr>
              <a:xfrm>
                <a:off x="5370658" y="4004892"/>
                <a:ext cx="374395" cy="544252"/>
              </a:xfrm>
              <a:prstGeom prst="rect">
                <a:avLst/>
              </a:prstGeom>
              <a:blipFill>
                <a:blip r:embed="rId4"/>
                <a:stretch>
                  <a:fillRect/>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F6F9E10F-3991-4F15-8C91-0206E7F0761D}"/>
              </a:ext>
            </a:extLst>
          </p:cNvPr>
          <p:cNvSpPr/>
          <p:nvPr/>
        </p:nvSpPr>
        <p:spPr>
          <a:xfrm>
            <a:off x="5122331" y="4162408"/>
            <a:ext cx="226606" cy="2053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E18F72B-3338-4620-AEB3-6FD09B80DC59}"/>
                  </a:ext>
                </a:extLst>
              </p:cNvPr>
              <p:cNvSpPr txBox="1"/>
              <p:nvPr/>
            </p:nvSpPr>
            <p:spPr>
              <a:xfrm>
                <a:off x="6129469" y="4004893"/>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11</m:t>
                          </m:r>
                        </m:den>
                      </m:f>
                    </m:oMath>
                  </m:oMathPara>
                </a14:m>
                <a:endParaRPr lang="en-US"/>
              </a:p>
            </p:txBody>
          </p:sp>
        </mc:Choice>
        <mc:Fallback xmlns="">
          <p:sp>
            <p:nvSpPr>
              <p:cNvPr id="42" name="TextBox 41">
                <a:extLst>
                  <a:ext uri="{FF2B5EF4-FFF2-40B4-BE49-F238E27FC236}">
                    <a16:creationId xmlns:a16="http://schemas.microsoft.com/office/drawing/2014/main" id="{8E18F72B-3338-4620-AEB3-6FD09B80DC59}"/>
                  </a:ext>
                </a:extLst>
              </p:cNvPr>
              <p:cNvSpPr txBox="1">
                <a:spLocks noRot="1" noChangeAspect="1" noMove="1" noResize="1" noEditPoints="1" noAdjustHandles="1" noChangeArrowheads="1" noChangeShapeType="1" noTextEdit="1"/>
              </p:cNvSpPr>
              <p:nvPr/>
            </p:nvSpPr>
            <p:spPr>
              <a:xfrm>
                <a:off x="6129469" y="4004893"/>
                <a:ext cx="374395" cy="5203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A83714C-6032-4125-A78B-895207CECF16}"/>
                  </a:ext>
                </a:extLst>
              </p:cNvPr>
              <p:cNvSpPr txBox="1"/>
              <p:nvPr/>
            </p:nvSpPr>
            <p:spPr>
              <a:xfrm>
                <a:off x="6756254" y="4006623"/>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10</m:t>
                          </m:r>
                        </m:den>
                      </m:f>
                    </m:oMath>
                  </m:oMathPara>
                </a14:m>
                <a:endParaRPr lang="en-US"/>
              </a:p>
            </p:txBody>
          </p:sp>
        </mc:Choice>
        <mc:Fallback xmlns="">
          <p:sp>
            <p:nvSpPr>
              <p:cNvPr id="43" name="TextBox 42">
                <a:extLst>
                  <a:ext uri="{FF2B5EF4-FFF2-40B4-BE49-F238E27FC236}">
                    <a16:creationId xmlns:a16="http://schemas.microsoft.com/office/drawing/2014/main" id="{9A83714C-6032-4125-A78B-895207CECF16}"/>
                  </a:ext>
                </a:extLst>
              </p:cNvPr>
              <p:cNvSpPr txBox="1">
                <a:spLocks noRot="1" noChangeAspect="1" noMove="1" noResize="1" noEditPoints="1" noAdjustHandles="1" noChangeArrowheads="1" noChangeShapeType="1" noTextEdit="1"/>
              </p:cNvSpPr>
              <p:nvPr/>
            </p:nvSpPr>
            <p:spPr>
              <a:xfrm>
                <a:off x="6756254" y="4006623"/>
                <a:ext cx="374395" cy="520399"/>
              </a:xfrm>
              <a:prstGeom prst="rect">
                <a:avLst/>
              </a:prstGeom>
              <a:blipFill>
                <a:blip r:embed="rId6"/>
                <a:stretch>
                  <a:fillRect/>
                </a:stretch>
              </a:blipFill>
            </p:spPr>
            <p:txBody>
              <a:bodyPr/>
              <a:lstStyle/>
              <a:p>
                <a:r>
                  <a:rPr lang="en-US">
                    <a:noFill/>
                  </a:rPr>
                  <a:t> </a:t>
                </a:r>
              </a:p>
            </p:txBody>
          </p:sp>
        </mc:Fallback>
      </mc:AlternateContent>
      <p:sp>
        <p:nvSpPr>
          <p:cNvPr id="44" name="Rectangle: Rounded Corners 43">
            <a:extLst>
              <a:ext uri="{FF2B5EF4-FFF2-40B4-BE49-F238E27FC236}">
                <a16:creationId xmlns:a16="http://schemas.microsoft.com/office/drawing/2014/main" id="{9A66E83C-9DC3-4192-99C6-8B5D8C44BF1D}"/>
              </a:ext>
            </a:extLst>
          </p:cNvPr>
          <p:cNvSpPr/>
          <p:nvPr/>
        </p:nvSpPr>
        <p:spPr>
          <a:xfrm>
            <a:off x="6518508" y="4162408"/>
            <a:ext cx="226606" cy="2053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Review</a:t>
            </a:r>
          </a:p>
        </p:txBody>
      </p:sp>
      <p:sp>
        <p:nvSpPr>
          <p:cNvPr id="66" name="TextBox 65">
            <a:extLst>
              <a:ext uri="{FF2B5EF4-FFF2-40B4-BE49-F238E27FC236}">
                <a16:creationId xmlns:a16="http://schemas.microsoft.com/office/drawing/2014/main" id="{EE85DE4A-4196-43E0-93E5-E955D103ACF8}"/>
              </a:ext>
            </a:extLst>
          </p:cNvPr>
          <p:cNvSpPr txBox="1"/>
          <p:nvPr/>
        </p:nvSpPr>
        <p:spPr>
          <a:xfrm>
            <a:off x="882940" y="5583363"/>
            <a:ext cx="6646133" cy="369332"/>
          </a:xfrm>
          <a:prstGeom prst="rect">
            <a:avLst/>
          </a:prstGeom>
          <a:noFill/>
        </p:spPr>
        <p:txBody>
          <a:bodyPr wrap="square" rtlCol="0">
            <a:spAutoFit/>
          </a:bodyPr>
          <a:lstStyle/>
          <a:p>
            <a:r>
              <a:rPr lang="en-US"/>
              <a:t>Convert the fractions so that they have a common denominator.</a:t>
            </a:r>
          </a:p>
        </p:txBody>
      </p:sp>
      <p:graphicFrame>
        <p:nvGraphicFramePr>
          <p:cNvPr id="67" name="Table 66">
            <a:extLst>
              <a:ext uri="{FF2B5EF4-FFF2-40B4-BE49-F238E27FC236}">
                <a16:creationId xmlns:a16="http://schemas.microsoft.com/office/drawing/2014/main" id="{34C6C42A-3BD3-4A15-B0FF-360FC5EA952E}"/>
              </a:ext>
            </a:extLst>
          </p:cNvPr>
          <p:cNvGraphicFramePr>
            <a:graphicFrameLocks noGrp="1"/>
          </p:cNvGraphicFramePr>
          <p:nvPr>
            <p:extLst>
              <p:ext uri="{D42A27DB-BD31-4B8C-83A1-F6EECF244321}">
                <p14:modId xmlns:p14="http://schemas.microsoft.com/office/powerpoint/2010/main" val="2169247106"/>
              </p:ext>
            </p:extLst>
          </p:nvPr>
        </p:nvGraphicFramePr>
        <p:xfrm>
          <a:off x="882940" y="6048811"/>
          <a:ext cx="6437436" cy="1331655"/>
        </p:xfrm>
        <a:graphic>
          <a:graphicData uri="http://schemas.openxmlformats.org/drawingml/2006/table">
            <a:tbl>
              <a:tblPr firstRow="1" bandRow="1">
                <a:tableStyleId>{5C22544A-7EE6-4342-B048-85BDC9FD1C3A}</a:tableStyleId>
              </a:tblPr>
              <a:tblGrid>
                <a:gridCol w="2145812">
                  <a:extLst>
                    <a:ext uri="{9D8B030D-6E8A-4147-A177-3AD203B41FA5}">
                      <a16:colId xmlns:a16="http://schemas.microsoft.com/office/drawing/2014/main" val="116930445"/>
                    </a:ext>
                  </a:extLst>
                </a:gridCol>
                <a:gridCol w="2145812">
                  <a:extLst>
                    <a:ext uri="{9D8B030D-6E8A-4147-A177-3AD203B41FA5}">
                      <a16:colId xmlns:a16="http://schemas.microsoft.com/office/drawing/2014/main" val="2079233192"/>
                    </a:ext>
                  </a:extLst>
                </a:gridCol>
                <a:gridCol w="2145812">
                  <a:extLst>
                    <a:ext uri="{9D8B030D-6E8A-4147-A177-3AD203B41FA5}">
                      <a16:colId xmlns:a16="http://schemas.microsoft.com/office/drawing/2014/main" val="3026938374"/>
                    </a:ext>
                  </a:extLst>
                </a:gridCol>
              </a:tblGrid>
              <a:tr h="133165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7305861"/>
                  </a:ext>
                </a:extLst>
              </a:tr>
            </a:tbl>
          </a:graphicData>
        </a:graphic>
      </p:graphicFrame>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071C2C-8F8B-4B0D-A402-80F808672399}"/>
                  </a:ext>
                </a:extLst>
              </p:cNvPr>
              <p:cNvSpPr txBox="1"/>
              <p:nvPr/>
            </p:nvSpPr>
            <p:spPr>
              <a:xfrm>
                <a:off x="971378" y="6142142"/>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8</m:t>
                          </m:r>
                        </m:den>
                      </m:f>
                    </m:oMath>
                  </m:oMathPara>
                </a14:m>
                <a:endParaRPr lang="en-US"/>
              </a:p>
            </p:txBody>
          </p:sp>
        </mc:Choice>
        <mc:Fallback xmlns="">
          <p:sp>
            <p:nvSpPr>
              <p:cNvPr id="68" name="TextBox 67">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971378" y="6142142"/>
                <a:ext cx="374395" cy="51860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F965E81-60C5-4229-A8FF-88748CF5BB58}"/>
                  </a:ext>
                </a:extLst>
              </p:cNvPr>
              <p:cNvSpPr txBox="1"/>
              <p:nvPr/>
            </p:nvSpPr>
            <p:spPr>
              <a:xfrm>
                <a:off x="972762" y="6742171"/>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6</m:t>
                          </m:r>
                        </m:den>
                      </m:f>
                    </m:oMath>
                  </m:oMathPara>
                </a14:m>
                <a:endParaRPr lang="en-US"/>
              </a:p>
            </p:txBody>
          </p:sp>
        </mc:Choice>
        <mc:Fallback xmlns="">
          <p:sp>
            <p:nvSpPr>
              <p:cNvPr id="69" name="TextBox 68">
                <a:extLst>
                  <a:ext uri="{FF2B5EF4-FFF2-40B4-BE49-F238E27FC236}">
                    <a16:creationId xmlns:a16="http://schemas.microsoft.com/office/drawing/2014/main" id="{7F965E81-60C5-4229-A8FF-88748CF5BB58}"/>
                  </a:ext>
                </a:extLst>
              </p:cNvPr>
              <p:cNvSpPr txBox="1">
                <a:spLocks noRot="1" noChangeAspect="1" noMove="1" noResize="1" noEditPoints="1" noAdjustHandles="1" noChangeArrowheads="1" noChangeShapeType="1" noTextEdit="1"/>
              </p:cNvSpPr>
              <p:nvPr/>
            </p:nvSpPr>
            <p:spPr>
              <a:xfrm>
                <a:off x="972762" y="6742171"/>
                <a:ext cx="374395" cy="5186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3F09FDC-D8D4-4CBB-9CA4-857BA154182F}"/>
                  </a:ext>
                </a:extLst>
              </p:cNvPr>
              <p:cNvSpPr txBox="1"/>
              <p:nvPr/>
            </p:nvSpPr>
            <p:spPr>
              <a:xfrm>
                <a:off x="3085928" y="6138728"/>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9</m:t>
                          </m:r>
                        </m:den>
                      </m:f>
                    </m:oMath>
                  </m:oMathPara>
                </a14:m>
                <a:endParaRPr lang="en-US"/>
              </a:p>
            </p:txBody>
          </p:sp>
        </mc:Choice>
        <mc:Fallback xmlns="">
          <p:sp>
            <p:nvSpPr>
              <p:cNvPr id="70" name="TextBox 69">
                <a:extLst>
                  <a:ext uri="{FF2B5EF4-FFF2-40B4-BE49-F238E27FC236}">
                    <a16:creationId xmlns:a16="http://schemas.microsoft.com/office/drawing/2014/main" id="{93F09FDC-D8D4-4CBB-9CA4-857BA154182F}"/>
                  </a:ext>
                </a:extLst>
              </p:cNvPr>
              <p:cNvSpPr txBox="1">
                <a:spLocks noRot="1" noChangeAspect="1" noMove="1" noResize="1" noEditPoints="1" noAdjustHandles="1" noChangeArrowheads="1" noChangeShapeType="1" noTextEdit="1"/>
              </p:cNvSpPr>
              <p:nvPr/>
            </p:nvSpPr>
            <p:spPr>
              <a:xfrm>
                <a:off x="3085928" y="6138728"/>
                <a:ext cx="374395" cy="518604"/>
              </a:xfrm>
              <a:prstGeom prst="rect">
                <a:avLst/>
              </a:prstGeom>
              <a:blipFill>
                <a:blip r:embed="rId9"/>
                <a:stretch>
                  <a:fillRect/>
                </a:stretch>
              </a:blipFill>
            </p:spPr>
            <p:txBody>
              <a:bodyPr/>
              <a:lstStyle/>
              <a:p>
                <a:r>
                  <a:rPr lang="en-US">
                    <a:noFill/>
                  </a:rPr>
                  <a:t> </a:t>
                </a:r>
              </a:p>
            </p:txBody>
          </p:sp>
        </mc:Fallback>
      </mc:AlternateContent>
      <p:sp>
        <p:nvSpPr>
          <p:cNvPr id="71" name="TextBox 70">
            <a:extLst>
              <a:ext uri="{FF2B5EF4-FFF2-40B4-BE49-F238E27FC236}">
                <a16:creationId xmlns:a16="http://schemas.microsoft.com/office/drawing/2014/main" id="{E71952F9-B43D-4D53-B589-FDA884413A24}"/>
              </a:ext>
            </a:extLst>
          </p:cNvPr>
          <p:cNvSpPr txBox="1"/>
          <p:nvPr/>
        </p:nvSpPr>
        <p:spPr>
          <a:xfrm>
            <a:off x="1213114" y="6245630"/>
            <a:ext cx="265317" cy="369332"/>
          </a:xfrm>
          <a:prstGeom prst="rect">
            <a:avLst/>
          </a:prstGeom>
          <a:noFill/>
        </p:spPr>
        <p:txBody>
          <a:bodyPr wrap="square" rtlCol="0">
            <a:spAutoFit/>
          </a:bodyPr>
          <a:lstStyle/>
          <a:p>
            <a:r>
              <a:rPr lang="en-US"/>
              <a:t>=</a:t>
            </a:r>
          </a:p>
        </p:txBody>
      </p:sp>
      <p:sp>
        <p:nvSpPr>
          <p:cNvPr id="72" name="TextBox 71">
            <a:extLst>
              <a:ext uri="{FF2B5EF4-FFF2-40B4-BE49-F238E27FC236}">
                <a16:creationId xmlns:a16="http://schemas.microsoft.com/office/drawing/2014/main" id="{94E88100-F7E3-4C37-BE47-D67A048F9DEC}"/>
              </a:ext>
            </a:extLst>
          </p:cNvPr>
          <p:cNvSpPr txBox="1"/>
          <p:nvPr/>
        </p:nvSpPr>
        <p:spPr>
          <a:xfrm>
            <a:off x="1248833" y="6854654"/>
            <a:ext cx="265317" cy="369332"/>
          </a:xfrm>
          <a:prstGeom prst="rect">
            <a:avLst/>
          </a:prstGeom>
          <a:noFill/>
        </p:spPr>
        <p:txBody>
          <a:bodyPr wrap="square" rtlCol="0">
            <a:spAutoFit/>
          </a:bodyPr>
          <a:lstStyle/>
          <a:p>
            <a:r>
              <a:rPr lang="en-US"/>
              <a:t>=</a:t>
            </a:r>
          </a:p>
        </p:txBody>
      </p:sp>
      <p:sp>
        <p:nvSpPr>
          <p:cNvPr id="73" name="TextBox 72">
            <a:extLst>
              <a:ext uri="{FF2B5EF4-FFF2-40B4-BE49-F238E27FC236}">
                <a16:creationId xmlns:a16="http://schemas.microsoft.com/office/drawing/2014/main" id="{C6407653-E802-429E-A4E4-44DD1DC97A94}"/>
              </a:ext>
            </a:extLst>
          </p:cNvPr>
          <p:cNvSpPr txBox="1"/>
          <p:nvPr/>
        </p:nvSpPr>
        <p:spPr>
          <a:xfrm>
            <a:off x="3344652" y="6777466"/>
            <a:ext cx="265317" cy="369332"/>
          </a:xfrm>
          <a:prstGeom prst="rect">
            <a:avLst/>
          </a:prstGeom>
          <a:noFill/>
        </p:spPr>
        <p:txBody>
          <a:bodyPr wrap="square" rtlCol="0">
            <a:spAutoFit/>
          </a:bodyPr>
          <a:lstStyle/>
          <a:p>
            <a:r>
              <a:rPr lang="en-US"/>
              <a:t>=</a:t>
            </a:r>
          </a:p>
        </p:txBody>
      </p:sp>
      <p:sp>
        <p:nvSpPr>
          <p:cNvPr id="74" name="TextBox 73">
            <a:extLst>
              <a:ext uri="{FF2B5EF4-FFF2-40B4-BE49-F238E27FC236}">
                <a16:creationId xmlns:a16="http://schemas.microsoft.com/office/drawing/2014/main" id="{63B2AA7A-FC42-4D49-9CC2-7E64354667A6}"/>
              </a:ext>
            </a:extLst>
          </p:cNvPr>
          <p:cNvSpPr txBox="1"/>
          <p:nvPr/>
        </p:nvSpPr>
        <p:spPr>
          <a:xfrm>
            <a:off x="3344651" y="6228473"/>
            <a:ext cx="265317" cy="369332"/>
          </a:xfrm>
          <a:prstGeom prst="rect">
            <a:avLst/>
          </a:prstGeom>
          <a:noFill/>
        </p:spPr>
        <p:txBody>
          <a:bodyPr wrap="square" rtlCol="0">
            <a:spAutoFit/>
          </a:bodyPr>
          <a:lstStyle/>
          <a:p>
            <a:r>
              <a:rPr lang="en-US"/>
              <a:t>=</a:t>
            </a:r>
          </a:p>
        </p:txBody>
      </p:sp>
      <p:sp>
        <p:nvSpPr>
          <p:cNvPr id="75" name="TextBox 74">
            <a:extLst>
              <a:ext uri="{FF2B5EF4-FFF2-40B4-BE49-F238E27FC236}">
                <a16:creationId xmlns:a16="http://schemas.microsoft.com/office/drawing/2014/main" id="{59B8AB24-9464-4C9A-9448-74015D118001}"/>
              </a:ext>
            </a:extLst>
          </p:cNvPr>
          <p:cNvSpPr txBox="1"/>
          <p:nvPr/>
        </p:nvSpPr>
        <p:spPr>
          <a:xfrm>
            <a:off x="5530651" y="6802670"/>
            <a:ext cx="265317" cy="369332"/>
          </a:xfrm>
          <a:prstGeom prst="rect">
            <a:avLst/>
          </a:prstGeom>
          <a:noFill/>
        </p:spPr>
        <p:txBody>
          <a:bodyPr wrap="square" rtlCol="0">
            <a:spAutoFit/>
          </a:bodyPr>
          <a:lstStyle/>
          <a:p>
            <a:r>
              <a:rPr lang="en-US"/>
              <a:t>=</a:t>
            </a:r>
          </a:p>
        </p:txBody>
      </p:sp>
      <p:sp>
        <p:nvSpPr>
          <p:cNvPr id="76" name="TextBox 75">
            <a:extLst>
              <a:ext uri="{FF2B5EF4-FFF2-40B4-BE49-F238E27FC236}">
                <a16:creationId xmlns:a16="http://schemas.microsoft.com/office/drawing/2014/main" id="{65BD7757-FF62-42C5-96E0-359A2B28E95C}"/>
              </a:ext>
            </a:extLst>
          </p:cNvPr>
          <p:cNvSpPr txBox="1"/>
          <p:nvPr/>
        </p:nvSpPr>
        <p:spPr>
          <a:xfrm>
            <a:off x="5530652" y="6227480"/>
            <a:ext cx="265317" cy="369332"/>
          </a:xfrm>
          <a:prstGeom prst="rect">
            <a:avLst/>
          </a:prstGeom>
          <a:noFill/>
        </p:spPr>
        <p:txBody>
          <a:bodyPr wrap="square" rtlCol="0">
            <a:spAutoFit/>
          </a:bodyPr>
          <a:lstStyle/>
          <a:p>
            <a:r>
              <a:rPr lang="en-US"/>
              <a:t>=</a:t>
            </a:r>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7826CBA-AAF8-4F4B-A55A-D4418E5613C6}"/>
                  </a:ext>
                </a:extLst>
              </p:cNvPr>
              <p:cNvSpPr txBox="1"/>
              <p:nvPr/>
            </p:nvSpPr>
            <p:spPr>
              <a:xfrm>
                <a:off x="3085928" y="6702830"/>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m:oMathPara>
                </a14:m>
                <a:endParaRPr lang="en-US"/>
              </a:p>
            </p:txBody>
          </p:sp>
        </mc:Choice>
        <mc:Fallback xmlns="">
          <p:sp>
            <p:nvSpPr>
              <p:cNvPr id="77" name="TextBox 76">
                <a:extLst>
                  <a:ext uri="{FF2B5EF4-FFF2-40B4-BE49-F238E27FC236}">
                    <a16:creationId xmlns:a16="http://schemas.microsoft.com/office/drawing/2014/main" id="{27826CBA-AAF8-4F4B-A55A-D4418E5613C6}"/>
                  </a:ext>
                </a:extLst>
              </p:cNvPr>
              <p:cNvSpPr txBox="1">
                <a:spLocks noRot="1" noChangeAspect="1" noMove="1" noResize="1" noEditPoints="1" noAdjustHandles="1" noChangeArrowheads="1" noChangeShapeType="1" noTextEdit="1"/>
              </p:cNvSpPr>
              <p:nvPr/>
            </p:nvSpPr>
            <p:spPr>
              <a:xfrm>
                <a:off x="3085928" y="6702830"/>
                <a:ext cx="374395" cy="51860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0AC0A72C-5174-4587-8314-E5F54E811C0C}"/>
                  </a:ext>
                </a:extLst>
              </p:cNvPr>
              <p:cNvSpPr txBox="1"/>
              <p:nvPr/>
            </p:nvSpPr>
            <p:spPr>
              <a:xfrm>
                <a:off x="5303215" y="6708839"/>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8</m:t>
                          </m:r>
                        </m:num>
                        <m:den>
                          <m:r>
                            <a:rPr lang="en-US" b="0" i="1" smtClean="0">
                              <a:latin typeface="Cambria Math" panose="02040503050406030204" pitchFamily="18" charset="0"/>
                            </a:rPr>
                            <m:t>9</m:t>
                          </m:r>
                        </m:den>
                      </m:f>
                    </m:oMath>
                  </m:oMathPara>
                </a14:m>
                <a:endParaRPr lang="en-US"/>
              </a:p>
            </p:txBody>
          </p:sp>
        </mc:Choice>
        <mc:Fallback xmlns="">
          <p:sp>
            <p:nvSpPr>
              <p:cNvPr id="78" name="TextBox 77">
                <a:extLst>
                  <a:ext uri="{FF2B5EF4-FFF2-40B4-BE49-F238E27FC236}">
                    <a16:creationId xmlns:a16="http://schemas.microsoft.com/office/drawing/2014/main" id="{0AC0A72C-5174-4587-8314-E5F54E811C0C}"/>
                  </a:ext>
                </a:extLst>
              </p:cNvPr>
              <p:cNvSpPr txBox="1">
                <a:spLocks noRot="1" noChangeAspect="1" noMove="1" noResize="1" noEditPoints="1" noAdjustHandles="1" noChangeArrowheads="1" noChangeShapeType="1" noTextEdit="1"/>
              </p:cNvSpPr>
              <p:nvPr/>
            </p:nvSpPr>
            <p:spPr>
              <a:xfrm>
                <a:off x="5303215" y="6708839"/>
                <a:ext cx="374395" cy="51860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804C7A85-107F-422E-9263-E8B0A1BD54DA}"/>
                  </a:ext>
                </a:extLst>
              </p:cNvPr>
              <p:cNvSpPr txBox="1"/>
              <p:nvPr/>
            </p:nvSpPr>
            <p:spPr>
              <a:xfrm>
                <a:off x="5303215" y="6138728"/>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a:p>
            </p:txBody>
          </p:sp>
        </mc:Choice>
        <mc:Fallback xmlns="">
          <p:sp>
            <p:nvSpPr>
              <p:cNvPr id="79" name="TextBox 78">
                <a:extLst>
                  <a:ext uri="{FF2B5EF4-FFF2-40B4-BE49-F238E27FC236}">
                    <a16:creationId xmlns:a16="http://schemas.microsoft.com/office/drawing/2014/main" id="{804C7A85-107F-422E-9263-E8B0A1BD54DA}"/>
                  </a:ext>
                </a:extLst>
              </p:cNvPr>
              <p:cNvSpPr txBox="1">
                <a:spLocks noRot="1" noChangeAspect="1" noMove="1" noResize="1" noEditPoints="1" noAdjustHandles="1" noChangeArrowheads="1" noChangeShapeType="1" noTextEdit="1"/>
              </p:cNvSpPr>
              <p:nvPr/>
            </p:nvSpPr>
            <p:spPr>
              <a:xfrm>
                <a:off x="5303215" y="6138728"/>
                <a:ext cx="374395" cy="518604"/>
              </a:xfrm>
              <a:prstGeom prst="rect">
                <a:avLst/>
              </a:prstGeom>
              <a:blipFill>
                <a:blip r:embed="rId12"/>
                <a:stretch>
                  <a:fillRect/>
                </a:stretch>
              </a:blipFill>
            </p:spPr>
            <p:txBody>
              <a:bodyPr/>
              <a:lstStyle/>
              <a:p>
                <a:r>
                  <a:rPr lang="en-US">
                    <a:noFill/>
                  </a:rPr>
                  <a:t> </a:t>
                </a:r>
              </a:p>
            </p:txBody>
          </p:sp>
        </mc:Fallback>
      </mc:AlternateContent>
      <p:sp>
        <p:nvSpPr>
          <p:cNvPr id="80" name="TextBox 79">
            <a:extLst>
              <a:ext uri="{FF2B5EF4-FFF2-40B4-BE49-F238E27FC236}">
                <a16:creationId xmlns:a16="http://schemas.microsoft.com/office/drawing/2014/main" id="{D61237C8-280A-4DB7-9DBE-025FD62A9FD9}"/>
              </a:ext>
            </a:extLst>
          </p:cNvPr>
          <p:cNvSpPr txBox="1"/>
          <p:nvPr/>
        </p:nvSpPr>
        <p:spPr>
          <a:xfrm>
            <a:off x="1213114" y="7816977"/>
            <a:ext cx="5822664" cy="369332"/>
          </a:xfrm>
          <a:prstGeom prst="rect">
            <a:avLst/>
          </a:prstGeom>
          <a:noFill/>
        </p:spPr>
        <p:txBody>
          <a:bodyPr wrap="square" rtlCol="0">
            <a:spAutoFit/>
          </a:bodyPr>
          <a:lstStyle/>
          <a:p>
            <a:r>
              <a:rPr lang="en-US"/>
              <a:t>Create a fraction line that shows 3rds, 6ths, and 8ths.</a:t>
            </a:r>
          </a:p>
        </p:txBody>
      </p:sp>
      <p:sp>
        <p:nvSpPr>
          <p:cNvPr id="81" name="TextBox 80">
            <a:extLst>
              <a:ext uri="{FF2B5EF4-FFF2-40B4-BE49-F238E27FC236}">
                <a16:creationId xmlns:a16="http://schemas.microsoft.com/office/drawing/2014/main" id="{4488ADC5-28B2-439F-B3C1-AFE05416C376}"/>
              </a:ext>
            </a:extLst>
          </p:cNvPr>
          <p:cNvSpPr txBox="1"/>
          <p:nvPr/>
        </p:nvSpPr>
        <p:spPr>
          <a:xfrm>
            <a:off x="376844" y="1116179"/>
            <a:ext cx="3233124" cy="369332"/>
          </a:xfrm>
          <a:prstGeom prst="rect">
            <a:avLst/>
          </a:prstGeom>
          <a:noFill/>
        </p:spPr>
        <p:txBody>
          <a:bodyPr wrap="square" rtlCol="0">
            <a:spAutoFit/>
          </a:bodyPr>
          <a:lstStyle/>
          <a:p>
            <a:r>
              <a:rPr lang="en-US"/>
              <a:t>Draw a model of the fractions.</a:t>
            </a:r>
          </a:p>
        </p:txBody>
      </p:sp>
      <p:sp>
        <p:nvSpPr>
          <p:cNvPr id="11" name="Rectangle 10">
            <a:extLst>
              <a:ext uri="{FF2B5EF4-FFF2-40B4-BE49-F238E27FC236}">
                <a16:creationId xmlns:a16="http://schemas.microsoft.com/office/drawing/2014/main" id="{DDF4682D-C0CA-4E57-897F-731BFF8B7217}"/>
              </a:ext>
            </a:extLst>
          </p:cNvPr>
          <p:cNvSpPr/>
          <p:nvPr/>
        </p:nvSpPr>
        <p:spPr>
          <a:xfrm>
            <a:off x="1345773" y="1623447"/>
            <a:ext cx="1966990" cy="751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A68C903A-5987-48E1-85B1-4C2A24B91599}"/>
                  </a:ext>
                </a:extLst>
              </p:cNvPr>
              <p:cNvSpPr txBox="1"/>
              <p:nvPr/>
            </p:nvSpPr>
            <p:spPr>
              <a:xfrm>
                <a:off x="737350" y="1739081"/>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8</m:t>
                          </m:r>
                        </m:den>
                      </m:f>
                    </m:oMath>
                  </m:oMathPara>
                </a14:m>
                <a:endParaRPr lang="en-US"/>
              </a:p>
            </p:txBody>
          </p:sp>
        </mc:Choice>
        <mc:Fallback xmlns="">
          <p:sp>
            <p:nvSpPr>
              <p:cNvPr id="82" name="TextBox 81">
                <a:extLst>
                  <a:ext uri="{FF2B5EF4-FFF2-40B4-BE49-F238E27FC236}">
                    <a16:creationId xmlns:a16="http://schemas.microsoft.com/office/drawing/2014/main" id="{A68C903A-5987-48E1-85B1-4C2A24B91599}"/>
                  </a:ext>
                </a:extLst>
              </p:cNvPr>
              <p:cNvSpPr txBox="1">
                <a:spLocks noRot="1" noChangeAspect="1" noMove="1" noResize="1" noEditPoints="1" noAdjustHandles="1" noChangeArrowheads="1" noChangeShapeType="1" noTextEdit="1"/>
              </p:cNvSpPr>
              <p:nvPr/>
            </p:nvSpPr>
            <p:spPr>
              <a:xfrm>
                <a:off x="737350" y="1739081"/>
                <a:ext cx="374395" cy="51860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0B25488-791C-4798-949B-F1FEB45DA9E7}"/>
                  </a:ext>
                </a:extLst>
              </p:cNvPr>
              <p:cNvSpPr txBox="1"/>
              <p:nvPr/>
            </p:nvSpPr>
            <p:spPr>
              <a:xfrm>
                <a:off x="4312824" y="1739081"/>
                <a:ext cx="374395"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6</m:t>
                          </m:r>
                        </m:den>
                      </m:f>
                    </m:oMath>
                  </m:oMathPara>
                </a14:m>
                <a:endParaRPr lang="en-US"/>
              </a:p>
            </p:txBody>
          </p:sp>
        </mc:Choice>
        <mc:Fallback xmlns="">
          <p:sp>
            <p:nvSpPr>
              <p:cNvPr id="83" name="TextBox 82">
                <a:extLst>
                  <a:ext uri="{FF2B5EF4-FFF2-40B4-BE49-F238E27FC236}">
                    <a16:creationId xmlns:a16="http://schemas.microsoft.com/office/drawing/2014/main" id="{40B25488-791C-4798-949B-F1FEB45DA9E7}"/>
                  </a:ext>
                </a:extLst>
              </p:cNvPr>
              <p:cNvSpPr txBox="1">
                <a:spLocks noRot="1" noChangeAspect="1" noMove="1" noResize="1" noEditPoints="1" noAdjustHandles="1" noChangeArrowheads="1" noChangeShapeType="1" noTextEdit="1"/>
              </p:cNvSpPr>
              <p:nvPr/>
            </p:nvSpPr>
            <p:spPr>
              <a:xfrm>
                <a:off x="4312824" y="1739081"/>
                <a:ext cx="374395" cy="544252"/>
              </a:xfrm>
              <a:prstGeom prst="rect">
                <a:avLst/>
              </a:prstGeom>
              <a:blipFill>
                <a:blip r:embed="rId14"/>
                <a:stretch>
                  <a:fillRect/>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DAFE645A-A5D0-4DB0-8E9C-257ADE298261}"/>
              </a:ext>
            </a:extLst>
          </p:cNvPr>
          <p:cNvSpPr/>
          <p:nvPr/>
        </p:nvSpPr>
        <p:spPr>
          <a:xfrm>
            <a:off x="4813892" y="309202"/>
            <a:ext cx="2506484" cy="2546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75A7D0B6-8B4B-4DCA-8EBC-2466A9519F8D}"/>
              </a:ext>
            </a:extLst>
          </p:cNvPr>
          <p:cNvSpPr txBox="1"/>
          <p:nvPr/>
        </p:nvSpPr>
        <p:spPr>
          <a:xfrm>
            <a:off x="376844" y="2694196"/>
            <a:ext cx="4024675" cy="923330"/>
          </a:xfrm>
          <a:prstGeom prst="rect">
            <a:avLst/>
          </a:prstGeom>
          <a:noFill/>
        </p:spPr>
        <p:txBody>
          <a:bodyPr wrap="square" rtlCol="0">
            <a:spAutoFit/>
          </a:bodyPr>
          <a:lstStyle/>
          <a:p>
            <a:r>
              <a:rPr lang="en-US"/>
              <a:t>Convert the improper fractions to mixed numbers and mixed numbers to improper fractions.</a:t>
            </a:r>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F569B84E-FE00-43E5-9B70-376A4AD34568}"/>
                  </a:ext>
                </a:extLst>
              </p:cNvPr>
              <p:cNvSpPr txBox="1"/>
              <p:nvPr/>
            </p:nvSpPr>
            <p:spPr>
              <a:xfrm>
                <a:off x="480972" y="3756619"/>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11</m:t>
                          </m:r>
                        </m:num>
                        <m:den>
                          <m:r>
                            <a:rPr lang="en-US" b="0" i="1" smtClean="0">
                              <a:latin typeface="Cambria Math" panose="02040503050406030204" pitchFamily="18" charset="0"/>
                            </a:rPr>
                            <m:t>6</m:t>
                          </m:r>
                        </m:den>
                      </m:f>
                    </m:oMath>
                  </m:oMathPara>
                </a14:m>
                <a:endParaRPr lang="en-US"/>
              </a:p>
            </p:txBody>
          </p:sp>
        </mc:Choice>
        <mc:Fallback xmlns="">
          <p:sp>
            <p:nvSpPr>
              <p:cNvPr id="85" name="TextBox 84">
                <a:extLst>
                  <a:ext uri="{FF2B5EF4-FFF2-40B4-BE49-F238E27FC236}">
                    <a16:creationId xmlns:a16="http://schemas.microsoft.com/office/drawing/2014/main" id="{F569B84E-FE00-43E5-9B70-376A4AD34568}"/>
                  </a:ext>
                </a:extLst>
              </p:cNvPr>
              <p:cNvSpPr txBox="1">
                <a:spLocks noRot="1" noChangeAspect="1" noMove="1" noResize="1" noEditPoints="1" noAdjustHandles="1" noChangeArrowheads="1" noChangeShapeType="1" noTextEdit="1"/>
              </p:cNvSpPr>
              <p:nvPr/>
            </p:nvSpPr>
            <p:spPr>
              <a:xfrm>
                <a:off x="480972" y="3756619"/>
                <a:ext cx="374395" cy="520399"/>
              </a:xfrm>
              <a:prstGeom prst="rect">
                <a:avLst/>
              </a:prstGeom>
              <a:blipFill>
                <a:blip r:embed="rId15"/>
                <a:stretch>
                  <a:fillRect/>
                </a:stretch>
              </a:blipFill>
            </p:spPr>
            <p:txBody>
              <a:bodyPr/>
              <a:lstStyle/>
              <a:p>
                <a:r>
                  <a:rPr lang="en-US">
                    <a:noFill/>
                  </a:rPr>
                  <a:t> </a:t>
                </a:r>
              </a:p>
            </p:txBody>
          </p:sp>
        </mc:Fallback>
      </mc:AlternateContent>
      <p:sp>
        <p:nvSpPr>
          <p:cNvPr id="86" name="TextBox 85">
            <a:extLst>
              <a:ext uri="{FF2B5EF4-FFF2-40B4-BE49-F238E27FC236}">
                <a16:creationId xmlns:a16="http://schemas.microsoft.com/office/drawing/2014/main" id="{CE371892-12A2-4BEA-8009-C5881DFC5C49}"/>
              </a:ext>
            </a:extLst>
          </p:cNvPr>
          <p:cNvSpPr txBox="1"/>
          <p:nvPr/>
        </p:nvSpPr>
        <p:spPr>
          <a:xfrm>
            <a:off x="866507" y="3843856"/>
            <a:ext cx="265317" cy="369332"/>
          </a:xfrm>
          <a:prstGeom prst="rect">
            <a:avLst/>
          </a:prstGeom>
          <a:noFill/>
        </p:spPr>
        <p:txBody>
          <a:bodyPr wrap="square" rtlCol="0">
            <a:spAutoFit/>
          </a:bodyPr>
          <a:lstStyle/>
          <a:p>
            <a:r>
              <a:rPr lang="en-US"/>
              <a:t>=</a:t>
            </a: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2990041-1BC3-483C-825D-C4190752BBBA}"/>
                  </a:ext>
                </a:extLst>
              </p:cNvPr>
              <p:cNvSpPr txBox="1"/>
              <p:nvPr/>
            </p:nvSpPr>
            <p:spPr>
              <a:xfrm>
                <a:off x="2217869" y="3756619"/>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111</m:t>
                          </m:r>
                        </m:num>
                        <m:den>
                          <m:r>
                            <a:rPr lang="en-US" b="0" i="1" smtClean="0">
                              <a:latin typeface="Cambria Math" panose="02040503050406030204" pitchFamily="18" charset="0"/>
                            </a:rPr>
                            <m:t>16</m:t>
                          </m:r>
                        </m:den>
                      </m:f>
                    </m:oMath>
                  </m:oMathPara>
                </a14:m>
                <a:endParaRPr lang="en-US"/>
              </a:p>
            </p:txBody>
          </p:sp>
        </mc:Choice>
        <mc:Fallback xmlns="">
          <p:sp>
            <p:nvSpPr>
              <p:cNvPr id="87" name="TextBox 86">
                <a:extLst>
                  <a:ext uri="{FF2B5EF4-FFF2-40B4-BE49-F238E27FC236}">
                    <a16:creationId xmlns:a16="http://schemas.microsoft.com/office/drawing/2014/main" id="{62990041-1BC3-483C-825D-C4190752BBBA}"/>
                  </a:ext>
                </a:extLst>
              </p:cNvPr>
              <p:cNvSpPr txBox="1">
                <a:spLocks noRot="1" noChangeAspect="1" noMove="1" noResize="1" noEditPoints="1" noAdjustHandles="1" noChangeArrowheads="1" noChangeShapeType="1" noTextEdit="1"/>
              </p:cNvSpPr>
              <p:nvPr/>
            </p:nvSpPr>
            <p:spPr>
              <a:xfrm>
                <a:off x="2217869" y="3756619"/>
                <a:ext cx="374395" cy="520399"/>
              </a:xfrm>
              <a:prstGeom prst="rect">
                <a:avLst/>
              </a:prstGeom>
              <a:blipFill>
                <a:blip r:embed="rId16"/>
                <a:stretch>
                  <a:fillRect l="-1639" r="-3279"/>
                </a:stretch>
              </a:blipFill>
            </p:spPr>
            <p:txBody>
              <a:bodyPr/>
              <a:lstStyle/>
              <a:p>
                <a:r>
                  <a:rPr lang="en-US">
                    <a:noFill/>
                  </a:rPr>
                  <a:t> </a:t>
                </a:r>
              </a:p>
            </p:txBody>
          </p:sp>
        </mc:Fallback>
      </mc:AlternateContent>
      <p:sp>
        <p:nvSpPr>
          <p:cNvPr id="88" name="TextBox 87">
            <a:extLst>
              <a:ext uri="{FF2B5EF4-FFF2-40B4-BE49-F238E27FC236}">
                <a16:creationId xmlns:a16="http://schemas.microsoft.com/office/drawing/2014/main" id="{2CDC6B4C-73E9-4F96-B539-DBE47A7EF480}"/>
              </a:ext>
            </a:extLst>
          </p:cNvPr>
          <p:cNvSpPr txBox="1"/>
          <p:nvPr/>
        </p:nvSpPr>
        <p:spPr>
          <a:xfrm>
            <a:off x="2603404" y="3843856"/>
            <a:ext cx="265317" cy="369332"/>
          </a:xfrm>
          <a:prstGeom prst="rect">
            <a:avLst/>
          </a:prstGeom>
          <a:noFill/>
        </p:spPr>
        <p:txBody>
          <a:bodyPr wrap="square" rtlCol="0">
            <a:spAutoFit/>
          </a:bodyPr>
          <a:lstStyle/>
          <a:p>
            <a:r>
              <a:rPr lang="en-US"/>
              <a:t>=</a:t>
            </a: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8D6666F5-BE7A-407B-8603-958EB3B2CEAB}"/>
                  </a:ext>
                </a:extLst>
              </p:cNvPr>
              <p:cNvSpPr txBox="1"/>
              <p:nvPr/>
            </p:nvSpPr>
            <p:spPr>
              <a:xfrm>
                <a:off x="550152" y="4566011"/>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f>
                        <m:fPr>
                          <m:ctrlPr>
                            <a:rPr lang="en-US" i="1" smtClean="0">
                              <a:latin typeface="Cambria Math" panose="02040503050406030204" pitchFamily="18" charset="0"/>
                            </a:rPr>
                          </m:ctrlPr>
                        </m:fPr>
                        <m:num>
                          <m:r>
                            <a:rPr lang="en-US" b="0" i="1" smtClean="0">
                              <a:latin typeface="Cambria Math" panose="02040503050406030204" pitchFamily="18" charset="0"/>
                            </a:rPr>
                            <m:t>11</m:t>
                          </m:r>
                        </m:num>
                        <m:den>
                          <m:r>
                            <a:rPr lang="en-US" b="0" i="1" smtClean="0">
                              <a:latin typeface="Cambria Math" panose="02040503050406030204" pitchFamily="18" charset="0"/>
                            </a:rPr>
                            <m:t>16</m:t>
                          </m:r>
                        </m:den>
                      </m:f>
                    </m:oMath>
                  </m:oMathPara>
                </a14:m>
                <a:endParaRPr lang="en-US"/>
              </a:p>
            </p:txBody>
          </p:sp>
        </mc:Choice>
        <mc:Fallback xmlns="">
          <p:sp>
            <p:nvSpPr>
              <p:cNvPr id="89" name="TextBox 88">
                <a:extLst>
                  <a:ext uri="{FF2B5EF4-FFF2-40B4-BE49-F238E27FC236}">
                    <a16:creationId xmlns:a16="http://schemas.microsoft.com/office/drawing/2014/main" id="{8D6666F5-BE7A-407B-8603-958EB3B2CEAB}"/>
                  </a:ext>
                </a:extLst>
              </p:cNvPr>
              <p:cNvSpPr txBox="1">
                <a:spLocks noRot="1" noChangeAspect="1" noMove="1" noResize="1" noEditPoints="1" noAdjustHandles="1" noChangeArrowheads="1" noChangeShapeType="1" noTextEdit="1"/>
              </p:cNvSpPr>
              <p:nvPr/>
            </p:nvSpPr>
            <p:spPr>
              <a:xfrm>
                <a:off x="550152" y="4566011"/>
                <a:ext cx="374395" cy="520399"/>
              </a:xfrm>
              <a:prstGeom prst="rect">
                <a:avLst/>
              </a:prstGeom>
              <a:blipFill>
                <a:blip r:embed="rId17"/>
                <a:stretch>
                  <a:fillRect r="-12903"/>
                </a:stretch>
              </a:blipFill>
            </p:spPr>
            <p:txBody>
              <a:bodyPr/>
              <a:lstStyle/>
              <a:p>
                <a:r>
                  <a:rPr lang="en-US">
                    <a:noFill/>
                  </a:rPr>
                  <a:t> </a:t>
                </a:r>
              </a:p>
            </p:txBody>
          </p:sp>
        </mc:Fallback>
      </mc:AlternateContent>
      <p:sp>
        <p:nvSpPr>
          <p:cNvPr id="90" name="TextBox 89">
            <a:extLst>
              <a:ext uri="{FF2B5EF4-FFF2-40B4-BE49-F238E27FC236}">
                <a16:creationId xmlns:a16="http://schemas.microsoft.com/office/drawing/2014/main" id="{8D50C888-FD17-452F-9CA9-4212110F39B0}"/>
              </a:ext>
            </a:extLst>
          </p:cNvPr>
          <p:cNvSpPr txBox="1"/>
          <p:nvPr/>
        </p:nvSpPr>
        <p:spPr>
          <a:xfrm>
            <a:off x="987838" y="4653276"/>
            <a:ext cx="265317" cy="369332"/>
          </a:xfrm>
          <a:prstGeom prst="rect">
            <a:avLst/>
          </a:prstGeom>
          <a:noFill/>
        </p:spPr>
        <p:txBody>
          <a:bodyPr wrap="square" rtlCol="0">
            <a:spAutoFit/>
          </a:bodyPr>
          <a:lstStyle/>
          <a:p>
            <a:r>
              <a:rPr lang="en-US"/>
              <a:t>=</a:t>
            </a:r>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A1988226-1826-4B92-A10A-E120FB5F32AC}"/>
                  </a:ext>
                </a:extLst>
              </p:cNvPr>
              <p:cNvSpPr txBox="1"/>
              <p:nvPr/>
            </p:nvSpPr>
            <p:spPr>
              <a:xfrm>
                <a:off x="2142070" y="4562012"/>
                <a:ext cx="374395"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m:t>
                      </m:r>
                      <m:f>
                        <m:fPr>
                          <m:ctrlPr>
                            <a:rPr lang="en-US" i="1" smtClean="0">
                              <a:latin typeface="Cambria Math" panose="02040503050406030204" pitchFamily="18" charset="0"/>
                            </a:rPr>
                          </m:ctrlPr>
                        </m:fPr>
                        <m:num>
                          <m:r>
                            <a:rPr lang="en-US" b="0" i="1" smtClean="0">
                              <a:latin typeface="Cambria Math" panose="02040503050406030204" pitchFamily="18" charset="0"/>
                            </a:rPr>
                            <m:t>8</m:t>
                          </m:r>
                        </m:num>
                        <m:den>
                          <m:r>
                            <a:rPr lang="en-US" b="0" i="1" smtClean="0">
                              <a:latin typeface="Cambria Math" panose="02040503050406030204" pitchFamily="18" charset="0"/>
                            </a:rPr>
                            <m:t>9</m:t>
                          </m:r>
                        </m:den>
                      </m:f>
                    </m:oMath>
                  </m:oMathPara>
                </a14:m>
                <a:endParaRPr lang="en-US"/>
              </a:p>
            </p:txBody>
          </p:sp>
        </mc:Choice>
        <mc:Fallback xmlns="">
          <p:sp>
            <p:nvSpPr>
              <p:cNvPr id="91" name="TextBox 90">
                <a:extLst>
                  <a:ext uri="{FF2B5EF4-FFF2-40B4-BE49-F238E27FC236}">
                    <a16:creationId xmlns:a16="http://schemas.microsoft.com/office/drawing/2014/main" id="{A1988226-1826-4B92-A10A-E120FB5F32AC}"/>
                  </a:ext>
                </a:extLst>
              </p:cNvPr>
              <p:cNvSpPr txBox="1">
                <a:spLocks noRot="1" noChangeAspect="1" noMove="1" noResize="1" noEditPoints="1" noAdjustHandles="1" noChangeArrowheads="1" noChangeShapeType="1" noTextEdit="1"/>
              </p:cNvSpPr>
              <p:nvPr/>
            </p:nvSpPr>
            <p:spPr>
              <a:xfrm>
                <a:off x="2142070" y="4562012"/>
                <a:ext cx="374395" cy="520399"/>
              </a:xfrm>
              <a:prstGeom prst="rect">
                <a:avLst/>
              </a:prstGeom>
              <a:blipFill>
                <a:blip r:embed="rId18"/>
                <a:stretch>
                  <a:fillRect/>
                </a:stretch>
              </a:blipFill>
            </p:spPr>
            <p:txBody>
              <a:bodyPr/>
              <a:lstStyle/>
              <a:p>
                <a:r>
                  <a:rPr lang="en-US">
                    <a:noFill/>
                  </a:rPr>
                  <a:t> </a:t>
                </a:r>
              </a:p>
            </p:txBody>
          </p:sp>
        </mc:Fallback>
      </mc:AlternateContent>
      <p:sp>
        <p:nvSpPr>
          <p:cNvPr id="92" name="TextBox 91">
            <a:extLst>
              <a:ext uri="{FF2B5EF4-FFF2-40B4-BE49-F238E27FC236}">
                <a16:creationId xmlns:a16="http://schemas.microsoft.com/office/drawing/2014/main" id="{A7F32666-8A1E-4279-AA9B-A90EE26C7700}"/>
              </a:ext>
            </a:extLst>
          </p:cNvPr>
          <p:cNvSpPr txBox="1"/>
          <p:nvPr/>
        </p:nvSpPr>
        <p:spPr>
          <a:xfrm>
            <a:off x="2492168" y="4648449"/>
            <a:ext cx="265317" cy="369332"/>
          </a:xfrm>
          <a:prstGeom prst="rect">
            <a:avLst/>
          </a:prstGeom>
          <a:noFill/>
        </p:spPr>
        <p:txBody>
          <a:bodyPr wrap="square" rtlCol="0">
            <a:spAutoFit/>
          </a:bodyPr>
          <a:lstStyle/>
          <a:p>
            <a:r>
              <a:rPr lang="en-US"/>
              <a:t>=</a:t>
            </a:r>
          </a:p>
        </p:txBody>
      </p:sp>
    </p:spTree>
    <p:extLst>
      <p:ext uri="{BB962C8B-B14F-4D97-AF65-F5344CB8AC3E}">
        <p14:creationId xmlns:p14="http://schemas.microsoft.com/office/powerpoint/2010/main" val="488227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480870" y="263418"/>
            <a:ext cx="6779178" cy="707886"/>
          </a:xfrm>
          <a:prstGeom prst="rect">
            <a:avLst/>
          </a:prstGeom>
          <a:noFill/>
          <a:ln>
            <a:noFill/>
          </a:ln>
        </p:spPr>
        <p:txBody>
          <a:bodyPr wrap="square" rtlCol="0" anchor="t">
            <a:spAutoFit/>
          </a:bodyPr>
          <a:lstStyle/>
          <a:p>
            <a:r>
              <a:rPr lang="en-US" sz="4000" dirty="0">
                <a:ln>
                  <a:solidFill>
                    <a:schemeClr val="bg1">
                      <a:lumMod val="75000"/>
                    </a:schemeClr>
                  </a:solidFill>
                </a:ln>
                <a:latin typeface="jabjai" panose="00000300000000000000" pitchFamily="2" charset="0"/>
              </a:rPr>
              <a:t>Fractions on a number line</a:t>
            </a:r>
            <a:endParaRPr lang="en-US" sz="4000" kern="1200" dirty="0">
              <a:ln>
                <a:solidFill>
                  <a:schemeClr val="bg1">
                    <a:lumMod val="75000"/>
                  </a:schemeClr>
                </a:solidFill>
              </a:ln>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Fractions</a:t>
            </a:r>
            <a:r>
              <a:rPr lang="en-US" sz="800" baseline="0"/>
              <a:t> on number line</a:t>
            </a:r>
            <a:endParaRPr lang="en-US" sz="80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071C2C-8F8B-4B0D-A402-80F808672399}"/>
                  </a:ext>
                </a:extLst>
              </p:cNvPr>
              <p:cNvSpPr txBox="1"/>
              <p:nvPr/>
            </p:nvSpPr>
            <p:spPr>
              <a:xfrm>
                <a:off x="1656302" y="5771882"/>
                <a:ext cx="384870"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21</m:t>
                          </m:r>
                        </m:num>
                        <m:den>
                          <m:r>
                            <a:rPr lang="en-US" b="0" i="1" smtClean="0">
                              <a:latin typeface="Cambria Math" panose="02040503050406030204" pitchFamily="18" charset="0"/>
                            </a:rPr>
                            <m:t>8</m:t>
                          </m:r>
                        </m:den>
                      </m:f>
                    </m:oMath>
                  </m:oMathPara>
                </a14:m>
                <a:endParaRPr lang="en-US"/>
              </a:p>
            </p:txBody>
          </p:sp>
        </mc:Choice>
        <mc:Fallback xmlns="">
          <p:sp>
            <p:nvSpPr>
              <p:cNvPr id="68" name="TextBox 67">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1656302" y="5771882"/>
                <a:ext cx="384870" cy="520399"/>
              </a:xfrm>
              <a:prstGeom prst="rect">
                <a:avLst/>
              </a:prstGeom>
              <a:blipFill>
                <a:blip r:embed="rId3"/>
                <a:stretch>
                  <a:fillRect/>
                </a:stretch>
              </a:blipFill>
            </p:spPr>
            <p:txBody>
              <a:bodyPr/>
              <a:lstStyle/>
              <a:p>
                <a:r>
                  <a:rPr lang="en-US">
                    <a:noFill/>
                  </a:rPr>
                  <a:t> </a:t>
                </a:r>
              </a:p>
            </p:txBody>
          </p:sp>
        </mc:Fallback>
      </mc:AlternateContent>
      <p:sp>
        <p:nvSpPr>
          <p:cNvPr id="84" name="TextBox 83">
            <a:extLst>
              <a:ext uri="{FF2B5EF4-FFF2-40B4-BE49-F238E27FC236}">
                <a16:creationId xmlns:a16="http://schemas.microsoft.com/office/drawing/2014/main" id="{75A7D0B6-8B4B-4DCA-8EBC-2466A9519F8D}"/>
              </a:ext>
            </a:extLst>
          </p:cNvPr>
          <p:cNvSpPr txBox="1"/>
          <p:nvPr/>
        </p:nvSpPr>
        <p:spPr>
          <a:xfrm>
            <a:off x="539578" y="986099"/>
            <a:ext cx="6832271" cy="923330"/>
          </a:xfrm>
          <a:prstGeom prst="rect">
            <a:avLst/>
          </a:prstGeom>
          <a:noFill/>
        </p:spPr>
        <p:txBody>
          <a:bodyPr wrap="square" rtlCol="0" anchor="t">
            <a:spAutoFit/>
          </a:bodyPr>
          <a:lstStyle/>
          <a:p>
            <a:r>
              <a:rPr lang="en-US" dirty="0"/>
              <a:t>We created fractions lines by marking equal shares on a line segment. We can mark fractions on a number line by marking equal shares in </a:t>
            </a:r>
            <a:r>
              <a:rPr lang="en-US"/>
              <a:t>between the whole numbers. </a:t>
            </a:r>
          </a:p>
        </p:txBody>
      </p:sp>
      <p:pic>
        <p:nvPicPr>
          <p:cNvPr id="2" name="Picture 1">
            <a:extLst>
              <a:ext uri="{FF2B5EF4-FFF2-40B4-BE49-F238E27FC236}">
                <a16:creationId xmlns:a16="http://schemas.microsoft.com/office/drawing/2014/main" id="{C28CCCA4-9787-4C8D-AE1A-541BF20B55E6}"/>
              </a:ext>
            </a:extLst>
          </p:cNvPr>
          <p:cNvPicPr>
            <a:picLocks noChangeAspect="1"/>
          </p:cNvPicPr>
          <p:nvPr/>
        </p:nvPicPr>
        <p:blipFill>
          <a:blip r:embed="rId4"/>
          <a:stretch>
            <a:fillRect/>
          </a:stretch>
        </p:blipFill>
        <p:spPr>
          <a:xfrm>
            <a:off x="500447" y="2511951"/>
            <a:ext cx="6891457" cy="564554"/>
          </a:xfrm>
          <a:prstGeom prst="rect">
            <a:avLst/>
          </a:prstGeom>
        </p:spPr>
      </p:pic>
      <p:sp>
        <p:nvSpPr>
          <p:cNvPr id="7" name="TextBox 6">
            <a:extLst>
              <a:ext uri="{FF2B5EF4-FFF2-40B4-BE49-F238E27FC236}">
                <a16:creationId xmlns:a16="http://schemas.microsoft.com/office/drawing/2014/main" id="{32AF13FD-DA61-489E-99BD-E9705DF39C67}"/>
              </a:ext>
            </a:extLst>
          </p:cNvPr>
          <p:cNvSpPr txBox="1"/>
          <p:nvPr/>
        </p:nvSpPr>
        <p:spPr>
          <a:xfrm>
            <a:off x="445463" y="4177449"/>
            <a:ext cx="7004023" cy="923330"/>
          </a:xfrm>
          <a:prstGeom prst="rect">
            <a:avLst/>
          </a:prstGeom>
          <a:noFill/>
        </p:spPr>
        <p:txBody>
          <a:bodyPr wrap="square" rtlCol="0">
            <a:spAutoFit/>
          </a:bodyPr>
          <a:lstStyle/>
          <a:p>
            <a:r>
              <a:rPr lang="en-US"/>
              <a:t>To place 13/8</a:t>
            </a:r>
            <a:r>
              <a:rPr lang="en-US" baseline="30000"/>
              <a:t>ths</a:t>
            </a:r>
            <a:r>
              <a:rPr lang="en-US"/>
              <a:t>, first convert it to a mixed number.     1 and 5/8</a:t>
            </a:r>
            <a:r>
              <a:rPr lang="en-US" baseline="30000"/>
              <a:t>ths</a:t>
            </a:r>
            <a:r>
              <a:rPr lang="en-US"/>
              <a:t> </a:t>
            </a:r>
          </a:p>
          <a:p>
            <a:r>
              <a:rPr lang="en-US"/>
              <a:t> 1 and 5/8</a:t>
            </a:r>
            <a:r>
              <a:rPr lang="en-US" baseline="30000"/>
              <a:t>ths</a:t>
            </a:r>
            <a:r>
              <a:rPr lang="en-US"/>
              <a:t> is between 1 and 2 so mark 8 equal shares between 1 and 2.</a:t>
            </a:r>
          </a:p>
          <a:p>
            <a:r>
              <a:rPr lang="en-US"/>
              <a:t>Mark the fifth eighth.</a:t>
            </a:r>
          </a:p>
        </p:txBody>
      </p:sp>
      <p:sp>
        <p:nvSpPr>
          <p:cNvPr id="8" name="TextBox 7">
            <a:extLst>
              <a:ext uri="{FF2B5EF4-FFF2-40B4-BE49-F238E27FC236}">
                <a16:creationId xmlns:a16="http://schemas.microsoft.com/office/drawing/2014/main" id="{371129E3-B86B-4D02-B68D-732A9314058C}"/>
              </a:ext>
            </a:extLst>
          </p:cNvPr>
          <p:cNvSpPr txBox="1"/>
          <p:nvPr/>
        </p:nvSpPr>
        <p:spPr>
          <a:xfrm>
            <a:off x="484902" y="5265390"/>
            <a:ext cx="7004023" cy="369332"/>
          </a:xfrm>
          <a:prstGeom prst="rect">
            <a:avLst/>
          </a:prstGeom>
          <a:noFill/>
        </p:spPr>
        <p:txBody>
          <a:bodyPr wrap="square" rtlCol="0">
            <a:spAutoFit/>
          </a:bodyPr>
          <a:lstStyle/>
          <a:p>
            <a:r>
              <a:rPr lang="en-US"/>
              <a:t>Mark these fractions on the number line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6F43DA8-A0C2-4937-B517-69EB7B97EE3E}"/>
                  </a:ext>
                </a:extLst>
              </p:cNvPr>
              <p:cNvSpPr txBox="1"/>
              <p:nvPr/>
            </p:nvSpPr>
            <p:spPr>
              <a:xfrm>
                <a:off x="3828314" y="5783430"/>
                <a:ext cx="374395" cy="5204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21</m:t>
                          </m:r>
                        </m:num>
                        <m:den>
                          <m:r>
                            <a:rPr lang="en-US" b="0" i="1" smtClean="0">
                              <a:latin typeface="Cambria Math" panose="02040503050406030204" pitchFamily="18" charset="0"/>
                            </a:rPr>
                            <m:t>5</m:t>
                          </m:r>
                        </m:den>
                      </m:f>
                    </m:oMath>
                  </m:oMathPara>
                </a14:m>
                <a:endParaRPr lang="en-US"/>
              </a:p>
            </p:txBody>
          </p:sp>
        </mc:Choice>
        <mc:Fallback xmlns="">
          <p:sp>
            <p:nvSpPr>
              <p:cNvPr id="9" name="TextBox 8">
                <a:extLst>
                  <a:ext uri="{FF2B5EF4-FFF2-40B4-BE49-F238E27FC236}">
                    <a16:creationId xmlns:a16="http://schemas.microsoft.com/office/drawing/2014/main" id="{B6F43DA8-A0C2-4937-B517-69EB7B97EE3E}"/>
                  </a:ext>
                </a:extLst>
              </p:cNvPr>
              <p:cNvSpPr txBox="1">
                <a:spLocks noRot="1" noChangeAspect="1" noMove="1" noResize="1" noEditPoints="1" noAdjustHandles="1" noChangeArrowheads="1" noChangeShapeType="1" noTextEdit="1"/>
              </p:cNvSpPr>
              <p:nvPr/>
            </p:nvSpPr>
            <p:spPr>
              <a:xfrm>
                <a:off x="3828314" y="5783430"/>
                <a:ext cx="374395" cy="5204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D7B926A-599B-451D-BD2B-09445107EBAC}"/>
                  </a:ext>
                </a:extLst>
              </p:cNvPr>
              <p:cNvSpPr txBox="1"/>
              <p:nvPr/>
            </p:nvSpPr>
            <p:spPr>
              <a:xfrm>
                <a:off x="5994552" y="5782359"/>
                <a:ext cx="384870"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9</m:t>
                          </m:r>
                        </m:num>
                        <m:den>
                          <m:r>
                            <a:rPr lang="en-US" b="0" i="1" smtClean="0">
                              <a:latin typeface="Cambria Math" panose="02040503050406030204" pitchFamily="18" charset="0"/>
                            </a:rPr>
                            <m:t>4</m:t>
                          </m:r>
                        </m:den>
                      </m:f>
                    </m:oMath>
                  </m:oMathPara>
                </a14:m>
                <a:endParaRPr lang="en-US"/>
              </a:p>
            </p:txBody>
          </p:sp>
        </mc:Choice>
        <mc:Fallback xmlns="">
          <p:sp>
            <p:nvSpPr>
              <p:cNvPr id="11" name="TextBox 10">
                <a:extLst>
                  <a:ext uri="{FF2B5EF4-FFF2-40B4-BE49-F238E27FC236}">
                    <a16:creationId xmlns:a16="http://schemas.microsoft.com/office/drawing/2014/main" id="{BD7B926A-599B-451D-BD2B-09445107EBAC}"/>
                  </a:ext>
                </a:extLst>
              </p:cNvPr>
              <p:cNvSpPr txBox="1">
                <a:spLocks noRot="1" noChangeAspect="1" noMove="1" noResize="1" noEditPoints="1" noAdjustHandles="1" noChangeArrowheads="1" noChangeShapeType="1" noTextEdit="1"/>
              </p:cNvSpPr>
              <p:nvPr/>
            </p:nvSpPr>
            <p:spPr>
              <a:xfrm>
                <a:off x="5994552" y="5782359"/>
                <a:ext cx="384870" cy="51860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0E9FCA-917D-4484-8AAF-976A2AFEFFE9}"/>
                  </a:ext>
                </a:extLst>
              </p:cNvPr>
              <p:cNvSpPr txBox="1"/>
              <p:nvPr/>
            </p:nvSpPr>
            <p:spPr>
              <a:xfrm>
                <a:off x="1664541" y="7636901"/>
                <a:ext cx="384870"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13</m:t>
                          </m:r>
                        </m:num>
                        <m:den>
                          <m:r>
                            <a:rPr lang="en-US" b="0" i="1" smtClean="0">
                              <a:latin typeface="Cambria Math" panose="02040503050406030204" pitchFamily="18" charset="0"/>
                            </a:rPr>
                            <m:t>3</m:t>
                          </m:r>
                        </m:den>
                      </m:f>
                    </m:oMath>
                  </m:oMathPara>
                </a14:m>
                <a:endParaRPr lang="en-US"/>
              </a:p>
            </p:txBody>
          </p:sp>
        </mc:Choice>
        <mc:Fallback xmlns="">
          <p:sp>
            <p:nvSpPr>
              <p:cNvPr id="12" name="TextBox 11">
                <a:extLst>
                  <a:ext uri="{FF2B5EF4-FFF2-40B4-BE49-F238E27FC236}">
                    <a16:creationId xmlns:a16="http://schemas.microsoft.com/office/drawing/2014/main" id="{CB0E9FCA-917D-4484-8AAF-976A2AFEFFE9}"/>
                  </a:ext>
                </a:extLst>
              </p:cNvPr>
              <p:cNvSpPr txBox="1">
                <a:spLocks noRot="1" noChangeAspect="1" noMove="1" noResize="1" noEditPoints="1" noAdjustHandles="1" noChangeArrowheads="1" noChangeShapeType="1" noTextEdit="1"/>
              </p:cNvSpPr>
              <p:nvPr/>
            </p:nvSpPr>
            <p:spPr>
              <a:xfrm>
                <a:off x="1664541" y="7636901"/>
                <a:ext cx="384870" cy="5203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4A52CD-A0E8-4F94-B4FF-FAFF4FD30179}"/>
                  </a:ext>
                </a:extLst>
              </p:cNvPr>
              <p:cNvSpPr txBox="1"/>
              <p:nvPr/>
            </p:nvSpPr>
            <p:spPr>
              <a:xfrm>
                <a:off x="3796132" y="7635829"/>
                <a:ext cx="384870"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4</m:t>
                          </m:r>
                        </m:den>
                      </m:f>
                    </m:oMath>
                  </m:oMathPara>
                </a14:m>
                <a:endParaRPr lang="en-US"/>
              </a:p>
            </p:txBody>
          </p:sp>
        </mc:Choice>
        <mc:Fallback xmlns="">
          <p:sp>
            <p:nvSpPr>
              <p:cNvPr id="13" name="TextBox 12">
                <a:extLst>
                  <a:ext uri="{FF2B5EF4-FFF2-40B4-BE49-F238E27FC236}">
                    <a16:creationId xmlns:a16="http://schemas.microsoft.com/office/drawing/2014/main" id="{954A52CD-A0E8-4F94-B4FF-FAFF4FD30179}"/>
                  </a:ext>
                </a:extLst>
              </p:cNvPr>
              <p:cNvSpPr txBox="1">
                <a:spLocks noRot="1" noChangeAspect="1" noMove="1" noResize="1" noEditPoints="1" noAdjustHandles="1" noChangeArrowheads="1" noChangeShapeType="1" noTextEdit="1"/>
              </p:cNvSpPr>
              <p:nvPr/>
            </p:nvSpPr>
            <p:spPr>
              <a:xfrm>
                <a:off x="3796132" y="7635829"/>
                <a:ext cx="384870" cy="5186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2C57F4E-1525-40F4-A8AB-C3136DBFB2F5}"/>
                  </a:ext>
                </a:extLst>
              </p:cNvPr>
              <p:cNvSpPr txBox="1"/>
              <p:nvPr/>
            </p:nvSpPr>
            <p:spPr>
              <a:xfrm>
                <a:off x="6004140" y="7637690"/>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21</m:t>
                          </m:r>
                        </m:num>
                        <m:den>
                          <m:r>
                            <a:rPr lang="en-US" b="0" i="1" smtClean="0">
                              <a:latin typeface="Cambria Math" panose="02040503050406030204" pitchFamily="18" charset="0"/>
                            </a:rPr>
                            <m:t>24</m:t>
                          </m:r>
                        </m:den>
                      </m:f>
                    </m:oMath>
                  </m:oMathPara>
                </a14:m>
                <a:endParaRPr lang="en-US"/>
              </a:p>
            </p:txBody>
          </p:sp>
        </mc:Choice>
        <mc:Fallback xmlns="">
          <p:sp>
            <p:nvSpPr>
              <p:cNvPr id="15" name="TextBox 14">
                <a:extLst>
                  <a:ext uri="{FF2B5EF4-FFF2-40B4-BE49-F238E27FC236}">
                    <a16:creationId xmlns:a16="http://schemas.microsoft.com/office/drawing/2014/main" id="{92C57F4E-1525-40F4-A8AB-C3136DBFB2F5}"/>
                  </a:ext>
                </a:extLst>
              </p:cNvPr>
              <p:cNvSpPr txBox="1">
                <a:spLocks noRot="1" noChangeAspect="1" noMove="1" noResize="1" noEditPoints="1" noAdjustHandles="1" noChangeArrowheads="1" noChangeShapeType="1" noTextEdit="1"/>
              </p:cNvSpPr>
              <p:nvPr/>
            </p:nvSpPr>
            <p:spPr>
              <a:xfrm>
                <a:off x="6004140" y="7637690"/>
                <a:ext cx="374395" cy="518604"/>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77693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480870" y="263418"/>
            <a:ext cx="6779178" cy="707886"/>
          </a:xfrm>
          <a:prstGeom prst="rect">
            <a:avLst/>
          </a:prstGeom>
          <a:noFill/>
          <a:ln>
            <a:noFill/>
          </a:ln>
        </p:spPr>
        <p:txBody>
          <a:bodyPr wrap="square" rtlCol="0" anchor="t">
            <a:spAutoFit/>
          </a:bodyPr>
          <a:lstStyle/>
          <a:p>
            <a:r>
              <a:rPr lang="en-US" sz="4000" dirty="0">
                <a:ln>
                  <a:solidFill>
                    <a:schemeClr val="bg1">
                      <a:lumMod val="75000"/>
                    </a:schemeClr>
                  </a:solidFill>
                </a:ln>
                <a:latin typeface="jabjai" panose="00000300000000000000" pitchFamily="2" charset="0"/>
              </a:rPr>
              <a:t>Fractions on a number line</a:t>
            </a:r>
            <a:endParaRPr lang="en-US" sz="4000" kern="1200" dirty="0">
              <a:ln>
                <a:solidFill>
                  <a:schemeClr val="bg1">
                    <a:lumMod val="75000"/>
                  </a:schemeClr>
                </a:solidFill>
              </a:ln>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Fractions</a:t>
            </a:r>
            <a:r>
              <a:rPr lang="en-US" sz="800" baseline="0"/>
              <a:t> on number line</a:t>
            </a:r>
            <a:endParaRPr lang="en-US" sz="80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071C2C-8F8B-4B0D-A402-80F808672399}"/>
                  </a:ext>
                </a:extLst>
              </p:cNvPr>
              <p:cNvSpPr txBox="1"/>
              <p:nvPr/>
            </p:nvSpPr>
            <p:spPr>
              <a:xfrm>
                <a:off x="1581234" y="4934644"/>
                <a:ext cx="384870"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21</m:t>
                          </m:r>
                        </m:num>
                        <m:den>
                          <m:r>
                            <a:rPr lang="en-US" b="0" i="1" smtClean="0">
                              <a:latin typeface="Cambria Math" panose="02040503050406030204" pitchFamily="18" charset="0"/>
                            </a:rPr>
                            <m:t>8</m:t>
                          </m:r>
                        </m:den>
                      </m:f>
                    </m:oMath>
                  </m:oMathPara>
                </a14:m>
                <a:endParaRPr lang="en-US"/>
              </a:p>
            </p:txBody>
          </p:sp>
        </mc:Choice>
        <mc:Fallback xmlns="">
          <p:sp>
            <p:nvSpPr>
              <p:cNvPr id="68" name="TextBox 67">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1581234" y="4934644"/>
                <a:ext cx="384870" cy="520399"/>
              </a:xfrm>
              <a:prstGeom prst="rect">
                <a:avLst/>
              </a:prstGeom>
              <a:blipFill>
                <a:blip r:embed="rId3"/>
                <a:stretch>
                  <a:fillRect/>
                </a:stretch>
              </a:blipFill>
            </p:spPr>
            <p:txBody>
              <a:bodyPr/>
              <a:lstStyle/>
              <a:p>
                <a:r>
                  <a:rPr lang="en-US">
                    <a:noFill/>
                  </a:rPr>
                  <a:t> </a:t>
                </a:r>
              </a:p>
            </p:txBody>
          </p:sp>
        </mc:Fallback>
      </mc:AlternateContent>
      <p:sp>
        <p:nvSpPr>
          <p:cNvPr id="84" name="TextBox 83">
            <a:extLst>
              <a:ext uri="{FF2B5EF4-FFF2-40B4-BE49-F238E27FC236}">
                <a16:creationId xmlns:a16="http://schemas.microsoft.com/office/drawing/2014/main" id="{75A7D0B6-8B4B-4DCA-8EBC-2466A9519F8D}"/>
              </a:ext>
            </a:extLst>
          </p:cNvPr>
          <p:cNvSpPr txBox="1"/>
          <p:nvPr/>
        </p:nvSpPr>
        <p:spPr>
          <a:xfrm>
            <a:off x="539578" y="986099"/>
            <a:ext cx="6832271" cy="923330"/>
          </a:xfrm>
          <a:prstGeom prst="rect">
            <a:avLst/>
          </a:prstGeom>
          <a:noFill/>
        </p:spPr>
        <p:txBody>
          <a:bodyPr wrap="square" rtlCol="0" anchor="t">
            <a:spAutoFit/>
          </a:bodyPr>
          <a:lstStyle/>
          <a:p>
            <a:r>
              <a:rPr lang="en-US" dirty="0"/>
              <a:t>We created fractions lines by marking equal shares on a line segment. We can mark fractions on a number line by marking equal shares in </a:t>
            </a:r>
            <a:r>
              <a:rPr lang="en-US"/>
              <a:t>between the whole numbers. </a:t>
            </a:r>
          </a:p>
        </p:txBody>
      </p:sp>
      <p:pic>
        <p:nvPicPr>
          <p:cNvPr id="2" name="Picture 1">
            <a:extLst>
              <a:ext uri="{FF2B5EF4-FFF2-40B4-BE49-F238E27FC236}">
                <a16:creationId xmlns:a16="http://schemas.microsoft.com/office/drawing/2014/main" id="{C28CCCA4-9787-4C8D-AE1A-541BF20B55E6}"/>
              </a:ext>
            </a:extLst>
          </p:cNvPr>
          <p:cNvPicPr>
            <a:picLocks noChangeAspect="1"/>
          </p:cNvPicPr>
          <p:nvPr/>
        </p:nvPicPr>
        <p:blipFill>
          <a:blip r:embed="rId4"/>
          <a:stretch>
            <a:fillRect/>
          </a:stretch>
        </p:blipFill>
        <p:spPr>
          <a:xfrm>
            <a:off x="506221" y="2338729"/>
            <a:ext cx="6891457" cy="564554"/>
          </a:xfrm>
          <a:prstGeom prst="rect">
            <a:avLst/>
          </a:prstGeom>
        </p:spPr>
      </p:pic>
      <p:sp>
        <p:nvSpPr>
          <p:cNvPr id="7" name="TextBox 6">
            <a:extLst>
              <a:ext uri="{FF2B5EF4-FFF2-40B4-BE49-F238E27FC236}">
                <a16:creationId xmlns:a16="http://schemas.microsoft.com/office/drawing/2014/main" id="{32AF13FD-DA61-489E-99BD-E9705DF39C67}"/>
              </a:ext>
            </a:extLst>
          </p:cNvPr>
          <p:cNvSpPr txBox="1"/>
          <p:nvPr/>
        </p:nvSpPr>
        <p:spPr>
          <a:xfrm>
            <a:off x="370395" y="3340211"/>
            <a:ext cx="7004023" cy="923330"/>
          </a:xfrm>
          <a:prstGeom prst="rect">
            <a:avLst/>
          </a:prstGeom>
          <a:noFill/>
        </p:spPr>
        <p:txBody>
          <a:bodyPr wrap="square" rtlCol="0">
            <a:spAutoFit/>
          </a:bodyPr>
          <a:lstStyle/>
          <a:p>
            <a:r>
              <a:rPr lang="en-US"/>
              <a:t>To place 13/8</a:t>
            </a:r>
            <a:r>
              <a:rPr lang="en-US" baseline="30000"/>
              <a:t>ths</a:t>
            </a:r>
            <a:r>
              <a:rPr lang="en-US"/>
              <a:t>, first convert it to a mixed number.     1 and 5/8</a:t>
            </a:r>
            <a:r>
              <a:rPr lang="en-US" baseline="30000"/>
              <a:t>ths</a:t>
            </a:r>
            <a:r>
              <a:rPr lang="en-US"/>
              <a:t> </a:t>
            </a:r>
          </a:p>
          <a:p>
            <a:r>
              <a:rPr lang="en-US"/>
              <a:t> 1 and 5/8</a:t>
            </a:r>
            <a:r>
              <a:rPr lang="en-US" baseline="30000"/>
              <a:t>ths</a:t>
            </a:r>
            <a:r>
              <a:rPr lang="en-US"/>
              <a:t> is between 1 and 2 so mark 8 equal shares between 1 and 2.</a:t>
            </a:r>
          </a:p>
          <a:p>
            <a:r>
              <a:rPr lang="en-US"/>
              <a:t>Mark the fifth eighth.</a:t>
            </a:r>
          </a:p>
        </p:txBody>
      </p:sp>
      <p:sp>
        <p:nvSpPr>
          <p:cNvPr id="8" name="TextBox 7">
            <a:extLst>
              <a:ext uri="{FF2B5EF4-FFF2-40B4-BE49-F238E27FC236}">
                <a16:creationId xmlns:a16="http://schemas.microsoft.com/office/drawing/2014/main" id="{371129E3-B86B-4D02-B68D-732A9314058C}"/>
              </a:ext>
            </a:extLst>
          </p:cNvPr>
          <p:cNvSpPr txBox="1"/>
          <p:nvPr/>
        </p:nvSpPr>
        <p:spPr>
          <a:xfrm>
            <a:off x="409834" y="4428152"/>
            <a:ext cx="7004023" cy="369332"/>
          </a:xfrm>
          <a:prstGeom prst="rect">
            <a:avLst/>
          </a:prstGeom>
          <a:noFill/>
        </p:spPr>
        <p:txBody>
          <a:bodyPr wrap="square" rtlCol="0">
            <a:spAutoFit/>
          </a:bodyPr>
          <a:lstStyle/>
          <a:p>
            <a:r>
              <a:rPr lang="en-US"/>
              <a:t>Mark these fractions on the number line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6F43DA8-A0C2-4937-B517-69EB7B97EE3E}"/>
                  </a:ext>
                </a:extLst>
              </p:cNvPr>
              <p:cNvSpPr txBox="1"/>
              <p:nvPr/>
            </p:nvSpPr>
            <p:spPr>
              <a:xfrm>
                <a:off x="2488643" y="4934644"/>
                <a:ext cx="374395" cy="5204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21</m:t>
                          </m:r>
                        </m:num>
                        <m:den>
                          <m:r>
                            <a:rPr lang="en-US" b="0" i="1" smtClean="0">
                              <a:latin typeface="Cambria Math" panose="02040503050406030204" pitchFamily="18" charset="0"/>
                            </a:rPr>
                            <m:t>5</m:t>
                          </m:r>
                        </m:den>
                      </m:f>
                    </m:oMath>
                  </m:oMathPara>
                </a14:m>
                <a:endParaRPr lang="en-US"/>
              </a:p>
            </p:txBody>
          </p:sp>
        </mc:Choice>
        <mc:Fallback xmlns="">
          <p:sp>
            <p:nvSpPr>
              <p:cNvPr id="9" name="TextBox 8">
                <a:extLst>
                  <a:ext uri="{FF2B5EF4-FFF2-40B4-BE49-F238E27FC236}">
                    <a16:creationId xmlns:a16="http://schemas.microsoft.com/office/drawing/2014/main" id="{B6F43DA8-A0C2-4937-B517-69EB7B97EE3E}"/>
                  </a:ext>
                </a:extLst>
              </p:cNvPr>
              <p:cNvSpPr txBox="1">
                <a:spLocks noRot="1" noChangeAspect="1" noMove="1" noResize="1" noEditPoints="1" noAdjustHandles="1" noChangeArrowheads="1" noChangeShapeType="1" noTextEdit="1"/>
              </p:cNvSpPr>
              <p:nvPr/>
            </p:nvSpPr>
            <p:spPr>
              <a:xfrm>
                <a:off x="2488643" y="4934644"/>
                <a:ext cx="374395" cy="5204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D7B926A-599B-451D-BD2B-09445107EBAC}"/>
                  </a:ext>
                </a:extLst>
              </p:cNvPr>
              <p:cNvSpPr txBox="1"/>
              <p:nvPr/>
            </p:nvSpPr>
            <p:spPr>
              <a:xfrm>
                <a:off x="3396052" y="4945121"/>
                <a:ext cx="384870"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9</m:t>
                          </m:r>
                        </m:num>
                        <m:den>
                          <m:r>
                            <a:rPr lang="en-US" b="0" i="1" smtClean="0">
                              <a:latin typeface="Cambria Math" panose="02040503050406030204" pitchFamily="18" charset="0"/>
                            </a:rPr>
                            <m:t>4</m:t>
                          </m:r>
                        </m:den>
                      </m:f>
                    </m:oMath>
                  </m:oMathPara>
                </a14:m>
                <a:endParaRPr lang="en-US"/>
              </a:p>
            </p:txBody>
          </p:sp>
        </mc:Choice>
        <mc:Fallback xmlns="">
          <p:sp>
            <p:nvSpPr>
              <p:cNvPr id="11" name="TextBox 10">
                <a:extLst>
                  <a:ext uri="{FF2B5EF4-FFF2-40B4-BE49-F238E27FC236}">
                    <a16:creationId xmlns:a16="http://schemas.microsoft.com/office/drawing/2014/main" id="{BD7B926A-599B-451D-BD2B-09445107EBAC}"/>
                  </a:ext>
                </a:extLst>
              </p:cNvPr>
              <p:cNvSpPr txBox="1">
                <a:spLocks noRot="1" noChangeAspect="1" noMove="1" noResize="1" noEditPoints="1" noAdjustHandles="1" noChangeArrowheads="1" noChangeShapeType="1" noTextEdit="1"/>
              </p:cNvSpPr>
              <p:nvPr/>
            </p:nvSpPr>
            <p:spPr>
              <a:xfrm>
                <a:off x="3396052" y="4945121"/>
                <a:ext cx="384870" cy="51860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0E9FCA-917D-4484-8AAF-976A2AFEFFE9}"/>
                  </a:ext>
                </a:extLst>
              </p:cNvPr>
              <p:cNvSpPr txBox="1"/>
              <p:nvPr/>
            </p:nvSpPr>
            <p:spPr>
              <a:xfrm>
                <a:off x="4303461" y="4934644"/>
                <a:ext cx="384870"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13</m:t>
                          </m:r>
                        </m:num>
                        <m:den>
                          <m:r>
                            <a:rPr lang="en-US" b="0" i="1" smtClean="0">
                              <a:latin typeface="Cambria Math" panose="02040503050406030204" pitchFamily="18" charset="0"/>
                            </a:rPr>
                            <m:t>3</m:t>
                          </m:r>
                        </m:den>
                      </m:f>
                    </m:oMath>
                  </m:oMathPara>
                </a14:m>
                <a:endParaRPr lang="en-US"/>
              </a:p>
            </p:txBody>
          </p:sp>
        </mc:Choice>
        <mc:Fallback xmlns="">
          <p:sp>
            <p:nvSpPr>
              <p:cNvPr id="12" name="TextBox 11">
                <a:extLst>
                  <a:ext uri="{FF2B5EF4-FFF2-40B4-BE49-F238E27FC236}">
                    <a16:creationId xmlns:a16="http://schemas.microsoft.com/office/drawing/2014/main" id="{CB0E9FCA-917D-4484-8AAF-976A2AFEFFE9}"/>
                  </a:ext>
                </a:extLst>
              </p:cNvPr>
              <p:cNvSpPr txBox="1">
                <a:spLocks noRot="1" noChangeAspect="1" noMove="1" noResize="1" noEditPoints="1" noAdjustHandles="1" noChangeArrowheads="1" noChangeShapeType="1" noTextEdit="1"/>
              </p:cNvSpPr>
              <p:nvPr/>
            </p:nvSpPr>
            <p:spPr>
              <a:xfrm>
                <a:off x="4303461" y="4934644"/>
                <a:ext cx="384870" cy="5203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4A52CD-A0E8-4F94-B4FF-FAFF4FD30179}"/>
                  </a:ext>
                </a:extLst>
              </p:cNvPr>
              <p:cNvSpPr txBox="1"/>
              <p:nvPr/>
            </p:nvSpPr>
            <p:spPr>
              <a:xfrm>
                <a:off x="4546472" y="5050555"/>
                <a:ext cx="384870"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4</m:t>
                          </m:r>
                        </m:den>
                      </m:f>
                    </m:oMath>
                  </m:oMathPara>
                </a14:m>
                <a:endParaRPr lang="en-US"/>
              </a:p>
            </p:txBody>
          </p:sp>
        </mc:Choice>
        <mc:Fallback xmlns="">
          <p:sp>
            <p:nvSpPr>
              <p:cNvPr id="13" name="TextBox 12">
                <a:extLst>
                  <a:ext uri="{FF2B5EF4-FFF2-40B4-BE49-F238E27FC236}">
                    <a16:creationId xmlns:a16="http://schemas.microsoft.com/office/drawing/2014/main" id="{954A52CD-A0E8-4F94-B4FF-FAFF4FD30179}"/>
                  </a:ext>
                </a:extLst>
              </p:cNvPr>
              <p:cNvSpPr txBox="1">
                <a:spLocks noRot="1" noChangeAspect="1" noMove="1" noResize="1" noEditPoints="1" noAdjustHandles="1" noChangeArrowheads="1" noChangeShapeType="1" noTextEdit="1"/>
              </p:cNvSpPr>
              <p:nvPr/>
            </p:nvSpPr>
            <p:spPr>
              <a:xfrm>
                <a:off x="4546472" y="5050555"/>
                <a:ext cx="384870" cy="518604"/>
              </a:xfrm>
              <a:prstGeom prst="rect">
                <a:avLst/>
              </a:prstGeom>
              <a:blipFill>
                <a:blip r:embed="rId8"/>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422F2BB-0C60-4761-9CE6-50D7E11FFF3E}"/>
              </a:ext>
            </a:extLst>
          </p:cNvPr>
          <p:cNvSpPr txBox="1"/>
          <p:nvPr/>
        </p:nvSpPr>
        <p:spPr>
          <a:xfrm>
            <a:off x="401415" y="5897124"/>
            <a:ext cx="7004023" cy="1200329"/>
          </a:xfrm>
          <a:prstGeom prst="rect">
            <a:avLst/>
          </a:prstGeom>
          <a:noFill/>
        </p:spPr>
        <p:txBody>
          <a:bodyPr wrap="square" rtlCol="0" anchor="t">
            <a:spAutoFit/>
          </a:bodyPr>
          <a:lstStyle/>
          <a:p>
            <a:r>
              <a:rPr lang="en-US" dirty="0"/>
              <a:t>But what if your denominator is larger?  How do you place 5/24</a:t>
            </a:r>
            <a:r>
              <a:rPr lang="en-US" baseline="30000" dirty="0"/>
              <a:t>ths</a:t>
            </a:r>
            <a:r>
              <a:rPr lang="en-US" dirty="0"/>
              <a:t>?</a:t>
            </a:r>
          </a:p>
          <a:p>
            <a:r>
              <a:rPr lang="en-US" dirty="0"/>
              <a:t>5/24</a:t>
            </a:r>
            <a:r>
              <a:rPr lang="en-US" baseline="30000" dirty="0"/>
              <a:t>ths</a:t>
            </a:r>
            <a:r>
              <a:rPr lang="en-US" dirty="0"/>
              <a:t> is between 4/24</a:t>
            </a:r>
            <a:r>
              <a:rPr lang="en-US" baseline="30000" dirty="0"/>
              <a:t>ths</a:t>
            </a:r>
            <a:r>
              <a:rPr lang="en-US" dirty="0"/>
              <a:t>? and 6/24</a:t>
            </a:r>
            <a:r>
              <a:rPr lang="en-US" baseline="30000" dirty="0"/>
              <a:t>ths</a:t>
            </a:r>
            <a:r>
              <a:rPr lang="en-US" dirty="0">
                <a:cs typeface="Calibri"/>
              </a:rPr>
              <a:t>.</a:t>
            </a:r>
          </a:p>
          <a:p>
            <a:r>
              <a:rPr lang="en-US" dirty="0"/>
              <a:t>When we reduce these fractions we know approximately where 5/24</a:t>
            </a:r>
            <a:r>
              <a:rPr lang="en-US" baseline="30000" dirty="0"/>
              <a:t>ths</a:t>
            </a:r>
            <a:r>
              <a:rPr lang="en-US" dirty="0"/>
              <a:t> is placed.</a:t>
            </a:r>
            <a:endParaRPr lang="en-US" dirty="0">
              <a:cs typeface="Calibri"/>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2C57F4E-1525-40F4-A8AB-C3136DBFB2F5}"/>
                  </a:ext>
                </a:extLst>
              </p:cNvPr>
              <p:cNvSpPr txBox="1"/>
              <p:nvPr/>
            </p:nvSpPr>
            <p:spPr>
              <a:xfrm>
                <a:off x="6038786" y="4946981"/>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21</m:t>
                          </m:r>
                        </m:num>
                        <m:den>
                          <m:r>
                            <a:rPr lang="en-US" b="0" i="1" smtClean="0">
                              <a:latin typeface="Cambria Math" panose="02040503050406030204" pitchFamily="18" charset="0"/>
                            </a:rPr>
                            <m:t>24</m:t>
                          </m:r>
                        </m:den>
                      </m:f>
                    </m:oMath>
                  </m:oMathPara>
                </a14:m>
                <a:endParaRPr lang="en-US"/>
              </a:p>
            </p:txBody>
          </p:sp>
        </mc:Choice>
        <mc:Fallback xmlns="">
          <p:sp>
            <p:nvSpPr>
              <p:cNvPr id="15" name="TextBox 14">
                <a:extLst>
                  <a:ext uri="{FF2B5EF4-FFF2-40B4-BE49-F238E27FC236}">
                    <a16:creationId xmlns:a16="http://schemas.microsoft.com/office/drawing/2014/main" id="{92C57F4E-1525-40F4-A8AB-C3136DBFB2F5}"/>
                  </a:ext>
                </a:extLst>
              </p:cNvPr>
              <p:cNvSpPr txBox="1">
                <a:spLocks noRot="1" noChangeAspect="1" noMove="1" noResize="1" noEditPoints="1" noAdjustHandles="1" noChangeArrowheads="1" noChangeShapeType="1" noTextEdit="1"/>
              </p:cNvSpPr>
              <p:nvPr/>
            </p:nvSpPr>
            <p:spPr>
              <a:xfrm>
                <a:off x="6038786" y="4946981"/>
                <a:ext cx="374395"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7BB208F-4DF2-4BFB-B171-836AD5318F8A}"/>
                  </a:ext>
                </a:extLst>
              </p:cNvPr>
              <p:cNvSpPr txBox="1"/>
              <p:nvPr/>
            </p:nvSpPr>
            <p:spPr>
              <a:xfrm>
                <a:off x="1279256" y="8498854"/>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15</m:t>
                          </m:r>
                        </m:den>
                      </m:f>
                    </m:oMath>
                  </m:oMathPara>
                </a14:m>
                <a:endParaRPr lang="en-US"/>
              </a:p>
            </p:txBody>
          </p:sp>
        </mc:Choice>
        <mc:Fallback xmlns="">
          <p:sp>
            <p:nvSpPr>
              <p:cNvPr id="16" name="TextBox 15">
                <a:extLst>
                  <a:ext uri="{FF2B5EF4-FFF2-40B4-BE49-F238E27FC236}">
                    <a16:creationId xmlns:a16="http://schemas.microsoft.com/office/drawing/2014/main" id="{17BB208F-4DF2-4BFB-B171-836AD5318F8A}"/>
                  </a:ext>
                </a:extLst>
              </p:cNvPr>
              <p:cNvSpPr txBox="1">
                <a:spLocks noRot="1" noChangeAspect="1" noMove="1" noResize="1" noEditPoints="1" noAdjustHandles="1" noChangeArrowheads="1" noChangeShapeType="1" noTextEdit="1"/>
              </p:cNvSpPr>
              <p:nvPr/>
            </p:nvSpPr>
            <p:spPr>
              <a:xfrm>
                <a:off x="1279256" y="8498854"/>
                <a:ext cx="374395" cy="51860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487A312-FA62-464C-81D3-F81F12CA0A22}"/>
                  </a:ext>
                </a:extLst>
              </p:cNvPr>
              <p:cNvSpPr txBox="1"/>
              <p:nvPr/>
            </p:nvSpPr>
            <p:spPr>
              <a:xfrm>
                <a:off x="2626613" y="8498854"/>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9</m:t>
                          </m:r>
                        </m:num>
                        <m:den>
                          <m:r>
                            <a:rPr lang="en-US" b="0" i="1" smtClean="0">
                              <a:latin typeface="Cambria Math" panose="02040503050406030204" pitchFamily="18" charset="0"/>
                            </a:rPr>
                            <m:t>14</m:t>
                          </m:r>
                        </m:den>
                      </m:f>
                    </m:oMath>
                  </m:oMathPara>
                </a14:m>
                <a:endParaRPr lang="en-US"/>
              </a:p>
            </p:txBody>
          </p:sp>
        </mc:Choice>
        <mc:Fallback xmlns="">
          <p:sp>
            <p:nvSpPr>
              <p:cNvPr id="17" name="TextBox 16">
                <a:extLst>
                  <a:ext uri="{FF2B5EF4-FFF2-40B4-BE49-F238E27FC236}">
                    <a16:creationId xmlns:a16="http://schemas.microsoft.com/office/drawing/2014/main" id="{8487A312-FA62-464C-81D3-F81F12CA0A22}"/>
                  </a:ext>
                </a:extLst>
              </p:cNvPr>
              <p:cNvSpPr txBox="1">
                <a:spLocks noRot="1" noChangeAspect="1" noMove="1" noResize="1" noEditPoints="1" noAdjustHandles="1" noChangeArrowheads="1" noChangeShapeType="1" noTextEdit="1"/>
              </p:cNvSpPr>
              <p:nvPr/>
            </p:nvSpPr>
            <p:spPr>
              <a:xfrm>
                <a:off x="2626613" y="8498854"/>
                <a:ext cx="374395" cy="51860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8775CFC-6011-4505-91F1-5F7F5A2276CF}"/>
                  </a:ext>
                </a:extLst>
              </p:cNvPr>
              <p:cNvSpPr txBox="1"/>
              <p:nvPr/>
            </p:nvSpPr>
            <p:spPr>
              <a:xfrm>
                <a:off x="3973969" y="8498854"/>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13</m:t>
                          </m:r>
                        </m:num>
                        <m:den>
                          <m:r>
                            <a:rPr lang="en-US" b="0" i="1" smtClean="0">
                              <a:latin typeface="Cambria Math" panose="02040503050406030204" pitchFamily="18" charset="0"/>
                            </a:rPr>
                            <m:t>15</m:t>
                          </m:r>
                        </m:den>
                      </m:f>
                    </m:oMath>
                  </m:oMathPara>
                </a14:m>
                <a:endParaRPr lang="en-US"/>
              </a:p>
            </p:txBody>
          </p:sp>
        </mc:Choice>
        <mc:Fallback xmlns="">
          <p:sp>
            <p:nvSpPr>
              <p:cNvPr id="18" name="TextBox 17">
                <a:extLst>
                  <a:ext uri="{FF2B5EF4-FFF2-40B4-BE49-F238E27FC236}">
                    <a16:creationId xmlns:a16="http://schemas.microsoft.com/office/drawing/2014/main" id="{D8775CFC-6011-4505-91F1-5F7F5A2276CF}"/>
                  </a:ext>
                </a:extLst>
              </p:cNvPr>
              <p:cNvSpPr txBox="1">
                <a:spLocks noRot="1" noChangeAspect="1" noMove="1" noResize="1" noEditPoints="1" noAdjustHandles="1" noChangeArrowheads="1" noChangeShapeType="1" noTextEdit="1"/>
              </p:cNvSpPr>
              <p:nvPr/>
            </p:nvSpPr>
            <p:spPr>
              <a:xfrm>
                <a:off x="3973969" y="8498854"/>
                <a:ext cx="374395" cy="51860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63BB7EC-9873-40CE-9E20-0D25384465CA}"/>
                  </a:ext>
                </a:extLst>
              </p:cNvPr>
              <p:cNvSpPr txBox="1"/>
              <p:nvPr/>
            </p:nvSpPr>
            <p:spPr>
              <a:xfrm>
                <a:off x="5321325" y="8498854"/>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32</m:t>
                          </m:r>
                        </m:den>
                      </m:f>
                    </m:oMath>
                  </m:oMathPara>
                </a14:m>
                <a:endParaRPr lang="en-US"/>
              </a:p>
            </p:txBody>
          </p:sp>
        </mc:Choice>
        <mc:Fallback xmlns="">
          <p:sp>
            <p:nvSpPr>
              <p:cNvPr id="19" name="TextBox 18">
                <a:extLst>
                  <a:ext uri="{FF2B5EF4-FFF2-40B4-BE49-F238E27FC236}">
                    <a16:creationId xmlns:a16="http://schemas.microsoft.com/office/drawing/2014/main" id="{063BB7EC-9873-40CE-9E20-0D25384465CA}"/>
                  </a:ext>
                </a:extLst>
              </p:cNvPr>
              <p:cNvSpPr txBox="1">
                <a:spLocks noRot="1" noChangeAspect="1" noMove="1" noResize="1" noEditPoints="1" noAdjustHandles="1" noChangeArrowheads="1" noChangeShapeType="1" noTextEdit="1"/>
              </p:cNvSpPr>
              <p:nvPr/>
            </p:nvSpPr>
            <p:spPr>
              <a:xfrm>
                <a:off x="5321325" y="8498854"/>
                <a:ext cx="374395" cy="518604"/>
              </a:xfrm>
              <a:prstGeom prst="rect">
                <a:avLst/>
              </a:prstGeom>
              <a:blipFill>
                <a:blip r:embed="rId13"/>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968350F-0026-4A13-A410-ACE5CB02D545}"/>
              </a:ext>
            </a:extLst>
          </p:cNvPr>
          <p:cNvSpPr txBox="1"/>
          <p:nvPr/>
        </p:nvSpPr>
        <p:spPr>
          <a:xfrm>
            <a:off x="763239" y="7346311"/>
            <a:ext cx="7004023" cy="369332"/>
          </a:xfrm>
          <a:prstGeom prst="rect">
            <a:avLst/>
          </a:prstGeom>
          <a:noFill/>
        </p:spPr>
        <p:txBody>
          <a:bodyPr wrap="square" rtlCol="0">
            <a:spAutoFit/>
          </a:bodyPr>
          <a:lstStyle/>
          <a:p>
            <a:r>
              <a:rPr lang="en-US"/>
              <a:t>Mark these fractions on the number line</a:t>
            </a:r>
          </a:p>
        </p:txBody>
      </p:sp>
      <p:pic>
        <p:nvPicPr>
          <p:cNvPr id="21" name="Picture 20">
            <a:extLst>
              <a:ext uri="{FF2B5EF4-FFF2-40B4-BE49-F238E27FC236}">
                <a16:creationId xmlns:a16="http://schemas.microsoft.com/office/drawing/2014/main" id="{1EE798CB-B806-4654-B7F3-44BFB0F7BF78}"/>
              </a:ext>
            </a:extLst>
          </p:cNvPr>
          <p:cNvPicPr>
            <a:picLocks noChangeAspect="1"/>
          </p:cNvPicPr>
          <p:nvPr/>
        </p:nvPicPr>
        <p:blipFill>
          <a:blip r:embed="rId4"/>
          <a:stretch>
            <a:fillRect/>
          </a:stretch>
        </p:blipFill>
        <p:spPr>
          <a:xfrm>
            <a:off x="382586" y="7608876"/>
            <a:ext cx="6874778" cy="731359"/>
          </a:xfrm>
          <a:prstGeom prst="rect">
            <a:avLst/>
          </a:prstGeom>
        </p:spPr>
      </p:pic>
    </p:spTree>
    <p:extLst>
      <p:ext uri="{BB962C8B-B14F-4D97-AF65-F5344CB8AC3E}">
        <p14:creationId xmlns:p14="http://schemas.microsoft.com/office/powerpoint/2010/main" val="1258098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515185" y="263418"/>
            <a:ext cx="6744863"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Greatest Common Factor</a:t>
            </a:r>
            <a:endParaRPr lang="en-US" sz="4000" kern="1200">
              <a:ln>
                <a:solidFill>
                  <a:schemeClr val="bg1">
                    <a:lumMod val="75000"/>
                  </a:schemeClr>
                </a:solidFill>
              </a:ln>
              <a:solidFill>
                <a:schemeClr val="tx1"/>
              </a:solidFill>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GCF</a:t>
            </a:r>
          </a:p>
        </p:txBody>
      </p:sp>
      <p:sp>
        <p:nvSpPr>
          <p:cNvPr id="84" name="TextBox 83">
            <a:extLst>
              <a:ext uri="{FF2B5EF4-FFF2-40B4-BE49-F238E27FC236}">
                <a16:creationId xmlns:a16="http://schemas.microsoft.com/office/drawing/2014/main" id="{75A7D0B6-8B4B-4DCA-8EBC-2466A9519F8D}"/>
              </a:ext>
            </a:extLst>
          </p:cNvPr>
          <p:cNvSpPr txBox="1"/>
          <p:nvPr/>
        </p:nvSpPr>
        <p:spPr>
          <a:xfrm>
            <a:off x="655126" y="1590208"/>
            <a:ext cx="6866586" cy="923330"/>
          </a:xfrm>
          <a:prstGeom prst="rect">
            <a:avLst/>
          </a:prstGeom>
          <a:noFill/>
        </p:spPr>
        <p:txBody>
          <a:bodyPr wrap="square" rtlCol="0">
            <a:spAutoFit/>
          </a:bodyPr>
          <a:lstStyle/>
          <a:p>
            <a:r>
              <a:rPr lang="en-US"/>
              <a:t>Like the LCM, the Greatest Common Factor (GCF) helps us compute with fractions. The GCF is the largest number that goes into 2 or more numbers.</a:t>
            </a:r>
          </a:p>
        </p:txBody>
      </p:sp>
      <p:sp>
        <p:nvSpPr>
          <p:cNvPr id="6" name="TextBox 5">
            <a:extLst>
              <a:ext uri="{FF2B5EF4-FFF2-40B4-BE49-F238E27FC236}">
                <a16:creationId xmlns:a16="http://schemas.microsoft.com/office/drawing/2014/main" id="{95E0E5AF-D4E8-4CD6-B4BA-59B5D46D24F1}"/>
              </a:ext>
            </a:extLst>
          </p:cNvPr>
          <p:cNvSpPr txBox="1"/>
          <p:nvPr/>
        </p:nvSpPr>
        <p:spPr>
          <a:xfrm>
            <a:off x="856462" y="2724910"/>
            <a:ext cx="2826305" cy="1477328"/>
          </a:xfrm>
          <a:prstGeom prst="rect">
            <a:avLst/>
          </a:prstGeom>
          <a:noFill/>
        </p:spPr>
        <p:txBody>
          <a:bodyPr wrap="square" rtlCol="0">
            <a:spAutoFit/>
          </a:bodyPr>
          <a:lstStyle/>
          <a:p>
            <a:r>
              <a:rPr lang="en-US"/>
              <a:t>Factors of 14 </a:t>
            </a:r>
          </a:p>
          <a:p>
            <a:r>
              <a:rPr lang="en-US"/>
              <a:t>	1, 2, 7, and 14</a:t>
            </a:r>
          </a:p>
          <a:p>
            <a:r>
              <a:rPr lang="en-US"/>
              <a:t>Factors of 35 </a:t>
            </a:r>
          </a:p>
          <a:p>
            <a:r>
              <a:rPr lang="en-US"/>
              <a:t>	1, 5, 7, and 35</a:t>
            </a:r>
          </a:p>
          <a:p>
            <a:r>
              <a:rPr lang="en-US"/>
              <a:t>GCF of 14 and 35 is 7.</a:t>
            </a:r>
          </a:p>
        </p:txBody>
      </p:sp>
      <p:sp>
        <p:nvSpPr>
          <p:cNvPr id="7" name="TextBox 6">
            <a:extLst>
              <a:ext uri="{FF2B5EF4-FFF2-40B4-BE49-F238E27FC236}">
                <a16:creationId xmlns:a16="http://schemas.microsoft.com/office/drawing/2014/main" id="{6C23FD0E-1412-494F-A7CB-A4E539551865}"/>
              </a:ext>
            </a:extLst>
          </p:cNvPr>
          <p:cNvSpPr txBox="1"/>
          <p:nvPr/>
        </p:nvSpPr>
        <p:spPr>
          <a:xfrm>
            <a:off x="4171501" y="2724910"/>
            <a:ext cx="3088547" cy="1477328"/>
          </a:xfrm>
          <a:prstGeom prst="rect">
            <a:avLst/>
          </a:prstGeom>
          <a:noFill/>
        </p:spPr>
        <p:txBody>
          <a:bodyPr wrap="square" rtlCol="0" anchor="t">
            <a:spAutoFit/>
          </a:bodyPr>
          <a:lstStyle/>
          <a:p>
            <a:r>
              <a:rPr lang="en-US" dirty="0"/>
              <a:t>Factors of 42 </a:t>
            </a:r>
            <a:endParaRPr lang="en-US"/>
          </a:p>
          <a:p>
            <a:r>
              <a:rPr lang="en-US" dirty="0"/>
              <a:t>	1, 2, 3, 6,7, 14, 21 and 42</a:t>
            </a:r>
            <a:endParaRPr lang="en-US" dirty="0">
              <a:cs typeface="Calibri"/>
            </a:endParaRPr>
          </a:p>
          <a:p>
            <a:r>
              <a:rPr lang="en-US" dirty="0"/>
              <a:t>Factors of 55 </a:t>
            </a:r>
            <a:endParaRPr lang="en-US" dirty="0">
              <a:cs typeface="Calibri"/>
            </a:endParaRPr>
          </a:p>
          <a:p>
            <a:r>
              <a:rPr lang="en-US" dirty="0"/>
              <a:t>	1, 5, 11, and 55</a:t>
            </a:r>
            <a:endParaRPr lang="en-US" dirty="0">
              <a:cs typeface="Calibri"/>
            </a:endParaRPr>
          </a:p>
          <a:p>
            <a:r>
              <a:rPr lang="en-US" dirty="0"/>
              <a:t>GCF of 42 and 55 is 1.</a:t>
            </a:r>
            <a:endParaRPr lang="en-US" dirty="0">
              <a:cs typeface="Calibri"/>
            </a:endParaRPr>
          </a:p>
        </p:txBody>
      </p:sp>
      <p:sp>
        <p:nvSpPr>
          <p:cNvPr id="8" name="TextBox 7">
            <a:extLst>
              <a:ext uri="{FF2B5EF4-FFF2-40B4-BE49-F238E27FC236}">
                <a16:creationId xmlns:a16="http://schemas.microsoft.com/office/drawing/2014/main" id="{8DE53FE1-3713-4333-859D-E06DF6149DD0}"/>
              </a:ext>
            </a:extLst>
          </p:cNvPr>
          <p:cNvSpPr txBox="1"/>
          <p:nvPr/>
        </p:nvSpPr>
        <p:spPr>
          <a:xfrm>
            <a:off x="1880452" y="4202238"/>
            <a:ext cx="2976774" cy="369332"/>
          </a:xfrm>
          <a:prstGeom prst="rect">
            <a:avLst/>
          </a:prstGeom>
          <a:noFill/>
        </p:spPr>
        <p:txBody>
          <a:bodyPr wrap="square" rtlCol="0">
            <a:spAutoFit/>
          </a:bodyPr>
          <a:lstStyle/>
          <a:p>
            <a:r>
              <a:rPr lang="en-US"/>
              <a:t>The GCF of all 4 numbers is 1.</a:t>
            </a:r>
          </a:p>
        </p:txBody>
      </p:sp>
      <p:graphicFrame>
        <p:nvGraphicFramePr>
          <p:cNvPr id="9" name="Diagram 8">
            <a:extLst>
              <a:ext uri="{FF2B5EF4-FFF2-40B4-BE49-F238E27FC236}">
                <a16:creationId xmlns:a16="http://schemas.microsoft.com/office/drawing/2014/main" id="{441C5D3E-EBD8-4A86-8575-35D8A734BB16}"/>
              </a:ext>
            </a:extLst>
          </p:cNvPr>
          <p:cNvGraphicFramePr/>
          <p:nvPr>
            <p:extLst>
              <p:ext uri="{D42A27DB-BD31-4B8C-83A1-F6EECF244321}">
                <p14:modId xmlns:p14="http://schemas.microsoft.com/office/powerpoint/2010/main" val="1690736527"/>
              </p:ext>
            </p:extLst>
          </p:nvPr>
        </p:nvGraphicFramePr>
        <p:xfrm>
          <a:off x="850245" y="5890938"/>
          <a:ext cx="2188209" cy="1702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D2F38A5D-379A-461F-BDF9-B3F032576A7B}"/>
              </a:ext>
            </a:extLst>
          </p:cNvPr>
          <p:cNvSpPr txBox="1"/>
          <p:nvPr/>
        </p:nvSpPr>
        <p:spPr>
          <a:xfrm>
            <a:off x="856462" y="4756236"/>
            <a:ext cx="2976774" cy="369332"/>
          </a:xfrm>
          <a:prstGeom prst="rect">
            <a:avLst/>
          </a:prstGeom>
          <a:noFill/>
        </p:spPr>
        <p:txBody>
          <a:bodyPr wrap="square" rtlCol="0">
            <a:spAutoFit/>
          </a:bodyPr>
          <a:lstStyle/>
          <a:p>
            <a:r>
              <a:rPr lang="en-US"/>
              <a:t>The GCF of 14 and 28 is 14.</a:t>
            </a:r>
          </a:p>
        </p:txBody>
      </p:sp>
      <p:sp>
        <p:nvSpPr>
          <p:cNvPr id="12" name="TextBox 11">
            <a:extLst>
              <a:ext uri="{FF2B5EF4-FFF2-40B4-BE49-F238E27FC236}">
                <a16:creationId xmlns:a16="http://schemas.microsoft.com/office/drawing/2014/main" id="{0A81B3F9-0789-40EE-84DE-783FA3F38006}"/>
              </a:ext>
            </a:extLst>
          </p:cNvPr>
          <p:cNvSpPr txBox="1"/>
          <p:nvPr/>
        </p:nvSpPr>
        <p:spPr>
          <a:xfrm>
            <a:off x="850245" y="5494900"/>
            <a:ext cx="5240161" cy="369332"/>
          </a:xfrm>
          <a:prstGeom prst="rect">
            <a:avLst/>
          </a:prstGeom>
          <a:noFill/>
        </p:spPr>
        <p:txBody>
          <a:bodyPr wrap="square" rtlCol="0">
            <a:spAutoFit/>
          </a:bodyPr>
          <a:lstStyle/>
          <a:p>
            <a:r>
              <a:rPr lang="en-US"/>
              <a:t>Prime factorization can help you find common factors.</a:t>
            </a:r>
          </a:p>
        </p:txBody>
      </p:sp>
      <p:graphicFrame>
        <p:nvGraphicFramePr>
          <p:cNvPr id="13" name="Diagram 12">
            <a:extLst>
              <a:ext uri="{FF2B5EF4-FFF2-40B4-BE49-F238E27FC236}">
                <a16:creationId xmlns:a16="http://schemas.microsoft.com/office/drawing/2014/main" id="{1FDD6543-F86C-4543-8426-0E229150D0A4}"/>
              </a:ext>
            </a:extLst>
          </p:cNvPr>
          <p:cNvGraphicFramePr/>
          <p:nvPr>
            <p:extLst>
              <p:ext uri="{D42A27DB-BD31-4B8C-83A1-F6EECF244321}">
                <p14:modId xmlns:p14="http://schemas.microsoft.com/office/powerpoint/2010/main" val="976997540"/>
              </p:ext>
            </p:extLst>
          </p:nvPr>
        </p:nvGraphicFramePr>
        <p:xfrm>
          <a:off x="3833236" y="6048898"/>
          <a:ext cx="2188209" cy="17027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a:extLst>
              <a:ext uri="{FF2B5EF4-FFF2-40B4-BE49-F238E27FC236}">
                <a16:creationId xmlns:a16="http://schemas.microsoft.com/office/drawing/2014/main" id="{9ACE15A8-46D4-499C-95AD-7AA9DC62DE38}"/>
              </a:ext>
            </a:extLst>
          </p:cNvPr>
          <p:cNvSpPr txBox="1"/>
          <p:nvPr/>
        </p:nvSpPr>
        <p:spPr>
          <a:xfrm>
            <a:off x="856462" y="7593684"/>
            <a:ext cx="2976774" cy="369332"/>
          </a:xfrm>
          <a:prstGeom prst="rect">
            <a:avLst/>
          </a:prstGeom>
          <a:noFill/>
        </p:spPr>
        <p:txBody>
          <a:bodyPr wrap="square" rtlCol="0">
            <a:spAutoFit/>
          </a:bodyPr>
          <a:lstStyle/>
          <a:p>
            <a:r>
              <a:rPr lang="en-US"/>
              <a:t>The GCF of 18 and 24 is ___.</a:t>
            </a:r>
          </a:p>
        </p:txBody>
      </p:sp>
      <p:sp>
        <p:nvSpPr>
          <p:cNvPr id="15" name="TextBox 14">
            <a:extLst>
              <a:ext uri="{FF2B5EF4-FFF2-40B4-BE49-F238E27FC236}">
                <a16:creationId xmlns:a16="http://schemas.microsoft.com/office/drawing/2014/main" id="{C7A6FD17-04A8-4346-B11A-DF60E499D4C9}"/>
              </a:ext>
            </a:extLst>
          </p:cNvPr>
          <p:cNvSpPr txBox="1"/>
          <p:nvPr/>
        </p:nvSpPr>
        <p:spPr>
          <a:xfrm>
            <a:off x="4382009" y="8146787"/>
            <a:ext cx="2982991" cy="369332"/>
          </a:xfrm>
          <a:prstGeom prst="rect">
            <a:avLst/>
          </a:prstGeom>
          <a:noFill/>
        </p:spPr>
        <p:txBody>
          <a:bodyPr wrap="square" rtlCol="0">
            <a:spAutoFit/>
          </a:bodyPr>
          <a:lstStyle/>
          <a:p>
            <a:r>
              <a:rPr lang="en-US"/>
              <a:t>Find the GCF of  24 and 48.</a:t>
            </a:r>
          </a:p>
        </p:txBody>
      </p:sp>
      <p:sp>
        <p:nvSpPr>
          <p:cNvPr id="17" name="TextBox 16">
            <a:extLst>
              <a:ext uri="{FF2B5EF4-FFF2-40B4-BE49-F238E27FC236}">
                <a16:creationId xmlns:a16="http://schemas.microsoft.com/office/drawing/2014/main" id="{5E641D22-8BA2-4969-86BA-87E84462A244}"/>
              </a:ext>
            </a:extLst>
          </p:cNvPr>
          <p:cNvSpPr txBox="1"/>
          <p:nvPr/>
        </p:nvSpPr>
        <p:spPr>
          <a:xfrm>
            <a:off x="850245" y="8146787"/>
            <a:ext cx="2982991" cy="369332"/>
          </a:xfrm>
          <a:prstGeom prst="rect">
            <a:avLst/>
          </a:prstGeom>
          <a:noFill/>
        </p:spPr>
        <p:txBody>
          <a:bodyPr wrap="square" rtlCol="0">
            <a:spAutoFit/>
          </a:bodyPr>
          <a:lstStyle/>
          <a:p>
            <a:r>
              <a:rPr lang="en-US"/>
              <a:t>Find the GCF of  18 and 48.</a:t>
            </a:r>
          </a:p>
        </p:txBody>
      </p:sp>
      <p:pic>
        <p:nvPicPr>
          <p:cNvPr id="18" name="Picture 17">
            <a:extLst>
              <a:ext uri="{FF2B5EF4-FFF2-40B4-BE49-F238E27FC236}">
                <a16:creationId xmlns:a16="http://schemas.microsoft.com/office/drawing/2014/main" id="{2AB62DE0-7CAD-45DD-B6BF-22D38A3B133F}"/>
              </a:ext>
            </a:extLst>
          </p:cNvPr>
          <p:cNvPicPr>
            <a:picLocks noChangeAspect="1"/>
          </p:cNvPicPr>
          <p:nvPr/>
        </p:nvPicPr>
        <p:blipFill>
          <a:blip r:embed="rId13"/>
          <a:stretch>
            <a:fillRect/>
          </a:stretch>
        </p:blipFill>
        <p:spPr>
          <a:xfrm flipH="1">
            <a:off x="6290202" y="4344420"/>
            <a:ext cx="981075" cy="1192964"/>
          </a:xfrm>
          <a:prstGeom prst="rect">
            <a:avLst/>
          </a:prstGeom>
        </p:spPr>
      </p:pic>
      <p:sp>
        <p:nvSpPr>
          <p:cNvPr id="19" name="Speech Bubble: Oval 18">
            <a:extLst>
              <a:ext uri="{FF2B5EF4-FFF2-40B4-BE49-F238E27FC236}">
                <a16:creationId xmlns:a16="http://schemas.microsoft.com/office/drawing/2014/main" id="{CBE55C32-5280-4186-9239-4956C46CA43F}"/>
              </a:ext>
            </a:extLst>
          </p:cNvPr>
          <p:cNvSpPr/>
          <p:nvPr/>
        </p:nvSpPr>
        <p:spPr>
          <a:xfrm>
            <a:off x="4853304" y="4371287"/>
            <a:ext cx="1365867" cy="810705"/>
          </a:xfrm>
          <a:prstGeom prst="wedgeEllipseCallout">
            <a:avLst>
              <a:gd name="adj1" fmla="val 56574"/>
              <a:gd name="adj2" fmla="val 613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80EB813-8216-4C2B-9184-79B1F36A83B1}"/>
              </a:ext>
            </a:extLst>
          </p:cNvPr>
          <p:cNvSpPr txBox="1"/>
          <p:nvPr/>
        </p:nvSpPr>
        <p:spPr>
          <a:xfrm>
            <a:off x="4869234" y="4543744"/>
            <a:ext cx="1408960" cy="523220"/>
          </a:xfrm>
          <a:prstGeom prst="rect">
            <a:avLst/>
          </a:prstGeom>
          <a:noFill/>
        </p:spPr>
        <p:txBody>
          <a:bodyPr wrap="square" rtlCol="0">
            <a:spAutoFit/>
          </a:bodyPr>
          <a:lstStyle/>
          <a:p>
            <a:r>
              <a:rPr lang="en-US" sz="1400">
                <a:latin typeface="Gigi" panose="04040504061007020D02" pitchFamily="82" charset="0"/>
              </a:rPr>
              <a:t>GCF – Greatest Common Factor</a:t>
            </a:r>
          </a:p>
        </p:txBody>
      </p:sp>
    </p:spTree>
    <p:extLst>
      <p:ext uri="{BB962C8B-B14F-4D97-AF65-F5344CB8AC3E}">
        <p14:creationId xmlns:p14="http://schemas.microsoft.com/office/powerpoint/2010/main" val="4103898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2BA3A2-5B29-4B55-94F5-08BBAF7E7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53887" y="2606110"/>
            <a:ext cx="1316374" cy="1421151"/>
          </a:xfrm>
          <a:prstGeom prst="rect">
            <a:avLst/>
          </a:prstGeom>
        </p:spPr>
      </p:pic>
      <p:sp>
        <p:nvSpPr>
          <p:cNvPr id="10" name="TextBox 9">
            <a:extLst>
              <a:ext uri="{FF2B5EF4-FFF2-40B4-BE49-F238E27FC236}">
                <a16:creationId xmlns:a16="http://schemas.microsoft.com/office/drawing/2014/main" id="{603CD7CC-2926-4EB8-A3F1-715305DDEBDB}"/>
              </a:ext>
            </a:extLst>
          </p:cNvPr>
          <p:cNvSpPr txBox="1"/>
          <p:nvPr/>
        </p:nvSpPr>
        <p:spPr>
          <a:xfrm>
            <a:off x="526632" y="2810129"/>
            <a:ext cx="981562" cy="646331"/>
          </a:xfrm>
          <a:prstGeom prst="rect">
            <a:avLst/>
          </a:prstGeom>
          <a:noFill/>
        </p:spPr>
        <p:txBody>
          <a:bodyPr wrap="square" rtlCol="0">
            <a:spAutoFit/>
          </a:bodyPr>
          <a:lstStyle/>
          <a:p>
            <a:pPr algn="ctr"/>
            <a:r>
              <a:rPr lang="en-US" sz="1100" kern="1200">
                <a:solidFill>
                  <a:schemeClr val="tx1"/>
                </a:solidFill>
                <a:latin typeface="Eras Light ITC" panose="020B0402030504020804" pitchFamily="34" charset="0"/>
              </a:rPr>
              <a:t>What you do to the denominator</a:t>
            </a:r>
            <a:r>
              <a:rPr lang="en-US" sz="1400" kern="1200">
                <a:solidFill>
                  <a:schemeClr val="tx1"/>
                </a:solidFill>
                <a:latin typeface="Eras Light ITC" panose="020B0402030504020804" pitchFamily="34" charset="0"/>
              </a:rPr>
              <a:t>,</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90FBDF89-F482-4C00-8463-64562C63D052}"/>
                  </a:ext>
                </a:extLst>
              </p14:cNvPr>
              <p14:cNvContentPartPr/>
              <p14:nvPr/>
            </p14:nvContentPartPr>
            <p14:xfrm flipH="1">
              <a:off x="955943" y="3548391"/>
              <a:ext cx="1036748" cy="1197437"/>
            </p14:xfrm>
          </p:contentPart>
        </mc:Choice>
        <mc:Fallback xmlns="">
          <p:pic>
            <p:nvPicPr>
              <p:cNvPr id="11" name="Ink 10">
                <a:extLst>
                  <a:ext uri="{FF2B5EF4-FFF2-40B4-BE49-F238E27FC236}">
                    <a16:creationId xmlns:a16="http://schemas.microsoft.com/office/drawing/2014/main" id="{90FBDF89-F482-4C00-8463-64562C63D052}"/>
                  </a:ext>
                </a:extLst>
              </p:cNvPr>
              <p:cNvPicPr/>
              <p:nvPr/>
            </p:nvPicPr>
            <p:blipFill>
              <a:blip r:embed="rId5"/>
              <a:stretch>
                <a:fillRect/>
              </a:stretch>
            </p:blipFill>
            <p:spPr>
              <a:xfrm flipH="1">
                <a:off x="927504" y="3519949"/>
                <a:ext cx="1093625" cy="125432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099317EC-A9D2-4433-B1F4-070B36A66284}"/>
                  </a:ext>
                </a:extLst>
              </p14:cNvPr>
              <p14:cNvContentPartPr/>
              <p14:nvPr/>
            </p14:nvContentPartPr>
            <p14:xfrm>
              <a:off x="5502412" y="1068177"/>
              <a:ext cx="8506" cy="158"/>
            </p14:xfrm>
          </p:contentPart>
        </mc:Choice>
        <mc:Fallback xmlns="">
          <p:pic>
            <p:nvPicPr>
              <p:cNvPr id="14" name="Ink 13">
                <a:extLst>
                  <a:ext uri="{FF2B5EF4-FFF2-40B4-BE49-F238E27FC236}">
                    <a16:creationId xmlns:a16="http://schemas.microsoft.com/office/drawing/2014/main" id="{099317EC-A9D2-4433-B1F4-070B36A66284}"/>
                  </a:ext>
                </a:extLst>
              </p:cNvPr>
              <p:cNvPicPr/>
              <p:nvPr/>
            </p:nvPicPr>
            <p:blipFill>
              <a:blip r:embed="rId7"/>
              <a:stretch>
                <a:fillRect/>
              </a:stretch>
            </p:blipFill>
            <p:spPr>
              <a:xfrm>
                <a:off x="5493552" y="1064227"/>
                <a:ext cx="25872" cy="79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B3E534A8-DFC6-441A-B934-949BC50D3328}"/>
                  </a:ext>
                </a:extLst>
              </p14:cNvPr>
              <p14:cNvContentPartPr/>
              <p14:nvPr/>
            </p14:nvContentPartPr>
            <p14:xfrm>
              <a:off x="2211699" y="3086101"/>
              <a:ext cx="1203521" cy="681068"/>
            </p14:xfrm>
          </p:contentPart>
        </mc:Choice>
        <mc:Fallback xmlns="">
          <p:pic>
            <p:nvPicPr>
              <p:cNvPr id="15" name="Ink 14">
                <a:extLst>
                  <a:ext uri="{FF2B5EF4-FFF2-40B4-BE49-F238E27FC236}">
                    <a16:creationId xmlns:a16="http://schemas.microsoft.com/office/drawing/2014/main" id="{B3E534A8-DFC6-441A-B934-949BC50D3328}"/>
                  </a:ext>
                </a:extLst>
              </p:cNvPr>
              <p:cNvPicPr/>
              <p:nvPr/>
            </p:nvPicPr>
            <p:blipFill>
              <a:blip r:embed="rId9"/>
              <a:stretch>
                <a:fillRect/>
              </a:stretch>
            </p:blipFill>
            <p:spPr>
              <a:xfrm>
                <a:off x="2193704" y="3068093"/>
                <a:ext cx="1239152" cy="716724"/>
              </a:xfrm>
              <a:prstGeom prst="rect">
                <a:avLst/>
              </a:prstGeom>
            </p:spPr>
          </p:pic>
        </mc:Fallback>
      </mc:AlternateContent>
      <p:pic>
        <p:nvPicPr>
          <p:cNvPr id="16" name="Picture 15">
            <a:extLst>
              <a:ext uri="{FF2B5EF4-FFF2-40B4-BE49-F238E27FC236}">
                <a16:creationId xmlns:a16="http://schemas.microsoft.com/office/drawing/2014/main" id="{193AEF09-DC51-43F7-8F70-89B73290A7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33566" y="2273054"/>
            <a:ext cx="1107788" cy="1156346"/>
          </a:xfrm>
          <a:prstGeom prst="rect">
            <a:avLst/>
          </a:prstGeom>
        </p:spPr>
      </p:pic>
      <p:sp>
        <p:nvSpPr>
          <p:cNvPr id="17" name="TextBox 16">
            <a:extLst>
              <a:ext uri="{FF2B5EF4-FFF2-40B4-BE49-F238E27FC236}">
                <a16:creationId xmlns:a16="http://schemas.microsoft.com/office/drawing/2014/main" id="{8CF915D2-F6A9-412E-9543-8CD81A2198BD}"/>
              </a:ext>
            </a:extLst>
          </p:cNvPr>
          <p:cNvSpPr txBox="1"/>
          <p:nvPr/>
        </p:nvSpPr>
        <p:spPr>
          <a:xfrm>
            <a:off x="1651318" y="2397700"/>
            <a:ext cx="1119951" cy="600164"/>
          </a:xfrm>
          <a:prstGeom prst="rect">
            <a:avLst/>
          </a:prstGeom>
          <a:noFill/>
        </p:spPr>
        <p:txBody>
          <a:bodyPr wrap="square" rtlCol="0">
            <a:spAutoFit/>
          </a:bodyPr>
          <a:lstStyle/>
          <a:p>
            <a:pPr algn="ctr"/>
            <a:r>
              <a:rPr lang="en-US" sz="1100" kern="1200">
                <a:solidFill>
                  <a:schemeClr val="tx1"/>
                </a:solidFill>
                <a:latin typeface="Old English Text MT" panose="03040902040508030806" pitchFamily="66" charset="0"/>
              </a:rPr>
              <a:t>To the numerator you must.</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D1857B-FF08-4832-9F08-D312F70E586E}"/>
                  </a:ext>
                </a:extLst>
              </p:cNvPr>
              <p:cNvSpPr txBox="1"/>
              <p:nvPr/>
            </p:nvSpPr>
            <p:spPr>
              <a:xfrm>
                <a:off x="755455" y="1184229"/>
                <a:ext cx="374395" cy="1040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m:oMathPara>
                </a14:m>
                <a:endParaRPr lang="en-US" sz="3600"/>
              </a:p>
            </p:txBody>
          </p:sp>
        </mc:Choice>
        <mc:Fallback xmlns="">
          <p:sp>
            <p:nvSpPr>
              <p:cNvPr id="24" name="TextBox 23">
                <a:extLst>
                  <a:ext uri="{FF2B5EF4-FFF2-40B4-BE49-F238E27FC236}">
                    <a16:creationId xmlns:a16="http://schemas.microsoft.com/office/drawing/2014/main" id="{4BD1857B-FF08-4832-9F08-D312F70E586E}"/>
                  </a:ext>
                </a:extLst>
              </p:cNvPr>
              <p:cNvSpPr txBox="1">
                <a:spLocks noRot="1" noChangeAspect="1" noMove="1" noResize="1" noEditPoints="1" noAdjustHandles="1" noChangeArrowheads="1" noChangeShapeType="1" noTextEdit="1"/>
              </p:cNvSpPr>
              <p:nvPr/>
            </p:nvSpPr>
            <p:spPr>
              <a:xfrm>
                <a:off x="755455" y="1184229"/>
                <a:ext cx="374395" cy="104073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30EE1F6-4875-427C-861D-0886DD9C8F49}"/>
                  </a:ext>
                </a:extLst>
              </p:cNvPr>
              <p:cNvSpPr txBox="1"/>
              <p:nvPr/>
            </p:nvSpPr>
            <p:spPr>
              <a:xfrm>
                <a:off x="1406692" y="1184229"/>
                <a:ext cx="374395" cy="10371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2</m:t>
                          </m:r>
                        </m:den>
                      </m:f>
                    </m:oMath>
                  </m:oMathPara>
                </a14:m>
                <a:endParaRPr lang="en-US" sz="3600"/>
              </a:p>
            </p:txBody>
          </p:sp>
        </mc:Choice>
        <mc:Fallback xmlns="">
          <p:sp>
            <p:nvSpPr>
              <p:cNvPr id="25" name="TextBox 24">
                <a:extLst>
                  <a:ext uri="{FF2B5EF4-FFF2-40B4-BE49-F238E27FC236}">
                    <a16:creationId xmlns:a16="http://schemas.microsoft.com/office/drawing/2014/main" id="{C30EE1F6-4875-427C-861D-0886DD9C8F49}"/>
                  </a:ext>
                </a:extLst>
              </p:cNvPr>
              <p:cNvSpPr txBox="1">
                <a:spLocks noRot="1" noChangeAspect="1" noMove="1" noResize="1" noEditPoints="1" noAdjustHandles="1" noChangeArrowheads="1" noChangeShapeType="1" noTextEdit="1"/>
              </p:cNvSpPr>
              <p:nvPr/>
            </p:nvSpPr>
            <p:spPr>
              <a:xfrm>
                <a:off x="1406692" y="1184229"/>
                <a:ext cx="374395" cy="103714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7376-9D29-42BC-9C55-40E454BFD308}"/>
                  </a:ext>
                </a:extLst>
              </p:cNvPr>
              <p:cNvSpPr txBox="1"/>
              <p:nvPr/>
            </p:nvSpPr>
            <p:spPr>
              <a:xfrm>
                <a:off x="2261503" y="1184229"/>
                <a:ext cx="374395" cy="10386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4</m:t>
                          </m:r>
                        </m:num>
                        <m:den>
                          <m:r>
                            <a:rPr lang="en-US" sz="3600" b="0" i="1" smtClean="0">
                              <a:latin typeface="Cambria Math" panose="02040503050406030204" pitchFamily="18" charset="0"/>
                            </a:rPr>
                            <m:t>6</m:t>
                          </m:r>
                        </m:den>
                      </m:f>
                    </m:oMath>
                  </m:oMathPara>
                </a14:m>
                <a:endParaRPr lang="en-US" sz="3600"/>
              </a:p>
            </p:txBody>
          </p:sp>
        </mc:Choice>
        <mc:Fallback xmlns="">
          <p:sp>
            <p:nvSpPr>
              <p:cNvPr id="26" name="TextBox 25">
                <a:extLst>
                  <a:ext uri="{FF2B5EF4-FFF2-40B4-BE49-F238E27FC236}">
                    <a16:creationId xmlns:a16="http://schemas.microsoft.com/office/drawing/2014/main" id="{28447376-9D29-42BC-9C55-40E454BFD308}"/>
                  </a:ext>
                </a:extLst>
              </p:cNvPr>
              <p:cNvSpPr txBox="1">
                <a:spLocks noRot="1" noChangeAspect="1" noMove="1" noResize="1" noEditPoints="1" noAdjustHandles="1" noChangeArrowheads="1" noChangeShapeType="1" noTextEdit="1"/>
              </p:cNvSpPr>
              <p:nvPr/>
            </p:nvSpPr>
            <p:spPr>
              <a:xfrm>
                <a:off x="2261503" y="1184229"/>
                <a:ext cx="374395" cy="1038682"/>
              </a:xfrm>
              <a:prstGeom prst="rect">
                <a:avLst/>
              </a:prstGeom>
              <a:blipFill>
                <a:blip r:embed="rId1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05E7B82-EB57-476D-94AE-EBE6B5E19FF9}"/>
              </a:ext>
            </a:extLst>
          </p:cNvPr>
          <p:cNvSpPr txBox="1"/>
          <p:nvPr/>
        </p:nvSpPr>
        <p:spPr>
          <a:xfrm>
            <a:off x="1830891" y="1396927"/>
            <a:ext cx="380808" cy="707886"/>
          </a:xfrm>
          <a:prstGeom prst="rect">
            <a:avLst/>
          </a:prstGeom>
          <a:noFill/>
        </p:spPr>
        <p:txBody>
          <a:bodyPr wrap="square" rtlCol="0">
            <a:spAutoFit/>
          </a:bodyPr>
          <a:lstStyle/>
          <a:p>
            <a:r>
              <a:rPr lang="en-US" sz="4000"/>
              <a:t>=</a:t>
            </a:r>
          </a:p>
        </p:txBody>
      </p:sp>
      <p:sp>
        <p:nvSpPr>
          <p:cNvPr id="27" name="TextBox 26">
            <a:extLst>
              <a:ext uri="{FF2B5EF4-FFF2-40B4-BE49-F238E27FC236}">
                <a16:creationId xmlns:a16="http://schemas.microsoft.com/office/drawing/2014/main" id="{2EA59D91-9BE2-48BB-9DCE-8A5FE93E2889}"/>
              </a:ext>
            </a:extLst>
          </p:cNvPr>
          <p:cNvSpPr txBox="1"/>
          <p:nvPr/>
        </p:nvSpPr>
        <p:spPr>
          <a:xfrm>
            <a:off x="1025841" y="1418608"/>
            <a:ext cx="380808" cy="707886"/>
          </a:xfrm>
          <a:prstGeom prst="rect">
            <a:avLst/>
          </a:prstGeom>
          <a:noFill/>
        </p:spPr>
        <p:txBody>
          <a:bodyPr wrap="square" rtlCol="0">
            <a:spAutoFit/>
          </a:bodyPr>
          <a:lstStyle/>
          <a:p>
            <a:r>
              <a:rPr lang="en-US" sz="4000"/>
              <a:t>x</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A09D095-944E-48C5-A86D-22949379DC97}"/>
                  </a:ext>
                </a:extLst>
              </p:cNvPr>
              <p:cNvSpPr txBox="1"/>
              <p:nvPr/>
            </p:nvSpPr>
            <p:spPr>
              <a:xfrm>
                <a:off x="3093903" y="7752648"/>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32</m:t>
                          </m:r>
                        </m:num>
                        <m:den>
                          <m:r>
                            <a:rPr lang="en-US" b="0" i="1" smtClean="0">
                              <a:latin typeface="Cambria Math" panose="02040503050406030204" pitchFamily="18" charset="0"/>
                            </a:rPr>
                            <m:t>94</m:t>
                          </m:r>
                        </m:den>
                      </m:f>
                    </m:oMath>
                  </m:oMathPara>
                </a14:m>
                <a:endParaRPr lang="en-US"/>
              </a:p>
            </p:txBody>
          </p:sp>
        </mc:Choice>
        <mc:Fallback xmlns="">
          <p:sp>
            <p:nvSpPr>
              <p:cNvPr id="48" name="TextBox 47">
                <a:extLst>
                  <a:ext uri="{FF2B5EF4-FFF2-40B4-BE49-F238E27FC236}">
                    <a16:creationId xmlns:a16="http://schemas.microsoft.com/office/drawing/2014/main" id="{5A09D095-944E-48C5-A86D-22949379DC97}"/>
                  </a:ext>
                </a:extLst>
              </p:cNvPr>
              <p:cNvSpPr txBox="1">
                <a:spLocks noRot="1" noChangeAspect="1" noMove="1" noResize="1" noEditPoints="1" noAdjustHandles="1" noChangeArrowheads="1" noChangeShapeType="1" noTextEdit="1"/>
              </p:cNvSpPr>
              <p:nvPr/>
            </p:nvSpPr>
            <p:spPr>
              <a:xfrm>
                <a:off x="3093903" y="7752648"/>
                <a:ext cx="374395" cy="51860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703B199-31CC-459E-8179-AD29C846FB4D}"/>
                  </a:ext>
                </a:extLst>
              </p:cNvPr>
              <p:cNvSpPr txBox="1"/>
              <p:nvPr/>
            </p:nvSpPr>
            <p:spPr>
              <a:xfrm>
                <a:off x="656075" y="5950242"/>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21</m:t>
                          </m:r>
                        </m:num>
                        <m:den>
                          <m:r>
                            <a:rPr lang="en-US" b="0" i="1" smtClean="0">
                              <a:latin typeface="Cambria Math" panose="02040503050406030204" pitchFamily="18" charset="0"/>
                            </a:rPr>
                            <m:t>24</m:t>
                          </m:r>
                        </m:den>
                      </m:f>
                    </m:oMath>
                  </m:oMathPara>
                </a14:m>
                <a:endParaRPr lang="en-US"/>
              </a:p>
            </p:txBody>
          </p:sp>
        </mc:Choice>
        <mc:Fallback xmlns="">
          <p:sp>
            <p:nvSpPr>
              <p:cNvPr id="50" name="TextBox 49">
                <a:extLst>
                  <a:ext uri="{FF2B5EF4-FFF2-40B4-BE49-F238E27FC236}">
                    <a16:creationId xmlns:a16="http://schemas.microsoft.com/office/drawing/2014/main" id="{8703B199-31CC-459E-8179-AD29C846FB4D}"/>
                  </a:ext>
                </a:extLst>
              </p:cNvPr>
              <p:cNvSpPr txBox="1">
                <a:spLocks noRot="1" noChangeAspect="1" noMove="1" noResize="1" noEditPoints="1" noAdjustHandles="1" noChangeArrowheads="1" noChangeShapeType="1" noTextEdit="1"/>
              </p:cNvSpPr>
              <p:nvPr/>
            </p:nvSpPr>
            <p:spPr>
              <a:xfrm>
                <a:off x="656075" y="5950242"/>
                <a:ext cx="374395" cy="51860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9C0A2B0-BCFC-4C00-8FCF-9ADF49A9AAD1}"/>
                  </a:ext>
                </a:extLst>
              </p:cNvPr>
              <p:cNvSpPr txBox="1"/>
              <p:nvPr/>
            </p:nvSpPr>
            <p:spPr>
              <a:xfrm>
                <a:off x="661002" y="7752648"/>
                <a:ext cx="37439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27</m:t>
                          </m:r>
                        </m:num>
                        <m:den>
                          <m:r>
                            <a:rPr lang="en-US" b="0" i="1" smtClean="0">
                              <a:latin typeface="Cambria Math" panose="02040503050406030204" pitchFamily="18" charset="0"/>
                            </a:rPr>
                            <m:t>72</m:t>
                          </m:r>
                        </m:den>
                      </m:f>
                    </m:oMath>
                  </m:oMathPara>
                </a14:m>
                <a:endParaRPr lang="en-US"/>
              </a:p>
            </p:txBody>
          </p:sp>
        </mc:Choice>
        <mc:Fallback xmlns="">
          <p:sp>
            <p:nvSpPr>
              <p:cNvPr id="59" name="TextBox 58">
                <a:extLst>
                  <a:ext uri="{FF2B5EF4-FFF2-40B4-BE49-F238E27FC236}">
                    <a16:creationId xmlns:a16="http://schemas.microsoft.com/office/drawing/2014/main" id="{39C0A2B0-BCFC-4C00-8FCF-9ADF49A9AAD1}"/>
                  </a:ext>
                </a:extLst>
              </p:cNvPr>
              <p:cNvSpPr txBox="1">
                <a:spLocks noRot="1" noChangeAspect="1" noMove="1" noResize="1" noEditPoints="1" noAdjustHandles="1" noChangeArrowheads="1" noChangeShapeType="1" noTextEdit="1"/>
              </p:cNvSpPr>
              <p:nvPr/>
            </p:nvSpPr>
            <p:spPr>
              <a:xfrm>
                <a:off x="661002" y="7752648"/>
                <a:ext cx="374395" cy="51860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BBB72DA-0273-439F-933D-BD4A134029F6}"/>
                  </a:ext>
                </a:extLst>
              </p:cNvPr>
              <p:cNvSpPr txBox="1"/>
              <p:nvPr/>
            </p:nvSpPr>
            <p:spPr>
              <a:xfrm>
                <a:off x="3075682" y="5950242"/>
                <a:ext cx="374395" cy="5259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75</m:t>
                          </m:r>
                        </m:num>
                        <m:den>
                          <m:r>
                            <a:rPr lang="en-US" b="0" i="1" smtClean="0">
                              <a:latin typeface="Cambria Math" panose="02040503050406030204" pitchFamily="18" charset="0"/>
                            </a:rPr>
                            <m:t>6</m:t>
                          </m:r>
                        </m:den>
                      </m:f>
                    </m:oMath>
                  </m:oMathPara>
                </a14:m>
                <a:endParaRPr lang="en-US"/>
              </a:p>
            </p:txBody>
          </p:sp>
        </mc:Choice>
        <mc:Fallback xmlns="">
          <p:sp>
            <p:nvSpPr>
              <p:cNvPr id="60" name="TextBox 59">
                <a:extLst>
                  <a:ext uri="{FF2B5EF4-FFF2-40B4-BE49-F238E27FC236}">
                    <a16:creationId xmlns:a16="http://schemas.microsoft.com/office/drawing/2014/main" id="{2BBB72DA-0273-439F-933D-BD4A134029F6}"/>
                  </a:ext>
                </a:extLst>
              </p:cNvPr>
              <p:cNvSpPr txBox="1">
                <a:spLocks noRot="1" noChangeAspect="1" noMove="1" noResize="1" noEditPoints="1" noAdjustHandles="1" noChangeArrowheads="1" noChangeShapeType="1" noTextEdit="1"/>
              </p:cNvSpPr>
              <p:nvPr/>
            </p:nvSpPr>
            <p:spPr>
              <a:xfrm>
                <a:off x="3075682" y="5950242"/>
                <a:ext cx="374395" cy="5259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349EED1-8477-41D2-8BB8-81178F34EFE9}"/>
                  </a:ext>
                </a:extLst>
              </p:cNvPr>
              <p:cNvSpPr txBox="1"/>
              <p:nvPr/>
            </p:nvSpPr>
            <p:spPr>
              <a:xfrm>
                <a:off x="5526805" y="6005035"/>
                <a:ext cx="374395" cy="5175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42</m:t>
                          </m:r>
                        </m:num>
                        <m:den>
                          <m:r>
                            <a:rPr lang="en-US" b="0" i="1" smtClean="0">
                              <a:latin typeface="Cambria Math" panose="02040503050406030204" pitchFamily="18" charset="0"/>
                            </a:rPr>
                            <m:t>65</m:t>
                          </m:r>
                        </m:den>
                      </m:f>
                    </m:oMath>
                  </m:oMathPara>
                </a14:m>
                <a:endParaRPr lang="en-US"/>
              </a:p>
            </p:txBody>
          </p:sp>
        </mc:Choice>
        <mc:Fallback xmlns="">
          <p:sp>
            <p:nvSpPr>
              <p:cNvPr id="63" name="TextBox 62">
                <a:extLst>
                  <a:ext uri="{FF2B5EF4-FFF2-40B4-BE49-F238E27FC236}">
                    <a16:creationId xmlns:a16="http://schemas.microsoft.com/office/drawing/2014/main" id="{5349EED1-8477-41D2-8BB8-81178F34EFE9}"/>
                  </a:ext>
                </a:extLst>
              </p:cNvPr>
              <p:cNvSpPr txBox="1">
                <a:spLocks noRot="1" noChangeAspect="1" noMove="1" noResize="1" noEditPoints="1" noAdjustHandles="1" noChangeArrowheads="1" noChangeShapeType="1" noTextEdit="1"/>
              </p:cNvSpPr>
              <p:nvPr/>
            </p:nvSpPr>
            <p:spPr>
              <a:xfrm>
                <a:off x="5526805" y="6005035"/>
                <a:ext cx="374395" cy="51757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E3BE285-49DE-4D30-AD36-4783BFA2DF84}"/>
                  </a:ext>
                </a:extLst>
              </p:cNvPr>
              <p:cNvSpPr txBox="1"/>
              <p:nvPr/>
            </p:nvSpPr>
            <p:spPr>
              <a:xfrm>
                <a:off x="5526805" y="7752648"/>
                <a:ext cx="374395" cy="524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25</m:t>
                          </m:r>
                        </m:num>
                        <m:den>
                          <m:r>
                            <a:rPr lang="en-US" b="0" i="1" smtClean="0">
                              <a:latin typeface="Cambria Math" panose="02040503050406030204" pitchFamily="18" charset="0"/>
                            </a:rPr>
                            <m:t>125</m:t>
                          </m:r>
                        </m:den>
                      </m:f>
                    </m:oMath>
                  </m:oMathPara>
                </a14:m>
                <a:endParaRPr lang="en-US"/>
              </a:p>
            </p:txBody>
          </p:sp>
        </mc:Choice>
        <mc:Fallback xmlns="">
          <p:sp>
            <p:nvSpPr>
              <p:cNvPr id="64" name="TextBox 63">
                <a:extLst>
                  <a:ext uri="{FF2B5EF4-FFF2-40B4-BE49-F238E27FC236}">
                    <a16:creationId xmlns:a16="http://schemas.microsoft.com/office/drawing/2014/main" id="{FE3BE285-49DE-4D30-AD36-4783BFA2DF84}"/>
                  </a:ext>
                </a:extLst>
              </p:cNvPr>
              <p:cNvSpPr txBox="1">
                <a:spLocks noRot="1" noChangeAspect="1" noMove="1" noResize="1" noEditPoints="1" noAdjustHandles="1" noChangeArrowheads="1" noChangeShapeType="1" noTextEdit="1"/>
              </p:cNvSpPr>
              <p:nvPr/>
            </p:nvSpPr>
            <p:spPr>
              <a:xfrm>
                <a:off x="5526805" y="7752648"/>
                <a:ext cx="374395" cy="524182"/>
              </a:xfrm>
              <a:prstGeom prst="rect">
                <a:avLst/>
              </a:prstGeom>
              <a:blipFill>
                <a:blip r:embed="rId19"/>
                <a:stretch>
                  <a:fillRect l="-1639" r="-327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06EBE86-1A7D-441A-89B9-E3B657946BDA}"/>
              </a:ext>
            </a:extLst>
          </p:cNvPr>
          <p:cNvSpPr>
            <a:spLocks noGrp="1"/>
          </p:cNvSpPr>
          <p:nvPr>
            <p:ph type="ctrTitle"/>
          </p:nvPr>
        </p:nvSpPr>
        <p:spPr>
          <a:xfrm>
            <a:off x="7879210" y="1826438"/>
            <a:ext cx="760293" cy="3501813"/>
          </a:xfrm>
        </p:spPr>
        <p:txBody>
          <a:bodyPr>
            <a:normAutofit/>
          </a:bodyPr>
          <a:lstStyle/>
          <a:p>
            <a:r>
              <a:rPr lang="en-US" sz="800"/>
              <a:t>Reducing Fractions</a:t>
            </a:r>
          </a:p>
        </p:txBody>
      </p:sp>
      <p:sp>
        <p:nvSpPr>
          <p:cNvPr id="73" name="TextBox 72">
            <a:extLst>
              <a:ext uri="{FF2B5EF4-FFF2-40B4-BE49-F238E27FC236}">
                <a16:creationId xmlns:a16="http://schemas.microsoft.com/office/drawing/2014/main" id="{8E8C51B0-508C-47F1-B3D5-60D820614461}"/>
              </a:ext>
            </a:extLst>
          </p:cNvPr>
          <p:cNvSpPr txBox="1"/>
          <p:nvPr/>
        </p:nvSpPr>
        <p:spPr>
          <a:xfrm>
            <a:off x="726097" y="235868"/>
            <a:ext cx="6744863"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Reducing Fractions</a:t>
            </a:r>
            <a:endParaRPr lang="en-US" sz="4000" kern="1200">
              <a:ln>
                <a:solidFill>
                  <a:schemeClr val="bg1">
                    <a:lumMod val="75000"/>
                  </a:schemeClr>
                </a:solidFill>
              </a:ln>
              <a:solidFill>
                <a:schemeClr val="tx1"/>
              </a:solidFill>
              <a:latin typeface="jabjai" panose="00000300000000000000" pitchFamily="2" charset="0"/>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FB1A024-79E1-4AB0-B7BF-AEE1A7AF6F5B}"/>
                  </a:ext>
                </a:extLst>
              </p:cNvPr>
              <p:cNvSpPr txBox="1"/>
              <p:nvPr/>
            </p:nvSpPr>
            <p:spPr>
              <a:xfrm>
                <a:off x="3434776" y="1182690"/>
                <a:ext cx="374395" cy="10386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4</m:t>
                          </m:r>
                        </m:num>
                        <m:den>
                          <m:r>
                            <a:rPr lang="en-US" sz="3600" b="0" i="1" smtClean="0">
                              <a:latin typeface="Cambria Math" panose="02040503050406030204" pitchFamily="18" charset="0"/>
                            </a:rPr>
                            <m:t>6</m:t>
                          </m:r>
                        </m:den>
                      </m:f>
                    </m:oMath>
                  </m:oMathPara>
                </a14:m>
                <a:endParaRPr lang="en-US" sz="3600"/>
              </a:p>
            </p:txBody>
          </p:sp>
        </mc:Choice>
        <mc:Fallback xmlns="">
          <p:sp>
            <p:nvSpPr>
              <p:cNvPr id="76" name="TextBox 75">
                <a:extLst>
                  <a:ext uri="{FF2B5EF4-FFF2-40B4-BE49-F238E27FC236}">
                    <a16:creationId xmlns:a16="http://schemas.microsoft.com/office/drawing/2014/main" id="{5FB1A024-79E1-4AB0-B7BF-AEE1A7AF6F5B}"/>
                  </a:ext>
                </a:extLst>
              </p:cNvPr>
              <p:cNvSpPr txBox="1">
                <a:spLocks noRot="1" noChangeAspect="1" noMove="1" noResize="1" noEditPoints="1" noAdjustHandles="1" noChangeArrowheads="1" noChangeShapeType="1" noTextEdit="1"/>
              </p:cNvSpPr>
              <p:nvPr/>
            </p:nvSpPr>
            <p:spPr>
              <a:xfrm>
                <a:off x="3434776" y="1182690"/>
                <a:ext cx="374395" cy="103868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2D05C037-03AD-4B9D-BDC2-924DD1264D59}"/>
                  </a:ext>
                </a:extLst>
              </p:cNvPr>
              <p:cNvSpPr txBox="1"/>
              <p:nvPr/>
            </p:nvSpPr>
            <p:spPr>
              <a:xfrm>
                <a:off x="4078727" y="1182690"/>
                <a:ext cx="1331111" cy="10386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4÷2</m:t>
                          </m:r>
                        </m:num>
                        <m:den>
                          <m:r>
                            <a:rPr lang="en-US" sz="3600" b="0" i="1" smtClean="0">
                              <a:latin typeface="Cambria Math" panose="02040503050406030204" pitchFamily="18" charset="0"/>
                            </a:rPr>
                            <m:t>6</m:t>
                          </m:r>
                          <m:r>
                            <a:rPr lang="en-US" sz="3600" i="1">
                              <a:latin typeface="Cambria Math" panose="02040503050406030204" pitchFamily="18" charset="0"/>
                            </a:rPr>
                            <m:t>÷</m:t>
                          </m:r>
                          <m:r>
                            <a:rPr lang="en-US" sz="3600" b="0" i="1" smtClean="0">
                              <a:latin typeface="Cambria Math" panose="02040503050406030204" pitchFamily="18" charset="0"/>
                            </a:rPr>
                            <m:t>2</m:t>
                          </m:r>
                        </m:den>
                      </m:f>
                    </m:oMath>
                  </m:oMathPara>
                </a14:m>
                <a:endParaRPr lang="en-US" sz="3600"/>
              </a:p>
            </p:txBody>
          </p:sp>
        </mc:Choice>
        <mc:Fallback xmlns="">
          <p:sp>
            <p:nvSpPr>
              <p:cNvPr id="82" name="TextBox 81">
                <a:extLst>
                  <a:ext uri="{FF2B5EF4-FFF2-40B4-BE49-F238E27FC236}">
                    <a16:creationId xmlns:a16="http://schemas.microsoft.com/office/drawing/2014/main" id="{2D05C037-03AD-4B9D-BDC2-924DD1264D59}"/>
                  </a:ext>
                </a:extLst>
              </p:cNvPr>
              <p:cNvSpPr txBox="1">
                <a:spLocks noRot="1" noChangeAspect="1" noMove="1" noResize="1" noEditPoints="1" noAdjustHandles="1" noChangeArrowheads="1" noChangeShapeType="1" noTextEdit="1"/>
              </p:cNvSpPr>
              <p:nvPr/>
            </p:nvSpPr>
            <p:spPr>
              <a:xfrm>
                <a:off x="4078727" y="1182690"/>
                <a:ext cx="1331111" cy="1038682"/>
              </a:xfrm>
              <a:prstGeom prst="rect">
                <a:avLst/>
              </a:prstGeom>
              <a:blipFill>
                <a:blip r:embed="rId21"/>
                <a:stretch>
                  <a:fillRect/>
                </a:stretch>
              </a:blipFill>
            </p:spPr>
            <p:txBody>
              <a:bodyPr/>
              <a:lstStyle/>
              <a:p>
                <a:r>
                  <a:rPr lang="en-US">
                    <a:noFill/>
                  </a:rPr>
                  <a:t> </a:t>
                </a:r>
              </a:p>
            </p:txBody>
          </p:sp>
        </mc:Fallback>
      </mc:AlternateContent>
      <p:sp>
        <p:nvSpPr>
          <p:cNvPr id="83" name="TextBox 82">
            <a:extLst>
              <a:ext uri="{FF2B5EF4-FFF2-40B4-BE49-F238E27FC236}">
                <a16:creationId xmlns:a16="http://schemas.microsoft.com/office/drawing/2014/main" id="{3BA483CD-2EED-4D13-A835-4D60D4496E23}"/>
              </a:ext>
            </a:extLst>
          </p:cNvPr>
          <p:cNvSpPr txBox="1"/>
          <p:nvPr/>
        </p:nvSpPr>
        <p:spPr>
          <a:xfrm>
            <a:off x="5312270" y="1388185"/>
            <a:ext cx="380808" cy="707886"/>
          </a:xfrm>
          <a:prstGeom prst="rect">
            <a:avLst/>
          </a:prstGeom>
          <a:noFill/>
        </p:spPr>
        <p:txBody>
          <a:bodyPr wrap="square" rtlCol="0">
            <a:spAutoFit/>
          </a:bodyPr>
          <a:lstStyle/>
          <a:p>
            <a:r>
              <a:rPr lang="en-US" sz="4000"/>
              <a:t>=</a:t>
            </a:r>
          </a:p>
        </p:txBody>
      </p:sp>
      <p:sp>
        <p:nvSpPr>
          <p:cNvPr id="84" name="TextBox 83">
            <a:extLst>
              <a:ext uri="{FF2B5EF4-FFF2-40B4-BE49-F238E27FC236}">
                <a16:creationId xmlns:a16="http://schemas.microsoft.com/office/drawing/2014/main" id="{60A48BBF-2172-4B27-A4FD-BDD58E087F38}"/>
              </a:ext>
            </a:extLst>
          </p:cNvPr>
          <p:cNvSpPr txBox="1"/>
          <p:nvPr/>
        </p:nvSpPr>
        <p:spPr>
          <a:xfrm>
            <a:off x="3783396" y="1389449"/>
            <a:ext cx="380808" cy="707886"/>
          </a:xfrm>
          <a:prstGeom prst="rect">
            <a:avLst/>
          </a:prstGeom>
          <a:noFill/>
        </p:spPr>
        <p:txBody>
          <a:bodyPr wrap="square" rtlCol="0">
            <a:spAutoFit/>
          </a:bodyPr>
          <a:lstStyle/>
          <a:p>
            <a:r>
              <a:rPr lang="en-US" sz="4000"/>
              <a:t>=</a:t>
            </a:r>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63842F93-C777-4866-A248-8A3AC0ABBC26}"/>
                  </a:ext>
                </a:extLst>
              </p:cNvPr>
              <p:cNvSpPr txBox="1"/>
              <p:nvPr/>
            </p:nvSpPr>
            <p:spPr>
              <a:xfrm>
                <a:off x="5748468" y="1180638"/>
                <a:ext cx="374395" cy="1040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m:oMathPara>
                </a14:m>
                <a:endParaRPr lang="en-US" sz="3600"/>
              </a:p>
            </p:txBody>
          </p:sp>
        </mc:Choice>
        <mc:Fallback xmlns="">
          <p:sp>
            <p:nvSpPr>
              <p:cNvPr id="85" name="TextBox 84">
                <a:extLst>
                  <a:ext uri="{FF2B5EF4-FFF2-40B4-BE49-F238E27FC236}">
                    <a16:creationId xmlns:a16="http://schemas.microsoft.com/office/drawing/2014/main" id="{63842F93-C777-4866-A248-8A3AC0ABBC26}"/>
                  </a:ext>
                </a:extLst>
              </p:cNvPr>
              <p:cNvSpPr txBox="1">
                <a:spLocks noRot="1" noChangeAspect="1" noMove="1" noResize="1" noEditPoints="1" noAdjustHandles="1" noChangeArrowheads="1" noChangeShapeType="1" noTextEdit="1"/>
              </p:cNvSpPr>
              <p:nvPr/>
            </p:nvSpPr>
            <p:spPr>
              <a:xfrm>
                <a:off x="5748468" y="1180638"/>
                <a:ext cx="374395" cy="1040734"/>
              </a:xfrm>
              <a:prstGeom prst="rect">
                <a:avLst/>
              </a:prstGeom>
              <a:blipFill>
                <a:blip r:embed="rId22"/>
                <a:stretch>
                  <a:fillRect/>
                </a:stretch>
              </a:blipFill>
            </p:spPr>
            <p:txBody>
              <a:bodyPr/>
              <a:lstStyle/>
              <a:p>
                <a:r>
                  <a:rPr lang="en-US">
                    <a:noFill/>
                  </a:rPr>
                  <a:t> </a:t>
                </a:r>
              </a:p>
            </p:txBody>
          </p:sp>
        </mc:Fallback>
      </mc:AlternateContent>
      <p:sp>
        <p:nvSpPr>
          <p:cNvPr id="86" name="TextBox 85">
            <a:extLst>
              <a:ext uri="{FF2B5EF4-FFF2-40B4-BE49-F238E27FC236}">
                <a16:creationId xmlns:a16="http://schemas.microsoft.com/office/drawing/2014/main" id="{A27634AE-79EC-45ED-8EBB-64B8924E9B3B}"/>
              </a:ext>
            </a:extLst>
          </p:cNvPr>
          <p:cNvSpPr txBox="1"/>
          <p:nvPr/>
        </p:nvSpPr>
        <p:spPr>
          <a:xfrm rot="16200000">
            <a:off x="6390154" y="1409203"/>
            <a:ext cx="1221765" cy="646331"/>
          </a:xfrm>
          <a:prstGeom prst="rect">
            <a:avLst/>
          </a:prstGeom>
          <a:noFill/>
          <a:ln>
            <a:noFill/>
          </a:ln>
        </p:spPr>
        <p:txBody>
          <a:bodyPr wrap="square" rtlCol="0">
            <a:spAutoFit/>
          </a:bodyPr>
          <a:lstStyle/>
          <a:p>
            <a:pPr algn="ctr"/>
            <a:r>
              <a:rPr lang="en-US">
                <a:ln>
                  <a:solidFill>
                    <a:schemeClr val="bg1">
                      <a:lumMod val="75000"/>
                    </a:schemeClr>
                  </a:solidFill>
                </a:ln>
                <a:latin typeface="jabjai" panose="00000300000000000000" pitchFamily="2" charset="0"/>
              </a:rPr>
              <a:t>Reduced Fraction</a:t>
            </a:r>
            <a:endParaRPr lang="en-US" kern="1200">
              <a:ln>
                <a:solidFill>
                  <a:schemeClr val="bg1">
                    <a:lumMod val="75000"/>
                  </a:schemeClr>
                </a:solidFill>
              </a:ln>
              <a:solidFill>
                <a:schemeClr val="tx1"/>
              </a:solidFill>
              <a:latin typeface="jabjai" panose="00000300000000000000" pitchFamily="2" charset="0"/>
            </a:endParaRPr>
          </a:p>
        </p:txBody>
      </p:sp>
      <p:sp>
        <p:nvSpPr>
          <p:cNvPr id="18" name="Arrow: Left 17">
            <a:extLst>
              <a:ext uri="{FF2B5EF4-FFF2-40B4-BE49-F238E27FC236}">
                <a16:creationId xmlns:a16="http://schemas.microsoft.com/office/drawing/2014/main" id="{7618DB17-2DDF-4C50-918B-EF4D3D648646}"/>
              </a:ext>
            </a:extLst>
          </p:cNvPr>
          <p:cNvSpPr/>
          <p:nvPr/>
        </p:nvSpPr>
        <p:spPr>
          <a:xfrm>
            <a:off x="6278543" y="1638300"/>
            <a:ext cx="393691" cy="18813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9C52378F-D4F8-49D2-8EC6-D40F10A49FF8}"/>
              </a:ext>
            </a:extLst>
          </p:cNvPr>
          <p:cNvPicPr>
            <a:picLocks noChangeAspect="1"/>
          </p:cNvPicPr>
          <p:nvPr/>
        </p:nvPicPr>
        <p:blipFill>
          <a:blip r:embed="rId23"/>
          <a:stretch>
            <a:fillRect/>
          </a:stretch>
        </p:blipFill>
        <p:spPr>
          <a:xfrm flipH="1">
            <a:off x="6122863" y="2574205"/>
            <a:ext cx="981075" cy="1192964"/>
          </a:xfrm>
          <a:prstGeom prst="rect">
            <a:avLst/>
          </a:prstGeom>
        </p:spPr>
      </p:pic>
      <p:sp>
        <p:nvSpPr>
          <p:cNvPr id="19" name="Speech Bubble: Oval 18">
            <a:extLst>
              <a:ext uri="{FF2B5EF4-FFF2-40B4-BE49-F238E27FC236}">
                <a16:creationId xmlns:a16="http://schemas.microsoft.com/office/drawing/2014/main" id="{26D10E8D-44CE-4718-A50C-8E02CBE90BD8}"/>
              </a:ext>
            </a:extLst>
          </p:cNvPr>
          <p:cNvSpPr/>
          <p:nvPr/>
        </p:nvSpPr>
        <p:spPr>
          <a:xfrm>
            <a:off x="4591050" y="2852738"/>
            <a:ext cx="1365867" cy="404812"/>
          </a:xfrm>
          <a:prstGeom prst="wedgeEllipseCallout">
            <a:avLst>
              <a:gd name="adj1" fmla="val 56574"/>
              <a:gd name="adj2" fmla="val 613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3014B6-A727-469B-9CCB-944C91AE073C}"/>
              </a:ext>
            </a:extLst>
          </p:cNvPr>
          <p:cNvSpPr txBox="1"/>
          <p:nvPr/>
        </p:nvSpPr>
        <p:spPr>
          <a:xfrm>
            <a:off x="4713903" y="2898197"/>
            <a:ext cx="1152848" cy="307777"/>
          </a:xfrm>
          <a:prstGeom prst="rect">
            <a:avLst/>
          </a:prstGeom>
          <a:noFill/>
        </p:spPr>
        <p:txBody>
          <a:bodyPr wrap="square" rtlCol="0">
            <a:spAutoFit/>
          </a:bodyPr>
          <a:lstStyle/>
          <a:p>
            <a:r>
              <a:rPr lang="en-US" sz="1400">
                <a:latin typeface="Gigi" panose="04040504061007020D02" pitchFamily="82" charset="0"/>
              </a:rPr>
              <a:t>Use the GCF</a:t>
            </a:r>
          </a:p>
        </p:txBody>
      </p:sp>
      <p:sp>
        <p:nvSpPr>
          <p:cNvPr id="21" name="TextBox 20">
            <a:extLst>
              <a:ext uri="{FF2B5EF4-FFF2-40B4-BE49-F238E27FC236}">
                <a16:creationId xmlns:a16="http://schemas.microsoft.com/office/drawing/2014/main" id="{BA23E7B9-EF33-4332-8AC5-2E0393A8ACD5}"/>
              </a:ext>
            </a:extLst>
          </p:cNvPr>
          <p:cNvSpPr txBox="1"/>
          <p:nvPr/>
        </p:nvSpPr>
        <p:spPr>
          <a:xfrm>
            <a:off x="600076" y="5267002"/>
            <a:ext cx="3805237" cy="369332"/>
          </a:xfrm>
          <a:prstGeom prst="rect">
            <a:avLst/>
          </a:prstGeom>
          <a:noFill/>
        </p:spPr>
        <p:txBody>
          <a:bodyPr wrap="square" rtlCol="0">
            <a:spAutoFit/>
          </a:bodyPr>
          <a:lstStyle/>
          <a:p>
            <a:r>
              <a:rPr lang="en-US"/>
              <a:t>Reduce the fractions.</a:t>
            </a:r>
          </a:p>
        </p:txBody>
      </p:sp>
    </p:spTree>
    <p:extLst>
      <p:ext uri="{BB962C8B-B14F-4D97-AF65-F5344CB8AC3E}">
        <p14:creationId xmlns:p14="http://schemas.microsoft.com/office/powerpoint/2010/main" val="390751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515185" y="263418"/>
            <a:ext cx="6744863"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Coins are fractions?</a:t>
            </a:r>
            <a:endParaRPr lang="en-US" sz="4000" kern="1200">
              <a:ln>
                <a:solidFill>
                  <a:schemeClr val="bg1">
                    <a:lumMod val="75000"/>
                  </a:schemeClr>
                </a:solidFill>
              </a:ln>
              <a:solidFill>
                <a:schemeClr val="tx1"/>
              </a:solidFill>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Coin Fractions</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071C2C-8F8B-4B0D-A402-80F808672399}"/>
                  </a:ext>
                </a:extLst>
              </p:cNvPr>
              <p:cNvSpPr txBox="1"/>
              <p:nvPr/>
            </p:nvSpPr>
            <p:spPr>
              <a:xfrm>
                <a:off x="3444326" y="4306684"/>
                <a:ext cx="2227811" cy="397353"/>
              </a:xfrm>
              <a:prstGeom prst="rect">
                <a:avLst/>
              </a:prstGeom>
              <a:noFill/>
            </p:spPr>
            <p:txBody>
              <a:bodyPr wrap="square" lIns="0" tIns="0" rIns="0" bIns="0"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25</m:t>
                        </m:r>
                      </m:num>
                      <m:den>
                        <m:r>
                          <a:rPr lang="en-US" b="0" i="1" smtClean="0">
                            <a:latin typeface="Cambria Math" panose="02040503050406030204" pitchFamily="18" charset="0"/>
                          </a:rPr>
                          <m:t>100</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25</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25</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7</m:t>
                        </m:r>
                        <m:r>
                          <a:rPr lang="en-US" i="1">
                            <a:latin typeface="Cambria Math" panose="02040503050406030204" pitchFamily="18" charset="0"/>
                          </a:rPr>
                          <m:t>5</m:t>
                        </m:r>
                      </m:num>
                      <m:den>
                        <m:r>
                          <a:rPr lang="en-US" i="1">
                            <a:latin typeface="Cambria Math" panose="02040503050406030204" pitchFamily="18" charset="0"/>
                          </a:rPr>
                          <m:t>100</m:t>
                        </m:r>
                      </m:den>
                    </m:f>
                  </m:oMath>
                </a14:m>
                <a:endParaRPr lang="en-US"/>
              </a:p>
            </p:txBody>
          </p:sp>
        </mc:Choice>
        <mc:Fallback xmlns="">
          <p:sp>
            <p:nvSpPr>
              <p:cNvPr id="68" name="TextBox 67">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3444326" y="4306684"/>
                <a:ext cx="2227811" cy="397353"/>
              </a:xfrm>
              <a:prstGeom prst="rect">
                <a:avLst/>
              </a:prstGeom>
              <a:blipFill>
                <a:blip r:embed="rId3"/>
                <a:stretch>
                  <a:fillRect l="-2466" t="-4545" b="-196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75A7D0B6-8B4B-4DCA-8EBC-2466A9519F8D}"/>
                  </a:ext>
                </a:extLst>
              </p:cNvPr>
              <p:cNvSpPr txBox="1"/>
              <p:nvPr/>
            </p:nvSpPr>
            <p:spPr>
              <a:xfrm>
                <a:off x="515185" y="2311651"/>
                <a:ext cx="5249627" cy="1995033"/>
              </a:xfrm>
              <a:prstGeom prst="rect">
                <a:avLst/>
              </a:prstGeom>
              <a:noFill/>
            </p:spPr>
            <p:txBody>
              <a:bodyPr wrap="square" rtlCol="0">
                <a:spAutoFit/>
              </a:bodyPr>
              <a:lstStyle/>
              <a:p>
                <a:r>
                  <a:rPr lang="en-US"/>
                  <a:t>$1 = 100 pennies = 20 nickels = 10 dimes = 4 quarters</a:t>
                </a:r>
              </a:p>
              <a:p>
                <a:endParaRPr lang="en-US"/>
              </a:p>
              <a:p>
                <a:r>
                  <a:rPr lang="en-US"/>
                  <a:t>	1 penny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100</m:t>
                        </m:r>
                      </m:den>
                    </m:f>
                  </m:oMath>
                </a14:m>
                <a:r>
                  <a:rPr lang="en-US"/>
                  <a:t>			1 nickel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5</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2</m:t>
                        </m:r>
                        <m:r>
                          <a:rPr lang="en-US" i="1">
                            <a:latin typeface="Cambria Math" panose="02040503050406030204" pitchFamily="18" charset="0"/>
                          </a:rPr>
                          <m:t>0</m:t>
                        </m:r>
                      </m:den>
                    </m:f>
                    <m:r>
                      <a:rPr lang="en-US" i="1">
                        <a:latin typeface="Cambria Math" panose="02040503050406030204" pitchFamily="18" charset="0"/>
                      </a:rPr>
                      <m:t> </m:t>
                    </m:r>
                  </m:oMath>
                </a14:m>
                <a:r>
                  <a:rPr lang="en-US"/>
                  <a:t>	</a:t>
                </a:r>
              </a:p>
              <a:p>
                <a:endParaRPr lang="en-US"/>
              </a:p>
              <a:p>
                <a:r>
                  <a:rPr lang="en-US"/>
                  <a:t>	1 dime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r>
                          <a:rPr lang="en-US" b="0" i="1" smtClean="0">
                            <a:latin typeface="Cambria Math" panose="02040503050406030204" pitchFamily="18" charset="0"/>
                          </a:rPr>
                          <m:t>0</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10</m:t>
                        </m:r>
                      </m:den>
                    </m:f>
                    <m:r>
                      <a:rPr lang="en-US" i="1">
                        <a:latin typeface="Cambria Math" panose="02040503050406030204" pitchFamily="18" charset="0"/>
                      </a:rPr>
                      <m:t> </m:t>
                    </m:r>
                  </m:oMath>
                </a14:m>
                <a:r>
                  <a:rPr lang="en-US"/>
                  <a:t>		1 quarter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25</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4</m:t>
                        </m:r>
                      </m:den>
                    </m:f>
                  </m:oMath>
                </a14:m>
                <a:endParaRPr lang="en-US"/>
              </a:p>
              <a:p>
                <a:endParaRPr lang="en-US"/>
              </a:p>
            </p:txBody>
          </p:sp>
        </mc:Choice>
        <mc:Fallback xmlns="">
          <p:sp>
            <p:nvSpPr>
              <p:cNvPr id="84" name="TextBox 83">
                <a:extLst>
                  <a:ext uri="{FF2B5EF4-FFF2-40B4-BE49-F238E27FC236}">
                    <a16:creationId xmlns:a16="http://schemas.microsoft.com/office/drawing/2014/main" id="{75A7D0B6-8B4B-4DCA-8EBC-2466A9519F8D}"/>
                  </a:ext>
                </a:extLst>
              </p:cNvPr>
              <p:cNvSpPr txBox="1">
                <a:spLocks noRot="1" noChangeAspect="1" noMove="1" noResize="1" noEditPoints="1" noAdjustHandles="1" noChangeArrowheads="1" noChangeShapeType="1" noTextEdit="1"/>
              </p:cNvSpPr>
              <p:nvPr/>
            </p:nvSpPr>
            <p:spPr>
              <a:xfrm>
                <a:off x="515185" y="2311651"/>
                <a:ext cx="5249627" cy="1995033"/>
              </a:xfrm>
              <a:prstGeom prst="rect">
                <a:avLst/>
              </a:prstGeom>
              <a:blipFill>
                <a:blip r:embed="rId4"/>
                <a:stretch>
                  <a:fillRect l="-1045" t="-1529"/>
                </a:stretch>
              </a:blipFill>
            </p:spPr>
            <p:txBody>
              <a:bodyPr/>
              <a:lstStyle/>
              <a:p>
                <a:r>
                  <a:rPr lang="en-US">
                    <a:noFill/>
                  </a:rPr>
                  <a:t> </a:t>
                </a:r>
              </a:p>
            </p:txBody>
          </p:sp>
        </mc:Fallback>
      </mc:AlternateContent>
      <p:pic>
        <p:nvPicPr>
          <p:cNvPr id="88" name="Picture 87">
            <a:extLst>
              <a:ext uri="{FF2B5EF4-FFF2-40B4-BE49-F238E27FC236}">
                <a16:creationId xmlns:a16="http://schemas.microsoft.com/office/drawing/2014/main" id="{DB7F8697-F213-4355-A92A-23BCFCCC06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6603" y="3010944"/>
            <a:ext cx="1459457" cy="1094593"/>
          </a:xfrm>
          <a:prstGeom prst="rect">
            <a:avLst/>
          </a:prstGeom>
        </p:spPr>
      </p:pic>
      <p:pic>
        <p:nvPicPr>
          <p:cNvPr id="90" name="Picture 89" descr="A close up of text on a white background&#10;&#10;Description generated with high confidence">
            <a:extLst>
              <a:ext uri="{FF2B5EF4-FFF2-40B4-BE49-F238E27FC236}">
                <a16:creationId xmlns:a16="http://schemas.microsoft.com/office/drawing/2014/main" id="{00B457A2-4663-44C1-B8E6-4358EAB7F60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52163" y="1181101"/>
            <a:ext cx="2021029" cy="838199"/>
          </a:xfrm>
          <a:prstGeom prst="rect">
            <a:avLst/>
          </a:prstGeom>
        </p:spPr>
      </p:pic>
      <p:sp>
        <p:nvSpPr>
          <p:cNvPr id="91" name="TextBox 90">
            <a:extLst>
              <a:ext uri="{FF2B5EF4-FFF2-40B4-BE49-F238E27FC236}">
                <a16:creationId xmlns:a16="http://schemas.microsoft.com/office/drawing/2014/main" id="{5CA1D269-DE48-4D7F-9D8D-D7BE64582D52}"/>
              </a:ext>
            </a:extLst>
          </p:cNvPr>
          <p:cNvSpPr txBox="1"/>
          <p:nvPr/>
        </p:nvSpPr>
        <p:spPr>
          <a:xfrm>
            <a:off x="879245" y="1943763"/>
            <a:ext cx="2700338" cy="184666"/>
          </a:xfrm>
          <a:prstGeom prst="rect">
            <a:avLst/>
          </a:prstGeom>
          <a:noFill/>
        </p:spPr>
        <p:txBody>
          <a:bodyPr wrap="square" rtlCol="0">
            <a:spAutoFit/>
          </a:bodyPr>
          <a:lstStyle/>
          <a:p>
            <a:r>
              <a:rPr lang="en-US" sz="600">
                <a:hlinkClick r:id="rId7" tooltip="http://bar.wikipedia.org/wiki/Datei:Dollarnote_hq.jpg"/>
              </a:rPr>
              <a:t>This Photo</a:t>
            </a:r>
            <a:r>
              <a:rPr lang="en-US" sz="600"/>
              <a:t> by Unknown Author is licensed under </a:t>
            </a:r>
            <a:r>
              <a:rPr lang="en-US" sz="600">
                <a:hlinkClick r:id="rId8" tooltip="https://creativecommons.org/licenses/by-sa/3.0/"/>
              </a:rPr>
              <a:t>CC BY-SA</a:t>
            </a:r>
            <a:endParaRPr lang="en-US" sz="600"/>
          </a:p>
        </p:txBody>
      </p:sp>
      <p:pic>
        <p:nvPicPr>
          <p:cNvPr id="1026" name="Picture 2" descr="100-pennies-single-dollar--large-msg-121589295933.jpeg">
            <a:extLst>
              <a:ext uri="{FF2B5EF4-FFF2-40B4-BE49-F238E27FC236}">
                <a16:creationId xmlns:a16="http://schemas.microsoft.com/office/drawing/2014/main" id="{B29EB1C8-3A4E-42E3-BA65-587071061A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69872" y="1197301"/>
            <a:ext cx="1047750" cy="7858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0_nickels.jpeg">
            <a:extLst>
              <a:ext uri="{FF2B5EF4-FFF2-40B4-BE49-F238E27FC236}">
                <a16:creationId xmlns:a16="http://schemas.microsoft.com/office/drawing/2014/main" id="{2F1DD39D-EC66-4842-B5DC-648FFC9B354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07891" y="1197301"/>
            <a:ext cx="774454" cy="5679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dimes.gif">
            <a:extLst>
              <a:ext uri="{FF2B5EF4-FFF2-40B4-BE49-F238E27FC236}">
                <a16:creationId xmlns:a16="http://schemas.microsoft.com/office/drawing/2014/main" id="{89300F96-6DBF-485A-B31F-78E90494DB1D}"/>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293729" y="1212950"/>
            <a:ext cx="595983" cy="5000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4quarters.jpeg">
            <a:extLst>
              <a:ext uri="{FF2B5EF4-FFF2-40B4-BE49-F238E27FC236}">
                <a16:creationId xmlns:a16="http://schemas.microsoft.com/office/drawing/2014/main" id="{3131BD5D-2EAE-4A64-A57F-70B851700AC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25424" y="1197301"/>
            <a:ext cx="720542" cy="72450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84067349-452E-421A-97EA-79FF8E4120CF}"/>
              </a:ext>
            </a:extLst>
          </p:cNvPr>
          <p:cNvSpPr/>
          <p:nvPr/>
        </p:nvSpPr>
        <p:spPr>
          <a:xfrm>
            <a:off x="4145642" y="1672179"/>
            <a:ext cx="2081213" cy="184666"/>
          </a:xfrm>
          <a:prstGeom prst="rect">
            <a:avLst/>
          </a:prstGeom>
        </p:spPr>
        <p:txBody>
          <a:bodyPr wrap="square">
            <a:spAutoFit/>
          </a:bodyPr>
          <a:lstStyle/>
          <a:p>
            <a:r>
              <a:rPr lang="en-US" sz="600"/>
              <a:t>http://jcruz661.wikispaces.com/money+-+coins+and+dollars</a:t>
            </a:r>
          </a:p>
        </p:txBody>
      </p:sp>
      <p:pic>
        <p:nvPicPr>
          <p:cNvPr id="33" name="Picture 32">
            <a:extLst>
              <a:ext uri="{FF2B5EF4-FFF2-40B4-BE49-F238E27FC236}">
                <a16:creationId xmlns:a16="http://schemas.microsoft.com/office/drawing/2014/main" id="{187BC45B-B138-4C04-8814-5E14611F29DD}"/>
              </a:ext>
            </a:extLst>
          </p:cNvPr>
          <p:cNvPicPr>
            <a:picLocks noChangeAspect="1"/>
          </p:cNvPicPr>
          <p:nvPr/>
        </p:nvPicPr>
        <p:blipFill>
          <a:blip r:embed="rId13"/>
          <a:stretch>
            <a:fillRect/>
          </a:stretch>
        </p:blipFill>
        <p:spPr>
          <a:xfrm>
            <a:off x="687712" y="2966357"/>
            <a:ext cx="328902" cy="322728"/>
          </a:xfrm>
          <a:prstGeom prst="rect">
            <a:avLst/>
          </a:prstGeom>
        </p:spPr>
      </p:pic>
      <p:pic>
        <p:nvPicPr>
          <p:cNvPr id="34" name="Picture 33">
            <a:extLst>
              <a:ext uri="{FF2B5EF4-FFF2-40B4-BE49-F238E27FC236}">
                <a16:creationId xmlns:a16="http://schemas.microsoft.com/office/drawing/2014/main" id="{16486F55-2E4D-4746-BA9B-AC098FD65DEB}"/>
              </a:ext>
            </a:extLst>
          </p:cNvPr>
          <p:cNvPicPr>
            <a:picLocks noChangeAspect="1"/>
          </p:cNvPicPr>
          <p:nvPr/>
        </p:nvPicPr>
        <p:blipFill>
          <a:blip r:embed="rId14"/>
          <a:stretch>
            <a:fillRect/>
          </a:stretch>
        </p:blipFill>
        <p:spPr>
          <a:xfrm>
            <a:off x="5119380" y="2940103"/>
            <a:ext cx="348697" cy="339739"/>
          </a:xfrm>
          <a:prstGeom prst="rect">
            <a:avLst/>
          </a:prstGeom>
        </p:spPr>
      </p:pic>
      <p:pic>
        <p:nvPicPr>
          <p:cNvPr id="35" name="Picture 34">
            <a:extLst>
              <a:ext uri="{FF2B5EF4-FFF2-40B4-BE49-F238E27FC236}">
                <a16:creationId xmlns:a16="http://schemas.microsoft.com/office/drawing/2014/main" id="{B7F97A66-FCB9-4FEE-8C57-CF47CFA1C06A}"/>
              </a:ext>
            </a:extLst>
          </p:cNvPr>
          <p:cNvPicPr>
            <a:picLocks noChangeAspect="1"/>
          </p:cNvPicPr>
          <p:nvPr/>
        </p:nvPicPr>
        <p:blipFill>
          <a:blip r:embed="rId15"/>
          <a:stretch>
            <a:fillRect/>
          </a:stretch>
        </p:blipFill>
        <p:spPr>
          <a:xfrm>
            <a:off x="682509" y="3655610"/>
            <a:ext cx="301540" cy="288181"/>
          </a:xfrm>
          <a:prstGeom prst="rect">
            <a:avLst/>
          </a:prstGeom>
        </p:spPr>
      </p:pic>
      <p:pic>
        <p:nvPicPr>
          <p:cNvPr id="36" name="Picture 35">
            <a:extLst>
              <a:ext uri="{FF2B5EF4-FFF2-40B4-BE49-F238E27FC236}">
                <a16:creationId xmlns:a16="http://schemas.microsoft.com/office/drawing/2014/main" id="{5A27CF7B-63D9-4B15-8144-A2FE1697272A}"/>
              </a:ext>
            </a:extLst>
          </p:cNvPr>
          <p:cNvPicPr>
            <a:picLocks noChangeAspect="1"/>
          </p:cNvPicPr>
          <p:nvPr/>
        </p:nvPicPr>
        <p:blipFill>
          <a:blip r:embed="rId16"/>
          <a:stretch>
            <a:fillRect/>
          </a:stretch>
        </p:blipFill>
        <p:spPr>
          <a:xfrm>
            <a:off x="5186248" y="3585666"/>
            <a:ext cx="420786" cy="428068"/>
          </a:xfrm>
          <a:prstGeom prst="rect">
            <a:avLst/>
          </a:prstGeom>
        </p:spPr>
      </p:pic>
      <p:pic>
        <p:nvPicPr>
          <p:cNvPr id="98" name="Picture 97">
            <a:extLst>
              <a:ext uri="{FF2B5EF4-FFF2-40B4-BE49-F238E27FC236}">
                <a16:creationId xmlns:a16="http://schemas.microsoft.com/office/drawing/2014/main" id="{E5D21D0E-3D6E-478E-988F-EAE8C175C8B8}"/>
              </a:ext>
            </a:extLst>
          </p:cNvPr>
          <p:cNvPicPr>
            <a:picLocks noChangeAspect="1"/>
          </p:cNvPicPr>
          <p:nvPr/>
        </p:nvPicPr>
        <p:blipFill>
          <a:blip r:embed="rId16"/>
          <a:stretch>
            <a:fillRect/>
          </a:stretch>
        </p:blipFill>
        <p:spPr>
          <a:xfrm>
            <a:off x="556888" y="4203105"/>
            <a:ext cx="420786" cy="428068"/>
          </a:xfrm>
          <a:prstGeom prst="rect">
            <a:avLst/>
          </a:prstGeom>
        </p:spPr>
      </p:pic>
      <p:pic>
        <p:nvPicPr>
          <p:cNvPr id="99" name="Picture 98">
            <a:extLst>
              <a:ext uri="{FF2B5EF4-FFF2-40B4-BE49-F238E27FC236}">
                <a16:creationId xmlns:a16="http://schemas.microsoft.com/office/drawing/2014/main" id="{5B7DD541-C043-476E-B61F-5E90A0ED5D5B}"/>
              </a:ext>
            </a:extLst>
          </p:cNvPr>
          <p:cNvPicPr>
            <a:picLocks noChangeAspect="1"/>
          </p:cNvPicPr>
          <p:nvPr/>
        </p:nvPicPr>
        <p:blipFill>
          <a:blip r:embed="rId16"/>
          <a:stretch>
            <a:fillRect/>
          </a:stretch>
        </p:blipFill>
        <p:spPr>
          <a:xfrm>
            <a:off x="977674" y="4206327"/>
            <a:ext cx="420786" cy="428068"/>
          </a:xfrm>
          <a:prstGeom prst="rect">
            <a:avLst/>
          </a:prstGeom>
        </p:spPr>
      </p:pic>
      <p:pic>
        <p:nvPicPr>
          <p:cNvPr id="100" name="Picture 99">
            <a:extLst>
              <a:ext uri="{FF2B5EF4-FFF2-40B4-BE49-F238E27FC236}">
                <a16:creationId xmlns:a16="http://schemas.microsoft.com/office/drawing/2014/main" id="{DB13FC35-A962-4CC1-80CE-9E32898E3988}"/>
              </a:ext>
            </a:extLst>
          </p:cNvPr>
          <p:cNvPicPr>
            <a:picLocks noChangeAspect="1"/>
          </p:cNvPicPr>
          <p:nvPr/>
        </p:nvPicPr>
        <p:blipFill>
          <a:blip r:embed="rId16"/>
          <a:stretch>
            <a:fillRect/>
          </a:stretch>
        </p:blipFill>
        <p:spPr>
          <a:xfrm>
            <a:off x="1393370" y="4209549"/>
            <a:ext cx="420786" cy="428068"/>
          </a:xfrm>
          <a:prstGeom prst="rect">
            <a:avLst/>
          </a:prstGeom>
        </p:spPr>
      </p:pic>
      <p:sp>
        <p:nvSpPr>
          <p:cNvPr id="37" name="TextBox 36">
            <a:extLst>
              <a:ext uri="{FF2B5EF4-FFF2-40B4-BE49-F238E27FC236}">
                <a16:creationId xmlns:a16="http://schemas.microsoft.com/office/drawing/2014/main" id="{29EBFC85-3FCD-4AE8-9638-8AA5B24D7B9B}"/>
              </a:ext>
            </a:extLst>
          </p:cNvPr>
          <p:cNvSpPr txBox="1"/>
          <p:nvPr/>
        </p:nvSpPr>
        <p:spPr>
          <a:xfrm>
            <a:off x="1862677" y="4238917"/>
            <a:ext cx="1279295" cy="369332"/>
          </a:xfrm>
          <a:prstGeom prst="rect">
            <a:avLst/>
          </a:prstGeom>
          <a:noFill/>
        </p:spPr>
        <p:txBody>
          <a:bodyPr wrap="square" rtlCol="0">
            <a:spAutoFit/>
          </a:bodyPr>
          <a:lstStyle/>
          <a:p>
            <a:r>
              <a:rPr lang="en-US"/>
              <a:t>= 75 cents</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1A4C06F-80F2-45F7-B562-FD0341248CE8}"/>
                  </a:ext>
                </a:extLst>
              </p:cNvPr>
              <p:cNvSpPr txBox="1"/>
              <p:nvPr/>
            </p:nvSpPr>
            <p:spPr>
              <a:xfrm>
                <a:off x="1449054" y="4969199"/>
                <a:ext cx="4874291" cy="1164037"/>
              </a:xfrm>
              <a:prstGeom prst="rect">
                <a:avLst/>
              </a:prstGeom>
              <a:noFill/>
            </p:spPr>
            <p:txBody>
              <a:bodyPr wrap="square" rtlCol="0">
                <a:spAutoFit/>
              </a:bodyPr>
              <a:lstStyle/>
              <a:p>
                <a:r>
                  <a:rPr lang="en-US"/>
                  <a:t>But a quarter also equals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r>
                      <a:rPr lang="en-US" i="1">
                        <a:latin typeface="Cambria Math" panose="02040503050406030204" pitchFamily="18" charset="0"/>
                      </a:rPr>
                      <m:t> </m:t>
                    </m:r>
                  </m:oMath>
                </a14:m>
                <a:r>
                  <a:rPr lang="en-US"/>
                  <a:t>so does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4</m:t>
                        </m:r>
                      </m:den>
                    </m:f>
                    <m:r>
                      <a:rPr lang="en-US" i="1">
                        <a:latin typeface="Cambria Math" panose="02040503050406030204" pitchFamily="18" charset="0"/>
                      </a:rPr>
                      <m:t> </m:t>
                    </m:r>
                  </m:oMath>
                </a14:m>
                <a:r>
                  <a:rPr lang="en-US"/>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4</m:t>
                        </m:r>
                      </m:den>
                    </m:f>
                    <m:r>
                      <a:rPr lang="en-US" i="1">
                        <a:latin typeface="Cambria Math" panose="02040503050406030204" pitchFamily="18" charset="0"/>
                      </a:rPr>
                      <m:t> </m:t>
                    </m:r>
                  </m:oMath>
                </a14:m>
                <a:r>
                  <a:rPr lang="en-US"/>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4</m:t>
                        </m:r>
                      </m:den>
                    </m:f>
                    <m:r>
                      <a:rPr lang="en-US" i="1">
                        <a:latin typeface="Cambria Math" panose="02040503050406030204" pitchFamily="18" charset="0"/>
                      </a:rPr>
                      <m:t> </m:t>
                    </m:r>
                  </m:oMath>
                </a14:m>
                <a:r>
                  <a:rPr lang="en-US"/>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75</m:t>
                        </m:r>
                      </m:num>
                      <m:den>
                        <m:r>
                          <a:rPr lang="en-US" i="1">
                            <a:latin typeface="Cambria Math" panose="02040503050406030204" pitchFamily="18" charset="0"/>
                          </a:rPr>
                          <m:t>100</m:t>
                        </m:r>
                      </m:den>
                    </m:f>
                  </m:oMath>
                </a14:m>
                <a:r>
                  <a:rPr lang="en-US"/>
                  <a:t> ?</a:t>
                </a:r>
              </a:p>
              <a:p>
                <a:endParaRPr lang="en-US"/>
              </a:p>
              <a:p>
                <a:r>
                  <a:rPr lang="en-US"/>
                  <a:t>Yes it does because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a14:m>
                <a:r>
                  <a:rPr lang="en-US"/>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a14:m>
                <a:r>
                  <a:rPr lang="en-US"/>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a14:m>
                <a:r>
                  <a:rPr lang="en-US"/>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a14:m>
                <a:r>
                  <a:rPr lang="en-US"/>
                  <a:t> and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3 </m:t>
                        </m:r>
                        <m:r>
                          <a:rPr lang="en-US" b="0" i="1" smtClean="0">
                            <a:latin typeface="Cambria Math" panose="02040503050406030204" pitchFamily="18" charset="0"/>
                          </a:rPr>
                          <m:t>𝑥</m:t>
                        </m:r>
                        <m:r>
                          <a:rPr lang="en-US" b="0" i="1" smtClean="0">
                            <a:latin typeface="Cambria Math" panose="02040503050406030204" pitchFamily="18" charset="0"/>
                          </a:rPr>
                          <m:t> 25</m:t>
                        </m:r>
                      </m:num>
                      <m:den>
                        <m:r>
                          <a:rPr lang="en-US" b="0" i="1" smtClean="0">
                            <a:latin typeface="Cambria Math" panose="02040503050406030204" pitchFamily="18" charset="0"/>
                          </a:rPr>
                          <m:t>4 </m:t>
                        </m:r>
                        <m:r>
                          <a:rPr lang="en-US" b="0" i="1" smtClean="0">
                            <a:latin typeface="Cambria Math" panose="02040503050406030204" pitchFamily="18" charset="0"/>
                          </a:rPr>
                          <m:t>𝑥</m:t>
                        </m:r>
                        <m:r>
                          <a:rPr lang="en-US" b="0" i="1" smtClean="0">
                            <a:latin typeface="Cambria Math" panose="02040503050406030204" pitchFamily="18" charset="0"/>
                          </a:rPr>
                          <m:t> 25</m:t>
                        </m:r>
                      </m:den>
                    </m:f>
                  </m:oMath>
                </a14:m>
                <a:r>
                  <a:rPr lang="en-US"/>
                  <a: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75</m:t>
                        </m:r>
                      </m:num>
                      <m:den>
                        <m:r>
                          <a:rPr lang="en-US" i="1">
                            <a:latin typeface="Cambria Math" panose="02040503050406030204" pitchFamily="18" charset="0"/>
                          </a:rPr>
                          <m:t>100</m:t>
                        </m:r>
                      </m:den>
                    </m:f>
                  </m:oMath>
                </a14:m>
                <a:r>
                  <a:rPr lang="en-US"/>
                  <a:t> .</a:t>
                </a:r>
              </a:p>
            </p:txBody>
          </p:sp>
        </mc:Choice>
        <mc:Fallback xmlns="">
          <p:sp>
            <p:nvSpPr>
              <p:cNvPr id="38" name="TextBox 37">
                <a:extLst>
                  <a:ext uri="{FF2B5EF4-FFF2-40B4-BE49-F238E27FC236}">
                    <a16:creationId xmlns:a16="http://schemas.microsoft.com/office/drawing/2014/main" id="{71A4C06F-80F2-45F7-B562-FD0341248CE8}"/>
                  </a:ext>
                </a:extLst>
              </p:cNvPr>
              <p:cNvSpPr txBox="1">
                <a:spLocks noRot="1" noChangeAspect="1" noMove="1" noResize="1" noEditPoints="1" noAdjustHandles="1" noChangeArrowheads="1" noChangeShapeType="1" noTextEdit="1"/>
              </p:cNvSpPr>
              <p:nvPr/>
            </p:nvSpPr>
            <p:spPr>
              <a:xfrm>
                <a:off x="1449054" y="4969199"/>
                <a:ext cx="4874291" cy="1164037"/>
              </a:xfrm>
              <a:prstGeom prst="rect">
                <a:avLst/>
              </a:prstGeom>
              <a:blipFill>
                <a:blip r:embed="rId17"/>
                <a:stretch>
                  <a:fillRect l="-1126" r="-626" b="-2618"/>
                </a:stretch>
              </a:blipFill>
            </p:spPr>
            <p:txBody>
              <a:bodyPr/>
              <a:lstStyle/>
              <a:p>
                <a:r>
                  <a:rPr lang="en-US">
                    <a:noFill/>
                  </a:rPr>
                  <a:t> </a:t>
                </a:r>
              </a:p>
            </p:txBody>
          </p:sp>
        </mc:Fallback>
      </mc:AlternateContent>
      <p:pic>
        <p:nvPicPr>
          <p:cNvPr id="101" name="Picture 100">
            <a:extLst>
              <a:ext uri="{FF2B5EF4-FFF2-40B4-BE49-F238E27FC236}">
                <a16:creationId xmlns:a16="http://schemas.microsoft.com/office/drawing/2014/main" id="{D7ED8E19-2037-48E1-8736-3B70E06056ED}"/>
              </a:ext>
            </a:extLst>
          </p:cNvPr>
          <p:cNvPicPr>
            <a:picLocks noChangeAspect="1"/>
          </p:cNvPicPr>
          <p:nvPr/>
        </p:nvPicPr>
        <p:blipFill>
          <a:blip r:embed="rId13"/>
          <a:stretch>
            <a:fillRect/>
          </a:stretch>
        </p:blipFill>
        <p:spPr>
          <a:xfrm>
            <a:off x="714794" y="6417554"/>
            <a:ext cx="328902" cy="322728"/>
          </a:xfrm>
          <a:prstGeom prst="rect">
            <a:avLst/>
          </a:prstGeom>
        </p:spPr>
      </p:pic>
      <p:pic>
        <p:nvPicPr>
          <p:cNvPr id="102" name="Picture 101">
            <a:extLst>
              <a:ext uri="{FF2B5EF4-FFF2-40B4-BE49-F238E27FC236}">
                <a16:creationId xmlns:a16="http://schemas.microsoft.com/office/drawing/2014/main" id="{80AD7003-8AF3-49D9-AF31-428A83F29DC7}"/>
              </a:ext>
            </a:extLst>
          </p:cNvPr>
          <p:cNvPicPr>
            <a:picLocks noChangeAspect="1"/>
          </p:cNvPicPr>
          <p:nvPr/>
        </p:nvPicPr>
        <p:blipFill>
          <a:blip r:embed="rId13"/>
          <a:stretch>
            <a:fillRect/>
          </a:stretch>
        </p:blipFill>
        <p:spPr>
          <a:xfrm>
            <a:off x="714794" y="6740414"/>
            <a:ext cx="328902" cy="322728"/>
          </a:xfrm>
          <a:prstGeom prst="rect">
            <a:avLst/>
          </a:prstGeom>
        </p:spPr>
      </p:pic>
      <p:pic>
        <p:nvPicPr>
          <p:cNvPr id="103" name="Picture 102">
            <a:extLst>
              <a:ext uri="{FF2B5EF4-FFF2-40B4-BE49-F238E27FC236}">
                <a16:creationId xmlns:a16="http://schemas.microsoft.com/office/drawing/2014/main" id="{2D28B84E-6257-4979-8D1F-53423FF1EB15}"/>
              </a:ext>
            </a:extLst>
          </p:cNvPr>
          <p:cNvPicPr>
            <a:picLocks noChangeAspect="1"/>
          </p:cNvPicPr>
          <p:nvPr/>
        </p:nvPicPr>
        <p:blipFill>
          <a:blip r:embed="rId13"/>
          <a:stretch>
            <a:fillRect/>
          </a:stretch>
        </p:blipFill>
        <p:spPr>
          <a:xfrm>
            <a:off x="1043696" y="6432064"/>
            <a:ext cx="328902" cy="322728"/>
          </a:xfrm>
          <a:prstGeom prst="rect">
            <a:avLst/>
          </a:prstGeom>
        </p:spPr>
      </p:pic>
      <p:pic>
        <p:nvPicPr>
          <p:cNvPr id="104" name="Picture 103">
            <a:extLst>
              <a:ext uri="{FF2B5EF4-FFF2-40B4-BE49-F238E27FC236}">
                <a16:creationId xmlns:a16="http://schemas.microsoft.com/office/drawing/2014/main" id="{A9BF8D15-FF59-4A20-86B6-9EE1E73C276B}"/>
              </a:ext>
            </a:extLst>
          </p:cNvPr>
          <p:cNvPicPr>
            <a:picLocks noChangeAspect="1"/>
          </p:cNvPicPr>
          <p:nvPr/>
        </p:nvPicPr>
        <p:blipFill>
          <a:blip r:embed="rId15"/>
          <a:stretch>
            <a:fillRect/>
          </a:stretch>
        </p:blipFill>
        <p:spPr>
          <a:xfrm>
            <a:off x="1564111" y="6428725"/>
            <a:ext cx="301540" cy="288181"/>
          </a:xfrm>
          <a:prstGeom prst="rect">
            <a:avLst/>
          </a:prstGeom>
        </p:spPr>
      </p:pic>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C8701BBF-F04A-475E-9271-241F365BB6EE}"/>
                  </a:ext>
                </a:extLst>
              </p:cNvPr>
              <p:cNvSpPr txBox="1"/>
              <p:nvPr/>
            </p:nvSpPr>
            <p:spPr>
              <a:xfrm>
                <a:off x="1862677" y="6447293"/>
                <a:ext cx="1676636" cy="485774"/>
              </a:xfrm>
              <a:prstGeom prst="rect">
                <a:avLst/>
              </a:prstGeom>
              <a:noFill/>
            </p:spPr>
            <p:txBody>
              <a:bodyPr wrap="square" rtlCol="0">
                <a:spAutoFit/>
              </a:bodyPr>
              <a:lstStyle/>
              <a:p>
                <a:r>
                  <a:rPr lang="en-US"/>
                  <a:t>= 13 cents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13</m:t>
                        </m:r>
                      </m:num>
                      <m:den>
                        <m:r>
                          <a:rPr lang="en-US" i="1">
                            <a:latin typeface="Cambria Math" panose="02040503050406030204" pitchFamily="18" charset="0"/>
                          </a:rPr>
                          <m:t>100</m:t>
                        </m:r>
                      </m:den>
                    </m:f>
                  </m:oMath>
                </a14:m>
                <a:r>
                  <a:rPr lang="en-US"/>
                  <a:t> </a:t>
                </a:r>
              </a:p>
            </p:txBody>
          </p:sp>
        </mc:Choice>
        <mc:Fallback xmlns="">
          <p:sp>
            <p:nvSpPr>
              <p:cNvPr id="105" name="TextBox 104">
                <a:extLst>
                  <a:ext uri="{FF2B5EF4-FFF2-40B4-BE49-F238E27FC236}">
                    <a16:creationId xmlns:a16="http://schemas.microsoft.com/office/drawing/2014/main" id="{C8701BBF-F04A-475E-9271-241F365BB6EE}"/>
                  </a:ext>
                </a:extLst>
              </p:cNvPr>
              <p:cNvSpPr txBox="1">
                <a:spLocks noRot="1" noChangeAspect="1" noMove="1" noResize="1" noEditPoints="1" noAdjustHandles="1" noChangeArrowheads="1" noChangeShapeType="1" noTextEdit="1"/>
              </p:cNvSpPr>
              <p:nvPr/>
            </p:nvSpPr>
            <p:spPr>
              <a:xfrm>
                <a:off x="1862677" y="6447293"/>
                <a:ext cx="1676636" cy="485774"/>
              </a:xfrm>
              <a:prstGeom prst="rect">
                <a:avLst/>
              </a:prstGeom>
              <a:blipFill>
                <a:blip r:embed="rId18"/>
                <a:stretch>
                  <a:fillRect l="-3273"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1E1DAB9-F760-4AF1-8CD6-6332F61B2F55}"/>
                  </a:ext>
                </a:extLst>
              </p:cNvPr>
              <p:cNvSpPr txBox="1"/>
              <p:nvPr/>
            </p:nvSpPr>
            <p:spPr>
              <a:xfrm>
                <a:off x="3686720" y="6443381"/>
                <a:ext cx="3810000" cy="489686"/>
              </a:xfrm>
              <a:prstGeom prst="rect">
                <a:avLst/>
              </a:prstGeom>
              <a:noFill/>
            </p:spPr>
            <p:txBody>
              <a:bodyPr wrap="square" rtlCol="0">
                <a:spAutoFit/>
              </a:bodyPr>
              <a:lstStyle/>
              <a:p>
                <a:r>
                  <a:rPr lang="en-US"/>
                  <a:t>How does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10</m:t>
                        </m:r>
                      </m:den>
                    </m:f>
                  </m:oMath>
                </a14:m>
                <a:r>
                  <a:rPr lang="en-US"/>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13</m:t>
                        </m:r>
                      </m:num>
                      <m:den>
                        <m:r>
                          <a:rPr lang="en-US" i="1">
                            <a:latin typeface="Cambria Math" panose="02040503050406030204" pitchFamily="18" charset="0"/>
                          </a:rPr>
                          <m:t>100</m:t>
                        </m:r>
                      </m:den>
                    </m:f>
                  </m:oMath>
                </a14:m>
                <a:r>
                  <a:rPr lang="en-US"/>
                  <a:t> ?</a:t>
                </a:r>
              </a:p>
            </p:txBody>
          </p:sp>
        </mc:Choice>
        <mc:Fallback xmlns="">
          <p:sp>
            <p:nvSpPr>
              <p:cNvPr id="39" name="TextBox 38">
                <a:extLst>
                  <a:ext uri="{FF2B5EF4-FFF2-40B4-BE49-F238E27FC236}">
                    <a16:creationId xmlns:a16="http://schemas.microsoft.com/office/drawing/2014/main" id="{41E1DAB9-F760-4AF1-8CD6-6332F61B2F55}"/>
                  </a:ext>
                </a:extLst>
              </p:cNvPr>
              <p:cNvSpPr txBox="1">
                <a:spLocks noRot="1" noChangeAspect="1" noMove="1" noResize="1" noEditPoints="1" noAdjustHandles="1" noChangeArrowheads="1" noChangeShapeType="1" noTextEdit="1"/>
              </p:cNvSpPr>
              <p:nvPr/>
            </p:nvSpPr>
            <p:spPr>
              <a:xfrm>
                <a:off x="3686720" y="6443381"/>
                <a:ext cx="3810000" cy="489686"/>
              </a:xfrm>
              <a:prstGeom prst="rect">
                <a:avLst/>
              </a:prstGeom>
              <a:blipFill>
                <a:blip r:embed="rId19"/>
                <a:stretch>
                  <a:fillRect l="-1440"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05D586CE-9A6B-4545-9E46-805E3D2F0720}"/>
                  </a:ext>
                </a:extLst>
              </p:cNvPr>
              <p:cNvSpPr/>
              <p:nvPr/>
            </p:nvSpPr>
            <p:spPr>
              <a:xfrm>
                <a:off x="3787989" y="7040776"/>
                <a:ext cx="2271776" cy="485774"/>
              </a:xfrm>
              <a:prstGeom prst="rect">
                <a:avLst/>
              </a:prstGeom>
            </p:spPr>
            <p:txBody>
              <a:bodyPr wrap="none">
                <a:spAutoFit/>
              </a:bodyPr>
              <a:lstStyle/>
              <a:p>
                <a14:m>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100</m:t>
                        </m:r>
                      </m:den>
                    </m:f>
                  </m:oMath>
                </a14:m>
                <a:r>
                  <a:rPr lang="en-US"/>
                  <a:t>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r>
                          <a:rPr lang="en-US" b="0" i="1" smtClean="0">
                            <a:latin typeface="Cambria Math" panose="02040503050406030204" pitchFamily="18" charset="0"/>
                          </a:rPr>
                          <m:t>𝑥</m:t>
                        </m:r>
                        <m:r>
                          <a:rPr lang="en-US" b="0" i="1" smtClean="0">
                            <a:latin typeface="Cambria Math" panose="02040503050406030204" pitchFamily="18" charset="0"/>
                          </a:rPr>
                          <m:t>10</m:t>
                        </m:r>
                      </m:num>
                      <m:den>
                        <m:r>
                          <a:rPr lang="en-US" i="1">
                            <a:latin typeface="Cambria Math" panose="02040503050406030204" pitchFamily="18" charset="0"/>
                          </a:rPr>
                          <m:t>10</m:t>
                        </m:r>
                        <m:r>
                          <a:rPr lang="en-US" b="0" i="1" smtClean="0">
                            <a:latin typeface="Cambria Math" panose="02040503050406030204" pitchFamily="18" charset="0"/>
                          </a:rPr>
                          <m:t>𝑥</m:t>
                        </m:r>
                        <m:r>
                          <a:rPr lang="en-US" b="0" i="1" smtClean="0">
                            <a:latin typeface="Cambria Math" panose="02040503050406030204" pitchFamily="18" charset="0"/>
                          </a:rPr>
                          <m:t>10</m:t>
                        </m:r>
                      </m:den>
                    </m:f>
                  </m:oMath>
                </a14:m>
                <a:r>
                  <a:rPr lang="en-US"/>
                  <a:t> </a:t>
                </a:r>
              </a:p>
            </p:txBody>
          </p:sp>
        </mc:Choice>
        <mc:Fallback xmlns="">
          <p:sp>
            <p:nvSpPr>
              <p:cNvPr id="40" name="Rectangle 39">
                <a:extLst>
                  <a:ext uri="{FF2B5EF4-FFF2-40B4-BE49-F238E27FC236}">
                    <a16:creationId xmlns:a16="http://schemas.microsoft.com/office/drawing/2014/main" id="{05D586CE-9A6B-4545-9E46-805E3D2F0720}"/>
                  </a:ext>
                </a:extLst>
              </p:cNvPr>
              <p:cNvSpPr>
                <a:spLocks noRot="1" noChangeAspect="1" noMove="1" noResize="1" noEditPoints="1" noAdjustHandles="1" noChangeArrowheads="1" noChangeShapeType="1" noTextEdit="1"/>
              </p:cNvSpPr>
              <p:nvPr/>
            </p:nvSpPr>
            <p:spPr>
              <a:xfrm>
                <a:off x="3787989" y="7040776"/>
                <a:ext cx="2271776" cy="485774"/>
              </a:xfrm>
              <a:prstGeom prst="rect">
                <a:avLst/>
              </a:prstGeom>
              <a:blipFill>
                <a:blip r:embed="rId20"/>
                <a:stretch>
                  <a:fillRect b="-7500"/>
                </a:stretch>
              </a:blipFill>
            </p:spPr>
            <p:txBody>
              <a:bodyPr/>
              <a:lstStyle/>
              <a:p>
                <a:r>
                  <a:rPr lang="en-US">
                    <a:noFill/>
                  </a:rPr>
                  <a:t> </a:t>
                </a:r>
              </a:p>
            </p:txBody>
          </p:sp>
        </mc:Fallback>
      </mc:AlternateContent>
      <p:sp>
        <p:nvSpPr>
          <p:cNvPr id="107" name="TextBox 106">
            <a:extLst>
              <a:ext uri="{FF2B5EF4-FFF2-40B4-BE49-F238E27FC236}">
                <a16:creationId xmlns:a16="http://schemas.microsoft.com/office/drawing/2014/main" id="{0AADC498-FF58-441B-B8AF-B68733FC0938}"/>
              </a:ext>
            </a:extLst>
          </p:cNvPr>
          <p:cNvSpPr txBox="1"/>
          <p:nvPr/>
        </p:nvSpPr>
        <p:spPr>
          <a:xfrm rot="18929902">
            <a:off x="631618" y="8088376"/>
            <a:ext cx="1558045" cy="400110"/>
          </a:xfrm>
          <a:prstGeom prst="rect">
            <a:avLst/>
          </a:prstGeom>
          <a:noFill/>
          <a:ln>
            <a:noFill/>
          </a:ln>
        </p:spPr>
        <p:txBody>
          <a:bodyPr wrap="square" rtlCol="0">
            <a:spAutoFit/>
          </a:bodyPr>
          <a:lstStyle/>
          <a:p>
            <a:pPr algn="r"/>
            <a:r>
              <a:rPr lang="en-US" sz="2000">
                <a:ln>
                  <a:solidFill>
                    <a:schemeClr val="bg1">
                      <a:lumMod val="75000"/>
                    </a:schemeClr>
                  </a:solidFill>
                </a:ln>
                <a:latin typeface="jabjai" panose="00000300000000000000" pitchFamily="2" charset="0"/>
              </a:rPr>
              <a:t>Algorithm</a:t>
            </a:r>
          </a:p>
        </p:txBody>
      </p:sp>
      <p:sp>
        <p:nvSpPr>
          <p:cNvPr id="41" name="TextBox 40">
            <a:extLst>
              <a:ext uri="{FF2B5EF4-FFF2-40B4-BE49-F238E27FC236}">
                <a16:creationId xmlns:a16="http://schemas.microsoft.com/office/drawing/2014/main" id="{D890B3F0-DB9F-4C89-BD11-0E4E4A8C96A8}"/>
              </a:ext>
            </a:extLst>
          </p:cNvPr>
          <p:cNvSpPr txBox="1"/>
          <p:nvPr/>
        </p:nvSpPr>
        <p:spPr>
          <a:xfrm>
            <a:off x="1971675" y="7953969"/>
            <a:ext cx="4874291" cy="923330"/>
          </a:xfrm>
          <a:prstGeom prst="rect">
            <a:avLst/>
          </a:prstGeom>
          <a:noFill/>
        </p:spPr>
        <p:txBody>
          <a:bodyPr wrap="square" rtlCol="0">
            <a:spAutoFit/>
          </a:bodyPr>
          <a:lstStyle/>
          <a:p>
            <a:r>
              <a:rPr lang="en-US"/>
              <a:t>___________________________________________________________________________________________________________________________</a:t>
            </a:r>
          </a:p>
        </p:txBody>
      </p:sp>
    </p:spTree>
    <p:extLst>
      <p:ext uri="{BB962C8B-B14F-4D97-AF65-F5344CB8AC3E}">
        <p14:creationId xmlns:p14="http://schemas.microsoft.com/office/powerpoint/2010/main" val="2047010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333528" y="354060"/>
            <a:ext cx="7581065" cy="707886"/>
          </a:xfrm>
          <a:prstGeom prst="rect">
            <a:avLst/>
          </a:prstGeom>
          <a:noFill/>
          <a:ln>
            <a:noFill/>
          </a:ln>
        </p:spPr>
        <p:txBody>
          <a:bodyPr wrap="square" rtlCol="0">
            <a:spAutoFit/>
          </a:bodyPr>
          <a:lstStyle/>
          <a:p>
            <a:pPr algn="ctr"/>
            <a:r>
              <a:rPr lang="en-US" sz="4000">
                <a:ln>
                  <a:solidFill>
                    <a:schemeClr val="bg1">
                      <a:lumMod val="75000"/>
                    </a:schemeClr>
                  </a:solidFill>
                </a:ln>
                <a:latin typeface="jabjai" panose="00000300000000000000" pitchFamily="2" charset="0"/>
              </a:rPr>
              <a:t>Adding Fractions</a:t>
            </a:r>
            <a:endParaRPr lang="en-US" sz="4000" kern="1200">
              <a:ln>
                <a:solidFill>
                  <a:schemeClr val="bg1">
                    <a:lumMod val="75000"/>
                  </a:schemeClr>
                </a:solidFill>
              </a:ln>
              <a:solidFill>
                <a:schemeClr val="tx1"/>
              </a:solidFill>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Adding Fractions</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071C2C-8F8B-4B0D-A402-80F808672399}"/>
                  </a:ext>
                </a:extLst>
              </p:cNvPr>
              <p:cNvSpPr txBox="1"/>
              <p:nvPr/>
            </p:nvSpPr>
            <p:spPr>
              <a:xfrm>
                <a:off x="580240" y="1759491"/>
                <a:ext cx="1249133"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b="0" i="1" smtClean="0">
                              <a:latin typeface="Cambria Math" panose="02040503050406030204" pitchFamily="18" charset="0"/>
                            </a:rPr>
                            <m:t>3</m:t>
                          </m:r>
                        </m:den>
                      </m:f>
                    </m:oMath>
                  </m:oMathPara>
                </a14:m>
                <a:endParaRPr lang="en-US"/>
              </a:p>
            </p:txBody>
          </p:sp>
        </mc:Choice>
        <mc:Fallback xmlns="">
          <p:sp>
            <p:nvSpPr>
              <p:cNvPr id="68" name="TextBox 67">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580240" y="1759491"/>
                <a:ext cx="1249133" cy="518604"/>
              </a:xfrm>
              <a:prstGeom prst="rect">
                <a:avLst/>
              </a:prstGeom>
              <a:blipFill>
                <a:blip r:embed="rId3"/>
                <a:stretch>
                  <a:fillRect/>
                </a:stretch>
              </a:blipFill>
            </p:spPr>
            <p:txBody>
              <a:bodyPr/>
              <a:lstStyle/>
              <a:p>
                <a:r>
                  <a:rPr lang="en-US">
                    <a:noFill/>
                  </a:rPr>
                  <a:t> </a:t>
                </a:r>
              </a:p>
            </p:txBody>
          </p:sp>
        </mc:Fallback>
      </mc:AlternateContent>
      <p:sp>
        <p:nvSpPr>
          <p:cNvPr id="84" name="TextBox 83">
            <a:extLst>
              <a:ext uri="{FF2B5EF4-FFF2-40B4-BE49-F238E27FC236}">
                <a16:creationId xmlns:a16="http://schemas.microsoft.com/office/drawing/2014/main" id="{75A7D0B6-8B4B-4DCA-8EBC-2466A9519F8D}"/>
              </a:ext>
            </a:extLst>
          </p:cNvPr>
          <p:cNvSpPr txBox="1"/>
          <p:nvPr/>
        </p:nvSpPr>
        <p:spPr>
          <a:xfrm>
            <a:off x="515184" y="910582"/>
            <a:ext cx="6952415" cy="369332"/>
          </a:xfrm>
          <a:prstGeom prst="rect">
            <a:avLst/>
          </a:prstGeom>
          <a:noFill/>
        </p:spPr>
        <p:txBody>
          <a:bodyPr wrap="square" rtlCol="0">
            <a:spAutoFit/>
          </a:bodyPr>
          <a:lstStyle/>
          <a:p>
            <a:r>
              <a:rPr lang="en-US"/>
              <a:t>Just like adding coins, adding fractions requires a common denominator.</a:t>
            </a:r>
          </a:p>
        </p:txBody>
      </p:sp>
      <p:sp>
        <p:nvSpPr>
          <p:cNvPr id="2" name="Rectangle 1">
            <a:extLst>
              <a:ext uri="{FF2B5EF4-FFF2-40B4-BE49-F238E27FC236}">
                <a16:creationId xmlns:a16="http://schemas.microsoft.com/office/drawing/2014/main" id="{06FF03B2-CA60-4160-BCAE-90D89E4E728E}"/>
              </a:ext>
            </a:extLst>
          </p:cNvPr>
          <p:cNvSpPr/>
          <p:nvPr/>
        </p:nvSpPr>
        <p:spPr>
          <a:xfrm>
            <a:off x="3767417" y="4549635"/>
            <a:ext cx="237566" cy="369332"/>
          </a:xfrm>
          <a:prstGeom prst="rect">
            <a:avLst/>
          </a:prstGeom>
        </p:spPr>
        <p:txBody>
          <a:bodyPr wrap="none">
            <a:spAutoFit/>
          </a:bodyPr>
          <a:lstStyle/>
          <a:p>
            <a:r>
              <a:rPr lang="en-US"/>
              <a:t> </a:t>
            </a:r>
          </a:p>
        </p:txBody>
      </p:sp>
      <p:sp>
        <p:nvSpPr>
          <p:cNvPr id="3" name="Rectangle 2">
            <a:extLst>
              <a:ext uri="{FF2B5EF4-FFF2-40B4-BE49-F238E27FC236}">
                <a16:creationId xmlns:a16="http://schemas.microsoft.com/office/drawing/2014/main" id="{F6BC88D2-D25B-4739-8BC3-9A349956B512}"/>
              </a:ext>
            </a:extLst>
          </p:cNvPr>
          <p:cNvSpPr/>
          <p:nvPr/>
        </p:nvSpPr>
        <p:spPr>
          <a:xfrm>
            <a:off x="3767417" y="4549635"/>
            <a:ext cx="237566" cy="369332"/>
          </a:xfrm>
          <a:prstGeom prst="rect">
            <a:avLst/>
          </a:prstGeom>
        </p:spPr>
        <p:txBody>
          <a:bodyPr wrap="none">
            <a:spAutoFit/>
          </a:bodyPr>
          <a:lstStyle/>
          <a:p>
            <a:r>
              <a:rPr lang="en-US"/>
              <a:t> </a:t>
            </a:r>
          </a:p>
        </p:txBody>
      </p:sp>
      <p:sp>
        <p:nvSpPr>
          <p:cNvPr id="8" name="TextBox 7">
            <a:extLst>
              <a:ext uri="{FF2B5EF4-FFF2-40B4-BE49-F238E27FC236}">
                <a16:creationId xmlns:a16="http://schemas.microsoft.com/office/drawing/2014/main" id="{75A7D0B6-8B4B-4DCA-8EBC-2466A9519F8D}"/>
              </a:ext>
            </a:extLst>
          </p:cNvPr>
          <p:cNvSpPr txBox="1"/>
          <p:nvPr/>
        </p:nvSpPr>
        <p:spPr>
          <a:xfrm>
            <a:off x="2300519" y="1418629"/>
            <a:ext cx="4671782" cy="1200329"/>
          </a:xfrm>
          <a:prstGeom prst="rect">
            <a:avLst/>
          </a:prstGeom>
          <a:noFill/>
        </p:spPr>
        <p:txBody>
          <a:bodyPr wrap="square" rtlCol="0">
            <a:spAutoFit/>
          </a:bodyPr>
          <a:lstStyle/>
          <a:p>
            <a:r>
              <a:rPr lang="en-US"/>
              <a:t>One of those things called thirds plus another of those things called thirds equals 2 of those things called thirds – thirds is just like a label (inches, minutes, cats….)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071C2C-8F8B-4B0D-A402-80F808672399}"/>
                  </a:ext>
                </a:extLst>
              </p:cNvPr>
              <p:cNvSpPr txBox="1"/>
              <p:nvPr/>
            </p:nvSpPr>
            <p:spPr>
              <a:xfrm>
                <a:off x="5700779" y="2997580"/>
                <a:ext cx="1406593"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11</m:t>
                          </m:r>
                        </m:num>
                        <m:den>
                          <m:r>
                            <a:rPr lang="en-US" b="0" i="1" smtClean="0">
                              <a:latin typeface="Cambria Math" panose="02040503050406030204" pitchFamily="18" charset="0"/>
                            </a:rPr>
                            <m:t>13</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13</m:t>
                          </m:r>
                        </m:den>
                      </m:f>
                      <m:r>
                        <a:rPr lang="en-US" b="0" i="1" smtClean="0">
                          <a:latin typeface="Cambria Math" panose="02040503050406030204" pitchFamily="18" charset="0"/>
                        </a:rPr>
                        <m:t>=</m:t>
                      </m:r>
                      <m:f>
                        <m:fPr>
                          <m:ctrlPr>
                            <a:rPr lang="en-US" i="1">
                              <a:latin typeface="Cambria Math" panose="02040503050406030204" pitchFamily="18" charset="0"/>
                            </a:rPr>
                          </m:ctrlPr>
                        </m:fPr>
                        <m:num/>
                        <m:den/>
                      </m:f>
                    </m:oMath>
                  </m:oMathPara>
                </a14:m>
                <a:endParaRPr lang="en-US"/>
              </a:p>
            </p:txBody>
          </p:sp>
        </mc:Choice>
        <mc:Fallback xmlns="">
          <p:sp>
            <p:nvSpPr>
              <p:cNvPr id="9" name="TextBox 8">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5700779" y="2997580"/>
                <a:ext cx="1406593" cy="54425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2071C2C-8F8B-4B0D-A402-80F808672399}"/>
                  </a:ext>
                </a:extLst>
              </p:cNvPr>
              <p:cNvSpPr txBox="1"/>
              <p:nvPr/>
            </p:nvSpPr>
            <p:spPr>
              <a:xfrm>
                <a:off x="3409646" y="2997580"/>
                <a:ext cx="1249133"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8</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8</m:t>
                          </m:r>
                        </m:den>
                      </m:f>
                      <m:r>
                        <a:rPr lang="en-US" b="0" i="1" smtClean="0">
                          <a:latin typeface="Cambria Math" panose="02040503050406030204" pitchFamily="18" charset="0"/>
                        </a:rPr>
                        <m:t>=</m:t>
                      </m:r>
                      <m:f>
                        <m:fPr>
                          <m:ctrlPr>
                            <a:rPr lang="en-US" i="1">
                              <a:latin typeface="Cambria Math" panose="02040503050406030204" pitchFamily="18" charset="0"/>
                            </a:rPr>
                          </m:ctrlPr>
                        </m:fPr>
                        <m:num/>
                        <m:den>
                          <m:r>
                            <a:rPr lang="en-US" b="0" i="1" smtClean="0">
                              <a:latin typeface="Cambria Math" panose="02040503050406030204" pitchFamily="18" charset="0"/>
                            </a:rPr>
                            <m:t>8</m:t>
                          </m:r>
                        </m:den>
                      </m:f>
                    </m:oMath>
                  </m:oMathPara>
                </a14:m>
                <a:endParaRPr lang="en-US"/>
              </a:p>
            </p:txBody>
          </p:sp>
        </mc:Choice>
        <mc:Fallback xmlns="">
          <p:sp>
            <p:nvSpPr>
              <p:cNvPr id="11" name="TextBox 10">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3409646" y="2997580"/>
                <a:ext cx="1249133" cy="5442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2071C2C-8F8B-4B0D-A402-80F808672399}"/>
                  </a:ext>
                </a:extLst>
              </p:cNvPr>
              <p:cNvSpPr txBox="1"/>
              <p:nvPr/>
            </p:nvSpPr>
            <p:spPr>
              <a:xfrm>
                <a:off x="642793" y="2945518"/>
                <a:ext cx="1249133"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5</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5</m:t>
                          </m:r>
                        </m:den>
                      </m:f>
                      <m:r>
                        <a:rPr lang="en-US" b="0" i="1" smtClean="0">
                          <a:latin typeface="Cambria Math" panose="02040503050406030204" pitchFamily="18" charset="0"/>
                        </a:rPr>
                        <m:t>=</m:t>
                      </m:r>
                      <m:f>
                        <m:fPr>
                          <m:ctrlPr>
                            <a:rPr lang="en-US" i="1">
                              <a:latin typeface="Cambria Math" panose="02040503050406030204" pitchFamily="18" charset="0"/>
                            </a:rPr>
                          </m:ctrlPr>
                        </m:fPr>
                        <m:num/>
                        <m:den>
                          <m:r>
                            <a:rPr lang="en-US" b="0" i="1" smtClean="0">
                              <a:latin typeface="Cambria Math" panose="02040503050406030204" pitchFamily="18" charset="0"/>
                            </a:rPr>
                            <m:t>5</m:t>
                          </m:r>
                        </m:den>
                      </m:f>
                    </m:oMath>
                  </m:oMathPara>
                </a14:m>
                <a:endParaRPr lang="en-US"/>
              </a:p>
            </p:txBody>
          </p:sp>
        </mc:Choice>
        <mc:Fallback xmlns="">
          <p:sp>
            <p:nvSpPr>
              <p:cNvPr id="12" name="TextBox 11">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642793" y="2945518"/>
                <a:ext cx="1249133" cy="54425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2071C2C-8F8B-4B0D-A402-80F808672399}"/>
                  </a:ext>
                </a:extLst>
              </p:cNvPr>
              <p:cNvSpPr txBox="1"/>
              <p:nvPr/>
            </p:nvSpPr>
            <p:spPr>
              <a:xfrm>
                <a:off x="732639" y="4537820"/>
                <a:ext cx="1249133"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8</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8</m:t>
                          </m:r>
                        </m:den>
                      </m:f>
                      <m:r>
                        <a:rPr lang="en-US" i="1">
                          <a:latin typeface="Cambria Math" panose="02040503050406030204" pitchFamily="18" charset="0"/>
                        </a:rPr>
                        <m:t>=</m:t>
                      </m:r>
                      <m:f>
                        <m:fPr>
                          <m:ctrlPr>
                            <a:rPr lang="en-US" i="1">
                              <a:latin typeface="Cambria Math" panose="02040503050406030204" pitchFamily="18" charset="0"/>
                            </a:rPr>
                          </m:ctrlPr>
                        </m:fPr>
                        <m:num/>
                        <m:den/>
                      </m:f>
                    </m:oMath>
                  </m:oMathPara>
                </a14:m>
                <a:endParaRPr lang="en-US"/>
              </a:p>
            </p:txBody>
          </p:sp>
        </mc:Choice>
        <mc:Fallback xmlns="">
          <p:sp>
            <p:nvSpPr>
              <p:cNvPr id="13" name="TextBox 12">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732639" y="4537820"/>
                <a:ext cx="1249133" cy="54425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2071C2C-8F8B-4B0D-A402-80F808672399}"/>
                  </a:ext>
                </a:extLst>
              </p:cNvPr>
              <p:cNvSpPr txBox="1"/>
              <p:nvPr/>
            </p:nvSpPr>
            <p:spPr>
              <a:xfrm>
                <a:off x="1280762" y="5422162"/>
                <a:ext cx="781621"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en-US" i="1">
                              <a:latin typeface="Cambria Math" panose="02040503050406030204" pitchFamily="18" charset="0"/>
                            </a:rPr>
                          </m:ctrlPr>
                        </m:fPr>
                        <m:num/>
                        <m:den/>
                      </m:f>
                    </m:oMath>
                  </m:oMathPara>
                </a14:m>
                <a:endParaRPr lang="en-US"/>
              </a:p>
            </p:txBody>
          </p:sp>
        </mc:Choice>
        <mc:Fallback xmlns="">
          <p:sp>
            <p:nvSpPr>
              <p:cNvPr id="14" name="TextBox 13">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1280762" y="5422162"/>
                <a:ext cx="781621" cy="54425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2071C2C-8F8B-4B0D-A402-80F808672399}"/>
                  </a:ext>
                </a:extLst>
              </p:cNvPr>
              <p:cNvSpPr txBox="1"/>
              <p:nvPr/>
            </p:nvSpPr>
            <p:spPr>
              <a:xfrm>
                <a:off x="732639" y="7146164"/>
                <a:ext cx="2677007"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12</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12</m:t>
                          </m:r>
                        </m:den>
                      </m:f>
                      <m:r>
                        <a:rPr lang="en-US" b="0" i="1" smtClean="0">
                          <a:latin typeface="Cambria Math" panose="02040503050406030204" pitchFamily="18" charset="0"/>
                        </a:rPr>
                        <m:t>=</m:t>
                      </m:r>
                      <m:f>
                        <m:fPr>
                          <m:ctrlPr>
                            <a:rPr lang="en-US" i="1">
                              <a:latin typeface="Cambria Math" panose="02040503050406030204" pitchFamily="18" charset="0"/>
                            </a:rPr>
                          </m:ctrlPr>
                        </m:fPr>
                        <m:num/>
                        <m:den/>
                      </m:f>
                      <m:r>
                        <a:rPr lang="en-US" i="1">
                          <a:latin typeface="Cambria Math" panose="02040503050406030204" pitchFamily="18" charset="0"/>
                        </a:rPr>
                        <m:t>=</m:t>
                      </m:r>
                      <m:f>
                        <m:fPr>
                          <m:ctrlPr>
                            <a:rPr lang="en-US" i="1">
                              <a:latin typeface="Cambria Math" panose="02040503050406030204" pitchFamily="18" charset="0"/>
                            </a:rPr>
                          </m:ctrlPr>
                        </m:fPr>
                        <m:num/>
                        <m:den/>
                      </m:f>
                    </m:oMath>
                  </m:oMathPara>
                </a14:m>
                <a:endParaRPr lang="en-US"/>
              </a:p>
            </p:txBody>
          </p:sp>
        </mc:Choice>
        <mc:Fallback xmlns="">
          <p:sp>
            <p:nvSpPr>
              <p:cNvPr id="15" name="TextBox 14">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732639" y="7146164"/>
                <a:ext cx="2677007" cy="544252"/>
              </a:xfrm>
              <a:prstGeom prst="rect">
                <a:avLst/>
              </a:prstGeom>
              <a:blipFill>
                <a:blip r:embed="rId9"/>
                <a:stretch>
                  <a:fillRect/>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3E50520C-E7AB-437B-AE37-25AE91259D7E}"/>
              </a:ext>
            </a:extLst>
          </p:cNvPr>
          <p:cNvPicPr>
            <a:picLocks noChangeAspect="1"/>
          </p:cNvPicPr>
          <p:nvPr/>
        </p:nvPicPr>
        <p:blipFill>
          <a:blip r:embed="rId10"/>
          <a:stretch>
            <a:fillRect/>
          </a:stretch>
        </p:blipFill>
        <p:spPr>
          <a:xfrm flipH="1">
            <a:off x="3321377" y="4906813"/>
            <a:ext cx="847630" cy="1030698"/>
          </a:xfrm>
          <a:prstGeom prst="rect">
            <a:avLst/>
          </a:prstGeom>
        </p:spPr>
      </p:pic>
      <p:sp>
        <p:nvSpPr>
          <p:cNvPr id="18" name="Speech Bubble: Oval 122">
            <a:extLst>
              <a:ext uri="{FF2B5EF4-FFF2-40B4-BE49-F238E27FC236}">
                <a16:creationId xmlns:a16="http://schemas.microsoft.com/office/drawing/2014/main" id="{D89EF1EB-4762-4954-9889-F72CB8893DD3}"/>
              </a:ext>
            </a:extLst>
          </p:cNvPr>
          <p:cNvSpPr/>
          <p:nvPr/>
        </p:nvSpPr>
        <p:spPr>
          <a:xfrm>
            <a:off x="2293413" y="4029451"/>
            <a:ext cx="1187190" cy="1062570"/>
          </a:xfrm>
          <a:prstGeom prst="wedgeEllipseCallout">
            <a:avLst>
              <a:gd name="adj1" fmla="val 27821"/>
              <a:gd name="adj2" fmla="val 1013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A16B460-CF31-4B94-92B4-F5E841999812}"/>
              </a:ext>
            </a:extLst>
          </p:cNvPr>
          <p:cNvSpPr txBox="1"/>
          <p:nvPr/>
        </p:nvSpPr>
        <p:spPr>
          <a:xfrm>
            <a:off x="2358779" y="4191404"/>
            <a:ext cx="937492" cy="738664"/>
          </a:xfrm>
          <a:prstGeom prst="rect">
            <a:avLst/>
          </a:prstGeom>
          <a:noFill/>
        </p:spPr>
        <p:txBody>
          <a:bodyPr wrap="square" rtlCol="0">
            <a:spAutoFit/>
          </a:bodyPr>
          <a:lstStyle/>
          <a:p>
            <a:pPr algn="ctr"/>
            <a:r>
              <a:rPr lang="en-US" sz="1400">
                <a:latin typeface="Gigi" panose="04040504061007020D02" pitchFamily="82" charset="0"/>
              </a:rPr>
              <a:t>You are not done yet!!</a:t>
            </a:r>
          </a:p>
        </p:txBody>
      </p:sp>
      <p:sp>
        <p:nvSpPr>
          <p:cNvPr id="20" name="TextBox 19">
            <a:extLst>
              <a:ext uri="{FF2B5EF4-FFF2-40B4-BE49-F238E27FC236}">
                <a16:creationId xmlns:a16="http://schemas.microsoft.com/office/drawing/2014/main" id="{0AADC498-FF58-441B-B8AF-B68733FC0938}"/>
              </a:ext>
            </a:extLst>
          </p:cNvPr>
          <p:cNvSpPr txBox="1"/>
          <p:nvPr/>
        </p:nvSpPr>
        <p:spPr>
          <a:xfrm>
            <a:off x="5214090" y="3810748"/>
            <a:ext cx="1558045" cy="400110"/>
          </a:xfrm>
          <a:prstGeom prst="rect">
            <a:avLst/>
          </a:prstGeom>
          <a:noFill/>
          <a:ln>
            <a:noFill/>
          </a:ln>
        </p:spPr>
        <p:txBody>
          <a:bodyPr wrap="square" rtlCol="0">
            <a:spAutoFit/>
          </a:bodyPr>
          <a:lstStyle/>
          <a:p>
            <a:pPr algn="r"/>
            <a:r>
              <a:rPr lang="en-US" sz="2000">
                <a:ln>
                  <a:solidFill>
                    <a:schemeClr val="bg1">
                      <a:lumMod val="75000"/>
                    </a:schemeClr>
                  </a:solidFill>
                </a:ln>
                <a:latin typeface="jabjai" panose="00000300000000000000" pitchFamily="2" charset="0"/>
              </a:rPr>
              <a:t>Algorithm</a:t>
            </a:r>
          </a:p>
        </p:txBody>
      </p:sp>
      <p:sp>
        <p:nvSpPr>
          <p:cNvPr id="21" name="TextBox 20">
            <a:extLst>
              <a:ext uri="{FF2B5EF4-FFF2-40B4-BE49-F238E27FC236}">
                <a16:creationId xmlns:a16="http://schemas.microsoft.com/office/drawing/2014/main" id="{D890B3F0-DB9F-4C89-BD11-0E4E4A8C96A8}"/>
              </a:ext>
            </a:extLst>
          </p:cNvPr>
          <p:cNvSpPr txBox="1"/>
          <p:nvPr/>
        </p:nvSpPr>
        <p:spPr>
          <a:xfrm>
            <a:off x="4537112" y="4191404"/>
            <a:ext cx="2912003" cy="2677656"/>
          </a:xfrm>
          <a:prstGeom prst="rect">
            <a:avLst/>
          </a:prstGeom>
          <a:noFill/>
        </p:spPr>
        <p:txBody>
          <a:bodyPr wrap="square" rtlCol="0">
            <a:spAutoFit/>
          </a:bodyPr>
          <a:lstStyle/>
          <a:p>
            <a:r>
              <a:rPr lang="en-US" sz="2400"/>
              <a:t>_______________________________________________________________________________________________________________________</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2071C2C-8F8B-4B0D-A402-80F808672399}"/>
                  </a:ext>
                </a:extLst>
              </p:cNvPr>
              <p:cNvSpPr txBox="1"/>
              <p:nvPr/>
            </p:nvSpPr>
            <p:spPr>
              <a:xfrm>
                <a:off x="4658779" y="7146164"/>
                <a:ext cx="2677007"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12</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12</m:t>
                          </m:r>
                        </m:den>
                      </m:f>
                      <m:r>
                        <a:rPr lang="en-US" b="0" i="1" smtClean="0">
                          <a:latin typeface="Cambria Math" panose="02040503050406030204" pitchFamily="18" charset="0"/>
                        </a:rPr>
                        <m:t>=</m:t>
                      </m:r>
                      <m:f>
                        <m:fPr>
                          <m:ctrlPr>
                            <a:rPr lang="en-US" i="1">
                              <a:latin typeface="Cambria Math" panose="02040503050406030204" pitchFamily="18" charset="0"/>
                            </a:rPr>
                          </m:ctrlPr>
                        </m:fPr>
                        <m:num/>
                        <m:den/>
                      </m:f>
                      <m:r>
                        <a:rPr lang="en-US" i="1">
                          <a:latin typeface="Cambria Math" panose="02040503050406030204" pitchFamily="18" charset="0"/>
                        </a:rPr>
                        <m:t>=</m:t>
                      </m:r>
                      <m:f>
                        <m:fPr>
                          <m:ctrlPr>
                            <a:rPr lang="en-US" i="1">
                              <a:latin typeface="Cambria Math" panose="02040503050406030204" pitchFamily="18" charset="0"/>
                            </a:rPr>
                          </m:ctrlPr>
                        </m:fPr>
                        <m:num/>
                        <m:den/>
                      </m:f>
                    </m:oMath>
                  </m:oMathPara>
                </a14:m>
                <a:endParaRPr lang="en-US"/>
              </a:p>
            </p:txBody>
          </p:sp>
        </mc:Choice>
        <mc:Fallback xmlns="">
          <p:sp>
            <p:nvSpPr>
              <p:cNvPr id="22" name="TextBox 21">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4658779" y="7146164"/>
                <a:ext cx="2677007" cy="54425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2071C2C-8F8B-4B0D-A402-80F808672399}"/>
                  </a:ext>
                </a:extLst>
              </p:cNvPr>
              <p:cNvSpPr txBox="1"/>
              <p:nvPr/>
            </p:nvSpPr>
            <p:spPr>
              <a:xfrm>
                <a:off x="732639" y="8213082"/>
                <a:ext cx="2677007"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16</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13</m:t>
                          </m:r>
                        </m:num>
                        <m:den>
                          <m:r>
                            <a:rPr lang="en-US" b="0" i="1" smtClean="0">
                              <a:latin typeface="Cambria Math" panose="02040503050406030204" pitchFamily="18" charset="0"/>
                            </a:rPr>
                            <m:t>16</m:t>
                          </m:r>
                        </m:den>
                      </m:f>
                      <m:r>
                        <a:rPr lang="en-US" b="0" i="1" smtClean="0">
                          <a:latin typeface="Cambria Math" panose="02040503050406030204" pitchFamily="18" charset="0"/>
                        </a:rPr>
                        <m:t>=</m:t>
                      </m:r>
                      <m:f>
                        <m:fPr>
                          <m:ctrlPr>
                            <a:rPr lang="en-US" i="1">
                              <a:latin typeface="Cambria Math" panose="02040503050406030204" pitchFamily="18" charset="0"/>
                            </a:rPr>
                          </m:ctrlPr>
                        </m:fPr>
                        <m:num/>
                        <m:den/>
                      </m:f>
                      <m:r>
                        <a:rPr lang="en-US" i="1">
                          <a:latin typeface="Cambria Math" panose="02040503050406030204" pitchFamily="18" charset="0"/>
                        </a:rPr>
                        <m:t>=</m:t>
                      </m:r>
                      <m:f>
                        <m:fPr>
                          <m:ctrlPr>
                            <a:rPr lang="en-US" i="1">
                              <a:latin typeface="Cambria Math" panose="02040503050406030204" pitchFamily="18" charset="0"/>
                            </a:rPr>
                          </m:ctrlPr>
                        </m:fPr>
                        <m:num/>
                        <m:den/>
                      </m:f>
                    </m:oMath>
                  </m:oMathPara>
                </a14:m>
                <a:endParaRPr lang="en-US"/>
              </a:p>
            </p:txBody>
          </p:sp>
        </mc:Choice>
        <mc:Fallback xmlns="">
          <p:sp>
            <p:nvSpPr>
              <p:cNvPr id="23" name="TextBox 22">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732639" y="8213082"/>
                <a:ext cx="2677007" cy="544252"/>
              </a:xfrm>
              <a:prstGeom prst="rect">
                <a:avLst/>
              </a:prstGeom>
              <a:blipFill>
                <a:blip r:embed="rId12"/>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75A7D0B6-8B4B-4DCA-8EBC-2466A9519F8D}"/>
              </a:ext>
            </a:extLst>
          </p:cNvPr>
          <p:cNvSpPr txBox="1"/>
          <p:nvPr/>
        </p:nvSpPr>
        <p:spPr>
          <a:xfrm>
            <a:off x="3296271" y="7991654"/>
            <a:ext cx="2998236" cy="1200329"/>
          </a:xfrm>
          <a:prstGeom prst="rect">
            <a:avLst/>
          </a:prstGeom>
          <a:noFill/>
        </p:spPr>
        <p:txBody>
          <a:bodyPr wrap="square" rtlCol="0">
            <a:spAutoFit/>
          </a:bodyPr>
          <a:lstStyle/>
          <a:p>
            <a:r>
              <a:rPr lang="en-US"/>
              <a:t>What is the  mixed number version of your answer? </a:t>
            </a:r>
          </a:p>
          <a:p>
            <a:endParaRPr lang="en-US"/>
          </a:p>
          <a:p>
            <a:r>
              <a:rPr lang="en-US"/>
              <a:t>_________</a:t>
            </a:r>
          </a:p>
        </p:txBody>
      </p:sp>
      <p:grpSp>
        <p:nvGrpSpPr>
          <p:cNvPr id="25" name="Group 24">
            <a:extLst>
              <a:ext uri="{FF2B5EF4-FFF2-40B4-BE49-F238E27FC236}">
                <a16:creationId xmlns:a16="http://schemas.microsoft.com/office/drawing/2014/main" id="{77CB24D1-FF50-4017-9055-6C67DF9CE133}"/>
              </a:ext>
            </a:extLst>
          </p:cNvPr>
          <p:cNvGrpSpPr/>
          <p:nvPr/>
        </p:nvGrpSpPr>
        <p:grpSpPr>
          <a:xfrm>
            <a:off x="5973278" y="7843450"/>
            <a:ext cx="958858" cy="1196112"/>
            <a:chOff x="61472" y="3693934"/>
            <a:chExt cx="861669" cy="965642"/>
          </a:xfrm>
        </p:grpSpPr>
        <p:sp>
          <p:nvSpPr>
            <p:cNvPr id="26" name="Rectangle 25">
              <a:extLst>
                <a:ext uri="{FF2B5EF4-FFF2-40B4-BE49-F238E27FC236}">
                  <a16:creationId xmlns:a16="http://schemas.microsoft.com/office/drawing/2014/main" id="{945A2FFE-5C23-4743-B516-FE4F3AB71BE5}"/>
                </a:ext>
              </a:extLst>
            </p:cNvPr>
            <p:cNvSpPr/>
            <p:nvPr/>
          </p:nvSpPr>
          <p:spPr>
            <a:xfrm>
              <a:off x="61472" y="3693934"/>
              <a:ext cx="861669" cy="96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7E42F499-9EF3-4058-870B-9233DFF63638}"/>
                    </a:ext>
                  </a:extLst>
                </p14:cNvPr>
                <p14:cNvContentPartPr/>
                <p14:nvPr/>
              </p14:nvContentPartPr>
              <p14:xfrm>
                <a:off x="129501" y="3771868"/>
                <a:ext cx="745191" cy="785034"/>
              </p14:xfrm>
            </p:contentPart>
          </mc:Choice>
          <mc:Fallback xmlns="">
            <p:pic>
              <p:nvPicPr>
                <p:cNvPr id="27" name="Ink 26">
                  <a:extLst>
                    <a:ext uri="{FF2B5EF4-FFF2-40B4-BE49-F238E27FC236}">
                      <a16:creationId xmlns:a16="http://schemas.microsoft.com/office/drawing/2014/main" id="{7E42F499-9EF3-4058-870B-9233DFF63638}"/>
                    </a:ext>
                  </a:extLst>
                </p:cNvPr>
                <p:cNvPicPr/>
                <p:nvPr/>
              </p:nvPicPr>
              <p:blipFill>
                <a:blip r:embed="rId14"/>
                <a:stretch>
                  <a:fillRect/>
                </a:stretch>
              </p:blipFill>
              <p:spPr>
                <a:xfrm>
                  <a:off x="108154" y="3752692"/>
                  <a:ext cx="787561" cy="823094"/>
                </a:xfrm>
                <a:prstGeom prst="rect">
                  <a:avLst/>
                </a:prstGeom>
              </p:spPr>
            </p:pic>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9F55825-A67A-47A1-B882-2C99960F8D71}"/>
                  </a:ext>
                </a:extLst>
              </p:cNvPr>
              <p:cNvSpPr txBox="1"/>
              <p:nvPr/>
            </p:nvSpPr>
            <p:spPr>
              <a:xfrm flipH="1">
                <a:off x="3558169" y="3633643"/>
                <a:ext cx="941464" cy="5517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en-US" i="1">
                              <a:latin typeface="Cambria Math" panose="02040503050406030204" pitchFamily="18" charset="0"/>
                            </a:rPr>
                          </m:ctrlPr>
                        </m:fPr>
                        <m:num/>
                        <m:den/>
                      </m:f>
                    </m:oMath>
                  </m:oMathPara>
                </a14:m>
                <a:endParaRPr lang="en-US"/>
              </a:p>
            </p:txBody>
          </p:sp>
        </mc:Choice>
        <mc:Fallback xmlns="">
          <p:sp>
            <p:nvSpPr>
              <p:cNvPr id="28" name="TextBox 27">
                <a:extLst>
                  <a:ext uri="{FF2B5EF4-FFF2-40B4-BE49-F238E27FC236}">
                    <a16:creationId xmlns:a16="http://schemas.microsoft.com/office/drawing/2014/main" id="{49F55825-A67A-47A1-B882-2C99960F8D71}"/>
                  </a:ext>
                </a:extLst>
              </p:cNvPr>
              <p:cNvSpPr txBox="1">
                <a:spLocks noRot="1" noChangeAspect="1" noMove="1" noResize="1" noEditPoints="1" noAdjustHandles="1" noChangeArrowheads="1" noChangeShapeType="1" noTextEdit="1"/>
              </p:cNvSpPr>
              <p:nvPr/>
            </p:nvSpPr>
            <p:spPr>
              <a:xfrm flipH="1">
                <a:off x="3558169" y="3633643"/>
                <a:ext cx="941464" cy="551718"/>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44619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30250" y="539750"/>
            <a:ext cx="6722836" cy="1323439"/>
          </a:xfrm>
          <a:prstGeom prst="rect">
            <a:avLst/>
          </a:prstGeom>
          <a:noFill/>
          <a:ln>
            <a:noFill/>
          </a:ln>
        </p:spPr>
        <p:txBody>
          <a:bodyPr wrap="square" rtlCol="0">
            <a:spAutoFit/>
          </a:bodyPr>
          <a:lstStyle/>
          <a:p>
            <a:r>
              <a:rPr lang="en-US" sz="4000" kern="1200" dirty="0">
                <a:ln>
                  <a:solidFill>
                    <a:schemeClr val="bg1">
                      <a:lumMod val="75000"/>
                    </a:schemeClr>
                  </a:solidFill>
                </a:ln>
                <a:solidFill>
                  <a:schemeClr val="tx1"/>
                </a:solidFill>
                <a:latin typeface="jabjai" panose="00000300000000000000" pitchFamily="2" charset="0"/>
              </a:rPr>
              <a:t>Fractions – part of the whole</a:t>
            </a:r>
          </a:p>
        </p:txBody>
      </p:sp>
      <p:sp>
        <p:nvSpPr>
          <p:cNvPr id="2" name="TextBox 1">
            <a:extLst>
              <a:ext uri="{FF2B5EF4-FFF2-40B4-BE49-F238E27FC236}">
                <a16:creationId xmlns:a16="http://schemas.microsoft.com/office/drawing/2014/main" id="{D61F1592-07A6-46BC-889D-89A179EF213E}"/>
              </a:ext>
            </a:extLst>
          </p:cNvPr>
          <p:cNvSpPr txBox="1"/>
          <p:nvPr/>
        </p:nvSpPr>
        <p:spPr>
          <a:xfrm>
            <a:off x="730249" y="2043058"/>
            <a:ext cx="6302375" cy="461665"/>
          </a:xfrm>
          <a:prstGeom prst="rect">
            <a:avLst/>
          </a:prstGeom>
          <a:noFill/>
        </p:spPr>
        <p:txBody>
          <a:bodyPr wrap="square" rtlCol="0">
            <a:spAutoFit/>
          </a:bodyPr>
          <a:lstStyle/>
          <a:p>
            <a:r>
              <a:rPr lang="en-US" sz="2400" dirty="0">
                <a:solidFill>
                  <a:schemeClr val="tx1">
                    <a:lumMod val="50000"/>
                    <a:lumOff val="50000"/>
                  </a:schemeClr>
                </a:solidFill>
                <a:latin typeface="Eras Light ITC" panose="020B0402030504020804" pitchFamily="34" charset="0"/>
              </a:rPr>
              <a:t>Parts must all be the same size – </a:t>
            </a:r>
            <a:r>
              <a:rPr lang="en-US" sz="2400" b="1" dirty="0">
                <a:ln>
                  <a:solidFill>
                    <a:schemeClr val="tx1">
                      <a:lumMod val="50000"/>
                      <a:lumOff val="50000"/>
                    </a:schemeClr>
                  </a:solidFill>
                </a:ln>
                <a:solidFill>
                  <a:schemeClr val="bg1"/>
                </a:solidFill>
                <a:latin typeface="Eras Light ITC" panose="020B0402030504020804" pitchFamily="34" charset="0"/>
              </a:rPr>
              <a:t>equal shares</a:t>
            </a:r>
          </a:p>
        </p:txBody>
      </p:sp>
      <p:pic>
        <p:nvPicPr>
          <p:cNvPr id="9" name="Picture 8">
            <a:extLst>
              <a:ext uri="{FF2B5EF4-FFF2-40B4-BE49-F238E27FC236}">
                <a16:creationId xmlns:a16="http://schemas.microsoft.com/office/drawing/2014/main" id="{A156370D-F95E-4CBD-899E-C17F7A99A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251" y="2661767"/>
            <a:ext cx="1610598" cy="1465074"/>
          </a:xfrm>
          <a:prstGeom prst="rect">
            <a:avLst/>
          </a:prstGeom>
        </p:spPr>
      </p:pic>
      <p:sp>
        <p:nvSpPr>
          <p:cNvPr id="10" name="TextBox 9">
            <a:extLst>
              <a:ext uri="{FF2B5EF4-FFF2-40B4-BE49-F238E27FC236}">
                <a16:creationId xmlns:a16="http://schemas.microsoft.com/office/drawing/2014/main" id="{E331E59D-67DD-4BC4-BBF1-E27B0D2B6EB9}"/>
              </a:ext>
            </a:extLst>
          </p:cNvPr>
          <p:cNvSpPr txBox="1"/>
          <p:nvPr/>
        </p:nvSpPr>
        <p:spPr>
          <a:xfrm>
            <a:off x="1204710" y="2888050"/>
            <a:ext cx="1472426" cy="523220"/>
          </a:xfrm>
          <a:prstGeom prst="rect">
            <a:avLst/>
          </a:prstGeom>
          <a:noFill/>
        </p:spPr>
        <p:txBody>
          <a:bodyPr wrap="square" rtlCol="0">
            <a:spAutoFit/>
          </a:bodyPr>
          <a:lstStyle/>
          <a:p>
            <a:pPr algn="ctr"/>
            <a:r>
              <a:rPr lang="en-US" sz="1400" dirty="0">
                <a:latin typeface="Eras Light ITC" panose="020B0402030504020804" pitchFamily="34" charset="0"/>
              </a:rPr>
              <a:t>Unequal are Terminated. </a:t>
            </a:r>
            <a:endParaRPr lang="en-US" sz="1400" kern="1200" dirty="0">
              <a:solidFill>
                <a:schemeClr val="tx1"/>
              </a:solidFill>
              <a:latin typeface="Eras Light ITC" panose="020B0402030504020804" pitchFamily="34" charset="0"/>
            </a:endParaRP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73458D45-9956-4AF0-8E3B-1D8624CD5389}"/>
                  </a:ext>
                </a:extLst>
              </p14:cNvPr>
              <p14:cNvContentPartPr/>
              <p14:nvPr/>
            </p14:nvContentPartPr>
            <p14:xfrm>
              <a:off x="344323" y="3508544"/>
              <a:ext cx="1698200" cy="1942239"/>
            </p14:xfrm>
          </p:contentPart>
        </mc:Choice>
        <mc:Fallback xmlns="">
          <p:pic>
            <p:nvPicPr>
              <p:cNvPr id="11" name="Ink 10">
                <a:extLst>
                  <a:ext uri="{FF2B5EF4-FFF2-40B4-BE49-F238E27FC236}">
                    <a16:creationId xmlns:a16="http://schemas.microsoft.com/office/drawing/2014/main" id="{73458D45-9956-4AF0-8E3B-1D8624CD5389}"/>
                  </a:ext>
                </a:extLst>
              </p:cNvPr>
              <p:cNvPicPr/>
              <p:nvPr/>
            </p:nvPicPr>
            <p:blipFill>
              <a:blip r:embed="rId5"/>
              <a:stretch>
                <a:fillRect/>
              </a:stretch>
            </p:blipFill>
            <p:spPr>
              <a:xfrm>
                <a:off x="315888" y="3480103"/>
                <a:ext cx="1755071" cy="1999120"/>
              </a:xfrm>
              <a:prstGeom prst="rect">
                <a:avLst/>
              </a:prstGeom>
            </p:spPr>
          </p:pic>
        </mc:Fallback>
      </mc:AlternateContent>
      <p:sp>
        <p:nvSpPr>
          <p:cNvPr id="13" name="Oval 12">
            <a:extLst>
              <a:ext uri="{FF2B5EF4-FFF2-40B4-BE49-F238E27FC236}">
                <a16:creationId xmlns:a16="http://schemas.microsoft.com/office/drawing/2014/main" id="{EF3432D1-3844-4F1E-A2FA-400E779A0FB2}"/>
              </a:ext>
            </a:extLst>
          </p:cNvPr>
          <p:cNvSpPr/>
          <p:nvPr/>
        </p:nvSpPr>
        <p:spPr>
          <a:xfrm>
            <a:off x="4278085" y="2661767"/>
            <a:ext cx="1494066" cy="12958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ras Light ITC" panose="020B0402030504020804" pitchFamily="34" charset="0"/>
            </a:endParaRPr>
          </a:p>
        </p:txBody>
      </p:sp>
      <p:sp>
        <p:nvSpPr>
          <p:cNvPr id="16" name="TextBox 15">
            <a:extLst>
              <a:ext uri="{FF2B5EF4-FFF2-40B4-BE49-F238E27FC236}">
                <a16:creationId xmlns:a16="http://schemas.microsoft.com/office/drawing/2014/main" id="{7008025B-FF64-436B-A4D6-945489239626}"/>
              </a:ext>
            </a:extLst>
          </p:cNvPr>
          <p:cNvSpPr txBox="1"/>
          <p:nvPr/>
        </p:nvSpPr>
        <p:spPr>
          <a:xfrm>
            <a:off x="730249" y="8519356"/>
            <a:ext cx="5675477" cy="461665"/>
          </a:xfrm>
          <a:prstGeom prst="rect">
            <a:avLst/>
          </a:prstGeom>
          <a:noFill/>
        </p:spPr>
        <p:txBody>
          <a:bodyPr wrap="square" rtlCol="0">
            <a:spAutoFit/>
          </a:bodyPr>
          <a:lstStyle/>
          <a:p>
            <a:r>
              <a:rPr lang="en-US" sz="2400" dirty="0">
                <a:solidFill>
                  <a:schemeClr val="tx1">
                    <a:lumMod val="50000"/>
                    <a:lumOff val="50000"/>
                  </a:schemeClr>
                </a:solidFill>
                <a:latin typeface="Eras Light ITC" panose="020B0402030504020804" pitchFamily="34" charset="0"/>
              </a:rPr>
              <a:t>Cross out the shapes with unequal shares.</a:t>
            </a:r>
          </a:p>
        </p:txBody>
      </p:sp>
      <p:cxnSp>
        <p:nvCxnSpPr>
          <p:cNvPr id="4" name="Straight Connector 3">
            <a:extLst>
              <a:ext uri="{FF2B5EF4-FFF2-40B4-BE49-F238E27FC236}">
                <a16:creationId xmlns:a16="http://schemas.microsoft.com/office/drawing/2014/main" id="{3BD4BCE0-019E-4688-915D-772CB7EBFE99}"/>
              </a:ext>
            </a:extLst>
          </p:cNvPr>
          <p:cNvCxnSpPr>
            <a:stCxn id="13" idx="1"/>
            <a:endCxn id="13" idx="7"/>
          </p:cNvCxnSpPr>
          <p:nvPr/>
        </p:nvCxnSpPr>
        <p:spPr>
          <a:xfrm>
            <a:off x="4496886" y="2851543"/>
            <a:ext cx="10564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D734D1-C44E-458C-BCB0-F0573E76C405}"/>
              </a:ext>
            </a:extLst>
          </p:cNvPr>
          <p:cNvCxnSpPr>
            <a:stCxn id="13" idx="2"/>
            <a:endCxn id="13" idx="6"/>
          </p:cNvCxnSpPr>
          <p:nvPr/>
        </p:nvCxnSpPr>
        <p:spPr>
          <a:xfrm>
            <a:off x="4278085" y="3309703"/>
            <a:ext cx="1494066"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E635D3A-6431-4DB5-AA67-F745EC8272C6}"/>
              </a:ext>
            </a:extLst>
          </p:cNvPr>
          <p:cNvCxnSpPr>
            <a:stCxn id="13" idx="3"/>
            <a:endCxn id="13" idx="5"/>
          </p:cNvCxnSpPr>
          <p:nvPr/>
        </p:nvCxnSpPr>
        <p:spPr>
          <a:xfrm>
            <a:off x="4496886" y="3767862"/>
            <a:ext cx="105646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6599587-3B1D-4C3C-8D43-9DFECACD784F}"/>
              </a:ext>
            </a:extLst>
          </p:cNvPr>
          <p:cNvGrpSpPr/>
          <p:nvPr/>
        </p:nvGrpSpPr>
        <p:grpSpPr>
          <a:xfrm>
            <a:off x="5317783" y="6046552"/>
            <a:ext cx="1959317" cy="1959317"/>
            <a:chOff x="5270158" y="4086022"/>
            <a:chExt cx="1959317" cy="1959317"/>
          </a:xfrm>
        </p:grpSpPr>
        <p:sp>
          <p:nvSpPr>
            <p:cNvPr id="20" name="Star: 6 Points 19">
              <a:extLst>
                <a:ext uri="{FF2B5EF4-FFF2-40B4-BE49-F238E27FC236}">
                  <a16:creationId xmlns:a16="http://schemas.microsoft.com/office/drawing/2014/main" id="{CAB7D8F0-CCE5-4CE2-9342-465A1B4FA516}"/>
                </a:ext>
              </a:extLst>
            </p:cNvPr>
            <p:cNvSpPr/>
            <p:nvPr/>
          </p:nvSpPr>
          <p:spPr>
            <a:xfrm>
              <a:off x="5270158" y="4086022"/>
              <a:ext cx="1959317" cy="195931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8806F1DE-508E-47FE-8DB1-9F69C896603A}"/>
                </a:ext>
              </a:extLst>
            </p:cNvPr>
            <p:cNvGrpSpPr/>
            <p:nvPr/>
          </p:nvGrpSpPr>
          <p:grpSpPr>
            <a:xfrm>
              <a:off x="5595938" y="4557949"/>
              <a:ext cx="1347787" cy="1019802"/>
              <a:chOff x="5595938" y="4557949"/>
              <a:chExt cx="1347787" cy="1019802"/>
            </a:xfrm>
          </p:grpSpPr>
          <p:cxnSp>
            <p:nvCxnSpPr>
              <p:cNvPr id="19" name="Straight Connector 18">
                <a:extLst>
                  <a:ext uri="{FF2B5EF4-FFF2-40B4-BE49-F238E27FC236}">
                    <a16:creationId xmlns:a16="http://schemas.microsoft.com/office/drawing/2014/main" id="{FCFA890A-D4AC-4CAE-A455-2B889BB80B60}"/>
                  </a:ext>
                </a:extLst>
              </p:cNvPr>
              <p:cNvCxnSpPr/>
              <p:nvPr/>
            </p:nvCxnSpPr>
            <p:spPr>
              <a:xfrm>
                <a:off x="5915025" y="4557949"/>
                <a:ext cx="676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D0F78A-57C0-46BF-9B94-D13959DC55D0}"/>
                  </a:ext>
                </a:extLst>
              </p:cNvPr>
              <p:cNvCxnSpPr>
                <a:cxnSpLocks/>
              </p:cNvCxnSpPr>
              <p:nvPr/>
            </p:nvCxnSpPr>
            <p:spPr>
              <a:xfrm>
                <a:off x="6591300" y="4557949"/>
                <a:ext cx="352425" cy="552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2CC39-D844-441D-AB6F-CE91924666B7}"/>
                  </a:ext>
                </a:extLst>
              </p:cNvPr>
              <p:cNvCxnSpPr/>
              <p:nvPr/>
            </p:nvCxnSpPr>
            <p:spPr>
              <a:xfrm flipH="1">
                <a:off x="6591300" y="5089713"/>
                <a:ext cx="328613" cy="486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B8EB80-AD29-412A-9CF0-C06FF3752F83}"/>
                  </a:ext>
                </a:extLst>
              </p:cNvPr>
              <p:cNvCxnSpPr>
                <a:cxnSpLocks/>
              </p:cNvCxnSpPr>
              <p:nvPr/>
            </p:nvCxnSpPr>
            <p:spPr>
              <a:xfrm>
                <a:off x="5595938" y="5025537"/>
                <a:ext cx="352425" cy="552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DBE534-4E79-453A-8F40-FF9C299980B3}"/>
                  </a:ext>
                </a:extLst>
              </p:cNvPr>
              <p:cNvCxnSpPr/>
              <p:nvPr/>
            </p:nvCxnSpPr>
            <p:spPr>
              <a:xfrm>
                <a:off x="5948363" y="5542677"/>
                <a:ext cx="676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E46E9-04B2-46D3-809B-FB5C7912D0F3}"/>
                  </a:ext>
                </a:extLst>
              </p:cNvPr>
              <p:cNvCxnSpPr/>
              <p:nvPr/>
            </p:nvCxnSpPr>
            <p:spPr>
              <a:xfrm flipH="1">
                <a:off x="5631656" y="4557949"/>
                <a:ext cx="328613" cy="486065"/>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00A43F9E-C16A-4FE4-B494-A779ED8B0689}"/>
              </a:ext>
            </a:extLst>
          </p:cNvPr>
          <p:cNvGrpSpPr/>
          <p:nvPr/>
        </p:nvGrpSpPr>
        <p:grpSpPr>
          <a:xfrm>
            <a:off x="3232951" y="4919663"/>
            <a:ext cx="1263935" cy="1276350"/>
            <a:chOff x="3232951" y="4919663"/>
            <a:chExt cx="1263935" cy="1276350"/>
          </a:xfrm>
        </p:grpSpPr>
        <p:sp>
          <p:nvSpPr>
            <p:cNvPr id="15" name="Rectangle: Rounded Corners 14">
              <a:extLst>
                <a:ext uri="{FF2B5EF4-FFF2-40B4-BE49-F238E27FC236}">
                  <a16:creationId xmlns:a16="http://schemas.microsoft.com/office/drawing/2014/main" id="{034E0004-BBE9-4FDC-8C3D-B95BA8026870}"/>
                </a:ext>
              </a:extLst>
            </p:cNvPr>
            <p:cNvSpPr/>
            <p:nvPr/>
          </p:nvSpPr>
          <p:spPr>
            <a:xfrm>
              <a:off x="3232951" y="4923857"/>
              <a:ext cx="1237639" cy="1237639"/>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ras Light ITC" panose="020B0402030504020804" pitchFamily="34" charset="0"/>
              </a:endParaRPr>
            </a:p>
          </p:txBody>
        </p:sp>
        <p:cxnSp>
          <p:nvCxnSpPr>
            <p:cNvPr id="32" name="Straight Connector 31">
              <a:extLst>
                <a:ext uri="{FF2B5EF4-FFF2-40B4-BE49-F238E27FC236}">
                  <a16:creationId xmlns:a16="http://schemas.microsoft.com/office/drawing/2014/main" id="{0929FC7D-EFDD-442A-8107-C72D50774792}"/>
                </a:ext>
              </a:extLst>
            </p:cNvPr>
            <p:cNvCxnSpPr/>
            <p:nvPr/>
          </p:nvCxnSpPr>
          <p:spPr>
            <a:xfrm>
              <a:off x="3252788" y="4919663"/>
              <a:ext cx="1244098" cy="127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1EC3CF-DDBB-495F-9F96-07F4FC3C7653}"/>
                </a:ext>
              </a:extLst>
            </p:cNvPr>
            <p:cNvCxnSpPr/>
            <p:nvPr/>
          </p:nvCxnSpPr>
          <p:spPr>
            <a:xfrm flipH="1">
              <a:off x="3232951" y="4923857"/>
              <a:ext cx="1252268" cy="123763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BB512BB-75C3-47C9-ADE1-65CCED97306B}"/>
              </a:ext>
            </a:extLst>
          </p:cNvPr>
          <p:cNvGrpSpPr/>
          <p:nvPr/>
        </p:nvGrpSpPr>
        <p:grpSpPr>
          <a:xfrm>
            <a:off x="683776" y="6161496"/>
            <a:ext cx="1111687" cy="1111687"/>
            <a:chOff x="1055251" y="7135528"/>
            <a:chExt cx="1111687" cy="1111687"/>
          </a:xfrm>
        </p:grpSpPr>
        <p:sp>
          <p:nvSpPr>
            <p:cNvPr id="35" name="Arrow: Chevron 34">
              <a:extLst>
                <a:ext uri="{FF2B5EF4-FFF2-40B4-BE49-F238E27FC236}">
                  <a16:creationId xmlns:a16="http://schemas.microsoft.com/office/drawing/2014/main" id="{7A9F2AA8-89E2-4DFE-8933-F6DD9D9552B6}"/>
                </a:ext>
              </a:extLst>
            </p:cNvPr>
            <p:cNvSpPr/>
            <p:nvPr/>
          </p:nvSpPr>
          <p:spPr>
            <a:xfrm>
              <a:off x="1055251" y="7135528"/>
              <a:ext cx="1111687" cy="1111687"/>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Eras Light ITC" panose="020B0402030504020804" pitchFamily="34" charset="0"/>
              </a:endParaRPr>
            </a:p>
          </p:txBody>
        </p:sp>
        <p:cxnSp>
          <p:nvCxnSpPr>
            <p:cNvPr id="37" name="Straight Connector 36">
              <a:extLst>
                <a:ext uri="{FF2B5EF4-FFF2-40B4-BE49-F238E27FC236}">
                  <a16:creationId xmlns:a16="http://schemas.microsoft.com/office/drawing/2014/main" id="{29BD1AC3-3997-4983-B865-6B8711CC9AC0}"/>
                </a:ext>
              </a:extLst>
            </p:cNvPr>
            <p:cNvCxnSpPr>
              <a:stCxn id="35" idx="1"/>
              <a:endCxn id="35" idx="3"/>
            </p:cNvCxnSpPr>
            <p:nvPr/>
          </p:nvCxnSpPr>
          <p:spPr>
            <a:xfrm>
              <a:off x="1611095" y="7691372"/>
              <a:ext cx="55584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1AADBA02-8C7D-424B-B4F3-AC2086611197}"/>
              </a:ext>
            </a:extLst>
          </p:cNvPr>
          <p:cNvSpPr/>
          <p:nvPr/>
        </p:nvSpPr>
        <p:spPr>
          <a:xfrm>
            <a:off x="2390775" y="6986067"/>
            <a:ext cx="2214563" cy="9625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ras Light ITC" panose="020B0402030504020804" pitchFamily="34" charset="0"/>
            </a:endParaRPr>
          </a:p>
        </p:txBody>
      </p:sp>
      <p:cxnSp>
        <p:nvCxnSpPr>
          <p:cNvPr id="46" name="Straight Connector 45">
            <a:extLst>
              <a:ext uri="{FF2B5EF4-FFF2-40B4-BE49-F238E27FC236}">
                <a16:creationId xmlns:a16="http://schemas.microsoft.com/office/drawing/2014/main" id="{E9277300-0C42-4D2D-9D5D-FE065FB1C9D5}"/>
              </a:ext>
            </a:extLst>
          </p:cNvPr>
          <p:cNvCxnSpPr>
            <a:stCxn id="42" idx="0"/>
            <a:endCxn id="42" idx="2"/>
          </p:cNvCxnSpPr>
          <p:nvPr/>
        </p:nvCxnSpPr>
        <p:spPr>
          <a:xfrm>
            <a:off x="3498057" y="6986067"/>
            <a:ext cx="0" cy="962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EE3B5E-D0D8-4809-9C6D-79238F43D875}"/>
              </a:ext>
            </a:extLst>
          </p:cNvPr>
          <p:cNvCxnSpPr/>
          <p:nvPr/>
        </p:nvCxnSpPr>
        <p:spPr>
          <a:xfrm>
            <a:off x="2390775" y="7729538"/>
            <a:ext cx="2214563"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Isosceles Triangle 48">
            <a:extLst>
              <a:ext uri="{FF2B5EF4-FFF2-40B4-BE49-F238E27FC236}">
                <a16:creationId xmlns:a16="http://schemas.microsoft.com/office/drawing/2014/main" id="{8B722D83-84A4-4574-B19E-02E1F4C26CDE}"/>
              </a:ext>
            </a:extLst>
          </p:cNvPr>
          <p:cNvSpPr/>
          <p:nvPr/>
        </p:nvSpPr>
        <p:spPr>
          <a:xfrm>
            <a:off x="5796490" y="4579939"/>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7D9B9619-CA1E-4D3C-8724-40D5FD3B6E24}"/>
              </a:ext>
            </a:extLst>
          </p:cNvPr>
          <p:cNvCxnSpPr>
            <a:endCxn id="49" idx="2"/>
          </p:cNvCxnSpPr>
          <p:nvPr/>
        </p:nvCxnSpPr>
        <p:spPr>
          <a:xfrm flipH="1">
            <a:off x="5796490" y="5171702"/>
            <a:ext cx="538162" cy="322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0F722D-3B19-4357-9043-19D96CA0C3C9}"/>
              </a:ext>
            </a:extLst>
          </p:cNvPr>
          <p:cNvCxnSpPr>
            <a:stCxn id="49" idx="0"/>
          </p:cNvCxnSpPr>
          <p:nvPr/>
        </p:nvCxnSpPr>
        <p:spPr>
          <a:xfrm>
            <a:off x="6326842" y="4579939"/>
            <a:ext cx="0" cy="582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9CA540-1A6E-457E-9516-B55EFB1280A3}"/>
              </a:ext>
            </a:extLst>
          </p:cNvPr>
          <p:cNvCxnSpPr>
            <a:endCxn id="49" idx="4"/>
          </p:cNvCxnSpPr>
          <p:nvPr/>
        </p:nvCxnSpPr>
        <p:spPr>
          <a:xfrm>
            <a:off x="6334652" y="5171702"/>
            <a:ext cx="522542" cy="322637"/>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BB694069-494A-422C-9C4C-4FEA8B4846C3}"/>
              </a:ext>
            </a:extLst>
          </p:cNvPr>
          <p:cNvSpPr/>
          <p:nvPr/>
        </p:nvSpPr>
        <p:spPr>
          <a:xfrm rot="1392739">
            <a:off x="2772979" y="4183161"/>
            <a:ext cx="2735943" cy="1394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5270E289-3FA4-467A-8577-B08335C067A5}"/>
              </a:ext>
            </a:extLst>
          </p:cNvPr>
          <p:cNvSpPr/>
          <p:nvPr/>
        </p:nvSpPr>
        <p:spPr>
          <a:xfrm rot="5400000">
            <a:off x="6242526" y="3226444"/>
            <a:ext cx="1975543"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4ED277BE-E69D-4238-832B-6D573451E442}"/>
              </a:ext>
            </a:extLst>
          </p:cNvPr>
          <p:cNvCxnSpPr>
            <a:cxnSpLocks/>
          </p:cNvCxnSpPr>
          <p:nvPr/>
        </p:nvCxnSpPr>
        <p:spPr>
          <a:xfrm>
            <a:off x="6991350" y="3293944"/>
            <a:ext cx="4617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6E326D7-6E0B-43FD-821E-E6A274912D73}"/>
              </a:ext>
            </a:extLst>
          </p:cNvPr>
          <p:cNvCxnSpPr/>
          <p:nvPr/>
        </p:nvCxnSpPr>
        <p:spPr>
          <a:xfrm flipV="1">
            <a:off x="3171371" y="3649634"/>
            <a:ext cx="326686" cy="632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8868559-429C-47C4-B39F-0A68068C0BCE}"/>
              </a:ext>
            </a:extLst>
          </p:cNvPr>
          <p:cNvCxnSpPr/>
          <p:nvPr/>
        </p:nvCxnSpPr>
        <p:spPr>
          <a:xfrm flipV="1">
            <a:off x="3476860" y="3767862"/>
            <a:ext cx="326686" cy="632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1B98625-AB1C-42C2-91BA-34FD6A2BA891}"/>
              </a:ext>
            </a:extLst>
          </p:cNvPr>
          <p:cNvCxnSpPr/>
          <p:nvPr/>
        </p:nvCxnSpPr>
        <p:spPr>
          <a:xfrm flipV="1">
            <a:off x="4076289" y="3969445"/>
            <a:ext cx="326686" cy="6320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745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515185" y="263418"/>
            <a:ext cx="6744863"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Adding Fractions</a:t>
            </a:r>
            <a:endParaRPr lang="en-US" sz="4000" kern="1200">
              <a:ln>
                <a:solidFill>
                  <a:schemeClr val="bg1">
                    <a:lumMod val="75000"/>
                  </a:schemeClr>
                </a:solidFill>
              </a:ln>
              <a:solidFill>
                <a:schemeClr val="tx1"/>
              </a:solidFill>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Adding Fractions</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071C2C-8F8B-4B0D-A402-80F808672399}"/>
                  </a:ext>
                </a:extLst>
              </p:cNvPr>
              <p:cNvSpPr txBox="1"/>
              <p:nvPr/>
            </p:nvSpPr>
            <p:spPr>
              <a:xfrm>
                <a:off x="966705" y="3234337"/>
                <a:ext cx="2015895" cy="417935"/>
              </a:xfrm>
              <a:prstGeom prst="rect">
                <a:avLst/>
              </a:prstGeom>
              <a:noFill/>
            </p:spPr>
            <p:txBody>
              <a:bodyPr wrap="square" lIns="0" tIns="0" rIns="0" bIns="0"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5</m:t>
                        </m:r>
                      </m:den>
                    </m:f>
                    <m:r>
                      <a:rPr lang="en-US" b="0" i="1" smtClean="0">
                        <a:latin typeface="Cambria Math" panose="02040503050406030204" pitchFamily="18" charset="0"/>
                      </a:rPr>
                      <m:t>=</m:t>
                    </m:r>
                    <m:f>
                      <m:fPr>
                        <m:ctrlPr>
                          <a:rPr lang="en-US" i="1">
                            <a:latin typeface="Cambria Math" panose="02040503050406030204" pitchFamily="18" charset="0"/>
                          </a:rPr>
                        </m:ctrlPr>
                      </m:fPr>
                      <m:num/>
                      <m:den/>
                    </m:f>
                  </m:oMath>
                </a14:m>
                <a:r>
                  <a:rPr lang="en-US"/>
                  <a:t> + </a:t>
                </a:r>
                <a14:m>
                  <m:oMath xmlns:m="http://schemas.openxmlformats.org/officeDocument/2006/math">
                    <m:f>
                      <m:fPr>
                        <m:ctrlPr>
                          <a:rPr lang="en-US" i="1">
                            <a:latin typeface="Cambria Math" panose="02040503050406030204" pitchFamily="18" charset="0"/>
                          </a:rPr>
                        </m:ctrlPr>
                      </m:fPr>
                      <m:num/>
                      <m:den/>
                    </m:f>
                  </m:oMath>
                </a14:m>
                <a:r>
                  <a:rPr lang="en-US"/>
                  <a:t> = </a:t>
                </a:r>
                <a14:m>
                  <m:oMath xmlns:m="http://schemas.openxmlformats.org/officeDocument/2006/math">
                    <m:f>
                      <m:fPr>
                        <m:ctrlPr>
                          <a:rPr lang="en-US" i="1">
                            <a:latin typeface="Cambria Math" panose="02040503050406030204" pitchFamily="18" charset="0"/>
                          </a:rPr>
                        </m:ctrlPr>
                      </m:fPr>
                      <m:num/>
                      <m:den/>
                    </m:f>
                  </m:oMath>
                </a14:m>
                <a:endParaRPr lang="en-US"/>
              </a:p>
            </p:txBody>
          </p:sp>
        </mc:Choice>
        <mc:Fallback xmlns="">
          <p:sp>
            <p:nvSpPr>
              <p:cNvPr id="68" name="TextBox 67">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966705" y="3234337"/>
                <a:ext cx="2015895" cy="417935"/>
              </a:xfrm>
              <a:prstGeom prst="rect">
                <a:avLst/>
              </a:prstGeom>
              <a:blipFill>
                <a:blip r:embed="rId3"/>
                <a:stretch>
                  <a:fillRect l="-3030" b="-20588"/>
                </a:stretch>
              </a:blipFill>
            </p:spPr>
            <p:txBody>
              <a:bodyPr/>
              <a:lstStyle/>
              <a:p>
                <a:r>
                  <a:rPr lang="en-US">
                    <a:noFill/>
                  </a:rPr>
                  <a:t> </a:t>
                </a:r>
              </a:p>
            </p:txBody>
          </p:sp>
        </mc:Fallback>
      </mc:AlternateContent>
      <p:sp>
        <p:nvSpPr>
          <p:cNvPr id="84" name="TextBox 83">
            <a:extLst>
              <a:ext uri="{FF2B5EF4-FFF2-40B4-BE49-F238E27FC236}">
                <a16:creationId xmlns:a16="http://schemas.microsoft.com/office/drawing/2014/main" id="{75A7D0B6-8B4B-4DCA-8EBC-2466A9519F8D}"/>
              </a:ext>
            </a:extLst>
          </p:cNvPr>
          <p:cNvSpPr txBox="1"/>
          <p:nvPr/>
        </p:nvSpPr>
        <p:spPr>
          <a:xfrm>
            <a:off x="515184" y="910582"/>
            <a:ext cx="6952415" cy="369332"/>
          </a:xfrm>
          <a:prstGeom prst="rect">
            <a:avLst/>
          </a:prstGeom>
          <a:noFill/>
        </p:spPr>
        <p:txBody>
          <a:bodyPr wrap="square" rtlCol="0">
            <a:spAutoFit/>
          </a:bodyPr>
          <a:lstStyle/>
          <a:p>
            <a:r>
              <a:rPr lang="en-US"/>
              <a:t>What if the denominators are not the same?</a:t>
            </a:r>
          </a:p>
        </p:txBody>
      </p:sp>
      <p:sp>
        <p:nvSpPr>
          <p:cNvPr id="2" name="Rectangle 1">
            <a:extLst>
              <a:ext uri="{FF2B5EF4-FFF2-40B4-BE49-F238E27FC236}">
                <a16:creationId xmlns:a16="http://schemas.microsoft.com/office/drawing/2014/main" id="{06FF03B2-CA60-4160-BCAE-90D89E4E728E}"/>
              </a:ext>
            </a:extLst>
          </p:cNvPr>
          <p:cNvSpPr/>
          <p:nvPr/>
        </p:nvSpPr>
        <p:spPr>
          <a:xfrm>
            <a:off x="4050962" y="6144950"/>
            <a:ext cx="237566" cy="369332"/>
          </a:xfrm>
          <a:prstGeom prst="rect">
            <a:avLst/>
          </a:prstGeom>
        </p:spPr>
        <p:txBody>
          <a:bodyPr wrap="none">
            <a:spAutoFit/>
          </a:bodyPr>
          <a:lstStyle/>
          <a:p>
            <a:r>
              <a:rPr lang="en-US"/>
              <a:t> </a:t>
            </a:r>
          </a:p>
        </p:txBody>
      </p:sp>
      <p:sp>
        <p:nvSpPr>
          <p:cNvPr id="3" name="Rectangle 2">
            <a:extLst>
              <a:ext uri="{FF2B5EF4-FFF2-40B4-BE49-F238E27FC236}">
                <a16:creationId xmlns:a16="http://schemas.microsoft.com/office/drawing/2014/main" id="{F6BC88D2-D25B-4739-8BC3-9A349956B512}"/>
              </a:ext>
            </a:extLst>
          </p:cNvPr>
          <p:cNvSpPr/>
          <p:nvPr/>
        </p:nvSpPr>
        <p:spPr>
          <a:xfrm>
            <a:off x="4050962" y="6144950"/>
            <a:ext cx="237566" cy="369332"/>
          </a:xfrm>
          <a:prstGeom prst="rect">
            <a:avLst/>
          </a:prstGeom>
        </p:spPr>
        <p:txBody>
          <a:bodyPr wrap="none">
            <a:spAutoFit/>
          </a:bodyPr>
          <a:lstStyle/>
          <a:p>
            <a:r>
              <a:rPr lang="en-US"/>
              <a:t>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071C2C-8F8B-4B0D-A402-80F808672399}"/>
                  </a:ext>
                </a:extLst>
              </p:cNvPr>
              <p:cNvSpPr txBox="1"/>
              <p:nvPr/>
            </p:nvSpPr>
            <p:spPr>
              <a:xfrm>
                <a:off x="966705" y="4085875"/>
                <a:ext cx="2015895" cy="417935"/>
              </a:xfrm>
              <a:prstGeom prst="rect">
                <a:avLst/>
              </a:prstGeom>
              <a:noFill/>
            </p:spPr>
            <p:txBody>
              <a:bodyPr wrap="square" lIns="0" tIns="0" rIns="0" bIns="0"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15</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5</m:t>
                        </m:r>
                      </m:den>
                    </m:f>
                    <m:r>
                      <a:rPr lang="en-US" b="0" i="1" smtClean="0">
                        <a:latin typeface="Cambria Math" panose="02040503050406030204" pitchFamily="18" charset="0"/>
                      </a:rPr>
                      <m:t>=</m:t>
                    </m:r>
                    <m:f>
                      <m:fPr>
                        <m:ctrlPr>
                          <a:rPr lang="en-US" i="1">
                            <a:latin typeface="Cambria Math" panose="02040503050406030204" pitchFamily="18" charset="0"/>
                          </a:rPr>
                        </m:ctrlPr>
                      </m:fPr>
                      <m:num/>
                      <m:den/>
                    </m:f>
                  </m:oMath>
                </a14:m>
                <a:r>
                  <a:rPr lang="en-US"/>
                  <a:t> + </a:t>
                </a:r>
                <a14:m>
                  <m:oMath xmlns:m="http://schemas.openxmlformats.org/officeDocument/2006/math">
                    <m:f>
                      <m:fPr>
                        <m:ctrlPr>
                          <a:rPr lang="en-US" i="1">
                            <a:latin typeface="Cambria Math" panose="02040503050406030204" pitchFamily="18" charset="0"/>
                          </a:rPr>
                        </m:ctrlPr>
                      </m:fPr>
                      <m:num/>
                      <m:den/>
                    </m:f>
                  </m:oMath>
                </a14:m>
                <a:r>
                  <a:rPr lang="en-US"/>
                  <a:t> = </a:t>
                </a:r>
                <a14:m>
                  <m:oMath xmlns:m="http://schemas.openxmlformats.org/officeDocument/2006/math">
                    <m:f>
                      <m:fPr>
                        <m:ctrlPr>
                          <a:rPr lang="en-US" i="1">
                            <a:latin typeface="Cambria Math" panose="02040503050406030204" pitchFamily="18" charset="0"/>
                          </a:rPr>
                        </m:ctrlPr>
                      </m:fPr>
                      <m:num/>
                      <m:den/>
                    </m:f>
                  </m:oMath>
                </a14:m>
                <a:endParaRPr lang="en-US"/>
              </a:p>
            </p:txBody>
          </p:sp>
        </mc:Choice>
        <mc:Fallback xmlns="">
          <p:sp>
            <p:nvSpPr>
              <p:cNvPr id="8" name="TextBox 7">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966705" y="4085875"/>
                <a:ext cx="2015895" cy="417935"/>
              </a:xfrm>
              <a:prstGeom prst="rect">
                <a:avLst/>
              </a:prstGeom>
              <a:blipFill>
                <a:blip r:embed="rId4"/>
                <a:stretch>
                  <a:fillRect l="-3030" b="-2029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AADC498-FF58-441B-B8AF-B68733FC0938}"/>
              </a:ext>
            </a:extLst>
          </p:cNvPr>
          <p:cNvSpPr txBox="1"/>
          <p:nvPr/>
        </p:nvSpPr>
        <p:spPr>
          <a:xfrm>
            <a:off x="5247650" y="2435740"/>
            <a:ext cx="1558045" cy="400110"/>
          </a:xfrm>
          <a:prstGeom prst="rect">
            <a:avLst/>
          </a:prstGeom>
          <a:noFill/>
          <a:ln>
            <a:noFill/>
          </a:ln>
        </p:spPr>
        <p:txBody>
          <a:bodyPr wrap="square" rtlCol="0">
            <a:spAutoFit/>
          </a:bodyPr>
          <a:lstStyle/>
          <a:p>
            <a:pPr algn="r"/>
            <a:r>
              <a:rPr lang="en-US" sz="2000">
                <a:ln>
                  <a:solidFill>
                    <a:schemeClr val="bg1">
                      <a:lumMod val="75000"/>
                    </a:schemeClr>
                  </a:solidFill>
                </a:ln>
                <a:latin typeface="jabjai" panose="00000300000000000000" pitchFamily="2" charset="0"/>
              </a:rPr>
              <a:t>Algorithm</a:t>
            </a:r>
          </a:p>
        </p:txBody>
      </p:sp>
      <p:sp>
        <p:nvSpPr>
          <p:cNvPr id="11" name="TextBox 10">
            <a:extLst>
              <a:ext uri="{FF2B5EF4-FFF2-40B4-BE49-F238E27FC236}">
                <a16:creationId xmlns:a16="http://schemas.microsoft.com/office/drawing/2014/main" id="{D890B3F0-DB9F-4C89-BD11-0E4E4A8C96A8}"/>
              </a:ext>
            </a:extLst>
          </p:cNvPr>
          <p:cNvSpPr txBox="1"/>
          <p:nvPr/>
        </p:nvSpPr>
        <p:spPr>
          <a:xfrm>
            <a:off x="4570672" y="2726825"/>
            <a:ext cx="2912003" cy="2677656"/>
          </a:xfrm>
          <a:prstGeom prst="rect">
            <a:avLst/>
          </a:prstGeom>
          <a:noFill/>
        </p:spPr>
        <p:txBody>
          <a:bodyPr wrap="square" rtlCol="0">
            <a:spAutoFit/>
          </a:bodyPr>
          <a:lstStyle/>
          <a:p>
            <a:r>
              <a:rPr lang="en-US" sz="2400"/>
              <a:t>_______________________________________________________________________________________________________________________</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2071C2C-8F8B-4B0D-A402-80F808672399}"/>
                  </a:ext>
                </a:extLst>
              </p:cNvPr>
              <p:cNvSpPr txBox="1"/>
              <p:nvPr/>
            </p:nvSpPr>
            <p:spPr>
              <a:xfrm>
                <a:off x="1010825" y="4953821"/>
                <a:ext cx="2015895" cy="417935"/>
              </a:xfrm>
              <a:prstGeom prst="rect">
                <a:avLst/>
              </a:prstGeom>
              <a:noFill/>
            </p:spPr>
            <p:txBody>
              <a:bodyPr wrap="square" lIns="0" tIns="0" rIns="0" bIns="0"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12</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8</m:t>
                        </m:r>
                      </m:den>
                    </m:f>
                    <m:r>
                      <a:rPr lang="en-US" b="0" i="1" smtClean="0">
                        <a:latin typeface="Cambria Math" panose="02040503050406030204" pitchFamily="18" charset="0"/>
                      </a:rPr>
                      <m:t>=</m:t>
                    </m:r>
                    <m:f>
                      <m:fPr>
                        <m:ctrlPr>
                          <a:rPr lang="en-US" i="1">
                            <a:latin typeface="Cambria Math" panose="02040503050406030204" pitchFamily="18" charset="0"/>
                          </a:rPr>
                        </m:ctrlPr>
                      </m:fPr>
                      <m:num/>
                      <m:den/>
                    </m:f>
                  </m:oMath>
                </a14:m>
                <a:r>
                  <a:rPr lang="en-US"/>
                  <a:t> + </a:t>
                </a:r>
                <a14:m>
                  <m:oMath xmlns:m="http://schemas.openxmlformats.org/officeDocument/2006/math">
                    <m:f>
                      <m:fPr>
                        <m:ctrlPr>
                          <a:rPr lang="en-US" i="1">
                            <a:latin typeface="Cambria Math" panose="02040503050406030204" pitchFamily="18" charset="0"/>
                          </a:rPr>
                        </m:ctrlPr>
                      </m:fPr>
                      <m:num/>
                      <m:den/>
                    </m:f>
                  </m:oMath>
                </a14:m>
                <a:r>
                  <a:rPr lang="en-US"/>
                  <a:t> = </a:t>
                </a:r>
                <a14:m>
                  <m:oMath xmlns:m="http://schemas.openxmlformats.org/officeDocument/2006/math">
                    <m:f>
                      <m:fPr>
                        <m:ctrlPr>
                          <a:rPr lang="en-US" i="1">
                            <a:latin typeface="Cambria Math" panose="02040503050406030204" pitchFamily="18" charset="0"/>
                          </a:rPr>
                        </m:ctrlPr>
                      </m:fPr>
                      <m:num/>
                      <m:den/>
                    </m:f>
                  </m:oMath>
                </a14:m>
                <a:endParaRPr lang="en-US"/>
              </a:p>
            </p:txBody>
          </p:sp>
        </mc:Choice>
        <mc:Fallback xmlns="">
          <p:sp>
            <p:nvSpPr>
              <p:cNvPr id="12" name="TextBox 11">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1010825" y="4953821"/>
                <a:ext cx="2015895" cy="417935"/>
              </a:xfrm>
              <a:prstGeom prst="rect">
                <a:avLst/>
              </a:prstGeom>
              <a:blipFill>
                <a:blip r:embed="rId5"/>
                <a:stretch>
                  <a:fillRect l="-3021" b="-20588"/>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877975" y="1207546"/>
            <a:ext cx="3849008" cy="1779047"/>
          </a:xfrm>
          <a:prstGeom prst="rect">
            <a:avLst/>
          </a:prstGeom>
        </p:spPr>
      </p:pic>
      <p:sp>
        <p:nvSpPr>
          <p:cNvPr id="6" name="Rectangle 5"/>
          <p:cNvSpPr/>
          <p:nvPr/>
        </p:nvSpPr>
        <p:spPr>
          <a:xfrm>
            <a:off x="966705" y="2963348"/>
            <a:ext cx="3886200" cy="184666"/>
          </a:xfrm>
          <a:prstGeom prst="rect">
            <a:avLst/>
          </a:prstGeom>
        </p:spPr>
        <p:txBody>
          <a:bodyPr>
            <a:spAutoFit/>
          </a:bodyPr>
          <a:lstStyle/>
          <a:p>
            <a:r>
              <a:rPr lang="en-US" sz="600">
                <a:hlinkClick r:id="rId7"/>
              </a:rPr>
              <a:t>https://www.visualfractions.com/AddUnlikeCircle/addunlikecircle.html</a:t>
            </a:r>
            <a:r>
              <a:rPr lang="en-US" sz="600"/>
              <a:t> </a:t>
            </a:r>
          </a:p>
        </p:txBody>
      </p:sp>
      <p:sp>
        <p:nvSpPr>
          <p:cNvPr id="14" name="TextBox 13">
            <a:extLst>
              <a:ext uri="{FF2B5EF4-FFF2-40B4-BE49-F238E27FC236}">
                <a16:creationId xmlns:a16="http://schemas.microsoft.com/office/drawing/2014/main" id="{FB30CC81-51BE-485F-B024-6DD850E22913}"/>
              </a:ext>
            </a:extLst>
          </p:cNvPr>
          <p:cNvSpPr txBox="1"/>
          <p:nvPr/>
        </p:nvSpPr>
        <p:spPr>
          <a:xfrm>
            <a:off x="966705" y="5601035"/>
            <a:ext cx="6744863" cy="707886"/>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Adding Mixed Numbers</a:t>
            </a:r>
            <a:endParaRPr lang="en-US" sz="4000" kern="1200">
              <a:ln>
                <a:solidFill>
                  <a:schemeClr val="bg1">
                    <a:lumMod val="75000"/>
                  </a:schemeClr>
                </a:solidFill>
              </a:ln>
              <a:solidFill>
                <a:schemeClr val="tx1"/>
              </a:solidFill>
              <a:latin typeface="jabjai" panose="00000300000000000000" pitchFamily="2"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B75E8FB-C28B-4E21-ABE8-4B1F41E1C487}"/>
                  </a:ext>
                </a:extLst>
              </p:cNvPr>
              <p:cNvSpPr txBox="1"/>
              <p:nvPr/>
            </p:nvSpPr>
            <p:spPr>
              <a:xfrm>
                <a:off x="3487861" y="6203169"/>
                <a:ext cx="815159"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3</m:t>
                          </m:r>
                        </m:num>
                        <m:den>
                          <m:r>
                            <a:rPr lang="en-US" sz="1600" b="0" i="1" smtClean="0">
                              <a:latin typeface="Cambria Math" panose="02040503050406030204" pitchFamily="18" charset="0"/>
                            </a:rPr>
                            <m:t>4</m:t>
                          </m:r>
                        </m:den>
                      </m:f>
                      <m:r>
                        <a:rPr lang="en-US" sz="1600" b="0" i="1" smtClean="0">
                          <a:latin typeface="Cambria Math" panose="02040503050406030204" pitchFamily="18" charset="0"/>
                        </a:rPr>
                        <m:t>+5</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4</m:t>
                          </m:r>
                        </m:num>
                        <m:den>
                          <m:r>
                            <a:rPr lang="en-US" sz="1600" b="0" i="1" smtClean="0">
                              <a:latin typeface="Cambria Math" panose="02040503050406030204" pitchFamily="18" charset="0"/>
                            </a:rPr>
                            <m:t>5</m:t>
                          </m:r>
                        </m:den>
                      </m:f>
                    </m:oMath>
                  </m:oMathPara>
                </a14:m>
                <a:endParaRPr lang="en-US" sz="1600"/>
              </a:p>
            </p:txBody>
          </p:sp>
        </mc:Choice>
        <mc:Fallback xmlns="">
          <p:sp>
            <p:nvSpPr>
              <p:cNvPr id="7" name="TextBox 6">
                <a:extLst>
                  <a:ext uri="{FF2B5EF4-FFF2-40B4-BE49-F238E27FC236}">
                    <a16:creationId xmlns:a16="http://schemas.microsoft.com/office/drawing/2014/main" id="{DB75E8FB-C28B-4E21-ABE8-4B1F41E1C487}"/>
                  </a:ext>
                </a:extLst>
              </p:cNvPr>
              <p:cNvSpPr txBox="1">
                <a:spLocks noRot="1" noChangeAspect="1" noMove="1" noResize="1" noEditPoints="1" noAdjustHandles="1" noChangeArrowheads="1" noChangeShapeType="1" noTextEdit="1"/>
              </p:cNvSpPr>
              <p:nvPr/>
            </p:nvSpPr>
            <p:spPr>
              <a:xfrm>
                <a:off x="3487861" y="6203169"/>
                <a:ext cx="815159" cy="462627"/>
              </a:xfrm>
              <a:prstGeom prst="rect">
                <a:avLst/>
              </a:prstGeom>
              <a:blipFill>
                <a:blip r:embed="rId8"/>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FEA9778E-17FF-44EB-B490-568CF96452F9}"/>
              </a:ext>
            </a:extLst>
          </p:cNvPr>
          <p:cNvSpPr txBox="1"/>
          <p:nvPr/>
        </p:nvSpPr>
        <p:spPr>
          <a:xfrm>
            <a:off x="1928157" y="6740529"/>
            <a:ext cx="1836549" cy="382092"/>
          </a:xfrm>
          <a:prstGeom prst="rect">
            <a:avLst/>
          </a:prstGeom>
          <a:noFill/>
        </p:spPr>
        <p:txBody>
          <a:bodyPr wrap="square" rtlCol="0">
            <a:spAutoFit/>
          </a:bodyPr>
          <a:lstStyle/>
          <a:p>
            <a:pPr>
              <a:lnSpc>
                <a:spcPct val="150000"/>
              </a:lnSpc>
            </a:pPr>
            <a:r>
              <a:rPr lang="en-US" sz="1400"/>
              <a:t>Improper fraction</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B1622C8-F70B-472D-929A-E3B0399C8C7C}"/>
                  </a:ext>
                </a:extLst>
              </p:cNvPr>
              <p:cNvSpPr txBox="1"/>
              <p:nvPr/>
            </p:nvSpPr>
            <p:spPr>
              <a:xfrm>
                <a:off x="1137186" y="6775731"/>
                <a:ext cx="558871"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11</m:t>
                          </m:r>
                        </m:num>
                        <m:den>
                          <m:r>
                            <a:rPr lang="en-US" sz="1200" b="0" i="1" smtClean="0">
                              <a:latin typeface="Cambria Math" panose="02040503050406030204" pitchFamily="18" charset="0"/>
                            </a:rPr>
                            <m:t>4</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29</m:t>
                          </m:r>
                        </m:num>
                        <m:den>
                          <m:r>
                            <a:rPr lang="en-US" sz="1200" b="0" i="1" smtClean="0">
                              <a:latin typeface="Cambria Math" panose="02040503050406030204" pitchFamily="18" charset="0"/>
                            </a:rPr>
                            <m:t>5</m:t>
                          </m:r>
                        </m:den>
                      </m:f>
                    </m:oMath>
                  </m:oMathPara>
                </a14:m>
                <a:endParaRPr lang="en-US" sz="1200"/>
              </a:p>
            </p:txBody>
          </p:sp>
        </mc:Choice>
        <mc:Fallback xmlns="">
          <p:sp>
            <p:nvSpPr>
              <p:cNvPr id="17" name="TextBox 16">
                <a:extLst>
                  <a:ext uri="{FF2B5EF4-FFF2-40B4-BE49-F238E27FC236}">
                    <a16:creationId xmlns:a16="http://schemas.microsoft.com/office/drawing/2014/main" id="{1B1622C8-F70B-472D-929A-E3B0399C8C7C}"/>
                  </a:ext>
                </a:extLst>
              </p:cNvPr>
              <p:cNvSpPr txBox="1">
                <a:spLocks noRot="1" noChangeAspect="1" noMove="1" noResize="1" noEditPoints="1" noAdjustHandles="1" noChangeArrowheads="1" noChangeShapeType="1" noTextEdit="1"/>
              </p:cNvSpPr>
              <p:nvPr/>
            </p:nvSpPr>
            <p:spPr>
              <a:xfrm>
                <a:off x="1137186" y="6775731"/>
                <a:ext cx="558871" cy="346890"/>
              </a:xfrm>
              <a:prstGeom prst="rect">
                <a:avLst/>
              </a:prstGeom>
              <a:blipFill>
                <a:blip r:embed="rId9"/>
                <a:stretch>
                  <a:fillRect l="-6593" t="-3571" r="-7692" b="-16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AAB938-B943-4E6D-85CF-2498D0807970}"/>
                  </a:ext>
                </a:extLst>
              </p:cNvPr>
              <p:cNvSpPr txBox="1"/>
              <p:nvPr/>
            </p:nvSpPr>
            <p:spPr>
              <a:xfrm>
                <a:off x="1137185" y="7297330"/>
                <a:ext cx="643831"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55</m:t>
                          </m:r>
                        </m:num>
                        <m:den>
                          <m:r>
                            <a:rPr lang="en-US" sz="1200" b="0" i="1" smtClean="0">
                              <a:latin typeface="Cambria Math" panose="02040503050406030204" pitchFamily="18" charset="0"/>
                            </a:rPr>
                            <m:t>20</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116</m:t>
                          </m:r>
                        </m:num>
                        <m:den>
                          <m:r>
                            <a:rPr lang="en-US" sz="1200" b="0" i="1" smtClean="0">
                              <a:latin typeface="Cambria Math" panose="02040503050406030204" pitchFamily="18" charset="0"/>
                            </a:rPr>
                            <m:t>20</m:t>
                          </m:r>
                        </m:den>
                      </m:f>
                    </m:oMath>
                  </m:oMathPara>
                </a14:m>
                <a:endParaRPr lang="en-US" sz="1200"/>
              </a:p>
            </p:txBody>
          </p:sp>
        </mc:Choice>
        <mc:Fallback xmlns="">
          <p:sp>
            <p:nvSpPr>
              <p:cNvPr id="18" name="TextBox 17">
                <a:extLst>
                  <a:ext uri="{FF2B5EF4-FFF2-40B4-BE49-F238E27FC236}">
                    <a16:creationId xmlns:a16="http://schemas.microsoft.com/office/drawing/2014/main" id="{9CAAB938-B943-4E6D-85CF-2498D0807970}"/>
                  </a:ext>
                </a:extLst>
              </p:cNvPr>
              <p:cNvSpPr txBox="1">
                <a:spLocks noRot="1" noChangeAspect="1" noMove="1" noResize="1" noEditPoints="1" noAdjustHandles="1" noChangeArrowheads="1" noChangeShapeType="1" noTextEdit="1"/>
              </p:cNvSpPr>
              <p:nvPr/>
            </p:nvSpPr>
            <p:spPr>
              <a:xfrm>
                <a:off x="1137185" y="7297330"/>
                <a:ext cx="643831" cy="350673"/>
              </a:xfrm>
              <a:prstGeom prst="rect">
                <a:avLst/>
              </a:prstGeom>
              <a:blipFill>
                <a:blip r:embed="rId10"/>
                <a:stretch>
                  <a:fillRect l="-6667" t="-3448" r="-6667"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9A6B211-15E1-4DF5-BDC4-06E8701EDBC4}"/>
                  </a:ext>
                </a:extLst>
              </p:cNvPr>
              <p:cNvSpPr txBox="1"/>
              <p:nvPr/>
            </p:nvSpPr>
            <p:spPr>
              <a:xfrm>
                <a:off x="1137185" y="7822156"/>
                <a:ext cx="290144"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171</m:t>
                          </m:r>
                        </m:num>
                        <m:den>
                          <m:r>
                            <a:rPr lang="en-US" sz="1200" b="0" i="1" smtClean="0">
                              <a:latin typeface="Cambria Math" panose="02040503050406030204" pitchFamily="18" charset="0"/>
                            </a:rPr>
                            <m:t>20</m:t>
                          </m:r>
                        </m:den>
                      </m:f>
                    </m:oMath>
                  </m:oMathPara>
                </a14:m>
                <a:endParaRPr lang="en-US" sz="1200"/>
              </a:p>
            </p:txBody>
          </p:sp>
        </mc:Choice>
        <mc:Fallback xmlns="">
          <p:sp>
            <p:nvSpPr>
              <p:cNvPr id="19" name="TextBox 18">
                <a:extLst>
                  <a:ext uri="{FF2B5EF4-FFF2-40B4-BE49-F238E27FC236}">
                    <a16:creationId xmlns:a16="http://schemas.microsoft.com/office/drawing/2014/main" id="{59A6B211-15E1-4DF5-BDC4-06E8701EDBC4}"/>
                  </a:ext>
                </a:extLst>
              </p:cNvPr>
              <p:cNvSpPr txBox="1">
                <a:spLocks noRot="1" noChangeAspect="1" noMove="1" noResize="1" noEditPoints="1" noAdjustHandles="1" noChangeArrowheads="1" noChangeShapeType="1" noTextEdit="1"/>
              </p:cNvSpPr>
              <p:nvPr/>
            </p:nvSpPr>
            <p:spPr>
              <a:xfrm>
                <a:off x="1137185" y="7822156"/>
                <a:ext cx="290144" cy="346890"/>
              </a:xfrm>
              <a:prstGeom prst="rect">
                <a:avLst/>
              </a:prstGeom>
              <a:blipFill>
                <a:blip r:embed="rId11"/>
                <a:stretch>
                  <a:fillRect l="-12766" t="-3509" r="-14894"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D1C73B2-C194-41C8-BAF4-CF6F3E0F2A03}"/>
                  </a:ext>
                </a:extLst>
              </p:cNvPr>
              <p:cNvSpPr txBox="1"/>
              <p:nvPr/>
            </p:nvSpPr>
            <p:spPr>
              <a:xfrm>
                <a:off x="1143308" y="8339417"/>
                <a:ext cx="315792"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8</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11</m:t>
                          </m:r>
                        </m:num>
                        <m:den>
                          <m:r>
                            <a:rPr lang="en-US" sz="1200" b="0" i="1" smtClean="0">
                              <a:latin typeface="Cambria Math" panose="02040503050406030204" pitchFamily="18" charset="0"/>
                            </a:rPr>
                            <m:t>20</m:t>
                          </m:r>
                        </m:den>
                      </m:f>
                    </m:oMath>
                  </m:oMathPara>
                </a14:m>
                <a:endParaRPr lang="en-US" sz="1200"/>
              </a:p>
            </p:txBody>
          </p:sp>
        </mc:Choice>
        <mc:Fallback xmlns="">
          <p:sp>
            <p:nvSpPr>
              <p:cNvPr id="20" name="TextBox 19">
                <a:extLst>
                  <a:ext uri="{FF2B5EF4-FFF2-40B4-BE49-F238E27FC236}">
                    <a16:creationId xmlns:a16="http://schemas.microsoft.com/office/drawing/2014/main" id="{DD1C73B2-C194-41C8-BAF4-CF6F3E0F2A03}"/>
                  </a:ext>
                </a:extLst>
              </p:cNvPr>
              <p:cNvSpPr txBox="1">
                <a:spLocks noRot="1" noChangeAspect="1" noMove="1" noResize="1" noEditPoints="1" noAdjustHandles="1" noChangeArrowheads="1" noChangeShapeType="1" noTextEdit="1"/>
              </p:cNvSpPr>
              <p:nvPr/>
            </p:nvSpPr>
            <p:spPr>
              <a:xfrm>
                <a:off x="1143308" y="8339417"/>
                <a:ext cx="315792" cy="346890"/>
              </a:xfrm>
              <a:prstGeom prst="rect">
                <a:avLst/>
              </a:prstGeom>
              <a:blipFill>
                <a:blip r:embed="rId12"/>
                <a:stretch>
                  <a:fillRect l="-11765" t="-3509" r="-13725" b="-14035"/>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D562A78D-FC52-49CD-A430-53FB258424CA}"/>
              </a:ext>
            </a:extLst>
          </p:cNvPr>
          <p:cNvSpPr/>
          <p:nvPr/>
        </p:nvSpPr>
        <p:spPr>
          <a:xfrm>
            <a:off x="1945035" y="7232505"/>
            <a:ext cx="1836549" cy="415498"/>
          </a:xfrm>
          <a:prstGeom prst="rect">
            <a:avLst/>
          </a:prstGeom>
        </p:spPr>
        <p:txBody>
          <a:bodyPr wrap="square">
            <a:spAutoFit/>
          </a:bodyPr>
          <a:lstStyle/>
          <a:p>
            <a:pPr>
              <a:lnSpc>
                <a:spcPct val="150000"/>
              </a:lnSpc>
            </a:pPr>
            <a:r>
              <a:rPr lang="en-US" sz="1400"/>
              <a:t>Common denominator</a:t>
            </a:r>
          </a:p>
        </p:txBody>
      </p:sp>
      <p:sp>
        <p:nvSpPr>
          <p:cNvPr id="16" name="Rectangle 15">
            <a:extLst>
              <a:ext uri="{FF2B5EF4-FFF2-40B4-BE49-F238E27FC236}">
                <a16:creationId xmlns:a16="http://schemas.microsoft.com/office/drawing/2014/main" id="{A11E596A-EC35-424B-B1D2-DEB74A5F30BE}"/>
              </a:ext>
            </a:extLst>
          </p:cNvPr>
          <p:cNvSpPr/>
          <p:nvPr/>
        </p:nvSpPr>
        <p:spPr>
          <a:xfrm>
            <a:off x="1972277" y="8368086"/>
            <a:ext cx="1607831" cy="738664"/>
          </a:xfrm>
          <a:prstGeom prst="rect">
            <a:avLst/>
          </a:prstGeom>
        </p:spPr>
        <p:txBody>
          <a:bodyPr wrap="square">
            <a:spAutoFit/>
          </a:bodyPr>
          <a:lstStyle/>
          <a:p>
            <a:pPr>
              <a:lnSpc>
                <a:spcPct val="150000"/>
              </a:lnSpc>
            </a:pPr>
            <a:r>
              <a:rPr lang="en-US" sz="1400"/>
              <a:t>Mixed number </a:t>
            </a:r>
          </a:p>
          <a:p>
            <a:pPr>
              <a:lnSpc>
                <a:spcPct val="150000"/>
              </a:lnSpc>
            </a:pPr>
            <a:r>
              <a:rPr lang="en-US" sz="1400"/>
              <a:t>reduce if necessary</a:t>
            </a:r>
          </a:p>
        </p:txBody>
      </p:sp>
      <p:sp>
        <p:nvSpPr>
          <p:cNvPr id="21" name="Rectangle 20">
            <a:extLst>
              <a:ext uri="{FF2B5EF4-FFF2-40B4-BE49-F238E27FC236}">
                <a16:creationId xmlns:a16="http://schemas.microsoft.com/office/drawing/2014/main" id="{AFE0E49F-240B-4277-A129-03159CC32BD7}"/>
              </a:ext>
            </a:extLst>
          </p:cNvPr>
          <p:cNvSpPr/>
          <p:nvPr/>
        </p:nvSpPr>
        <p:spPr>
          <a:xfrm>
            <a:off x="1972277" y="7754129"/>
            <a:ext cx="530915" cy="507831"/>
          </a:xfrm>
          <a:prstGeom prst="rect">
            <a:avLst/>
          </a:prstGeom>
        </p:spPr>
        <p:txBody>
          <a:bodyPr wrap="none">
            <a:spAutoFit/>
          </a:bodyPr>
          <a:lstStyle/>
          <a:p>
            <a:pPr>
              <a:lnSpc>
                <a:spcPct val="150000"/>
              </a:lnSpc>
            </a:pPr>
            <a:r>
              <a:rPr lang="en-US" sz="1400"/>
              <a:t>Add</a:t>
            </a:r>
            <a:r>
              <a:rPr lang="en-US"/>
              <a:t>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B5246E2-53CB-4CAF-8934-9B1FB01911F7}"/>
                  </a:ext>
                </a:extLst>
              </p:cNvPr>
              <p:cNvSpPr txBox="1"/>
              <p:nvPr/>
            </p:nvSpPr>
            <p:spPr>
              <a:xfrm>
                <a:off x="4338501" y="6798457"/>
                <a:ext cx="926407"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2+5+</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3</m:t>
                          </m:r>
                        </m:num>
                        <m:den>
                          <m:r>
                            <a:rPr lang="en-US" sz="1200" b="0" i="1" smtClean="0">
                              <a:latin typeface="Cambria Math" panose="02040503050406030204" pitchFamily="18" charset="0"/>
                            </a:rPr>
                            <m:t>4</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4</m:t>
                          </m:r>
                        </m:num>
                        <m:den>
                          <m:r>
                            <a:rPr lang="en-US" sz="1200" b="0" i="1" smtClean="0">
                              <a:latin typeface="Cambria Math" panose="02040503050406030204" pitchFamily="18" charset="0"/>
                            </a:rPr>
                            <m:t>5</m:t>
                          </m:r>
                        </m:den>
                      </m:f>
                    </m:oMath>
                  </m:oMathPara>
                </a14:m>
                <a:endParaRPr lang="en-US" sz="1200"/>
              </a:p>
            </p:txBody>
          </p:sp>
        </mc:Choice>
        <mc:Fallback xmlns="">
          <p:sp>
            <p:nvSpPr>
              <p:cNvPr id="24" name="TextBox 23">
                <a:extLst>
                  <a:ext uri="{FF2B5EF4-FFF2-40B4-BE49-F238E27FC236}">
                    <a16:creationId xmlns:a16="http://schemas.microsoft.com/office/drawing/2014/main" id="{8B5246E2-53CB-4CAF-8934-9B1FB01911F7}"/>
                  </a:ext>
                </a:extLst>
              </p:cNvPr>
              <p:cNvSpPr txBox="1">
                <a:spLocks noRot="1" noChangeAspect="1" noMove="1" noResize="1" noEditPoints="1" noAdjustHandles="1" noChangeArrowheads="1" noChangeShapeType="1" noTextEdit="1"/>
              </p:cNvSpPr>
              <p:nvPr/>
            </p:nvSpPr>
            <p:spPr>
              <a:xfrm>
                <a:off x="4338501" y="6798457"/>
                <a:ext cx="926407" cy="346890"/>
              </a:xfrm>
              <a:prstGeom prst="rect">
                <a:avLst/>
              </a:prstGeom>
              <a:blipFill>
                <a:blip r:embed="rId13"/>
                <a:stretch>
                  <a:fillRect l="-3289" t="-3509" r="-3289" b="-15789"/>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EAAFAB1D-7244-4B5B-9E31-EF0BC3E24323}"/>
              </a:ext>
            </a:extLst>
          </p:cNvPr>
          <p:cNvSpPr txBox="1"/>
          <p:nvPr/>
        </p:nvSpPr>
        <p:spPr>
          <a:xfrm>
            <a:off x="5584555" y="6795471"/>
            <a:ext cx="1836549" cy="382092"/>
          </a:xfrm>
          <a:prstGeom prst="rect">
            <a:avLst/>
          </a:prstGeom>
          <a:noFill/>
        </p:spPr>
        <p:txBody>
          <a:bodyPr wrap="square" rtlCol="0">
            <a:spAutoFit/>
          </a:bodyPr>
          <a:lstStyle/>
          <a:p>
            <a:pPr>
              <a:lnSpc>
                <a:spcPct val="150000"/>
              </a:lnSpc>
            </a:pPr>
            <a:r>
              <a:rPr lang="en-US" sz="1400"/>
              <a:t>Rearrange</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FBFC3D0-43FF-4820-9281-953A9FFE9938}"/>
                  </a:ext>
                </a:extLst>
              </p:cNvPr>
              <p:cNvSpPr txBox="1"/>
              <p:nvPr/>
            </p:nvSpPr>
            <p:spPr>
              <a:xfrm>
                <a:off x="4338501" y="7268701"/>
                <a:ext cx="1096326"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2+5+</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15</m:t>
                          </m:r>
                        </m:num>
                        <m:den>
                          <m:r>
                            <a:rPr lang="en-US" sz="1200" b="0" i="1" smtClean="0">
                              <a:latin typeface="Cambria Math" panose="02040503050406030204" pitchFamily="18" charset="0"/>
                            </a:rPr>
                            <m:t>20</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16</m:t>
                          </m:r>
                        </m:num>
                        <m:den>
                          <m:r>
                            <a:rPr lang="en-US" sz="1200" b="0" i="1" smtClean="0">
                              <a:latin typeface="Cambria Math" panose="02040503050406030204" pitchFamily="18" charset="0"/>
                            </a:rPr>
                            <m:t>20</m:t>
                          </m:r>
                        </m:den>
                      </m:f>
                    </m:oMath>
                  </m:oMathPara>
                </a14:m>
                <a:endParaRPr lang="en-US" sz="1200"/>
              </a:p>
            </p:txBody>
          </p:sp>
        </mc:Choice>
        <mc:Fallback xmlns="">
          <p:sp>
            <p:nvSpPr>
              <p:cNvPr id="26" name="TextBox 25">
                <a:extLst>
                  <a:ext uri="{FF2B5EF4-FFF2-40B4-BE49-F238E27FC236}">
                    <a16:creationId xmlns:a16="http://schemas.microsoft.com/office/drawing/2014/main" id="{5FBFC3D0-43FF-4820-9281-953A9FFE9938}"/>
                  </a:ext>
                </a:extLst>
              </p:cNvPr>
              <p:cNvSpPr txBox="1">
                <a:spLocks noRot="1" noChangeAspect="1" noMove="1" noResize="1" noEditPoints="1" noAdjustHandles="1" noChangeArrowheads="1" noChangeShapeType="1" noTextEdit="1"/>
              </p:cNvSpPr>
              <p:nvPr/>
            </p:nvSpPr>
            <p:spPr>
              <a:xfrm>
                <a:off x="4338501" y="7268701"/>
                <a:ext cx="1096326" cy="350673"/>
              </a:xfrm>
              <a:prstGeom prst="rect">
                <a:avLst/>
              </a:prstGeom>
              <a:blipFill>
                <a:blip r:embed="rId14"/>
                <a:stretch>
                  <a:fillRect l="-2778" t="-3448" r="-2778" b="-13793"/>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ABBBCD9E-7EEC-437F-9F1F-AF1423675D87}"/>
              </a:ext>
            </a:extLst>
          </p:cNvPr>
          <p:cNvSpPr/>
          <p:nvPr/>
        </p:nvSpPr>
        <p:spPr>
          <a:xfrm>
            <a:off x="5584555" y="7232505"/>
            <a:ext cx="1836549" cy="415498"/>
          </a:xfrm>
          <a:prstGeom prst="rect">
            <a:avLst/>
          </a:prstGeom>
        </p:spPr>
        <p:txBody>
          <a:bodyPr wrap="square">
            <a:spAutoFit/>
          </a:bodyPr>
          <a:lstStyle/>
          <a:p>
            <a:pPr>
              <a:lnSpc>
                <a:spcPct val="150000"/>
              </a:lnSpc>
            </a:pPr>
            <a:r>
              <a:rPr lang="en-US" sz="1400"/>
              <a:t>Common denominator</a:t>
            </a:r>
          </a:p>
        </p:txBody>
      </p:sp>
      <p:sp>
        <p:nvSpPr>
          <p:cNvPr id="28" name="Rectangle 27">
            <a:extLst>
              <a:ext uri="{FF2B5EF4-FFF2-40B4-BE49-F238E27FC236}">
                <a16:creationId xmlns:a16="http://schemas.microsoft.com/office/drawing/2014/main" id="{4AF23055-D76B-4576-96D9-B96686C3B589}"/>
              </a:ext>
            </a:extLst>
          </p:cNvPr>
          <p:cNvSpPr/>
          <p:nvPr/>
        </p:nvSpPr>
        <p:spPr>
          <a:xfrm>
            <a:off x="5584555" y="7698447"/>
            <a:ext cx="530915" cy="507831"/>
          </a:xfrm>
          <a:prstGeom prst="rect">
            <a:avLst/>
          </a:prstGeom>
        </p:spPr>
        <p:txBody>
          <a:bodyPr wrap="none">
            <a:spAutoFit/>
          </a:bodyPr>
          <a:lstStyle/>
          <a:p>
            <a:pPr>
              <a:lnSpc>
                <a:spcPct val="150000"/>
              </a:lnSpc>
            </a:pPr>
            <a:r>
              <a:rPr lang="en-US" sz="1400"/>
              <a:t>Add</a:t>
            </a:r>
            <a:r>
              <a:rPr lang="en-US"/>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7553D8D-FBC0-45FA-B334-F76B1069186F}"/>
                  </a:ext>
                </a:extLst>
              </p:cNvPr>
              <p:cNvSpPr txBox="1"/>
              <p:nvPr/>
            </p:nvSpPr>
            <p:spPr>
              <a:xfrm>
                <a:off x="4339605" y="7742728"/>
                <a:ext cx="473911"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7+</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31</m:t>
                          </m:r>
                        </m:num>
                        <m:den>
                          <m:r>
                            <a:rPr lang="en-US" sz="1200" b="0" i="1" smtClean="0">
                              <a:latin typeface="Cambria Math" panose="02040503050406030204" pitchFamily="18" charset="0"/>
                            </a:rPr>
                            <m:t>20</m:t>
                          </m:r>
                        </m:den>
                      </m:f>
                    </m:oMath>
                  </m:oMathPara>
                </a14:m>
                <a:endParaRPr lang="en-US" sz="1200"/>
              </a:p>
            </p:txBody>
          </p:sp>
        </mc:Choice>
        <mc:Fallback xmlns="">
          <p:sp>
            <p:nvSpPr>
              <p:cNvPr id="29" name="TextBox 28">
                <a:extLst>
                  <a:ext uri="{FF2B5EF4-FFF2-40B4-BE49-F238E27FC236}">
                    <a16:creationId xmlns:a16="http://schemas.microsoft.com/office/drawing/2014/main" id="{C7553D8D-FBC0-45FA-B334-F76B1069186F}"/>
                  </a:ext>
                </a:extLst>
              </p:cNvPr>
              <p:cNvSpPr txBox="1">
                <a:spLocks noRot="1" noChangeAspect="1" noMove="1" noResize="1" noEditPoints="1" noAdjustHandles="1" noChangeArrowheads="1" noChangeShapeType="1" noTextEdit="1"/>
              </p:cNvSpPr>
              <p:nvPr/>
            </p:nvSpPr>
            <p:spPr>
              <a:xfrm>
                <a:off x="4339605" y="7742728"/>
                <a:ext cx="473911" cy="346890"/>
              </a:xfrm>
              <a:prstGeom prst="rect">
                <a:avLst/>
              </a:prstGeom>
              <a:blipFill>
                <a:blip r:embed="rId15"/>
                <a:stretch>
                  <a:fillRect l="-7692" t="-3509" r="-7692" b="-14035"/>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A0FD34A1-9725-435E-BDCB-1B71C50CEAF6}"/>
              </a:ext>
            </a:extLst>
          </p:cNvPr>
          <p:cNvSpPr/>
          <p:nvPr/>
        </p:nvSpPr>
        <p:spPr>
          <a:xfrm>
            <a:off x="5605722" y="8256722"/>
            <a:ext cx="1607831" cy="382092"/>
          </a:xfrm>
          <a:prstGeom prst="rect">
            <a:avLst/>
          </a:prstGeom>
        </p:spPr>
        <p:txBody>
          <a:bodyPr wrap="square">
            <a:spAutoFit/>
          </a:bodyPr>
          <a:lstStyle/>
          <a:p>
            <a:pPr>
              <a:lnSpc>
                <a:spcPct val="150000"/>
              </a:lnSpc>
            </a:pPr>
            <a:r>
              <a:rPr lang="en-US" sz="1400"/>
              <a:t>Mixed number </a:t>
            </a:r>
          </a:p>
        </p:txBody>
      </p:sp>
      <p:sp>
        <p:nvSpPr>
          <p:cNvPr id="31" name="Rectangle 30">
            <a:extLst>
              <a:ext uri="{FF2B5EF4-FFF2-40B4-BE49-F238E27FC236}">
                <a16:creationId xmlns:a16="http://schemas.microsoft.com/office/drawing/2014/main" id="{8A3F7176-C15F-40DF-96AD-7613A6EB4B72}"/>
              </a:ext>
            </a:extLst>
          </p:cNvPr>
          <p:cNvSpPr/>
          <p:nvPr/>
        </p:nvSpPr>
        <p:spPr>
          <a:xfrm>
            <a:off x="5605722" y="8686307"/>
            <a:ext cx="530915" cy="507831"/>
          </a:xfrm>
          <a:prstGeom prst="rect">
            <a:avLst/>
          </a:prstGeom>
        </p:spPr>
        <p:txBody>
          <a:bodyPr wrap="none">
            <a:spAutoFit/>
          </a:bodyPr>
          <a:lstStyle/>
          <a:p>
            <a:pPr>
              <a:lnSpc>
                <a:spcPct val="150000"/>
              </a:lnSpc>
            </a:pPr>
            <a:r>
              <a:rPr lang="en-US" sz="1400"/>
              <a:t>Add</a:t>
            </a:r>
            <a:r>
              <a:rPr lang="en-US"/>
              <a:t> </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3BAE975-9F58-422A-985E-37D5F51E1AD6}"/>
                  </a:ext>
                </a:extLst>
              </p:cNvPr>
              <p:cNvSpPr txBox="1"/>
              <p:nvPr/>
            </p:nvSpPr>
            <p:spPr>
              <a:xfrm>
                <a:off x="4339605" y="8339417"/>
                <a:ext cx="584519"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7+1</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11</m:t>
                          </m:r>
                        </m:num>
                        <m:den>
                          <m:r>
                            <a:rPr lang="en-US" sz="1200" b="0" i="1" smtClean="0">
                              <a:latin typeface="Cambria Math" panose="02040503050406030204" pitchFamily="18" charset="0"/>
                            </a:rPr>
                            <m:t>20</m:t>
                          </m:r>
                        </m:den>
                      </m:f>
                    </m:oMath>
                  </m:oMathPara>
                </a14:m>
                <a:endParaRPr lang="en-US" sz="1200"/>
              </a:p>
            </p:txBody>
          </p:sp>
        </mc:Choice>
        <mc:Fallback xmlns="">
          <p:sp>
            <p:nvSpPr>
              <p:cNvPr id="32" name="TextBox 31">
                <a:extLst>
                  <a:ext uri="{FF2B5EF4-FFF2-40B4-BE49-F238E27FC236}">
                    <a16:creationId xmlns:a16="http://schemas.microsoft.com/office/drawing/2014/main" id="{13BAE975-9F58-422A-985E-37D5F51E1AD6}"/>
                  </a:ext>
                </a:extLst>
              </p:cNvPr>
              <p:cNvSpPr txBox="1">
                <a:spLocks noRot="1" noChangeAspect="1" noMove="1" noResize="1" noEditPoints="1" noAdjustHandles="1" noChangeArrowheads="1" noChangeShapeType="1" noTextEdit="1"/>
              </p:cNvSpPr>
              <p:nvPr/>
            </p:nvSpPr>
            <p:spPr>
              <a:xfrm>
                <a:off x="4339605" y="8339417"/>
                <a:ext cx="584519" cy="346890"/>
              </a:xfrm>
              <a:prstGeom prst="rect">
                <a:avLst/>
              </a:prstGeom>
              <a:blipFill>
                <a:blip r:embed="rId16"/>
                <a:stretch>
                  <a:fillRect l="-6250" t="-3509" r="-6250"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4DFAED0-6C1B-44E2-BDA8-C3AE94E00B48}"/>
                  </a:ext>
                </a:extLst>
              </p:cNvPr>
              <p:cNvSpPr txBox="1"/>
              <p:nvPr/>
            </p:nvSpPr>
            <p:spPr>
              <a:xfrm>
                <a:off x="4366281" y="8933305"/>
                <a:ext cx="315792"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8</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11</m:t>
                          </m:r>
                        </m:num>
                        <m:den>
                          <m:r>
                            <a:rPr lang="en-US" sz="1200" b="0" i="1" smtClean="0">
                              <a:latin typeface="Cambria Math" panose="02040503050406030204" pitchFamily="18" charset="0"/>
                            </a:rPr>
                            <m:t>20</m:t>
                          </m:r>
                        </m:den>
                      </m:f>
                    </m:oMath>
                  </m:oMathPara>
                </a14:m>
                <a:endParaRPr lang="en-US" sz="1200"/>
              </a:p>
            </p:txBody>
          </p:sp>
        </mc:Choice>
        <mc:Fallback xmlns="">
          <p:sp>
            <p:nvSpPr>
              <p:cNvPr id="33" name="TextBox 32">
                <a:extLst>
                  <a:ext uri="{FF2B5EF4-FFF2-40B4-BE49-F238E27FC236}">
                    <a16:creationId xmlns:a16="http://schemas.microsoft.com/office/drawing/2014/main" id="{64DFAED0-6C1B-44E2-BDA8-C3AE94E00B48}"/>
                  </a:ext>
                </a:extLst>
              </p:cNvPr>
              <p:cNvSpPr txBox="1">
                <a:spLocks noRot="1" noChangeAspect="1" noMove="1" noResize="1" noEditPoints="1" noAdjustHandles="1" noChangeArrowheads="1" noChangeShapeType="1" noTextEdit="1"/>
              </p:cNvSpPr>
              <p:nvPr/>
            </p:nvSpPr>
            <p:spPr>
              <a:xfrm>
                <a:off x="4366281" y="8933305"/>
                <a:ext cx="315792" cy="346890"/>
              </a:xfrm>
              <a:prstGeom prst="rect">
                <a:avLst/>
              </a:prstGeom>
              <a:blipFill>
                <a:blip r:embed="rId17"/>
                <a:stretch>
                  <a:fillRect l="-11538" t="-1754" r="-11538" b="-14035"/>
                </a:stretch>
              </a:blipFill>
            </p:spPr>
            <p:txBody>
              <a:bodyPr/>
              <a:lstStyle/>
              <a:p>
                <a:r>
                  <a:rPr lang="en-US">
                    <a:noFill/>
                  </a:rPr>
                  <a:t> </a:t>
                </a:r>
              </a:p>
            </p:txBody>
          </p:sp>
        </mc:Fallback>
      </mc:AlternateContent>
    </p:spTree>
    <p:extLst>
      <p:ext uri="{BB962C8B-B14F-4D97-AF65-F5344CB8AC3E}">
        <p14:creationId xmlns:p14="http://schemas.microsoft.com/office/powerpoint/2010/main" val="2959025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515185" y="263418"/>
            <a:ext cx="6744863" cy="707886"/>
          </a:xfrm>
          <a:prstGeom prst="rect">
            <a:avLst/>
          </a:prstGeom>
          <a:noFill/>
          <a:ln>
            <a:noFill/>
          </a:ln>
        </p:spPr>
        <p:txBody>
          <a:bodyPr wrap="square" rtlCol="0" anchor="t">
            <a:spAutoFit/>
          </a:bodyPr>
          <a:lstStyle/>
          <a:p>
            <a:r>
              <a:rPr lang="en-US" sz="4000" dirty="0">
                <a:ln>
                  <a:solidFill>
                    <a:schemeClr val="bg1">
                      <a:lumMod val="75000"/>
                    </a:schemeClr>
                  </a:solidFill>
                </a:ln>
                <a:latin typeface="jabjai" panose="00000300000000000000" pitchFamily="2" charset="0"/>
              </a:rPr>
              <a:t>Subtracting Fractions</a:t>
            </a:r>
            <a:r>
              <a:rPr lang="en-US" sz="4000" dirty="0">
                <a:latin typeface="jabjai" panose="00000300000000000000" pitchFamily="2" charset="0"/>
              </a:rPr>
              <a:t> </a:t>
            </a:r>
            <a:r>
              <a:rPr lang="en-US" dirty="0">
                <a:latin typeface="jabjai" panose="00000300000000000000" pitchFamily="2" charset="0"/>
              </a:rPr>
              <a:t>(with negatives)</a:t>
            </a:r>
            <a:endParaRPr lang="en-US" kern="1200" dirty="0">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Subtracting Fractions</a:t>
            </a:r>
          </a:p>
        </p:txBody>
      </p:sp>
      <p:sp>
        <p:nvSpPr>
          <p:cNvPr id="84" name="TextBox 83">
            <a:extLst>
              <a:ext uri="{FF2B5EF4-FFF2-40B4-BE49-F238E27FC236}">
                <a16:creationId xmlns:a16="http://schemas.microsoft.com/office/drawing/2014/main" id="{75A7D0B6-8B4B-4DCA-8EBC-2466A9519F8D}"/>
              </a:ext>
            </a:extLst>
          </p:cNvPr>
          <p:cNvSpPr txBox="1"/>
          <p:nvPr/>
        </p:nvSpPr>
        <p:spPr>
          <a:xfrm>
            <a:off x="611618" y="1929691"/>
            <a:ext cx="6259380" cy="646331"/>
          </a:xfrm>
          <a:prstGeom prst="rect">
            <a:avLst/>
          </a:prstGeom>
          <a:noFill/>
        </p:spPr>
        <p:txBody>
          <a:bodyPr wrap="square" rtlCol="0">
            <a:spAutoFit/>
          </a:bodyPr>
          <a:lstStyle/>
          <a:p>
            <a:r>
              <a:rPr lang="en-US"/>
              <a:t>Yes, you can have negative fractions. Follow the same rules as integers once you have a common denominator.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F80DEE8-B65D-48EF-B5C4-E3414DA8C3AB}"/>
                  </a:ext>
                </a:extLst>
              </p:cNvPr>
              <p:cNvSpPr txBox="1"/>
              <p:nvPr/>
            </p:nvSpPr>
            <p:spPr>
              <a:xfrm>
                <a:off x="1102316" y="1172273"/>
                <a:ext cx="2015895" cy="417935"/>
              </a:xfrm>
              <a:prstGeom prst="rect">
                <a:avLst/>
              </a:prstGeom>
              <a:noFill/>
            </p:spPr>
            <p:txBody>
              <a:bodyPr wrap="square" lIns="0" tIns="0" rIns="0" bIns="0"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5</m:t>
                        </m:r>
                      </m:den>
                    </m:f>
                    <m:r>
                      <a:rPr lang="en-US" b="0" i="1" smtClean="0">
                        <a:latin typeface="Cambria Math" panose="02040503050406030204" pitchFamily="18" charset="0"/>
                      </a:rPr>
                      <m:t>=</m:t>
                    </m:r>
                    <m:f>
                      <m:fPr>
                        <m:ctrlPr>
                          <a:rPr lang="en-US" i="1">
                            <a:latin typeface="Cambria Math" panose="02040503050406030204" pitchFamily="18" charset="0"/>
                          </a:rPr>
                        </m:ctrlPr>
                      </m:fPr>
                      <m:num/>
                      <m:den/>
                    </m:f>
                  </m:oMath>
                </a14:m>
                <a:r>
                  <a:rPr lang="en-US"/>
                  <a:t> </a:t>
                </a:r>
                <a14:m>
                  <m:oMath xmlns:m="http://schemas.openxmlformats.org/officeDocument/2006/math">
                    <m:r>
                      <a:rPr lang="en-US" i="1">
                        <a:latin typeface="Cambria Math" panose="02040503050406030204" pitchFamily="18" charset="0"/>
                      </a:rPr>
                      <m:t>−</m:t>
                    </m:r>
                  </m:oMath>
                </a14:m>
                <a:r>
                  <a:rPr lang="en-US"/>
                  <a:t> </a:t>
                </a:r>
                <a14:m>
                  <m:oMath xmlns:m="http://schemas.openxmlformats.org/officeDocument/2006/math">
                    <m:f>
                      <m:fPr>
                        <m:ctrlPr>
                          <a:rPr lang="en-US" i="1">
                            <a:latin typeface="Cambria Math" panose="02040503050406030204" pitchFamily="18" charset="0"/>
                          </a:rPr>
                        </m:ctrlPr>
                      </m:fPr>
                      <m:num/>
                      <m:den/>
                    </m:f>
                  </m:oMath>
                </a14:m>
                <a:r>
                  <a:rPr lang="en-US"/>
                  <a:t> = </a:t>
                </a:r>
                <a14:m>
                  <m:oMath xmlns:m="http://schemas.openxmlformats.org/officeDocument/2006/math">
                    <m:f>
                      <m:fPr>
                        <m:ctrlPr>
                          <a:rPr lang="en-US" i="1">
                            <a:latin typeface="Cambria Math" panose="02040503050406030204" pitchFamily="18" charset="0"/>
                          </a:rPr>
                        </m:ctrlPr>
                      </m:fPr>
                      <m:num/>
                      <m:den/>
                    </m:f>
                  </m:oMath>
                </a14:m>
                <a:endParaRPr lang="en-US"/>
              </a:p>
            </p:txBody>
          </p:sp>
        </mc:Choice>
        <mc:Fallback xmlns="">
          <p:sp>
            <p:nvSpPr>
              <p:cNvPr id="6" name="TextBox 5">
                <a:extLst>
                  <a:ext uri="{FF2B5EF4-FFF2-40B4-BE49-F238E27FC236}">
                    <a16:creationId xmlns:a16="http://schemas.microsoft.com/office/drawing/2014/main" id="{6F80DEE8-B65D-48EF-B5C4-E3414DA8C3AB}"/>
                  </a:ext>
                </a:extLst>
              </p:cNvPr>
              <p:cNvSpPr txBox="1">
                <a:spLocks noRot="1" noChangeAspect="1" noMove="1" noResize="1" noEditPoints="1" noAdjustHandles="1" noChangeArrowheads="1" noChangeShapeType="1" noTextEdit="1"/>
              </p:cNvSpPr>
              <p:nvPr/>
            </p:nvSpPr>
            <p:spPr>
              <a:xfrm>
                <a:off x="1102316" y="1172273"/>
                <a:ext cx="2015895" cy="417935"/>
              </a:xfrm>
              <a:prstGeom prst="rect">
                <a:avLst/>
              </a:prstGeom>
              <a:blipFill>
                <a:blip r:embed="rId3"/>
                <a:stretch>
                  <a:fillRect l="-3021" b="-20290"/>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09AD93FE-E490-4493-9A24-E32FD47D5FE4}"/>
              </a:ext>
            </a:extLst>
          </p:cNvPr>
          <p:cNvSpPr/>
          <p:nvPr/>
        </p:nvSpPr>
        <p:spPr>
          <a:xfrm>
            <a:off x="3848656" y="6126786"/>
            <a:ext cx="237566" cy="369332"/>
          </a:xfrm>
          <a:prstGeom prst="rect">
            <a:avLst/>
          </a:prstGeom>
        </p:spPr>
        <p:txBody>
          <a:bodyPr wrap="none">
            <a:spAutoFit/>
          </a:bodyPr>
          <a:lstStyle/>
          <a:p>
            <a:r>
              <a:rPr lang="en-US"/>
              <a:t> </a:t>
            </a:r>
          </a:p>
        </p:txBody>
      </p:sp>
      <p:sp>
        <p:nvSpPr>
          <p:cNvPr id="8" name="Rectangle 7">
            <a:extLst>
              <a:ext uri="{FF2B5EF4-FFF2-40B4-BE49-F238E27FC236}">
                <a16:creationId xmlns:a16="http://schemas.microsoft.com/office/drawing/2014/main" id="{E965973A-4D39-49F2-9CBC-E7ACA3D8C158}"/>
              </a:ext>
            </a:extLst>
          </p:cNvPr>
          <p:cNvSpPr/>
          <p:nvPr/>
        </p:nvSpPr>
        <p:spPr>
          <a:xfrm>
            <a:off x="3848656" y="6126786"/>
            <a:ext cx="237566" cy="369332"/>
          </a:xfrm>
          <a:prstGeom prst="rect">
            <a:avLst/>
          </a:prstGeom>
        </p:spPr>
        <p:txBody>
          <a:bodyPr wrap="none">
            <a:spAutoFit/>
          </a:bodyPr>
          <a:lstStyle/>
          <a:p>
            <a:r>
              <a:rPr lang="en-US"/>
              <a:t> </a:t>
            </a:r>
          </a:p>
        </p:txBody>
      </p:sp>
      <p:sp>
        <p:nvSpPr>
          <p:cNvPr id="9" name="TextBox 8">
            <a:extLst>
              <a:ext uri="{FF2B5EF4-FFF2-40B4-BE49-F238E27FC236}">
                <a16:creationId xmlns:a16="http://schemas.microsoft.com/office/drawing/2014/main" id="{D089E7C2-2300-43F8-AC35-E03026ECCCE6}"/>
              </a:ext>
            </a:extLst>
          </p:cNvPr>
          <p:cNvSpPr txBox="1"/>
          <p:nvPr/>
        </p:nvSpPr>
        <p:spPr>
          <a:xfrm>
            <a:off x="791294" y="4783209"/>
            <a:ext cx="6744863" cy="1323439"/>
          </a:xfrm>
          <a:prstGeom prst="rect">
            <a:avLst/>
          </a:prstGeom>
          <a:noFill/>
          <a:ln>
            <a:noFill/>
          </a:ln>
        </p:spPr>
        <p:txBody>
          <a:bodyPr wrap="square" rtlCol="0">
            <a:spAutoFit/>
          </a:bodyPr>
          <a:lstStyle/>
          <a:p>
            <a:pPr algn="ctr"/>
            <a:r>
              <a:rPr lang="en-US" sz="4000">
                <a:ln>
                  <a:solidFill>
                    <a:schemeClr val="bg1">
                      <a:lumMod val="75000"/>
                    </a:schemeClr>
                  </a:solidFill>
                </a:ln>
                <a:latin typeface="jabjai" panose="00000300000000000000" pitchFamily="2" charset="0"/>
              </a:rPr>
              <a:t>subtracting Mixed Numbers</a:t>
            </a:r>
            <a:endParaRPr lang="en-US" sz="4000" kern="1200">
              <a:ln>
                <a:solidFill>
                  <a:schemeClr val="bg1">
                    <a:lumMod val="75000"/>
                  </a:schemeClr>
                </a:solidFill>
              </a:ln>
              <a:solidFill>
                <a:schemeClr val="tx1"/>
              </a:solidFill>
              <a:latin typeface="jabjai" panose="00000300000000000000" pitchFamily="2"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92BD919-942A-4E33-8DAE-402D5C8B4D0D}"/>
                  </a:ext>
                </a:extLst>
              </p:cNvPr>
              <p:cNvSpPr txBox="1"/>
              <p:nvPr/>
            </p:nvSpPr>
            <p:spPr>
              <a:xfrm>
                <a:off x="3441076" y="6126786"/>
                <a:ext cx="815160"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3</m:t>
                          </m:r>
                        </m:num>
                        <m:den>
                          <m:r>
                            <a:rPr lang="en-US" sz="1600" b="0" i="1" smtClean="0">
                              <a:latin typeface="Cambria Math" panose="02040503050406030204" pitchFamily="18" charset="0"/>
                            </a:rPr>
                            <m:t>4</m:t>
                          </m:r>
                        </m:den>
                      </m:f>
                      <m:r>
                        <a:rPr lang="en-US" sz="1600" b="0" i="1" smtClean="0">
                          <a:latin typeface="Cambria Math" panose="02040503050406030204" pitchFamily="18" charset="0"/>
                        </a:rPr>
                        <m:t>−2</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4</m:t>
                          </m:r>
                        </m:num>
                        <m:den>
                          <m:r>
                            <a:rPr lang="en-US" sz="1600" b="0" i="1" smtClean="0">
                              <a:latin typeface="Cambria Math" panose="02040503050406030204" pitchFamily="18" charset="0"/>
                            </a:rPr>
                            <m:t>5</m:t>
                          </m:r>
                        </m:den>
                      </m:f>
                    </m:oMath>
                  </m:oMathPara>
                </a14:m>
                <a:endParaRPr lang="en-US" sz="1600"/>
              </a:p>
            </p:txBody>
          </p:sp>
        </mc:Choice>
        <mc:Fallback xmlns="">
          <p:sp>
            <p:nvSpPr>
              <p:cNvPr id="11" name="TextBox 10">
                <a:extLst>
                  <a:ext uri="{FF2B5EF4-FFF2-40B4-BE49-F238E27FC236}">
                    <a16:creationId xmlns:a16="http://schemas.microsoft.com/office/drawing/2014/main" id="{792BD919-942A-4E33-8DAE-402D5C8B4D0D}"/>
                  </a:ext>
                </a:extLst>
              </p:cNvPr>
              <p:cNvSpPr txBox="1">
                <a:spLocks noRot="1" noChangeAspect="1" noMove="1" noResize="1" noEditPoints="1" noAdjustHandles="1" noChangeArrowheads="1" noChangeShapeType="1" noTextEdit="1"/>
              </p:cNvSpPr>
              <p:nvPr/>
            </p:nvSpPr>
            <p:spPr>
              <a:xfrm>
                <a:off x="3441076" y="6126786"/>
                <a:ext cx="815160" cy="462627"/>
              </a:xfrm>
              <a:prstGeom prst="rect">
                <a:avLst/>
              </a:prstGeom>
              <a:blipFill>
                <a:blip r:embed="rId4"/>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ACB8A8F-8EEF-4E86-B472-1294D4214C8E}"/>
              </a:ext>
            </a:extLst>
          </p:cNvPr>
          <p:cNvSpPr txBox="1"/>
          <p:nvPr/>
        </p:nvSpPr>
        <p:spPr>
          <a:xfrm>
            <a:off x="1725851" y="6722365"/>
            <a:ext cx="1836549" cy="382092"/>
          </a:xfrm>
          <a:prstGeom prst="rect">
            <a:avLst/>
          </a:prstGeom>
          <a:noFill/>
        </p:spPr>
        <p:txBody>
          <a:bodyPr wrap="square" rtlCol="0">
            <a:spAutoFit/>
          </a:bodyPr>
          <a:lstStyle/>
          <a:p>
            <a:pPr>
              <a:lnSpc>
                <a:spcPct val="150000"/>
              </a:lnSpc>
            </a:pPr>
            <a:r>
              <a:rPr lang="en-US" sz="1400"/>
              <a:t>Improper fraction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7D69EB8-B62F-4E61-91AD-418B62EC6AAD}"/>
                  </a:ext>
                </a:extLst>
              </p:cNvPr>
              <p:cNvSpPr txBox="1"/>
              <p:nvPr/>
            </p:nvSpPr>
            <p:spPr>
              <a:xfrm>
                <a:off x="934880" y="6757567"/>
                <a:ext cx="558871"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23</m:t>
                          </m:r>
                        </m:num>
                        <m:den>
                          <m:r>
                            <a:rPr lang="en-US" sz="1200" b="0" i="1" smtClean="0">
                              <a:latin typeface="Cambria Math" panose="02040503050406030204" pitchFamily="18" charset="0"/>
                            </a:rPr>
                            <m:t>4</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14</m:t>
                          </m:r>
                        </m:num>
                        <m:den>
                          <m:r>
                            <a:rPr lang="en-US" sz="1200" b="0" i="1" smtClean="0">
                              <a:latin typeface="Cambria Math" panose="02040503050406030204" pitchFamily="18" charset="0"/>
                            </a:rPr>
                            <m:t>5</m:t>
                          </m:r>
                        </m:den>
                      </m:f>
                    </m:oMath>
                  </m:oMathPara>
                </a14:m>
                <a:endParaRPr lang="en-US" sz="1200"/>
              </a:p>
            </p:txBody>
          </p:sp>
        </mc:Choice>
        <mc:Fallback xmlns="">
          <p:sp>
            <p:nvSpPr>
              <p:cNvPr id="13" name="TextBox 12">
                <a:extLst>
                  <a:ext uri="{FF2B5EF4-FFF2-40B4-BE49-F238E27FC236}">
                    <a16:creationId xmlns:a16="http://schemas.microsoft.com/office/drawing/2014/main" id="{07D69EB8-B62F-4E61-91AD-418B62EC6AAD}"/>
                  </a:ext>
                </a:extLst>
              </p:cNvPr>
              <p:cNvSpPr txBox="1">
                <a:spLocks noRot="1" noChangeAspect="1" noMove="1" noResize="1" noEditPoints="1" noAdjustHandles="1" noChangeArrowheads="1" noChangeShapeType="1" noTextEdit="1"/>
              </p:cNvSpPr>
              <p:nvPr/>
            </p:nvSpPr>
            <p:spPr>
              <a:xfrm>
                <a:off x="934880" y="6757567"/>
                <a:ext cx="558871" cy="346890"/>
              </a:xfrm>
              <a:prstGeom prst="rect">
                <a:avLst/>
              </a:prstGeom>
              <a:blipFill>
                <a:blip r:embed="rId5"/>
                <a:stretch>
                  <a:fillRect l="-6522" t="-3571" r="-6522" b="-16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0DB0958-579B-49DB-A848-EBE032CCB328}"/>
                  </a:ext>
                </a:extLst>
              </p:cNvPr>
              <p:cNvSpPr txBox="1"/>
              <p:nvPr/>
            </p:nvSpPr>
            <p:spPr>
              <a:xfrm>
                <a:off x="934879" y="7279166"/>
                <a:ext cx="643831"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115</m:t>
                          </m:r>
                        </m:num>
                        <m:den>
                          <m:r>
                            <a:rPr lang="en-US" sz="1200" b="0" i="1" smtClean="0">
                              <a:latin typeface="Cambria Math" panose="02040503050406030204" pitchFamily="18" charset="0"/>
                            </a:rPr>
                            <m:t>20</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56</m:t>
                          </m:r>
                        </m:num>
                        <m:den>
                          <m:r>
                            <a:rPr lang="en-US" sz="1200" b="0" i="1" smtClean="0">
                              <a:latin typeface="Cambria Math" panose="02040503050406030204" pitchFamily="18" charset="0"/>
                            </a:rPr>
                            <m:t>20</m:t>
                          </m:r>
                        </m:den>
                      </m:f>
                    </m:oMath>
                  </m:oMathPara>
                </a14:m>
                <a:endParaRPr lang="en-US" sz="1200"/>
              </a:p>
            </p:txBody>
          </p:sp>
        </mc:Choice>
        <mc:Fallback xmlns="">
          <p:sp>
            <p:nvSpPr>
              <p:cNvPr id="14" name="TextBox 13">
                <a:extLst>
                  <a:ext uri="{FF2B5EF4-FFF2-40B4-BE49-F238E27FC236}">
                    <a16:creationId xmlns:a16="http://schemas.microsoft.com/office/drawing/2014/main" id="{00DB0958-579B-49DB-A848-EBE032CCB328}"/>
                  </a:ext>
                </a:extLst>
              </p:cNvPr>
              <p:cNvSpPr txBox="1">
                <a:spLocks noRot="1" noChangeAspect="1" noMove="1" noResize="1" noEditPoints="1" noAdjustHandles="1" noChangeArrowheads="1" noChangeShapeType="1" noTextEdit="1"/>
              </p:cNvSpPr>
              <p:nvPr/>
            </p:nvSpPr>
            <p:spPr>
              <a:xfrm>
                <a:off x="934879" y="7279166"/>
                <a:ext cx="643831" cy="350673"/>
              </a:xfrm>
              <a:prstGeom prst="rect">
                <a:avLst/>
              </a:prstGeom>
              <a:blipFill>
                <a:blip r:embed="rId6"/>
                <a:stretch>
                  <a:fillRect l="-5660" t="-3448" r="-6604"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3AC77F7-C928-4CEB-B0A3-8F8123B2F186}"/>
                  </a:ext>
                </a:extLst>
              </p:cNvPr>
              <p:cNvSpPr txBox="1"/>
              <p:nvPr/>
            </p:nvSpPr>
            <p:spPr>
              <a:xfrm>
                <a:off x="934879" y="7803992"/>
                <a:ext cx="205184"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59</m:t>
                          </m:r>
                        </m:num>
                        <m:den>
                          <m:r>
                            <a:rPr lang="en-US" sz="1200" b="0" i="1" smtClean="0">
                              <a:latin typeface="Cambria Math" panose="02040503050406030204" pitchFamily="18" charset="0"/>
                            </a:rPr>
                            <m:t>20</m:t>
                          </m:r>
                        </m:den>
                      </m:f>
                    </m:oMath>
                  </m:oMathPara>
                </a14:m>
                <a:endParaRPr lang="en-US" sz="1200"/>
              </a:p>
            </p:txBody>
          </p:sp>
        </mc:Choice>
        <mc:Fallback xmlns="">
          <p:sp>
            <p:nvSpPr>
              <p:cNvPr id="15" name="TextBox 14">
                <a:extLst>
                  <a:ext uri="{FF2B5EF4-FFF2-40B4-BE49-F238E27FC236}">
                    <a16:creationId xmlns:a16="http://schemas.microsoft.com/office/drawing/2014/main" id="{E3AC77F7-C928-4CEB-B0A3-8F8123B2F186}"/>
                  </a:ext>
                </a:extLst>
              </p:cNvPr>
              <p:cNvSpPr txBox="1">
                <a:spLocks noRot="1" noChangeAspect="1" noMove="1" noResize="1" noEditPoints="1" noAdjustHandles="1" noChangeArrowheads="1" noChangeShapeType="1" noTextEdit="1"/>
              </p:cNvSpPr>
              <p:nvPr/>
            </p:nvSpPr>
            <p:spPr>
              <a:xfrm>
                <a:off x="934879" y="7803992"/>
                <a:ext cx="205184" cy="350673"/>
              </a:xfrm>
              <a:prstGeom prst="rect">
                <a:avLst/>
              </a:prstGeom>
              <a:blipFill>
                <a:blip r:embed="rId7"/>
                <a:stretch>
                  <a:fillRect l="-17647" t="-3448" r="-20588"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40256E2-2333-44CD-93D6-6310605C81B0}"/>
                  </a:ext>
                </a:extLst>
              </p:cNvPr>
              <p:cNvSpPr txBox="1"/>
              <p:nvPr/>
            </p:nvSpPr>
            <p:spPr>
              <a:xfrm>
                <a:off x="941002" y="8321253"/>
                <a:ext cx="315792"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2</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19</m:t>
                          </m:r>
                        </m:num>
                        <m:den>
                          <m:r>
                            <a:rPr lang="en-US" sz="1200" b="0" i="1" smtClean="0">
                              <a:latin typeface="Cambria Math" panose="02040503050406030204" pitchFamily="18" charset="0"/>
                            </a:rPr>
                            <m:t>20</m:t>
                          </m:r>
                        </m:den>
                      </m:f>
                    </m:oMath>
                  </m:oMathPara>
                </a14:m>
                <a:endParaRPr lang="en-US" sz="1200"/>
              </a:p>
            </p:txBody>
          </p:sp>
        </mc:Choice>
        <mc:Fallback xmlns="">
          <p:sp>
            <p:nvSpPr>
              <p:cNvPr id="16" name="TextBox 15">
                <a:extLst>
                  <a:ext uri="{FF2B5EF4-FFF2-40B4-BE49-F238E27FC236}">
                    <a16:creationId xmlns:a16="http://schemas.microsoft.com/office/drawing/2014/main" id="{040256E2-2333-44CD-93D6-6310605C81B0}"/>
                  </a:ext>
                </a:extLst>
              </p:cNvPr>
              <p:cNvSpPr txBox="1">
                <a:spLocks noRot="1" noChangeAspect="1" noMove="1" noResize="1" noEditPoints="1" noAdjustHandles="1" noChangeArrowheads="1" noChangeShapeType="1" noTextEdit="1"/>
              </p:cNvSpPr>
              <p:nvPr/>
            </p:nvSpPr>
            <p:spPr>
              <a:xfrm>
                <a:off x="941002" y="8321253"/>
                <a:ext cx="315792" cy="346890"/>
              </a:xfrm>
              <a:prstGeom prst="rect">
                <a:avLst/>
              </a:prstGeom>
              <a:blipFill>
                <a:blip r:embed="rId8"/>
                <a:stretch>
                  <a:fillRect l="-11538" t="-3509" r="-11538" b="-14035"/>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03406841-4B76-440C-A821-9C704243E0A5}"/>
              </a:ext>
            </a:extLst>
          </p:cNvPr>
          <p:cNvSpPr/>
          <p:nvPr/>
        </p:nvSpPr>
        <p:spPr>
          <a:xfrm>
            <a:off x="1742729" y="7214341"/>
            <a:ext cx="1836549" cy="415498"/>
          </a:xfrm>
          <a:prstGeom prst="rect">
            <a:avLst/>
          </a:prstGeom>
        </p:spPr>
        <p:txBody>
          <a:bodyPr wrap="square">
            <a:spAutoFit/>
          </a:bodyPr>
          <a:lstStyle/>
          <a:p>
            <a:pPr>
              <a:lnSpc>
                <a:spcPct val="150000"/>
              </a:lnSpc>
            </a:pPr>
            <a:r>
              <a:rPr lang="en-US" sz="1400"/>
              <a:t>Common denominator</a:t>
            </a:r>
          </a:p>
        </p:txBody>
      </p:sp>
      <p:sp>
        <p:nvSpPr>
          <p:cNvPr id="18" name="Rectangle 17">
            <a:extLst>
              <a:ext uri="{FF2B5EF4-FFF2-40B4-BE49-F238E27FC236}">
                <a16:creationId xmlns:a16="http://schemas.microsoft.com/office/drawing/2014/main" id="{B278D671-FD06-4804-9E0D-8AB3336FCF2E}"/>
              </a:ext>
            </a:extLst>
          </p:cNvPr>
          <p:cNvSpPr/>
          <p:nvPr/>
        </p:nvSpPr>
        <p:spPr>
          <a:xfrm>
            <a:off x="1769971" y="8349922"/>
            <a:ext cx="1607831" cy="738664"/>
          </a:xfrm>
          <a:prstGeom prst="rect">
            <a:avLst/>
          </a:prstGeom>
        </p:spPr>
        <p:txBody>
          <a:bodyPr wrap="square">
            <a:spAutoFit/>
          </a:bodyPr>
          <a:lstStyle/>
          <a:p>
            <a:pPr>
              <a:lnSpc>
                <a:spcPct val="150000"/>
              </a:lnSpc>
            </a:pPr>
            <a:r>
              <a:rPr lang="en-US" sz="1400"/>
              <a:t>Mixed number </a:t>
            </a:r>
          </a:p>
          <a:p>
            <a:pPr>
              <a:lnSpc>
                <a:spcPct val="150000"/>
              </a:lnSpc>
            </a:pPr>
            <a:r>
              <a:rPr lang="en-US" sz="1400"/>
              <a:t>reduce if necessary</a:t>
            </a:r>
          </a:p>
        </p:txBody>
      </p:sp>
      <p:sp>
        <p:nvSpPr>
          <p:cNvPr id="19" name="Rectangle 18">
            <a:extLst>
              <a:ext uri="{FF2B5EF4-FFF2-40B4-BE49-F238E27FC236}">
                <a16:creationId xmlns:a16="http://schemas.microsoft.com/office/drawing/2014/main" id="{1389679E-9D23-48BA-9333-D8CFF7D1DE27}"/>
              </a:ext>
            </a:extLst>
          </p:cNvPr>
          <p:cNvSpPr/>
          <p:nvPr/>
        </p:nvSpPr>
        <p:spPr>
          <a:xfrm>
            <a:off x="1769971" y="7735965"/>
            <a:ext cx="850297" cy="464871"/>
          </a:xfrm>
          <a:prstGeom prst="rect">
            <a:avLst/>
          </a:prstGeom>
        </p:spPr>
        <p:txBody>
          <a:bodyPr wrap="none">
            <a:spAutoFit/>
          </a:bodyPr>
          <a:lstStyle/>
          <a:p>
            <a:pPr>
              <a:lnSpc>
                <a:spcPct val="150000"/>
              </a:lnSpc>
            </a:pPr>
            <a:r>
              <a:rPr lang="en-US" sz="1400"/>
              <a:t>Subtract</a:t>
            </a:r>
            <a:r>
              <a:rPr lang="en-US"/>
              <a:t>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F51ED32-97E1-4320-BA8E-EC93EB38FFFE}"/>
                  </a:ext>
                </a:extLst>
              </p:cNvPr>
              <p:cNvSpPr txBox="1"/>
              <p:nvPr/>
            </p:nvSpPr>
            <p:spPr>
              <a:xfrm>
                <a:off x="3940835" y="6800109"/>
                <a:ext cx="780085"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5</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15</m:t>
                          </m:r>
                        </m:num>
                        <m:den>
                          <m:r>
                            <a:rPr lang="en-US" sz="1200" b="0" i="1" smtClean="0">
                              <a:latin typeface="Cambria Math" panose="02040503050406030204" pitchFamily="18" charset="0"/>
                            </a:rPr>
                            <m:t>20</m:t>
                          </m:r>
                        </m:den>
                      </m:f>
                      <m:r>
                        <a:rPr lang="en-US" sz="1200" b="0" i="1" smtClean="0">
                          <a:latin typeface="Cambria Math" panose="02040503050406030204" pitchFamily="18" charset="0"/>
                        </a:rPr>
                        <m:t>−2</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16</m:t>
                          </m:r>
                        </m:num>
                        <m:den>
                          <m:r>
                            <a:rPr lang="en-US" sz="1200" b="0" i="1" smtClean="0">
                              <a:latin typeface="Cambria Math" panose="02040503050406030204" pitchFamily="18" charset="0"/>
                            </a:rPr>
                            <m:t>20</m:t>
                          </m:r>
                        </m:den>
                      </m:f>
                    </m:oMath>
                  </m:oMathPara>
                </a14:m>
                <a:endParaRPr lang="en-US" sz="1200"/>
              </a:p>
            </p:txBody>
          </p:sp>
        </mc:Choice>
        <mc:Fallback xmlns="">
          <p:sp>
            <p:nvSpPr>
              <p:cNvPr id="22" name="TextBox 21">
                <a:extLst>
                  <a:ext uri="{FF2B5EF4-FFF2-40B4-BE49-F238E27FC236}">
                    <a16:creationId xmlns:a16="http://schemas.microsoft.com/office/drawing/2014/main" id="{EF51ED32-97E1-4320-BA8E-EC93EB38FFFE}"/>
                  </a:ext>
                </a:extLst>
              </p:cNvPr>
              <p:cNvSpPr txBox="1">
                <a:spLocks noRot="1" noChangeAspect="1" noMove="1" noResize="1" noEditPoints="1" noAdjustHandles="1" noChangeArrowheads="1" noChangeShapeType="1" noTextEdit="1"/>
              </p:cNvSpPr>
              <p:nvPr/>
            </p:nvSpPr>
            <p:spPr>
              <a:xfrm>
                <a:off x="3940835" y="6800109"/>
                <a:ext cx="780085" cy="350673"/>
              </a:xfrm>
              <a:prstGeom prst="rect">
                <a:avLst/>
              </a:prstGeom>
              <a:blipFill>
                <a:blip r:embed="rId9"/>
                <a:stretch>
                  <a:fillRect l="-4688" t="-3509" r="-4688" b="-15789"/>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0933FE6D-59BA-4046-A478-B67B4FE92173}"/>
              </a:ext>
            </a:extLst>
          </p:cNvPr>
          <p:cNvSpPr/>
          <p:nvPr/>
        </p:nvSpPr>
        <p:spPr>
          <a:xfrm>
            <a:off x="5186889" y="6763913"/>
            <a:ext cx="1836549" cy="415498"/>
          </a:xfrm>
          <a:prstGeom prst="rect">
            <a:avLst/>
          </a:prstGeom>
        </p:spPr>
        <p:txBody>
          <a:bodyPr wrap="square">
            <a:spAutoFit/>
          </a:bodyPr>
          <a:lstStyle/>
          <a:p>
            <a:pPr>
              <a:lnSpc>
                <a:spcPct val="150000"/>
              </a:lnSpc>
            </a:pPr>
            <a:r>
              <a:rPr lang="en-US" sz="1400"/>
              <a:t>Common denominator</a:t>
            </a:r>
          </a:p>
        </p:txBody>
      </p:sp>
      <p:sp>
        <p:nvSpPr>
          <p:cNvPr id="24" name="Rectangle 23">
            <a:extLst>
              <a:ext uri="{FF2B5EF4-FFF2-40B4-BE49-F238E27FC236}">
                <a16:creationId xmlns:a16="http://schemas.microsoft.com/office/drawing/2014/main" id="{C272CE18-FCA8-49DA-A5CC-69442DDF5831}"/>
              </a:ext>
            </a:extLst>
          </p:cNvPr>
          <p:cNvSpPr/>
          <p:nvPr/>
        </p:nvSpPr>
        <p:spPr>
          <a:xfrm>
            <a:off x="5186889" y="7214341"/>
            <a:ext cx="2288191" cy="382092"/>
          </a:xfrm>
          <a:prstGeom prst="rect">
            <a:avLst/>
          </a:prstGeom>
        </p:spPr>
        <p:txBody>
          <a:bodyPr wrap="none">
            <a:spAutoFit/>
          </a:bodyPr>
          <a:lstStyle/>
          <a:p>
            <a:pPr>
              <a:lnSpc>
                <a:spcPct val="150000"/>
              </a:lnSpc>
            </a:pPr>
            <a:r>
              <a:rPr lang="en-US" sz="1400"/>
              <a:t>Regroup since 16/20 &gt; 15/20</a:t>
            </a: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2968E56-0CEB-40DC-9DE8-27F6EA6EB730}"/>
                  </a:ext>
                </a:extLst>
              </p:cNvPr>
              <p:cNvSpPr txBox="1"/>
              <p:nvPr/>
            </p:nvSpPr>
            <p:spPr>
              <a:xfrm>
                <a:off x="3967439" y="7279166"/>
                <a:ext cx="780085" cy="350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4</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35</m:t>
                          </m:r>
                        </m:num>
                        <m:den>
                          <m:r>
                            <a:rPr lang="en-US" sz="1200" b="0" i="1" smtClean="0">
                              <a:latin typeface="Cambria Math" panose="02040503050406030204" pitchFamily="18" charset="0"/>
                            </a:rPr>
                            <m:t>20</m:t>
                          </m:r>
                        </m:den>
                      </m:f>
                      <m:r>
                        <a:rPr lang="en-US" sz="1200" b="0" i="1" smtClean="0">
                          <a:latin typeface="Cambria Math" panose="02040503050406030204" pitchFamily="18" charset="0"/>
                        </a:rPr>
                        <m:t>−2</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16</m:t>
                          </m:r>
                        </m:num>
                        <m:den>
                          <m:r>
                            <a:rPr lang="en-US" sz="1200" b="0" i="1" smtClean="0">
                              <a:latin typeface="Cambria Math" panose="02040503050406030204" pitchFamily="18" charset="0"/>
                            </a:rPr>
                            <m:t>20</m:t>
                          </m:r>
                        </m:den>
                      </m:f>
                    </m:oMath>
                  </m:oMathPara>
                </a14:m>
                <a:endParaRPr lang="en-US" sz="1200"/>
              </a:p>
            </p:txBody>
          </p:sp>
        </mc:Choice>
        <mc:Fallback xmlns="">
          <p:sp>
            <p:nvSpPr>
              <p:cNvPr id="30" name="TextBox 29">
                <a:extLst>
                  <a:ext uri="{FF2B5EF4-FFF2-40B4-BE49-F238E27FC236}">
                    <a16:creationId xmlns:a16="http://schemas.microsoft.com/office/drawing/2014/main" id="{C2968E56-0CEB-40DC-9DE8-27F6EA6EB730}"/>
                  </a:ext>
                </a:extLst>
              </p:cNvPr>
              <p:cNvSpPr txBox="1">
                <a:spLocks noRot="1" noChangeAspect="1" noMove="1" noResize="1" noEditPoints="1" noAdjustHandles="1" noChangeArrowheads="1" noChangeShapeType="1" noTextEdit="1"/>
              </p:cNvSpPr>
              <p:nvPr/>
            </p:nvSpPr>
            <p:spPr>
              <a:xfrm>
                <a:off x="3967439" y="7279166"/>
                <a:ext cx="780085" cy="350673"/>
              </a:xfrm>
              <a:prstGeom prst="rect">
                <a:avLst/>
              </a:prstGeom>
              <a:blipFill>
                <a:blip r:embed="rId10"/>
                <a:stretch>
                  <a:fillRect l="-4688" t="-3448" r="-4688" b="-13793"/>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FEF2862E-C23D-4506-A421-8CADE4DE6940}"/>
              </a:ext>
            </a:extLst>
          </p:cNvPr>
          <p:cNvSpPr/>
          <p:nvPr/>
        </p:nvSpPr>
        <p:spPr>
          <a:xfrm>
            <a:off x="5178221" y="8287104"/>
            <a:ext cx="850297" cy="464871"/>
          </a:xfrm>
          <a:prstGeom prst="rect">
            <a:avLst/>
          </a:prstGeom>
        </p:spPr>
        <p:txBody>
          <a:bodyPr wrap="none">
            <a:spAutoFit/>
          </a:bodyPr>
          <a:lstStyle/>
          <a:p>
            <a:pPr>
              <a:lnSpc>
                <a:spcPct val="150000"/>
              </a:lnSpc>
            </a:pPr>
            <a:r>
              <a:rPr lang="en-US" sz="1400"/>
              <a:t>Subtract</a:t>
            </a:r>
            <a:r>
              <a:rPr lang="en-US"/>
              <a:t> </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0E08A21-B7CA-4407-9E26-2AD87A8D820E}"/>
                  </a:ext>
                </a:extLst>
              </p:cNvPr>
              <p:cNvSpPr txBox="1"/>
              <p:nvPr/>
            </p:nvSpPr>
            <p:spPr>
              <a:xfrm>
                <a:off x="3954645" y="8358914"/>
                <a:ext cx="315792"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2</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19</m:t>
                          </m:r>
                        </m:num>
                        <m:den>
                          <m:r>
                            <a:rPr lang="en-US" sz="1200" b="0" i="1" smtClean="0">
                              <a:latin typeface="Cambria Math" panose="02040503050406030204" pitchFamily="18" charset="0"/>
                            </a:rPr>
                            <m:t>20</m:t>
                          </m:r>
                        </m:den>
                      </m:f>
                    </m:oMath>
                  </m:oMathPara>
                </a14:m>
                <a:endParaRPr lang="en-US" sz="1200"/>
              </a:p>
            </p:txBody>
          </p:sp>
        </mc:Choice>
        <mc:Fallback xmlns="">
          <p:sp>
            <p:nvSpPr>
              <p:cNvPr id="32" name="TextBox 31">
                <a:extLst>
                  <a:ext uri="{FF2B5EF4-FFF2-40B4-BE49-F238E27FC236}">
                    <a16:creationId xmlns:a16="http://schemas.microsoft.com/office/drawing/2014/main" id="{B0E08A21-B7CA-4407-9E26-2AD87A8D820E}"/>
                  </a:ext>
                </a:extLst>
              </p:cNvPr>
              <p:cNvSpPr txBox="1">
                <a:spLocks noRot="1" noChangeAspect="1" noMove="1" noResize="1" noEditPoints="1" noAdjustHandles="1" noChangeArrowheads="1" noChangeShapeType="1" noTextEdit="1"/>
              </p:cNvSpPr>
              <p:nvPr/>
            </p:nvSpPr>
            <p:spPr>
              <a:xfrm>
                <a:off x="3954645" y="8358914"/>
                <a:ext cx="315792" cy="346890"/>
              </a:xfrm>
              <a:prstGeom prst="rect">
                <a:avLst/>
              </a:prstGeom>
              <a:blipFill>
                <a:blip r:embed="rId8"/>
                <a:stretch>
                  <a:fillRect l="-11538" t="-3509" r="-11538"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AC1344D-BFD9-494B-B7CB-4B204CCBE47A}"/>
                  </a:ext>
                </a:extLst>
              </p:cNvPr>
              <p:cNvSpPr txBox="1"/>
              <p:nvPr/>
            </p:nvSpPr>
            <p:spPr>
              <a:xfrm>
                <a:off x="1102317" y="2742610"/>
                <a:ext cx="1569764" cy="397353"/>
              </a:xfrm>
              <a:prstGeom prst="rect">
                <a:avLst/>
              </a:prstGeom>
              <a:noFill/>
            </p:spPr>
            <p:txBody>
              <a:bodyPr wrap="square" lIns="0" tIns="0" rIns="0" bIns="0"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5</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15</m:t>
                        </m:r>
                      </m:den>
                    </m:f>
                  </m:oMath>
                </a14:m>
                <a:r>
                  <a:rPr lang="en-US"/>
                  <a:t> </a:t>
                </a:r>
                <a14:m>
                  <m:oMath xmlns:m="http://schemas.openxmlformats.org/officeDocument/2006/math">
                    <m:r>
                      <a:rPr lang="en-US" i="1">
                        <a:latin typeface="Cambria Math" panose="02040503050406030204" pitchFamily="18" charset="0"/>
                      </a:rPr>
                      <m:t>−</m:t>
                    </m:r>
                  </m:oMath>
                </a14:m>
                <a:r>
                  <a:rPr lang="en-US"/>
                  <a:t>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12</m:t>
                        </m:r>
                      </m:num>
                      <m:den>
                        <m:r>
                          <a:rPr lang="en-US" b="0" i="1" smtClean="0">
                            <a:latin typeface="Cambria Math" panose="02040503050406030204" pitchFamily="18" charset="0"/>
                          </a:rPr>
                          <m:t>15</m:t>
                        </m:r>
                      </m:den>
                    </m:f>
                  </m:oMath>
                </a14:m>
                <a:r>
                  <a:rPr lang="en-US"/>
                  <a:t> </a:t>
                </a:r>
              </a:p>
            </p:txBody>
          </p:sp>
        </mc:Choice>
        <mc:Fallback xmlns="">
          <p:sp>
            <p:nvSpPr>
              <p:cNvPr id="33" name="TextBox 32">
                <a:extLst>
                  <a:ext uri="{FF2B5EF4-FFF2-40B4-BE49-F238E27FC236}">
                    <a16:creationId xmlns:a16="http://schemas.microsoft.com/office/drawing/2014/main" id="{DAC1344D-BFD9-494B-B7CB-4B204CCBE47A}"/>
                  </a:ext>
                </a:extLst>
              </p:cNvPr>
              <p:cNvSpPr txBox="1">
                <a:spLocks noRot="1" noChangeAspect="1" noMove="1" noResize="1" noEditPoints="1" noAdjustHandles="1" noChangeArrowheads="1" noChangeShapeType="1" noTextEdit="1"/>
              </p:cNvSpPr>
              <p:nvPr/>
            </p:nvSpPr>
            <p:spPr>
              <a:xfrm>
                <a:off x="1102317" y="2742610"/>
                <a:ext cx="1569764" cy="397353"/>
              </a:xfrm>
              <a:prstGeom prst="rect">
                <a:avLst/>
              </a:prstGeom>
              <a:blipFill>
                <a:blip r:embed="rId11"/>
                <a:stretch>
                  <a:fillRect l="-3891" t="-1538" b="-1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4521917-B78A-44D1-A167-B11F002244F8}"/>
                  </a:ext>
                </a:extLst>
              </p:cNvPr>
              <p:cNvSpPr txBox="1"/>
              <p:nvPr/>
            </p:nvSpPr>
            <p:spPr>
              <a:xfrm>
                <a:off x="3051738" y="2768901"/>
                <a:ext cx="1060803" cy="4108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r>
                            <a:rPr lang="en-US" sz="1200" b="0" i="1" smtClean="0">
                              <a:latin typeface="Cambria Math" panose="02040503050406030204" pitchFamily="18" charset="0"/>
                            </a:rPr>
                            <m:t>−</m:t>
                          </m:r>
                          <m:f>
                            <m:fPr>
                              <m:ctrlPr>
                                <a:rPr lang="en-US" sz="1200" i="1" smtClean="0">
                                  <a:latin typeface="Cambria Math" panose="02040503050406030204" pitchFamily="18" charset="0"/>
                                </a:rPr>
                              </m:ctrlPr>
                            </m:fPr>
                            <m:num>
                              <m:r>
                                <a:rPr lang="en-US" sz="1200" b="0" i="1" smtClean="0">
                                  <a:latin typeface="Cambria Math" panose="02040503050406030204" pitchFamily="18" charset="0"/>
                                </a:rPr>
                                <m:t>12</m:t>
                              </m:r>
                            </m:num>
                            <m:den>
                              <m:r>
                                <a:rPr lang="en-US" sz="1200" b="0" i="1" smtClean="0">
                                  <a:latin typeface="Cambria Math" panose="02040503050406030204" pitchFamily="18" charset="0"/>
                                </a:rPr>
                                <m:t>15</m:t>
                              </m:r>
                            </m:den>
                          </m:f>
                        </m:e>
                      </m:d>
                      <m:r>
                        <a:rPr lang="en-US" sz="1200" b="0" i="1" smtClean="0">
                          <a:latin typeface="Cambria Math" panose="02040503050406030204" pitchFamily="18" charset="0"/>
                        </a:rPr>
                        <m:t>&gt;</m:t>
                      </m:r>
                      <m:d>
                        <m:dPr>
                          <m:begChr m:val="|"/>
                          <m:endChr m:val="|"/>
                          <m:ctrlPr>
                            <a:rPr lang="en-US" sz="1200" i="1">
                              <a:latin typeface="Cambria Math" panose="02040503050406030204" pitchFamily="18" charset="0"/>
                            </a:rPr>
                          </m:ctrlPr>
                        </m:dPr>
                        <m:e>
                          <m:r>
                            <a:rPr lang="en-US" sz="1200" b="0" i="1" smtClean="0">
                              <a:latin typeface="Cambria Math" panose="02040503050406030204" pitchFamily="18" charset="0"/>
                            </a:rPr>
                            <m:t>+</m:t>
                          </m:r>
                          <m:f>
                            <m:fPr>
                              <m:ctrlPr>
                                <a:rPr lang="en-US" sz="1200" i="1">
                                  <a:latin typeface="Cambria Math" panose="02040503050406030204" pitchFamily="18" charset="0"/>
                                </a:rPr>
                              </m:ctrlPr>
                            </m:fPr>
                            <m:num>
                              <m:r>
                                <a:rPr lang="en-US" sz="1200" b="0" i="1" smtClean="0">
                                  <a:latin typeface="Cambria Math" panose="02040503050406030204" pitchFamily="18" charset="0"/>
                                </a:rPr>
                                <m:t>5</m:t>
                              </m:r>
                            </m:num>
                            <m:den>
                              <m:r>
                                <a:rPr lang="en-US" sz="1200" b="0" i="1" smtClean="0">
                                  <a:latin typeface="Cambria Math" panose="02040503050406030204" pitchFamily="18" charset="0"/>
                                </a:rPr>
                                <m:t>15</m:t>
                              </m:r>
                            </m:den>
                          </m:f>
                        </m:e>
                      </m:d>
                    </m:oMath>
                  </m:oMathPara>
                </a14:m>
                <a:endParaRPr lang="en-US" sz="1200"/>
              </a:p>
            </p:txBody>
          </p:sp>
        </mc:Choice>
        <mc:Fallback xmlns="">
          <p:sp>
            <p:nvSpPr>
              <p:cNvPr id="2" name="TextBox 1">
                <a:extLst>
                  <a:ext uri="{FF2B5EF4-FFF2-40B4-BE49-F238E27FC236}">
                    <a16:creationId xmlns:a16="http://schemas.microsoft.com/office/drawing/2014/main" id="{74521917-B78A-44D1-A167-B11F002244F8}"/>
                  </a:ext>
                </a:extLst>
              </p:cNvPr>
              <p:cNvSpPr txBox="1">
                <a:spLocks noRot="1" noChangeAspect="1" noMove="1" noResize="1" noEditPoints="1" noAdjustHandles="1" noChangeArrowheads="1" noChangeShapeType="1" noTextEdit="1"/>
              </p:cNvSpPr>
              <p:nvPr/>
            </p:nvSpPr>
            <p:spPr>
              <a:xfrm>
                <a:off x="3051738" y="2768901"/>
                <a:ext cx="1060803" cy="410882"/>
              </a:xfrm>
              <a:prstGeom prst="rect">
                <a:avLst/>
              </a:prstGeom>
              <a:blipFill>
                <a:blip r:embed="rId12"/>
                <a:stretch>
                  <a:fillRect b="-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C693431-1DC9-4AC3-BC2D-35E92DA78382}"/>
                  </a:ext>
                </a:extLst>
              </p:cNvPr>
              <p:cNvSpPr txBox="1"/>
              <p:nvPr/>
            </p:nvSpPr>
            <p:spPr>
              <a:xfrm>
                <a:off x="1074361" y="3358327"/>
                <a:ext cx="1189752" cy="397353"/>
              </a:xfrm>
              <a:prstGeom prst="rect">
                <a:avLst/>
              </a:prstGeom>
              <a:noFill/>
            </p:spPr>
            <p:txBody>
              <a:bodyPr wrap="square" lIns="0" tIns="0" rIns="0" bIns="0"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12</m:t>
                        </m:r>
                      </m:num>
                      <m:den>
                        <m:r>
                          <a:rPr lang="en-US" b="0" i="1" smtClean="0">
                            <a:latin typeface="Cambria Math" panose="02040503050406030204" pitchFamily="18" charset="0"/>
                          </a:rPr>
                          <m:t>15</m:t>
                        </m:r>
                      </m:den>
                    </m:f>
                  </m:oMath>
                </a14:m>
                <a:r>
                  <a:rPr lang="en-US"/>
                  <a:t> </a:t>
                </a:r>
                <a14:m>
                  <m:oMath xmlns:m="http://schemas.openxmlformats.org/officeDocument/2006/math">
                    <m:r>
                      <a:rPr lang="en-US" i="1">
                        <a:latin typeface="Cambria Math" panose="02040503050406030204" pitchFamily="18" charset="0"/>
                      </a:rPr>
                      <m:t>−</m:t>
                    </m:r>
                  </m:oMath>
                </a14:m>
                <a:r>
                  <a:rPr lang="en-US"/>
                  <a:t>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15</m:t>
                        </m:r>
                      </m:den>
                    </m:f>
                  </m:oMath>
                </a14:m>
                <a:r>
                  <a:rPr lang="en-US"/>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7</m:t>
                        </m:r>
                      </m:num>
                      <m:den>
                        <m:r>
                          <a:rPr lang="en-US" i="1">
                            <a:latin typeface="Cambria Math" panose="02040503050406030204" pitchFamily="18" charset="0"/>
                          </a:rPr>
                          <m:t>15</m:t>
                        </m:r>
                      </m:den>
                    </m:f>
                  </m:oMath>
                </a14:m>
                <a:endParaRPr lang="en-US"/>
              </a:p>
            </p:txBody>
          </p:sp>
        </mc:Choice>
        <mc:Fallback xmlns="">
          <p:sp>
            <p:nvSpPr>
              <p:cNvPr id="35" name="TextBox 34">
                <a:extLst>
                  <a:ext uri="{FF2B5EF4-FFF2-40B4-BE49-F238E27FC236}">
                    <a16:creationId xmlns:a16="http://schemas.microsoft.com/office/drawing/2014/main" id="{9C693431-1DC9-4AC3-BC2D-35E92DA78382}"/>
                  </a:ext>
                </a:extLst>
              </p:cNvPr>
              <p:cNvSpPr txBox="1">
                <a:spLocks noRot="1" noChangeAspect="1" noMove="1" noResize="1" noEditPoints="1" noAdjustHandles="1" noChangeArrowheads="1" noChangeShapeType="1" noTextEdit="1"/>
              </p:cNvSpPr>
              <p:nvPr/>
            </p:nvSpPr>
            <p:spPr>
              <a:xfrm>
                <a:off x="1074361" y="3358327"/>
                <a:ext cx="1189752" cy="397353"/>
              </a:xfrm>
              <a:prstGeom prst="rect">
                <a:avLst/>
              </a:prstGeom>
              <a:blipFill>
                <a:blip r:embed="rId13"/>
                <a:stretch>
                  <a:fillRect l="-5128" t="-4615" b="-20000"/>
                </a:stretch>
              </a:blipFill>
            </p:spPr>
            <p:txBody>
              <a:bodyPr/>
              <a:lstStyle/>
              <a:p>
                <a:r>
                  <a:rPr lang="en-US">
                    <a:noFill/>
                  </a:rPr>
                  <a:t> </a:t>
                </a:r>
              </a:p>
            </p:txBody>
          </p:sp>
        </mc:Fallback>
      </mc:AlternateContent>
      <p:sp>
        <p:nvSpPr>
          <p:cNvPr id="3" name="Arrow: Right 2">
            <a:extLst>
              <a:ext uri="{FF2B5EF4-FFF2-40B4-BE49-F238E27FC236}">
                <a16:creationId xmlns:a16="http://schemas.microsoft.com/office/drawing/2014/main" id="{E101A9BF-133F-42F6-BE83-C36F3C09D217}"/>
              </a:ext>
            </a:extLst>
          </p:cNvPr>
          <p:cNvSpPr/>
          <p:nvPr/>
        </p:nvSpPr>
        <p:spPr>
          <a:xfrm>
            <a:off x="2283568" y="3536004"/>
            <a:ext cx="336700" cy="8504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77B4903-D56B-4E16-84F2-6566B52F7077}"/>
                  </a:ext>
                </a:extLst>
              </p:cNvPr>
              <p:cNvSpPr txBox="1"/>
              <p:nvPr/>
            </p:nvSpPr>
            <p:spPr>
              <a:xfrm>
                <a:off x="2761113" y="3341114"/>
                <a:ext cx="1325109" cy="397353"/>
              </a:xfrm>
              <a:prstGeom prst="rect">
                <a:avLst/>
              </a:prstGeom>
              <a:noFill/>
            </p:spPr>
            <p:txBody>
              <a:bodyPr wrap="square" lIns="0" tIns="0" rIns="0" bIns="0" rtlCol="0">
                <a:spAutoFit/>
              </a:bodyPr>
              <a:lstStyle/>
              <a:p>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15</m:t>
                        </m:r>
                      </m:den>
                    </m:f>
                  </m:oMath>
                </a14:m>
                <a:r>
                  <a:rPr lang="en-US"/>
                  <a:t> </a:t>
                </a:r>
                <a14:m>
                  <m:oMath xmlns:m="http://schemas.openxmlformats.org/officeDocument/2006/math">
                    <m:r>
                      <a:rPr lang="en-US" i="1">
                        <a:latin typeface="Cambria Math" panose="02040503050406030204" pitchFamily="18" charset="0"/>
                      </a:rPr>
                      <m:t>−</m:t>
                    </m:r>
                  </m:oMath>
                </a14:m>
                <a:r>
                  <a:rPr lang="en-US"/>
                  <a:t>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12</m:t>
                        </m:r>
                      </m:num>
                      <m:den>
                        <m:r>
                          <a:rPr lang="en-US" b="0" i="1" smtClean="0">
                            <a:latin typeface="Cambria Math" panose="02040503050406030204" pitchFamily="18" charset="0"/>
                          </a:rPr>
                          <m:t>15</m:t>
                        </m:r>
                      </m:den>
                    </m:f>
                  </m:oMath>
                </a14:m>
                <a:r>
                  <a:rPr lang="en-US"/>
                  <a:t> = -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7</m:t>
                        </m:r>
                      </m:num>
                      <m:den>
                        <m:r>
                          <a:rPr lang="en-US" i="1">
                            <a:latin typeface="Cambria Math" panose="02040503050406030204" pitchFamily="18" charset="0"/>
                          </a:rPr>
                          <m:t>15</m:t>
                        </m:r>
                      </m:den>
                    </m:f>
                  </m:oMath>
                </a14:m>
                <a:endParaRPr lang="en-US"/>
              </a:p>
            </p:txBody>
          </p:sp>
        </mc:Choice>
        <mc:Fallback xmlns="">
          <p:sp>
            <p:nvSpPr>
              <p:cNvPr id="37" name="TextBox 36">
                <a:extLst>
                  <a:ext uri="{FF2B5EF4-FFF2-40B4-BE49-F238E27FC236}">
                    <a16:creationId xmlns:a16="http://schemas.microsoft.com/office/drawing/2014/main" id="{877B4903-D56B-4E16-84F2-6566B52F7077}"/>
                  </a:ext>
                </a:extLst>
              </p:cNvPr>
              <p:cNvSpPr txBox="1">
                <a:spLocks noRot="1" noChangeAspect="1" noMove="1" noResize="1" noEditPoints="1" noAdjustHandles="1" noChangeArrowheads="1" noChangeShapeType="1" noTextEdit="1"/>
              </p:cNvSpPr>
              <p:nvPr/>
            </p:nvSpPr>
            <p:spPr>
              <a:xfrm>
                <a:off x="2761113" y="3341114"/>
                <a:ext cx="1325109" cy="397353"/>
              </a:xfrm>
              <a:prstGeom prst="rect">
                <a:avLst/>
              </a:prstGeom>
              <a:blipFill>
                <a:blip r:embed="rId14"/>
                <a:stretch>
                  <a:fillRect l="-4608" t="-4615" b="-21538"/>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EC9C9EEF-7E41-4283-A086-5CBF9D0FD639}"/>
              </a:ext>
            </a:extLst>
          </p:cNvPr>
          <p:cNvSpPr/>
          <p:nvPr/>
        </p:nvSpPr>
        <p:spPr>
          <a:xfrm>
            <a:off x="966705" y="3827618"/>
            <a:ext cx="4999958" cy="738664"/>
          </a:xfrm>
          <a:prstGeom prst="rect">
            <a:avLst/>
          </a:prstGeom>
        </p:spPr>
        <p:txBody>
          <a:bodyPr wrap="none">
            <a:spAutoFit/>
          </a:bodyPr>
          <a:lstStyle/>
          <a:p>
            <a:pPr>
              <a:lnSpc>
                <a:spcPct val="150000"/>
              </a:lnSpc>
            </a:pPr>
            <a:r>
              <a:rPr lang="en-US" sz="1400"/>
              <a:t>Subtract the lesser absolute value from the greater absolute value.</a:t>
            </a:r>
          </a:p>
          <a:p>
            <a:pPr>
              <a:lnSpc>
                <a:spcPct val="150000"/>
              </a:lnSpc>
            </a:pPr>
            <a:r>
              <a:rPr lang="en-US" sz="1400"/>
              <a:t>Keep the sign from the original with the greater absolute value.</a:t>
            </a:r>
          </a:p>
        </p:txBody>
      </p:sp>
      <p:sp>
        <p:nvSpPr>
          <p:cNvPr id="39" name="Rectangle 38">
            <a:extLst>
              <a:ext uri="{FF2B5EF4-FFF2-40B4-BE49-F238E27FC236}">
                <a16:creationId xmlns:a16="http://schemas.microsoft.com/office/drawing/2014/main" id="{000C0496-2E66-4107-B656-1CE0DCAC2579}"/>
              </a:ext>
            </a:extLst>
          </p:cNvPr>
          <p:cNvSpPr/>
          <p:nvPr/>
        </p:nvSpPr>
        <p:spPr>
          <a:xfrm>
            <a:off x="3967440" y="7689794"/>
            <a:ext cx="3568718" cy="584775"/>
          </a:xfrm>
          <a:prstGeom prst="rect">
            <a:avLst/>
          </a:prstGeom>
        </p:spPr>
        <p:txBody>
          <a:bodyPr wrap="square">
            <a:spAutoFit/>
          </a:bodyPr>
          <a:lstStyle/>
          <a:p>
            <a:r>
              <a:rPr lang="en-US" sz="1400"/>
              <a:t>Take one whole from 5 to get 4 and 20/20ths.</a:t>
            </a:r>
          </a:p>
          <a:p>
            <a:r>
              <a:rPr lang="en-US" sz="1400"/>
              <a:t>Add 20/20ths to 15/20ths</a:t>
            </a:r>
            <a:r>
              <a:rPr lang="en-US"/>
              <a:t> </a:t>
            </a:r>
          </a:p>
        </p:txBody>
      </p:sp>
    </p:spTree>
    <p:extLst>
      <p:ext uri="{BB962C8B-B14F-4D97-AF65-F5344CB8AC3E}">
        <p14:creationId xmlns:p14="http://schemas.microsoft.com/office/powerpoint/2010/main" val="3061640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515185" y="263418"/>
            <a:ext cx="6744863" cy="1323439"/>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Multiplying a Whole Number by a Fraction</a:t>
            </a:r>
            <a:endParaRPr lang="en-US" sz="4000" kern="1200">
              <a:ln>
                <a:solidFill>
                  <a:schemeClr val="bg1">
                    <a:lumMod val="75000"/>
                  </a:schemeClr>
                </a:solidFill>
              </a:ln>
              <a:solidFill>
                <a:schemeClr val="tx1"/>
              </a:solidFill>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Multiply a whole # by fraction</a:t>
            </a:r>
            <a:br>
              <a:rPr lang="en-US" sz="800"/>
            </a:br>
            <a:endParaRPr lang="en-US" sz="80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071C2C-8F8B-4B0D-A402-80F808672399}"/>
                  </a:ext>
                </a:extLst>
              </p:cNvPr>
              <p:cNvSpPr txBox="1"/>
              <p:nvPr/>
            </p:nvSpPr>
            <p:spPr>
              <a:xfrm>
                <a:off x="696570" y="7672480"/>
                <a:ext cx="1401482" cy="397481"/>
              </a:xfrm>
              <a:prstGeom prst="rect">
                <a:avLst/>
              </a:prstGeom>
              <a:noFill/>
            </p:spPr>
            <p:txBody>
              <a:bodyPr wrap="square" lIns="0" tIns="0" rIns="0" bIns="0" rtlCol="0">
                <a:spAutoFit/>
              </a:bodyPr>
              <a:lstStyle/>
              <a:p>
                <a:r>
                  <a:rPr lang="en-US"/>
                  <a:t>3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8</m:t>
                        </m:r>
                      </m:den>
                    </m:f>
                  </m:oMath>
                </a14:m>
                <a:r>
                  <a:rPr lang="en-US"/>
                  <a:t>  =        </a:t>
                </a:r>
              </a:p>
            </p:txBody>
          </p:sp>
        </mc:Choice>
        <mc:Fallback xmlns="">
          <p:sp>
            <p:nvSpPr>
              <p:cNvPr id="68" name="TextBox 67">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696570" y="7672480"/>
                <a:ext cx="1401482" cy="397481"/>
              </a:xfrm>
              <a:prstGeom prst="rect">
                <a:avLst/>
              </a:prstGeom>
              <a:blipFill>
                <a:blip r:embed="rId3"/>
                <a:stretch>
                  <a:fillRect l="-10000" t="-4615" b="-20000"/>
                </a:stretch>
              </a:blipFill>
            </p:spPr>
            <p:txBody>
              <a:bodyPr/>
              <a:lstStyle/>
              <a:p>
                <a:r>
                  <a:rPr lang="en-US">
                    <a:noFill/>
                  </a:rPr>
                  <a:t> </a:t>
                </a:r>
              </a:p>
            </p:txBody>
          </p:sp>
        </mc:Fallback>
      </mc:AlternateContent>
      <p:sp>
        <p:nvSpPr>
          <p:cNvPr id="84" name="TextBox 83">
            <a:extLst>
              <a:ext uri="{FF2B5EF4-FFF2-40B4-BE49-F238E27FC236}">
                <a16:creationId xmlns:a16="http://schemas.microsoft.com/office/drawing/2014/main" id="{75A7D0B6-8B4B-4DCA-8EBC-2466A9519F8D}"/>
              </a:ext>
            </a:extLst>
          </p:cNvPr>
          <p:cNvSpPr txBox="1"/>
          <p:nvPr/>
        </p:nvSpPr>
        <p:spPr>
          <a:xfrm>
            <a:off x="502427" y="1681789"/>
            <a:ext cx="6866586" cy="369332"/>
          </a:xfrm>
          <a:prstGeom prst="rect">
            <a:avLst/>
          </a:prstGeom>
          <a:noFill/>
        </p:spPr>
        <p:txBody>
          <a:bodyPr wrap="square" rtlCol="0">
            <a:spAutoFit/>
          </a:bodyPr>
          <a:lstStyle/>
          <a:p>
            <a:r>
              <a:rPr lang="en-US"/>
              <a:t>Multiplying by fractions is just making equal shares and choosing part.</a:t>
            </a:r>
          </a:p>
        </p:txBody>
      </p:sp>
      <p:sp>
        <p:nvSpPr>
          <p:cNvPr id="6" name="TextBox 5">
            <a:extLst>
              <a:ext uri="{FF2B5EF4-FFF2-40B4-BE49-F238E27FC236}">
                <a16:creationId xmlns:a16="http://schemas.microsoft.com/office/drawing/2014/main" id="{32F8160F-5E26-439F-BF85-741733B4409C}"/>
              </a:ext>
            </a:extLst>
          </p:cNvPr>
          <p:cNvSpPr txBox="1"/>
          <p:nvPr/>
        </p:nvSpPr>
        <p:spPr>
          <a:xfrm>
            <a:off x="2247776" y="6803876"/>
            <a:ext cx="4581931" cy="646331"/>
          </a:xfrm>
          <a:prstGeom prst="rect">
            <a:avLst/>
          </a:prstGeom>
          <a:noFill/>
        </p:spPr>
        <p:txBody>
          <a:bodyPr wrap="square" rtlCol="0">
            <a:spAutoFit/>
          </a:bodyPr>
          <a:lstStyle/>
          <a:p>
            <a:r>
              <a:rPr lang="en-US"/>
              <a:t>Multiply the whole number by the numerator and keep the denominator. Then simplify.</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51B35F9-A037-4E85-9BBB-82F9DF261707}"/>
                  </a:ext>
                </a:extLst>
              </p:cNvPr>
              <p:cNvSpPr txBox="1"/>
              <p:nvPr/>
            </p:nvSpPr>
            <p:spPr>
              <a:xfrm>
                <a:off x="512352" y="2246291"/>
                <a:ext cx="642588"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a:p>
            </p:txBody>
          </p:sp>
        </mc:Choice>
        <mc:Fallback xmlns="">
          <p:sp>
            <p:nvSpPr>
              <p:cNvPr id="7" name="TextBox 6">
                <a:extLst>
                  <a:ext uri="{FF2B5EF4-FFF2-40B4-BE49-F238E27FC236}">
                    <a16:creationId xmlns:a16="http://schemas.microsoft.com/office/drawing/2014/main" id="{A51B35F9-A037-4E85-9BBB-82F9DF261707}"/>
                  </a:ext>
                </a:extLst>
              </p:cNvPr>
              <p:cNvSpPr txBox="1">
                <a:spLocks noRot="1" noChangeAspect="1" noMove="1" noResize="1" noEditPoints="1" noAdjustHandles="1" noChangeArrowheads="1" noChangeShapeType="1" noTextEdit="1"/>
              </p:cNvSpPr>
              <p:nvPr/>
            </p:nvSpPr>
            <p:spPr>
              <a:xfrm>
                <a:off x="512352" y="2246291"/>
                <a:ext cx="642588" cy="518604"/>
              </a:xfrm>
              <a:prstGeom prst="rect">
                <a:avLst/>
              </a:prstGeom>
              <a:blipFill>
                <a:blip r:embed="rId4"/>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4452D7C-E0BD-47F7-9E8E-38F5AF9B37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307429" y="2086094"/>
            <a:ext cx="1316374" cy="1421151"/>
          </a:xfrm>
          <a:prstGeom prst="rect">
            <a:avLst/>
          </a:prstGeom>
        </p:spPr>
      </p:pic>
      <p:sp>
        <p:nvSpPr>
          <p:cNvPr id="9" name="TextBox 8">
            <a:extLst>
              <a:ext uri="{FF2B5EF4-FFF2-40B4-BE49-F238E27FC236}">
                <a16:creationId xmlns:a16="http://schemas.microsoft.com/office/drawing/2014/main" id="{AA69289D-6FFF-45B1-BEC2-40E683FBEDE9}"/>
              </a:ext>
            </a:extLst>
          </p:cNvPr>
          <p:cNvSpPr txBox="1"/>
          <p:nvPr/>
        </p:nvSpPr>
        <p:spPr>
          <a:xfrm>
            <a:off x="1438744" y="2311946"/>
            <a:ext cx="981562" cy="600164"/>
          </a:xfrm>
          <a:prstGeom prst="rect">
            <a:avLst/>
          </a:prstGeom>
          <a:noFill/>
        </p:spPr>
        <p:txBody>
          <a:bodyPr wrap="square" rtlCol="0">
            <a:spAutoFit/>
          </a:bodyPr>
          <a:lstStyle/>
          <a:p>
            <a:pPr algn="ctr"/>
            <a:r>
              <a:rPr lang="en-US" sz="1100" kern="1200">
                <a:solidFill>
                  <a:schemeClr val="tx1"/>
                </a:solidFill>
                <a:latin typeface="Eras Light ITC" panose="020B0402030504020804" pitchFamily="34" charset="0"/>
              </a:rPr>
              <a:t>Chop it up in to 4 equal shares.</a:t>
            </a:r>
            <a:endParaRPr lang="en-US" sz="1400" kern="1200">
              <a:solidFill>
                <a:schemeClr val="tx1"/>
              </a:solidFill>
              <a:latin typeface="Eras Light ITC" panose="020B0402030504020804" pitchFamily="34" charset="0"/>
            </a:endParaRP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63D5DE7C-F2EB-4C9B-A975-E14ADE9C8334}"/>
                  </a:ext>
                </a:extLst>
              </p14:cNvPr>
              <p14:cNvContentPartPr/>
              <p14:nvPr/>
            </p14:nvContentPartPr>
            <p14:xfrm flipH="1">
              <a:off x="1809485" y="3033202"/>
              <a:ext cx="1036748" cy="1197437"/>
            </p14:xfrm>
          </p:contentPart>
        </mc:Choice>
        <mc:Fallback xmlns="">
          <p:pic>
            <p:nvPicPr>
              <p:cNvPr id="11" name="Ink 10">
                <a:extLst>
                  <a:ext uri="{FF2B5EF4-FFF2-40B4-BE49-F238E27FC236}">
                    <a16:creationId xmlns:a16="http://schemas.microsoft.com/office/drawing/2014/main" id="{63D5DE7C-F2EB-4C9B-A975-E14ADE9C8334}"/>
                  </a:ext>
                </a:extLst>
              </p:cNvPr>
              <p:cNvPicPr/>
              <p:nvPr/>
            </p:nvPicPr>
            <p:blipFill>
              <a:blip r:embed="rId7"/>
              <a:stretch>
                <a:fillRect/>
              </a:stretch>
            </p:blipFill>
            <p:spPr>
              <a:xfrm flipH="1">
                <a:off x="1781046" y="3004760"/>
                <a:ext cx="1093625" cy="1254321"/>
              </a:xfrm>
              <a:prstGeom prst="rect">
                <a:avLst/>
              </a:prstGeom>
            </p:spPr>
          </p:pic>
        </mc:Fallback>
      </mc:AlternateContent>
      <p:grpSp>
        <p:nvGrpSpPr>
          <p:cNvPr id="12" name="Group 11">
            <a:extLst>
              <a:ext uri="{FF2B5EF4-FFF2-40B4-BE49-F238E27FC236}">
                <a16:creationId xmlns:a16="http://schemas.microsoft.com/office/drawing/2014/main" id="{67BC7426-96B3-41B3-ADE9-60BAA7DA5429}"/>
              </a:ext>
            </a:extLst>
          </p:cNvPr>
          <p:cNvGrpSpPr/>
          <p:nvPr/>
        </p:nvGrpSpPr>
        <p:grpSpPr>
          <a:xfrm>
            <a:off x="3110942" y="2484021"/>
            <a:ext cx="280874" cy="280874"/>
            <a:chOff x="3711948" y="1090796"/>
            <a:chExt cx="280874" cy="280874"/>
          </a:xfrm>
        </p:grpSpPr>
        <p:sp>
          <p:nvSpPr>
            <p:cNvPr id="13" name="Rectangle 12">
              <a:extLst>
                <a:ext uri="{FF2B5EF4-FFF2-40B4-BE49-F238E27FC236}">
                  <a16:creationId xmlns:a16="http://schemas.microsoft.com/office/drawing/2014/main" id="{12463517-ED0E-48B9-83CE-2BF1E4EEDCEE}"/>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D2956DF-AA89-4EA0-A30B-38C492CAE61B}"/>
                </a:ext>
              </a:extLst>
            </p:cNvPr>
            <p:cNvCxnSpPr>
              <a:stCxn id="13" idx="0"/>
              <a:endCxn id="13"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C5AB08-1EF1-4894-89DE-9169B7A7CB9E}"/>
                </a:ext>
              </a:extLst>
            </p:cNvPr>
            <p:cNvCxnSpPr>
              <a:stCxn id="13" idx="1"/>
              <a:endCxn id="13"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93F34FD-4479-4E48-8CC6-1DFD41D7018E}"/>
              </a:ext>
            </a:extLst>
          </p:cNvPr>
          <p:cNvGrpSpPr/>
          <p:nvPr/>
        </p:nvGrpSpPr>
        <p:grpSpPr>
          <a:xfrm>
            <a:off x="3116731" y="2899854"/>
            <a:ext cx="280874" cy="280874"/>
            <a:chOff x="3711948" y="1090796"/>
            <a:chExt cx="280874" cy="280874"/>
          </a:xfrm>
        </p:grpSpPr>
        <p:sp>
          <p:nvSpPr>
            <p:cNvPr id="17" name="Rectangle 16">
              <a:extLst>
                <a:ext uri="{FF2B5EF4-FFF2-40B4-BE49-F238E27FC236}">
                  <a16:creationId xmlns:a16="http://schemas.microsoft.com/office/drawing/2014/main" id="{8D215638-2544-43E5-AD06-08F95C1034DC}"/>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F521014-2CDE-4F5C-BDBF-E4C5ED3D7094}"/>
                </a:ext>
              </a:extLst>
            </p:cNvPr>
            <p:cNvCxnSpPr>
              <a:stCxn id="17" idx="0"/>
              <a:endCxn id="17"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5804C01-513B-4C0F-BC7D-F1F2F5DA0FAA}"/>
                </a:ext>
              </a:extLst>
            </p:cNvPr>
            <p:cNvCxnSpPr>
              <a:stCxn id="17" idx="1"/>
              <a:endCxn id="17"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B4F8C27-D859-4C33-915D-65D0F5C994A8}"/>
              </a:ext>
            </a:extLst>
          </p:cNvPr>
          <p:cNvGrpSpPr/>
          <p:nvPr/>
        </p:nvGrpSpPr>
        <p:grpSpPr>
          <a:xfrm>
            <a:off x="3118938" y="3319223"/>
            <a:ext cx="280874" cy="280874"/>
            <a:chOff x="3711948" y="1090796"/>
            <a:chExt cx="280874" cy="280874"/>
          </a:xfrm>
        </p:grpSpPr>
        <p:sp>
          <p:nvSpPr>
            <p:cNvPr id="21" name="Rectangle 20">
              <a:extLst>
                <a:ext uri="{FF2B5EF4-FFF2-40B4-BE49-F238E27FC236}">
                  <a16:creationId xmlns:a16="http://schemas.microsoft.com/office/drawing/2014/main" id="{B09CD94E-90F3-4900-A7BD-52443E48D3C0}"/>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D59C8FEE-E391-4CB9-AF03-63474E4581C6}"/>
                </a:ext>
              </a:extLst>
            </p:cNvPr>
            <p:cNvCxnSpPr>
              <a:stCxn id="21" idx="0"/>
              <a:endCxn id="21"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FF9B087-57C1-4685-B2CB-B7A2CC2C79BC}"/>
                </a:ext>
              </a:extLst>
            </p:cNvPr>
            <p:cNvCxnSpPr>
              <a:stCxn id="21" idx="1"/>
              <a:endCxn id="21"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0E86514-FC13-44CE-A760-FEAEA1879372}"/>
              </a:ext>
            </a:extLst>
          </p:cNvPr>
          <p:cNvGrpSpPr/>
          <p:nvPr/>
        </p:nvGrpSpPr>
        <p:grpSpPr>
          <a:xfrm>
            <a:off x="3103069" y="3740534"/>
            <a:ext cx="280874" cy="280874"/>
            <a:chOff x="3711948" y="1090796"/>
            <a:chExt cx="280874" cy="280874"/>
          </a:xfrm>
        </p:grpSpPr>
        <p:sp>
          <p:nvSpPr>
            <p:cNvPr id="25" name="Rectangle 24">
              <a:extLst>
                <a:ext uri="{FF2B5EF4-FFF2-40B4-BE49-F238E27FC236}">
                  <a16:creationId xmlns:a16="http://schemas.microsoft.com/office/drawing/2014/main" id="{B653900C-7382-4512-B142-674CCFC78AB7}"/>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7DED1DE-8452-445C-9029-CE5D6320D25E}"/>
                </a:ext>
              </a:extLst>
            </p:cNvPr>
            <p:cNvCxnSpPr>
              <a:stCxn id="25" idx="0"/>
              <a:endCxn id="25"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46BDEE-43D3-4D31-89BB-D1E9953D23A1}"/>
                </a:ext>
              </a:extLst>
            </p:cNvPr>
            <p:cNvCxnSpPr>
              <a:stCxn id="25" idx="1"/>
              <a:endCxn id="25"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AF6E764A-0191-47E2-8ADF-673B465C05CB}"/>
              </a:ext>
            </a:extLst>
          </p:cNvPr>
          <p:cNvGrpSpPr/>
          <p:nvPr/>
        </p:nvGrpSpPr>
        <p:grpSpPr>
          <a:xfrm>
            <a:off x="3558115" y="2484021"/>
            <a:ext cx="280874" cy="280874"/>
            <a:chOff x="3711948" y="1090796"/>
            <a:chExt cx="280874" cy="280874"/>
          </a:xfrm>
        </p:grpSpPr>
        <p:sp>
          <p:nvSpPr>
            <p:cNvPr id="29" name="Rectangle 28">
              <a:extLst>
                <a:ext uri="{FF2B5EF4-FFF2-40B4-BE49-F238E27FC236}">
                  <a16:creationId xmlns:a16="http://schemas.microsoft.com/office/drawing/2014/main" id="{27B02223-A485-48A8-BE25-8E101D0C4345}"/>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C58F672C-F04A-4D20-B0F3-F5CD8189CFC7}"/>
                </a:ext>
              </a:extLst>
            </p:cNvPr>
            <p:cNvCxnSpPr>
              <a:stCxn id="29" idx="0"/>
              <a:endCxn id="29"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229154F-256C-43A8-9C99-1C94AF33F32E}"/>
                </a:ext>
              </a:extLst>
            </p:cNvPr>
            <p:cNvCxnSpPr>
              <a:stCxn id="29" idx="1"/>
              <a:endCxn id="29"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F519416-9D6F-4283-A401-0BD39CB15801}"/>
              </a:ext>
            </a:extLst>
          </p:cNvPr>
          <p:cNvGrpSpPr/>
          <p:nvPr/>
        </p:nvGrpSpPr>
        <p:grpSpPr>
          <a:xfrm>
            <a:off x="3563904" y="2899854"/>
            <a:ext cx="280874" cy="280874"/>
            <a:chOff x="3711948" y="1090796"/>
            <a:chExt cx="280874" cy="280874"/>
          </a:xfrm>
        </p:grpSpPr>
        <p:sp>
          <p:nvSpPr>
            <p:cNvPr id="33" name="Rectangle 32">
              <a:extLst>
                <a:ext uri="{FF2B5EF4-FFF2-40B4-BE49-F238E27FC236}">
                  <a16:creationId xmlns:a16="http://schemas.microsoft.com/office/drawing/2014/main" id="{9788FB7A-886C-4051-853E-375439315166}"/>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AFAFEB9D-570C-4F3C-88F6-D04DD39119BF}"/>
                </a:ext>
              </a:extLst>
            </p:cNvPr>
            <p:cNvCxnSpPr>
              <a:stCxn id="33" idx="0"/>
              <a:endCxn id="33"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D4DD07-69F6-4320-99BC-4763EC415CAD}"/>
                </a:ext>
              </a:extLst>
            </p:cNvPr>
            <p:cNvCxnSpPr>
              <a:stCxn id="33" idx="1"/>
              <a:endCxn id="33"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5C501237-DE52-4417-AAEE-B22976576450}"/>
              </a:ext>
            </a:extLst>
          </p:cNvPr>
          <p:cNvGrpSpPr/>
          <p:nvPr/>
        </p:nvGrpSpPr>
        <p:grpSpPr>
          <a:xfrm>
            <a:off x="3566111" y="3319223"/>
            <a:ext cx="280874" cy="280874"/>
            <a:chOff x="3711948" y="1090796"/>
            <a:chExt cx="280874" cy="280874"/>
          </a:xfrm>
        </p:grpSpPr>
        <p:sp>
          <p:nvSpPr>
            <p:cNvPr id="37" name="Rectangle 36">
              <a:extLst>
                <a:ext uri="{FF2B5EF4-FFF2-40B4-BE49-F238E27FC236}">
                  <a16:creationId xmlns:a16="http://schemas.microsoft.com/office/drawing/2014/main" id="{A4EEBB06-76D0-4339-956B-B5F2B5F1DC5B}"/>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9FEB92FB-E0CB-47AC-8048-D8B36E20AFE5}"/>
                </a:ext>
              </a:extLst>
            </p:cNvPr>
            <p:cNvCxnSpPr>
              <a:stCxn id="37" idx="0"/>
              <a:endCxn id="37"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4ECFEE-5AC9-467C-853B-FE34642A43D9}"/>
                </a:ext>
              </a:extLst>
            </p:cNvPr>
            <p:cNvCxnSpPr>
              <a:stCxn id="37" idx="1"/>
              <a:endCxn id="37"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A9BDBD4-786D-4AB8-9C6C-A57AD5260875}"/>
              </a:ext>
            </a:extLst>
          </p:cNvPr>
          <p:cNvGrpSpPr/>
          <p:nvPr/>
        </p:nvGrpSpPr>
        <p:grpSpPr>
          <a:xfrm>
            <a:off x="3550242" y="3740534"/>
            <a:ext cx="280874" cy="280874"/>
            <a:chOff x="3711948" y="1090796"/>
            <a:chExt cx="280874" cy="280874"/>
          </a:xfrm>
        </p:grpSpPr>
        <p:sp>
          <p:nvSpPr>
            <p:cNvPr id="41" name="Rectangle 40">
              <a:extLst>
                <a:ext uri="{FF2B5EF4-FFF2-40B4-BE49-F238E27FC236}">
                  <a16:creationId xmlns:a16="http://schemas.microsoft.com/office/drawing/2014/main" id="{41E6857D-AF81-47C4-9988-77D4D88371B1}"/>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ACBA032D-9B9D-46D1-B479-5F85F351CFE6}"/>
                </a:ext>
              </a:extLst>
            </p:cNvPr>
            <p:cNvCxnSpPr>
              <a:stCxn id="41" idx="0"/>
              <a:endCxn id="41"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B3C9A32-C8BF-477A-AA6C-47F8F5398287}"/>
                </a:ext>
              </a:extLst>
            </p:cNvPr>
            <p:cNvCxnSpPr>
              <a:stCxn id="41" idx="1"/>
              <a:endCxn id="41"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9065D1C-CFEC-4B0D-AA6E-E783393B1B64}"/>
                  </a:ext>
                </a:extLst>
              </p:cNvPr>
              <p:cNvSpPr txBox="1"/>
              <p:nvPr/>
            </p:nvSpPr>
            <p:spPr>
              <a:xfrm>
                <a:off x="4204743" y="3554064"/>
                <a:ext cx="2189907" cy="391710"/>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8</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a14:m>
                <a:r>
                  <a:rPr lang="en-US"/>
                  <a:t>  = </a:t>
                </a:r>
                <a14:m>
                  <m:oMath xmlns:m="http://schemas.openxmlformats.org/officeDocument/2006/math">
                    <m:r>
                      <a:rPr lang="en-US" b="0" i="0" smtClean="0">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8</m:t>
                        </m:r>
                      </m:num>
                      <m:den>
                        <m:r>
                          <a:rPr lang="en-US" i="1">
                            <a:latin typeface="Cambria Math" panose="02040503050406030204" pitchFamily="18" charset="0"/>
                          </a:rPr>
                          <m:t>4</m:t>
                        </m:r>
                      </m:den>
                    </m:f>
                  </m:oMath>
                </a14:m>
                <a:r>
                  <a:rPr lang="en-US"/>
                  <a:t>  = 2</a:t>
                </a:r>
              </a:p>
            </p:txBody>
          </p:sp>
        </mc:Choice>
        <mc:Fallback xmlns="">
          <p:sp>
            <p:nvSpPr>
              <p:cNvPr id="44" name="TextBox 43">
                <a:extLst>
                  <a:ext uri="{FF2B5EF4-FFF2-40B4-BE49-F238E27FC236}">
                    <a16:creationId xmlns:a16="http://schemas.microsoft.com/office/drawing/2014/main" id="{99065D1C-CFEC-4B0D-AA6E-E783393B1B64}"/>
                  </a:ext>
                </a:extLst>
              </p:cNvPr>
              <p:cNvSpPr txBox="1">
                <a:spLocks noRot="1" noChangeAspect="1" noMove="1" noResize="1" noEditPoints="1" noAdjustHandles="1" noChangeArrowheads="1" noChangeShapeType="1" noTextEdit="1"/>
              </p:cNvSpPr>
              <p:nvPr/>
            </p:nvSpPr>
            <p:spPr>
              <a:xfrm>
                <a:off x="4204743" y="3554064"/>
                <a:ext cx="2189907" cy="391710"/>
              </a:xfrm>
              <a:prstGeom prst="rect">
                <a:avLst/>
              </a:prstGeom>
              <a:blipFill>
                <a:blip r:embed="rId8"/>
                <a:stretch>
                  <a:fillRect l="-3900" t="-4688" b="-23438"/>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95674B11-FF4B-479C-A64A-4EA86CE245AE}"/>
              </a:ext>
            </a:extLst>
          </p:cNvPr>
          <p:cNvSpPr/>
          <p:nvPr/>
        </p:nvSpPr>
        <p:spPr>
          <a:xfrm>
            <a:off x="3118938" y="3040291"/>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5EF9341-45C9-4E84-BC78-BA519065634A}"/>
              </a:ext>
            </a:extLst>
          </p:cNvPr>
          <p:cNvSpPr/>
          <p:nvPr/>
        </p:nvSpPr>
        <p:spPr>
          <a:xfrm>
            <a:off x="3126939" y="3461602"/>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4A2660D-CE7E-4F21-BA5C-D366DB704CEC}"/>
              </a:ext>
            </a:extLst>
          </p:cNvPr>
          <p:cNvSpPr/>
          <p:nvPr/>
        </p:nvSpPr>
        <p:spPr>
          <a:xfrm>
            <a:off x="3566116" y="3455118"/>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DA5A863-868B-4742-AE31-FAD9426D649F}"/>
              </a:ext>
            </a:extLst>
          </p:cNvPr>
          <p:cNvSpPr/>
          <p:nvPr/>
        </p:nvSpPr>
        <p:spPr>
          <a:xfrm>
            <a:off x="3556174" y="3878001"/>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61367C7-0F11-4487-AB80-1488E8824F8E}"/>
              </a:ext>
            </a:extLst>
          </p:cNvPr>
          <p:cNvSpPr/>
          <p:nvPr/>
        </p:nvSpPr>
        <p:spPr>
          <a:xfrm>
            <a:off x="3576138" y="3038349"/>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8A3C109-F551-46C7-9512-8F95B8B6EBBD}"/>
              </a:ext>
            </a:extLst>
          </p:cNvPr>
          <p:cNvSpPr/>
          <p:nvPr/>
        </p:nvSpPr>
        <p:spPr>
          <a:xfrm>
            <a:off x="3556174" y="2632885"/>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08E0D0D-07CD-468E-ADBD-C9EC3E79AC32}"/>
              </a:ext>
            </a:extLst>
          </p:cNvPr>
          <p:cNvSpPr/>
          <p:nvPr/>
        </p:nvSpPr>
        <p:spPr>
          <a:xfrm>
            <a:off x="3111070" y="2618980"/>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440FE5E-2EFB-4498-84D6-4C9A39620589}"/>
              </a:ext>
            </a:extLst>
          </p:cNvPr>
          <p:cNvSpPr/>
          <p:nvPr/>
        </p:nvSpPr>
        <p:spPr>
          <a:xfrm>
            <a:off x="3103069" y="3883883"/>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9">
            <p14:nvContentPartPr>
              <p14:cNvPr id="53" name="Ink 52">
                <a:extLst>
                  <a:ext uri="{FF2B5EF4-FFF2-40B4-BE49-F238E27FC236}">
                    <a16:creationId xmlns:a16="http://schemas.microsoft.com/office/drawing/2014/main" id="{7867404B-9D9E-4E01-AEFC-5DC2F25CEEB2}"/>
                  </a:ext>
                </a:extLst>
              </p14:cNvPr>
              <p14:cNvContentPartPr/>
              <p14:nvPr/>
            </p14:nvContentPartPr>
            <p14:xfrm>
              <a:off x="4676996" y="2939664"/>
              <a:ext cx="879570" cy="521937"/>
            </p14:xfrm>
          </p:contentPart>
        </mc:Choice>
        <mc:Fallback xmlns="">
          <p:pic>
            <p:nvPicPr>
              <p:cNvPr id="53" name="Ink 52">
                <a:extLst>
                  <a:ext uri="{FF2B5EF4-FFF2-40B4-BE49-F238E27FC236}">
                    <a16:creationId xmlns:a16="http://schemas.microsoft.com/office/drawing/2014/main" id="{7867404B-9D9E-4E01-AEFC-5DC2F25CEEB2}"/>
                  </a:ext>
                </a:extLst>
              </p:cNvPr>
              <p:cNvPicPr/>
              <p:nvPr/>
            </p:nvPicPr>
            <p:blipFill>
              <a:blip r:embed="rId10"/>
              <a:stretch>
                <a:fillRect/>
              </a:stretch>
            </p:blipFill>
            <p:spPr>
              <a:xfrm>
                <a:off x="4659002" y="2921654"/>
                <a:ext cx="915199" cy="557597"/>
              </a:xfrm>
              <a:prstGeom prst="rect">
                <a:avLst/>
              </a:prstGeom>
            </p:spPr>
          </p:pic>
        </mc:Fallback>
      </mc:AlternateContent>
      <p:pic>
        <p:nvPicPr>
          <p:cNvPr id="54" name="Picture 53">
            <a:extLst>
              <a:ext uri="{FF2B5EF4-FFF2-40B4-BE49-F238E27FC236}">
                <a16:creationId xmlns:a16="http://schemas.microsoft.com/office/drawing/2014/main" id="{6CB5527F-83D2-488D-A381-8205C4E7D7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82477" y="2206117"/>
            <a:ext cx="1644837" cy="1035444"/>
          </a:xfrm>
          <a:prstGeom prst="rect">
            <a:avLst/>
          </a:prstGeom>
        </p:spPr>
      </p:pic>
      <p:sp>
        <p:nvSpPr>
          <p:cNvPr id="55" name="TextBox 54">
            <a:extLst>
              <a:ext uri="{FF2B5EF4-FFF2-40B4-BE49-F238E27FC236}">
                <a16:creationId xmlns:a16="http://schemas.microsoft.com/office/drawing/2014/main" id="{E4927C69-C03E-4DD6-A1A0-5A2BBD2A716D}"/>
              </a:ext>
            </a:extLst>
          </p:cNvPr>
          <p:cNvSpPr txBox="1"/>
          <p:nvPr/>
        </p:nvSpPr>
        <p:spPr>
          <a:xfrm>
            <a:off x="3979426" y="2346931"/>
            <a:ext cx="1337699" cy="430887"/>
          </a:xfrm>
          <a:prstGeom prst="rect">
            <a:avLst/>
          </a:prstGeom>
          <a:noFill/>
        </p:spPr>
        <p:txBody>
          <a:bodyPr wrap="square" rtlCol="0">
            <a:spAutoFit/>
          </a:bodyPr>
          <a:lstStyle/>
          <a:p>
            <a:pPr algn="ctr"/>
            <a:r>
              <a:rPr lang="en-US" sz="1100" kern="1200">
                <a:solidFill>
                  <a:schemeClr val="tx1"/>
                </a:solidFill>
                <a:latin typeface="Old English Text MT" panose="03040902040508030806" pitchFamily="66" charset="0"/>
              </a:rPr>
              <a:t>Choose 1 from each group you must.</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DCE4CEF-138F-4A63-8A6F-81484DC65F69}"/>
                  </a:ext>
                </a:extLst>
              </p:cNvPr>
              <p:cNvSpPr txBox="1"/>
              <p:nvPr/>
            </p:nvSpPr>
            <p:spPr>
              <a:xfrm>
                <a:off x="644788" y="4551103"/>
                <a:ext cx="642588"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m:oMathPara>
                </a14:m>
                <a:endParaRPr lang="en-US"/>
              </a:p>
            </p:txBody>
          </p:sp>
        </mc:Choice>
        <mc:Fallback xmlns="">
          <p:sp>
            <p:nvSpPr>
              <p:cNvPr id="56" name="TextBox 55">
                <a:extLst>
                  <a:ext uri="{FF2B5EF4-FFF2-40B4-BE49-F238E27FC236}">
                    <a16:creationId xmlns:a16="http://schemas.microsoft.com/office/drawing/2014/main" id="{1DCE4CEF-138F-4A63-8A6F-81484DC65F69}"/>
                  </a:ext>
                </a:extLst>
              </p:cNvPr>
              <p:cNvSpPr txBox="1">
                <a:spLocks noRot="1" noChangeAspect="1" noMove="1" noResize="1" noEditPoints="1" noAdjustHandles="1" noChangeArrowheads="1" noChangeShapeType="1" noTextEdit="1"/>
              </p:cNvSpPr>
              <p:nvPr/>
            </p:nvSpPr>
            <p:spPr>
              <a:xfrm>
                <a:off x="644788" y="4551103"/>
                <a:ext cx="642588" cy="518604"/>
              </a:xfrm>
              <a:prstGeom prst="rect">
                <a:avLst/>
              </a:prstGeom>
              <a:blipFill>
                <a:blip r:embed="rId12"/>
                <a:stretch>
                  <a:fillRect/>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B8932F62-235E-4AEB-9037-385D358912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39865" y="4390906"/>
            <a:ext cx="1316374" cy="1421151"/>
          </a:xfrm>
          <a:prstGeom prst="rect">
            <a:avLst/>
          </a:prstGeom>
        </p:spPr>
      </p:pic>
      <p:sp>
        <p:nvSpPr>
          <p:cNvPr id="58" name="TextBox 57">
            <a:extLst>
              <a:ext uri="{FF2B5EF4-FFF2-40B4-BE49-F238E27FC236}">
                <a16:creationId xmlns:a16="http://schemas.microsoft.com/office/drawing/2014/main" id="{C17700D8-6ACD-42F4-B9CF-0729F71E2011}"/>
              </a:ext>
            </a:extLst>
          </p:cNvPr>
          <p:cNvSpPr txBox="1"/>
          <p:nvPr/>
        </p:nvSpPr>
        <p:spPr>
          <a:xfrm>
            <a:off x="1571180" y="4616758"/>
            <a:ext cx="981562" cy="600164"/>
          </a:xfrm>
          <a:prstGeom prst="rect">
            <a:avLst/>
          </a:prstGeom>
          <a:noFill/>
        </p:spPr>
        <p:txBody>
          <a:bodyPr wrap="square" rtlCol="0">
            <a:spAutoFit/>
          </a:bodyPr>
          <a:lstStyle/>
          <a:p>
            <a:pPr algn="ctr"/>
            <a:r>
              <a:rPr lang="en-US" sz="1100" kern="1200">
                <a:solidFill>
                  <a:schemeClr val="tx1"/>
                </a:solidFill>
                <a:latin typeface="Eras Light ITC" panose="020B0402030504020804" pitchFamily="34" charset="0"/>
              </a:rPr>
              <a:t>Chop it up in to 4 equal shares.</a:t>
            </a:r>
            <a:endParaRPr lang="en-US" sz="1400" kern="1200">
              <a:solidFill>
                <a:schemeClr val="tx1"/>
              </a:solidFill>
              <a:latin typeface="Eras Light ITC" panose="020B0402030504020804" pitchFamily="34" charset="0"/>
            </a:endParaRPr>
          </a:p>
        </p:txBody>
      </p:sp>
      <mc:AlternateContent xmlns:mc="http://schemas.openxmlformats.org/markup-compatibility/2006" xmlns:p14="http://schemas.microsoft.com/office/powerpoint/2010/main">
        <mc:Choice Requires="p14">
          <p:contentPart p14:bwMode="auto" r:id="rId13">
            <p14:nvContentPartPr>
              <p14:cNvPr id="59" name="Ink 58">
                <a:extLst>
                  <a:ext uri="{FF2B5EF4-FFF2-40B4-BE49-F238E27FC236}">
                    <a16:creationId xmlns:a16="http://schemas.microsoft.com/office/drawing/2014/main" id="{7C9124AA-09E0-4AD8-AF9E-BAABB86A22E3}"/>
                  </a:ext>
                </a:extLst>
              </p14:cNvPr>
              <p14:cNvContentPartPr/>
              <p14:nvPr/>
            </p14:nvContentPartPr>
            <p14:xfrm flipH="1">
              <a:off x="1941921" y="5338014"/>
              <a:ext cx="1036748" cy="1197437"/>
            </p14:xfrm>
          </p:contentPart>
        </mc:Choice>
        <mc:Fallback xmlns="">
          <p:pic>
            <p:nvPicPr>
              <p:cNvPr id="59" name="Ink 58">
                <a:extLst>
                  <a:ext uri="{FF2B5EF4-FFF2-40B4-BE49-F238E27FC236}">
                    <a16:creationId xmlns:a16="http://schemas.microsoft.com/office/drawing/2014/main" id="{7C9124AA-09E0-4AD8-AF9E-BAABB86A22E3}"/>
                  </a:ext>
                </a:extLst>
              </p:cNvPr>
              <p:cNvPicPr/>
              <p:nvPr/>
            </p:nvPicPr>
            <p:blipFill>
              <a:blip r:embed="rId7"/>
              <a:stretch>
                <a:fillRect/>
              </a:stretch>
            </p:blipFill>
            <p:spPr>
              <a:xfrm flipH="1">
                <a:off x="1913482" y="5309572"/>
                <a:ext cx="1093625" cy="1254321"/>
              </a:xfrm>
              <a:prstGeom prst="rect">
                <a:avLst/>
              </a:prstGeom>
            </p:spPr>
          </p:pic>
        </mc:Fallback>
      </mc:AlternateContent>
      <p:grpSp>
        <p:nvGrpSpPr>
          <p:cNvPr id="60" name="Group 59">
            <a:extLst>
              <a:ext uri="{FF2B5EF4-FFF2-40B4-BE49-F238E27FC236}">
                <a16:creationId xmlns:a16="http://schemas.microsoft.com/office/drawing/2014/main" id="{0B29E00C-F377-41C9-A69B-E5E63C5894CC}"/>
              </a:ext>
            </a:extLst>
          </p:cNvPr>
          <p:cNvGrpSpPr/>
          <p:nvPr/>
        </p:nvGrpSpPr>
        <p:grpSpPr>
          <a:xfrm>
            <a:off x="3243378" y="4788833"/>
            <a:ext cx="280874" cy="280874"/>
            <a:chOff x="3711948" y="1090796"/>
            <a:chExt cx="280874" cy="280874"/>
          </a:xfrm>
        </p:grpSpPr>
        <p:sp>
          <p:nvSpPr>
            <p:cNvPr id="61" name="Rectangle 60">
              <a:extLst>
                <a:ext uri="{FF2B5EF4-FFF2-40B4-BE49-F238E27FC236}">
                  <a16:creationId xmlns:a16="http://schemas.microsoft.com/office/drawing/2014/main" id="{4C7D2523-1A1D-4020-B031-9532A8D63FAB}"/>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F83E373F-03D5-4E1B-9AD0-A1AC68B5A4BE}"/>
                </a:ext>
              </a:extLst>
            </p:cNvPr>
            <p:cNvCxnSpPr>
              <a:stCxn id="61" idx="0"/>
              <a:endCxn id="61"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22E6EE-FA76-4F86-BCA3-7AAE5EF131A5}"/>
                </a:ext>
              </a:extLst>
            </p:cNvPr>
            <p:cNvCxnSpPr>
              <a:stCxn id="61" idx="1"/>
              <a:endCxn id="61"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85D19CE-9EA7-410B-89DD-71D846550A09}"/>
              </a:ext>
            </a:extLst>
          </p:cNvPr>
          <p:cNvGrpSpPr/>
          <p:nvPr/>
        </p:nvGrpSpPr>
        <p:grpSpPr>
          <a:xfrm>
            <a:off x="3249167" y="5204666"/>
            <a:ext cx="280874" cy="280874"/>
            <a:chOff x="3711948" y="1090796"/>
            <a:chExt cx="280874" cy="280874"/>
          </a:xfrm>
        </p:grpSpPr>
        <p:sp>
          <p:nvSpPr>
            <p:cNvPr id="65" name="Rectangle 64">
              <a:extLst>
                <a:ext uri="{FF2B5EF4-FFF2-40B4-BE49-F238E27FC236}">
                  <a16:creationId xmlns:a16="http://schemas.microsoft.com/office/drawing/2014/main" id="{0CA0B66C-EDCD-4082-BF26-448BC44620FB}"/>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8021F2DB-E08F-4E8C-AE4F-83B66A7C8EB8}"/>
                </a:ext>
              </a:extLst>
            </p:cNvPr>
            <p:cNvCxnSpPr>
              <a:stCxn id="65" idx="0"/>
              <a:endCxn id="65"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D22583-F033-4546-9314-D575551F9011}"/>
                </a:ext>
              </a:extLst>
            </p:cNvPr>
            <p:cNvCxnSpPr>
              <a:stCxn id="65" idx="1"/>
              <a:endCxn id="65"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FF083F1D-3293-419B-AFDC-DB11FBD79FD9}"/>
              </a:ext>
            </a:extLst>
          </p:cNvPr>
          <p:cNvGrpSpPr/>
          <p:nvPr/>
        </p:nvGrpSpPr>
        <p:grpSpPr>
          <a:xfrm>
            <a:off x="3251374" y="5624035"/>
            <a:ext cx="280874" cy="280874"/>
            <a:chOff x="3711948" y="1090796"/>
            <a:chExt cx="280874" cy="280874"/>
          </a:xfrm>
        </p:grpSpPr>
        <p:sp>
          <p:nvSpPr>
            <p:cNvPr id="70" name="Rectangle 69">
              <a:extLst>
                <a:ext uri="{FF2B5EF4-FFF2-40B4-BE49-F238E27FC236}">
                  <a16:creationId xmlns:a16="http://schemas.microsoft.com/office/drawing/2014/main" id="{F711874C-B1D7-427C-87E8-1440F36F474E}"/>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C8E44127-5B52-4988-B5A3-3604A78D2CCD}"/>
                </a:ext>
              </a:extLst>
            </p:cNvPr>
            <p:cNvCxnSpPr>
              <a:stCxn id="70" idx="0"/>
              <a:endCxn id="70"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7750A58-C779-4C43-9196-C3517E6E500B}"/>
                </a:ext>
              </a:extLst>
            </p:cNvPr>
            <p:cNvCxnSpPr>
              <a:stCxn id="70" idx="1"/>
              <a:endCxn id="70"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08B605BB-48EE-4403-BE09-A8215F27DC65}"/>
              </a:ext>
            </a:extLst>
          </p:cNvPr>
          <p:cNvGrpSpPr/>
          <p:nvPr/>
        </p:nvGrpSpPr>
        <p:grpSpPr>
          <a:xfrm>
            <a:off x="3235505" y="6045346"/>
            <a:ext cx="280874" cy="280874"/>
            <a:chOff x="3711948" y="1090796"/>
            <a:chExt cx="280874" cy="280874"/>
          </a:xfrm>
        </p:grpSpPr>
        <p:sp>
          <p:nvSpPr>
            <p:cNvPr id="74" name="Rectangle 73">
              <a:extLst>
                <a:ext uri="{FF2B5EF4-FFF2-40B4-BE49-F238E27FC236}">
                  <a16:creationId xmlns:a16="http://schemas.microsoft.com/office/drawing/2014/main" id="{577BFAB9-3ECE-4F20-94BF-D8860E951A2A}"/>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C497201E-F79B-46E9-BADF-D4CDA2E3D921}"/>
                </a:ext>
              </a:extLst>
            </p:cNvPr>
            <p:cNvCxnSpPr>
              <a:stCxn id="74" idx="0"/>
              <a:endCxn id="74"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EF733E9-45A3-4646-B6F2-085380B43C2B}"/>
                </a:ext>
              </a:extLst>
            </p:cNvPr>
            <p:cNvCxnSpPr>
              <a:stCxn id="74" idx="1"/>
              <a:endCxn id="74"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C0BFB183-8591-4B8A-8A54-C34AAB86A091}"/>
              </a:ext>
            </a:extLst>
          </p:cNvPr>
          <p:cNvGrpSpPr/>
          <p:nvPr/>
        </p:nvGrpSpPr>
        <p:grpSpPr>
          <a:xfrm>
            <a:off x="3690551" y="4788833"/>
            <a:ext cx="280874" cy="280874"/>
            <a:chOff x="3711948" y="1090796"/>
            <a:chExt cx="280874" cy="280874"/>
          </a:xfrm>
        </p:grpSpPr>
        <p:sp>
          <p:nvSpPr>
            <p:cNvPr id="78" name="Rectangle 77">
              <a:extLst>
                <a:ext uri="{FF2B5EF4-FFF2-40B4-BE49-F238E27FC236}">
                  <a16:creationId xmlns:a16="http://schemas.microsoft.com/office/drawing/2014/main" id="{DBF22006-8026-434E-902E-2C1390720A78}"/>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7223BF59-121B-4118-BFC1-7479DE1944B7}"/>
                </a:ext>
              </a:extLst>
            </p:cNvPr>
            <p:cNvCxnSpPr>
              <a:stCxn id="78" idx="0"/>
              <a:endCxn id="78"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8288809-1959-4D0D-8B0E-3ABA984FB5A3}"/>
                </a:ext>
              </a:extLst>
            </p:cNvPr>
            <p:cNvCxnSpPr>
              <a:stCxn id="78" idx="1"/>
              <a:endCxn id="78"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D702902C-C42B-4ED2-A987-B733E0891A7F}"/>
              </a:ext>
            </a:extLst>
          </p:cNvPr>
          <p:cNvGrpSpPr/>
          <p:nvPr/>
        </p:nvGrpSpPr>
        <p:grpSpPr>
          <a:xfrm>
            <a:off x="3696340" y="5204666"/>
            <a:ext cx="280874" cy="280874"/>
            <a:chOff x="3711948" y="1090796"/>
            <a:chExt cx="280874" cy="280874"/>
          </a:xfrm>
        </p:grpSpPr>
        <p:sp>
          <p:nvSpPr>
            <p:cNvPr id="82" name="Rectangle 81">
              <a:extLst>
                <a:ext uri="{FF2B5EF4-FFF2-40B4-BE49-F238E27FC236}">
                  <a16:creationId xmlns:a16="http://schemas.microsoft.com/office/drawing/2014/main" id="{5AF8F45E-EECC-43CB-A8B0-552443B792BC}"/>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0E1519AA-A9A3-405D-B413-35DDFE1312E1}"/>
                </a:ext>
              </a:extLst>
            </p:cNvPr>
            <p:cNvCxnSpPr>
              <a:stCxn id="82" idx="0"/>
              <a:endCxn id="82"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91481FB-F763-4F96-A848-D513CC587E83}"/>
                </a:ext>
              </a:extLst>
            </p:cNvPr>
            <p:cNvCxnSpPr>
              <a:stCxn id="82" idx="1"/>
              <a:endCxn id="82"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08B8DDCA-375E-4FAF-BC85-AF95414CD6CF}"/>
              </a:ext>
            </a:extLst>
          </p:cNvPr>
          <p:cNvGrpSpPr/>
          <p:nvPr/>
        </p:nvGrpSpPr>
        <p:grpSpPr>
          <a:xfrm>
            <a:off x="3698547" y="5624035"/>
            <a:ext cx="280874" cy="280874"/>
            <a:chOff x="3711948" y="1090796"/>
            <a:chExt cx="280874" cy="280874"/>
          </a:xfrm>
        </p:grpSpPr>
        <p:sp>
          <p:nvSpPr>
            <p:cNvPr id="87" name="Rectangle 86">
              <a:extLst>
                <a:ext uri="{FF2B5EF4-FFF2-40B4-BE49-F238E27FC236}">
                  <a16:creationId xmlns:a16="http://schemas.microsoft.com/office/drawing/2014/main" id="{73C45DCA-0C12-4A88-AA66-B23830B0C337}"/>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14F234B9-2DCC-4125-B97B-EAE815D53086}"/>
                </a:ext>
              </a:extLst>
            </p:cNvPr>
            <p:cNvCxnSpPr>
              <a:stCxn id="87" idx="0"/>
              <a:endCxn id="87"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A9D2CEB-3CB2-4E62-AABE-CFC0DBBC8655}"/>
                </a:ext>
              </a:extLst>
            </p:cNvPr>
            <p:cNvCxnSpPr>
              <a:stCxn id="87" idx="1"/>
              <a:endCxn id="87"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B9FCBF48-9E48-404E-BCC8-46811E0F9E7A}"/>
              </a:ext>
            </a:extLst>
          </p:cNvPr>
          <p:cNvGrpSpPr/>
          <p:nvPr/>
        </p:nvGrpSpPr>
        <p:grpSpPr>
          <a:xfrm>
            <a:off x="3682678" y="6045346"/>
            <a:ext cx="280874" cy="280874"/>
            <a:chOff x="3711948" y="1090796"/>
            <a:chExt cx="280874" cy="280874"/>
          </a:xfrm>
        </p:grpSpPr>
        <p:sp>
          <p:nvSpPr>
            <p:cNvPr id="91" name="Rectangle 90">
              <a:extLst>
                <a:ext uri="{FF2B5EF4-FFF2-40B4-BE49-F238E27FC236}">
                  <a16:creationId xmlns:a16="http://schemas.microsoft.com/office/drawing/2014/main" id="{BC611815-87E3-4FDF-9BA8-FAE6A74899BF}"/>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84770C52-2875-4235-9168-2A4C3E329A92}"/>
                </a:ext>
              </a:extLst>
            </p:cNvPr>
            <p:cNvCxnSpPr>
              <a:stCxn id="91" idx="0"/>
              <a:endCxn id="91"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C4C95B9-F8BD-4208-B153-783E2F1A85DE}"/>
                </a:ext>
              </a:extLst>
            </p:cNvPr>
            <p:cNvCxnSpPr>
              <a:stCxn id="91" idx="1"/>
              <a:endCxn id="91"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36D3C733-321A-491F-BA9D-4349398A3FA2}"/>
                  </a:ext>
                </a:extLst>
              </p:cNvPr>
              <p:cNvSpPr txBox="1"/>
              <p:nvPr/>
            </p:nvSpPr>
            <p:spPr>
              <a:xfrm>
                <a:off x="4416479" y="6014355"/>
                <a:ext cx="2189907" cy="391710"/>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8</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a14:m>
                <a:r>
                  <a:rPr lang="en-US"/>
                  <a:t>  = </a:t>
                </a:r>
                <a14:m>
                  <m:oMath xmlns:m="http://schemas.openxmlformats.org/officeDocument/2006/math">
                    <m:r>
                      <a:rPr lang="en-US" b="0" i="0" smtClean="0">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24</m:t>
                        </m:r>
                      </m:num>
                      <m:den>
                        <m:r>
                          <a:rPr lang="en-US" i="1">
                            <a:latin typeface="Cambria Math" panose="02040503050406030204" pitchFamily="18" charset="0"/>
                          </a:rPr>
                          <m:t>4</m:t>
                        </m:r>
                      </m:den>
                    </m:f>
                  </m:oMath>
                </a14:m>
                <a:r>
                  <a:rPr lang="en-US"/>
                  <a:t>  = 6</a:t>
                </a:r>
              </a:p>
            </p:txBody>
          </p:sp>
        </mc:Choice>
        <mc:Fallback xmlns="">
          <p:sp>
            <p:nvSpPr>
              <p:cNvPr id="94" name="TextBox 93">
                <a:extLst>
                  <a:ext uri="{FF2B5EF4-FFF2-40B4-BE49-F238E27FC236}">
                    <a16:creationId xmlns:a16="http://schemas.microsoft.com/office/drawing/2014/main" id="{36D3C733-321A-491F-BA9D-4349398A3FA2}"/>
                  </a:ext>
                </a:extLst>
              </p:cNvPr>
              <p:cNvSpPr txBox="1">
                <a:spLocks noRot="1" noChangeAspect="1" noMove="1" noResize="1" noEditPoints="1" noAdjustHandles="1" noChangeArrowheads="1" noChangeShapeType="1" noTextEdit="1"/>
              </p:cNvSpPr>
              <p:nvPr/>
            </p:nvSpPr>
            <p:spPr>
              <a:xfrm>
                <a:off x="4416479" y="6014355"/>
                <a:ext cx="2189907" cy="391710"/>
              </a:xfrm>
              <a:prstGeom prst="rect">
                <a:avLst/>
              </a:prstGeom>
              <a:blipFill>
                <a:blip r:embed="rId14"/>
                <a:stretch>
                  <a:fillRect l="-3611" t="-4688" b="-21875"/>
                </a:stretch>
              </a:blipFill>
            </p:spPr>
            <p:txBody>
              <a:bodyPr/>
              <a:lstStyle/>
              <a:p>
                <a:r>
                  <a:rPr lang="en-US">
                    <a:noFill/>
                  </a:rPr>
                  <a:t> </a:t>
                </a:r>
              </a:p>
            </p:txBody>
          </p:sp>
        </mc:Fallback>
      </mc:AlternateContent>
      <p:sp>
        <p:nvSpPr>
          <p:cNvPr id="95" name="Rectangle 94">
            <a:extLst>
              <a:ext uri="{FF2B5EF4-FFF2-40B4-BE49-F238E27FC236}">
                <a16:creationId xmlns:a16="http://schemas.microsoft.com/office/drawing/2014/main" id="{878924C5-6791-49F9-8A6F-F1FD29163D9C}"/>
              </a:ext>
            </a:extLst>
          </p:cNvPr>
          <p:cNvSpPr/>
          <p:nvPr/>
        </p:nvSpPr>
        <p:spPr>
          <a:xfrm>
            <a:off x="3251374" y="5345103"/>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F067551A-E472-4075-9D57-49B74ED7EF03}"/>
              </a:ext>
            </a:extLst>
          </p:cNvPr>
          <p:cNvSpPr/>
          <p:nvPr/>
        </p:nvSpPr>
        <p:spPr>
          <a:xfrm>
            <a:off x="3259375" y="5766414"/>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C9191AE-83F4-4953-BCC0-86E6FD0A78D7}"/>
              </a:ext>
            </a:extLst>
          </p:cNvPr>
          <p:cNvSpPr/>
          <p:nvPr/>
        </p:nvSpPr>
        <p:spPr>
          <a:xfrm>
            <a:off x="3698552" y="5759930"/>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8EFDA54-DB27-48A6-B3B4-C057B2F830FF}"/>
              </a:ext>
            </a:extLst>
          </p:cNvPr>
          <p:cNvSpPr/>
          <p:nvPr/>
        </p:nvSpPr>
        <p:spPr>
          <a:xfrm>
            <a:off x="3688610" y="6182813"/>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0E3DA42-37EE-400E-8CFF-FAD7CDE223D2}"/>
              </a:ext>
            </a:extLst>
          </p:cNvPr>
          <p:cNvSpPr/>
          <p:nvPr/>
        </p:nvSpPr>
        <p:spPr>
          <a:xfrm>
            <a:off x="3708574" y="5343161"/>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AB602D6-83BC-4EB7-8599-DC1F5B80670D}"/>
              </a:ext>
            </a:extLst>
          </p:cNvPr>
          <p:cNvSpPr/>
          <p:nvPr/>
        </p:nvSpPr>
        <p:spPr>
          <a:xfrm>
            <a:off x="3688610" y="4937697"/>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4F71AC73-688A-4BD9-A6C7-1D4973A0F52A}"/>
              </a:ext>
            </a:extLst>
          </p:cNvPr>
          <p:cNvSpPr/>
          <p:nvPr/>
        </p:nvSpPr>
        <p:spPr>
          <a:xfrm>
            <a:off x="3243506" y="4923792"/>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595D92D-3EED-4986-B178-BD2495A59239}"/>
              </a:ext>
            </a:extLst>
          </p:cNvPr>
          <p:cNvSpPr/>
          <p:nvPr/>
        </p:nvSpPr>
        <p:spPr>
          <a:xfrm>
            <a:off x="3244647" y="6186272"/>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5">
            <p14:nvContentPartPr>
              <p14:cNvPr id="103" name="Ink 102">
                <a:extLst>
                  <a:ext uri="{FF2B5EF4-FFF2-40B4-BE49-F238E27FC236}">
                    <a16:creationId xmlns:a16="http://schemas.microsoft.com/office/drawing/2014/main" id="{145547D8-EC79-45F7-B1D5-A5834128D140}"/>
                  </a:ext>
                </a:extLst>
              </p14:cNvPr>
              <p14:cNvContentPartPr/>
              <p14:nvPr/>
            </p14:nvContentPartPr>
            <p14:xfrm>
              <a:off x="4809432" y="5244476"/>
              <a:ext cx="879570" cy="521937"/>
            </p14:xfrm>
          </p:contentPart>
        </mc:Choice>
        <mc:Fallback xmlns="">
          <p:pic>
            <p:nvPicPr>
              <p:cNvPr id="103" name="Ink 102">
                <a:extLst>
                  <a:ext uri="{FF2B5EF4-FFF2-40B4-BE49-F238E27FC236}">
                    <a16:creationId xmlns:a16="http://schemas.microsoft.com/office/drawing/2014/main" id="{145547D8-EC79-45F7-B1D5-A5834128D140}"/>
                  </a:ext>
                </a:extLst>
              </p:cNvPr>
              <p:cNvPicPr/>
              <p:nvPr/>
            </p:nvPicPr>
            <p:blipFill>
              <a:blip r:embed="rId16"/>
              <a:stretch>
                <a:fillRect/>
              </a:stretch>
            </p:blipFill>
            <p:spPr>
              <a:xfrm>
                <a:off x="4791430" y="5226466"/>
                <a:ext cx="915214" cy="557597"/>
              </a:xfrm>
              <a:prstGeom prst="rect">
                <a:avLst/>
              </a:prstGeom>
            </p:spPr>
          </p:pic>
        </mc:Fallback>
      </mc:AlternateContent>
      <p:pic>
        <p:nvPicPr>
          <p:cNvPr id="104" name="Picture 103">
            <a:extLst>
              <a:ext uri="{FF2B5EF4-FFF2-40B4-BE49-F238E27FC236}">
                <a16:creationId xmlns:a16="http://schemas.microsoft.com/office/drawing/2014/main" id="{A47277E5-2FB9-4E52-B742-8E4B5B0756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014913" y="4510929"/>
            <a:ext cx="1644837" cy="1035444"/>
          </a:xfrm>
          <a:prstGeom prst="rect">
            <a:avLst/>
          </a:prstGeom>
        </p:spPr>
      </p:pic>
      <p:sp>
        <p:nvSpPr>
          <p:cNvPr id="105" name="TextBox 104">
            <a:extLst>
              <a:ext uri="{FF2B5EF4-FFF2-40B4-BE49-F238E27FC236}">
                <a16:creationId xmlns:a16="http://schemas.microsoft.com/office/drawing/2014/main" id="{01E4618F-2581-405D-BB45-E7ABF8D72FFB}"/>
              </a:ext>
            </a:extLst>
          </p:cNvPr>
          <p:cNvSpPr txBox="1"/>
          <p:nvPr/>
        </p:nvSpPr>
        <p:spPr>
          <a:xfrm>
            <a:off x="4111862" y="4651743"/>
            <a:ext cx="1337699" cy="430887"/>
          </a:xfrm>
          <a:prstGeom prst="rect">
            <a:avLst/>
          </a:prstGeom>
          <a:noFill/>
        </p:spPr>
        <p:txBody>
          <a:bodyPr wrap="square" rtlCol="0">
            <a:spAutoFit/>
          </a:bodyPr>
          <a:lstStyle/>
          <a:p>
            <a:pPr algn="ctr"/>
            <a:r>
              <a:rPr lang="en-US" sz="1100" kern="1200">
                <a:solidFill>
                  <a:schemeClr val="tx1"/>
                </a:solidFill>
                <a:latin typeface="Old English Text MT" panose="03040902040508030806" pitchFamily="66" charset="0"/>
              </a:rPr>
              <a:t>Choose 3 from each group you must.</a:t>
            </a:r>
          </a:p>
        </p:txBody>
      </p:sp>
      <p:sp>
        <p:nvSpPr>
          <p:cNvPr id="106" name="Rectangle 105">
            <a:extLst>
              <a:ext uri="{FF2B5EF4-FFF2-40B4-BE49-F238E27FC236}">
                <a16:creationId xmlns:a16="http://schemas.microsoft.com/office/drawing/2014/main" id="{947712F3-7872-42F2-94FE-74D9E03FAFB5}"/>
              </a:ext>
            </a:extLst>
          </p:cNvPr>
          <p:cNvSpPr/>
          <p:nvPr/>
        </p:nvSpPr>
        <p:spPr>
          <a:xfrm>
            <a:off x="3687228" y="6040804"/>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2B9659A-1554-49B8-970B-E34226EA9CAF}"/>
              </a:ext>
            </a:extLst>
          </p:cNvPr>
          <p:cNvSpPr/>
          <p:nvPr/>
        </p:nvSpPr>
        <p:spPr>
          <a:xfrm>
            <a:off x="3243378" y="6043892"/>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695A411C-D382-45EA-A5B2-EEBF11C676CE}"/>
              </a:ext>
            </a:extLst>
          </p:cNvPr>
          <p:cNvSpPr/>
          <p:nvPr/>
        </p:nvSpPr>
        <p:spPr>
          <a:xfrm>
            <a:off x="3383810" y="4928320"/>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826D734-A37E-48EF-B8CA-9A139C9101B8}"/>
              </a:ext>
            </a:extLst>
          </p:cNvPr>
          <p:cNvSpPr/>
          <p:nvPr/>
        </p:nvSpPr>
        <p:spPr>
          <a:xfrm>
            <a:off x="3241111" y="4782558"/>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2A580268-17D7-4B80-AD28-A3B3BF89C226}"/>
              </a:ext>
            </a:extLst>
          </p:cNvPr>
          <p:cNvSpPr/>
          <p:nvPr/>
        </p:nvSpPr>
        <p:spPr>
          <a:xfrm>
            <a:off x="3828355" y="4926705"/>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5316A079-632C-44D6-AE40-D299CDBC68E4}"/>
              </a:ext>
            </a:extLst>
          </p:cNvPr>
          <p:cNvSpPr/>
          <p:nvPr/>
        </p:nvSpPr>
        <p:spPr>
          <a:xfrm>
            <a:off x="3692547" y="4791781"/>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0DE3E165-2782-483B-A59F-7095FA6D4CFA}"/>
              </a:ext>
            </a:extLst>
          </p:cNvPr>
          <p:cNvSpPr/>
          <p:nvPr/>
        </p:nvSpPr>
        <p:spPr>
          <a:xfrm>
            <a:off x="3386840" y="5348001"/>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F9AD1428-4F80-489E-8938-44E45DBCF660}"/>
              </a:ext>
            </a:extLst>
          </p:cNvPr>
          <p:cNvSpPr/>
          <p:nvPr/>
        </p:nvSpPr>
        <p:spPr>
          <a:xfrm>
            <a:off x="3251374" y="5205736"/>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67B7F72D-F7BB-4E94-B47D-56C5EC9ADABB}"/>
              </a:ext>
            </a:extLst>
          </p:cNvPr>
          <p:cNvSpPr/>
          <p:nvPr/>
        </p:nvSpPr>
        <p:spPr>
          <a:xfrm>
            <a:off x="3839102" y="5347703"/>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05E11901-C82E-48A6-A19A-FC307D59B21E}"/>
              </a:ext>
            </a:extLst>
          </p:cNvPr>
          <p:cNvSpPr/>
          <p:nvPr/>
        </p:nvSpPr>
        <p:spPr>
          <a:xfrm>
            <a:off x="3707210" y="5209404"/>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8782BF3-F416-4DB1-9B16-F1180E84F8FB}"/>
              </a:ext>
            </a:extLst>
          </p:cNvPr>
          <p:cNvSpPr/>
          <p:nvPr/>
        </p:nvSpPr>
        <p:spPr>
          <a:xfrm>
            <a:off x="3257168" y="5629513"/>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77A3762B-D1D2-4549-A4A7-38EA511FC855}"/>
              </a:ext>
            </a:extLst>
          </p:cNvPr>
          <p:cNvSpPr/>
          <p:nvPr/>
        </p:nvSpPr>
        <p:spPr>
          <a:xfrm>
            <a:off x="3398207" y="5766414"/>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9DDB83AC-4D3C-4319-9D77-7AA4F86DCC1A}"/>
              </a:ext>
            </a:extLst>
          </p:cNvPr>
          <p:cNvSpPr/>
          <p:nvPr/>
        </p:nvSpPr>
        <p:spPr>
          <a:xfrm>
            <a:off x="3838386" y="5761501"/>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A9239910-CD17-43B9-9EF2-12A0563B74D7}"/>
              </a:ext>
            </a:extLst>
          </p:cNvPr>
          <p:cNvSpPr/>
          <p:nvPr/>
        </p:nvSpPr>
        <p:spPr>
          <a:xfrm>
            <a:off x="3704341" y="5621065"/>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E0B0A2AE-783C-4BA5-8A28-D61A29534078}"/>
              </a:ext>
            </a:extLst>
          </p:cNvPr>
          <p:cNvSpPr/>
          <p:nvPr/>
        </p:nvSpPr>
        <p:spPr>
          <a:xfrm>
            <a:off x="3382674" y="6181375"/>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769BDC7-61B4-4E98-8AD6-875403B105AB}"/>
              </a:ext>
            </a:extLst>
          </p:cNvPr>
          <p:cNvSpPr/>
          <p:nvPr/>
        </p:nvSpPr>
        <p:spPr>
          <a:xfrm>
            <a:off x="3821974" y="6189195"/>
            <a:ext cx="132436" cy="13849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CCF96B-9F3A-47D1-BC4A-9D6572C37A2A}"/>
              </a:ext>
            </a:extLst>
          </p:cNvPr>
          <p:cNvSpPr txBox="1"/>
          <p:nvPr/>
        </p:nvSpPr>
        <p:spPr>
          <a:xfrm>
            <a:off x="3409463" y="6413267"/>
            <a:ext cx="4203937" cy="276999"/>
          </a:xfrm>
          <a:prstGeom prst="rect">
            <a:avLst/>
          </a:prstGeom>
          <a:noFill/>
        </p:spPr>
        <p:txBody>
          <a:bodyPr wrap="square" rtlCol="0">
            <a:spAutoFit/>
          </a:bodyPr>
          <a:lstStyle/>
          <a:p>
            <a:r>
              <a:rPr lang="en-US" sz="1200" dirty="0"/>
              <a:t>8 groups of 3 (of those things called 4ths)</a:t>
            </a:r>
          </a:p>
        </p:txBody>
      </p:sp>
      <p:pic>
        <p:nvPicPr>
          <p:cNvPr id="122" name="Picture 121">
            <a:extLst>
              <a:ext uri="{FF2B5EF4-FFF2-40B4-BE49-F238E27FC236}">
                <a16:creationId xmlns:a16="http://schemas.microsoft.com/office/drawing/2014/main" id="{3E50520C-E7AB-437B-AE37-25AE91259D7E}"/>
              </a:ext>
            </a:extLst>
          </p:cNvPr>
          <p:cNvPicPr>
            <a:picLocks noChangeAspect="1"/>
          </p:cNvPicPr>
          <p:nvPr/>
        </p:nvPicPr>
        <p:blipFill>
          <a:blip r:embed="rId17"/>
          <a:stretch>
            <a:fillRect/>
          </a:stretch>
        </p:blipFill>
        <p:spPr>
          <a:xfrm flipH="1">
            <a:off x="6521383" y="4234317"/>
            <a:ext cx="847630" cy="1030698"/>
          </a:xfrm>
          <a:prstGeom prst="rect">
            <a:avLst/>
          </a:prstGeom>
        </p:spPr>
      </p:pic>
      <p:sp>
        <p:nvSpPr>
          <p:cNvPr id="123" name="Speech Bubble: Oval 122">
            <a:extLst>
              <a:ext uri="{FF2B5EF4-FFF2-40B4-BE49-F238E27FC236}">
                <a16:creationId xmlns:a16="http://schemas.microsoft.com/office/drawing/2014/main" id="{D89EF1EB-4762-4954-9889-F72CB8893DD3}"/>
              </a:ext>
            </a:extLst>
          </p:cNvPr>
          <p:cNvSpPr/>
          <p:nvPr/>
        </p:nvSpPr>
        <p:spPr>
          <a:xfrm>
            <a:off x="5500525" y="3859211"/>
            <a:ext cx="1180084" cy="560314"/>
          </a:xfrm>
          <a:prstGeom prst="wedgeEllipseCallout">
            <a:avLst>
              <a:gd name="adj1" fmla="val 27821"/>
              <a:gd name="adj2" fmla="val 1013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7A16B460-CF31-4B94-92B4-F5E841999812}"/>
              </a:ext>
            </a:extLst>
          </p:cNvPr>
          <p:cNvSpPr txBox="1"/>
          <p:nvPr/>
        </p:nvSpPr>
        <p:spPr>
          <a:xfrm>
            <a:off x="5619388" y="4001173"/>
            <a:ext cx="937492" cy="307777"/>
          </a:xfrm>
          <a:prstGeom prst="rect">
            <a:avLst/>
          </a:prstGeom>
          <a:noFill/>
        </p:spPr>
        <p:txBody>
          <a:bodyPr wrap="square" rtlCol="0">
            <a:spAutoFit/>
          </a:bodyPr>
          <a:lstStyle/>
          <a:p>
            <a:pPr algn="ctr"/>
            <a:r>
              <a:rPr lang="en-US" sz="1400">
                <a:latin typeface="Gigi" panose="04040504061007020D02" pitchFamily="82" charset="0"/>
              </a:rPr>
              <a:t>Simplify!</a:t>
            </a:r>
          </a:p>
        </p:txBody>
      </p:sp>
      <p:sp>
        <p:nvSpPr>
          <p:cNvPr id="125" name="TextBox 124">
            <a:extLst>
              <a:ext uri="{FF2B5EF4-FFF2-40B4-BE49-F238E27FC236}">
                <a16:creationId xmlns:a16="http://schemas.microsoft.com/office/drawing/2014/main" id="{C62A9827-F41D-4E1A-8711-270318378B05}"/>
              </a:ext>
            </a:extLst>
          </p:cNvPr>
          <p:cNvSpPr txBox="1"/>
          <p:nvPr/>
        </p:nvSpPr>
        <p:spPr>
          <a:xfrm>
            <a:off x="659721" y="6926986"/>
            <a:ext cx="1558045" cy="400110"/>
          </a:xfrm>
          <a:prstGeom prst="rect">
            <a:avLst/>
          </a:prstGeom>
          <a:noFill/>
          <a:ln>
            <a:noFill/>
          </a:ln>
        </p:spPr>
        <p:txBody>
          <a:bodyPr wrap="square" rtlCol="0">
            <a:spAutoFit/>
          </a:bodyPr>
          <a:lstStyle/>
          <a:p>
            <a:pPr algn="r"/>
            <a:r>
              <a:rPr lang="en-US" sz="2000">
                <a:ln>
                  <a:solidFill>
                    <a:schemeClr val="bg1">
                      <a:lumMod val="75000"/>
                    </a:schemeClr>
                  </a:solidFill>
                </a:ln>
                <a:latin typeface="jabjai" panose="00000300000000000000" pitchFamily="2" charset="0"/>
              </a:rPr>
              <a:t>Algorithm</a:t>
            </a:r>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FAFA9239-1EAE-4948-92CC-22242DA09998}"/>
                  </a:ext>
                </a:extLst>
              </p:cNvPr>
              <p:cNvSpPr txBox="1"/>
              <p:nvPr/>
            </p:nvSpPr>
            <p:spPr>
              <a:xfrm>
                <a:off x="696570" y="8563622"/>
                <a:ext cx="1401482" cy="397481"/>
              </a:xfrm>
              <a:prstGeom prst="rect">
                <a:avLst/>
              </a:prstGeom>
              <a:noFill/>
            </p:spPr>
            <p:txBody>
              <a:bodyPr wrap="square" lIns="0" tIns="0" rIns="0" bIns="0" rtlCol="0">
                <a:spAutoFit/>
              </a:bodyPr>
              <a:lstStyle/>
              <a:p>
                <a:r>
                  <a:rPr lang="en-US"/>
                  <a:t>4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2</m:t>
                        </m:r>
                      </m:den>
                    </m:f>
                  </m:oMath>
                </a14:m>
                <a:r>
                  <a:rPr lang="en-US"/>
                  <a:t>  =        =</a:t>
                </a:r>
              </a:p>
            </p:txBody>
          </p:sp>
        </mc:Choice>
        <mc:Fallback xmlns="">
          <p:sp>
            <p:nvSpPr>
              <p:cNvPr id="126" name="TextBox 125">
                <a:extLst>
                  <a:ext uri="{FF2B5EF4-FFF2-40B4-BE49-F238E27FC236}">
                    <a16:creationId xmlns:a16="http://schemas.microsoft.com/office/drawing/2014/main" id="{FAFA9239-1EAE-4948-92CC-22242DA09998}"/>
                  </a:ext>
                </a:extLst>
              </p:cNvPr>
              <p:cNvSpPr txBox="1">
                <a:spLocks noRot="1" noChangeAspect="1" noMove="1" noResize="1" noEditPoints="1" noAdjustHandles="1" noChangeArrowheads="1" noChangeShapeType="1" noTextEdit="1"/>
              </p:cNvSpPr>
              <p:nvPr/>
            </p:nvSpPr>
            <p:spPr>
              <a:xfrm>
                <a:off x="696570" y="8563622"/>
                <a:ext cx="1401482" cy="397481"/>
              </a:xfrm>
              <a:prstGeom prst="rect">
                <a:avLst/>
              </a:prstGeom>
              <a:blipFill>
                <a:blip r:embed="rId18"/>
                <a:stretch>
                  <a:fillRect l="-10000" t="-4615"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D0F3386B-4C92-4777-AAAE-FA7E69F3A5A2}"/>
                  </a:ext>
                </a:extLst>
              </p:cNvPr>
              <p:cNvSpPr txBox="1"/>
              <p:nvPr/>
            </p:nvSpPr>
            <p:spPr>
              <a:xfrm>
                <a:off x="5279127" y="7961662"/>
                <a:ext cx="1869296" cy="530082"/>
              </a:xfrm>
              <a:prstGeom prst="rect">
                <a:avLst/>
              </a:prstGeom>
              <a:noFill/>
            </p:spPr>
            <p:txBody>
              <a:bodyPr wrap="square" lIns="0" tIns="0" rIns="0" bIns="0" rtlCol="0">
                <a:spAutoFit/>
              </a:bodyPr>
              <a:lstStyle/>
              <a:p>
                <a:r>
                  <a:rPr lang="en-US" sz="2400"/>
                  <a:t>9 ×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5</m:t>
                        </m:r>
                      </m:num>
                      <m:den>
                        <m:r>
                          <a:rPr lang="en-US" sz="2400" b="0" i="1" smtClean="0">
                            <a:latin typeface="Cambria Math" panose="02040503050406030204" pitchFamily="18" charset="0"/>
                          </a:rPr>
                          <m:t>18</m:t>
                        </m:r>
                      </m:den>
                    </m:f>
                  </m:oMath>
                </a14:m>
                <a:r>
                  <a:rPr lang="en-US" sz="2400"/>
                  <a:t>  =</a:t>
                </a:r>
              </a:p>
            </p:txBody>
          </p:sp>
        </mc:Choice>
        <mc:Fallback xmlns="">
          <p:sp>
            <p:nvSpPr>
              <p:cNvPr id="127" name="TextBox 126">
                <a:extLst>
                  <a:ext uri="{FF2B5EF4-FFF2-40B4-BE49-F238E27FC236}">
                    <a16:creationId xmlns:a16="http://schemas.microsoft.com/office/drawing/2014/main" id="{D0F3386B-4C92-4777-AAAE-FA7E69F3A5A2}"/>
                  </a:ext>
                </a:extLst>
              </p:cNvPr>
              <p:cNvSpPr txBox="1">
                <a:spLocks noRot="1" noChangeAspect="1" noMove="1" noResize="1" noEditPoints="1" noAdjustHandles="1" noChangeArrowheads="1" noChangeShapeType="1" noTextEdit="1"/>
              </p:cNvSpPr>
              <p:nvPr/>
            </p:nvSpPr>
            <p:spPr>
              <a:xfrm>
                <a:off x="5279127" y="7961662"/>
                <a:ext cx="1869296" cy="530082"/>
              </a:xfrm>
              <a:prstGeom prst="rect">
                <a:avLst/>
              </a:prstGeom>
              <a:blipFill>
                <a:blip r:embed="rId19"/>
                <a:stretch>
                  <a:fillRect l="-10098" t="-1149"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E533420C-50A5-4042-B43B-9541816B3D01}"/>
                  </a:ext>
                </a:extLst>
              </p:cNvPr>
              <p:cNvSpPr txBox="1"/>
              <p:nvPr/>
            </p:nvSpPr>
            <p:spPr>
              <a:xfrm>
                <a:off x="2921651" y="7672387"/>
                <a:ext cx="1401482" cy="397481"/>
              </a:xfrm>
              <a:prstGeom prst="rect">
                <a:avLst/>
              </a:prstGeom>
              <a:noFill/>
            </p:spPr>
            <p:txBody>
              <a:bodyPr wrap="square" lIns="0" tIns="0" rIns="0" bIns="0" rtlCol="0">
                <a:spAutoFit/>
              </a:bodyPr>
              <a:lstStyle/>
              <a:p>
                <a:r>
                  <a:rPr lang="en-US"/>
                  <a:t>4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4</m:t>
                        </m:r>
                      </m:den>
                    </m:f>
                  </m:oMath>
                </a14:m>
                <a:r>
                  <a:rPr lang="en-US"/>
                  <a:t>  =        =</a:t>
                </a:r>
              </a:p>
            </p:txBody>
          </p:sp>
        </mc:Choice>
        <mc:Fallback xmlns="">
          <p:sp>
            <p:nvSpPr>
              <p:cNvPr id="128" name="TextBox 127">
                <a:extLst>
                  <a:ext uri="{FF2B5EF4-FFF2-40B4-BE49-F238E27FC236}">
                    <a16:creationId xmlns:a16="http://schemas.microsoft.com/office/drawing/2014/main" id="{E533420C-50A5-4042-B43B-9541816B3D01}"/>
                  </a:ext>
                </a:extLst>
              </p:cNvPr>
              <p:cNvSpPr txBox="1">
                <a:spLocks noRot="1" noChangeAspect="1" noMove="1" noResize="1" noEditPoints="1" noAdjustHandles="1" noChangeArrowheads="1" noChangeShapeType="1" noTextEdit="1"/>
              </p:cNvSpPr>
              <p:nvPr/>
            </p:nvSpPr>
            <p:spPr>
              <a:xfrm>
                <a:off x="2921651" y="7672387"/>
                <a:ext cx="1401482" cy="397481"/>
              </a:xfrm>
              <a:prstGeom prst="rect">
                <a:avLst/>
              </a:prstGeom>
              <a:blipFill>
                <a:blip r:embed="rId20"/>
                <a:stretch>
                  <a:fillRect l="-10000" t="-4615"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2AD75B63-86FF-41DB-988B-B4C1EE63EDC9}"/>
                  </a:ext>
                </a:extLst>
              </p:cNvPr>
              <p:cNvSpPr txBox="1"/>
              <p:nvPr/>
            </p:nvSpPr>
            <p:spPr>
              <a:xfrm>
                <a:off x="2841419" y="8561197"/>
                <a:ext cx="1401482" cy="397481"/>
              </a:xfrm>
              <a:prstGeom prst="rect">
                <a:avLst/>
              </a:prstGeom>
              <a:noFill/>
            </p:spPr>
            <p:txBody>
              <a:bodyPr wrap="square" lIns="0" tIns="0" rIns="0" bIns="0" rtlCol="0">
                <a:spAutoFit/>
              </a:bodyPr>
              <a:lstStyle/>
              <a:p>
                <a:r>
                  <a:rPr lang="en-US"/>
                  <a:t>9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12</m:t>
                        </m:r>
                      </m:den>
                    </m:f>
                  </m:oMath>
                </a14:m>
                <a:r>
                  <a:rPr lang="en-US"/>
                  <a:t>  =        =</a:t>
                </a:r>
              </a:p>
            </p:txBody>
          </p:sp>
        </mc:Choice>
        <mc:Fallback xmlns="">
          <p:sp>
            <p:nvSpPr>
              <p:cNvPr id="129" name="TextBox 128">
                <a:extLst>
                  <a:ext uri="{FF2B5EF4-FFF2-40B4-BE49-F238E27FC236}">
                    <a16:creationId xmlns:a16="http://schemas.microsoft.com/office/drawing/2014/main" id="{2AD75B63-86FF-41DB-988B-B4C1EE63EDC9}"/>
                  </a:ext>
                </a:extLst>
              </p:cNvPr>
              <p:cNvSpPr txBox="1">
                <a:spLocks noRot="1" noChangeAspect="1" noMove="1" noResize="1" noEditPoints="1" noAdjustHandles="1" noChangeArrowheads="1" noChangeShapeType="1" noTextEdit="1"/>
              </p:cNvSpPr>
              <p:nvPr/>
            </p:nvSpPr>
            <p:spPr>
              <a:xfrm>
                <a:off x="2841419" y="8561197"/>
                <a:ext cx="1401482" cy="397481"/>
              </a:xfrm>
              <a:prstGeom prst="rect">
                <a:avLst/>
              </a:prstGeom>
              <a:blipFill>
                <a:blip r:embed="rId21"/>
                <a:stretch>
                  <a:fillRect l="-10000" t="-4545" r="-2174" b="-1969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50B68AC-F3CF-430A-9729-13AAC91F4316}"/>
              </a:ext>
            </a:extLst>
          </p:cNvPr>
          <p:cNvSpPr txBox="1"/>
          <p:nvPr/>
        </p:nvSpPr>
        <p:spPr>
          <a:xfrm>
            <a:off x="5069998" y="7649236"/>
            <a:ext cx="678612" cy="369332"/>
          </a:xfrm>
          <a:prstGeom prst="rect">
            <a:avLst/>
          </a:prstGeom>
          <a:noFill/>
        </p:spPr>
        <p:txBody>
          <a:bodyPr wrap="square" rtlCol="0">
            <a:spAutoFit/>
          </a:bodyPr>
          <a:lstStyle/>
          <a:p>
            <a:r>
              <a:rPr lang="en-US"/>
              <a:t>1    9</a:t>
            </a:r>
          </a:p>
        </p:txBody>
      </p:sp>
      <p:sp>
        <p:nvSpPr>
          <p:cNvPr id="130" name="TextBox 129">
            <a:extLst>
              <a:ext uri="{FF2B5EF4-FFF2-40B4-BE49-F238E27FC236}">
                <a16:creationId xmlns:a16="http://schemas.microsoft.com/office/drawing/2014/main" id="{2A9BFFEC-E59B-4542-A807-965FB00033ED}"/>
              </a:ext>
            </a:extLst>
          </p:cNvPr>
          <p:cNvSpPr txBox="1"/>
          <p:nvPr/>
        </p:nvSpPr>
        <p:spPr>
          <a:xfrm>
            <a:off x="5532916" y="8568787"/>
            <a:ext cx="678612" cy="369332"/>
          </a:xfrm>
          <a:prstGeom prst="rect">
            <a:avLst/>
          </a:prstGeom>
          <a:noFill/>
        </p:spPr>
        <p:txBody>
          <a:bodyPr wrap="square" rtlCol="0">
            <a:spAutoFit/>
          </a:bodyPr>
          <a:lstStyle/>
          <a:p>
            <a:r>
              <a:rPr lang="en-US"/>
              <a:t>2    9</a:t>
            </a:r>
          </a:p>
        </p:txBody>
      </p:sp>
      <p:cxnSp>
        <p:nvCxnSpPr>
          <p:cNvPr id="132" name="Straight Connector 131">
            <a:extLst>
              <a:ext uri="{FF2B5EF4-FFF2-40B4-BE49-F238E27FC236}">
                <a16:creationId xmlns:a16="http://schemas.microsoft.com/office/drawing/2014/main" id="{5EF79533-8CAC-4084-8D47-34009330D67C}"/>
              </a:ext>
            </a:extLst>
          </p:cNvPr>
          <p:cNvCxnSpPr/>
          <p:nvPr/>
        </p:nvCxnSpPr>
        <p:spPr>
          <a:xfrm flipH="1">
            <a:off x="5360536" y="7889965"/>
            <a:ext cx="166778" cy="265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F908814-E58D-4EC8-97CF-78E0ACD13F11}"/>
              </a:ext>
            </a:extLst>
          </p:cNvPr>
          <p:cNvCxnSpPr/>
          <p:nvPr/>
        </p:nvCxnSpPr>
        <p:spPr>
          <a:xfrm flipH="1">
            <a:off x="5689718" y="8491744"/>
            <a:ext cx="166778" cy="265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2827AD7-4FBA-4C64-8BFF-9DA4553DBCF8}"/>
              </a:ext>
            </a:extLst>
          </p:cNvPr>
          <p:cNvCxnSpPr>
            <a:cxnSpLocks/>
          </p:cNvCxnSpPr>
          <p:nvPr/>
        </p:nvCxnSpPr>
        <p:spPr>
          <a:xfrm>
            <a:off x="5876370" y="8471355"/>
            <a:ext cx="166778" cy="265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8FF8607-6A4D-4868-9E88-CE1E767B0900}"/>
              </a:ext>
            </a:extLst>
          </p:cNvPr>
          <p:cNvCxnSpPr>
            <a:cxnSpLocks/>
          </p:cNvCxnSpPr>
          <p:nvPr/>
        </p:nvCxnSpPr>
        <p:spPr>
          <a:xfrm>
            <a:off x="5220208" y="7882041"/>
            <a:ext cx="166778" cy="26566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50634B0-15CC-4AD3-A409-82B7A2EB3C18}"/>
              </a:ext>
            </a:extLst>
          </p:cNvPr>
          <p:cNvSpPr txBox="1"/>
          <p:nvPr/>
        </p:nvSpPr>
        <p:spPr>
          <a:xfrm rot="19066802">
            <a:off x="5780682" y="2217381"/>
            <a:ext cx="1330096" cy="1107996"/>
          </a:xfrm>
          <a:prstGeom prst="rect">
            <a:avLst/>
          </a:prstGeom>
          <a:noFill/>
        </p:spPr>
        <p:txBody>
          <a:bodyPr wrap="square" rtlCol="0">
            <a:spAutoFit/>
          </a:bodyPr>
          <a:lstStyle/>
          <a:p>
            <a:pPr algn="ctr"/>
            <a:r>
              <a:rPr lang="en-US" sz="1100"/>
              <a:t>Just like sharing cookies – the denominator  represents how many friends </a:t>
            </a:r>
            <a:r>
              <a:rPr lang="en-US" sz="1100" err="1"/>
              <a:t>ypu</a:t>
            </a:r>
            <a:r>
              <a:rPr lang="en-US" sz="1100"/>
              <a:t> are sharing with.</a:t>
            </a:r>
          </a:p>
        </p:txBody>
      </p:sp>
      <p:pic>
        <p:nvPicPr>
          <p:cNvPr id="136" name="Picture 135" descr="A close up of food&#10;&#10;Description generated with very high confidence">
            <a:extLst>
              <a:ext uri="{FF2B5EF4-FFF2-40B4-BE49-F238E27FC236}">
                <a16:creationId xmlns:a16="http://schemas.microsoft.com/office/drawing/2014/main" id="{75469298-B0F0-42AE-B594-6C2E049D17DA}"/>
              </a:ext>
            </a:extLst>
          </p:cNvPr>
          <p:cNvPicPr>
            <a:picLocks noChangeAspect="1"/>
          </p:cNvPicPr>
          <p:nvPr/>
        </p:nvPicPr>
        <p:blipFill>
          <a:blip r:embed="rId22" cstate="hqprint">
            <a:extLst>
              <a:ext uri="{28A0092B-C50C-407E-A947-70E740481C1C}">
                <a14:useLocalDpi xmlns:a14="http://schemas.microsoft.com/office/drawing/2010/main" val="0"/>
              </a:ext>
              <a:ext uri="{837473B0-CC2E-450A-ABE3-18F120FF3D39}">
                <a1611:picAttrSrcUrl xmlns:a1611="http://schemas.microsoft.com/office/drawing/2016/11/main" r:id="rId23"/>
              </a:ext>
            </a:extLst>
          </a:blip>
          <a:stretch>
            <a:fillRect/>
          </a:stretch>
        </p:blipFill>
        <p:spPr>
          <a:xfrm>
            <a:off x="6824230" y="2235651"/>
            <a:ext cx="324193" cy="254636"/>
          </a:xfrm>
          <a:prstGeom prst="rect">
            <a:avLst/>
          </a:prstGeom>
        </p:spPr>
      </p:pic>
      <p:sp>
        <p:nvSpPr>
          <p:cNvPr id="137" name="TextBox 136">
            <a:extLst>
              <a:ext uri="{FF2B5EF4-FFF2-40B4-BE49-F238E27FC236}">
                <a16:creationId xmlns:a16="http://schemas.microsoft.com/office/drawing/2014/main" id="{7A6BD02B-A537-4DC2-BB99-E12AA746C763}"/>
              </a:ext>
            </a:extLst>
          </p:cNvPr>
          <p:cNvSpPr txBox="1"/>
          <p:nvPr/>
        </p:nvSpPr>
        <p:spPr>
          <a:xfrm rot="19066802">
            <a:off x="432427" y="5663069"/>
            <a:ext cx="1330096" cy="938719"/>
          </a:xfrm>
          <a:prstGeom prst="rect">
            <a:avLst/>
          </a:prstGeom>
          <a:noFill/>
        </p:spPr>
        <p:txBody>
          <a:bodyPr wrap="square" rtlCol="0">
            <a:spAutoFit/>
          </a:bodyPr>
          <a:lstStyle/>
          <a:p>
            <a:pPr algn="ctr"/>
            <a:r>
              <a:rPr lang="en-US" sz="1100"/>
              <a:t>My brother always said 3 cookies for him and 1 for me was fair because he was older.</a:t>
            </a:r>
          </a:p>
        </p:txBody>
      </p:sp>
    </p:spTree>
    <p:extLst>
      <p:ext uri="{BB962C8B-B14F-4D97-AF65-F5344CB8AC3E}">
        <p14:creationId xmlns:p14="http://schemas.microsoft.com/office/powerpoint/2010/main" val="1185042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454480" y="275356"/>
            <a:ext cx="7040912" cy="1323439"/>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Multiplying a Fraction  by a Fraction</a:t>
            </a:r>
            <a:endParaRPr lang="en-US" sz="4000" kern="1200">
              <a:ln>
                <a:solidFill>
                  <a:schemeClr val="bg1">
                    <a:lumMod val="75000"/>
                  </a:schemeClr>
                </a:solidFill>
              </a:ln>
              <a:solidFill>
                <a:schemeClr val="tx1"/>
              </a:solidFill>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Multiply Fraction by Fraction</a:t>
            </a:r>
          </a:p>
        </p:txBody>
      </p:sp>
      <p:sp>
        <p:nvSpPr>
          <p:cNvPr id="6" name="TextBox 5">
            <a:extLst>
              <a:ext uri="{FF2B5EF4-FFF2-40B4-BE49-F238E27FC236}">
                <a16:creationId xmlns:a16="http://schemas.microsoft.com/office/drawing/2014/main" id="{32F8160F-5E26-439F-BF85-741733B4409C}"/>
              </a:ext>
            </a:extLst>
          </p:cNvPr>
          <p:cNvSpPr txBox="1"/>
          <p:nvPr/>
        </p:nvSpPr>
        <p:spPr>
          <a:xfrm>
            <a:off x="854590" y="3825195"/>
            <a:ext cx="6437860" cy="1754326"/>
          </a:xfrm>
          <a:prstGeom prst="rect">
            <a:avLst/>
          </a:prstGeom>
          <a:noFill/>
        </p:spPr>
        <p:txBody>
          <a:bodyPr wrap="square" rtlCol="0">
            <a:spAutoFit/>
          </a:bodyPr>
          <a:lstStyle/>
          <a:p>
            <a:r>
              <a:rPr lang="en-US"/>
              <a:t>Multiply the numerators for the new numerator and multiply the denominators for the new denominator. Then simplify.</a:t>
            </a:r>
          </a:p>
          <a:p>
            <a:endParaRPr lang="en-US"/>
          </a:p>
          <a:p>
            <a:r>
              <a:rPr lang="en-US"/>
              <a:t>OR</a:t>
            </a:r>
          </a:p>
          <a:p>
            <a:endParaRPr lang="en-US"/>
          </a:p>
          <a:p>
            <a:r>
              <a:rPr lang="en-US"/>
              <a:t>Use common factors to reduce then multiply across.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51B35F9-A037-4E85-9BBB-82F9DF261707}"/>
                  </a:ext>
                </a:extLst>
              </p:cNvPr>
              <p:cNvSpPr txBox="1"/>
              <p:nvPr/>
            </p:nvSpPr>
            <p:spPr>
              <a:xfrm>
                <a:off x="573870" y="5946464"/>
                <a:ext cx="1270515" cy="51860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4</m:t>
                          </m:r>
                        </m:den>
                      </m:f>
                      <m:r>
                        <a:rPr lang="en-US" i="1">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r>
                        <a:rPr lang="en-US" b="0" i="1" smtClean="0">
                          <a:latin typeface="Cambria Math" panose="02040503050406030204" pitchFamily="18" charset="0"/>
                        </a:rPr>
                        <m:t>= </m:t>
                      </m:r>
                    </m:oMath>
                  </m:oMathPara>
                </a14:m>
                <a:endParaRPr lang="en-US"/>
              </a:p>
            </p:txBody>
          </p:sp>
        </mc:Choice>
        <mc:Fallback xmlns="">
          <p:sp>
            <p:nvSpPr>
              <p:cNvPr id="7" name="TextBox 6">
                <a:extLst>
                  <a:ext uri="{FF2B5EF4-FFF2-40B4-BE49-F238E27FC236}">
                    <a16:creationId xmlns:a16="http://schemas.microsoft.com/office/drawing/2014/main" id="{A51B35F9-A037-4E85-9BBB-82F9DF261707}"/>
                  </a:ext>
                </a:extLst>
              </p:cNvPr>
              <p:cNvSpPr txBox="1">
                <a:spLocks noRot="1" noChangeAspect="1" noMove="1" noResize="1" noEditPoints="1" noAdjustHandles="1" noChangeArrowheads="1" noChangeShapeType="1" noTextEdit="1"/>
              </p:cNvSpPr>
              <p:nvPr/>
            </p:nvSpPr>
            <p:spPr>
              <a:xfrm>
                <a:off x="573870" y="5946464"/>
                <a:ext cx="1270515" cy="518604"/>
              </a:xfrm>
              <a:prstGeom prst="rect">
                <a:avLst/>
              </a:prstGeom>
              <a:blipFill>
                <a:blip r:embed="rId3"/>
                <a:stretch>
                  <a:fillRect/>
                </a:stretch>
              </a:blipFill>
            </p:spPr>
            <p:txBody>
              <a:bodyPr/>
              <a:lstStyle/>
              <a:p>
                <a:r>
                  <a:rPr lang="en-US">
                    <a:noFill/>
                  </a:rPr>
                  <a:t> </a:t>
                </a:r>
              </a:p>
            </p:txBody>
          </p:sp>
        </mc:Fallback>
      </mc:AlternateContent>
      <p:pic>
        <p:nvPicPr>
          <p:cNvPr id="122" name="Picture 121">
            <a:extLst>
              <a:ext uri="{FF2B5EF4-FFF2-40B4-BE49-F238E27FC236}">
                <a16:creationId xmlns:a16="http://schemas.microsoft.com/office/drawing/2014/main" id="{3E50520C-E7AB-437B-AE37-25AE91259D7E}"/>
              </a:ext>
            </a:extLst>
          </p:cNvPr>
          <p:cNvPicPr>
            <a:picLocks noChangeAspect="1"/>
          </p:cNvPicPr>
          <p:nvPr/>
        </p:nvPicPr>
        <p:blipFill>
          <a:blip r:embed="rId4"/>
          <a:stretch>
            <a:fillRect/>
          </a:stretch>
        </p:blipFill>
        <p:spPr>
          <a:xfrm flipH="1">
            <a:off x="6708467" y="4548823"/>
            <a:ext cx="847630" cy="1030698"/>
          </a:xfrm>
          <a:prstGeom prst="rect">
            <a:avLst/>
          </a:prstGeom>
        </p:spPr>
      </p:pic>
      <p:sp>
        <p:nvSpPr>
          <p:cNvPr id="123" name="Speech Bubble: Oval 122">
            <a:extLst>
              <a:ext uri="{FF2B5EF4-FFF2-40B4-BE49-F238E27FC236}">
                <a16:creationId xmlns:a16="http://schemas.microsoft.com/office/drawing/2014/main" id="{D89EF1EB-4762-4954-9889-F72CB8893DD3}"/>
              </a:ext>
            </a:extLst>
          </p:cNvPr>
          <p:cNvSpPr/>
          <p:nvPr/>
        </p:nvSpPr>
        <p:spPr>
          <a:xfrm>
            <a:off x="5533249" y="4469564"/>
            <a:ext cx="1180084" cy="560314"/>
          </a:xfrm>
          <a:prstGeom prst="wedgeEllipseCallout">
            <a:avLst>
              <a:gd name="adj1" fmla="val 45318"/>
              <a:gd name="adj2" fmla="val 6975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7A16B460-CF31-4B94-92B4-F5E841999812}"/>
              </a:ext>
            </a:extLst>
          </p:cNvPr>
          <p:cNvSpPr txBox="1"/>
          <p:nvPr/>
        </p:nvSpPr>
        <p:spPr>
          <a:xfrm>
            <a:off x="5652112" y="4611526"/>
            <a:ext cx="937492" cy="307777"/>
          </a:xfrm>
          <a:prstGeom prst="rect">
            <a:avLst/>
          </a:prstGeom>
          <a:noFill/>
        </p:spPr>
        <p:txBody>
          <a:bodyPr wrap="square" rtlCol="0">
            <a:spAutoFit/>
          </a:bodyPr>
          <a:lstStyle/>
          <a:p>
            <a:pPr algn="ctr"/>
            <a:r>
              <a:rPr lang="en-US" sz="1400">
                <a:latin typeface="Gigi" panose="04040504061007020D02" pitchFamily="82" charset="0"/>
              </a:rPr>
              <a:t>Simplify!</a:t>
            </a:r>
          </a:p>
        </p:txBody>
      </p:sp>
      <p:sp>
        <p:nvSpPr>
          <p:cNvPr id="125" name="TextBox 124">
            <a:extLst>
              <a:ext uri="{FF2B5EF4-FFF2-40B4-BE49-F238E27FC236}">
                <a16:creationId xmlns:a16="http://schemas.microsoft.com/office/drawing/2014/main" id="{C62A9827-F41D-4E1A-8711-270318378B05}"/>
              </a:ext>
            </a:extLst>
          </p:cNvPr>
          <p:cNvSpPr txBox="1"/>
          <p:nvPr/>
        </p:nvSpPr>
        <p:spPr>
          <a:xfrm rot="16200000">
            <a:off x="-124487" y="4502303"/>
            <a:ext cx="1558045" cy="400110"/>
          </a:xfrm>
          <a:prstGeom prst="rect">
            <a:avLst/>
          </a:prstGeom>
          <a:noFill/>
          <a:ln>
            <a:noFill/>
          </a:ln>
        </p:spPr>
        <p:txBody>
          <a:bodyPr wrap="square" rtlCol="0">
            <a:spAutoFit/>
          </a:bodyPr>
          <a:lstStyle/>
          <a:p>
            <a:pPr algn="r"/>
            <a:r>
              <a:rPr lang="en-US" sz="2000">
                <a:ln>
                  <a:solidFill>
                    <a:schemeClr val="bg1">
                      <a:lumMod val="75000"/>
                    </a:schemeClr>
                  </a:solidFill>
                </a:ln>
                <a:latin typeface="jabjai" panose="00000300000000000000" pitchFamily="2" charset="0"/>
              </a:rPr>
              <a:t>Algorithm</a:t>
            </a:r>
          </a:p>
        </p:txBody>
      </p: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D0F3386B-4C92-4777-AAAE-FA7E69F3A5A2}"/>
                  </a:ext>
                </a:extLst>
              </p:cNvPr>
              <p:cNvSpPr txBox="1"/>
              <p:nvPr/>
            </p:nvSpPr>
            <p:spPr>
              <a:xfrm>
                <a:off x="759987" y="7385917"/>
                <a:ext cx="1869296" cy="530082"/>
              </a:xfrm>
              <a:prstGeom prst="rect">
                <a:avLst/>
              </a:prstGeom>
              <a:noFill/>
            </p:spPr>
            <p:txBody>
              <a:bodyPr wrap="square" lIns="0" tIns="0" rIns="0" bIns="0" rtlCol="0">
                <a:spAutoFit/>
              </a:bodyPr>
              <a:lstStyle/>
              <a:p>
                <a14:m>
                  <m:oMath xmlns:m="http://schemas.openxmlformats.org/officeDocument/2006/math">
                    <m:f>
                      <m:fPr>
                        <m:ctrlPr>
                          <a:rPr lang="en-US" sz="2400" i="1" dirty="0" smtClean="0">
                            <a:latin typeface="Cambria Math" panose="02040503050406030204" pitchFamily="18" charset="0"/>
                          </a:rPr>
                        </m:ctrlPr>
                      </m:fPr>
                      <m:num>
                        <m:r>
                          <a:rPr lang="en-US" sz="2400" b="0" i="1" dirty="0" smtClean="0">
                            <a:latin typeface="Cambria Math" panose="02040503050406030204" pitchFamily="18" charset="0"/>
                          </a:rPr>
                          <m:t>9</m:t>
                        </m:r>
                      </m:num>
                      <m:den>
                        <m:r>
                          <a:rPr lang="en-US" sz="2400" b="0" i="1" dirty="0" smtClean="0">
                            <a:latin typeface="Cambria Math" panose="02040503050406030204" pitchFamily="18" charset="0"/>
                          </a:rPr>
                          <m:t>15</m:t>
                        </m:r>
                      </m:den>
                    </m:f>
                  </m:oMath>
                </a14:m>
                <a:r>
                  <a:rPr lang="en-US" sz="2400"/>
                  <a:t> ×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5</m:t>
                        </m:r>
                      </m:num>
                      <m:den>
                        <m:r>
                          <a:rPr lang="en-US" sz="2400" b="0" i="1" smtClean="0">
                            <a:latin typeface="Cambria Math" panose="02040503050406030204" pitchFamily="18" charset="0"/>
                          </a:rPr>
                          <m:t>18</m:t>
                        </m:r>
                      </m:den>
                    </m:f>
                  </m:oMath>
                </a14:m>
                <a:r>
                  <a:rPr lang="en-US" sz="2400"/>
                  <a:t>  =</a:t>
                </a:r>
              </a:p>
            </p:txBody>
          </p:sp>
        </mc:Choice>
        <mc:Fallback xmlns="">
          <p:sp>
            <p:nvSpPr>
              <p:cNvPr id="127" name="TextBox 126">
                <a:extLst>
                  <a:ext uri="{FF2B5EF4-FFF2-40B4-BE49-F238E27FC236}">
                    <a16:creationId xmlns:a16="http://schemas.microsoft.com/office/drawing/2014/main" id="{D0F3386B-4C92-4777-AAAE-FA7E69F3A5A2}"/>
                  </a:ext>
                </a:extLst>
              </p:cNvPr>
              <p:cNvSpPr txBox="1">
                <a:spLocks noRot="1" noChangeAspect="1" noMove="1" noResize="1" noEditPoints="1" noAdjustHandles="1" noChangeArrowheads="1" noChangeShapeType="1" noTextEdit="1"/>
              </p:cNvSpPr>
              <p:nvPr/>
            </p:nvSpPr>
            <p:spPr>
              <a:xfrm>
                <a:off x="759987" y="7385917"/>
                <a:ext cx="1869296" cy="530082"/>
              </a:xfrm>
              <a:prstGeom prst="rect">
                <a:avLst/>
              </a:prstGeom>
              <a:blipFill>
                <a:blip r:embed="rId5"/>
                <a:stretch>
                  <a:fillRect l="-327" t="-2299" b="-1954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50B68AC-F3CF-430A-9729-13AAC91F4316}"/>
              </a:ext>
            </a:extLst>
          </p:cNvPr>
          <p:cNvSpPr txBox="1"/>
          <p:nvPr/>
        </p:nvSpPr>
        <p:spPr>
          <a:xfrm>
            <a:off x="546922" y="6948618"/>
            <a:ext cx="678612" cy="369332"/>
          </a:xfrm>
          <a:prstGeom prst="rect">
            <a:avLst/>
          </a:prstGeom>
          <a:noFill/>
        </p:spPr>
        <p:txBody>
          <a:bodyPr wrap="square" rtlCol="0">
            <a:spAutoFit/>
          </a:bodyPr>
          <a:lstStyle/>
          <a:p>
            <a:r>
              <a:rPr lang="en-US"/>
              <a:t>1    9</a:t>
            </a:r>
          </a:p>
        </p:txBody>
      </p:sp>
      <p:sp>
        <p:nvSpPr>
          <p:cNvPr id="130" name="TextBox 129">
            <a:extLst>
              <a:ext uri="{FF2B5EF4-FFF2-40B4-BE49-F238E27FC236}">
                <a16:creationId xmlns:a16="http://schemas.microsoft.com/office/drawing/2014/main" id="{2A9BFFEC-E59B-4542-A807-965FB00033ED}"/>
              </a:ext>
            </a:extLst>
          </p:cNvPr>
          <p:cNvSpPr txBox="1"/>
          <p:nvPr/>
        </p:nvSpPr>
        <p:spPr>
          <a:xfrm>
            <a:off x="1134143" y="8021818"/>
            <a:ext cx="678612" cy="369332"/>
          </a:xfrm>
          <a:prstGeom prst="rect">
            <a:avLst/>
          </a:prstGeom>
          <a:noFill/>
        </p:spPr>
        <p:txBody>
          <a:bodyPr wrap="square" rtlCol="0">
            <a:spAutoFit/>
          </a:bodyPr>
          <a:lstStyle/>
          <a:p>
            <a:r>
              <a:rPr lang="en-US"/>
              <a:t>2    9</a:t>
            </a:r>
          </a:p>
        </p:txBody>
      </p:sp>
      <p:cxnSp>
        <p:nvCxnSpPr>
          <p:cNvPr id="132" name="Straight Connector 131">
            <a:extLst>
              <a:ext uri="{FF2B5EF4-FFF2-40B4-BE49-F238E27FC236}">
                <a16:creationId xmlns:a16="http://schemas.microsoft.com/office/drawing/2014/main" id="{5EF79533-8CAC-4084-8D47-34009330D67C}"/>
              </a:ext>
            </a:extLst>
          </p:cNvPr>
          <p:cNvCxnSpPr/>
          <p:nvPr/>
        </p:nvCxnSpPr>
        <p:spPr>
          <a:xfrm flipH="1">
            <a:off x="840620" y="7221821"/>
            <a:ext cx="166778" cy="265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F908814-E58D-4EC8-97CF-78E0ACD13F11}"/>
              </a:ext>
            </a:extLst>
          </p:cNvPr>
          <p:cNvCxnSpPr/>
          <p:nvPr/>
        </p:nvCxnSpPr>
        <p:spPr>
          <a:xfrm flipH="1">
            <a:off x="1290945" y="7944775"/>
            <a:ext cx="166778" cy="265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2827AD7-4FBA-4C64-8BFF-9DA4553DBCF8}"/>
              </a:ext>
            </a:extLst>
          </p:cNvPr>
          <p:cNvCxnSpPr>
            <a:cxnSpLocks/>
          </p:cNvCxnSpPr>
          <p:nvPr/>
        </p:nvCxnSpPr>
        <p:spPr>
          <a:xfrm>
            <a:off x="1477597" y="7924386"/>
            <a:ext cx="166778" cy="265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8FF8607-6A4D-4868-9E88-CE1E767B0900}"/>
              </a:ext>
            </a:extLst>
          </p:cNvPr>
          <p:cNvCxnSpPr>
            <a:cxnSpLocks/>
          </p:cNvCxnSpPr>
          <p:nvPr/>
        </p:nvCxnSpPr>
        <p:spPr>
          <a:xfrm>
            <a:off x="693771" y="7234524"/>
            <a:ext cx="166778" cy="265660"/>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0DB69295-9BC6-4188-BBB4-28B1CCA71ED0}"/>
              </a:ext>
            </a:extLst>
          </p:cNvPr>
          <p:cNvSpPr/>
          <p:nvPr/>
        </p:nvSpPr>
        <p:spPr>
          <a:xfrm>
            <a:off x="515185" y="2076508"/>
            <a:ext cx="1401482" cy="11127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DF5340E5-CF51-4A53-88F8-F424E2C2E3BF}"/>
              </a:ext>
            </a:extLst>
          </p:cNvPr>
          <p:cNvSpPr/>
          <p:nvPr/>
        </p:nvSpPr>
        <p:spPr>
          <a:xfrm>
            <a:off x="2740266" y="2076507"/>
            <a:ext cx="1401482" cy="11127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F5D8A233-72CF-46D6-96A3-3B55535B4053}"/>
              </a:ext>
            </a:extLst>
          </p:cNvPr>
          <p:cNvSpPr/>
          <p:nvPr/>
        </p:nvSpPr>
        <p:spPr>
          <a:xfrm>
            <a:off x="515186" y="2076507"/>
            <a:ext cx="460672" cy="11127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12C6916E-09AC-4538-B661-CE56FEE737E1}"/>
              </a:ext>
            </a:extLst>
          </p:cNvPr>
          <p:cNvSpPr/>
          <p:nvPr/>
        </p:nvSpPr>
        <p:spPr>
          <a:xfrm>
            <a:off x="981139" y="2076506"/>
            <a:ext cx="460672" cy="11127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D8AC10A2-A709-46C5-BD2B-AE84E4470918}"/>
              </a:ext>
            </a:extLst>
          </p:cNvPr>
          <p:cNvSpPr/>
          <p:nvPr/>
        </p:nvSpPr>
        <p:spPr>
          <a:xfrm>
            <a:off x="2744287" y="2085024"/>
            <a:ext cx="1401482" cy="26788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3BD9FD19-8DC6-4E72-AC3C-519FD78EF633}"/>
              </a:ext>
            </a:extLst>
          </p:cNvPr>
          <p:cNvSpPr/>
          <p:nvPr/>
        </p:nvSpPr>
        <p:spPr>
          <a:xfrm>
            <a:off x="2744287" y="2351902"/>
            <a:ext cx="1401482" cy="26788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BB447792-829E-4EFA-9EB3-92241AE1CABE}"/>
              </a:ext>
            </a:extLst>
          </p:cNvPr>
          <p:cNvSpPr/>
          <p:nvPr/>
        </p:nvSpPr>
        <p:spPr>
          <a:xfrm>
            <a:off x="2744287" y="2619783"/>
            <a:ext cx="1401482" cy="26788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C925F16E-DE89-4154-8E44-0AE34C8C6133}"/>
              </a:ext>
            </a:extLst>
          </p:cNvPr>
          <p:cNvSpPr/>
          <p:nvPr/>
        </p:nvSpPr>
        <p:spPr>
          <a:xfrm>
            <a:off x="4965347" y="2076506"/>
            <a:ext cx="1401482" cy="11127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4A1472FC-9EB7-4AA0-A2D2-7ACC967E9418}"/>
              </a:ext>
            </a:extLst>
          </p:cNvPr>
          <p:cNvSpPr/>
          <p:nvPr/>
        </p:nvSpPr>
        <p:spPr>
          <a:xfrm>
            <a:off x="4965348" y="2076505"/>
            <a:ext cx="460672" cy="1112709"/>
          </a:xfrm>
          <a:prstGeom prst="rect">
            <a:avLst/>
          </a:prstGeom>
          <a:solidFill>
            <a:schemeClr val="accent1">
              <a:lumMod val="40000"/>
              <a:lumOff val="60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92B3761-0793-48DD-ABBF-F9AB2142D8C2}"/>
              </a:ext>
            </a:extLst>
          </p:cNvPr>
          <p:cNvSpPr/>
          <p:nvPr/>
        </p:nvSpPr>
        <p:spPr>
          <a:xfrm>
            <a:off x="5431301" y="2076504"/>
            <a:ext cx="460672" cy="1112709"/>
          </a:xfrm>
          <a:prstGeom prst="rect">
            <a:avLst/>
          </a:prstGeom>
          <a:solidFill>
            <a:schemeClr val="accent1">
              <a:lumMod val="40000"/>
              <a:lumOff val="60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1E2E5E50-613B-4EE8-815E-C0AA62C67846}"/>
              </a:ext>
            </a:extLst>
          </p:cNvPr>
          <p:cNvSpPr/>
          <p:nvPr/>
        </p:nvSpPr>
        <p:spPr>
          <a:xfrm>
            <a:off x="4961326" y="2085024"/>
            <a:ext cx="1401482" cy="11127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6DF1EA0D-3F78-4ED8-BDB2-05B413115AAF}"/>
              </a:ext>
            </a:extLst>
          </p:cNvPr>
          <p:cNvSpPr/>
          <p:nvPr/>
        </p:nvSpPr>
        <p:spPr>
          <a:xfrm>
            <a:off x="4965347" y="2093541"/>
            <a:ext cx="1401482" cy="267881"/>
          </a:xfrm>
          <a:prstGeom prst="rect">
            <a:avLst/>
          </a:prstGeom>
          <a:solidFill>
            <a:schemeClr val="accent4">
              <a:lumMod val="40000"/>
              <a:lumOff val="6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3D5F3106-8F55-4970-9010-27238F929274}"/>
              </a:ext>
            </a:extLst>
          </p:cNvPr>
          <p:cNvSpPr/>
          <p:nvPr/>
        </p:nvSpPr>
        <p:spPr>
          <a:xfrm>
            <a:off x="4965347" y="2360419"/>
            <a:ext cx="1401482" cy="267881"/>
          </a:xfrm>
          <a:prstGeom prst="rect">
            <a:avLst/>
          </a:prstGeom>
          <a:solidFill>
            <a:schemeClr val="accent4">
              <a:lumMod val="40000"/>
              <a:lumOff val="6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DA8123E6-3FBB-4509-8F40-6E9B8FECF6DB}"/>
              </a:ext>
            </a:extLst>
          </p:cNvPr>
          <p:cNvSpPr/>
          <p:nvPr/>
        </p:nvSpPr>
        <p:spPr>
          <a:xfrm>
            <a:off x="4965347" y="2628300"/>
            <a:ext cx="1401482" cy="267881"/>
          </a:xfrm>
          <a:prstGeom prst="rect">
            <a:avLst/>
          </a:prstGeom>
          <a:solidFill>
            <a:schemeClr val="accent4">
              <a:lumMod val="40000"/>
              <a:lumOff val="6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FC3DC60F-DE16-4DE3-B87B-19D316AD0EA4}"/>
              </a:ext>
            </a:extLst>
          </p:cNvPr>
          <p:cNvSpPr/>
          <p:nvPr/>
        </p:nvSpPr>
        <p:spPr>
          <a:xfrm>
            <a:off x="4960896" y="2083563"/>
            <a:ext cx="940809" cy="811160"/>
          </a:xfrm>
          <a:prstGeom prst="rect">
            <a:avLst/>
          </a:prstGeom>
          <a:solidFill>
            <a:schemeClr val="accent6">
              <a:lumMod val="20000"/>
              <a:lumOff val="8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6E03A14D-3573-43C7-89D9-D88C3B4AA880}"/>
                  </a:ext>
                </a:extLst>
              </p:cNvPr>
              <p:cNvSpPr txBox="1"/>
              <p:nvPr/>
            </p:nvSpPr>
            <p:spPr>
              <a:xfrm>
                <a:off x="5550771" y="3247434"/>
                <a:ext cx="181139"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m:oMathPara>
                </a14:m>
                <a:endParaRPr lang="en-US"/>
              </a:p>
            </p:txBody>
          </p:sp>
        </mc:Choice>
        <mc:Fallback xmlns="">
          <p:sp>
            <p:nvSpPr>
              <p:cNvPr id="151" name="TextBox 150">
                <a:extLst>
                  <a:ext uri="{FF2B5EF4-FFF2-40B4-BE49-F238E27FC236}">
                    <a16:creationId xmlns:a16="http://schemas.microsoft.com/office/drawing/2014/main" id="{6E03A14D-3573-43C7-89D9-D88C3B4AA880}"/>
                  </a:ext>
                </a:extLst>
              </p:cNvPr>
              <p:cNvSpPr txBox="1">
                <a:spLocks noRot="1" noChangeAspect="1" noMove="1" noResize="1" noEditPoints="1" noAdjustHandles="1" noChangeArrowheads="1" noChangeShapeType="1" noTextEdit="1"/>
              </p:cNvSpPr>
              <p:nvPr/>
            </p:nvSpPr>
            <p:spPr>
              <a:xfrm>
                <a:off x="5550771" y="3247434"/>
                <a:ext cx="181139" cy="5203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C7B71B71-18AF-45E7-A9BC-22F29914011C}"/>
                  </a:ext>
                </a:extLst>
              </p:cNvPr>
              <p:cNvSpPr txBox="1"/>
              <p:nvPr/>
            </p:nvSpPr>
            <p:spPr>
              <a:xfrm>
                <a:off x="6489167" y="2358237"/>
                <a:ext cx="181139"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m:oMathPara>
                </a14:m>
                <a:endParaRPr lang="en-US"/>
              </a:p>
            </p:txBody>
          </p:sp>
        </mc:Choice>
        <mc:Fallback xmlns="">
          <p:sp>
            <p:nvSpPr>
              <p:cNvPr id="152" name="TextBox 151">
                <a:extLst>
                  <a:ext uri="{FF2B5EF4-FFF2-40B4-BE49-F238E27FC236}">
                    <a16:creationId xmlns:a16="http://schemas.microsoft.com/office/drawing/2014/main" id="{C7B71B71-18AF-45E7-A9BC-22F29914011C}"/>
                  </a:ext>
                </a:extLst>
              </p:cNvPr>
              <p:cNvSpPr txBox="1">
                <a:spLocks noRot="1" noChangeAspect="1" noMove="1" noResize="1" noEditPoints="1" noAdjustHandles="1" noChangeArrowheads="1" noChangeShapeType="1" noTextEdit="1"/>
              </p:cNvSpPr>
              <p:nvPr/>
            </p:nvSpPr>
            <p:spPr>
              <a:xfrm>
                <a:off x="6489167" y="2358237"/>
                <a:ext cx="181139" cy="5203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10D79806-19D9-453F-AD61-02FFC82EBC66}"/>
                  </a:ext>
                </a:extLst>
              </p:cNvPr>
              <p:cNvSpPr txBox="1"/>
              <p:nvPr/>
            </p:nvSpPr>
            <p:spPr>
              <a:xfrm rot="19255711">
                <a:off x="4936627" y="2220390"/>
                <a:ext cx="999109"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m:t>
                          </m:r>
                        </m:num>
                        <m:den>
                          <m:r>
                            <a:rPr lang="en-US" b="0" i="1" smtClean="0">
                              <a:latin typeface="Cambria Math" panose="02040503050406030204" pitchFamily="18" charset="0"/>
                              <a:ea typeface="Cambria Math" panose="02040503050406030204" pitchFamily="18" charset="0"/>
                            </a:rPr>
                            <m:t>4</m:t>
                          </m:r>
                        </m:den>
                      </m:f>
                    </m:oMath>
                  </m:oMathPara>
                </a14:m>
                <a:endParaRPr lang="en-US"/>
              </a:p>
            </p:txBody>
          </p:sp>
        </mc:Choice>
        <mc:Fallback xmlns="">
          <p:sp>
            <p:nvSpPr>
              <p:cNvPr id="153" name="TextBox 152">
                <a:extLst>
                  <a:ext uri="{FF2B5EF4-FFF2-40B4-BE49-F238E27FC236}">
                    <a16:creationId xmlns:a16="http://schemas.microsoft.com/office/drawing/2014/main" id="{10D79806-19D9-453F-AD61-02FFC82EBC66}"/>
                  </a:ext>
                </a:extLst>
              </p:cNvPr>
              <p:cNvSpPr txBox="1">
                <a:spLocks noRot="1" noChangeAspect="1" noMove="1" noResize="1" noEditPoints="1" noAdjustHandles="1" noChangeArrowheads="1" noChangeShapeType="1" noTextEdit="1"/>
              </p:cNvSpPr>
              <p:nvPr/>
            </p:nvSpPr>
            <p:spPr>
              <a:xfrm rot="19255711">
                <a:off x="4936627" y="2220390"/>
                <a:ext cx="999109" cy="5203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8D5657CF-2438-4714-B42B-FB9B04361E21}"/>
                  </a:ext>
                </a:extLst>
              </p:cNvPr>
              <p:cNvSpPr txBox="1"/>
              <p:nvPr/>
            </p:nvSpPr>
            <p:spPr>
              <a:xfrm>
                <a:off x="2667984" y="5944809"/>
                <a:ext cx="1743244" cy="5203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6</m:t>
                          </m:r>
                        </m:den>
                      </m:f>
                      <m:r>
                        <a:rPr lang="en-US" i="1">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r>
                        <a:rPr lang="en-US" b="0" i="1" smtClean="0">
                          <a:latin typeface="Cambria Math" panose="02040503050406030204" pitchFamily="18" charset="0"/>
                        </a:rPr>
                        <m:t>=          =  </m:t>
                      </m:r>
                    </m:oMath>
                  </m:oMathPara>
                </a14:m>
                <a:endParaRPr lang="en-US"/>
              </a:p>
            </p:txBody>
          </p:sp>
        </mc:Choice>
        <mc:Fallback xmlns="">
          <p:sp>
            <p:nvSpPr>
              <p:cNvPr id="156" name="TextBox 155">
                <a:extLst>
                  <a:ext uri="{FF2B5EF4-FFF2-40B4-BE49-F238E27FC236}">
                    <a16:creationId xmlns:a16="http://schemas.microsoft.com/office/drawing/2014/main" id="{8D5657CF-2438-4714-B42B-FB9B04361E21}"/>
                  </a:ext>
                </a:extLst>
              </p:cNvPr>
              <p:cNvSpPr txBox="1">
                <a:spLocks noRot="1" noChangeAspect="1" noMove="1" noResize="1" noEditPoints="1" noAdjustHandles="1" noChangeArrowheads="1" noChangeShapeType="1" noTextEdit="1"/>
              </p:cNvSpPr>
              <p:nvPr/>
            </p:nvSpPr>
            <p:spPr>
              <a:xfrm>
                <a:off x="2667984" y="5944809"/>
                <a:ext cx="1743244" cy="520399"/>
              </a:xfrm>
              <a:prstGeom prst="rect">
                <a:avLst/>
              </a:prstGeom>
              <a:blipFill>
                <a:blip r:embed="rId9"/>
                <a:stretch>
                  <a:fillRect l="-350"/>
                </a:stretch>
              </a:blipFill>
            </p:spPr>
            <p:txBody>
              <a:bodyPr/>
              <a:lstStyle/>
              <a:p>
                <a:r>
                  <a:rPr lang="en-US">
                    <a:noFill/>
                  </a:rPr>
                  <a:t> </a:t>
                </a:r>
              </a:p>
            </p:txBody>
          </p:sp>
        </mc:Fallback>
      </mc:AlternateContent>
      <p:sp>
        <p:nvSpPr>
          <p:cNvPr id="158" name="TextBox 157">
            <a:extLst>
              <a:ext uri="{FF2B5EF4-FFF2-40B4-BE49-F238E27FC236}">
                <a16:creationId xmlns:a16="http://schemas.microsoft.com/office/drawing/2014/main" id="{E402B26B-855A-4BB2-A244-2F5988A679CC}"/>
              </a:ext>
            </a:extLst>
          </p:cNvPr>
          <p:cNvSpPr txBox="1"/>
          <p:nvPr/>
        </p:nvSpPr>
        <p:spPr>
          <a:xfrm>
            <a:off x="1148980" y="6967981"/>
            <a:ext cx="678612" cy="369332"/>
          </a:xfrm>
          <a:prstGeom prst="rect">
            <a:avLst/>
          </a:prstGeom>
          <a:noFill/>
        </p:spPr>
        <p:txBody>
          <a:bodyPr wrap="square" rtlCol="0">
            <a:spAutoFit/>
          </a:bodyPr>
          <a:lstStyle/>
          <a:p>
            <a:r>
              <a:rPr lang="en-US"/>
              <a:t>1    5</a:t>
            </a:r>
          </a:p>
        </p:txBody>
      </p:sp>
      <p:cxnSp>
        <p:nvCxnSpPr>
          <p:cNvPr id="159" name="Straight Connector 158">
            <a:extLst>
              <a:ext uri="{FF2B5EF4-FFF2-40B4-BE49-F238E27FC236}">
                <a16:creationId xmlns:a16="http://schemas.microsoft.com/office/drawing/2014/main" id="{1E6083DD-31CB-4117-ADF4-C46D01C7210E}"/>
              </a:ext>
            </a:extLst>
          </p:cNvPr>
          <p:cNvCxnSpPr/>
          <p:nvPr/>
        </p:nvCxnSpPr>
        <p:spPr>
          <a:xfrm flipH="1">
            <a:off x="1390060" y="7211517"/>
            <a:ext cx="166778" cy="265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155ED62-4913-4200-BE42-D2CD9E3E1739}"/>
              </a:ext>
            </a:extLst>
          </p:cNvPr>
          <p:cNvCxnSpPr>
            <a:cxnSpLocks/>
          </p:cNvCxnSpPr>
          <p:nvPr/>
        </p:nvCxnSpPr>
        <p:spPr>
          <a:xfrm>
            <a:off x="1243211" y="7224220"/>
            <a:ext cx="166778" cy="265660"/>
          </a:xfrm>
          <a:prstGeom prst="line">
            <a:avLst/>
          </a:prstGeom>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C285A356-603C-4543-B355-025845B9235D}"/>
              </a:ext>
            </a:extLst>
          </p:cNvPr>
          <p:cNvSpPr txBox="1"/>
          <p:nvPr/>
        </p:nvSpPr>
        <p:spPr>
          <a:xfrm>
            <a:off x="501314" y="8042207"/>
            <a:ext cx="678612" cy="369332"/>
          </a:xfrm>
          <a:prstGeom prst="rect">
            <a:avLst/>
          </a:prstGeom>
          <a:noFill/>
        </p:spPr>
        <p:txBody>
          <a:bodyPr wrap="square" rtlCol="0">
            <a:spAutoFit/>
          </a:bodyPr>
          <a:lstStyle/>
          <a:p>
            <a:r>
              <a:rPr lang="en-US"/>
              <a:t>3    5</a:t>
            </a:r>
          </a:p>
        </p:txBody>
      </p:sp>
      <p:cxnSp>
        <p:nvCxnSpPr>
          <p:cNvPr id="162" name="Straight Connector 161">
            <a:extLst>
              <a:ext uri="{FF2B5EF4-FFF2-40B4-BE49-F238E27FC236}">
                <a16:creationId xmlns:a16="http://schemas.microsoft.com/office/drawing/2014/main" id="{8C58481A-B641-4582-90B0-F3B1A53C8388}"/>
              </a:ext>
            </a:extLst>
          </p:cNvPr>
          <p:cNvCxnSpPr/>
          <p:nvPr/>
        </p:nvCxnSpPr>
        <p:spPr>
          <a:xfrm flipH="1">
            <a:off x="658116" y="7965164"/>
            <a:ext cx="166778" cy="265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9312D97-2E92-4D77-B904-89627CFAAC5E}"/>
              </a:ext>
            </a:extLst>
          </p:cNvPr>
          <p:cNvCxnSpPr>
            <a:cxnSpLocks/>
          </p:cNvCxnSpPr>
          <p:nvPr/>
        </p:nvCxnSpPr>
        <p:spPr>
          <a:xfrm>
            <a:off x="844768" y="7944775"/>
            <a:ext cx="166778" cy="26566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970B4DD4-CF9C-4115-B442-C8B007068B75}"/>
                  </a:ext>
                </a:extLst>
              </p:cNvPr>
              <p:cNvSpPr txBox="1"/>
              <p:nvPr/>
            </p:nvSpPr>
            <p:spPr>
              <a:xfrm>
                <a:off x="5460967" y="5944808"/>
                <a:ext cx="1743244" cy="5203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9</m:t>
                          </m:r>
                        </m:den>
                      </m:f>
                      <m:r>
                        <a:rPr lang="en-US" i="1">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r>
                        <a:rPr lang="en-US" b="0" i="1" smtClean="0">
                          <a:latin typeface="Cambria Math" panose="02040503050406030204" pitchFamily="18" charset="0"/>
                        </a:rPr>
                        <m:t>=          =  </m:t>
                      </m:r>
                    </m:oMath>
                  </m:oMathPara>
                </a14:m>
                <a:endParaRPr lang="en-US"/>
              </a:p>
            </p:txBody>
          </p:sp>
        </mc:Choice>
        <mc:Fallback xmlns="">
          <p:sp>
            <p:nvSpPr>
              <p:cNvPr id="164" name="TextBox 163">
                <a:extLst>
                  <a:ext uri="{FF2B5EF4-FFF2-40B4-BE49-F238E27FC236}">
                    <a16:creationId xmlns:a16="http://schemas.microsoft.com/office/drawing/2014/main" id="{970B4DD4-CF9C-4115-B442-C8B007068B75}"/>
                  </a:ext>
                </a:extLst>
              </p:cNvPr>
              <p:cNvSpPr txBox="1">
                <a:spLocks noRot="1" noChangeAspect="1" noMove="1" noResize="1" noEditPoints="1" noAdjustHandles="1" noChangeArrowheads="1" noChangeShapeType="1" noTextEdit="1"/>
              </p:cNvSpPr>
              <p:nvPr/>
            </p:nvSpPr>
            <p:spPr>
              <a:xfrm>
                <a:off x="5460967" y="5944808"/>
                <a:ext cx="1743244" cy="520399"/>
              </a:xfrm>
              <a:prstGeom prst="rect">
                <a:avLst/>
              </a:prstGeom>
              <a:blipFill>
                <a:blip r:embed="rId10"/>
                <a:stretch>
                  <a:fillRect l="-3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CA9E4427-F3DD-47AA-BD8C-60E943E1B0BE}"/>
                  </a:ext>
                </a:extLst>
              </p:cNvPr>
              <p:cNvSpPr txBox="1"/>
              <p:nvPr/>
            </p:nvSpPr>
            <p:spPr>
              <a:xfrm>
                <a:off x="3106076" y="7442902"/>
                <a:ext cx="1217281" cy="5203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6</m:t>
                          </m:r>
                        </m:den>
                      </m:f>
                      <m:r>
                        <a:rPr lang="en-US" i="1">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 4</m:t>
                          </m:r>
                        </m:den>
                      </m:f>
                      <m:r>
                        <a:rPr lang="en-US" b="0" i="1" smtClean="0">
                          <a:latin typeface="Cambria Math" panose="02040503050406030204" pitchFamily="18" charset="0"/>
                        </a:rPr>
                        <m:t>=       </m:t>
                      </m:r>
                    </m:oMath>
                  </m:oMathPara>
                </a14:m>
                <a:endParaRPr lang="en-US"/>
              </a:p>
            </p:txBody>
          </p:sp>
        </mc:Choice>
        <mc:Fallback xmlns="">
          <p:sp>
            <p:nvSpPr>
              <p:cNvPr id="165" name="TextBox 164">
                <a:extLst>
                  <a:ext uri="{FF2B5EF4-FFF2-40B4-BE49-F238E27FC236}">
                    <a16:creationId xmlns:a16="http://schemas.microsoft.com/office/drawing/2014/main" id="{CA9E4427-F3DD-47AA-BD8C-60E943E1B0BE}"/>
                  </a:ext>
                </a:extLst>
              </p:cNvPr>
              <p:cNvSpPr txBox="1">
                <a:spLocks noRot="1" noChangeAspect="1" noMove="1" noResize="1" noEditPoints="1" noAdjustHandles="1" noChangeArrowheads="1" noChangeShapeType="1" noTextEdit="1"/>
              </p:cNvSpPr>
              <p:nvPr/>
            </p:nvSpPr>
            <p:spPr>
              <a:xfrm>
                <a:off x="3106076" y="7442902"/>
                <a:ext cx="1217281" cy="520399"/>
              </a:xfrm>
              <a:prstGeom prst="rect">
                <a:avLst/>
              </a:prstGeom>
              <a:blipFill>
                <a:blip r:embed="rId11"/>
                <a:stretch>
                  <a:fillRect l="-5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CCAE7D72-6FAE-44B5-BEA2-DCC8404290D2}"/>
                  </a:ext>
                </a:extLst>
              </p:cNvPr>
              <p:cNvSpPr txBox="1"/>
              <p:nvPr/>
            </p:nvSpPr>
            <p:spPr>
              <a:xfrm>
                <a:off x="5487474" y="7445765"/>
                <a:ext cx="1217281" cy="5203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9</m:t>
                          </m:r>
                        </m:den>
                      </m:f>
                      <m:r>
                        <a:rPr lang="en-US" i="1">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f>
                        <m:fPr>
                          <m:ctrlPr>
                            <a:rPr lang="en-US" i="1" smtClean="0">
                              <a:latin typeface="Cambria Math" panose="02040503050406030204" pitchFamily="18" charset="0"/>
                            </a:rPr>
                          </m:ctrlPr>
                        </m:fPr>
                        <m:num>
                          <m:r>
                            <a:rPr lang="en-US" b="0" i="1" smtClean="0">
                              <a:latin typeface="Cambria Math" panose="02040503050406030204" pitchFamily="18" charset="0"/>
                            </a:rPr>
                            <m:t>6</m:t>
                          </m:r>
                        </m:num>
                        <m:den>
                          <m:r>
                            <a:rPr lang="en-US" b="0" i="1" smtClean="0">
                              <a:latin typeface="Cambria Math" panose="02040503050406030204" pitchFamily="18" charset="0"/>
                            </a:rPr>
                            <m:t>4</m:t>
                          </m:r>
                        </m:den>
                      </m:f>
                      <m:r>
                        <a:rPr lang="en-US" b="0" i="1" smtClean="0">
                          <a:latin typeface="Cambria Math" panose="02040503050406030204" pitchFamily="18" charset="0"/>
                        </a:rPr>
                        <m:t>=     </m:t>
                      </m:r>
                    </m:oMath>
                  </m:oMathPara>
                </a14:m>
                <a:endParaRPr lang="en-US"/>
              </a:p>
            </p:txBody>
          </p:sp>
        </mc:Choice>
        <mc:Fallback xmlns="">
          <p:sp>
            <p:nvSpPr>
              <p:cNvPr id="166" name="TextBox 165">
                <a:extLst>
                  <a:ext uri="{FF2B5EF4-FFF2-40B4-BE49-F238E27FC236}">
                    <a16:creationId xmlns:a16="http://schemas.microsoft.com/office/drawing/2014/main" id="{CCAE7D72-6FAE-44B5-BEA2-DCC8404290D2}"/>
                  </a:ext>
                </a:extLst>
              </p:cNvPr>
              <p:cNvSpPr txBox="1">
                <a:spLocks noRot="1" noChangeAspect="1" noMove="1" noResize="1" noEditPoints="1" noAdjustHandles="1" noChangeArrowheads="1" noChangeShapeType="1" noTextEdit="1"/>
              </p:cNvSpPr>
              <p:nvPr/>
            </p:nvSpPr>
            <p:spPr>
              <a:xfrm>
                <a:off x="5487474" y="7445765"/>
                <a:ext cx="1217281" cy="520399"/>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72389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Box 100">
            <a:extLst>
              <a:ext uri="{FF2B5EF4-FFF2-40B4-BE49-F238E27FC236}">
                <a16:creationId xmlns:a16="http://schemas.microsoft.com/office/drawing/2014/main" id="{07B2C332-4A81-4930-9844-D30F29F10ED5}"/>
              </a:ext>
            </a:extLst>
          </p:cNvPr>
          <p:cNvSpPr txBox="1"/>
          <p:nvPr/>
        </p:nvSpPr>
        <p:spPr>
          <a:xfrm>
            <a:off x="699995" y="7067687"/>
            <a:ext cx="6866586" cy="707886"/>
          </a:xfrm>
          <a:prstGeom prst="rect">
            <a:avLst/>
          </a:prstGeom>
          <a:noFill/>
        </p:spPr>
        <p:txBody>
          <a:bodyPr wrap="square" rtlCol="0">
            <a:spAutoFit/>
          </a:bodyPr>
          <a:lstStyle/>
          <a:p>
            <a:r>
              <a:rPr lang="en-US" sz="2000"/>
              <a:t>what does the reciprocal have to do with dividing fractions?</a:t>
            </a:r>
          </a:p>
          <a:p>
            <a:r>
              <a:rPr lang="en-US" sz="2000" u="sng"/>
              <a:t>To divide by a fraction, multiply by the reciprocal.</a:t>
            </a:r>
          </a:p>
        </p:txBody>
      </p:sp>
      <p:sp>
        <p:nvSpPr>
          <p:cNvPr id="110" name="TextBox 109">
            <a:extLst>
              <a:ext uri="{FF2B5EF4-FFF2-40B4-BE49-F238E27FC236}">
                <a16:creationId xmlns:a16="http://schemas.microsoft.com/office/drawing/2014/main" id="{C792FD86-D76A-4571-A3A9-1B512639C4F2}"/>
              </a:ext>
            </a:extLst>
          </p:cNvPr>
          <p:cNvSpPr txBox="1"/>
          <p:nvPr/>
        </p:nvSpPr>
        <p:spPr>
          <a:xfrm>
            <a:off x="699995" y="7098769"/>
            <a:ext cx="6866586" cy="1015663"/>
          </a:xfrm>
          <a:prstGeom prst="rect">
            <a:avLst/>
          </a:prstGeom>
          <a:solidFill>
            <a:schemeClr val="bg1"/>
          </a:solidFill>
          <a:ln>
            <a:noFill/>
          </a:ln>
        </p:spPr>
        <p:txBody>
          <a:bodyPr wrap="square" rtlCol="0" anchor="t">
            <a:spAutoFit/>
          </a:bodyPr>
          <a:lstStyle/>
          <a:p>
            <a:r>
              <a:rPr lang="en-US" sz="2000" dirty="0"/>
              <a:t>what does the reciprocal have to do with dividing by fractions?</a:t>
            </a:r>
          </a:p>
          <a:p>
            <a:r>
              <a:rPr lang="en-US" sz="2000" dirty="0"/>
              <a:t>________________________________________________________________________________________________________</a:t>
            </a:r>
            <a:endParaRPr lang="en-US" sz="2000" dirty="0">
              <a:cs typeface="Calibri"/>
            </a:endParaRPr>
          </a:p>
        </p:txBody>
      </p:sp>
      <p:sp>
        <p:nvSpPr>
          <p:cNvPr id="5" name="TextBox 4">
            <a:extLst>
              <a:ext uri="{FF2B5EF4-FFF2-40B4-BE49-F238E27FC236}">
                <a16:creationId xmlns:a16="http://schemas.microsoft.com/office/drawing/2014/main" id="{FB30CC81-51BE-485F-B024-6DD850E22913}"/>
              </a:ext>
            </a:extLst>
          </p:cNvPr>
          <p:cNvSpPr txBox="1"/>
          <p:nvPr/>
        </p:nvSpPr>
        <p:spPr>
          <a:xfrm>
            <a:off x="515185" y="263418"/>
            <a:ext cx="6744863" cy="707886"/>
          </a:xfrm>
          <a:prstGeom prst="rect">
            <a:avLst/>
          </a:prstGeom>
          <a:noFill/>
          <a:ln>
            <a:noFill/>
          </a:ln>
        </p:spPr>
        <p:txBody>
          <a:bodyPr wrap="square" rtlCol="0" anchor="t">
            <a:spAutoFit/>
          </a:bodyPr>
          <a:lstStyle/>
          <a:p>
            <a:r>
              <a:rPr lang="en-US" sz="4000" dirty="0">
                <a:ln>
                  <a:solidFill>
                    <a:schemeClr val="bg1">
                      <a:lumMod val="75000"/>
                    </a:schemeClr>
                  </a:solidFill>
                </a:ln>
                <a:latin typeface="jabjai" panose="00000300000000000000" pitchFamily="2" charset="0"/>
              </a:rPr>
              <a:t>Dividing by a Fraction</a:t>
            </a:r>
            <a:endParaRPr lang="en-US" sz="4000" kern="1200" dirty="0">
              <a:ln>
                <a:solidFill>
                  <a:schemeClr val="bg1">
                    <a:lumMod val="75000"/>
                  </a:schemeClr>
                </a:solidFill>
              </a:ln>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Dividing Fractions</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071C2C-8F8B-4B0D-A402-80F808672399}"/>
                  </a:ext>
                </a:extLst>
              </p:cNvPr>
              <p:cNvSpPr txBox="1"/>
              <p:nvPr/>
            </p:nvSpPr>
            <p:spPr>
              <a:xfrm>
                <a:off x="730521" y="971304"/>
                <a:ext cx="642588"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a:p>
            </p:txBody>
          </p:sp>
        </mc:Choice>
        <mc:Fallback xmlns="">
          <p:sp>
            <p:nvSpPr>
              <p:cNvPr id="68" name="TextBox 67">
                <a:extLst>
                  <a:ext uri="{FF2B5EF4-FFF2-40B4-BE49-F238E27FC236}">
                    <a16:creationId xmlns:a16="http://schemas.microsoft.com/office/drawing/2014/main" id="{22071C2C-8F8B-4B0D-A402-80F808672399}"/>
                  </a:ext>
                </a:extLst>
              </p:cNvPr>
              <p:cNvSpPr txBox="1">
                <a:spLocks noRot="1" noChangeAspect="1" noMove="1" noResize="1" noEditPoints="1" noAdjustHandles="1" noChangeArrowheads="1" noChangeShapeType="1" noTextEdit="1"/>
              </p:cNvSpPr>
              <p:nvPr/>
            </p:nvSpPr>
            <p:spPr>
              <a:xfrm>
                <a:off x="730521" y="971304"/>
                <a:ext cx="642588" cy="518604"/>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7618767-C056-4784-AC17-3082C1DFDDF8}"/>
              </a:ext>
            </a:extLst>
          </p:cNvPr>
          <p:cNvSpPr txBox="1"/>
          <p:nvPr/>
        </p:nvSpPr>
        <p:spPr>
          <a:xfrm>
            <a:off x="515185" y="5119280"/>
            <a:ext cx="6866586" cy="707886"/>
          </a:xfrm>
          <a:prstGeom prst="rect">
            <a:avLst/>
          </a:prstGeom>
          <a:noFill/>
        </p:spPr>
        <p:txBody>
          <a:bodyPr wrap="square" rtlCol="0">
            <a:spAutoFit/>
          </a:bodyPr>
          <a:lstStyle/>
          <a:p>
            <a:r>
              <a:rPr lang="en-US" sz="2000">
                <a:ln w="3175">
                  <a:solidFill>
                    <a:schemeClr val="accent1"/>
                  </a:solidFill>
                </a:ln>
                <a:noFill/>
              </a:rPr>
              <a:t>Reciprocal</a:t>
            </a:r>
            <a:r>
              <a:rPr lang="en-US" sz="2000"/>
              <a:t> – </a:t>
            </a:r>
            <a:r>
              <a:rPr lang="en-US" sz="2000">
                <a:ln w="3175">
                  <a:solidFill>
                    <a:schemeClr val="accent1"/>
                  </a:solidFill>
                </a:ln>
                <a:noFill/>
              </a:rPr>
              <a:t>multiplicative inverse </a:t>
            </a:r>
            <a:r>
              <a:rPr lang="en-US" sz="2000"/>
              <a:t>– a number times its reciprocal always equals 1</a:t>
            </a:r>
          </a:p>
        </p:txBody>
      </p:sp>
      <p:pic>
        <p:nvPicPr>
          <p:cNvPr id="7" name="Picture 6">
            <a:extLst>
              <a:ext uri="{FF2B5EF4-FFF2-40B4-BE49-F238E27FC236}">
                <a16:creationId xmlns:a16="http://schemas.microsoft.com/office/drawing/2014/main" id="{B33CECB4-A148-4ACE-BB6F-54A548B079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25598" y="811107"/>
            <a:ext cx="1316374" cy="1421151"/>
          </a:xfrm>
          <a:prstGeom prst="rect">
            <a:avLst/>
          </a:prstGeom>
        </p:spPr>
      </p:pic>
      <p:sp>
        <p:nvSpPr>
          <p:cNvPr id="8" name="TextBox 7">
            <a:extLst>
              <a:ext uri="{FF2B5EF4-FFF2-40B4-BE49-F238E27FC236}">
                <a16:creationId xmlns:a16="http://schemas.microsoft.com/office/drawing/2014/main" id="{8DCFE29F-2A2B-48AE-9A95-8EA564331406}"/>
              </a:ext>
            </a:extLst>
          </p:cNvPr>
          <p:cNvSpPr txBox="1"/>
          <p:nvPr/>
        </p:nvSpPr>
        <p:spPr>
          <a:xfrm>
            <a:off x="1634373" y="1039726"/>
            <a:ext cx="981562" cy="600164"/>
          </a:xfrm>
          <a:prstGeom prst="rect">
            <a:avLst/>
          </a:prstGeom>
          <a:noFill/>
        </p:spPr>
        <p:txBody>
          <a:bodyPr wrap="square" rtlCol="0">
            <a:spAutoFit/>
          </a:bodyPr>
          <a:lstStyle/>
          <a:p>
            <a:pPr algn="ctr"/>
            <a:r>
              <a:rPr lang="en-US" sz="1100" kern="1200">
                <a:solidFill>
                  <a:schemeClr val="tx1"/>
                </a:solidFill>
                <a:latin typeface="Eras Light ITC" panose="020B0402030504020804" pitchFamily="34" charset="0"/>
              </a:rPr>
              <a:t>How many one-fourths in 8?</a:t>
            </a:r>
            <a:endParaRPr lang="en-US" sz="1400" kern="1200">
              <a:solidFill>
                <a:schemeClr val="tx1"/>
              </a:solidFill>
              <a:latin typeface="Eras Light ITC" panose="020B0402030504020804" pitchFamily="34" charset="0"/>
            </a:endParaRPr>
          </a:p>
        </p:txBody>
      </p:sp>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549B7E8-09EC-4985-9C32-A923E93ECB4B}"/>
                  </a:ext>
                </a:extLst>
              </p14:cNvPr>
              <p14:cNvContentPartPr/>
              <p14:nvPr/>
            </p14:nvContentPartPr>
            <p14:xfrm flipH="1">
              <a:off x="2027654" y="1758215"/>
              <a:ext cx="1036748" cy="1197437"/>
            </p14:xfrm>
          </p:contentPart>
        </mc:Choice>
        <mc:Fallback xmlns="">
          <p:pic>
            <p:nvPicPr>
              <p:cNvPr id="9" name="Ink 8">
                <a:extLst>
                  <a:ext uri="{FF2B5EF4-FFF2-40B4-BE49-F238E27FC236}">
                    <a16:creationId xmlns:a16="http://schemas.microsoft.com/office/drawing/2014/main" id="{B549B7E8-09EC-4985-9C32-A923E93ECB4B}"/>
                  </a:ext>
                </a:extLst>
              </p:cNvPr>
              <p:cNvPicPr/>
              <p:nvPr/>
            </p:nvPicPr>
            <p:blipFill>
              <a:blip r:embed="rId6"/>
              <a:stretch>
                <a:fillRect/>
              </a:stretch>
            </p:blipFill>
            <p:spPr>
              <a:xfrm flipH="1">
                <a:off x="1999215" y="1729773"/>
                <a:ext cx="1093625" cy="1254321"/>
              </a:xfrm>
              <a:prstGeom prst="rect">
                <a:avLst/>
              </a:prstGeom>
            </p:spPr>
          </p:pic>
        </mc:Fallback>
      </mc:AlternateContent>
      <p:grpSp>
        <p:nvGrpSpPr>
          <p:cNvPr id="14" name="Group 13">
            <a:extLst>
              <a:ext uri="{FF2B5EF4-FFF2-40B4-BE49-F238E27FC236}">
                <a16:creationId xmlns:a16="http://schemas.microsoft.com/office/drawing/2014/main" id="{BFB061E4-88B1-4EC3-80F2-A12272EE5D19}"/>
              </a:ext>
            </a:extLst>
          </p:cNvPr>
          <p:cNvGrpSpPr/>
          <p:nvPr/>
        </p:nvGrpSpPr>
        <p:grpSpPr>
          <a:xfrm>
            <a:off x="3329111" y="1209034"/>
            <a:ext cx="280874" cy="280874"/>
            <a:chOff x="3711948" y="1090796"/>
            <a:chExt cx="280874" cy="280874"/>
          </a:xfrm>
        </p:grpSpPr>
        <p:sp>
          <p:nvSpPr>
            <p:cNvPr id="2" name="Rectangle 1">
              <a:extLst>
                <a:ext uri="{FF2B5EF4-FFF2-40B4-BE49-F238E27FC236}">
                  <a16:creationId xmlns:a16="http://schemas.microsoft.com/office/drawing/2014/main" id="{5F023171-F6D5-485F-ACD3-C3DB10F64E75}"/>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5CEBC55-E96B-416E-B310-217BFFF52C46}"/>
                </a:ext>
              </a:extLst>
            </p:cNvPr>
            <p:cNvCxnSpPr>
              <a:stCxn id="2" idx="0"/>
              <a:endCxn id="2"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0D5602-E5B5-4222-B6CB-CEA17431AF83}"/>
                </a:ext>
              </a:extLst>
            </p:cNvPr>
            <p:cNvCxnSpPr>
              <a:stCxn id="2" idx="1"/>
              <a:endCxn id="2"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1D9B11DE-BC4F-4D70-9250-093BA74DEE55}"/>
              </a:ext>
            </a:extLst>
          </p:cNvPr>
          <p:cNvGrpSpPr/>
          <p:nvPr/>
        </p:nvGrpSpPr>
        <p:grpSpPr>
          <a:xfrm>
            <a:off x="3334900" y="1624867"/>
            <a:ext cx="280874" cy="280874"/>
            <a:chOff x="3711948" y="1090796"/>
            <a:chExt cx="280874" cy="280874"/>
          </a:xfrm>
        </p:grpSpPr>
        <p:sp>
          <p:nvSpPr>
            <p:cNvPr id="18" name="Rectangle 17">
              <a:extLst>
                <a:ext uri="{FF2B5EF4-FFF2-40B4-BE49-F238E27FC236}">
                  <a16:creationId xmlns:a16="http://schemas.microsoft.com/office/drawing/2014/main" id="{73DA0763-BBED-49AE-94B6-1D945B5F8B6C}"/>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BB8BB26-7126-464A-8DCE-BC7B6B188709}"/>
                </a:ext>
              </a:extLst>
            </p:cNvPr>
            <p:cNvCxnSpPr>
              <a:stCxn id="18" idx="0"/>
              <a:endCxn id="18"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BE4A956-26A7-4FC3-BE51-423D04FEDB6A}"/>
                </a:ext>
              </a:extLst>
            </p:cNvPr>
            <p:cNvCxnSpPr>
              <a:stCxn id="18" idx="1"/>
              <a:endCxn id="18"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52525325-C130-4964-9F60-E3C721E40AEC}"/>
              </a:ext>
            </a:extLst>
          </p:cNvPr>
          <p:cNvGrpSpPr/>
          <p:nvPr/>
        </p:nvGrpSpPr>
        <p:grpSpPr>
          <a:xfrm>
            <a:off x="3337107" y="2044236"/>
            <a:ext cx="280874" cy="280874"/>
            <a:chOff x="3711948" y="1090796"/>
            <a:chExt cx="280874" cy="280874"/>
          </a:xfrm>
        </p:grpSpPr>
        <p:sp>
          <p:nvSpPr>
            <p:cNvPr id="22" name="Rectangle 21">
              <a:extLst>
                <a:ext uri="{FF2B5EF4-FFF2-40B4-BE49-F238E27FC236}">
                  <a16:creationId xmlns:a16="http://schemas.microsoft.com/office/drawing/2014/main" id="{EC59FD83-A36E-4619-AC43-3EF747E44568}"/>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33A45C0-1CE6-4573-A0C5-15F94E3D6C74}"/>
                </a:ext>
              </a:extLst>
            </p:cNvPr>
            <p:cNvCxnSpPr>
              <a:stCxn id="22" idx="0"/>
              <a:endCxn id="22"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E20807-68BC-4F0B-828D-E036B9AB49F6}"/>
                </a:ext>
              </a:extLst>
            </p:cNvPr>
            <p:cNvCxnSpPr>
              <a:stCxn id="22" idx="1"/>
              <a:endCxn id="22"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CF67BC7-1496-4DFD-9936-B77AC56CCB82}"/>
              </a:ext>
            </a:extLst>
          </p:cNvPr>
          <p:cNvGrpSpPr/>
          <p:nvPr/>
        </p:nvGrpSpPr>
        <p:grpSpPr>
          <a:xfrm>
            <a:off x="3321238" y="2465547"/>
            <a:ext cx="280874" cy="280874"/>
            <a:chOff x="3711948" y="1090796"/>
            <a:chExt cx="280874" cy="280874"/>
          </a:xfrm>
        </p:grpSpPr>
        <p:sp>
          <p:nvSpPr>
            <p:cNvPr id="26" name="Rectangle 25">
              <a:extLst>
                <a:ext uri="{FF2B5EF4-FFF2-40B4-BE49-F238E27FC236}">
                  <a16:creationId xmlns:a16="http://schemas.microsoft.com/office/drawing/2014/main" id="{BB741BEB-5133-420F-984D-957AD3BC51F5}"/>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F01C370-62E4-4F21-8B01-53227D2F095B}"/>
                </a:ext>
              </a:extLst>
            </p:cNvPr>
            <p:cNvCxnSpPr>
              <a:stCxn id="26" idx="0"/>
              <a:endCxn id="26"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CB4D98-5828-4BDE-BFF9-B61412FCBE30}"/>
                </a:ext>
              </a:extLst>
            </p:cNvPr>
            <p:cNvCxnSpPr>
              <a:stCxn id="26" idx="1"/>
              <a:endCxn id="26"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2B91693F-CC03-46EE-B33D-A52E35E06315}"/>
              </a:ext>
            </a:extLst>
          </p:cNvPr>
          <p:cNvGrpSpPr/>
          <p:nvPr/>
        </p:nvGrpSpPr>
        <p:grpSpPr>
          <a:xfrm>
            <a:off x="3776284" y="1209034"/>
            <a:ext cx="280874" cy="280874"/>
            <a:chOff x="3711948" y="1090796"/>
            <a:chExt cx="280874" cy="280874"/>
          </a:xfrm>
        </p:grpSpPr>
        <p:sp>
          <p:nvSpPr>
            <p:cNvPr id="50" name="Rectangle 49">
              <a:extLst>
                <a:ext uri="{FF2B5EF4-FFF2-40B4-BE49-F238E27FC236}">
                  <a16:creationId xmlns:a16="http://schemas.microsoft.com/office/drawing/2014/main" id="{86C5DCB2-FB4B-46C9-9628-31770815AA56}"/>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4FC1B0AF-E992-4A8D-BB71-7D6FC0EAE1F5}"/>
                </a:ext>
              </a:extLst>
            </p:cNvPr>
            <p:cNvCxnSpPr>
              <a:stCxn id="50" idx="0"/>
              <a:endCxn id="50"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4455BAC-EA33-4962-9A24-D09B8311F4EA}"/>
                </a:ext>
              </a:extLst>
            </p:cNvPr>
            <p:cNvCxnSpPr>
              <a:stCxn id="50" idx="1"/>
              <a:endCxn id="50"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71A0593-3555-4D49-8562-41489921AC87}"/>
              </a:ext>
            </a:extLst>
          </p:cNvPr>
          <p:cNvGrpSpPr/>
          <p:nvPr/>
        </p:nvGrpSpPr>
        <p:grpSpPr>
          <a:xfrm>
            <a:off x="3782073" y="1624867"/>
            <a:ext cx="280874" cy="280874"/>
            <a:chOff x="3711948" y="1090796"/>
            <a:chExt cx="280874" cy="280874"/>
          </a:xfrm>
        </p:grpSpPr>
        <p:sp>
          <p:nvSpPr>
            <p:cNvPr id="54" name="Rectangle 53">
              <a:extLst>
                <a:ext uri="{FF2B5EF4-FFF2-40B4-BE49-F238E27FC236}">
                  <a16:creationId xmlns:a16="http://schemas.microsoft.com/office/drawing/2014/main" id="{E97DBB44-6A64-404C-9EF5-97432E26FF79}"/>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D1AEB569-FC4E-4E30-A024-4A5C83F15B39}"/>
                </a:ext>
              </a:extLst>
            </p:cNvPr>
            <p:cNvCxnSpPr>
              <a:stCxn id="54" idx="0"/>
              <a:endCxn id="54"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BB4D8F5-3885-46AD-B4AA-B881E5A8F33B}"/>
                </a:ext>
              </a:extLst>
            </p:cNvPr>
            <p:cNvCxnSpPr>
              <a:stCxn id="54" idx="1"/>
              <a:endCxn id="54"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4310EE-05A9-4D17-979D-FA11380BC247}"/>
              </a:ext>
            </a:extLst>
          </p:cNvPr>
          <p:cNvGrpSpPr/>
          <p:nvPr/>
        </p:nvGrpSpPr>
        <p:grpSpPr>
          <a:xfrm>
            <a:off x="3784280" y="2044236"/>
            <a:ext cx="280874" cy="280874"/>
            <a:chOff x="3711948" y="1090796"/>
            <a:chExt cx="280874" cy="280874"/>
          </a:xfrm>
        </p:grpSpPr>
        <p:sp>
          <p:nvSpPr>
            <p:cNvPr id="58" name="Rectangle 57">
              <a:extLst>
                <a:ext uri="{FF2B5EF4-FFF2-40B4-BE49-F238E27FC236}">
                  <a16:creationId xmlns:a16="http://schemas.microsoft.com/office/drawing/2014/main" id="{047DFEE8-88B6-4C17-9001-246EA0728271}"/>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22E964A1-B185-4A6C-8DFE-9DE4A1B014CE}"/>
                </a:ext>
              </a:extLst>
            </p:cNvPr>
            <p:cNvCxnSpPr>
              <a:stCxn id="58" idx="0"/>
              <a:endCxn id="58"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773AFAA-0978-4717-A0A1-95068AC9ECEA}"/>
                </a:ext>
              </a:extLst>
            </p:cNvPr>
            <p:cNvCxnSpPr>
              <a:stCxn id="58" idx="1"/>
              <a:endCxn id="58"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17A53B3-79F6-4D38-B439-EC2D17533D9C}"/>
              </a:ext>
            </a:extLst>
          </p:cNvPr>
          <p:cNvGrpSpPr/>
          <p:nvPr/>
        </p:nvGrpSpPr>
        <p:grpSpPr>
          <a:xfrm>
            <a:off x="3768411" y="2465547"/>
            <a:ext cx="280874" cy="280874"/>
            <a:chOff x="3711948" y="1090796"/>
            <a:chExt cx="280874" cy="280874"/>
          </a:xfrm>
        </p:grpSpPr>
        <p:sp>
          <p:nvSpPr>
            <p:cNvPr id="62" name="Rectangle 61">
              <a:extLst>
                <a:ext uri="{FF2B5EF4-FFF2-40B4-BE49-F238E27FC236}">
                  <a16:creationId xmlns:a16="http://schemas.microsoft.com/office/drawing/2014/main" id="{87A93808-45CE-4F02-AA74-A0C44355E958}"/>
                </a:ext>
              </a:extLst>
            </p:cNvPr>
            <p:cNvSpPr/>
            <p:nvPr/>
          </p:nvSpPr>
          <p:spPr>
            <a:xfrm>
              <a:off x="3711948" y="1090796"/>
              <a:ext cx="280874" cy="280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38164938-8EDA-4293-970F-29F8DA7A0421}"/>
                </a:ext>
              </a:extLst>
            </p:cNvPr>
            <p:cNvCxnSpPr>
              <a:stCxn id="62" idx="0"/>
              <a:endCxn id="62" idx="2"/>
            </p:cNvCxnSpPr>
            <p:nvPr/>
          </p:nvCxnSpPr>
          <p:spPr>
            <a:xfrm>
              <a:off x="3852385" y="1090796"/>
              <a:ext cx="0" cy="28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1A9E43-ACD7-46D2-8301-50C031F382D1}"/>
                </a:ext>
              </a:extLst>
            </p:cNvPr>
            <p:cNvCxnSpPr>
              <a:stCxn id="62" idx="1"/>
              <a:endCxn id="62" idx="3"/>
            </p:cNvCxnSpPr>
            <p:nvPr/>
          </p:nvCxnSpPr>
          <p:spPr>
            <a:xfrm>
              <a:off x="3711948" y="1231233"/>
              <a:ext cx="280874"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B7ABDDD0-918F-4E9B-AD9D-4CDF9D75A794}"/>
                  </a:ext>
                </a:extLst>
              </p:cNvPr>
              <p:cNvSpPr txBox="1"/>
              <p:nvPr/>
            </p:nvSpPr>
            <p:spPr>
              <a:xfrm>
                <a:off x="4542498" y="1311105"/>
                <a:ext cx="964181" cy="391133"/>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8÷</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a14:m>
                <a:r>
                  <a:rPr lang="en-US"/>
                  <a:t> = 32</a:t>
                </a:r>
              </a:p>
            </p:txBody>
          </p:sp>
        </mc:Choice>
        <mc:Fallback xmlns="">
          <p:sp>
            <p:nvSpPr>
              <p:cNvPr id="65" name="TextBox 64">
                <a:extLst>
                  <a:ext uri="{FF2B5EF4-FFF2-40B4-BE49-F238E27FC236}">
                    <a16:creationId xmlns:a16="http://schemas.microsoft.com/office/drawing/2014/main" id="{B7ABDDD0-918F-4E9B-AD9D-4CDF9D75A794}"/>
                  </a:ext>
                </a:extLst>
              </p:cNvPr>
              <p:cNvSpPr txBox="1">
                <a:spLocks noRot="1" noChangeAspect="1" noMove="1" noResize="1" noEditPoints="1" noAdjustHandles="1" noChangeArrowheads="1" noChangeShapeType="1" noTextEdit="1"/>
              </p:cNvSpPr>
              <p:nvPr/>
            </p:nvSpPr>
            <p:spPr>
              <a:xfrm>
                <a:off x="4542498" y="1311105"/>
                <a:ext cx="964181" cy="391133"/>
              </a:xfrm>
              <a:prstGeom prst="rect">
                <a:avLst/>
              </a:prstGeom>
              <a:blipFill>
                <a:blip r:embed="rId7"/>
                <a:stretch>
                  <a:fillRect l="-8228" t="-4688" r="-13924" b="-23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ADB01240-24B1-4198-8D6D-370E84A60139}"/>
                  </a:ext>
                </a:extLst>
              </p:cNvPr>
              <p:cNvSpPr txBox="1"/>
              <p:nvPr/>
            </p:nvSpPr>
            <p:spPr>
              <a:xfrm>
                <a:off x="730521" y="3137951"/>
                <a:ext cx="905096"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m:t>
                      </m:r>
                    </m:oMath>
                  </m:oMathPara>
                </a14:m>
                <a:endParaRPr lang="en-US"/>
              </a:p>
            </p:txBody>
          </p:sp>
        </mc:Choice>
        <mc:Fallback xmlns="">
          <p:sp>
            <p:nvSpPr>
              <p:cNvPr id="66" name="TextBox 65">
                <a:extLst>
                  <a:ext uri="{FF2B5EF4-FFF2-40B4-BE49-F238E27FC236}">
                    <a16:creationId xmlns:a16="http://schemas.microsoft.com/office/drawing/2014/main" id="{ADB01240-24B1-4198-8D6D-370E84A60139}"/>
                  </a:ext>
                </a:extLst>
              </p:cNvPr>
              <p:cNvSpPr txBox="1">
                <a:spLocks noRot="1" noChangeAspect="1" noMove="1" noResize="1" noEditPoints="1" noAdjustHandles="1" noChangeArrowheads="1" noChangeShapeType="1" noTextEdit="1"/>
              </p:cNvSpPr>
              <p:nvPr/>
            </p:nvSpPr>
            <p:spPr>
              <a:xfrm>
                <a:off x="730521" y="3137951"/>
                <a:ext cx="905096" cy="5203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6522FF18-D9A4-4107-96A1-FB7E772D4655}"/>
                  </a:ext>
                </a:extLst>
              </p:cNvPr>
              <p:cNvSpPr txBox="1"/>
              <p:nvPr/>
            </p:nvSpPr>
            <p:spPr>
              <a:xfrm>
                <a:off x="3139703" y="3132041"/>
                <a:ext cx="642588"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9</m:t>
                          </m:r>
                        </m:den>
                      </m:f>
                    </m:oMath>
                  </m:oMathPara>
                </a14:m>
                <a:endParaRPr lang="en-US"/>
              </a:p>
            </p:txBody>
          </p:sp>
        </mc:Choice>
        <mc:Fallback xmlns="">
          <p:sp>
            <p:nvSpPr>
              <p:cNvPr id="67" name="TextBox 66">
                <a:extLst>
                  <a:ext uri="{FF2B5EF4-FFF2-40B4-BE49-F238E27FC236}">
                    <a16:creationId xmlns:a16="http://schemas.microsoft.com/office/drawing/2014/main" id="{6522FF18-D9A4-4107-96A1-FB7E772D4655}"/>
                  </a:ext>
                </a:extLst>
              </p:cNvPr>
              <p:cNvSpPr txBox="1">
                <a:spLocks noRot="1" noChangeAspect="1" noMove="1" noResize="1" noEditPoints="1" noAdjustHandles="1" noChangeArrowheads="1" noChangeShapeType="1" noTextEdit="1"/>
              </p:cNvSpPr>
              <p:nvPr/>
            </p:nvSpPr>
            <p:spPr>
              <a:xfrm>
                <a:off x="3139703" y="3132041"/>
                <a:ext cx="642588"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ED7DFF4C-4EB5-41FA-8433-BF4846302EEB}"/>
                  </a:ext>
                </a:extLst>
              </p:cNvPr>
              <p:cNvSpPr txBox="1"/>
              <p:nvPr/>
            </p:nvSpPr>
            <p:spPr>
              <a:xfrm>
                <a:off x="5681293" y="3137950"/>
                <a:ext cx="820247"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10÷</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69" name="TextBox 68">
                <a:extLst>
                  <a:ext uri="{FF2B5EF4-FFF2-40B4-BE49-F238E27FC236}">
                    <a16:creationId xmlns:a16="http://schemas.microsoft.com/office/drawing/2014/main" id="{ED7DFF4C-4EB5-41FA-8433-BF4846302EEB}"/>
                  </a:ext>
                </a:extLst>
              </p:cNvPr>
              <p:cNvSpPr txBox="1">
                <a:spLocks noRot="1" noChangeAspect="1" noMove="1" noResize="1" noEditPoints="1" noAdjustHandles="1" noChangeArrowheads="1" noChangeShapeType="1" noTextEdit="1"/>
              </p:cNvSpPr>
              <p:nvPr/>
            </p:nvSpPr>
            <p:spPr>
              <a:xfrm>
                <a:off x="5681293" y="3137950"/>
                <a:ext cx="820247" cy="52039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04737D-ECB4-4882-B714-4D801457FF8F}"/>
                  </a:ext>
                </a:extLst>
              </p:cNvPr>
              <p:cNvSpPr txBox="1"/>
              <p:nvPr/>
            </p:nvSpPr>
            <p:spPr>
              <a:xfrm>
                <a:off x="3511288" y="5551083"/>
                <a:ext cx="670055"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3</m:t>
                      </m:r>
                      <m:r>
                        <a:rPr lang="en-US" sz="1200" b="0" i="1" smtClean="0">
                          <a:latin typeface="Cambria Math" panose="02040503050406030204" pitchFamily="18" charset="0"/>
                          <a:ea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m:t>
                          </m:r>
                        </m:num>
                        <m:den>
                          <m:r>
                            <a:rPr lang="en-US" sz="1200" b="0" i="1" smtClean="0">
                              <a:latin typeface="Cambria Math" panose="02040503050406030204" pitchFamily="18" charset="0"/>
                            </a:rPr>
                            <m:t>3</m:t>
                          </m:r>
                        </m:den>
                      </m:f>
                      <m:r>
                        <a:rPr lang="en-US" sz="1200" b="0" i="1" smtClean="0">
                          <a:latin typeface="Cambria Math" panose="02040503050406030204" pitchFamily="18" charset="0"/>
                        </a:rPr>
                        <m:t>=1</m:t>
                      </m:r>
                    </m:oMath>
                  </m:oMathPara>
                </a14:m>
                <a:endParaRPr lang="en-US" sz="1200"/>
              </a:p>
            </p:txBody>
          </p:sp>
        </mc:Choice>
        <mc:Fallback xmlns="">
          <p:sp>
            <p:nvSpPr>
              <p:cNvPr id="15" name="TextBox 14">
                <a:extLst>
                  <a:ext uri="{FF2B5EF4-FFF2-40B4-BE49-F238E27FC236}">
                    <a16:creationId xmlns:a16="http://schemas.microsoft.com/office/drawing/2014/main" id="{CA04737D-ECB4-4882-B714-4D801457FF8F}"/>
                  </a:ext>
                </a:extLst>
              </p:cNvPr>
              <p:cNvSpPr txBox="1">
                <a:spLocks noRot="1" noChangeAspect="1" noMove="1" noResize="1" noEditPoints="1" noAdjustHandles="1" noChangeArrowheads="1" noChangeShapeType="1" noTextEdit="1"/>
              </p:cNvSpPr>
              <p:nvPr/>
            </p:nvSpPr>
            <p:spPr>
              <a:xfrm>
                <a:off x="3511288" y="5551083"/>
                <a:ext cx="670055" cy="346890"/>
              </a:xfrm>
              <a:prstGeom prst="rect">
                <a:avLst/>
              </a:prstGeom>
              <a:blipFill>
                <a:blip r:embed="rId11"/>
                <a:stretch>
                  <a:fillRect l="-5455" t="-3509" r="-5455"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2F0D88C-E3C8-43D9-A519-9793116D3EDA}"/>
                  </a:ext>
                </a:extLst>
              </p:cNvPr>
              <p:cNvSpPr txBox="1"/>
              <p:nvPr/>
            </p:nvSpPr>
            <p:spPr>
              <a:xfrm>
                <a:off x="4758992" y="5550313"/>
                <a:ext cx="670055"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1</m:t>
                          </m:r>
                        </m:num>
                        <m:den>
                          <m:r>
                            <a:rPr lang="en-US" sz="1200" b="0" i="1" smtClean="0">
                              <a:latin typeface="Cambria Math" panose="02040503050406030204" pitchFamily="18" charset="0"/>
                            </a:rPr>
                            <m:t>3</m:t>
                          </m:r>
                        </m:den>
                      </m:f>
                      <m:r>
                        <a:rPr lang="en-US" sz="1200" b="0" i="1" smtClean="0">
                          <a:latin typeface="Cambria Math" panose="02040503050406030204" pitchFamily="18" charset="0"/>
                          <a:ea typeface="Cambria Math" panose="02040503050406030204" pitchFamily="18" charset="0"/>
                        </a:rPr>
                        <m:t>×3</m:t>
                      </m:r>
                      <m:r>
                        <a:rPr lang="en-US" sz="1200" b="0" i="1" smtClean="0">
                          <a:latin typeface="Cambria Math" panose="02040503050406030204" pitchFamily="18" charset="0"/>
                        </a:rPr>
                        <m:t>=1</m:t>
                      </m:r>
                    </m:oMath>
                  </m:oMathPara>
                </a14:m>
                <a:endParaRPr lang="en-US" sz="1200"/>
              </a:p>
            </p:txBody>
          </p:sp>
        </mc:Choice>
        <mc:Fallback xmlns="">
          <p:sp>
            <p:nvSpPr>
              <p:cNvPr id="70" name="TextBox 69">
                <a:extLst>
                  <a:ext uri="{FF2B5EF4-FFF2-40B4-BE49-F238E27FC236}">
                    <a16:creationId xmlns:a16="http://schemas.microsoft.com/office/drawing/2014/main" id="{42F0D88C-E3C8-43D9-A519-9793116D3EDA}"/>
                  </a:ext>
                </a:extLst>
              </p:cNvPr>
              <p:cNvSpPr txBox="1">
                <a:spLocks noRot="1" noChangeAspect="1" noMove="1" noResize="1" noEditPoints="1" noAdjustHandles="1" noChangeArrowheads="1" noChangeShapeType="1" noTextEdit="1"/>
              </p:cNvSpPr>
              <p:nvPr/>
            </p:nvSpPr>
            <p:spPr>
              <a:xfrm>
                <a:off x="4758992" y="5550313"/>
                <a:ext cx="670055" cy="346890"/>
              </a:xfrm>
              <a:prstGeom prst="rect">
                <a:avLst/>
              </a:prstGeom>
              <a:blipFill>
                <a:blip r:embed="rId12"/>
                <a:stretch>
                  <a:fillRect l="-5455" t="-1754" r="-5455"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3A8B52B5-7828-40BC-B637-9FFA1EB92EF4}"/>
                  </a:ext>
                </a:extLst>
              </p:cNvPr>
              <p:cNvSpPr txBox="1"/>
              <p:nvPr/>
            </p:nvSpPr>
            <p:spPr>
              <a:xfrm>
                <a:off x="6006696" y="5547572"/>
                <a:ext cx="670055" cy="3455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7</m:t>
                          </m:r>
                        </m:num>
                        <m:den>
                          <m:r>
                            <a:rPr lang="en-US" sz="1200" b="0" i="1" smtClean="0">
                              <a:latin typeface="Cambria Math" panose="02040503050406030204" pitchFamily="18" charset="0"/>
                            </a:rPr>
                            <m:t>4</m:t>
                          </m:r>
                        </m:den>
                      </m:f>
                      <m:r>
                        <a:rPr lang="en-US" sz="1200" b="0" i="1" smtClean="0">
                          <a:latin typeface="Cambria Math" panose="02040503050406030204" pitchFamily="18" charset="0"/>
                          <a:ea typeface="Cambria Math" panose="02040503050406030204" pitchFamily="18" charset="0"/>
                        </a:rPr>
                        <m:t>×</m:t>
                      </m:r>
                      <m:f>
                        <m:fPr>
                          <m:ctrlPr>
                            <a:rPr lang="en-US" sz="1200" b="0" i="1" smtClean="0">
                              <a:latin typeface="Cambria Math" panose="02040503050406030204" pitchFamily="18" charset="0"/>
                              <a:ea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4</m:t>
                          </m:r>
                        </m:num>
                        <m:den>
                          <m:r>
                            <a:rPr lang="en-US" sz="1200" b="0" i="1" smtClean="0">
                              <a:latin typeface="Cambria Math" panose="02040503050406030204" pitchFamily="18" charset="0"/>
                              <a:ea typeface="Cambria Math" panose="02040503050406030204" pitchFamily="18" charset="0"/>
                            </a:rPr>
                            <m:t>7</m:t>
                          </m:r>
                        </m:den>
                      </m:f>
                      <m:r>
                        <a:rPr lang="en-US" sz="1200" b="0" i="1" smtClean="0">
                          <a:latin typeface="Cambria Math" panose="02040503050406030204" pitchFamily="18" charset="0"/>
                        </a:rPr>
                        <m:t>=1</m:t>
                      </m:r>
                    </m:oMath>
                  </m:oMathPara>
                </a14:m>
                <a:endParaRPr lang="en-US" sz="1200"/>
              </a:p>
            </p:txBody>
          </p:sp>
        </mc:Choice>
        <mc:Fallback xmlns="">
          <p:sp>
            <p:nvSpPr>
              <p:cNvPr id="71" name="TextBox 70">
                <a:extLst>
                  <a:ext uri="{FF2B5EF4-FFF2-40B4-BE49-F238E27FC236}">
                    <a16:creationId xmlns:a16="http://schemas.microsoft.com/office/drawing/2014/main" id="{3A8B52B5-7828-40BC-B637-9FFA1EB92EF4}"/>
                  </a:ext>
                </a:extLst>
              </p:cNvPr>
              <p:cNvSpPr txBox="1">
                <a:spLocks noRot="1" noChangeAspect="1" noMove="1" noResize="1" noEditPoints="1" noAdjustHandles="1" noChangeArrowheads="1" noChangeShapeType="1" noTextEdit="1"/>
              </p:cNvSpPr>
              <p:nvPr/>
            </p:nvSpPr>
            <p:spPr>
              <a:xfrm>
                <a:off x="6006696" y="5547572"/>
                <a:ext cx="670055" cy="345544"/>
              </a:xfrm>
              <a:prstGeom prst="rect">
                <a:avLst/>
              </a:prstGeom>
              <a:blipFill>
                <a:blip r:embed="rId13"/>
                <a:stretch>
                  <a:fillRect l="-5455" t="-3509" r="-5455" b="-14035"/>
                </a:stretch>
              </a:blipFill>
            </p:spPr>
            <p:txBody>
              <a:bodyPr/>
              <a:lstStyle/>
              <a:p>
                <a:r>
                  <a:rPr lang="en-US">
                    <a:noFill/>
                  </a:rPr>
                  <a:t> </a:t>
                </a:r>
              </a:p>
            </p:txBody>
          </p:sp>
        </mc:Fallback>
      </mc:AlternateContent>
      <p:sp>
        <p:nvSpPr>
          <p:cNvPr id="76" name="Rectangle 75">
            <a:extLst>
              <a:ext uri="{FF2B5EF4-FFF2-40B4-BE49-F238E27FC236}">
                <a16:creationId xmlns:a16="http://schemas.microsoft.com/office/drawing/2014/main" id="{4DEF39CE-C53B-4BBC-8104-6ADBDFC7175C}"/>
              </a:ext>
            </a:extLst>
          </p:cNvPr>
          <p:cNvSpPr/>
          <p:nvPr/>
        </p:nvSpPr>
        <p:spPr>
          <a:xfrm>
            <a:off x="4029252" y="3846514"/>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9EC8750-E025-48B8-99E5-93F82913D098}"/>
              </a:ext>
            </a:extLst>
          </p:cNvPr>
          <p:cNvSpPr/>
          <p:nvPr/>
        </p:nvSpPr>
        <p:spPr>
          <a:xfrm>
            <a:off x="3042747" y="3859177"/>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02C9952-A24F-4C3E-9D57-CF58DE24594C}"/>
              </a:ext>
            </a:extLst>
          </p:cNvPr>
          <p:cNvSpPr/>
          <p:nvPr/>
        </p:nvSpPr>
        <p:spPr>
          <a:xfrm>
            <a:off x="3545250" y="3838159"/>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2EABB10-127D-4921-8621-68C9FA65C088}"/>
              </a:ext>
            </a:extLst>
          </p:cNvPr>
          <p:cNvSpPr/>
          <p:nvPr/>
        </p:nvSpPr>
        <p:spPr>
          <a:xfrm>
            <a:off x="2564915" y="3859177"/>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AF33AF8-599D-4C7A-924E-2C80E580FD35}"/>
              </a:ext>
            </a:extLst>
          </p:cNvPr>
          <p:cNvSpPr/>
          <p:nvPr/>
        </p:nvSpPr>
        <p:spPr>
          <a:xfrm>
            <a:off x="6856379" y="3751619"/>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D49ED64-0D04-428F-9464-A1F8271E5ED3}"/>
              </a:ext>
            </a:extLst>
          </p:cNvPr>
          <p:cNvSpPr/>
          <p:nvPr/>
        </p:nvSpPr>
        <p:spPr>
          <a:xfrm>
            <a:off x="6381353" y="3751620"/>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8E215E7-BF55-40C6-A5B1-C5BC00822BE6}"/>
              </a:ext>
            </a:extLst>
          </p:cNvPr>
          <p:cNvSpPr/>
          <p:nvPr/>
        </p:nvSpPr>
        <p:spPr>
          <a:xfrm>
            <a:off x="5905200" y="3754919"/>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E97A429-6CCA-4FE7-9FA2-2ADA02955E7D}"/>
              </a:ext>
            </a:extLst>
          </p:cNvPr>
          <p:cNvSpPr/>
          <p:nvPr/>
        </p:nvSpPr>
        <p:spPr>
          <a:xfrm>
            <a:off x="5429047" y="3751620"/>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766AB987-D12C-4578-B0D3-E4F11A2DBF3B}"/>
              </a:ext>
            </a:extLst>
          </p:cNvPr>
          <p:cNvSpPr/>
          <p:nvPr/>
        </p:nvSpPr>
        <p:spPr>
          <a:xfrm>
            <a:off x="4952894" y="3751620"/>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3BF4BA6-36C5-4958-98F5-677A19F985FD}"/>
              </a:ext>
            </a:extLst>
          </p:cNvPr>
          <p:cNvSpPr/>
          <p:nvPr/>
        </p:nvSpPr>
        <p:spPr>
          <a:xfrm>
            <a:off x="6863729" y="4193312"/>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49C0B1AA-F8D3-4111-983A-ED7B8D957402}"/>
              </a:ext>
            </a:extLst>
          </p:cNvPr>
          <p:cNvSpPr/>
          <p:nvPr/>
        </p:nvSpPr>
        <p:spPr>
          <a:xfrm>
            <a:off x="6388703" y="4193313"/>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F6EE745-CD2C-46E4-9AD7-BA03640FC4FC}"/>
              </a:ext>
            </a:extLst>
          </p:cNvPr>
          <p:cNvSpPr/>
          <p:nvPr/>
        </p:nvSpPr>
        <p:spPr>
          <a:xfrm>
            <a:off x="5912550" y="4196612"/>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82E8AE4-C2F8-4FC4-9F3D-226E598282FD}"/>
              </a:ext>
            </a:extLst>
          </p:cNvPr>
          <p:cNvSpPr/>
          <p:nvPr/>
        </p:nvSpPr>
        <p:spPr>
          <a:xfrm>
            <a:off x="5436397" y="4193313"/>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720B412-B7B9-4F07-B962-1E051EE695D9}"/>
              </a:ext>
            </a:extLst>
          </p:cNvPr>
          <p:cNvSpPr/>
          <p:nvPr/>
        </p:nvSpPr>
        <p:spPr>
          <a:xfrm>
            <a:off x="4960244" y="4193313"/>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5DB1C368-000B-4688-9814-FB4A4D98B1E1}"/>
              </a:ext>
            </a:extLst>
          </p:cNvPr>
          <p:cNvSpPr/>
          <p:nvPr/>
        </p:nvSpPr>
        <p:spPr>
          <a:xfrm>
            <a:off x="2842152" y="4327310"/>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4FE3ACC-F856-461E-A47F-651DAC3095AE}"/>
              </a:ext>
            </a:extLst>
          </p:cNvPr>
          <p:cNvSpPr/>
          <p:nvPr/>
        </p:nvSpPr>
        <p:spPr>
          <a:xfrm>
            <a:off x="3802021" y="4327312"/>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BF300E74-7CE2-4F0E-82D8-C09AA44DB361}"/>
              </a:ext>
            </a:extLst>
          </p:cNvPr>
          <p:cNvSpPr/>
          <p:nvPr/>
        </p:nvSpPr>
        <p:spPr>
          <a:xfrm>
            <a:off x="3325868" y="4327312"/>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537807C-7591-4279-B00B-90E85ACC1154}"/>
              </a:ext>
            </a:extLst>
          </p:cNvPr>
          <p:cNvSpPr/>
          <p:nvPr/>
        </p:nvSpPr>
        <p:spPr>
          <a:xfrm>
            <a:off x="551653" y="3880301"/>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2116DB8-4E66-4C2A-8544-AD5F7CCDA997}"/>
              </a:ext>
            </a:extLst>
          </p:cNvPr>
          <p:cNvSpPr/>
          <p:nvPr/>
        </p:nvSpPr>
        <p:spPr>
          <a:xfrm>
            <a:off x="1511522" y="3880303"/>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C50B3B2-09C1-4F3F-A604-023A93BBCD9C}"/>
              </a:ext>
            </a:extLst>
          </p:cNvPr>
          <p:cNvSpPr/>
          <p:nvPr/>
        </p:nvSpPr>
        <p:spPr>
          <a:xfrm>
            <a:off x="1035369" y="3880303"/>
            <a:ext cx="357735" cy="357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79654B48-FEDA-48A3-99F0-92A0D89DB8C5}"/>
                  </a:ext>
                </a:extLst>
              </p:cNvPr>
              <p:cNvSpPr txBox="1"/>
              <p:nvPr/>
            </p:nvSpPr>
            <p:spPr>
              <a:xfrm>
                <a:off x="1222975" y="6378660"/>
                <a:ext cx="2253878"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9</m:t>
                          </m:r>
                        </m:den>
                      </m:f>
                      <m:r>
                        <a:rPr lang="en-US" b="0" i="1" smtClean="0">
                          <a:latin typeface="Cambria Math" panose="02040503050406030204" pitchFamily="18" charset="0"/>
                        </a:rPr>
                        <m:t>=7</m:t>
                      </m:r>
                      <m:r>
                        <a:rPr lang="en-US" b="0" i="1" smtClean="0">
                          <a:latin typeface="Cambria Math" panose="02040503050406030204" pitchFamily="18" charset="0"/>
                          <a:ea typeface="Cambria Math" panose="02040503050406030204" pitchFamily="18" charset="0"/>
                        </a:rPr>
                        <m:t>×9=63</m:t>
                      </m:r>
                    </m:oMath>
                  </m:oMathPara>
                </a14:m>
                <a:endParaRPr lang="en-US"/>
              </a:p>
            </p:txBody>
          </p:sp>
        </mc:Choice>
        <mc:Fallback xmlns="">
          <p:sp>
            <p:nvSpPr>
              <p:cNvPr id="99" name="TextBox 98">
                <a:extLst>
                  <a:ext uri="{FF2B5EF4-FFF2-40B4-BE49-F238E27FC236}">
                    <a16:creationId xmlns:a16="http://schemas.microsoft.com/office/drawing/2014/main" id="{79654B48-FEDA-48A3-99F0-92A0D89DB8C5}"/>
                  </a:ext>
                </a:extLst>
              </p:cNvPr>
              <p:cNvSpPr txBox="1">
                <a:spLocks noRot="1" noChangeAspect="1" noMove="1" noResize="1" noEditPoints="1" noAdjustHandles="1" noChangeArrowheads="1" noChangeShapeType="1" noTextEdit="1"/>
              </p:cNvSpPr>
              <p:nvPr/>
            </p:nvSpPr>
            <p:spPr>
              <a:xfrm>
                <a:off x="1222975" y="6378660"/>
                <a:ext cx="2253878" cy="520399"/>
              </a:xfrm>
              <a:prstGeom prst="rect">
                <a:avLst/>
              </a:prstGeom>
              <a:blipFill>
                <a:blip r:embed="rId14"/>
                <a:stretch>
                  <a:fillRect/>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B56D52D8-412E-4E85-9F41-55A385128F1D}"/>
              </a:ext>
            </a:extLst>
          </p:cNvPr>
          <p:cNvSpPr txBox="1"/>
          <p:nvPr/>
        </p:nvSpPr>
        <p:spPr>
          <a:xfrm>
            <a:off x="574606" y="6511544"/>
            <a:ext cx="817623" cy="400110"/>
          </a:xfrm>
          <a:prstGeom prst="rect">
            <a:avLst/>
          </a:prstGeom>
          <a:noFill/>
        </p:spPr>
        <p:txBody>
          <a:bodyPr wrap="square" rtlCol="0">
            <a:spAutoFit/>
          </a:bodyPr>
          <a:lstStyle/>
          <a:p>
            <a:r>
              <a:rPr lang="en-US" sz="2000"/>
              <a:t>Since</a:t>
            </a:r>
          </a:p>
        </p:txBody>
      </p:sp>
      <p:sp>
        <p:nvSpPr>
          <p:cNvPr id="103" name="TextBox 102">
            <a:extLst>
              <a:ext uri="{FF2B5EF4-FFF2-40B4-BE49-F238E27FC236}">
                <a16:creationId xmlns:a16="http://schemas.microsoft.com/office/drawing/2014/main" id="{6C61E87B-09BA-47B7-90AA-5EEEF2B39AAB}"/>
              </a:ext>
            </a:extLst>
          </p:cNvPr>
          <p:cNvSpPr txBox="1"/>
          <p:nvPr/>
        </p:nvSpPr>
        <p:spPr>
          <a:xfrm>
            <a:off x="3298801" y="6430926"/>
            <a:ext cx="242787" cy="400110"/>
          </a:xfrm>
          <a:prstGeom prst="rect">
            <a:avLst/>
          </a:prstGeom>
          <a:noFill/>
        </p:spPr>
        <p:txBody>
          <a:bodyPr wrap="square" rtlCol="0">
            <a:spAutoFit/>
          </a:bodyPr>
          <a:lstStyle/>
          <a:p>
            <a:r>
              <a:rPr lang="en-US" sz="2000"/>
              <a:t>,</a:t>
            </a:r>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14F59D03-128F-43AD-BEEF-C95B1DCFBB12}"/>
                  </a:ext>
                </a:extLst>
              </p:cNvPr>
              <p:cNvSpPr txBox="1"/>
              <p:nvPr/>
            </p:nvSpPr>
            <p:spPr>
              <a:xfrm>
                <a:off x="1118744" y="8494586"/>
                <a:ext cx="642588" cy="5204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5</m:t>
                          </m:r>
                        </m:den>
                      </m:f>
                    </m:oMath>
                  </m:oMathPara>
                </a14:m>
                <a:endParaRPr lang="en-US"/>
              </a:p>
            </p:txBody>
          </p:sp>
        </mc:Choice>
        <mc:Fallback xmlns="">
          <p:sp>
            <p:nvSpPr>
              <p:cNvPr id="104" name="TextBox 103">
                <a:extLst>
                  <a:ext uri="{FF2B5EF4-FFF2-40B4-BE49-F238E27FC236}">
                    <a16:creationId xmlns:a16="http://schemas.microsoft.com/office/drawing/2014/main" id="{14F59D03-128F-43AD-BEEF-C95B1DCFBB12}"/>
                  </a:ext>
                </a:extLst>
              </p:cNvPr>
              <p:cNvSpPr txBox="1">
                <a:spLocks noRot="1" noChangeAspect="1" noMove="1" noResize="1" noEditPoints="1" noAdjustHandles="1" noChangeArrowheads="1" noChangeShapeType="1" noTextEdit="1"/>
              </p:cNvSpPr>
              <p:nvPr/>
            </p:nvSpPr>
            <p:spPr>
              <a:xfrm>
                <a:off x="1118744" y="8494586"/>
                <a:ext cx="642588" cy="52046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29C336DB-0161-48D2-AEE4-6E963E9C0F8B}"/>
                  </a:ext>
                </a:extLst>
              </p:cNvPr>
              <p:cNvSpPr txBox="1"/>
              <p:nvPr/>
            </p:nvSpPr>
            <p:spPr>
              <a:xfrm>
                <a:off x="3386664" y="8493042"/>
                <a:ext cx="642588"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m:t>
                          </m:r>
                        </m:den>
                      </m:f>
                    </m:oMath>
                  </m:oMathPara>
                </a14:m>
                <a:endParaRPr lang="en-US"/>
              </a:p>
            </p:txBody>
          </p:sp>
        </mc:Choice>
        <mc:Fallback xmlns="">
          <p:sp>
            <p:nvSpPr>
              <p:cNvPr id="105" name="TextBox 104">
                <a:extLst>
                  <a:ext uri="{FF2B5EF4-FFF2-40B4-BE49-F238E27FC236}">
                    <a16:creationId xmlns:a16="http://schemas.microsoft.com/office/drawing/2014/main" id="{29C336DB-0161-48D2-AEE4-6E963E9C0F8B}"/>
                  </a:ext>
                </a:extLst>
              </p:cNvPr>
              <p:cNvSpPr txBox="1">
                <a:spLocks noRot="1" noChangeAspect="1" noMove="1" noResize="1" noEditPoints="1" noAdjustHandles="1" noChangeArrowheads="1" noChangeShapeType="1" noTextEdit="1"/>
              </p:cNvSpPr>
              <p:nvPr/>
            </p:nvSpPr>
            <p:spPr>
              <a:xfrm>
                <a:off x="3386664" y="8493042"/>
                <a:ext cx="642588" cy="518604"/>
              </a:xfrm>
              <a:prstGeom prst="rect">
                <a:avLst/>
              </a:prstGeom>
              <a:blipFill>
                <a:blip r:embed="rId16"/>
                <a:stretch>
                  <a:fillRect/>
                </a:stretch>
              </a:blipFill>
            </p:spPr>
            <p:txBody>
              <a:bodyPr/>
              <a:lstStyle/>
              <a:p>
                <a:r>
                  <a:rPr lang="en-US">
                    <a:noFill/>
                  </a:rPr>
                  <a:t> </a:t>
                </a:r>
              </a:p>
            </p:txBody>
          </p:sp>
        </mc:Fallback>
      </mc:AlternateContent>
      <p:sp>
        <p:nvSpPr>
          <p:cNvPr id="106" name="Rectangle 105">
            <a:extLst>
              <a:ext uri="{FF2B5EF4-FFF2-40B4-BE49-F238E27FC236}">
                <a16:creationId xmlns:a16="http://schemas.microsoft.com/office/drawing/2014/main" id="{DCC21A3D-887E-4794-8183-D4222662CF66}"/>
              </a:ext>
            </a:extLst>
          </p:cNvPr>
          <p:cNvSpPr/>
          <p:nvPr/>
        </p:nvSpPr>
        <p:spPr>
          <a:xfrm>
            <a:off x="1757874" y="8558901"/>
            <a:ext cx="338554" cy="461665"/>
          </a:xfrm>
          <a:prstGeom prst="rect">
            <a:avLst/>
          </a:prstGeom>
        </p:spPr>
        <p:txBody>
          <a:bodyPr wrap="none">
            <a:spAutoFit/>
          </a:bodyPr>
          <a:lstStyle/>
          <a:p>
            <a:r>
              <a:rPr lang="en-US" sz="2400"/>
              <a:t>=</a:t>
            </a:r>
          </a:p>
        </p:txBody>
      </p:sp>
      <p:sp>
        <p:nvSpPr>
          <p:cNvPr id="107" name="Rectangle 106">
            <a:extLst>
              <a:ext uri="{FF2B5EF4-FFF2-40B4-BE49-F238E27FC236}">
                <a16:creationId xmlns:a16="http://schemas.microsoft.com/office/drawing/2014/main" id="{7DF1F49D-D250-4A20-9503-64CFE8CA1D47}"/>
              </a:ext>
            </a:extLst>
          </p:cNvPr>
          <p:cNvSpPr/>
          <p:nvPr/>
        </p:nvSpPr>
        <p:spPr>
          <a:xfrm>
            <a:off x="4042683" y="8547253"/>
            <a:ext cx="338554" cy="461665"/>
          </a:xfrm>
          <a:prstGeom prst="rect">
            <a:avLst/>
          </a:prstGeom>
        </p:spPr>
        <p:txBody>
          <a:bodyPr wrap="none">
            <a:spAutoFit/>
          </a:bodyPr>
          <a:lstStyle/>
          <a:p>
            <a:r>
              <a:rPr lang="en-US" sz="2400"/>
              <a:t>=</a:t>
            </a:r>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FD7F97F8-0886-4081-8448-0043192337F3}"/>
                  </a:ext>
                </a:extLst>
              </p:cNvPr>
              <p:cNvSpPr txBox="1"/>
              <p:nvPr/>
            </p:nvSpPr>
            <p:spPr>
              <a:xfrm>
                <a:off x="5318539" y="8499443"/>
                <a:ext cx="642588" cy="5443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5</m:t>
                          </m:r>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6</m:t>
                          </m:r>
                        </m:den>
                      </m:f>
                    </m:oMath>
                  </m:oMathPara>
                </a14:m>
                <a:endParaRPr lang="en-US"/>
              </a:p>
            </p:txBody>
          </p:sp>
        </mc:Choice>
        <mc:Fallback xmlns="">
          <p:sp>
            <p:nvSpPr>
              <p:cNvPr id="108" name="TextBox 107">
                <a:extLst>
                  <a:ext uri="{FF2B5EF4-FFF2-40B4-BE49-F238E27FC236}">
                    <a16:creationId xmlns:a16="http://schemas.microsoft.com/office/drawing/2014/main" id="{FD7F97F8-0886-4081-8448-0043192337F3}"/>
                  </a:ext>
                </a:extLst>
              </p:cNvPr>
              <p:cNvSpPr txBox="1">
                <a:spLocks noRot="1" noChangeAspect="1" noMove="1" noResize="1" noEditPoints="1" noAdjustHandles="1" noChangeArrowheads="1" noChangeShapeType="1" noTextEdit="1"/>
              </p:cNvSpPr>
              <p:nvPr/>
            </p:nvSpPr>
            <p:spPr>
              <a:xfrm>
                <a:off x="5318539" y="8499443"/>
                <a:ext cx="642588" cy="544316"/>
              </a:xfrm>
              <a:prstGeom prst="rect">
                <a:avLst/>
              </a:prstGeom>
              <a:blipFill>
                <a:blip r:embed="rId17"/>
                <a:stretch>
                  <a:fillRect/>
                </a:stretch>
              </a:blipFill>
            </p:spPr>
            <p:txBody>
              <a:bodyPr/>
              <a:lstStyle/>
              <a:p>
                <a:r>
                  <a:rPr lang="en-US">
                    <a:noFill/>
                  </a:rPr>
                  <a:t> </a:t>
                </a:r>
              </a:p>
            </p:txBody>
          </p:sp>
        </mc:Fallback>
      </mc:AlternateContent>
      <p:sp>
        <p:nvSpPr>
          <p:cNvPr id="109" name="Rectangle 108">
            <a:extLst>
              <a:ext uri="{FF2B5EF4-FFF2-40B4-BE49-F238E27FC236}">
                <a16:creationId xmlns:a16="http://schemas.microsoft.com/office/drawing/2014/main" id="{B02BD8D0-4906-45ED-B397-07813B546ECD}"/>
              </a:ext>
            </a:extLst>
          </p:cNvPr>
          <p:cNvSpPr/>
          <p:nvPr/>
        </p:nvSpPr>
        <p:spPr>
          <a:xfrm>
            <a:off x="5973559" y="8556382"/>
            <a:ext cx="338554" cy="461665"/>
          </a:xfrm>
          <a:prstGeom prst="rect">
            <a:avLst/>
          </a:prstGeom>
        </p:spPr>
        <p:txBody>
          <a:bodyPr wrap="none">
            <a:spAutoFit/>
          </a:bodyPr>
          <a:lstStyle/>
          <a:p>
            <a:r>
              <a:rPr lang="en-US" sz="2400"/>
              <a:t>=</a:t>
            </a:r>
          </a:p>
        </p:txBody>
      </p:sp>
    </p:spTree>
    <p:extLst>
      <p:ext uri="{BB962C8B-B14F-4D97-AF65-F5344CB8AC3E}">
        <p14:creationId xmlns:p14="http://schemas.microsoft.com/office/powerpoint/2010/main" val="272188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0"/>
                                        </p:tgtEl>
                                      </p:cBhvr>
                                    </p:animEffect>
                                    <p:set>
                                      <p:cBhvr>
                                        <p:cTn id="7"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454480" y="275356"/>
            <a:ext cx="7040912" cy="1323439"/>
          </a:xfrm>
          <a:prstGeom prst="rect">
            <a:avLst/>
          </a:prstGeom>
          <a:noFill/>
          <a:ln>
            <a:noFill/>
          </a:ln>
        </p:spPr>
        <p:txBody>
          <a:bodyPr wrap="square" rtlCol="0">
            <a:spAutoFit/>
          </a:bodyPr>
          <a:lstStyle/>
          <a:p>
            <a:r>
              <a:rPr lang="en-US" sz="4000">
                <a:ln>
                  <a:solidFill>
                    <a:schemeClr val="bg1">
                      <a:lumMod val="75000"/>
                    </a:schemeClr>
                  </a:solidFill>
                </a:ln>
                <a:latin typeface="jabjai" panose="00000300000000000000" pitchFamily="2" charset="0"/>
              </a:rPr>
              <a:t>Multiplying or Dividing Mixed Numbers</a:t>
            </a:r>
            <a:endParaRPr lang="en-US" sz="4000" kern="1200">
              <a:ln>
                <a:solidFill>
                  <a:schemeClr val="bg1">
                    <a:lumMod val="75000"/>
                  </a:schemeClr>
                </a:solidFill>
              </a:ln>
              <a:solidFill>
                <a:schemeClr val="tx1"/>
              </a:solidFill>
              <a:latin typeface="jabjai" panose="00000300000000000000" pitchFamily="2" charset="0"/>
            </a:endParaRPr>
          </a:p>
        </p:txBody>
      </p:sp>
      <p:sp>
        <p:nvSpPr>
          <p:cNvPr id="10" name="Title 9">
            <a:extLst>
              <a:ext uri="{FF2B5EF4-FFF2-40B4-BE49-F238E27FC236}">
                <a16:creationId xmlns:a16="http://schemas.microsoft.com/office/drawing/2014/main" id="{A50489B3-E7C6-4062-A3D5-B2E2083F018A}"/>
              </a:ext>
            </a:extLst>
          </p:cNvPr>
          <p:cNvSpPr>
            <a:spLocks noGrp="1"/>
          </p:cNvSpPr>
          <p:nvPr>
            <p:ph type="ctrTitle"/>
          </p:nvPr>
        </p:nvSpPr>
        <p:spPr>
          <a:xfrm>
            <a:off x="7914593" y="1590208"/>
            <a:ext cx="680822" cy="3501813"/>
          </a:xfrm>
        </p:spPr>
        <p:txBody>
          <a:bodyPr>
            <a:normAutofit/>
          </a:bodyPr>
          <a:lstStyle/>
          <a:p>
            <a:r>
              <a:rPr lang="en-US" sz="800"/>
              <a:t>Multiply Divide Mixed Numbers</a:t>
            </a:r>
          </a:p>
        </p:txBody>
      </p:sp>
      <p:sp>
        <p:nvSpPr>
          <p:cNvPr id="6" name="TextBox 5">
            <a:extLst>
              <a:ext uri="{FF2B5EF4-FFF2-40B4-BE49-F238E27FC236}">
                <a16:creationId xmlns:a16="http://schemas.microsoft.com/office/drawing/2014/main" id="{32F8160F-5E26-439F-BF85-741733B4409C}"/>
              </a:ext>
            </a:extLst>
          </p:cNvPr>
          <p:cNvSpPr txBox="1"/>
          <p:nvPr/>
        </p:nvSpPr>
        <p:spPr>
          <a:xfrm>
            <a:off x="2231472" y="1762345"/>
            <a:ext cx="5307329" cy="646331"/>
          </a:xfrm>
          <a:prstGeom prst="rect">
            <a:avLst/>
          </a:prstGeom>
          <a:noFill/>
        </p:spPr>
        <p:txBody>
          <a:bodyPr wrap="square" rtlCol="0">
            <a:spAutoFit/>
          </a:bodyPr>
          <a:lstStyle/>
          <a:p>
            <a:r>
              <a:rPr lang="en-US"/>
              <a:t>Convert the mixed numbers into improper fractions then multiply or divide. Write in simplest form.</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51B35F9-A037-4E85-9BBB-82F9DF261707}"/>
                  </a:ext>
                </a:extLst>
              </p:cNvPr>
              <p:cNvSpPr txBox="1"/>
              <p:nvPr/>
            </p:nvSpPr>
            <p:spPr>
              <a:xfrm>
                <a:off x="815951" y="5879267"/>
                <a:ext cx="1415521" cy="51860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ea typeface="Cambria Math" panose="02040503050406030204" pitchFamily="18" charset="0"/>
                        </a:rPr>
                        <m:t>3</m:t>
                      </m:r>
                      <m:f>
                        <m:fPr>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4</m:t>
                          </m:r>
                        </m:den>
                      </m:f>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 2</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4</m:t>
                          </m:r>
                        </m:den>
                      </m:f>
                      <m:r>
                        <a:rPr lang="en-US" b="0" i="1" smtClean="0">
                          <a:latin typeface="Cambria Math" panose="02040503050406030204" pitchFamily="18" charset="0"/>
                          <a:ea typeface="Cambria Math" panose="02040503050406030204" pitchFamily="18" charset="0"/>
                        </a:rPr>
                        <m:t>= </m:t>
                      </m:r>
                    </m:oMath>
                  </m:oMathPara>
                </a14:m>
                <a:endParaRPr lang="en-US">
                  <a:latin typeface="Cambria Math" panose="02040503050406030204" pitchFamily="18" charset="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51B35F9-A037-4E85-9BBB-82F9DF261707}"/>
                  </a:ext>
                </a:extLst>
              </p:cNvPr>
              <p:cNvSpPr txBox="1">
                <a:spLocks noRot="1" noChangeAspect="1" noMove="1" noResize="1" noEditPoints="1" noAdjustHandles="1" noChangeArrowheads="1" noChangeShapeType="1" noTextEdit="1"/>
              </p:cNvSpPr>
              <p:nvPr/>
            </p:nvSpPr>
            <p:spPr>
              <a:xfrm>
                <a:off x="815951" y="5879267"/>
                <a:ext cx="1415521" cy="518604"/>
              </a:xfrm>
              <a:prstGeom prst="rect">
                <a:avLst/>
              </a:prstGeom>
              <a:blipFill>
                <a:blip r:embed="rId3"/>
                <a:stretch>
                  <a:fillRect/>
                </a:stretch>
              </a:blipFill>
            </p:spPr>
            <p:txBody>
              <a:bodyPr/>
              <a:lstStyle/>
              <a:p>
                <a:r>
                  <a:rPr lang="en-US">
                    <a:noFill/>
                  </a:rPr>
                  <a:t> </a:t>
                </a:r>
              </a:p>
            </p:txBody>
          </p:sp>
        </mc:Fallback>
      </mc:AlternateContent>
      <p:sp>
        <p:nvSpPr>
          <p:cNvPr id="125" name="TextBox 124">
            <a:extLst>
              <a:ext uri="{FF2B5EF4-FFF2-40B4-BE49-F238E27FC236}">
                <a16:creationId xmlns:a16="http://schemas.microsoft.com/office/drawing/2014/main" id="{C62A9827-F41D-4E1A-8711-270318378B05}"/>
              </a:ext>
            </a:extLst>
          </p:cNvPr>
          <p:cNvSpPr txBox="1"/>
          <p:nvPr/>
        </p:nvSpPr>
        <p:spPr>
          <a:xfrm>
            <a:off x="501314" y="1827576"/>
            <a:ext cx="1558045" cy="400110"/>
          </a:xfrm>
          <a:prstGeom prst="rect">
            <a:avLst/>
          </a:prstGeom>
          <a:noFill/>
          <a:ln>
            <a:noFill/>
          </a:ln>
        </p:spPr>
        <p:txBody>
          <a:bodyPr wrap="square" rtlCol="0">
            <a:spAutoFit/>
          </a:bodyPr>
          <a:lstStyle/>
          <a:p>
            <a:pPr algn="r"/>
            <a:r>
              <a:rPr lang="en-US" sz="2000">
                <a:ln>
                  <a:solidFill>
                    <a:schemeClr val="bg1">
                      <a:lumMod val="75000"/>
                    </a:schemeClr>
                  </a:solidFill>
                </a:ln>
                <a:latin typeface="jabjai" panose="00000300000000000000" pitchFamily="2" charset="0"/>
              </a:rPr>
              <a:t>Algorithm</a:t>
            </a:r>
          </a:p>
        </p:txBody>
      </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8D5657CF-2438-4714-B42B-FB9B04361E21}"/>
                  </a:ext>
                </a:extLst>
              </p:cNvPr>
              <p:cNvSpPr txBox="1"/>
              <p:nvPr/>
            </p:nvSpPr>
            <p:spPr>
              <a:xfrm>
                <a:off x="3093378" y="5866468"/>
                <a:ext cx="1503789" cy="5203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ea typeface="Cambria Math" panose="02040503050406030204" pitchFamily="18" charset="0"/>
                        </a:rPr>
                        <m:t>5</m:t>
                      </m:r>
                      <m:f>
                        <m:fPr>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6</m:t>
                          </m:r>
                        </m:den>
                      </m:f>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2</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m:t>
                          </m:r>
                        </m:num>
                        <m:den>
                          <m:r>
                            <a:rPr lang="en-US" b="0" i="1" smtClean="0">
                              <a:latin typeface="Cambria Math" panose="02040503050406030204" pitchFamily="18" charset="0"/>
                              <a:ea typeface="Cambria Math" panose="02040503050406030204" pitchFamily="18" charset="0"/>
                            </a:rPr>
                            <m:t>4</m:t>
                          </m:r>
                        </m:den>
                      </m:f>
                      <m:r>
                        <a:rPr lang="en-US" b="0" i="1" smtClean="0">
                          <a:latin typeface="Cambria Math" panose="02040503050406030204" pitchFamily="18" charset="0"/>
                          <a:ea typeface="Cambria Math" panose="02040503050406030204" pitchFamily="18" charset="0"/>
                        </a:rPr>
                        <m:t>=    </m:t>
                      </m:r>
                    </m:oMath>
                  </m:oMathPara>
                </a14:m>
                <a:endParaRPr lang="en-US">
                  <a:latin typeface="Cambria Math" panose="02040503050406030204" pitchFamily="18" charset="0"/>
                  <a:ea typeface="Cambria Math" panose="02040503050406030204" pitchFamily="18" charset="0"/>
                </a:endParaRPr>
              </a:p>
            </p:txBody>
          </p:sp>
        </mc:Choice>
        <mc:Fallback xmlns="">
          <p:sp>
            <p:nvSpPr>
              <p:cNvPr id="156" name="TextBox 155">
                <a:extLst>
                  <a:ext uri="{FF2B5EF4-FFF2-40B4-BE49-F238E27FC236}">
                    <a16:creationId xmlns:a16="http://schemas.microsoft.com/office/drawing/2014/main" id="{8D5657CF-2438-4714-B42B-FB9B04361E21}"/>
                  </a:ext>
                </a:extLst>
              </p:cNvPr>
              <p:cNvSpPr txBox="1">
                <a:spLocks noRot="1" noChangeAspect="1" noMove="1" noResize="1" noEditPoints="1" noAdjustHandles="1" noChangeArrowheads="1" noChangeShapeType="1" noTextEdit="1"/>
              </p:cNvSpPr>
              <p:nvPr/>
            </p:nvSpPr>
            <p:spPr>
              <a:xfrm>
                <a:off x="3093378" y="5866468"/>
                <a:ext cx="1503789" cy="5203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a:extLst>
                  <a:ext uri="{FF2B5EF4-FFF2-40B4-BE49-F238E27FC236}">
                    <a16:creationId xmlns:a16="http://schemas.microsoft.com/office/drawing/2014/main" id="{970B4DD4-CF9C-4115-B442-C8B007068B75}"/>
                  </a:ext>
                </a:extLst>
              </p:cNvPr>
              <p:cNvSpPr txBox="1"/>
              <p:nvPr/>
            </p:nvSpPr>
            <p:spPr>
              <a:xfrm>
                <a:off x="5463065" y="5877472"/>
                <a:ext cx="1360677" cy="5203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ea typeface="Cambria Math" panose="02040503050406030204" pitchFamily="18" charset="0"/>
                        </a:rPr>
                        <m:t>2</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num>
                        <m:den>
                          <m:r>
                            <a:rPr lang="en-US" b="0" i="1" smtClean="0">
                              <a:latin typeface="Cambria Math" panose="02040503050406030204" pitchFamily="18" charset="0"/>
                              <a:ea typeface="Cambria Math" panose="02040503050406030204" pitchFamily="18" charset="0"/>
                            </a:rPr>
                            <m:t>9</m:t>
                          </m:r>
                        </m:den>
                      </m:f>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6 </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m:t>
                          </m:r>
                        </m:num>
                        <m:den>
                          <m:r>
                            <a:rPr lang="en-US" b="0" i="1" smtClean="0">
                              <a:latin typeface="Cambria Math" panose="02040503050406030204" pitchFamily="18" charset="0"/>
                              <a:ea typeface="Cambria Math" panose="02040503050406030204" pitchFamily="18" charset="0"/>
                            </a:rPr>
                            <m:t>4</m:t>
                          </m:r>
                        </m:den>
                      </m:f>
                      <m:r>
                        <a:rPr lang="en-US" b="0" i="1" smtClean="0">
                          <a:latin typeface="Cambria Math" panose="02040503050406030204" pitchFamily="18" charset="0"/>
                          <a:ea typeface="Cambria Math" panose="02040503050406030204" pitchFamily="18" charset="0"/>
                        </a:rPr>
                        <m:t>=</m:t>
                      </m:r>
                    </m:oMath>
                  </m:oMathPara>
                </a14:m>
                <a:endParaRPr lang="en-US">
                  <a:latin typeface="Cambria Math" panose="02040503050406030204" pitchFamily="18" charset="0"/>
                  <a:ea typeface="Cambria Math" panose="02040503050406030204" pitchFamily="18" charset="0"/>
                </a:endParaRPr>
              </a:p>
            </p:txBody>
          </p:sp>
        </mc:Choice>
        <mc:Fallback xmlns="">
          <p:sp>
            <p:nvSpPr>
              <p:cNvPr id="164" name="TextBox 163">
                <a:extLst>
                  <a:ext uri="{FF2B5EF4-FFF2-40B4-BE49-F238E27FC236}">
                    <a16:creationId xmlns:a16="http://schemas.microsoft.com/office/drawing/2014/main" id="{970B4DD4-CF9C-4115-B442-C8B007068B75}"/>
                  </a:ext>
                </a:extLst>
              </p:cNvPr>
              <p:cNvSpPr txBox="1">
                <a:spLocks noRot="1" noChangeAspect="1" noMove="1" noResize="1" noEditPoints="1" noAdjustHandles="1" noChangeArrowheads="1" noChangeShapeType="1" noTextEdit="1"/>
              </p:cNvSpPr>
              <p:nvPr/>
            </p:nvSpPr>
            <p:spPr>
              <a:xfrm>
                <a:off x="5463065" y="5877472"/>
                <a:ext cx="1360677" cy="5203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662611A-179E-4259-9217-77A0CD84119F}"/>
                  </a:ext>
                </a:extLst>
              </p:cNvPr>
              <p:cNvSpPr txBox="1"/>
              <p:nvPr/>
            </p:nvSpPr>
            <p:spPr>
              <a:xfrm>
                <a:off x="3388709" y="2483421"/>
                <a:ext cx="1869296" cy="69384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3</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2</m:t>
                          </m:r>
                        </m:num>
                        <m:den>
                          <m:r>
                            <a:rPr lang="en-US" sz="2400" b="0" i="1" smtClean="0">
                              <a:latin typeface="Cambria Math" panose="02040503050406030204" pitchFamily="18" charset="0"/>
                            </a:rPr>
                            <m:t>5</m:t>
                          </m:r>
                        </m:den>
                      </m:f>
                      <m:r>
                        <a:rPr lang="en-US" sz="2400" i="1">
                          <a:latin typeface="Cambria Math" panose="02040503050406030204" pitchFamily="18" charset="0"/>
                        </a:rPr>
                        <m:t> </m:t>
                      </m:r>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×2</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4</m:t>
                          </m:r>
                        </m:den>
                      </m:f>
                      <m:r>
                        <a:rPr lang="en-US" sz="2400" b="0" i="1" smtClean="0">
                          <a:latin typeface="Cambria Math" panose="02040503050406030204" pitchFamily="18" charset="0"/>
                        </a:rPr>
                        <m:t>= </m:t>
                      </m:r>
                    </m:oMath>
                  </m:oMathPara>
                </a14:m>
                <a:endParaRPr lang="en-US" sz="2400"/>
              </a:p>
            </p:txBody>
          </p:sp>
        </mc:Choice>
        <mc:Fallback xmlns="">
          <p:sp>
            <p:nvSpPr>
              <p:cNvPr id="46" name="TextBox 45">
                <a:extLst>
                  <a:ext uri="{FF2B5EF4-FFF2-40B4-BE49-F238E27FC236}">
                    <a16:creationId xmlns:a16="http://schemas.microsoft.com/office/drawing/2014/main" id="{1662611A-179E-4259-9217-77A0CD84119F}"/>
                  </a:ext>
                </a:extLst>
              </p:cNvPr>
              <p:cNvSpPr txBox="1">
                <a:spLocks noRot="1" noChangeAspect="1" noMove="1" noResize="1" noEditPoints="1" noAdjustHandles="1" noChangeArrowheads="1" noChangeShapeType="1" noTextEdit="1"/>
              </p:cNvSpPr>
              <p:nvPr/>
            </p:nvSpPr>
            <p:spPr>
              <a:xfrm>
                <a:off x="3388709" y="2483421"/>
                <a:ext cx="1869296" cy="693844"/>
              </a:xfrm>
              <a:prstGeom prst="rect">
                <a:avLst/>
              </a:prstGeom>
              <a:blipFill>
                <a:blip r:embed="rId6"/>
                <a:stretch>
                  <a:fillRect/>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F71081CD-7C6B-40B8-AE41-4BFF05A5DD45}"/>
              </a:ext>
            </a:extLst>
          </p:cNvPr>
          <p:cNvSpPr txBox="1"/>
          <p:nvPr/>
        </p:nvSpPr>
        <p:spPr>
          <a:xfrm>
            <a:off x="568189" y="3536668"/>
            <a:ext cx="2371510" cy="923330"/>
          </a:xfrm>
          <a:prstGeom prst="rect">
            <a:avLst/>
          </a:prstGeom>
          <a:noFill/>
        </p:spPr>
        <p:txBody>
          <a:bodyPr wrap="square" rtlCol="0">
            <a:spAutoFit/>
          </a:bodyPr>
          <a:lstStyle/>
          <a:p>
            <a:r>
              <a:rPr lang="en-US"/>
              <a:t>Convert the mixed numbers into improper fractions.</a:t>
            </a:r>
          </a:p>
        </p:txBody>
      </p:sp>
      <p:sp>
        <p:nvSpPr>
          <p:cNvPr id="48" name="TextBox 47">
            <a:extLst>
              <a:ext uri="{FF2B5EF4-FFF2-40B4-BE49-F238E27FC236}">
                <a16:creationId xmlns:a16="http://schemas.microsoft.com/office/drawing/2014/main" id="{3C5D030C-03BD-4A21-B1D3-68B854B3D574}"/>
              </a:ext>
            </a:extLst>
          </p:cNvPr>
          <p:cNvSpPr txBox="1"/>
          <p:nvPr/>
        </p:nvSpPr>
        <p:spPr>
          <a:xfrm>
            <a:off x="5595136" y="3688784"/>
            <a:ext cx="1259618" cy="369332"/>
          </a:xfrm>
          <a:prstGeom prst="rect">
            <a:avLst/>
          </a:prstGeom>
          <a:noFill/>
        </p:spPr>
        <p:txBody>
          <a:bodyPr wrap="square" rtlCol="0">
            <a:spAutoFit/>
          </a:bodyPr>
          <a:lstStyle/>
          <a:p>
            <a:r>
              <a:rPr lang="en-US"/>
              <a:t>Multiply.</a:t>
            </a:r>
          </a:p>
        </p:txBody>
      </p:sp>
      <p:sp>
        <p:nvSpPr>
          <p:cNvPr id="49" name="TextBox 48">
            <a:extLst>
              <a:ext uri="{FF2B5EF4-FFF2-40B4-BE49-F238E27FC236}">
                <a16:creationId xmlns:a16="http://schemas.microsoft.com/office/drawing/2014/main" id="{9C7A172E-1046-4CD1-A5B3-1177861A535C}"/>
              </a:ext>
            </a:extLst>
          </p:cNvPr>
          <p:cNvSpPr txBox="1"/>
          <p:nvPr/>
        </p:nvSpPr>
        <p:spPr>
          <a:xfrm>
            <a:off x="569502" y="4608580"/>
            <a:ext cx="2157986" cy="923330"/>
          </a:xfrm>
          <a:prstGeom prst="rect">
            <a:avLst/>
          </a:prstGeom>
          <a:noFill/>
        </p:spPr>
        <p:txBody>
          <a:bodyPr wrap="square" rtlCol="0">
            <a:spAutoFit/>
          </a:bodyPr>
          <a:lstStyle/>
          <a:p>
            <a:r>
              <a:rPr lang="en-US"/>
              <a:t>Convert back to a mixed number if required</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8A9F4C8-FCE1-4B12-885B-66AB72902E11}"/>
                  </a:ext>
                </a:extLst>
              </p:cNvPr>
              <p:cNvSpPr txBox="1"/>
              <p:nvPr/>
            </p:nvSpPr>
            <p:spPr>
              <a:xfrm>
                <a:off x="3093378" y="3555632"/>
                <a:ext cx="2773071" cy="701346"/>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1</m:t>
                          </m:r>
                          <m:r>
                            <a:rPr lang="en-US" sz="2400" b="0" i="1" smtClean="0">
                              <a:latin typeface="Cambria Math" panose="02040503050406030204" pitchFamily="18" charset="0"/>
                            </a:rPr>
                            <m:t>7</m:t>
                          </m:r>
                        </m:num>
                        <m:den>
                          <m:r>
                            <a:rPr lang="en-US" sz="2400" b="0" i="1" smtClean="0">
                              <a:latin typeface="Cambria Math" panose="02040503050406030204" pitchFamily="18" charset="0"/>
                            </a:rPr>
                            <m:t>5</m:t>
                          </m:r>
                        </m:den>
                      </m:f>
                      <m:r>
                        <a:rPr lang="en-US" sz="2400" i="1">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9</m:t>
                          </m:r>
                        </m:num>
                        <m:den>
                          <m:r>
                            <a:rPr lang="en-US" sz="2400" b="0" i="1" smtClean="0">
                              <a:latin typeface="Cambria Math" panose="02040503050406030204" pitchFamily="18" charset="0"/>
                            </a:rPr>
                            <m:t> 4</m:t>
                          </m:r>
                        </m:den>
                      </m:f>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153</m:t>
                          </m:r>
                        </m:num>
                        <m:den>
                          <m:r>
                            <a:rPr lang="en-US" sz="2400" b="0" i="1" smtClean="0">
                              <a:latin typeface="Cambria Math" panose="02040503050406030204" pitchFamily="18" charset="0"/>
                            </a:rPr>
                            <m:t>20</m:t>
                          </m:r>
                        </m:den>
                      </m:f>
                      <m:r>
                        <a:rPr lang="en-US" sz="2400" b="0" i="1" smtClean="0">
                          <a:latin typeface="Cambria Math" panose="02040503050406030204" pitchFamily="18" charset="0"/>
                        </a:rPr>
                        <m:t>      </m:t>
                      </m:r>
                    </m:oMath>
                  </m:oMathPara>
                </a14:m>
                <a:endParaRPr lang="en-US" sz="2400"/>
              </a:p>
            </p:txBody>
          </p:sp>
        </mc:Choice>
        <mc:Fallback xmlns="">
          <p:sp>
            <p:nvSpPr>
              <p:cNvPr id="50" name="TextBox 49">
                <a:extLst>
                  <a:ext uri="{FF2B5EF4-FFF2-40B4-BE49-F238E27FC236}">
                    <a16:creationId xmlns:a16="http://schemas.microsoft.com/office/drawing/2014/main" id="{F8A9F4C8-FCE1-4B12-885B-66AB72902E11}"/>
                  </a:ext>
                </a:extLst>
              </p:cNvPr>
              <p:cNvSpPr txBox="1">
                <a:spLocks noRot="1" noChangeAspect="1" noMove="1" noResize="1" noEditPoints="1" noAdjustHandles="1" noChangeArrowheads="1" noChangeShapeType="1" noTextEdit="1"/>
              </p:cNvSpPr>
              <p:nvPr/>
            </p:nvSpPr>
            <p:spPr>
              <a:xfrm>
                <a:off x="3093378" y="3555632"/>
                <a:ext cx="2773071" cy="70134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F1D4763-5079-42D9-8BB9-F1A88A5DDC93}"/>
                  </a:ext>
                </a:extLst>
              </p:cNvPr>
              <p:cNvSpPr/>
              <p:nvPr/>
            </p:nvSpPr>
            <p:spPr>
              <a:xfrm>
                <a:off x="3005341" y="4522463"/>
                <a:ext cx="1724575" cy="7936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153</m:t>
                          </m:r>
                        </m:num>
                        <m:den>
                          <m:r>
                            <a:rPr lang="en-US" sz="2400" i="1">
                              <a:latin typeface="Cambria Math" panose="02040503050406030204" pitchFamily="18" charset="0"/>
                            </a:rPr>
                            <m:t>20</m:t>
                          </m:r>
                        </m:den>
                      </m:f>
                      <m:r>
                        <a:rPr lang="en-US" sz="2400" b="0" i="1" smtClean="0">
                          <a:latin typeface="Cambria Math" panose="02040503050406030204" pitchFamily="18" charset="0"/>
                        </a:rPr>
                        <m:t>=7</m:t>
                      </m:r>
                      <m:f>
                        <m:fPr>
                          <m:ctrlPr>
                            <a:rPr lang="en-US" sz="2400" i="1">
                              <a:latin typeface="Cambria Math" panose="02040503050406030204" pitchFamily="18" charset="0"/>
                            </a:rPr>
                          </m:ctrlPr>
                        </m:fPr>
                        <m:num>
                          <m:r>
                            <a:rPr lang="en-US" sz="2400" b="0" i="1" smtClean="0">
                              <a:latin typeface="Cambria Math" panose="02040503050406030204" pitchFamily="18" charset="0"/>
                            </a:rPr>
                            <m:t>1</m:t>
                          </m:r>
                          <m:r>
                            <a:rPr lang="en-US" sz="2400" i="1">
                              <a:latin typeface="Cambria Math" panose="02040503050406030204" pitchFamily="18" charset="0"/>
                            </a:rPr>
                            <m:t>3</m:t>
                          </m:r>
                        </m:num>
                        <m:den>
                          <m:r>
                            <a:rPr lang="en-US" sz="2400" i="1">
                              <a:latin typeface="Cambria Math" panose="02040503050406030204" pitchFamily="18" charset="0"/>
                            </a:rPr>
                            <m:t>20</m:t>
                          </m:r>
                        </m:den>
                      </m:f>
                    </m:oMath>
                  </m:oMathPara>
                </a14:m>
                <a:endParaRPr lang="en-US" sz="2400"/>
              </a:p>
            </p:txBody>
          </p:sp>
        </mc:Choice>
        <mc:Fallback xmlns="">
          <p:sp>
            <p:nvSpPr>
              <p:cNvPr id="2" name="Rectangle 1">
                <a:extLst>
                  <a:ext uri="{FF2B5EF4-FFF2-40B4-BE49-F238E27FC236}">
                    <a16:creationId xmlns:a16="http://schemas.microsoft.com/office/drawing/2014/main" id="{9F1D4763-5079-42D9-8BB9-F1A88A5DDC93}"/>
                  </a:ext>
                </a:extLst>
              </p:cNvPr>
              <p:cNvSpPr>
                <a:spLocks noRot="1" noChangeAspect="1" noMove="1" noResize="1" noEditPoints="1" noAdjustHandles="1" noChangeArrowheads="1" noChangeShapeType="1" noTextEdit="1"/>
              </p:cNvSpPr>
              <p:nvPr/>
            </p:nvSpPr>
            <p:spPr>
              <a:xfrm>
                <a:off x="3005341" y="4522463"/>
                <a:ext cx="1724575" cy="7936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16AB684-B1A1-4423-9128-CC14BFB28A78}"/>
                  </a:ext>
                </a:extLst>
              </p:cNvPr>
              <p:cNvSpPr txBox="1"/>
              <p:nvPr/>
            </p:nvSpPr>
            <p:spPr>
              <a:xfrm>
                <a:off x="815951" y="7574979"/>
                <a:ext cx="1360677" cy="51860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ea typeface="Cambria Math" panose="02040503050406030204" pitchFamily="18" charset="0"/>
                        </a:rPr>
                        <m:t>3</m:t>
                      </m:r>
                      <m:f>
                        <m:fPr>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4</m:t>
                          </m:r>
                        </m:den>
                      </m:f>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 2</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4</m:t>
                          </m:r>
                        </m:den>
                      </m:f>
                      <m:r>
                        <a:rPr lang="en-US" b="0" i="1" smtClean="0">
                          <a:latin typeface="Cambria Math" panose="02040503050406030204" pitchFamily="18" charset="0"/>
                          <a:ea typeface="Cambria Math" panose="02040503050406030204" pitchFamily="18" charset="0"/>
                        </a:rPr>
                        <m:t>= </m:t>
                      </m:r>
                    </m:oMath>
                  </m:oMathPara>
                </a14:m>
                <a:endParaRPr lang="en-US">
                  <a:latin typeface="Cambria Math" panose="02040503050406030204" pitchFamily="18" charset="0"/>
                  <a:ea typeface="Cambria Math" panose="02040503050406030204" pitchFamily="18" charset="0"/>
                </a:endParaRPr>
              </a:p>
            </p:txBody>
          </p:sp>
        </mc:Choice>
        <mc:Fallback xmlns="">
          <p:sp>
            <p:nvSpPr>
              <p:cNvPr id="16" name="TextBox 15">
                <a:extLst>
                  <a:ext uri="{FF2B5EF4-FFF2-40B4-BE49-F238E27FC236}">
                    <a16:creationId xmlns:a16="http://schemas.microsoft.com/office/drawing/2014/main" id="{816AB684-B1A1-4423-9128-CC14BFB28A78}"/>
                  </a:ext>
                </a:extLst>
              </p:cNvPr>
              <p:cNvSpPr txBox="1">
                <a:spLocks noRot="1" noChangeAspect="1" noMove="1" noResize="1" noEditPoints="1" noAdjustHandles="1" noChangeArrowheads="1" noChangeShapeType="1" noTextEdit="1"/>
              </p:cNvSpPr>
              <p:nvPr/>
            </p:nvSpPr>
            <p:spPr>
              <a:xfrm>
                <a:off x="815951" y="7574979"/>
                <a:ext cx="1360677"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4D4EA64-21C4-48C3-890D-993ED5BDCAF5}"/>
                  </a:ext>
                </a:extLst>
              </p:cNvPr>
              <p:cNvSpPr txBox="1"/>
              <p:nvPr/>
            </p:nvSpPr>
            <p:spPr>
              <a:xfrm>
                <a:off x="3093378" y="7574880"/>
                <a:ext cx="1503789" cy="5203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ea typeface="Cambria Math" panose="02040503050406030204" pitchFamily="18" charset="0"/>
                        </a:rPr>
                        <m:t>5</m:t>
                      </m:r>
                      <m:f>
                        <m:fPr>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6</m:t>
                          </m:r>
                        </m:den>
                      </m:f>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2</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m:t>
                          </m:r>
                        </m:num>
                        <m:den>
                          <m:r>
                            <a:rPr lang="en-US" b="0" i="1" smtClean="0">
                              <a:latin typeface="Cambria Math" panose="02040503050406030204" pitchFamily="18" charset="0"/>
                              <a:ea typeface="Cambria Math" panose="02040503050406030204" pitchFamily="18" charset="0"/>
                            </a:rPr>
                            <m:t>4</m:t>
                          </m:r>
                        </m:den>
                      </m:f>
                      <m:r>
                        <a:rPr lang="en-US" b="0" i="1" smtClean="0">
                          <a:latin typeface="Cambria Math" panose="02040503050406030204" pitchFamily="18" charset="0"/>
                          <a:ea typeface="Cambria Math" panose="02040503050406030204" pitchFamily="18" charset="0"/>
                        </a:rPr>
                        <m:t>=    </m:t>
                      </m:r>
                    </m:oMath>
                  </m:oMathPara>
                </a14:m>
                <a:endParaRPr lang="en-US">
                  <a:latin typeface="Cambria Math" panose="02040503050406030204" pitchFamily="18" charset="0"/>
                  <a:ea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54D4EA64-21C4-48C3-890D-993ED5BDCAF5}"/>
                  </a:ext>
                </a:extLst>
              </p:cNvPr>
              <p:cNvSpPr txBox="1">
                <a:spLocks noRot="1" noChangeAspect="1" noMove="1" noResize="1" noEditPoints="1" noAdjustHandles="1" noChangeArrowheads="1" noChangeShapeType="1" noTextEdit="1"/>
              </p:cNvSpPr>
              <p:nvPr/>
            </p:nvSpPr>
            <p:spPr>
              <a:xfrm>
                <a:off x="3093378" y="7574880"/>
                <a:ext cx="1503789" cy="52039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076698A-6C96-4477-9F7A-841D94210EF1}"/>
                  </a:ext>
                </a:extLst>
              </p:cNvPr>
              <p:cNvSpPr txBox="1"/>
              <p:nvPr/>
            </p:nvSpPr>
            <p:spPr>
              <a:xfrm>
                <a:off x="5463065" y="7573184"/>
                <a:ext cx="1360677" cy="5203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ea typeface="Cambria Math" panose="02040503050406030204" pitchFamily="18" charset="0"/>
                        </a:rPr>
                        <m:t>2</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num>
                        <m:den>
                          <m:r>
                            <a:rPr lang="en-US" b="0" i="1" smtClean="0">
                              <a:latin typeface="Cambria Math" panose="02040503050406030204" pitchFamily="18" charset="0"/>
                              <a:ea typeface="Cambria Math" panose="02040503050406030204" pitchFamily="18" charset="0"/>
                            </a:rPr>
                            <m:t>9</m:t>
                          </m:r>
                        </m:den>
                      </m:f>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6 </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m:t>
                          </m:r>
                        </m:num>
                        <m:den>
                          <m:r>
                            <a:rPr lang="en-US" b="0" i="1" smtClean="0">
                              <a:latin typeface="Cambria Math" panose="02040503050406030204" pitchFamily="18" charset="0"/>
                              <a:ea typeface="Cambria Math" panose="02040503050406030204" pitchFamily="18" charset="0"/>
                            </a:rPr>
                            <m:t>4</m:t>
                          </m:r>
                        </m:den>
                      </m:f>
                      <m:r>
                        <a:rPr lang="en-US" b="0" i="1" smtClean="0">
                          <a:latin typeface="Cambria Math" panose="02040503050406030204" pitchFamily="18" charset="0"/>
                          <a:ea typeface="Cambria Math" panose="02040503050406030204" pitchFamily="18" charset="0"/>
                        </a:rPr>
                        <m:t>=</m:t>
                      </m:r>
                    </m:oMath>
                  </m:oMathPara>
                </a14:m>
                <a:endParaRPr lang="en-US">
                  <a:latin typeface="Cambria Math" panose="02040503050406030204" pitchFamily="18" charset="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3076698A-6C96-4477-9F7A-841D94210EF1}"/>
                  </a:ext>
                </a:extLst>
              </p:cNvPr>
              <p:cNvSpPr txBox="1">
                <a:spLocks noRot="1" noChangeAspect="1" noMove="1" noResize="1" noEditPoints="1" noAdjustHandles="1" noChangeArrowheads="1" noChangeShapeType="1" noTextEdit="1"/>
              </p:cNvSpPr>
              <p:nvPr/>
            </p:nvSpPr>
            <p:spPr>
              <a:xfrm>
                <a:off x="5463065" y="7573184"/>
                <a:ext cx="1360677" cy="520399"/>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21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6E02-3906-434C-8FB3-9F47752E8EFC}"/>
              </a:ext>
            </a:extLst>
          </p:cNvPr>
          <p:cNvSpPr>
            <a:spLocks noGrp="1"/>
          </p:cNvSpPr>
          <p:nvPr>
            <p:ph type="title"/>
          </p:nvPr>
        </p:nvSpPr>
        <p:spPr/>
        <p:txBody>
          <a:bodyPr/>
          <a:lstStyle/>
          <a:p>
            <a:r>
              <a:rPr lang="en-US"/>
              <a:t>Presentation Data</a:t>
            </a:r>
          </a:p>
        </p:txBody>
      </p:sp>
      <p:sp>
        <p:nvSpPr>
          <p:cNvPr id="3" name="Content Placeholder 2">
            <a:extLst>
              <a:ext uri="{FF2B5EF4-FFF2-40B4-BE49-F238E27FC236}">
                <a16:creationId xmlns:a16="http://schemas.microsoft.com/office/drawing/2014/main" id="{A224F811-F5F0-40BE-95A5-36AF3F9B9520}"/>
              </a:ext>
            </a:extLst>
          </p:cNvPr>
          <p:cNvSpPr>
            <a:spLocks noGrp="1"/>
          </p:cNvSpPr>
          <p:nvPr>
            <p:ph idx="1"/>
          </p:nvPr>
        </p:nvSpPr>
        <p:spPr/>
        <p:txBody>
          <a:bodyPr>
            <a:normAutofit lnSpcReduction="10000"/>
          </a:bodyPr>
          <a:lstStyle/>
          <a:p>
            <a:r>
              <a:rPr lang="en-US"/>
              <a:t>Part of whole – Numerator Denominator (Arnold </a:t>
            </a:r>
            <a:r>
              <a:rPr lang="en-US" err="1"/>
              <a:t>Swartzinagor</a:t>
            </a:r>
            <a:r>
              <a:rPr lang="en-US"/>
              <a:t>) Equal shares – more shares smaller parts</a:t>
            </a:r>
          </a:p>
          <a:p>
            <a:r>
              <a:rPr lang="en-US"/>
              <a:t>Part of group using part of whole format – creating equal groups</a:t>
            </a:r>
          </a:p>
          <a:p>
            <a:r>
              <a:rPr lang="en-US"/>
              <a:t>Mixed Numbers</a:t>
            </a:r>
          </a:p>
          <a:p>
            <a:r>
              <a:rPr lang="en-US"/>
              <a:t>Order / size</a:t>
            </a:r>
          </a:p>
          <a:p>
            <a:r>
              <a:rPr lang="en-US"/>
              <a:t>Adding Common Denominator</a:t>
            </a:r>
          </a:p>
          <a:p>
            <a:r>
              <a:rPr lang="en-US"/>
              <a:t>Creating common denominator</a:t>
            </a:r>
          </a:p>
          <a:p>
            <a:r>
              <a:rPr lang="en-US"/>
              <a:t>Base 10 fractions</a:t>
            </a:r>
          </a:p>
          <a:p>
            <a:r>
              <a:rPr lang="en-US"/>
              <a:t>Adding Different Denominator</a:t>
            </a:r>
          </a:p>
          <a:p>
            <a:r>
              <a:rPr lang="en-US"/>
              <a:t>Multiplying Fractions – breaking first fraction into same parts as 2</a:t>
            </a:r>
            <a:r>
              <a:rPr lang="en-US" baseline="30000"/>
              <a:t>nd</a:t>
            </a:r>
            <a:r>
              <a:rPr lang="en-US"/>
              <a:t> fractions – array/overlay</a:t>
            </a:r>
          </a:p>
          <a:p>
            <a:r>
              <a:rPr lang="en-US"/>
              <a:t>Divide Fractions – how many  __ in original – break in denominator part (multiply by denominator) group by numerator (how many of those) start w ½ 1/x then do </a:t>
            </a:r>
            <a:r>
              <a:rPr lang="en-US" err="1"/>
              <a:t>dif</a:t>
            </a:r>
            <a:r>
              <a:rPr lang="en-US"/>
              <a:t> numerators</a:t>
            </a:r>
          </a:p>
        </p:txBody>
      </p:sp>
    </p:spTree>
    <p:extLst>
      <p:ext uri="{BB962C8B-B14F-4D97-AF65-F5344CB8AC3E}">
        <p14:creationId xmlns:p14="http://schemas.microsoft.com/office/powerpoint/2010/main" val="361526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81E0-72B4-4701-8C1F-462EC26B4027}"/>
              </a:ext>
            </a:extLst>
          </p:cNvPr>
          <p:cNvSpPr>
            <a:spLocks noGrp="1"/>
          </p:cNvSpPr>
          <p:nvPr>
            <p:ph type="title"/>
          </p:nvPr>
        </p:nvSpPr>
        <p:spPr/>
        <p:txBody>
          <a:bodyPr/>
          <a:lstStyle/>
          <a:p>
            <a:r>
              <a:rPr lang="en-US"/>
              <a:t>Presentation Data</a:t>
            </a:r>
          </a:p>
        </p:txBody>
      </p:sp>
      <p:sp>
        <p:nvSpPr>
          <p:cNvPr id="3" name="Content Placeholder 2">
            <a:extLst>
              <a:ext uri="{FF2B5EF4-FFF2-40B4-BE49-F238E27FC236}">
                <a16:creationId xmlns:a16="http://schemas.microsoft.com/office/drawing/2014/main" id="{8E7C69F7-CF77-4077-B3AB-DD17C2C2D743}"/>
              </a:ext>
            </a:extLst>
          </p:cNvPr>
          <p:cNvSpPr>
            <a:spLocks noGrp="1"/>
          </p:cNvSpPr>
          <p:nvPr>
            <p:ph idx="1"/>
          </p:nvPr>
        </p:nvSpPr>
        <p:spPr/>
        <p:txBody>
          <a:bodyPr/>
          <a:lstStyle/>
          <a:p>
            <a:r>
              <a:rPr lang="en-US"/>
              <a:t>Decimals as part of 10^x</a:t>
            </a:r>
          </a:p>
          <a:p>
            <a:r>
              <a:rPr lang="en-US"/>
              <a:t>Decimal to fraction</a:t>
            </a:r>
          </a:p>
          <a:p>
            <a:r>
              <a:rPr lang="en-US"/>
              <a:t>Fraction to decimal</a:t>
            </a:r>
          </a:p>
          <a:p>
            <a:r>
              <a:rPr lang="en-US"/>
              <a:t>Percent as %/100</a:t>
            </a:r>
          </a:p>
          <a:p>
            <a:r>
              <a:rPr lang="en-US"/>
              <a:t>Percent to Decimal</a:t>
            </a:r>
          </a:p>
          <a:p>
            <a:r>
              <a:rPr lang="en-US"/>
              <a:t>Decimal to percent</a:t>
            </a:r>
          </a:p>
          <a:p>
            <a:r>
              <a:rPr lang="en-US"/>
              <a:t>Fraction to percent</a:t>
            </a:r>
          </a:p>
          <a:p>
            <a:r>
              <a:rPr lang="en-US"/>
              <a:t>Rational Numbers</a:t>
            </a:r>
          </a:p>
          <a:p>
            <a:r>
              <a:rPr lang="en-US"/>
              <a:t>Order rational numbers</a:t>
            </a:r>
          </a:p>
          <a:p>
            <a:r>
              <a:rPr lang="en-US"/>
              <a:t>Story problems / applications</a:t>
            </a:r>
          </a:p>
        </p:txBody>
      </p:sp>
    </p:spTree>
    <p:extLst>
      <p:ext uri="{BB962C8B-B14F-4D97-AF65-F5344CB8AC3E}">
        <p14:creationId xmlns:p14="http://schemas.microsoft.com/office/powerpoint/2010/main" val="1424013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30250" y="539750"/>
            <a:ext cx="6722836" cy="1323439"/>
          </a:xfrm>
          <a:prstGeom prst="rect">
            <a:avLst/>
          </a:prstGeom>
          <a:noFill/>
          <a:ln>
            <a:noFill/>
          </a:ln>
        </p:spPr>
        <p:txBody>
          <a:bodyPr wrap="square" rtlCol="0">
            <a:spAutoFit/>
          </a:bodyPr>
          <a:lstStyle/>
          <a:p>
            <a:r>
              <a:rPr lang="en-US" sz="4000" kern="1200">
                <a:ln>
                  <a:solidFill>
                    <a:schemeClr val="bg1">
                      <a:lumMod val="75000"/>
                    </a:schemeClr>
                  </a:solidFill>
                </a:ln>
                <a:solidFill>
                  <a:schemeClr val="tx1"/>
                </a:solidFill>
                <a:latin typeface="jabjai" panose="00000300000000000000" pitchFamily="2" charset="0"/>
              </a:rPr>
              <a:t>Fractions – part of the whole</a:t>
            </a:r>
          </a:p>
        </p:txBody>
      </p:sp>
      <p:sp>
        <p:nvSpPr>
          <p:cNvPr id="2" name="TextBox 1">
            <a:extLst>
              <a:ext uri="{FF2B5EF4-FFF2-40B4-BE49-F238E27FC236}">
                <a16:creationId xmlns:a16="http://schemas.microsoft.com/office/drawing/2014/main" id="{D61F1592-07A6-46BC-889D-89A179EF213E}"/>
              </a:ext>
            </a:extLst>
          </p:cNvPr>
          <p:cNvSpPr txBox="1"/>
          <p:nvPr/>
        </p:nvSpPr>
        <p:spPr>
          <a:xfrm>
            <a:off x="730249" y="1983981"/>
            <a:ext cx="6302375" cy="461665"/>
          </a:xfrm>
          <a:prstGeom prst="rect">
            <a:avLst/>
          </a:prstGeom>
          <a:noFill/>
        </p:spPr>
        <p:txBody>
          <a:bodyPr wrap="square" rtlCol="0">
            <a:spAutoFit/>
          </a:bodyPr>
          <a:lstStyle/>
          <a:p>
            <a:r>
              <a:rPr lang="en-US" sz="2400">
                <a:solidFill>
                  <a:schemeClr val="tx1">
                    <a:lumMod val="50000"/>
                    <a:lumOff val="50000"/>
                  </a:schemeClr>
                </a:solidFill>
                <a:latin typeface="Eras Light ITC" panose="020B0402030504020804" pitchFamily="34" charset="0"/>
              </a:rPr>
              <a:t>Parts must all be the same size – equal shares</a:t>
            </a:r>
          </a:p>
        </p:txBody>
      </p:sp>
      <p:pic>
        <p:nvPicPr>
          <p:cNvPr id="9" name="Picture 8">
            <a:extLst>
              <a:ext uri="{FF2B5EF4-FFF2-40B4-BE49-F238E27FC236}">
                <a16:creationId xmlns:a16="http://schemas.microsoft.com/office/drawing/2014/main" id="{A156370D-F95E-4CBD-899E-C17F7A99A4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251" y="2661767"/>
            <a:ext cx="1610598" cy="1465074"/>
          </a:xfrm>
          <a:prstGeom prst="rect">
            <a:avLst/>
          </a:prstGeom>
        </p:spPr>
      </p:pic>
      <p:sp>
        <p:nvSpPr>
          <p:cNvPr id="10" name="TextBox 9">
            <a:extLst>
              <a:ext uri="{FF2B5EF4-FFF2-40B4-BE49-F238E27FC236}">
                <a16:creationId xmlns:a16="http://schemas.microsoft.com/office/drawing/2014/main" id="{E331E59D-67DD-4BC4-BBF1-E27B0D2B6EB9}"/>
              </a:ext>
            </a:extLst>
          </p:cNvPr>
          <p:cNvSpPr txBox="1"/>
          <p:nvPr/>
        </p:nvSpPr>
        <p:spPr>
          <a:xfrm>
            <a:off x="1233565" y="2985324"/>
            <a:ext cx="1472426" cy="523220"/>
          </a:xfrm>
          <a:prstGeom prst="rect">
            <a:avLst/>
          </a:prstGeom>
          <a:noFill/>
        </p:spPr>
        <p:txBody>
          <a:bodyPr wrap="square" rtlCol="0">
            <a:spAutoFit/>
          </a:bodyPr>
          <a:lstStyle/>
          <a:p>
            <a:pPr algn="ctr"/>
            <a:r>
              <a:rPr lang="en-US" sz="1400">
                <a:latin typeface="Eras Light ITC" panose="020B0402030504020804" pitchFamily="34" charset="0"/>
              </a:rPr>
              <a:t>Share it equally, Baby.</a:t>
            </a:r>
            <a:endParaRPr lang="en-US" sz="1400" kern="1200">
              <a:solidFill>
                <a:schemeClr val="tx1"/>
              </a:solidFill>
              <a:latin typeface="Eras Light ITC" panose="020B0402030504020804" pitchFamily="34" charset="0"/>
            </a:endParaRP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73458D45-9956-4AF0-8E3B-1D8624CD5389}"/>
                  </a:ext>
                </a:extLst>
              </p14:cNvPr>
              <p14:cNvContentPartPr/>
              <p14:nvPr/>
            </p14:nvContentPartPr>
            <p14:xfrm>
              <a:off x="344323" y="3508544"/>
              <a:ext cx="1698200" cy="1942239"/>
            </p14:xfrm>
          </p:contentPart>
        </mc:Choice>
        <mc:Fallback xmlns="">
          <p:pic>
            <p:nvPicPr>
              <p:cNvPr id="11" name="Ink 10">
                <a:extLst>
                  <a:ext uri="{FF2B5EF4-FFF2-40B4-BE49-F238E27FC236}">
                    <a16:creationId xmlns:a16="http://schemas.microsoft.com/office/drawing/2014/main" id="{73458D45-9956-4AF0-8E3B-1D8624CD5389}"/>
                  </a:ext>
                </a:extLst>
              </p:cNvPr>
              <p:cNvPicPr/>
              <p:nvPr/>
            </p:nvPicPr>
            <p:blipFill>
              <a:blip r:embed="rId4"/>
              <a:stretch>
                <a:fillRect/>
              </a:stretch>
            </p:blipFill>
            <p:spPr>
              <a:xfrm>
                <a:off x="315888" y="3480103"/>
                <a:ext cx="1755071" cy="1999120"/>
              </a:xfrm>
              <a:prstGeom prst="rect">
                <a:avLst/>
              </a:prstGeom>
            </p:spPr>
          </p:pic>
        </mc:Fallback>
      </mc:AlternateContent>
      <p:sp>
        <p:nvSpPr>
          <p:cNvPr id="13" name="Oval 12">
            <a:extLst>
              <a:ext uri="{FF2B5EF4-FFF2-40B4-BE49-F238E27FC236}">
                <a16:creationId xmlns:a16="http://schemas.microsoft.com/office/drawing/2014/main" id="{EF3432D1-3844-4F1E-A2FA-400E779A0FB2}"/>
              </a:ext>
            </a:extLst>
          </p:cNvPr>
          <p:cNvSpPr/>
          <p:nvPr/>
        </p:nvSpPr>
        <p:spPr>
          <a:xfrm>
            <a:off x="4355792" y="2649479"/>
            <a:ext cx="1082110" cy="10821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sp>
        <p:nvSpPr>
          <p:cNvPr id="14" name="TextBox 13">
            <a:extLst>
              <a:ext uri="{FF2B5EF4-FFF2-40B4-BE49-F238E27FC236}">
                <a16:creationId xmlns:a16="http://schemas.microsoft.com/office/drawing/2014/main" id="{26D339EC-D7B6-4107-8C51-03C226534430}"/>
              </a:ext>
            </a:extLst>
          </p:cNvPr>
          <p:cNvSpPr txBox="1"/>
          <p:nvPr/>
        </p:nvSpPr>
        <p:spPr>
          <a:xfrm>
            <a:off x="4317319" y="5336024"/>
            <a:ext cx="2715305" cy="461665"/>
          </a:xfrm>
          <a:prstGeom prst="rect">
            <a:avLst/>
          </a:prstGeom>
          <a:noFill/>
        </p:spPr>
        <p:txBody>
          <a:bodyPr wrap="square" rtlCol="0">
            <a:spAutoFit/>
          </a:bodyPr>
          <a:lstStyle/>
          <a:p>
            <a:r>
              <a:rPr lang="en-US" sz="2400">
                <a:solidFill>
                  <a:schemeClr val="tx1">
                    <a:lumMod val="50000"/>
                    <a:lumOff val="50000"/>
                  </a:schemeClr>
                </a:solidFill>
                <a:latin typeface="Eras Light ITC" panose="020B0402030504020804" pitchFamily="34" charset="0"/>
              </a:rPr>
              <a:t>Make 3 equal parts</a:t>
            </a:r>
          </a:p>
        </p:txBody>
      </p:sp>
      <p:sp>
        <p:nvSpPr>
          <p:cNvPr id="15" name="Rectangle: Rounded Corners 14">
            <a:extLst>
              <a:ext uri="{FF2B5EF4-FFF2-40B4-BE49-F238E27FC236}">
                <a16:creationId xmlns:a16="http://schemas.microsoft.com/office/drawing/2014/main" id="{034E0004-BBE9-4FDC-8C3D-B95BA8026870}"/>
              </a:ext>
            </a:extLst>
          </p:cNvPr>
          <p:cNvSpPr/>
          <p:nvPr/>
        </p:nvSpPr>
        <p:spPr>
          <a:xfrm>
            <a:off x="658375" y="6140159"/>
            <a:ext cx="793751" cy="793751"/>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sp>
        <p:nvSpPr>
          <p:cNvPr id="16" name="TextBox 15">
            <a:extLst>
              <a:ext uri="{FF2B5EF4-FFF2-40B4-BE49-F238E27FC236}">
                <a16:creationId xmlns:a16="http://schemas.microsoft.com/office/drawing/2014/main" id="{7008025B-FF64-436B-A4D6-945489239626}"/>
              </a:ext>
            </a:extLst>
          </p:cNvPr>
          <p:cNvSpPr txBox="1"/>
          <p:nvPr/>
        </p:nvSpPr>
        <p:spPr>
          <a:xfrm>
            <a:off x="344323" y="8479274"/>
            <a:ext cx="2715305" cy="461665"/>
          </a:xfrm>
          <a:prstGeom prst="rect">
            <a:avLst/>
          </a:prstGeom>
          <a:noFill/>
        </p:spPr>
        <p:txBody>
          <a:bodyPr wrap="square" rtlCol="0">
            <a:spAutoFit/>
          </a:bodyPr>
          <a:lstStyle/>
          <a:p>
            <a:r>
              <a:rPr lang="en-US" sz="2400">
                <a:solidFill>
                  <a:schemeClr val="tx1">
                    <a:lumMod val="50000"/>
                    <a:lumOff val="50000"/>
                  </a:schemeClr>
                </a:solidFill>
                <a:latin typeface="Eras Light ITC" panose="020B0402030504020804" pitchFamily="34" charset="0"/>
              </a:rPr>
              <a:t>Make 4 equal parts</a:t>
            </a:r>
          </a:p>
        </p:txBody>
      </p:sp>
      <p:sp>
        <p:nvSpPr>
          <p:cNvPr id="17" name="TextBox 16">
            <a:extLst>
              <a:ext uri="{FF2B5EF4-FFF2-40B4-BE49-F238E27FC236}">
                <a16:creationId xmlns:a16="http://schemas.microsoft.com/office/drawing/2014/main" id="{DB8E2FEF-3A1F-40BD-81E7-D55767C41983}"/>
              </a:ext>
            </a:extLst>
          </p:cNvPr>
          <p:cNvSpPr txBox="1"/>
          <p:nvPr/>
        </p:nvSpPr>
        <p:spPr>
          <a:xfrm>
            <a:off x="4141106" y="8457234"/>
            <a:ext cx="2715305" cy="461665"/>
          </a:xfrm>
          <a:prstGeom prst="rect">
            <a:avLst/>
          </a:prstGeom>
          <a:noFill/>
        </p:spPr>
        <p:txBody>
          <a:bodyPr wrap="square" rtlCol="0">
            <a:spAutoFit/>
          </a:bodyPr>
          <a:lstStyle/>
          <a:p>
            <a:r>
              <a:rPr lang="en-US" sz="2400">
                <a:solidFill>
                  <a:schemeClr val="tx1">
                    <a:lumMod val="50000"/>
                    <a:lumOff val="50000"/>
                  </a:schemeClr>
                </a:solidFill>
                <a:latin typeface="Eras Light ITC" panose="020B0402030504020804" pitchFamily="34" charset="0"/>
              </a:rPr>
              <a:t>Make 3 equal parts</a:t>
            </a:r>
          </a:p>
        </p:txBody>
      </p:sp>
      <p:sp>
        <p:nvSpPr>
          <p:cNvPr id="18" name="Rectangle: Rounded Corners 17">
            <a:extLst>
              <a:ext uri="{FF2B5EF4-FFF2-40B4-BE49-F238E27FC236}">
                <a16:creationId xmlns:a16="http://schemas.microsoft.com/office/drawing/2014/main" id="{A1762A27-ADB1-4747-A322-D3DB46050686}"/>
              </a:ext>
            </a:extLst>
          </p:cNvPr>
          <p:cNvSpPr/>
          <p:nvPr/>
        </p:nvSpPr>
        <p:spPr>
          <a:xfrm>
            <a:off x="2064992" y="6140159"/>
            <a:ext cx="793751" cy="793751"/>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sp>
        <p:nvSpPr>
          <p:cNvPr id="19" name="Rectangle: Rounded Corners 18">
            <a:extLst>
              <a:ext uri="{FF2B5EF4-FFF2-40B4-BE49-F238E27FC236}">
                <a16:creationId xmlns:a16="http://schemas.microsoft.com/office/drawing/2014/main" id="{C82701EF-3064-4AE8-8448-8C4A69367634}"/>
              </a:ext>
            </a:extLst>
          </p:cNvPr>
          <p:cNvSpPr/>
          <p:nvPr/>
        </p:nvSpPr>
        <p:spPr>
          <a:xfrm>
            <a:off x="658374" y="7356613"/>
            <a:ext cx="793751" cy="793751"/>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sp>
        <p:nvSpPr>
          <p:cNvPr id="21" name="Rectangle: Rounded Corners 20">
            <a:extLst>
              <a:ext uri="{FF2B5EF4-FFF2-40B4-BE49-F238E27FC236}">
                <a16:creationId xmlns:a16="http://schemas.microsoft.com/office/drawing/2014/main" id="{007B80FD-50DE-4EEC-9BE4-4942882DE0A5}"/>
              </a:ext>
            </a:extLst>
          </p:cNvPr>
          <p:cNvSpPr/>
          <p:nvPr/>
        </p:nvSpPr>
        <p:spPr>
          <a:xfrm>
            <a:off x="2042523" y="7356613"/>
            <a:ext cx="793751" cy="793751"/>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cxnSp>
        <p:nvCxnSpPr>
          <p:cNvPr id="4" name="Straight Connector 3">
            <a:extLst>
              <a:ext uri="{FF2B5EF4-FFF2-40B4-BE49-F238E27FC236}">
                <a16:creationId xmlns:a16="http://schemas.microsoft.com/office/drawing/2014/main" id="{05064B86-35EE-486A-89B1-C107F2102F85}"/>
              </a:ext>
            </a:extLst>
          </p:cNvPr>
          <p:cNvCxnSpPr>
            <a:stCxn id="21" idx="1"/>
            <a:endCxn id="21" idx="3"/>
          </p:cNvCxnSpPr>
          <p:nvPr/>
        </p:nvCxnSpPr>
        <p:spPr>
          <a:xfrm>
            <a:off x="2042523" y="7753489"/>
            <a:ext cx="7937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05DBF88-13FF-40AE-921D-2C45BA308900}"/>
              </a:ext>
            </a:extLst>
          </p:cNvPr>
          <p:cNvCxnSpPr>
            <a:stCxn id="21" idx="0"/>
            <a:endCxn id="21" idx="2"/>
          </p:cNvCxnSpPr>
          <p:nvPr/>
        </p:nvCxnSpPr>
        <p:spPr>
          <a:xfrm>
            <a:off x="2439399" y="7356613"/>
            <a:ext cx="0" cy="793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4F3B8E-17E8-47CC-8FA8-B82345F1778A}"/>
              </a:ext>
            </a:extLst>
          </p:cNvPr>
          <p:cNvCxnSpPr/>
          <p:nvPr/>
        </p:nvCxnSpPr>
        <p:spPr>
          <a:xfrm flipH="1" flipV="1">
            <a:off x="647700" y="7350919"/>
            <a:ext cx="10675" cy="56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FDE4C6B-6058-4A56-9757-9F4AE13AD4CE}"/>
              </a:ext>
            </a:extLst>
          </p:cNvPr>
          <p:cNvCxnSpPr/>
          <p:nvPr/>
        </p:nvCxnSpPr>
        <p:spPr>
          <a:xfrm>
            <a:off x="658375" y="7350919"/>
            <a:ext cx="788835" cy="799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370200-9000-458D-AF5D-738134D04FE8}"/>
              </a:ext>
            </a:extLst>
          </p:cNvPr>
          <p:cNvCxnSpPr/>
          <p:nvPr/>
        </p:nvCxnSpPr>
        <p:spPr>
          <a:xfrm flipV="1">
            <a:off x="658373" y="7350919"/>
            <a:ext cx="791295" cy="799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81F501-4507-42A4-96C0-D219254BBF0E}"/>
              </a:ext>
            </a:extLst>
          </p:cNvPr>
          <p:cNvCxnSpPr>
            <a:stCxn id="15" idx="1"/>
            <a:endCxn id="15" idx="3"/>
          </p:cNvCxnSpPr>
          <p:nvPr/>
        </p:nvCxnSpPr>
        <p:spPr>
          <a:xfrm>
            <a:off x="658375" y="6537035"/>
            <a:ext cx="7937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14922CC-00C9-49D4-9C1E-18C3992892F0}"/>
              </a:ext>
            </a:extLst>
          </p:cNvPr>
          <p:cNvCxnSpPr/>
          <p:nvPr/>
        </p:nvCxnSpPr>
        <p:spPr>
          <a:xfrm>
            <a:off x="658373" y="6341773"/>
            <a:ext cx="7937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F94863-F48B-4826-90FB-351662A98ACA}"/>
              </a:ext>
            </a:extLst>
          </p:cNvPr>
          <p:cNvCxnSpPr/>
          <p:nvPr/>
        </p:nvCxnSpPr>
        <p:spPr>
          <a:xfrm>
            <a:off x="653459" y="6725154"/>
            <a:ext cx="7937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4B68DF-E929-4ECA-BF93-0EF57964AD2F}"/>
              </a:ext>
            </a:extLst>
          </p:cNvPr>
          <p:cNvCxnSpPr>
            <a:stCxn id="18" idx="0"/>
            <a:endCxn id="18" idx="2"/>
          </p:cNvCxnSpPr>
          <p:nvPr/>
        </p:nvCxnSpPr>
        <p:spPr>
          <a:xfrm>
            <a:off x="2461868" y="6140159"/>
            <a:ext cx="0" cy="793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C890C60-E350-4F83-AA4C-55511644CFBD}"/>
              </a:ext>
            </a:extLst>
          </p:cNvPr>
          <p:cNvCxnSpPr/>
          <p:nvPr/>
        </p:nvCxnSpPr>
        <p:spPr>
          <a:xfrm>
            <a:off x="2264224" y="6140159"/>
            <a:ext cx="0" cy="793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3C22366-7B0E-4AB6-B6DB-FF9884FEA436}"/>
              </a:ext>
            </a:extLst>
          </p:cNvPr>
          <p:cNvCxnSpPr/>
          <p:nvPr/>
        </p:nvCxnSpPr>
        <p:spPr>
          <a:xfrm>
            <a:off x="2665849" y="6140159"/>
            <a:ext cx="0" cy="793751"/>
          </a:xfrm>
          <a:prstGeom prst="line">
            <a:avLst/>
          </a:prstGeom>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3B9A281B-770F-4366-BAF4-3C5D85150D5B}"/>
              </a:ext>
            </a:extLst>
          </p:cNvPr>
          <p:cNvGrpSpPr/>
          <p:nvPr/>
        </p:nvGrpSpPr>
        <p:grpSpPr>
          <a:xfrm>
            <a:off x="4498633" y="6191047"/>
            <a:ext cx="959847" cy="959847"/>
            <a:chOff x="4498633" y="6191047"/>
            <a:chExt cx="959847" cy="959847"/>
          </a:xfrm>
        </p:grpSpPr>
        <p:grpSp>
          <p:nvGrpSpPr>
            <p:cNvPr id="46" name="Group 45">
              <a:extLst>
                <a:ext uri="{FF2B5EF4-FFF2-40B4-BE49-F238E27FC236}">
                  <a16:creationId xmlns:a16="http://schemas.microsoft.com/office/drawing/2014/main" id="{4BC118CA-D37F-4BA3-8D95-A434ADB5F839}"/>
                </a:ext>
              </a:extLst>
            </p:cNvPr>
            <p:cNvGrpSpPr/>
            <p:nvPr/>
          </p:nvGrpSpPr>
          <p:grpSpPr>
            <a:xfrm>
              <a:off x="4498633" y="6191047"/>
              <a:ext cx="959847" cy="959847"/>
              <a:chOff x="4498633" y="6191047"/>
              <a:chExt cx="959847" cy="959847"/>
            </a:xfrm>
          </p:grpSpPr>
          <p:sp>
            <p:nvSpPr>
              <p:cNvPr id="20" name="Star: 6 Points 19">
                <a:extLst>
                  <a:ext uri="{FF2B5EF4-FFF2-40B4-BE49-F238E27FC236}">
                    <a16:creationId xmlns:a16="http://schemas.microsoft.com/office/drawing/2014/main" id="{CAB7D8F0-CCE5-4CE2-9342-465A1B4FA516}"/>
                  </a:ext>
                </a:extLst>
              </p:cNvPr>
              <p:cNvSpPr/>
              <p:nvPr/>
            </p:nvSpPr>
            <p:spPr>
              <a:xfrm>
                <a:off x="4498633" y="6191047"/>
                <a:ext cx="959847" cy="95984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cxnSp>
            <p:nvCxnSpPr>
              <p:cNvPr id="36" name="Straight Connector 35">
                <a:extLst>
                  <a:ext uri="{FF2B5EF4-FFF2-40B4-BE49-F238E27FC236}">
                    <a16:creationId xmlns:a16="http://schemas.microsoft.com/office/drawing/2014/main" id="{2A305A01-1E8E-4543-AF4B-714A779019B6}"/>
                  </a:ext>
                </a:extLst>
              </p:cNvPr>
              <p:cNvCxnSpPr>
                <a:cxnSpLocks/>
                <a:stCxn id="20" idx="2"/>
                <a:endCxn id="20" idx="5"/>
              </p:cNvCxnSpPr>
              <p:nvPr/>
            </p:nvCxnSpPr>
            <p:spPr>
              <a:xfrm flipV="1">
                <a:off x="4978557" y="6191047"/>
                <a:ext cx="0" cy="959847"/>
              </a:xfrm>
              <a:prstGeom prst="line">
                <a:avLst/>
              </a:prstGeom>
              <a:ln w="31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6F1424-5BEF-4C9B-84EC-C476AD080C3D}"/>
                  </a:ext>
                </a:extLst>
              </p:cNvPr>
              <p:cNvCxnSpPr/>
              <p:nvPr/>
            </p:nvCxnSpPr>
            <p:spPr>
              <a:xfrm>
                <a:off x="4655344" y="6670970"/>
                <a:ext cx="640556" cy="0"/>
              </a:xfrm>
              <a:prstGeom prst="line">
                <a:avLst/>
              </a:prstGeom>
              <a:ln w="31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E9134B05-FD08-46F8-8BEE-CA28A269A384}"/>
                </a:ext>
              </a:extLst>
            </p:cNvPr>
            <p:cNvCxnSpPr/>
            <p:nvPr/>
          </p:nvCxnSpPr>
          <p:spPr>
            <a:xfrm flipH="1">
              <a:off x="4655344" y="6670970"/>
              <a:ext cx="3193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1535EB3-7387-4B80-B51A-DEDC80EB5E06}"/>
                </a:ext>
              </a:extLst>
            </p:cNvPr>
            <p:cNvCxnSpPr/>
            <p:nvPr/>
          </p:nvCxnSpPr>
          <p:spPr>
            <a:xfrm>
              <a:off x="4975622" y="6670970"/>
              <a:ext cx="177403" cy="241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37E7B3B-6FC3-45F3-9128-62EFA024ACDB}"/>
                </a:ext>
              </a:extLst>
            </p:cNvPr>
            <p:cNvCxnSpPr/>
            <p:nvPr/>
          </p:nvCxnSpPr>
          <p:spPr>
            <a:xfrm flipV="1">
              <a:off x="4974648" y="6436519"/>
              <a:ext cx="151259" cy="23445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A6FEF132-E1F7-4AC8-B219-524324044D46}"/>
              </a:ext>
            </a:extLst>
          </p:cNvPr>
          <p:cNvGrpSpPr/>
          <p:nvPr/>
        </p:nvGrpSpPr>
        <p:grpSpPr>
          <a:xfrm>
            <a:off x="5658302" y="6191047"/>
            <a:ext cx="959847" cy="959847"/>
            <a:chOff x="5658302" y="6191047"/>
            <a:chExt cx="959847" cy="959847"/>
          </a:xfrm>
        </p:grpSpPr>
        <p:grpSp>
          <p:nvGrpSpPr>
            <p:cNvPr id="47" name="Group 46">
              <a:extLst>
                <a:ext uri="{FF2B5EF4-FFF2-40B4-BE49-F238E27FC236}">
                  <a16:creationId xmlns:a16="http://schemas.microsoft.com/office/drawing/2014/main" id="{93303458-840B-4E8A-AB2B-57B2EDDC1D09}"/>
                </a:ext>
              </a:extLst>
            </p:cNvPr>
            <p:cNvGrpSpPr/>
            <p:nvPr/>
          </p:nvGrpSpPr>
          <p:grpSpPr>
            <a:xfrm>
              <a:off x="5658302" y="6191047"/>
              <a:ext cx="959847" cy="959847"/>
              <a:chOff x="4498633" y="6191047"/>
              <a:chExt cx="959847" cy="959847"/>
            </a:xfrm>
          </p:grpSpPr>
          <p:sp>
            <p:nvSpPr>
              <p:cNvPr id="48" name="Star: 6 Points 47">
                <a:extLst>
                  <a:ext uri="{FF2B5EF4-FFF2-40B4-BE49-F238E27FC236}">
                    <a16:creationId xmlns:a16="http://schemas.microsoft.com/office/drawing/2014/main" id="{1C57A343-7324-47C8-9D39-38E50D14A07D}"/>
                  </a:ext>
                </a:extLst>
              </p:cNvPr>
              <p:cNvSpPr/>
              <p:nvPr/>
            </p:nvSpPr>
            <p:spPr>
              <a:xfrm>
                <a:off x="4498633" y="6191047"/>
                <a:ext cx="959847" cy="95984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cxnSp>
            <p:nvCxnSpPr>
              <p:cNvPr id="49" name="Straight Connector 48">
                <a:extLst>
                  <a:ext uri="{FF2B5EF4-FFF2-40B4-BE49-F238E27FC236}">
                    <a16:creationId xmlns:a16="http://schemas.microsoft.com/office/drawing/2014/main" id="{718F10B7-0B2E-4AEE-AC86-E9EC989B88B9}"/>
                  </a:ext>
                </a:extLst>
              </p:cNvPr>
              <p:cNvCxnSpPr>
                <a:cxnSpLocks/>
                <a:stCxn id="48" idx="2"/>
                <a:endCxn id="48" idx="5"/>
              </p:cNvCxnSpPr>
              <p:nvPr/>
            </p:nvCxnSpPr>
            <p:spPr>
              <a:xfrm flipV="1">
                <a:off x="4978557" y="6191047"/>
                <a:ext cx="0" cy="959847"/>
              </a:xfrm>
              <a:prstGeom prst="line">
                <a:avLst/>
              </a:prstGeom>
              <a:ln w="31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A0E472F-FC46-4106-B5BE-267A4512C6AE}"/>
                  </a:ext>
                </a:extLst>
              </p:cNvPr>
              <p:cNvCxnSpPr/>
              <p:nvPr/>
            </p:nvCxnSpPr>
            <p:spPr>
              <a:xfrm>
                <a:off x="4655344" y="6670970"/>
                <a:ext cx="640556" cy="0"/>
              </a:xfrm>
              <a:prstGeom prst="line">
                <a:avLst/>
              </a:prstGeom>
              <a:ln w="31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a:extLst>
                <a:ext uri="{FF2B5EF4-FFF2-40B4-BE49-F238E27FC236}">
                  <a16:creationId xmlns:a16="http://schemas.microsoft.com/office/drawing/2014/main" id="{932B5943-AFC7-4E05-AC92-7EF25D091987}"/>
                </a:ext>
              </a:extLst>
            </p:cNvPr>
            <p:cNvCxnSpPr>
              <a:stCxn id="48" idx="4"/>
            </p:cNvCxnSpPr>
            <p:nvPr/>
          </p:nvCxnSpPr>
          <p:spPr>
            <a:xfrm>
              <a:off x="5658302" y="6431009"/>
              <a:ext cx="476989" cy="239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5072C88-3303-423E-8B80-192577E428AB}"/>
                </a:ext>
              </a:extLst>
            </p:cNvPr>
            <p:cNvCxnSpPr>
              <a:endCxn id="48" idx="0"/>
            </p:cNvCxnSpPr>
            <p:nvPr/>
          </p:nvCxnSpPr>
          <p:spPr>
            <a:xfrm flipV="1">
              <a:off x="6135291" y="6431009"/>
              <a:ext cx="482858" cy="239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91D0F93-0B9B-43CE-805D-198575AEA822}"/>
                </a:ext>
              </a:extLst>
            </p:cNvPr>
            <p:cNvCxnSpPr>
              <a:endCxn id="48" idx="2"/>
            </p:cNvCxnSpPr>
            <p:nvPr/>
          </p:nvCxnSpPr>
          <p:spPr>
            <a:xfrm>
              <a:off x="6135291" y="6670970"/>
              <a:ext cx="2935" cy="47992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9874A9E4-368E-4954-88B1-912A8339ACCF}"/>
              </a:ext>
            </a:extLst>
          </p:cNvPr>
          <p:cNvGrpSpPr/>
          <p:nvPr/>
        </p:nvGrpSpPr>
        <p:grpSpPr>
          <a:xfrm rot="5400000">
            <a:off x="4494724" y="7273114"/>
            <a:ext cx="959847" cy="959847"/>
            <a:chOff x="4498633" y="6191047"/>
            <a:chExt cx="959847" cy="959847"/>
          </a:xfrm>
        </p:grpSpPr>
        <p:grpSp>
          <p:nvGrpSpPr>
            <p:cNvPr id="75" name="Group 74">
              <a:extLst>
                <a:ext uri="{FF2B5EF4-FFF2-40B4-BE49-F238E27FC236}">
                  <a16:creationId xmlns:a16="http://schemas.microsoft.com/office/drawing/2014/main" id="{81651AEC-7B3F-4688-9903-DBD78CC2D9BC}"/>
                </a:ext>
              </a:extLst>
            </p:cNvPr>
            <p:cNvGrpSpPr/>
            <p:nvPr/>
          </p:nvGrpSpPr>
          <p:grpSpPr>
            <a:xfrm>
              <a:off x="4498633" y="6191047"/>
              <a:ext cx="959847" cy="959847"/>
              <a:chOff x="4498633" y="6191047"/>
              <a:chExt cx="959847" cy="959847"/>
            </a:xfrm>
          </p:grpSpPr>
          <p:sp>
            <p:nvSpPr>
              <p:cNvPr id="79" name="Star: 6 Points 78">
                <a:extLst>
                  <a:ext uri="{FF2B5EF4-FFF2-40B4-BE49-F238E27FC236}">
                    <a16:creationId xmlns:a16="http://schemas.microsoft.com/office/drawing/2014/main" id="{B13A83CD-5D64-4AB7-9741-664B07D23252}"/>
                  </a:ext>
                </a:extLst>
              </p:cNvPr>
              <p:cNvSpPr/>
              <p:nvPr/>
            </p:nvSpPr>
            <p:spPr>
              <a:xfrm>
                <a:off x="4498633" y="6191047"/>
                <a:ext cx="959847" cy="95984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cxnSp>
            <p:nvCxnSpPr>
              <p:cNvPr id="80" name="Straight Connector 79">
                <a:extLst>
                  <a:ext uri="{FF2B5EF4-FFF2-40B4-BE49-F238E27FC236}">
                    <a16:creationId xmlns:a16="http://schemas.microsoft.com/office/drawing/2014/main" id="{626D7C98-0D06-4325-8FA7-98CAC535F563}"/>
                  </a:ext>
                </a:extLst>
              </p:cNvPr>
              <p:cNvCxnSpPr>
                <a:cxnSpLocks/>
                <a:stCxn id="79" idx="2"/>
                <a:endCxn id="79" idx="5"/>
              </p:cNvCxnSpPr>
              <p:nvPr/>
            </p:nvCxnSpPr>
            <p:spPr>
              <a:xfrm flipV="1">
                <a:off x="4978557" y="6191047"/>
                <a:ext cx="0" cy="959847"/>
              </a:xfrm>
              <a:prstGeom prst="line">
                <a:avLst/>
              </a:prstGeom>
              <a:ln w="31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CE8E1AC-9629-48F3-A486-B6CB7EBB80BB}"/>
                  </a:ext>
                </a:extLst>
              </p:cNvPr>
              <p:cNvCxnSpPr/>
              <p:nvPr/>
            </p:nvCxnSpPr>
            <p:spPr>
              <a:xfrm>
                <a:off x="4655344" y="6670970"/>
                <a:ext cx="640556" cy="0"/>
              </a:xfrm>
              <a:prstGeom prst="line">
                <a:avLst/>
              </a:prstGeom>
              <a:ln w="31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A7E9F299-E3AA-482F-B5DA-2AEA5F609A08}"/>
                </a:ext>
              </a:extLst>
            </p:cNvPr>
            <p:cNvCxnSpPr/>
            <p:nvPr/>
          </p:nvCxnSpPr>
          <p:spPr>
            <a:xfrm flipH="1">
              <a:off x="4655344" y="6670970"/>
              <a:ext cx="3193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200E347-1A30-4A24-B5B1-10D5AD2874B3}"/>
                </a:ext>
              </a:extLst>
            </p:cNvPr>
            <p:cNvCxnSpPr/>
            <p:nvPr/>
          </p:nvCxnSpPr>
          <p:spPr>
            <a:xfrm>
              <a:off x="4975622" y="6670970"/>
              <a:ext cx="177403" cy="241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0E84535-20C8-418A-9331-ADCD8C424169}"/>
                </a:ext>
              </a:extLst>
            </p:cNvPr>
            <p:cNvCxnSpPr/>
            <p:nvPr/>
          </p:nvCxnSpPr>
          <p:spPr>
            <a:xfrm flipV="1">
              <a:off x="4974648" y="6436519"/>
              <a:ext cx="151259" cy="23445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C08996C3-DD14-44EC-9CE3-A69C68CA5306}"/>
              </a:ext>
            </a:extLst>
          </p:cNvPr>
          <p:cNvGrpSpPr/>
          <p:nvPr/>
        </p:nvGrpSpPr>
        <p:grpSpPr>
          <a:xfrm rot="3800348">
            <a:off x="5658302" y="7273114"/>
            <a:ext cx="959847" cy="959847"/>
            <a:chOff x="5658302" y="6191047"/>
            <a:chExt cx="959847" cy="959847"/>
          </a:xfrm>
        </p:grpSpPr>
        <p:grpSp>
          <p:nvGrpSpPr>
            <p:cNvPr id="84" name="Group 83">
              <a:extLst>
                <a:ext uri="{FF2B5EF4-FFF2-40B4-BE49-F238E27FC236}">
                  <a16:creationId xmlns:a16="http://schemas.microsoft.com/office/drawing/2014/main" id="{28A6B6E5-AEAB-49D6-97AA-A239795C1980}"/>
                </a:ext>
              </a:extLst>
            </p:cNvPr>
            <p:cNvGrpSpPr/>
            <p:nvPr/>
          </p:nvGrpSpPr>
          <p:grpSpPr>
            <a:xfrm>
              <a:off x="5658302" y="6191047"/>
              <a:ext cx="959847" cy="959847"/>
              <a:chOff x="4498633" y="6191047"/>
              <a:chExt cx="959847" cy="959847"/>
            </a:xfrm>
          </p:grpSpPr>
          <p:sp>
            <p:nvSpPr>
              <p:cNvPr id="88" name="Star: 6 Points 87">
                <a:extLst>
                  <a:ext uri="{FF2B5EF4-FFF2-40B4-BE49-F238E27FC236}">
                    <a16:creationId xmlns:a16="http://schemas.microsoft.com/office/drawing/2014/main" id="{D1952340-905B-4E8C-AE12-01359ACD28AC}"/>
                  </a:ext>
                </a:extLst>
              </p:cNvPr>
              <p:cNvSpPr/>
              <p:nvPr/>
            </p:nvSpPr>
            <p:spPr>
              <a:xfrm>
                <a:off x="4498633" y="6191047"/>
                <a:ext cx="959847" cy="95984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cxnSp>
            <p:nvCxnSpPr>
              <p:cNvPr id="89" name="Straight Connector 88">
                <a:extLst>
                  <a:ext uri="{FF2B5EF4-FFF2-40B4-BE49-F238E27FC236}">
                    <a16:creationId xmlns:a16="http://schemas.microsoft.com/office/drawing/2014/main" id="{001F12CA-9257-4815-928B-899631817711}"/>
                  </a:ext>
                </a:extLst>
              </p:cNvPr>
              <p:cNvCxnSpPr>
                <a:cxnSpLocks/>
                <a:stCxn id="88" idx="2"/>
                <a:endCxn id="88" idx="5"/>
              </p:cNvCxnSpPr>
              <p:nvPr/>
            </p:nvCxnSpPr>
            <p:spPr>
              <a:xfrm flipV="1">
                <a:off x="4978557" y="6191047"/>
                <a:ext cx="0" cy="959847"/>
              </a:xfrm>
              <a:prstGeom prst="line">
                <a:avLst/>
              </a:prstGeom>
              <a:ln w="31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6559A4A-CD63-44B1-ADFA-D22FD87AC7C8}"/>
                  </a:ext>
                </a:extLst>
              </p:cNvPr>
              <p:cNvCxnSpPr/>
              <p:nvPr/>
            </p:nvCxnSpPr>
            <p:spPr>
              <a:xfrm>
                <a:off x="4655344" y="6670970"/>
                <a:ext cx="640556" cy="0"/>
              </a:xfrm>
              <a:prstGeom prst="line">
                <a:avLst/>
              </a:prstGeom>
              <a:ln w="31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85" name="Straight Connector 84">
              <a:extLst>
                <a:ext uri="{FF2B5EF4-FFF2-40B4-BE49-F238E27FC236}">
                  <a16:creationId xmlns:a16="http://schemas.microsoft.com/office/drawing/2014/main" id="{3E03AF60-2D16-47C7-9A8A-A6AE0ED4DBC6}"/>
                </a:ext>
              </a:extLst>
            </p:cNvPr>
            <p:cNvCxnSpPr>
              <a:stCxn id="88" idx="4"/>
            </p:cNvCxnSpPr>
            <p:nvPr/>
          </p:nvCxnSpPr>
          <p:spPr>
            <a:xfrm>
              <a:off x="5658302" y="6431009"/>
              <a:ext cx="476989" cy="239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9242165-A945-44B7-85C0-A91977B46C55}"/>
                </a:ext>
              </a:extLst>
            </p:cNvPr>
            <p:cNvCxnSpPr>
              <a:endCxn id="88" idx="0"/>
            </p:cNvCxnSpPr>
            <p:nvPr/>
          </p:nvCxnSpPr>
          <p:spPr>
            <a:xfrm flipV="1">
              <a:off x="6135291" y="6431009"/>
              <a:ext cx="482858" cy="239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4916C5B-E060-4AD3-8AEC-DE7814626BC2}"/>
                </a:ext>
              </a:extLst>
            </p:cNvPr>
            <p:cNvCxnSpPr>
              <a:endCxn id="88" idx="2"/>
            </p:cNvCxnSpPr>
            <p:nvPr/>
          </p:nvCxnSpPr>
          <p:spPr>
            <a:xfrm>
              <a:off x="6135291" y="6670970"/>
              <a:ext cx="2935" cy="47992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2" name="Straight Connector 91">
            <a:extLst>
              <a:ext uri="{FF2B5EF4-FFF2-40B4-BE49-F238E27FC236}">
                <a16:creationId xmlns:a16="http://schemas.microsoft.com/office/drawing/2014/main" id="{20A0D75D-748A-4362-92C6-A124BDBA776A}"/>
              </a:ext>
            </a:extLst>
          </p:cNvPr>
          <p:cNvCxnSpPr>
            <a:cxnSpLocks/>
            <a:endCxn id="13" idx="0"/>
          </p:cNvCxnSpPr>
          <p:nvPr/>
        </p:nvCxnSpPr>
        <p:spPr>
          <a:xfrm flipV="1">
            <a:off x="4896847" y="2649479"/>
            <a:ext cx="0" cy="5533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BC02707-E201-4F02-9CCD-66EF14DB05C6}"/>
              </a:ext>
            </a:extLst>
          </p:cNvPr>
          <p:cNvCxnSpPr>
            <a:cxnSpLocks/>
          </p:cNvCxnSpPr>
          <p:nvPr/>
        </p:nvCxnSpPr>
        <p:spPr>
          <a:xfrm>
            <a:off x="4896847" y="3198840"/>
            <a:ext cx="503828" cy="207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B92F586-8866-4D55-9034-4A13EA7F2C40}"/>
              </a:ext>
            </a:extLst>
          </p:cNvPr>
          <p:cNvCxnSpPr/>
          <p:nvPr/>
        </p:nvCxnSpPr>
        <p:spPr>
          <a:xfrm flipH="1">
            <a:off x="4421981" y="3198840"/>
            <a:ext cx="474866" cy="2373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682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30250" y="539750"/>
            <a:ext cx="6722836" cy="1323439"/>
          </a:xfrm>
          <a:prstGeom prst="rect">
            <a:avLst/>
          </a:prstGeom>
          <a:noFill/>
          <a:ln>
            <a:noFill/>
          </a:ln>
        </p:spPr>
        <p:txBody>
          <a:bodyPr wrap="square" rtlCol="0">
            <a:spAutoFit/>
          </a:bodyPr>
          <a:lstStyle/>
          <a:p>
            <a:r>
              <a:rPr lang="en-US" sz="4000" kern="1200">
                <a:ln>
                  <a:solidFill>
                    <a:schemeClr val="bg1">
                      <a:lumMod val="75000"/>
                    </a:schemeClr>
                  </a:solidFill>
                </a:ln>
                <a:solidFill>
                  <a:schemeClr val="tx1"/>
                </a:solidFill>
                <a:latin typeface="jabjai" panose="00000300000000000000" pitchFamily="2" charset="0"/>
              </a:rPr>
              <a:t>Fractions – part of the whole</a:t>
            </a:r>
          </a:p>
        </p:txBody>
      </p:sp>
      <p:sp>
        <p:nvSpPr>
          <p:cNvPr id="2" name="TextBox 1">
            <a:extLst>
              <a:ext uri="{FF2B5EF4-FFF2-40B4-BE49-F238E27FC236}">
                <a16:creationId xmlns:a16="http://schemas.microsoft.com/office/drawing/2014/main" id="{D61F1592-07A6-46BC-889D-89A179EF213E}"/>
              </a:ext>
            </a:extLst>
          </p:cNvPr>
          <p:cNvSpPr txBox="1"/>
          <p:nvPr/>
        </p:nvSpPr>
        <p:spPr>
          <a:xfrm>
            <a:off x="730249" y="2043058"/>
            <a:ext cx="6302375" cy="461665"/>
          </a:xfrm>
          <a:prstGeom prst="rect">
            <a:avLst/>
          </a:prstGeom>
          <a:noFill/>
        </p:spPr>
        <p:txBody>
          <a:bodyPr wrap="square" rtlCol="0">
            <a:spAutoFit/>
          </a:bodyPr>
          <a:lstStyle/>
          <a:p>
            <a:r>
              <a:rPr lang="en-US" sz="2400">
                <a:solidFill>
                  <a:schemeClr val="tx1">
                    <a:lumMod val="50000"/>
                    <a:lumOff val="50000"/>
                  </a:schemeClr>
                </a:solidFill>
                <a:latin typeface="Eras Light ITC" panose="020B0402030504020804" pitchFamily="34" charset="0"/>
              </a:rPr>
              <a:t>Parts must all be the same size – equal shares</a:t>
            </a:r>
          </a:p>
        </p:txBody>
      </p:sp>
      <p:pic>
        <p:nvPicPr>
          <p:cNvPr id="9" name="Picture 8">
            <a:extLst>
              <a:ext uri="{FF2B5EF4-FFF2-40B4-BE49-F238E27FC236}">
                <a16:creationId xmlns:a16="http://schemas.microsoft.com/office/drawing/2014/main" id="{A156370D-F95E-4CBD-899E-C17F7A99A4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251" y="2661767"/>
            <a:ext cx="1610598" cy="1465074"/>
          </a:xfrm>
          <a:prstGeom prst="rect">
            <a:avLst/>
          </a:prstGeom>
        </p:spPr>
      </p:pic>
      <p:sp>
        <p:nvSpPr>
          <p:cNvPr id="10" name="TextBox 9">
            <a:extLst>
              <a:ext uri="{FF2B5EF4-FFF2-40B4-BE49-F238E27FC236}">
                <a16:creationId xmlns:a16="http://schemas.microsoft.com/office/drawing/2014/main" id="{E331E59D-67DD-4BC4-BBF1-E27B0D2B6EB9}"/>
              </a:ext>
            </a:extLst>
          </p:cNvPr>
          <p:cNvSpPr txBox="1"/>
          <p:nvPr/>
        </p:nvSpPr>
        <p:spPr>
          <a:xfrm>
            <a:off x="1204710" y="2888050"/>
            <a:ext cx="1472426" cy="523220"/>
          </a:xfrm>
          <a:prstGeom prst="rect">
            <a:avLst/>
          </a:prstGeom>
          <a:noFill/>
        </p:spPr>
        <p:txBody>
          <a:bodyPr wrap="square" rtlCol="0">
            <a:spAutoFit/>
          </a:bodyPr>
          <a:lstStyle/>
          <a:p>
            <a:pPr algn="ctr"/>
            <a:r>
              <a:rPr lang="en-US" sz="1400">
                <a:latin typeface="Eras Light ITC" panose="020B0402030504020804" pitchFamily="34" charset="0"/>
              </a:rPr>
              <a:t>Unequal are Terminated. </a:t>
            </a:r>
            <a:endParaRPr lang="en-US" sz="1400" kern="1200">
              <a:solidFill>
                <a:schemeClr val="tx1"/>
              </a:solidFill>
              <a:latin typeface="Eras Light ITC" panose="020B0402030504020804" pitchFamily="34" charset="0"/>
            </a:endParaRP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73458D45-9956-4AF0-8E3B-1D8624CD5389}"/>
                  </a:ext>
                </a:extLst>
              </p14:cNvPr>
              <p14:cNvContentPartPr/>
              <p14:nvPr/>
            </p14:nvContentPartPr>
            <p14:xfrm>
              <a:off x="344323" y="3508544"/>
              <a:ext cx="1698200" cy="1942239"/>
            </p14:xfrm>
          </p:contentPart>
        </mc:Choice>
        <mc:Fallback xmlns="">
          <p:pic>
            <p:nvPicPr>
              <p:cNvPr id="11" name="Ink 10">
                <a:extLst>
                  <a:ext uri="{FF2B5EF4-FFF2-40B4-BE49-F238E27FC236}">
                    <a16:creationId xmlns:a16="http://schemas.microsoft.com/office/drawing/2014/main" id="{73458D45-9956-4AF0-8E3B-1D8624CD5389}"/>
                  </a:ext>
                </a:extLst>
              </p:cNvPr>
              <p:cNvPicPr/>
              <p:nvPr/>
            </p:nvPicPr>
            <p:blipFill>
              <a:blip r:embed="rId4"/>
              <a:stretch>
                <a:fillRect/>
              </a:stretch>
            </p:blipFill>
            <p:spPr>
              <a:xfrm>
                <a:off x="315888" y="3480103"/>
                <a:ext cx="1755071" cy="1999120"/>
              </a:xfrm>
              <a:prstGeom prst="rect">
                <a:avLst/>
              </a:prstGeom>
            </p:spPr>
          </p:pic>
        </mc:Fallback>
      </mc:AlternateContent>
      <p:sp>
        <p:nvSpPr>
          <p:cNvPr id="13" name="Oval 12">
            <a:extLst>
              <a:ext uri="{FF2B5EF4-FFF2-40B4-BE49-F238E27FC236}">
                <a16:creationId xmlns:a16="http://schemas.microsoft.com/office/drawing/2014/main" id="{EF3432D1-3844-4F1E-A2FA-400E779A0FB2}"/>
              </a:ext>
            </a:extLst>
          </p:cNvPr>
          <p:cNvSpPr/>
          <p:nvPr/>
        </p:nvSpPr>
        <p:spPr>
          <a:xfrm>
            <a:off x="4278085" y="2661767"/>
            <a:ext cx="1494066" cy="12958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sp>
        <p:nvSpPr>
          <p:cNvPr id="16" name="TextBox 15">
            <a:extLst>
              <a:ext uri="{FF2B5EF4-FFF2-40B4-BE49-F238E27FC236}">
                <a16:creationId xmlns:a16="http://schemas.microsoft.com/office/drawing/2014/main" id="{7008025B-FF64-436B-A4D6-945489239626}"/>
              </a:ext>
            </a:extLst>
          </p:cNvPr>
          <p:cNvSpPr txBox="1"/>
          <p:nvPr/>
        </p:nvSpPr>
        <p:spPr>
          <a:xfrm>
            <a:off x="730249" y="8519356"/>
            <a:ext cx="5675477" cy="461665"/>
          </a:xfrm>
          <a:prstGeom prst="rect">
            <a:avLst/>
          </a:prstGeom>
          <a:noFill/>
        </p:spPr>
        <p:txBody>
          <a:bodyPr wrap="square" rtlCol="0">
            <a:spAutoFit/>
          </a:bodyPr>
          <a:lstStyle/>
          <a:p>
            <a:r>
              <a:rPr lang="en-US" sz="2400">
                <a:solidFill>
                  <a:schemeClr val="tx1">
                    <a:lumMod val="50000"/>
                    <a:lumOff val="50000"/>
                  </a:schemeClr>
                </a:solidFill>
                <a:latin typeface="Eras Light ITC" panose="020B0402030504020804" pitchFamily="34" charset="0"/>
              </a:rPr>
              <a:t>Cross out the shapes with unequal shares.</a:t>
            </a:r>
          </a:p>
        </p:txBody>
      </p:sp>
      <p:cxnSp>
        <p:nvCxnSpPr>
          <p:cNvPr id="4" name="Straight Connector 3">
            <a:extLst>
              <a:ext uri="{FF2B5EF4-FFF2-40B4-BE49-F238E27FC236}">
                <a16:creationId xmlns:a16="http://schemas.microsoft.com/office/drawing/2014/main" id="{3BD4BCE0-019E-4688-915D-772CB7EBFE99}"/>
              </a:ext>
            </a:extLst>
          </p:cNvPr>
          <p:cNvCxnSpPr>
            <a:stCxn id="13" idx="1"/>
            <a:endCxn id="13" idx="7"/>
          </p:cNvCxnSpPr>
          <p:nvPr/>
        </p:nvCxnSpPr>
        <p:spPr>
          <a:xfrm>
            <a:off x="4496886" y="2851543"/>
            <a:ext cx="10564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D734D1-C44E-458C-BCB0-F0573E76C405}"/>
              </a:ext>
            </a:extLst>
          </p:cNvPr>
          <p:cNvCxnSpPr>
            <a:stCxn id="13" idx="2"/>
            <a:endCxn id="13" idx="6"/>
          </p:cNvCxnSpPr>
          <p:nvPr/>
        </p:nvCxnSpPr>
        <p:spPr>
          <a:xfrm>
            <a:off x="4278085" y="3309703"/>
            <a:ext cx="1494066"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E635D3A-6431-4DB5-AA67-F745EC8272C6}"/>
              </a:ext>
            </a:extLst>
          </p:cNvPr>
          <p:cNvCxnSpPr>
            <a:stCxn id="13" idx="3"/>
            <a:endCxn id="13" idx="5"/>
          </p:cNvCxnSpPr>
          <p:nvPr/>
        </p:nvCxnSpPr>
        <p:spPr>
          <a:xfrm>
            <a:off x="4496886" y="3767862"/>
            <a:ext cx="105646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6599587-3B1D-4C3C-8D43-9DFECACD784F}"/>
              </a:ext>
            </a:extLst>
          </p:cNvPr>
          <p:cNvGrpSpPr/>
          <p:nvPr/>
        </p:nvGrpSpPr>
        <p:grpSpPr>
          <a:xfrm>
            <a:off x="5317783" y="6046552"/>
            <a:ext cx="1959317" cy="1959317"/>
            <a:chOff x="5270158" y="4086022"/>
            <a:chExt cx="1959317" cy="1959317"/>
          </a:xfrm>
        </p:grpSpPr>
        <p:sp>
          <p:nvSpPr>
            <p:cNvPr id="20" name="Star: 6 Points 19">
              <a:extLst>
                <a:ext uri="{FF2B5EF4-FFF2-40B4-BE49-F238E27FC236}">
                  <a16:creationId xmlns:a16="http://schemas.microsoft.com/office/drawing/2014/main" id="{CAB7D8F0-CCE5-4CE2-9342-465A1B4FA516}"/>
                </a:ext>
              </a:extLst>
            </p:cNvPr>
            <p:cNvSpPr/>
            <p:nvPr/>
          </p:nvSpPr>
          <p:spPr>
            <a:xfrm>
              <a:off x="5270158" y="4086022"/>
              <a:ext cx="1959317" cy="195931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806F1DE-508E-47FE-8DB1-9F69C896603A}"/>
                </a:ext>
              </a:extLst>
            </p:cNvPr>
            <p:cNvGrpSpPr/>
            <p:nvPr/>
          </p:nvGrpSpPr>
          <p:grpSpPr>
            <a:xfrm>
              <a:off x="5595938" y="4557949"/>
              <a:ext cx="1347787" cy="1019802"/>
              <a:chOff x="5595938" y="4557949"/>
              <a:chExt cx="1347787" cy="1019802"/>
            </a:xfrm>
          </p:grpSpPr>
          <p:cxnSp>
            <p:nvCxnSpPr>
              <p:cNvPr id="19" name="Straight Connector 18">
                <a:extLst>
                  <a:ext uri="{FF2B5EF4-FFF2-40B4-BE49-F238E27FC236}">
                    <a16:creationId xmlns:a16="http://schemas.microsoft.com/office/drawing/2014/main" id="{FCFA890A-D4AC-4CAE-A455-2B889BB80B60}"/>
                  </a:ext>
                </a:extLst>
              </p:cNvPr>
              <p:cNvCxnSpPr/>
              <p:nvPr/>
            </p:nvCxnSpPr>
            <p:spPr>
              <a:xfrm>
                <a:off x="5915025" y="4557949"/>
                <a:ext cx="676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D0F78A-57C0-46BF-9B94-D13959DC55D0}"/>
                  </a:ext>
                </a:extLst>
              </p:cNvPr>
              <p:cNvCxnSpPr>
                <a:cxnSpLocks/>
              </p:cNvCxnSpPr>
              <p:nvPr/>
            </p:nvCxnSpPr>
            <p:spPr>
              <a:xfrm>
                <a:off x="6591300" y="4557949"/>
                <a:ext cx="352425" cy="552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2CC39-D844-441D-AB6F-CE91924666B7}"/>
                  </a:ext>
                </a:extLst>
              </p:cNvPr>
              <p:cNvCxnSpPr/>
              <p:nvPr/>
            </p:nvCxnSpPr>
            <p:spPr>
              <a:xfrm flipH="1">
                <a:off x="6591300" y="5089713"/>
                <a:ext cx="328613" cy="486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B8EB80-AD29-412A-9CF0-C06FF3752F83}"/>
                  </a:ext>
                </a:extLst>
              </p:cNvPr>
              <p:cNvCxnSpPr>
                <a:cxnSpLocks/>
              </p:cNvCxnSpPr>
              <p:nvPr/>
            </p:nvCxnSpPr>
            <p:spPr>
              <a:xfrm>
                <a:off x="5595938" y="5025537"/>
                <a:ext cx="352425" cy="552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DBE534-4E79-453A-8F40-FF9C299980B3}"/>
                  </a:ext>
                </a:extLst>
              </p:cNvPr>
              <p:cNvCxnSpPr/>
              <p:nvPr/>
            </p:nvCxnSpPr>
            <p:spPr>
              <a:xfrm>
                <a:off x="5948363" y="5542677"/>
                <a:ext cx="676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E46E9-04B2-46D3-809B-FB5C7912D0F3}"/>
                  </a:ext>
                </a:extLst>
              </p:cNvPr>
              <p:cNvCxnSpPr/>
              <p:nvPr/>
            </p:nvCxnSpPr>
            <p:spPr>
              <a:xfrm flipH="1">
                <a:off x="5631656" y="4557949"/>
                <a:ext cx="328613" cy="486065"/>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00A43F9E-C16A-4FE4-B494-A779ED8B0689}"/>
              </a:ext>
            </a:extLst>
          </p:cNvPr>
          <p:cNvGrpSpPr/>
          <p:nvPr/>
        </p:nvGrpSpPr>
        <p:grpSpPr>
          <a:xfrm>
            <a:off x="3232951" y="4919663"/>
            <a:ext cx="1263935" cy="1276350"/>
            <a:chOff x="3232951" y="4919663"/>
            <a:chExt cx="1263935" cy="1276350"/>
          </a:xfrm>
        </p:grpSpPr>
        <p:sp>
          <p:nvSpPr>
            <p:cNvPr id="15" name="Rectangle: Rounded Corners 14">
              <a:extLst>
                <a:ext uri="{FF2B5EF4-FFF2-40B4-BE49-F238E27FC236}">
                  <a16:creationId xmlns:a16="http://schemas.microsoft.com/office/drawing/2014/main" id="{034E0004-BBE9-4FDC-8C3D-B95BA8026870}"/>
                </a:ext>
              </a:extLst>
            </p:cNvPr>
            <p:cNvSpPr/>
            <p:nvPr/>
          </p:nvSpPr>
          <p:spPr>
            <a:xfrm>
              <a:off x="3232951" y="4923857"/>
              <a:ext cx="1237639" cy="1237639"/>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cxnSp>
          <p:nvCxnSpPr>
            <p:cNvPr id="32" name="Straight Connector 31">
              <a:extLst>
                <a:ext uri="{FF2B5EF4-FFF2-40B4-BE49-F238E27FC236}">
                  <a16:creationId xmlns:a16="http://schemas.microsoft.com/office/drawing/2014/main" id="{0929FC7D-EFDD-442A-8107-C72D50774792}"/>
                </a:ext>
              </a:extLst>
            </p:cNvPr>
            <p:cNvCxnSpPr/>
            <p:nvPr/>
          </p:nvCxnSpPr>
          <p:spPr>
            <a:xfrm>
              <a:off x="3252788" y="4919663"/>
              <a:ext cx="1244098" cy="127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1EC3CF-DDBB-495F-9F96-07F4FC3C7653}"/>
                </a:ext>
              </a:extLst>
            </p:cNvPr>
            <p:cNvCxnSpPr/>
            <p:nvPr/>
          </p:nvCxnSpPr>
          <p:spPr>
            <a:xfrm flipH="1">
              <a:off x="3232951" y="4923857"/>
              <a:ext cx="1252268" cy="123763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BB512BB-75C3-47C9-ADE1-65CCED97306B}"/>
              </a:ext>
            </a:extLst>
          </p:cNvPr>
          <p:cNvGrpSpPr/>
          <p:nvPr/>
        </p:nvGrpSpPr>
        <p:grpSpPr>
          <a:xfrm>
            <a:off x="683776" y="6161496"/>
            <a:ext cx="1111687" cy="1111687"/>
            <a:chOff x="1055251" y="7135528"/>
            <a:chExt cx="1111687" cy="1111687"/>
          </a:xfrm>
        </p:grpSpPr>
        <p:sp>
          <p:nvSpPr>
            <p:cNvPr id="35" name="Arrow: Chevron 34">
              <a:extLst>
                <a:ext uri="{FF2B5EF4-FFF2-40B4-BE49-F238E27FC236}">
                  <a16:creationId xmlns:a16="http://schemas.microsoft.com/office/drawing/2014/main" id="{7A9F2AA8-89E2-4DFE-8933-F6DD9D9552B6}"/>
                </a:ext>
              </a:extLst>
            </p:cNvPr>
            <p:cNvSpPr/>
            <p:nvPr/>
          </p:nvSpPr>
          <p:spPr>
            <a:xfrm>
              <a:off x="1055251" y="7135528"/>
              <a:ext cx="1111687" cy="1111687"/>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Eras Light ITC" panose="020B0402030504020804" pitchFamily="34" charset="0"/>
              </a:endParaRPr>
            </a:p>
          </p:txBody>
        </p:sp>
        <p:cxnSp>
          <p:nvCxnSpPr>
            <p:cNvPr id="37" name="Straight Connector 36">
              <a:extLst>
                <a:ext uri="{FF2B5EF4-FFF2-40B4-BE49-F238E27FC236}">
                  <a16:creationId xmlns:a16="http://schemas.microsoft.com/office/drawing/2014/main" id="{29BD1AC3-3997-4983-B865-6B8711CC9AC0}"/>
                </a:ext>
              </a:extLst>
            </p:cNvPr>
            <p:cNvCxnSpPr>
              <a:stCxn id="35" idx="1"/>
              <a:endCxn id="35" idx="3"/>
            </p:cNvCxnSpPr>
            <p:nvPr/>
          </p:nvCxnSpPr>
          <p:spPr>
            <a:xfrm>
              <a:off x="1611095" y="7691372"/>
              <a:ext cx="55584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1AADBA02-8C7D-424B-B4F3-AC2086611197}"/>
              </a:ext>
            </a:extLst>
          </p:cNvPr>
          <p:cNvSpPr/>
          <p:nvPr/>
        </p:nvSpPr>
        <p:spPr>
          <a:xfrm>
            <a:off x="2390775" y="6986067"/>
            <a:ext cx="2214563" cy="9625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ras Light ITC" panose="020B0402030504020804" pitchFamily="34" charset="0"/>
            </a:endParaRPr>
          </a:p>
        </p:txBody>
      </p:sp>
      <p:cxnSp>
        <p:nvCxnSpPr>
          <p:cNvPr id="46" name="Straight Connector 45">
            <a:extLst>
              <a:ext uri="{FF2B5EF4-FFF2-40B4-BE49-F238E27FC236}">
                <a16:creationId xmlns:a16="http://schemas.microsoft.com/office/drawing/2014/main" id="{E9277300-0C42-4D2D-9D5D-FE065FB1C9D5}"/>
              </a:ext>
            </a:extLst>
          </p:cNvPr>
          <p:cNvCxnSpPr>
            <a:stCxn id="42" idx="0"/>
            <a:endCxn id="42" idx="2"/>
          </p:cNvCxnSpPr>
          <p:nvPr/>
        </p:nvCxnSpPr>
        <p:spPr>
          <a:xfrm>
            <a:off x="3498057" y="6986067"/>
            <a:ext cx="0" cy="962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EE3B5E-D0D8-4809-9C6D-79238F43D875}"/>
              </a:ext>
            </a:extLst>
          </p:cNvPr>
          <p:cNvCxnSpPr/>
          <p:nvPr/>
        </p:nvCxnSpPr>
        <p:spPr>
          <a:xfrm>
            <a:off x="2390775" y="7729538"/>
            <a:ext cx="2214563"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Isosceles Triangle 48">
            <a:extLst>
              <a:ext uri="{FF2B5EF4-FFF2-40B4-BE49-F238E27FC236}">
                <a16:creationId xmlns:a16="http://schemas.microsoft.com/office/drawing/2014/main" id="{8B722D83-84A4-4574-B19E-02E1F4C26CDE}"/>
              </a:ext>
            </a:extLst>
          </p:cNvPr>
          <p:cNvSpPr/>
          <p:nvPr/>
        </p:nvSpPr>
        <p:spPr>
          <a:xfrm>
            <a:off x="5796490" y="4579939"/>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7D9B9619-CA1E-4D3C-8724-40D5FD3B6E24}"/>
              </a:ext>
            </a:extLst>
          </p:cNvPr>
          <p:cNvCxnSpPr>
            <a:endCxn id="49" idx="2"/>
          </p:cNvCxnSpPr>
          <p:nvPr/>
        </p:nvCxnSpPr>
        <p:spPr>
          <a:xfrm flipH="1">
            <a:off x="5796490" y="5171702"/>
            <a:ext cx="538162" cy="322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0F722D-3B19-4357-9043-19D96CA0C3C9}"/>
              </a:ext>
            </a:extLst>
          </p:cNvPr>
          <p:cNvCxnSpPr>
            <a:stCxn id="49" idx="0"/>
          </p:cNvCxnSpPr>
          <p:nvPr/>
        </p:nvCxnSpPr>
        <p:spPr>
          <a:xfrm>
            <a:off x="6326842" y="4579939"/>
            <a:ext cx="0" cy="582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9CA540-1A6E-457E-9516-B55EFB1280A3}"/>
              </a:ext>
            </a:extLst>
          </p:cNvPr>
          <p:cNvCxnSpPr>
            <a:endCxn id="49" idx="4"/>
          </p:cNvCxnSpPr>
          <p:nvPr/>
        </p:nvCxnSpPr>
        <p:spPr>
          <a:xfrm>
            <a:off x="6334652" y="5171702"/>
            <a:ext cx="522542" cy="322637"/>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BB694069-494A-422C-9C4C-4FEA8B4846C3}"/>
              </a:ext>
            </a:extLst>
          </p:cNvPr>
          <p:cNvSpPr/>
          <p:nvPr/>
        </p:nvSpPr>
        <p:spPr>
          <a:xfrm rot="1392739">
            <a:off x="2772979" y="4183161"/>
            <a:ext cx="2735943" cy="1394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270E289-3FA4-467A-8577-B08335C067A5}"/>
              </a:ext>
            </a:extLst>
          </p:cNvPr>
          <p:cNvSpPr/>
          <p:nvPr/>
        </p:nvSpPr>
        <p:spPr>
          <a:xfrm rot="5400000">
            <a:off x="6242526" y="3226444"/>
            <a:ext cx="1975543"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4ED277BE-E69D-4238-832B-6D573451E442}"/>
              </a:ext>
            </a:extLst>
          </p:cNvPr>
          <p:cNvCxnSpPr>
            <a:cxnSpLocks/>
          </p:cNvCxnSpPr>
          <p:nvPr/>
        </p:nvCxnSpPr>
        <p:spPr>
          <a:xfrm>
            <a:off x="6991350" y="3293944"/>
            <a:ext cx="4617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6E326D7-6E0B-43FD-821E-E6A274912D73}"/>
              </a:ext>
            </a:extLst>
          </p:cNvPr>
          <p:cNvCxnSpPr/>
          <p:nvPr/>
        </p:nvCxnSpPr>
        <p:spPr>
          <a:xfrm flipV="1">
            <a:off x="3171371" y="3649634"/>
            <a:ext cx="326686" cy="632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8868559-429C-47C4-B39F-0A68068C0BCE}"/>
              </a:ext>
            </a:extLst>
          </p:cNvPr>
          <p:cNvCxnSpPr/>
          <p:nvPr/>
        </p:nvCxnSpPr>
        <p:spPr>
          <a:xfrm flipV="1">
            <a:off x="3476860" y="3767862"/>
            <a:ext cx="326686" cy="632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1B98625-AB1C-42C2-91BA-34FD6A2BA891}"/>
              </a:ext>
            </a:extLst>
          </p:cNvPr>
          <p:cNvCxnSpPr/>
          <p:nvPr/>
        </p:nvCxnSpPr>
        <p:spPr>
          <a:xfrm flipV="1">
            <a:off x="4076289" y="3969445"/>
            <a:ext cx="326686" cy="632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1DEAAE-F078-4A95-8553-F208C8C92AB4}"/>
              </a:ext>
            </a:extLst>
          </p:cNvPr>
          <p:cNvCxnSpPr/>
          <p:nvPr/>
        </p:nvCxnSpPr>
        <p:spPr>
          <a:xfrm>
            <a:off x="3984171" y="2661767"/>
            <a:ext cx="2213429" cy="1394976"/>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95E6B87C-6277-4D54-9E26-B0C1BE37C93B}"/>
              </a:ext>
            </a:extLst>
          </p:cNvPr>
          <p:cNvCxnSpPr/>
          <p:nvPr/>
        </p:nvCxnSpPr>
        <p:spPr>
          <a:xfrm flipH="1">
            <a:off x="3984171" y="2661767"/>
            <a:ext cx="1978479" cy="1106095"/>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E7A8593C-AE22-4AD4-A1C2-43B4A810FBA0}"/>
              </a:ext>
            </a:extLst>
          </p:cNvPr>
          <p:cNvCxnSpPr/>
          <p:nvPr/>
        </p:nvCxnSpPr>
        <p:spPr>
          <a:xfrm>
            <a:off x="3621314" y="3411270"/>
            <a:ext cx="454975" cy="1190256"/>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B63B5611-D58D-41D5-86E2-ED7DCB9E9C0D}"/>
              </a:ext>
            </a:extLst>
          </p:cNvPr>
          <p:cNvCxnSpPr/>
          <p:nvPr/>
        </p:nvCxnSpPr>
        <p:spPr>
          <a:xfrm flipH="1">
            <a:off x="3252788" y="3853543"/>
            <a:ext cx="1025297" cy="428172"/>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38BE4BE4-D3EC-4B2F-8E0F-D85C2CA5B127}"/>
              </a:ext>
            </a:extLst>
          </p:cNvPr>
          <p:cNvCxnSpPr/>
          <p:nvPr/>
        </p:nvCxnSpPr>
        <p:spPr>
          <a:xfrm>
            <a:off x="2856229" y="6451600"/>
            <a:ext cx="1614361" cy="1886857"/>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83C84916-B3B4-41F7-8463-6B6E7ADD532A}"/>
              </a:ext>
            </a:extLst>
          </p:cNvPr>
          <p:cNvCxnSpPr/>
          <p:nvPr/>
        </p:nvCxnSpPr>
        <p:spPr>
          <a:xfrm flipH="1">
            <a:off x="2856229" y="6518479"/>
            <a:ext cx="1421856" cy="1790950"/>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17AD6C37-A254-477B-B44D-0F55B6022679}"/>
              </a:ext>
            </a:extLst>
          </p:cNvPr>
          <p:cNvCxnSpPr/>
          <p:nvPr/>
        </p:nvCxnSpPr>
        <p:spPr>
          <a:xfrm>
            <a:off x="5679281" y="6046552"/>
            <a:ext cx="1773805" cy="2132248"/>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60DAD612-66A8-4134-8AB6-CC60EB49FA15}"/>
              </a:ext>
            </a:extLst>
          </p:cNvPr>
          <p:cNvCxnSpPr/>
          <p:nvPr/>
        </p:nvCxnSpPr>
        <p:spPr>
          <a:xfrm flipH="1">
            <a:off x="5425672" y="5943600"/>
            <a:ext cx="1483128" cy="2005013"/>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18672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9" name="Ink 48">
                <a:extLst>
                  <a:ext uri="{FF2B5EF4-FFF2-40B4-BE49-F238E27FC236}">
                    <a16:creationId xmlns:a16="http://schemas.microsoft.com/office/drawing/2014/main" id="{D640B45C-608A-4002-BB15-9C0E5E956839}"/>
                  </a:ext>
                </a:extLst>
              </p14:cNvPr>
              <p14:cNvContentPartPr/>
              <p14:nvPr/>
            </p14:nvContentPartPr>
            <p14:xfrm>
              <a:off x="646019" y="2168727"/>
              <a:ext cx="1713329" cy="1267881"/>
            </p14:xfrm>
          </p:contentPart>
        </mc:Choice>
        <mc:Fallback xmlns="">
          <p:pic>
            <p:nvPicPr>
              <p:cNvPr id="49" name="Ink 48">
                <a:extLst>
                  <a:ext uri="{FF2B5EF4-FFF2-40B4-BE49-F238E27FC236}">
                    <a16:creationId xmlns:a16="http://schemas.microsoft.com/office/drawing/2014/main" id="{D640B45C-608A-4002-BB15-9C0E5E956839}"/>
                  </a:ext>
                </a:extLst>
              </p:cNvPr>
              <p:cNvPicPr/>
              <p:nvPr/>
            </p:nvPicPr>
            <p:blipFill>
              <a:blip r:embed="rId3"/>
              <a:stretch>
                <a:fillRect/>
              </a:stretch>
            </p:blipFill>
            <p:spPr>
              <a:xfrm>
                <a:off x="628022" y="2150728"/>
                <a:ext cx="1748963" cy="1303520"/>
              </a:xfrm>
              <a:prstGeom prst="rect">
                <a:avLst/>
              </a:prstGeom>
            </p:spPr>
          </p:pic>
        </mc:Fallback>
      </mc:AlternateContent>
      <p:grpSp>
        <p:nvGrpSpPr>
          <p:cNvPr id="287" name="Group 286">
            <a:extLst>
              <a:ext uri="{FF2B5EF4-FFF2-40B4-BE49-F238E27FC236}">
                <a16:creationId xmlns:a16="http://schemas.microsoft.com/office/drawing/2014/main" id="{FAD5E90C-4F6D-46B9-BBAB-14D76D45856E}"/>
              </a:ext>
            </a:extLst>
          </p:cNvPr>
          <p:cNvGrpSpPr/>
          <p:nvPr/>
        </p:nvGrpSpPr>
        <p:grpSpPr>
          <a:xfrm>
            <a:off x="884987" y="4492468"/>
            <a:ext cx="1248613" cy="2520430"/>
            <a:chOff x="2637587" y="631668"/>
            <a:chExt cx="4526930" cy="9137986"/>
          </a:xfrm>
        </p:grpSpPr>
        <mc:AlternateContent xmlns:mc="http://schemas.openxmlformats.org/markup-compatibility/2006" xmlns:p14="http://schemas.microsoft.com/office/powerpoint/2010/main">
          <mc:Choice Requires="p14">
            <p:contentPart p14:bwMode="auto" r:id="rId4">
              <p14:nvContentPartPr>
                <p14:cNvPr id="96" name="Ink 95">
                  <a:extLst>
                    <a:ext uri="{FF2B5EF4-FFF2-40B4-BE49-F238E27FC236}">
                      <a16:creationId xmlns:a16="http://schemas.microsoft.com/office/drawing/2014/main" id="{6D5D9F2D-5599-45D5-9863-A01642ACBC14}"/>
                    </a:ext>
                  </a:extLst>
                </p14:cNvPr>
                <p14:cNvContentPartPr/>
                <p14:nvPr/>
              </p14:nvContentPartPr>
              <p14:xfrm>
                <a:off x="4336594" y="1431588"/>
                <a:ext cx="1285560" cy="582480"/>
              </p14:xfrm>
            </p:contentPart>
          </mc:Choice>
          <mc:Fallback xmlns="">
            <p:pic>
              <p:nvPicPr>
                <p:cNvPr id="96" name="Ink 95">
                  <a:extLst>
                    <a:ext uri="{FF2B5EF4-FFF2-40B4-BE49-F238E27FC236}">
                      <a16:creationId xmlns:a16="http://schemas.microsoft.com/office/drawing/2014/main" id="{6D5D9F2D-5599-45D5-9863-A01642ACBC14}"/>
                    </a:ext>
                  </a:extLst>
                </p:cNvPr>
                <p:cNvPicPr/>
                <p:nvPr/>
              </p:nvPicPr>
              <p:blipFill>
                <a:blip r:embed="rId5"/>
                <a:stretch>
                  <a:fillRect/>
                </a:stretch>
              </p:blipFill>
              <p:spPr>
                <a:xfrm>
                  <a:off x="4271403" y="1366434"/>
                  <a:ext cx="1414638" cy="71148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7" name="Ink 96">
                  <a:extLst>
                    <a:ext uri="{FF2B5EF4-FFF2-40B4-BE49-F238E27FC236}">
                      <a16:creationId xmlns:a16="http://schemas.microsoft.com/office/drawing/2014/main" id="{6EC2AE23-8CC1-4BD3-9D5C-ACCB1DD3DC15}"/>
                    </a:ext>
                  </a:extLst>
                </p14:cNvPr>
                <p14:cNvContentPartPr/>
                <p14:nvPr/>
              </p14:nvContentPartPr>
              <p14:xfrm>
                <a:off x="4097194" y="631668"/>
                <a:ext cx="1638720" cy="1662840"/>
              </p14:xfrm>
            </p:contentPart>
          </mc:Choice>
          <mc:Fallback xmlns="">
            <p:pic>
              <p:nvPicPr>
                <p:cNvPr id="97" name="Ink 96">
                  <a:extLst>
                    <a:ext uri="{FF2B5EF4-FFF2-40B4-BE49-F238E27FC236}">
                      <a16:creationId xmlns:a16="http://schemas.microsoft.com/office/drawing/2014/main" id="{6EC2AE23-8CC1-4BD3-9D5C-ACCB1DD3DC15}"/>
                    </a:ext>
                  </a:extLst>
                </p:cNvPr>
                <p:cNvPicPr/>
                <p:nvPr/>
              </p:nvPicPr>
              <p:blipFill>
                <a:blip r:embed="rId7"/>
                <a:stretch>
                  <a:fillRect/>
                </a:stretch>
              </p:blipFill>
              <p:spPr>
                <a:xfrm>
                  <a:off x="4031958" y="566459"/>
                  <a:ext cx="1767887" cy="179195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8" name="Ink 97">
                  <a:extLst>
                    <a:ext uri="{FF2B5EF4-FFF2-40B4-BE49-F238E27FC236}">
                      <a16:creationId xmlns:a16="http://schemas.microsoft.com/office/drawing/2014/main" id="{C09467BA-B27D-4878-879C-98F4BA91E603}"/>
                    </a:ext>
                  </a:extLst>
                </p14:cNvPr>
                <p14:cNvContentPartPr/>
                <p14:nvPr/>
              </p14:nvContentPartPr>
              <p14:xfrm>
                <a:off x="4205914" y="1256988"/>
                <a:ext cx="142200" cy="1053360"/>
              </p14:xfrm>
            </p:contentPart>
          </mc:Choice>
          <mc:Fallback xmlns="">
            <p:pic>
              <p:nvPicPr>
                <p:cNvPr id="98" name="Ink 97">
                  <a:extLst>
                    <a:ext uri="{FF2B5EF4-FFF2-40B4-BE49-F238E27FC236}">
                      <a16:creationId xmlns:a16="http://schemas.microsoft.com/office/drawing/2014/main" id="{C09467BA-B27D-4878-879C-98F4BA91E603}"/>
                    </a:ext>
                  </a:extLst>
                </p:cNvPr>
                <p:cNvPicPr/>
                <p:nvPr/>
              </p:nvPicPr>
              <p:blipFill>
                <a:blip r:embed="rId9"/>
                <a:stretch>
                  <a:fillRect/>
                </a:stretch>
              </p:blipFill>
              <p:spPr>
                <a:xfrm>
                  <a:off x="4141278" y="1191805"/>
                  <a:ext cx="270180" cy="118242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4" name="Ink 123">
                  <a:extLst>
                    <a:ext uri="{FF2B5EF4-FFF2-40B4-BE49-F238E27FC236}">
                      <a16:creationId xmlns:a16="http://schemas.microsoft.com/office/drawing/2014/main" id="{FCB16D7A-8459-4739-A6C9-645090EE0EB3}"/>
                    </a:ext>
                  </a:extLst>
                </p14:cNvPr>
                <p14:cNvContentPartPr/>
                <p14:nvPr/>
              </p14:nvContentPartPr>
              <p14:xfrm>
                <a:off x="4533154" y="1786188"/>
                <a:ext cx="1088280" cy="687960"/>
              </p14:xfrm>
            </p:contentPart>
          </mc:Choice>
          <mc:Fallback xmlns="">
            <p:pic>
              <p:nvPicPr>
                <p:cNvPr id="124" name="Ink 123">
                  <a:extLst>
                    <a:ext uri="{FF2B5EF4-FFF2-40B4-BE49-F238E27FC236}">
                      <a16:creationId xmlns:a16="http://schemas.microsoft.com/office/drawing/2014/main" id="{FCB16D7A-8459-4739-A6C9-645090EE0EB3}"/>
                    </a:ext>
                  </a:extLst>
                </p:cNvPr>
                <p:cNvPicPr/>
                <p:nvPr/>
              </p:nvPicPr>
              <p:blipFill>
                <a:blip r:embed="rId11"/>
                <a:stretch>
                  <a:fillRect/>
                </a:stretch>
              </p:blipFill>
              <p:spPr>
                <a:xfrm>
                  <a:off x="4467988" y="1721040"/>
                  <a:ext cx="1217310" cy="81695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5" name="Ink 124">
                  <a:extLst>
                    <a:ext uri="{FF2B5EF4-FFF2-40B4-BE49-F238E27FC236}">
                      <a16:creationId xmlns:a16="http://schemas.microsoft.com/office/drawing/2014/main" id="{C0F27A0C-4A13-4D1B-824E-7ED5900C68D1}"/>
                    </a:ext>
                  </a:extLst>
                </p14:cNvPr>
                <p14:cNvContentPartPr/>
                <p14:nvPr/>
              </p14:nvContentPartPr>
              <p14:xfrm>
                <a:off x="4364314" y="1881228"/>
                <a:ext cx="1652400" cy="2145240"/>
              </p14:xfrm>
            </p:contentPart>
          </mc:Choice>
          <mc:Fallback xmlns="">
            <p:pic>
              <p:nvPicPr>
                <p:cNvPr id="125" name="Ink 124">
                  <a:extLst>
                    <a:ext uri="{FF2B5EF4-FFF2-40B4-BE49-F238E27FC236}">
                      <a16:creationId xmlns:a16="http://schemas.microsoft.com/office/drawing/2014/main" id="{C0F27A0C-4A13-4D1B-824E-7ED5900C68D1}"/>
                    </a:ext>
                  </a:extLst>
                </p:cNvPr>
                <p:cNvPicPr/>
                <p:nvPr/>
              </p:nvPicPr>
              <p:blipFill>
                <a:blip r:embed="rId13"/>
                <a:stretch>
                  <a:fillRect/>
                </a:stretch>
              </p:blipFill>
              <p:spPr>
                <a:xfrm>
                  <a:off x="4299105" y="1815983"/>
                  <a:ext cx="1781514" cy="227442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5" name="Ink 134">
                  <a:extLst>
                    <a:ext uri="{FF2B5EF4-FFF2-40B4-BE49-F238E27FC236}">
                      <a16:creationId xmlns:a16="http://schemas.microsoft.com/office/drawing/2014/main" id="{1C765539-3F04-4EA5-B569-03BFE00763EF}"/>
                    </a:ext>
                  </a:extLst>
                </p14:cNvPr>
                <p14:cNvContentPartPr/>
                <p14:nvPr/>
              </p14:nvContentPartPr>
              <p14:xfrm>
                <a:off x="4340747" y="3418684"/>
                <a:ext cx="639000" cy="907920"/>
              </p14:xfrm>
            </p:contentPart>
          </mc:Choice>
          <mc:Fallback xmlns="">
            <p:pic>
              <p:nvPicPr>
                <p:cNvPr id="135" name="Ink 134">
                  <a:extLst>
                    <a:ext uri="{FF2B5EF4-FFF2-40B4-BE49-F238E27FC236}">
                      <a16:creationId xmlns:a16="http://schemas.microsoft.com/office/drawing/2014/main" id="{1C765539-3F04-4EA5-B569-03BFE00763EF}"/>
                    </a:ext>
                  </a:extLst>
                </p:cNvPr>
                <p:cNvPicPr/>
                <p:nvPr/>
              </p:nvPicPr>
              <p:blipFill>
                <a:blip r:embed="rId15"/>
                <a:stretch>
                  <a:fillRect/>
                </a:stretch>
              </p:blipFill>
              <p:spPr>
                <a:xfrm>
                  <a:off x="4275543" y="3353460"/>
                  <a:ext cx="768104" cy="103706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6" name="Ink 135">
                  <a:extLst>
                    <a:ext uri="{FF2B5EF4-FFF2-40B4-BE49-F238E27FC236}">
                      <a16:creationId xmlns:a16="http://schemas.microsoft.com/office/drawing/2014/main" id="{38F93773-9F74-46C0-8771-7B742F50F80C}"/>
                    </a:ext>
                  </a:extLst>
                </p14:cNvPr>
                <p14:cNvContentPartPr/>
                <p14:nvPr/>
              </p14:nvContentPartPr>
              <p14:xfrm>
                <a:off x="4892627" y="3709564"/>
                <a:ext cx="793800" cy="944280"/>
              </p14:xfrm>
            </p:contentPart>
          </mc:Choice>
          <mc:Fallback xmlns="">
            <p:pic>
              <p:nvPicPr>
                <p:cNvPr id="136" name="Ink 135">
                  <a:extLst>
                    <a:ext uri="{FF2B5EF4-FFF2-40B4-BE49-F238E27FC236}">
                      <a16:creationId xmlns:a16="http://schemas.microsoft.com/office/drawing/2014/main" id="{38F93773-9F74-46C0-8771-7B742F50F80C}"/>
                    </a:ext>
                  </a:extLst>
                </p:cNvPr>
                <p:cNvPicPr/>
                <p:nvPr/>
              </p:nvPicPr>
              <p:blipFill>
                <a:blip r:embed="rId17"/>
                <a:stretch>
                  <a:fillRect/>
                </a:stretch>
              </p:blipFill>
              <p:spPr>
                <a:xfrm>
                  <a:off x="4827455" y="3644351"/>
                  <a:ext cx="922841" cy="107340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8" name="Ink 137">
                  <a:extLst>
                    <a:ext uri="{FF2B5EF4-FFF2-40B4-BE49-F238E27FC236}">
                      <a16:creationId xmlns:a16="http://schemas.microsoft.com/office/drawing/2014/main" id="{3052E4F5-A821-4F61-AF1F-8D082B41B89B}"/>
                    </a:ext>
                  </a:extLst>
                </p14:cNvPr>
                <p14:cNvContentPartPr/>
                <p14:nvPr/>
              </p14:nvContentPartPr>
              <p14:xfrm>
                <a:off x="2637587" y="1079764"/>
                <a:ext cx="1923120" cy="2521800"/>
              </p14:xfrm>
            </p:contentPart>
          </mc:Choice>
          <mc:Fallback xmlns="">
            <p:pic>
              <p:nvPicPr>
                <p:cNvPr id="138" name="Ink 137">
                  <a:extLst>
                    <a:ext uri="{FF2B5EF4-FFF2-40B4-BE49-F238E27FC236}">
                      <a16:creationId xmlns:a16="http://schemas.microsoft.com/office/drawing/2014/main" id="{3052E4F5-A821-4F61-AF1F-8D082B41B89B}"/>
                    </a:ext>
                  </a:extLst>
                </p:cNvPr>
                <p:cNvPicPr/>
                <p:nvPr/>
              </p:nvPicPr>
              <p:blipFill>
                <a:blip r:embed="rId19"/>
                <a:stretch>
                  <a:fillRect/>
                </a:stretch>
              </p:blipFill>
              <p:spPr>
                <a:xfrm>
                  <a:off x="2572352" y="1014534"/>
                  <a:ext cx="2052285" cy="265095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9" name="Ink 248">
                  <a:extLst>
                    <a:ext uri="{FF2B5EF4-FFF2-40B4-BE49-F238E27FC236}">
                      <a16:creationId xmlns:a16="http://schemas.microsoft.com/office/drawing/2014/main" id="{08739420-0D69-4FEA-AEA5-F14D633E12DC}"/>
                    </a:ext>
                  </a:extLst>
                </p14:cNvPr>
                <p14:cNvContentPartPr/>
                <p14:nvPr/>
              </p14:nvContentPartPr>
              <p14:xfrm>
                <a:off x="5890270" y="4561150"/>
                <a:ext cx="2160" cy="6840"/>
              </p14:xfrm>
            </p:contentPart>
          </mc:Choice>
          <mc:Fallback xmlns="">
            <p:pic>
              <p:nvPicPr>
                <p:cNvPr id="249" name="Ink 248">
                  <a:extLst>
                    <a:ext uri="{FF2B5EF4-FFF2-40B4-BE49-F238E27FC236}">
                      <a16:creationId xmlns:a16="http://schemas.microsoft.com/office/drawing/2014/main" id="{08739420-0D69-4FEA-AEA5-F14D633E12DC}"/>
                    </a:ext>
                  </a:extLst>
                </p:cNvPr>
                <p:cNvPicPr/>
                <p:nvPr/>
              </p:nvPicPr>
              <p:blipFill>
                <a:blip r:embed="rId21"/>
                <a:stretch>
                  <a:fillRect/>
                </a:stretch>
              </p:blipFill>
              <p:spPr>
                <a:xfrm>
                  <a:off x="5836270" y="4504150"/>
                  <a:ext cx="109080" cy="1197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62" name="Ink 261">
                  <a:extLst>
                    <a:ext uri="{FF2B5EF4-FFF2-40B4-BE49-F238E27FC236}">
                      <a16:creationId xmlns:a16="http://schemas.microsoft.com/office/drawing/2014/main" id="{DA7824DA-483D-4D83-B011-C5B08050B81C}"/>
                    </a:ext>
                  </a:extLst>
                </p14:cNvPr>
                <p14:cNvContentPartPr/>
                <p14:nvPr/>
              </p14:nvContentPartPr>
              <p14:xfrm>
                <a:off x="5901070" y="4821070"/>
                <a:ext cx="388440" cy="514800"/>
              </p14:xfrm>
            </p:contentPart>
          </mc:Choice>
          <mc:Fallback xmlns="">
            <p:pic>
              <p:nvPicPr>
                <p:cNvPr id="262" name="Ink 261">
                  <a:extLst>
                    <a:ext uri="{FF2B5EF4-FFF2-40B4-BE49-F238E27FC236}">
                      <a16:creationId xmlns:a16="http://schemas.microsoft.com/office/drawing/2014/main" id="{DA7824DA-483D-4D83-B011-C5B08050B81C}"/>
                    </a:ext>
                  </a:extLst>
                </p:cNvPr>
                <p:cNvPicPr/>
                <p:nvPr/>
              </p:nvPicPr>
              <p:blipFill>
                <a:blip r:embed="rId23"/>
                <a:stretch>
                  <a:fillRect/>
                </a:stretch>
              </p:blipFill>
              <p:spPr>
                <a:xfrm>
                  <a:off x="5835896" y="4755905"/>
                  <a:ext cx="517486" cy="64382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1" name="Ink 260">
                  <a:extLst>
                    <a:ext uri="{FF2B5EF4-FFF2-40B4-BE49-F238E27FC236}">
                      <a16:creationId xmlns:a16="http://schemas.microsoft.com/office/drawing/2014/main" id="{FF6489CC-3CDC-4D72-9475-8F1F0F94F856}"/>
                    </a:ext>
                  </a:extLst>
                </p14:cNvPr>
                <p14:cNvContentPartPr/>
                <p14:nvPr/>
              </p14:nvContentPartPr>
              <p14:xfrm>
                <a:off x="6182950" y="4723150"/>
                <a:ext cx="123480" cy="550800"/>
              </p14:xfrm>
            </p:contentPart>
          </mc:Choice>
          <mc:Fallback xmlns="">
            <p:pic>
              <p:nvPicPr>
                <p:cNvPr id="261" name="Ink 260">
                  <a:extLst>
                    <a:ext uri="{FF2B5EF4-FFF2-40B4-BE49-F238E27FC236}">
                      <a16:creationId xmlns:a16="http://schemas.microsoft.com/office/drawing/2014/main" id="{FF6489CC-3CDC-4D72-9475-8F1F0F94F856}"/>
                    </a:ext>
                  </a:extLst>
                </p:cNvPr>
                <p:cNvPicPr/>
                <p:nvPr/>
              </p:nvPicPr>
              <p:blipFill>
                <a:blip r:embed="rId25"/>
                <a:stretch>
                  <a:fillRect/>
                </a:stretch>
              </p:blipFill>
              <p:spPr>
                <a:xfrm>
                  <a:off x="6117961" y="4658044"/>
                  <a:ext cx="252159" cy="67971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4" name="Ink 263">
                  <a:extLst>
                    <a:ext uri="{FF2B5EF4-FFF2-40B4-BE49-F238E27FC236}">
                      <a16:creationId xmlns:a16="http://schemas.microsoft.com/office/drawing/2014/main" id="{DF0B9CBB-4A84-4898-A278-C58315E89B5A}"/>
                    </a:ext>
                  </a:extLst>
                </p14:cNvPr>
                <p14:cNvContentPartPr/>
                <p14:nvPr/>
              </p14:nvContentPartPr>
              <p14:xfrm>
                <a:off x="3787870" y="5426230"/>
                <a:ext cx="1482840" cy="798480"/>
              </p14:xfrm>
            </p:contentPart>
          </mc:Choice>
          <mc:Fallback xmlns="">
            <p:pic>
              <p:nvPicPr>
                <p:cNvPr id="264" name="Ink 263">
                  <a:extLst>
                    <a:ext uri="{FF2B5EF4-FFF2-40B4-BE49-F238E27FC236}">
                      <a16:creationId xmlns:a16="http://schemas.microsoft.com/office/drawing/2014/main" id="{DF0B9CBB-4A84-4898-A278-C58315E89B5A}"/>
                    </a:ext>
                  </a:extLst>
                </p:cNvPr>
                <p:cNvPicPr/>
                <p:nvPr/>
              </p:nvPicPr>
              <p:blipFill>
                <a:blip r:embed="rId27"/>
                <a:stretch>
                  <a:fillRect/>
                </a:stretch>
              </p:blipFill>
              <p:spPr>
                <a:xfrm>
                  <a:off x="3722662" y="5360995"/>
                  <a:ext cx="1611953" cy="92764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0" name="Ink 169">
                  <a:extLst>
                    <a:ext uri="{FF2B5EF4-FFF2-40B4-BE49-F238E27FC236}">
                      <a16:creationId xmlns:a16="http://schemas.microsoft.com/office/drawing/2014/main" id="{B5150AFF-1035-496B-98AB-1DEE794DD23A}"/>
                    </a:ext>
                  </a:extLst>
                </p14:cNvPr>
                <p14:cNvContentPartPr/>
                <p14:nvPr/>
              </p14:nvContentPartPr>
              <p14:xfrm>
                <a:off x="3730943" y="5951229"/>
                <a:ext cx="1575720" cy="2842200"/>
              </p14:xfrm>
            </p:contentPart>
          </mc:Choice>
          <mc:Fallback xmlns="">
            <p:pic>
              <p:nvPicPr>
                <p:cNvPr id="170" name="Ink 169">
                  <a:extLst>
                    <a:ext uri="{FF2B5EF4-FFF2-40B4-BE49-F238E27FC236}">
                      <a16:creationId xmlns:a16="http://schemas.microsoft.com/office/drawing/2014/main" id="{B5150AFF-1035-496B-98AB-1DEE794DD23A}"/>
                    </a:ext>
                  </a:extLst>
                </p:cNvPr>
                <p:cNvPicPr/>
                <p:nvPr/>
              </p:nvPicPr>
              <p:blipFill>
                <a:blip r:embed="rId29"/>
                <a:stretch>
                  <a:fillRect/>
                </a:stretch>
              </p:blipFill>
              <p:spPr>
                <a:xfrm>
                  <a:off x="3665723" y="5885981"/>
                  <a:ext cx="1704856" cy="297139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2" name="Ink 181">
                  <a:extLst>
                    <a:ext uri="{FF2B5EF4-FFF2-40B4-BE49-F238E27FC236}">
                      <a16:creationId xmlns:a16="http://schemas.microsoft.com/office/drawing/2014/main" id="{7DED7A2C-D41B-43A3-8DB6-FDAFAF067196}"/>
                    </a:ext>
                  </a:extLst>
                </p14:cNvPr>
                <p14:cNvContentPartPr/>
                <p14:nvPr/>
              </p14:nvContentPartPr>
              <p14:xfrm>
                <a:off x="5264903" y="8573109"/>
                <a:ext cx="1630440" cy="1050480"/>
              </p14:xfrm>
            </p:contentPart>
          </mc:Choice>
          <mc:Fallback xmlns="">
            <p:pic>
              <p:nvPicPr>
                <p:cNvPr id="182" name="Ink 181">
                  <a:extLst>
                    <a:ext uri="{FF2B5EF4-FFF2-40B4-BE49-F238E27FC236}">
                      <a16:creationId xmlns:a16="http://schemas.microsoft.com/office/drawing/2014/main" id="{7DED7A2C-D41B-43A3-8DB6-FDAFAF067196}"/>
                    </a:ext>
                  </a:extLst>
                </p:cNvPr>
                <p:cNvPicPr/>
                <p:nvPr/>
              </p:nvPicPr>
              <p:blipFill>
                <a:blip r:embed="rId31"/>
                <a:stretch>
                  <a:fillRect/>
                </a:stretch>
              </p:blipFill>
              <p:spPr>
                <a:xfrm>
                  <a:off x="5199685" y="8507862"/>
                  <a:ext cx="1759571" cy="117966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89" name="Ink 188">
                  <a:extLst>
                    <a:ext uri="{FF2B5EF4-FFF2-40B4-BE49-F238E27FC236}">
                      <a16:creationId xmlns:a16="http://schemas.microsoft.com/office/drawing/2014/main" id="{B7EEB633-3410-4CBF-B099-D2AC84EC4958}"/>
                    </a:ext>
                  </a:extLst>
                </p14:cNvPr>
                <p14:cNvContentPartPr/>
                <p14:nvPr/>
              </p14:nvContentPartPr>
              <p14:xfrm>
                <a:off x="3341811" y="8522254"/>
                <a:ext cx="1200240" cy="1247400"/>
              </p14:xfrm>
            </p:contentPart>
          </mc:Choice>
          <mc:Fallback xmlns="">
            <p:pic>
              <p:nvPicPr>
                <p:cNvPr id="189" name="Ink 188">
                  <a:extLst>
                    <a:ext uri="{FF2B5EF4-FFF2-40B4-BE49-F238E27FC236}">
                      <a16:creationId xmlns:a16="http://schemas.microsoft.com/office/drawing/2014/main" id="{B7EEB633-3410-4CBF-B099-D2AC84EC4958}"/>
                    </a:ext>
                  </a:extLst>
                </p:cNvPr>
                <p:cNvPicPr/>
                <p:nvPr/>
              </p:nvPicPr>
              <p:blipFill>
                <a:blip r:embed="rId33"/>
                <a:stretch>
                  <a:fillRect/>
                </a:stretch>
              </p:blipFill>
              <p:spPr>
                <a:xfrm>
                  <a:off x="3276581" y="8457013"/>
                  <a:ext cx="1329396" cy="137657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191" name="Ink 190">
                  <a:extLst>
                    <a:ext uri="{FF2B5EF4-FFF2-40B4-BE49-F238E27FC236}">
                      <a16:creationId xmlns:a16="http://schemas.microsoft.com/office/drawing/2014/main" id="{DDF879F8-148D-4255-8B53-4AA789C3FE73}"/>
                    </a:ext>
                  </a:extLst>
                </p14:cNvPr>
                <p14:cNvContentPartPr/>
                <p14:nvPr/>
              </p14:nvContentPartPr>
              <p14:xfrm>
                <a:off x="5017658" y="4705001"/>
                <a:ext cx="352080" cy="645840"/>
              </p14:xfrm>
            </p:contentPart>
          </mc:Choice>
          <mc:Fallback xmlns="">
            <p:pic>
              <p:nvPicPr>
                <p:cNvPr id="191" name="Ink 190">
                  <a:extLst>
                    <a:ext uri="{FF2B5EF4-FFF2-40B4-BE49-F238E27FC236}">
                      <a16:creationId xmlns:a16="http://schemas.microsoft.com/office/drawing/2014/main" id="{DDF879F8-148D-4255-8B53-4AA789C3FE73}"/>
                    </a:ext>
                  </a:extLst>
                </p:cNvPr>
                <p:cNvPicPr/>
                <p:nvPr/>
              </p:nvPicPr>
              <p:blipFill>
                <a:blip r:embed="rId35"/>
                <a:stretch>
                  <a:fillRect/>
                </a:stretch>
              </p:blipFill>
              <p:spPr>
                <a:xfrm>
                  <a:off x="4789458" y="3337799"/>
                  <a:ext cx="807176" cy="337894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192" name="Ink 191">
                  <a:extLst>
                    <a:ext uri="{FF2B5EF4-FFF2-40B4-BE49-F238E27FC236}">
                      <a16:creationId xmlns:a16="http://schemas.microsoft.com/office/drawing/2014/main" id="{4E13EFDB-490E-4696-8FFA-96AD5DD4E3AA}"/>
                    </a:ext>
                  </a:extLst>
                </p14:cNvPr>
                <p14:cNvContentPartPr/>
                <p14:nvPr/>
              </p14:nvContentPartPr>
              <p14:xfrm>
                <a:off x="5049338" y="4698881"/>
                <a:ext cx="371880" cy="629640"/>
              </p14:xfrm>
            </p:contentPart>
          </mc:Choice>
          <mc:Fallback xmlns="">
            <p:pic>
              <p:nvPicPr>
                <p:cNvPr id="192" name="Ink 191">
                  <a:extLst>
                    <a:ext uri="{FF2B5EF4-FFF2-40B4-BE49-F238E27FC236}">
                      <a16:creationId xmlns:a16="http://schemas.microsoft.com/office/drawing/2014/main" id="{4E13EFDB-490E-4696-8FFA-96AD5DD4E3AA}"/>
                    </a:ext>
                  </a:extLst>
                </p:cNvPr>
                <p:cNvPicPr/>
                <p:nvPr/>
              </p:nvPicPr>
              <p:blipFill>
                <a:blip r:embed="rId37"/>
                <a:stretch>
                  <a:fillRect/>
                </a:stretch>
              </p:blipFill>
              <p:spPr>
                <a:xfrm>
                  <a:off x="4821789" y="3330098"/>
                  <a:ext cx="825678" cy="336590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94" name="Ink 193">
                  <a:extLst>
                    <a:ext uri="{FF2B5EF4-FFF2-40B4-BE49-F238E27FC236}">
                      <a16:creationId xmlns:a16="http://schemas.microsoft.com/office/drawing/2014/main" id="{CA96A698-E32D-4F36-A540-6ED7A5A0E24A}"/>
                    </a:ext>
                  </a:extLst>
                </p14:cNvPr>
                <p14:cNvContentPartPr/>
                <p14:nvPr/>
              </p14:nvContentPartPr>
              <p14:xfrm>
                <a:off x="3505907" y="2964724"/>
                <a:ext cx="1901631" cy="2324557"/>
              </p14:xfrm>
            </p:contentPart>
          </mc:Choice>
          <mc:Fallback xmlns="">
            <p:pic>
              <p:nvPicPr>
                <p:cNvPr id="194" name="Ink 193">
                  <a:extLst>
                    <a:ext uri="{FF2B5EF4-FFF2-40B4-BE49-F238E27FC236}">
                      <a16:creationId xmlns:a16="http://schemas.microsoft.com/office/drawing/2014/main" id="{CA96A698-E32D-4F36-A540-6ED7A5A0E24A}"/>
                    </a:ext>
                  </a:extLst>
                </p:cNvPr>
                <p:cNvPicPr/>
                <p:nvPr/>
              </p:nvPicPr>
              <p:blipFill>
                <a:blip r:embed="rId39"/>
                <a:stretch>
                  <a:fillRect/>
                </a:stretch>
              </p:blipFill>
              <p:spPr>
                <a:xfrm>
                  <a:off x="3440649" y="2899501"/>
                  <a:ext cx="2193989" cy="261675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0" name="Ink 259">
                  <a:extLst>
                    <a:ext uri="{FF2B5EF4-FFF2-40B4-BE49-F238E27FC236}">
                      <a16:creationId xmlns:a16="http://schemas.microsoft.com/office/drawing/2014/main" id="{50CAC76B-D0B0-4A2A-8620-EC1C01812617}"/>
                    </a:ext>
                  </a:extLst>
                </p14:cNvPr>
                <p14:cNvContentPartPr/>
                <p14:nvPr/>
              </p14:nvContentPartPr>
              <p14:xfrm>
                <a:off x="5391698" y="4786624"/>
                <a:ext cx="515520" cy="435960"/>
              </p14:xfrm>
            </p:contentPart>
          </mc:Choice>
          <mc:Fallback xmlns="">
            <p:pic>
              <p:nvPicPr>
                <p:cNvPr id="260" name="Ink 259">
                  <a:extLst>
                    <a:ext uri="{FF2B5EF4-FFF2-40B4-BE49-F238E27FC236}">
                      <a16:creationId xmlns:a16="http://schemas.microsoft.com/office/drawing/2014/main" id="{50CAC76B-D0B0-4A2A-8620-EC1C01812617}"/>
                    </a:ext>
                  </a:extLst>
                </p:cNvPr>
                <p:cNvPicPr/>
                <p:nvPr/>
              </p:nvPicPr>
              <p:blipFill>
                <a:blip r:embed="rId41"/>
                <a:stretch>
                  <a:fillRect/>
                </a:stretch>
              </p:blipFill>
              <p:spPr>
                <a:xfrm>
                  <a:off x="5326607" y="4721555"/>
                  <a:ext cx="644400" cy="564796"/>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9" name="Ink 208">
                  <a:extLst>
                    <a:ext uri="{FF2B5EF4-FFF2-40B4-BE49-F238E27FC236}">
                      <a16:creationId xmlns:a16="http://schemas.microsoft.com/office/drawing/2014/main" id="{E823E98B-37C1-484F-AC40-BD29EF987748}"/>
                    </a:ext>
                  </a:extLst>
                </p14:cNvPr>
                <p14:cNvContentPartPr/>
                <p14:nvPr/>
              </p14:nvContentPartPr>
              <p14:xfrm>
                <a:off x="3830378" y="4556944"/>
                <a:ext cx="112680" cy="1130400"/>
              </p14:xfrm>
            </p:contentPart>
          </mc:Choice>
          <mc:Fallback xmlns="">
            <p:pic>
              <p:nvPicPr>
                <p:cNvPr id="209" name="Ink 208">
                  <a:extLst>
                    <a:ext uri="{FF2B5EF4-FFF2-40B4-BE49-F238E27FC236}">
                      <a16:creationId xmlns:a16="http://schemas.microsoft.com/office/drawing/2014/main" id="{E823E98B-37C1-484F-AC40-BD29EF987748}"/>
                    </a:ext>
                  </a:extLst>
                </p:cNvPr>
                <p:cNvPicPr/>
                <p:nvPr/>
              </p:nvPicPr>
              <p:blipFill>
                <a:blip r:embed="rId43"/>
                <a:stretch>
                  <a:fillRect/>
                </a:stretch>
              </p:blipFill>
              <p:spPr>
                <a:xfrm>
                  <a:off x="3765619" y="4491754"/>
                  <a:ext cx="240902" cy="1259477"/>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14" name="Ink 213">
                  <a:extLst>
                    <a:ext uri="{FF2B5EF4-FFF2-40B4-BE49-F238E27FC236}">
                      <a16:creationId xmlns:a16="http://schemas.microsoft.com/office/drawing/2014/main" id="{230185C0-D5D3-40F0-BAB6-2DB912B9A7A6}"/>
                    </a:ext>
                  </a:extLst>
                </p14:cNvPr>
                <p14:cNvContentPartPr/>
                <p14:nvPr/>
              </p14:nvContentPartPr>
              <p14:xfrm>
                <a:off x="3918578" y="4597264"/>
                <a:ext cx="1187640" cy="564840"/>
              </p14:xfrm>
            </p:contentPart>
          </mc:Choice>
          <mc:Fallback xmlns="">
            <p:pic>
              <p:nvPicPr>
                <p:cNvPr id="214" name="Ink 213">
                  <a:extLst>
                    <a:ext uri="{FF2B5EF4-FFF2-40B4-BE49-F238E27FC236}">
                      <a16:creationId xmlns:a16="http://schemas.microsoft.com/office/drawing/2014/main" id="{230185C0-D5D3-40F0-BAB6-2DB912B9A7A6}"/>
                    </a:ext>
                  </a:extLst>
                </p:cNvPr>
                <p:cNvPicPr/>
                <p:nvPr/>
              </p:nvPicPr>
              <p:blipFill>
                <a:blip r:embed="rId45"/>
                <a:stretch>
                  <a:fillRect/>
                </a:stretch>
              </p:blipFill>
              <p:spPr>
                <a:xfrm>
                  <a:off x="3853395" y="4532040"/>
                  <a:ext cx="1316703" cy="69398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16" name="Ink 215">
                  <a:extLst>
                    <a:ext uri="{FF2B5EF4-FFF2-40B4-BE49-F238E27FC236}">
                      <a16:creationId xmlns:a16="http://schemas.microsoft.com/office/drawing/2014/main" id="{B0DE14A2-1026-4D1C-81D8-E59BF6139F20}"/>
                    </a:ext>
                  </a:extLst>
                </p14:cNvPr>
                <p14:cNvContentPartPr/>
                <p14:nvPr/>
              </p14:nvContentPartPr>
              <p14:xfrm>
                <a:off x="4833169" y="1694092"/>
                <a:ext cx="205200" cy="82080"/>
              </p14:xfrm>
            </p:contentPart>
          </mc:Choice>
          <mc:Fallback xmlns="">
            <p:pic>
              <p:nvPicPr>
                <p:cNvPr id="216" name="Ink 215">
                  <a:extLst>
                    <a:ext uri="{FF2B5EF4-FFF2-40B4-BE49-F238E27FC236}">
                      <a16:creationId xmlns:a16="http://schemas.microsoft.com/office/drawing/2014/main" id="{B0DE14A2-1026-4D1C-81D8-E59BF6139F20}"/>
                    </a:ext>
                  </a:extLst>
                </p:cNvPr>
                <p:cNvPicPr/>
                <p:nvPr/>
              </p:nvPicPr>
              <p:blipFill>
                <a:blip r:embed="rId47"/>
                <a:stretch>
                  <a:fillRect/>
                </a:stretch>
              </p:blipFill>
              <p:spPr>
                <a:xfrm>
                  <a:off x="4800701" y="1662029"/>
                  <a:ext cx="268838" cy="14492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22" name="Ink 221">
                  <a:extLst>
                    <a:ext uri="{FF2B5EF4-FFF2-40B4-BE49-F238E27FC236}">
                      <a16:creationId xmlns:a16="http://schemas.microsoft.com/office/drawing/2014/main" id="{339D502D-CEC3-4938-96EF-345089A35765}"/>
                    </a:ext>
                  </a:extLst>
                </p14:cNvPr>
                <p14:cNvContentPartPr/>
                <p14:nvPr/>
              </p14:nvContentPartPr>
              <p14:xfrm>
                <a:off x="4877088" y="1439194"/>
                <a:ext cx="561600" cy="41040"/>
              </p14:xfrm>
            </p:contentPart>
          </mc:Choice>
          <mc:Fallback xmlns="">
            <p:pic>
              <p:nvPicPr>
                <p:cNvPr id="222" name="Ink 221">
                  <a:extLst>
                    <a:ext uri="{FF2B5EF4-FFF2-40B4-BE49-F238E27FC236}">
                      <a16:creationId xmlns:a16="http://schemas.microsoft.com/office/drawing/2014/main" id="{339D502D-CEC3-4938-96EF-345089A35765}"/>
                    </a:ext>
                  </a:extLst>
                </p:cNvPr>
                <p:cNvPicPr/>
                <p:nvPr/>
              </p:nvPicPr>
              <p:blipFill>
                <a:blip r:embed="rId49"/>
                <a:stretch>
                  <a:fillRect/>
                </a:stretch>
              </p:blipFill>
              <p:spPr>
                <a:xfrm>
                  <a:off x="4649060" y="1214756"/>
                  <a:ext cx="1016353" cy="48863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23" name="Ink 222">
                  <a:extLst>
                    <a:ext uri="{FF2B5EF4-FFF2-40B4-BE49-F238E27FC236}">
                      <a16:creationId xmlns:a16="http://schemas.microsoft.com/office/drawing/2014/main" id="{B75D31B4-2BA5-4A8E-8254-91A8314FFA8E}"/>
                    </a:ext>
                  </a:extLst>
                </p14:cNvPr>
                <p14:cNvContentPartPr/>
                <p14:nvPr/>
              </p14:nvContentPartPr>
              <p14:xfrm>
                <a:off x="4930009" y="1715692"/>
                <a:ext cx="30240" cy="30600"/>
              </p14:xfrm>
            </p:contentPart>
          </mc:Choice>
          <mc:Fallback xmlns="">
            <p:pic>
              <p:nvPicPr>
                <p:cNvPr id="223" name="Ink 222">
                  <a:extLst>
                    <a:ext uri="{FF2B5EF4-FFF2-40B4-BE49-F238E27FC236}">
                      <a16:creationId xmlns:a16="http://schemas.microsoft.com/office/drawing/2014/main" id="{B75D31B4-2BA5-4A8E-8254-91A8314FFA8E}"/>
                    </a:ext>
                  </a:extLst>
                </p:cNvPr>
                <p:cNvPicPr/>
                <p:nvPr/>
              </p:nvPicPr>
              <p:blipFill>
                <a:blip r:embed="rId51"/>
                <a:stretch>
                  <a:fillRect/>
                </a:stretch>
              </p:blipFill>
              <p:spPr>
                <a:xfrm>
                  <a:off x="4709509" y="1492567"/>
                  <a:ext cx="469980" cy="475575"/>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26" name="Ink 225">
                  <a:extLst>
                    <a:ext uri="{FF2B5EF4-FFF2-40B4-BE49-F238E27FC236}">
                      <a16:creationId xmlns:a16="http://schemas.microsoft.com/office/drawing/2014/main" id="{C2B6365F-059F-4869-9968-3A9B49519AF8}"/>
                    </a:ext>
                  </a:extLst>
                </p14:cNvPr>
                <p14:cNvContentPartPr/>
                <p14:nvPr/>
              </p14:nvContentPartPr>
              <p14:xfrm>
                <a:off x="5355697" y="1573474"/>
                <a:ext cx="30240" cy="30600"/>
              </p14:xfrm>
            </p:contentPart>
          </mc:Choice>
          <mc:Fallback xmlns="">
            <p:pic>
              <p:nvPicPr>
                <p:cNvPr id="226" name="Ink 225">
                  <a:extLst>
                    <a:ext uri="{FF2B5EF4-FFF2-40B4-BE49-F238E27FC236}">
                      <a16:creationId xmlns:a16="http://schemas.microsoft.com/office/drawing/2014/main" id="{C2B6365F-059F-4869-9968-3A9B49519AF8}"/>
                    </a:ext>
                  </a:extLst>
                </p:cNvPr>
                <p:cNvPicPr/>
                <p:nvPr/>
              </p:nvPicPr>
              <p:blipFill>
                <a:blip r:embed="rId51"/>
                <a:stretch>
                  <a:fillRect/>
                </a:stretch>
              </p:blipFill>
              <p:spPr>
                <a:xfrm>
                  <a:off x="5135197" y="1350349"/>
                  <a:ext cx="469980" cy="475575"/>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38" name="Ink 237">
                  <a:extLst>
                    <a:ext uri="{FF2B5EF4-FFF2-40B4-BE49-F238E27FC236}">
                      <a16:creationId xmlns:a16="http://schemas.microsoft.com/office/drawing/2014/main" id="{5CA825DB-12C4-490C-B991-2463A0F6EBB1}"/>
                    </a:ext>
                  </a:extLst>
                </p14:cNvPr>
                <p14:cNvContentPartPr/>
                <p14:nvPr/>
              </p14:nvContentPartPr>
              <p14:xfrm>
                <a:off x="5267688" y="1562314"/>
                <a:ext cx="190440" cy="61200"/>
              </p14:xfrm>
            </p:contentPart>
          </mc:Choice>
          <mc:Fallback xmlns="">
            <p:pic>
              <p:nvPicPr>
                <p:cNvPr id="238" name="Ink 237">
                  <a:extLst>
                    <a:ext uri="{FF2B5EF4-FFF2-40B4-BE49-F238E27FC236}">
                      <a16:creationId xmlns:a16="http://schemas.microsoft.com/office/drawing/2014/main" id="{5CA825DB-12C4-490C-B991-2463A0F6EBB1}"/>
                    </a:ext>
                  </a:extLst>
                </p:cNvPr>
                <p:cNvPicPr/>
                <p:nvPr/>
              </p:nvPicPr>
              <p:blipFill>
                <a:blip r:embed="rId54"/>
                <a:stretch>
                  <a:fillRect/>
                </a:stretch>
              </p:blipFill>
              <p:spPr>
                <a:xfrm>
                  <a:off x="5235300" y="1530439"/>
                  <a:ext cx="253920" cy="12367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39" name="Ink 238">
                  <a:extLst>
                    <a:ext uri="{FF2B5EF4-FFF2-40B4-BE49-F238E27FC236}">
                      <a16:creationId xmlns:a16="http://schemas.microsoft.com/office/drawing/2014/main" id="{B10910B6-EFCC-419A-9FAA-0A5505F6BBCD}"/>
                    </a:ext>
                  </a:extLst>
                </p14:cNvPr>
                <p14:cNvContentPartPr/>
                <p14:nvPr/>
              </p14:nvContentPartPr>
              <p14:xfrm>
                <a:off x="5067529" y="1796332"/>
                <a:ext cx="233280" cy="319680"/>
              </p14:xfrm>
            </p:contentPart>
          </mc:Choice>
          <mc:Fallback xmlns="">
            <p:pic>
              <p:nvPicPr>
                <p:cNvPr id="239" name="Ink 238">
                  <a:extLst>
                    <a:ext uri="{FF2B5EF4-FFF2-40B4-BE49-F238E27FC236}">
                      <a16:creationId xmlns:a16="http://schemas.microsoft.com/office/drawing/2014/main" id="{B10910B6-EFCC-419A-9FAA-0A5505F6BBCD}"/>
                    </a:ext>
                  </a:extLst>
                </p:cNvPr>
                <p:cNvPicPr/>
                <p:nvPr/>
              </p:nvPicPr>
              <p:blipFill>
                <a:blip r:embed="rId56"/>
                <a:stretch>
                  <a:fillRect/>
                </a:stretch>
              </p:blipFill>
              <p:spPr>
                <a:xfrm>
                  <a:off x="5002367" y="1731356"/>
                  <a:ext cx="362301" cy="44833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59" name="Ink 258">
                  <a:extLst>
                    <a:ext uri="{FF2B5EF4-FFF2-40B4-BE49-F238E27FC236}">
                      <a16:creationId xmlns:a16="http://schemas.microsoft.com/office/drawing/2014/main" id="{6C63BF62-6BE7-40C2-9C38-A53FD4BD2C16}"/>
                    </a:ext>
                  </a:extLst>
                </p14:cNvPr>
                <p14:cNvContentPartPr/>
                <p14:nvPr/>
              </p14:nvContentPartPr>
              <p14:xfrm>
                <a:off x="5707102" y="4443498"/>
                <a:ext cx="567720" cy="449280"/>
              </p14:xfrm>
            </p:contentPart>
          </mc:Choice>
          <mc:Fallback xmlns="">
            <p:pic>
              <p:nvPicPr>
                <p:cNvPr id="259" name="Ink 258">
                  <a:extLst>
                    <a:ext uri="{FF2B5EF4-FFF2-40B4-BE49-F238E27FC236}">
                      <a16:creationId xmlns:a16="http://schemas.microsoft.com/office/drawing/2014/main" id="{6C63BF62-6BE7-40C2-9C38-A53FD4BD2C16}"/>
                    </a:ext>
                  </a:extLst>
                </p:cNvPr>
                <p:cNvPicPr/>
                <p:nvPr/>
              </p:nvPicPr>
              <p:blipFill>
                <a:blip r:embed="rId58"/>
                <a:stretch>
                  <a:fillRect/>
                </a:stretch>
              </p:blipFill>
              <p:spPr>
                <a:xfrm>
                  <a:off x="5641996" y="4378385"/>
                  <a:ext cx="696629" cy="578204"/>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63" name="Ink 262">
                  <a:extLst>
                    <a:ext uri="{FF2B5EF4-FFF2-40B4-BE49-F238E27FC236}">
                      <a16:creationId xmlns:a16="http://schemas.microsoft.com/office/drawing/2014/main" id="{ED126113-EDE3-4BB6-AA3A-F918C42AC261}"/>
                    </a:ext>
                  </a:extLst>
                </p14:cNvPr>
                <p14:cNvContentPartPr/>
                <p14:nvPr/>
              </p14:nvContentPartPr>
              <p14:xfrm>
                <a:off x="5834999" y="4611320"/>
                <a:ext cx="190440" cy="98280"/>
              </p14:xfrm>
            </p:contentPart>
          </mc:Choice>
          <mc:Fallback xmlns="">
            <p:pic>
              <p:nvPicPr>
                <p:cNvPr id="263" name="Ink 262">
                  <a:extLst>
                    <a:ext uri="{FF2B5EF4-FFF2-40B4-BE49-F238E27FC236}">
                      <a16:creationId xmlns:a16="http://schemas.microsoft.com/office/drawing/2014/main" id="{ED126113-EDE3-4BB6-AA3A-F918C42AC261}"/>
                    </a:ext>
                  </a:extLst>
                </p:cNvPr>
                <p:cNvPicPr/>
                <p:nvPr/>
              </p:nvPicPr>
              <p:blipFill>
                <a:blip r:embed="rId60"/>
                <a:stretch>
                  <a:fillRect/>
                </a:stretch>
              </p:blipFill>
              <p:spPr>
                <a:xfrm>
                  <a:off x="5770223" y="4546662"/>
                  <a:ext cx="318696" cy="226303"/>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65" name="Ink 264">
                  <a:extLst>
                    <a:ext uri="{FF2B5EF4-FFF2-40B4-BE49-F238E27FC236}">
                      <a16:creationId xmlns:a16="http://schemas.microsoft.com/office/drawing/2014/main" id="{28D0143F-8014-463C-9EE1-36AC3A35BECF}"/>
                    </a:ext>
                  </a:extLst>
                </p14:cNvPr>
                <p14:cNvContentPartPr/>
                <p14:nvPr/>
              </p14:nvContentPartPr>
              <p14:xfrm>
                <a:off x="5034750" y="2047950"/>
                <a:ext cx="87120" cy="77760"/>
              </p14:xfrm>
            </p:contentPart>
          </mc:Choice>
          <mc:Fallback xmlns="">
            <p:pic>
              <p:nvPicPr>
                <p:cNvPr id="265" name="Ink 264">
                  <a:extLst>
                    <a:ext uri="{FF2B5EF4-FFF2-40B4-BE49-F238E27FC236}">
                      <a16:creationId xmlns:a16="http://schemas.microsoft.com/office/drawing/2014/main" id="{28D0143F-8014-463C-9EE1-36AC3A35BECF}"/>
                    </a:ext>
                  </a:extLst>
                </p:cNvPr>
                <p:cNvPicPr/>
                <p:nvPr/>
              </p:nvPicPr>
              <p:blipFill>
                <a:blip r:embed="rId62"/>
                <a:stretch>
                  <a:fillRect/>
                </a:stretch>
              </p:blipFill>
              <p:spPr>
                <a:xfrm>
                  <a:off x="4970691" y="1983150"/>
                  <a:ext cx="213956" cy="206064"/>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68" name="Ink 267">
                  <a:extLst>
                    <a:ext uri="{FF2B5EF4-FFF2-40B4-BE49-F238E27FC236}">
                      <a16:creationId xmlns:a16="http://schemas.microsoft.com/office/drawing/2014/main" id="{50BB7988-632F-497B-AFC7-13D999CF5519}"/>
                    </a:ext>
                  </a:extLst>
                </p14:cNvPr>
                <p14:cNvContentPartPr/>
                <p14:nvPr/>
              </p14:nvContentPartPr>
              <p14:xfrm rot="1460600">
                <a:off x="5376397" y="5299842"/>
                <a:ext cx="1788120" cy="2202120"/>
              </p14:xfrm>
            </p:contentPart>
          </mc:Choice>
          <mc:Fallback xmlns="">
            <p:pic>
              <p:nvPicPr>
                <p:cNvPr id="268" name="Ink 267">
                  <a:extLst>
                    <a:ext uri="{FF2B5EF4-FFF2-40B4-BE49-F238E27FC236}">
                      <a16:creationId xmlns:a16="http://schemas.microsoft.com/office/drawing/2014/main" id="{50BB7988-632F-497B-AFC7-13D999CF5519}"/>
                    </a:ext>
                  </a:extLst>
                </p:cNvPr>
                <p:cNvPicPr/>
                <p:nvPr/>
              </p:nvPicPr>
              <p:blipFill>
                <a:blip r:embed="rId64"/>
                <a:stretch>
                  <a:fillRect/>
                </a:stretch>
              </p:blipFill>
              <p:spPr>
                <a:xfrm rot="1460600">
                  <a:off x="5311185" y="5234613"/>
                  <a:ext cx="1917240" cy="2331273"/>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74" name="Ink 273">
                  <a:extLst>
                    <a:ext uri="{FF2B5EF4-FFF2-40B4-BE49-F238E27FC236}">
                      <a16:creationId xmlns:a16="http://schemas.microsoft.com/office/drawing/2014/main" id="{94ECFABC-57EC-4C20-8840-6BBEACFC41FA}"/>
                    </a:ext>
                  </a:extLst>
                </p14:cNvPr>
                <p14:cNvContentPartPr/>
                <p14:nvPr/>
              </p14:nvContentPartPr>
              <p14:xfrm>
                <a:off x="5264950" y="2578698"/>
                <a:ext cx="1674360" cy="2668680"/>
              </p14:xfrm>
            </p:contentPart>
          </mc:Choice>
          <mc:Fallback xmlns="">
            <p:pic>
              <p:nvPicPr>
                <p:cNvPr id="274" name="Ink 273">
                  <a:extLst>
                    <a:ext uri="{FF2B5EF4-FFF2-40B4-BE49-F238E27FC236}">
                      <a16:creationId xmlns:a16="http://schemas.microsoft.com/office/drawing/2014/main" id="{94ECFABC-57EC-4C20-8840-6BBEACFC41FA}"/>
                    </a:ext>
                  </a:extLst>
                </p:cNvPr>
                <p:cNvPicPr/>
                <p:nvPr/>
              </p:nvPicPr>
              <p:blipFill>
                <a:blip r:embed="rId66"/>
                <a:stretch>
                  <a:fillRect/>
                </a:stretch>
              </p:blipFill>
              <p:spPr>
                <a:xfrm>
                  <a:off x="5199749" y="2513449"/>
                  <a:ext cx="1803458" cy="2797873"/>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80" name="Ink 279">
                  <a:extLst>
                    <a:ext uri="{FF2B5EF4-FFF2-40B4-BE49-F238E27FC236}">
                      <a16:creationId xmlns:a16="http://schemas.microsoft.com/office/drawing/2014/main" id="{C3EB1131-8E57-49A7-B096-1A584AA43CBF}"/>
                    </a:ext>
                  </a:extLst>
                </p14:cNvPr>
                <p14:cNvContentPartPr/>
                <p14:nvPr/>
              </p14:nvContentPartPr>
              <p14:xfrm>
                <a:off x="6060217" y="3705480"/>
                <a:ext cx="480600" cy="310320"/>
              </p14:xfrm>
            </p:contentPart>
          </mc:Choice>
          <mc:Fallback xmlns="">
            <p:pic>
              <p:nvPicPr>
                <p:cNvPr id="280" name="Ink 279">
                  <a:extLst>
                    <a:ext uri="{FF2B5EF4-FFF2-40B4-BE49-F238E27FC236}">
                      <a16:creationId xmlns:a16="http://schemas.microsoft.com/office/drawing/2014/main" id="{C3EB1131-8E57-49A7-B096-1A584AA43CBF}"/>
                    </a:ext>
                  </a:extLst>
                </p:cNvPr>
                <p:cNvPicPr/>
                <p:nvPr/>
              </p:nvPicPr>
              <p:blipFill>
                <a:blip r:embed="rId68"/>
                <a:stretch>
                  <a:fillRect/>
                </a:stretch>
              </p:blipFill>
              <p:spPr>
                <a:xfrm>
                  <a:off x="6044588" y="3640559"/>
                  <a:ext cx="560049" cy="438863"/>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83" name="Ink 282">
                  <a:extLst>
                    <a:ext uri="{FF2B5EF4-FFF2-40B4-BE49-F238E27FC236}">
                      <a16:creationId xmlns:a16="http://schemas.microsoft.com/office/drawing/2014/main" id="{F410DBB3-796F-4EF3-9EF1-3EC8792E0782}"/>
                    </a:ext>
                  </a:extLst>
                </p14:cNvPr>
                <p14:cNvContentPartPr/>
                <p14:nvPr/>
              </p14:nvContentPartPr>
              <p14:xfrm>
                <a:off x="5293356" y="6262578"/>
                <a:ext cx="1012320" cy="2342880"/>
              </p14:xfrm>
            </p:contentPart>
          </mc:Choice>
          <mc:Fallback xmlns="">
            <p:pic>
              <p:nvPicPr>
                <p:cNvPr id="283" name="Ink 282">
                  <a:extLst>
                    <a:ext uri="{FF2B5EF4-FFF2-40B4-BE49-F238E27FC236}">
                      <a16:creationId xmlns:a16="http://schemas.microsoft.com/office/drawing/2014/main" id="{F410DBB3-796F-4EF3-9EF1-3EC8792E0782}"/>
                    </a:ext>
                  </a:extLst>
                </p:cNvPr>
                <p:cNvPicPr/>
                <p:nvPr/>
              </p:nvPicPr>
              <p:blipFill>
                <a:blip r:embed="rId70"/>
                <a:stretch>
                  <a:fillRect/>
                </a:stretch>
              </p:blipFill>
              <p:spPr>
                <a:xfrm>
                  <a:off x="5228129" y="6197353"/>
                  <a:ext cx="1141469" cy="2472025"/>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284" name="Ink 283">
                  <a:extLst>
                    <a:ext uri="{FF2B5EF4-FFF2-40B4-BE49-F238E27FC236}">
                      <a16:creationId xmlns:a16="http://schemas.microsoft.com/office/drawing/2014/main" id="{F7B8C286-BEC1-4906-82FD-E3ADF697246B}"/>
                    </a:ext>
                  </a:extLst>
                </p14:cNvPr>
                <p14:cNvContentPartPr/>
                <p14:nvPr/>
              </p14:nvContentPartPr>
              <p14:xfrm>
                <a:off x="5192196" y="5969538"/>
                <a:ext cx="268560" cy="268920"/>
              </p14:xfrm>
            </p:contentPart>
          </mc:Choice>
          <mc:Fallback xmlns="">
            <p:pic>
              <p:nvPicPr>
                <p:cNvPr id="284" name="Ink 283">
                  <a:extLst>
                    <a:ext uri="{FF2B5EF4-FFF2-40B4-BE49-F238E27FC236}">
                      <a16:creationId xmlns:a16="http://schemas.microsoft.com/office/drawing/2014/main" id="{F7B8C286-BEC1-4906-82FD-E3ADF697246B}"/>
                    </a:ext>
                  </a:extLst>
                </p:cNvPr>
                <p:cNvPicPr/>
                <p:nvPr/>
              </p:nvPicPr>
              <p:blipFill>
                <a:blip r:embed="rId72"/>
                <a:stretch>
                  <a:fillRect/>
                </a:stretch>
              </p:blipFill>
              <p:spPr>
                <a:xfrm>
                  <a:off x="5127326" y="5904581"/>
                  <a:ext cx="397002" cy="397534"/>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86" name="Ink 285">
                  <a:extLst>
                    <a:ext uri="{FF2B5EF4-FFF2-40B4-BE49-F238E27FC236}">
                      <a16:creationId xmlns:a16="http://schemas.microsoft.com/office/drawing/2014/main" id="{B438D2CE-4F48-4DA5-9F69-B0FE55B5A94D}"/>
                    </a:ext>
                  </a:extLst>
                </p14:cNvPr>
                <p14:cNvContentPartPr/>
                <p14:nvPr/>
              </p14:nvContentPartPr>
              <p14:xfrm>
                <a:off x="6254555" y="4057920"/>
                <a:ext cx="69120" cy="225000"/>
              </p14:xfrm>
            </p:contentPart>
          </mc:Choice>
          <mc:Fallback xmlns="">
            <p:pic>
              <p:nvPicPr>
                <p:cNvPr id="286" name="Ink 285">
                  <a:extLst>
                    <a:ext uri="{FF2B5EF4-FFF2-40B4-BE49-F238E27FC236}">
                      <a16:creationId xmlns:a16="http://schemas.microsoft.com/office/drawing/2014/main" id="{B438D2CE-4F48-4DA5-9F69-B0FE55B5A94D}"/>
                    </a:ext>
                  </a:extLst>
                </p:cNvPr>
                <p:cNvPicPr/>
                <p:nvPr/>
              </p:nvPicPr>
              <p:blipFill>
                <a:blip r:embed="rId74"/>
                <a:stretch>
                  <a:fillRect/>
                </a:stretch>
              </p:blipFill>
              <p:spPr>
                <a:xfrm>
                  <a:off x="6190555" y="3992891"/>
                  <a:ext cx="195840" cy="353757"/>
                </a:xfrm>
                <a:prstGeom prst="rect">
                  <a:avLst/>
                </a:prstGeom>
              </p:spPr>
            </p:pic>
          </mc:Fallback>
        </mc:AlternateContent>
      </p:grpSp>
      <p:sp>
        <p:nvSpPr>
          <p:cNvPr id="290" name="Rectangle 289">
            <a:extLst>
              <a:ext uri="{FF2B5EF4-FFF2-40B4-BE49-F238E27FC236}">
                <a16:creationId xmlns:a16="http://schemas.microsoft.com/office/drawing/2014/main" id="{3B28B74A-1F1E-4C26-BACA-4C2163AB8BC2}"/>
              </a:ext>
            </a:extLst>
          </p:cNvPr>
          <p:cNvSpPr/>
          <p:nvPr/>
        </p:nvSpPr>
        <p:spPr>
          <a:xfrm>
            <a:off x="2493411" y="1925934"/>
            <a:ext cx="4809090" cy="604180"/>
          </a:xfrm>
          <a:prstGeom prst="rect">
            <a:avLst/>
          </a:prstGeom>
          <a:noFill/>
        </p:spPr>
        <p:txBody>
          <a:bodyPr wrap="square" lIns="91440" tIns="45720" rIns="91440" bIns="45720">
            <a:spAutoFit/>
          </a:bodyPr>
          <a:lstStyle/>
          <a:p>
            <a:pPr algn="ctr"/>
            <a:r>
              <a:rPr lang="en-US" sz="3200" b="1" dirty="0">
                <a:ln w="12700">
                  <a:solidFill>
                    <a:schemeClr val="accent5"/>
                  </a:solidFill>
                  <a:prstDash val="solid"/>
                </a:ln>
                <a:pattFill prst="ltDnDiag">
                  <a:fgClr>
                    <a:schemeClr val="accent5">
                      <a:lumMod val="60000"/>
                      <a:lumOff val="40000"/>
                    </a:schemeClr>
                  </a:fgClr>
                  <a:bgClr>
                    <a:schemeClr val="bg1"/>
                  </a:bgClr>
                </a:pattFill>
              </a:rPr>
              <a:t>Numerator the Nutcracker</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291" name="Rectangle 290">
            <a:extLst>
              <a:ext uri="{FF2B5EF4-FFF2-40B4-BE49-F238E27FC236}">
                <a16:creationId xmlns:a16="http://schemas.microsoft.com/office/drawing/2014/main" id="{094E61EB-E57B-46BE-A38E-ECC4ED4660AA}"/>
              </a:ext>
            </a:extLst>
          </p:cNvPr>
          <p:cNvSpPr/>
          <p:nvPr/>
        </p:nvSpPr>
        <p:spPr>
          <a:xfrm>
            <a:off x="2493411" y="4447068"/>
            <a:ext cx="4343202" cy="604180"/>
          </a:xfrm>
          <a:prstGeom prst="rect">
            <a:avLst/>
          </a:prstGeom>
          <a:noFill/>
        </p:spPr>
        <p:txBody>
          <a:bodyPr wrap="square" lIns="91440" tIns="45720" rIns="91440" bIns="45720">
            <a:spAutoFit/>
          </a:bodyPr>
          <a:lstStyle/>
          <a:p>
            <a:pPr algn="ctr"/>
            <a:r>
              <a:rPr lang="en-US" sz="3200" b="1" dirty="0">
                <a:ln w="12700">
                  <a:solidFill>
                    <a:schemeClr val="accent5"/>
                  </a:solidFill>
                  <a:prstDash val="solid"/>
                </a:ln>
                <a:pattFill prst="ltDnDiag">
                  <a:fgClr>
                    <a:schemeClr val="accent5">
                      <a:lumMod val="60000"/>
                      <a:lumOff val="40000"/>
                    </a:schemeClr>
                  </a:fgClr>
                  <a:bgClr>
                    <a:schemeClr val="bg1"/>
                  </a:bgClr>
                </a:pattFill>
              </a:rPr>
              <a:t>Denominator the Dwarf</a:t>
            </a:r>
            <a:endParaRPr lang="en-US" sz="32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292" name="Rectangle 291">
            <a:extLst>
              <a:ext uri="{FF2B5EF4-FFF2-40B4-BE49-F238E27FC236}">
                <a16:creationId xmlns:a16="http://schemas.microsoft.com/office/drawing/2014/main" id="{CF623F60-B253-4C68-9C9E-A709D67A1A0A}"/>
              </a:ext>
            </a:extLst>
          </p:cNvPr>
          <p:cNvSpPr/>
          <p:nvPr/>
        </p:nvSpPr>
        <p:spPr>
          <a:xfrm>
            <a:off x="2804561" y="3786484"/>
            <a:ext cx="2218289" cy="400110"/>
          </a:xfrm>
          <a:prstGeom prst="rect">
            <a:avLst/>
          </a:prstGeom>
          <a:noFill/>
        </p:spPr>
        <p:txBody>
          <a:bodyPr wrap="square" lIns="91440" tIns="45720" rIns="91440" bIns="45720">
            <a:spAutoFit/>
          </a:bodyPr>
          <a:lstStyle/>
          <a:p>
            <a:pPr algn="ctr"/>
            <a:r>
              <a:rPr lang="en-US" sz="2000" b="1" dirty="0">
                <a:ln w="12700">
                  <a:solidFill>
                    <a:schemeClr val="bg1">
                      <a:lumMod val="65000"/>
                    </a:schemeClr>
                  </a:solidFill>
                  <a:prstDash val="solid"/>
                </a:ln>
                <a:pattFill prst="ltDnDiag">
                  <a:fgClr>
                    <a:schemeClr val="accent5">
                      <a:lumMod val="60000"/>
                      <a:lumOff val="40000"/>
                    </a:schemeClr>
                  </a:fgClr>
                  <a:bgClr>
                    <a:schemeClr val="bg1"/>
                  </a:bgClr>
                </a:pattFill>
              </a:rPr>
              <a:t>division bar</a:t>
            </a:r>
            <a:endParaRPr lang="en-US" sz="2000" b="1" cap="none" spc="0" dirty="0">
              <a:ln w="12700">
                <a:solidFill>
                  <a:schemeClr val="bg1">
                    <a:lumMod val="65000"/>
                  </a:schemeClr>
                </a:solidFill>
                <a:prstDash val="solid"/>
              </a:ln>
              <a:pattFill prst="ltDnDiag">
                <a:fgClr>
                  <a:schemeClr val="accent5">
                    <a:lumMod val="60000"/>
                    <a:lumOff val="40000"/>
                  </a:schemeClr>
                </a:fgClr>
                <a:bgClr>
                  <a:schemeClr val="bg1"/>
                </a:bgClr>
              </a:pattFill>
              <a:effectLst/>
            </a:endParaRPr>
          </a:p>
        </p:txBody>
      </p:sp>
      <p:sp>
        <p:nvSpPr>
          <p:cNvPr id="293" name="Rectangle 292">
            <a:extLst>
              <a:ext uri="{FF2B5EF4-FFF2-40B4-BE49-F238E27FC236}">
                <a16:creationId xmlns:a16="http://schemas.microsoft.com/office/drawing/2014/main" id="{1C3CB2A4-F2E9-439E-9532-2F8A8D01B8FA}"/>
              </a:ext>
            </a:extLst>
          </p:cNvPr>
          <p:cNvSpPr/>
          <p:nvPr/>
        </p:nvSpPr>
        <p:spPr>
          <a:xfrm>
            <a:off x="646019" y="3911600"/>
            <a:ext cx="1847392" cy="17740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sp>
        <p:nvSpPr>
          <p:cNvPr id="294" name="TextBox 293">
            <a:extLst>
              <a:ext uri="{FF2B5EF4-FFF2-40B4-BE49-F238E27FC236}">
                <a16:creationId xmlns:a16="http://schemas.microsoft.com/office/drawing/2014/main" id="{A296892F-F091-439F-AA7A-9EBC78586FA2}"/>
              </a:ext>
            </a:extLst>
          </p:cNvPr>
          <p:cNvSpPr txBox="1"/>
          <p:nvPr/>
        </p:nvSpPr>
        <p:spPr>
          <a:xfrm>
            <a:off x="3086100" y="2751168"/>
            <a:ext cx="2340705" cy="369332"/>
          </a:xfrm>
          <a:prstGeom prst="rect">
            <a:avLst/>
          </a:prstGeom>
          <a:noFill/>
        </p:spPr>
        <p:txBody>
          <a:bodyPr wrap="none" rtlCol="0">
            <a:spAutoFit/>
          </a:bodyPr>
          <a:lstStyle/>
          <a:p>
            <a:r>
              <a:rPr lang="en-US" dirty="0"/>
              <a:t>Chooses specific parts</a:t>
            </a:r>
          </a:p>
        </p:txBody>
      </p:sp>
      <p:sp>
        <p:nvSpPr>
          <p:cNvPr id="295" name="TextBox 294">
            <a:extLst>
              <a:ext uri="{FF2B5EF4-FFF2-40B4-BE49-F238E27FC236}">
                <a16:creationId xmlns:a16="http://schemas.microsoft.com/office/drawing/2014/main" id="{A040316C-12BB-44A0-815F-EC1B9DECEF8D}"/>
              </a:ext>
            </a:extLst>
          </p:cNvPr>
          <p:cNvSpPr txBox="1"/>
          <p:nvPr/>
        </p:nvSpPr>
        <p:spPr>
          <a:xfrm>
            <a:off x="3086100" y="5235271"/>
            <a:ext cx="3333691" cy="1200329"/>
          </a:xfrm>
          <a:prstGeom prst="rect">
            <a:avLst/>
          </a:prstGeom>
          <a:noFill/>
        </p:spPr>
        <p:txBody>
          <a:bodyPr wrap="square" rtlCol="0">
            <a:spAutoFit/>
          </a:bodyPr>
          <a:lstStyle/>
          <a:p>
            <a:r>
              <a:rPr lang="en-US" dirty="0"/>
              <a:t>Chops up/segments the whole </a:t>
            </a:r>
          </a:p>
          <a:p>
            <a:r>
              <a:rPr lang="en-US" dirty="0"/>
              <a:t>Into equal parts</a:t>
            </a:r>
          </a:p>
          <a:p>
            <a:endParaRPr lang="en-US" dirty="0"/>
          </a:p>
          <a:p>
            <a:r>
              <a:rPr lang="en-US" dirty="0"/>
              <a:t>Creates groups </a:t>
            </a:r>
          </a:p>
        </p:txBody>
      </p:sp>
      <p:sp>
        <p:nvSpPr>
          <p:cNvPr id="297" name="Rectangle 296">
            <a:extLst>
              <a:ext uri="{FF2B5EF4-FFF2-40B4-BE49-F238E27FC236}">
                <a16:creationId xmlns:a16="http://schemas.microsoft.com/office/drawing/2014/main" id="{466C5192-B4B1-4408-A965-DE73474A173A}"/>
              </a:ext>
            </a:extLst>
          </p:cNvPr>
          <p:cNvSpPr/>
          <p:nvPr/>
        </p:nvSpPr>
        <p:spPr>
          <a:xfrm>
            <a:off x="1291785" y="379253"/>
            <a:ext cx="4607415" cy="830997"/>
          </a:xfrm>
          <a:prstGeom prst="rect">
            <a:avLst/>
          </a:prstGeom>
        </p:spPr>
        <p:txBody>
          <a:bodyPr wrap="none">
            <a:spAutoFit/>
          </a:bodyPr>
          <a:lstStyle/>
          <a:p>
            <a:pPr algn="ctr"/>
            <a:r>
              <a:rPr lang="en-US" sz="4800" b="1" dirty="0">
                <a:ln w="12700">
                  <a:solidFill>
                    <a:schemeClr val="accent5"/>
                  </a:solidFill>
                  <a:prstDash val="solid"/>
                </a:ln>
                <a:pattFill prst="ltDnDiag">
                  <a:fgClr>
                    <a:schemeClr val="accent5">
                      <a:lumMod val="60000"/>
                      <a:lumOff val="40000"/>
                    </a:schemeClr>
                  </a:fgClr>
                  <a:bgClr>
                    <a:schemeClr val="bg1"/>
                  </a:bgClr>
                </a:pattFill>
              </a:rPr>
              <a:t>Parts of Fractions</a:t>
            </a:r>
          </a:p>
        </p:txBody>
      </p:sp>
      <p:sp>
        <p:nvSpPr>
          <p:cNvPr id="298" name="Rectangle 297">
            <a:extLst>
              <a:ext uri="{FF2B5EF4-FFF2-40B4-BE49-F238E27FC236}">
                <a16:creationId xmlns:a16="http://schemas.microsoft.com/office/drawing/2014/main" id="{BFCF8C79-0529-493E-8CC8-E04BB4BBBAAF}"/>
              </a:ext>
            </a:extLst>
          </p:cNvPr>
          <p:cNvSpPr/>
          <p:nvPr/>
        </p:nvSpPr>
        <p:spPr>
          <a:xfrm>
            <a:off x="280502" y="7503310"/>
            <a:ext cx="542135" cy="1824282"/>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4</a:t>
            </a:r>
            <a:endParaRPr lang="en-US" sz="5400" b="1" cap="none" spc="50" dirty="0">
              <a:ln w="0"/>
              <a:solidFill>
                <a:schemeClr val="bg2"/>
              </a:solidFill>
              <a:effectLst>
                <a:innerShdw blurRad="63500" dist="50800" dir="13500000">
                  <a:srgbClr val="000000">
                    <a:alpha val="50000"/>
                  </a:srgbClr>
                </a:innerShdw>
              </a:effectLst>
            </a:endParaRPr>
          </a:p>
          <a:p>
            <a:pPr algn="ctr">
              <a:lnSpc>
                <a:spcPts val="3200"/>
              </a:lnSpc>
            </a:pPr>
            <a:r>
              <a:rPr lang="en-US" sz="8800" b="1" spc="50" dirty="0">
                <a:ln w="0"/>
                <a:solidFill>
                  <a:schemeClr val="bg2"/>
                </a:solidFill>
                <a:effectLst>
                  <a:innerShdw blurRad="63500" dist="50800" dir="13500000">
                    <a:srgbClr val="000000">
                      <a:alpha val="50000"/>
                    </a:srgbClr>
                  </a:innerShdw>
                </a:effectLst>
              </a:rPr>
              <a:t>-</a:t>
            </a:r>
          </a:p>
          <a:p>
            <a:pPr algn="ctr">
              <a:lnSpc>
                <a:spcPts val="3200"/>
              </a:lnSpc>
            </a:pPr>
            <a:r>
              <a:rPr lang="en-US" sz="5400" b="1" spc="50" dirty="0">
                <a:ln w="0">
                  <a:solidFill>
                    <a:schemeClr val="accent1">
                      <a:lumMod val="60000"/>
                      <a:lumOff val="40000"/>
                    </a:schemeClr>
                  </a:solidFill>
                </a:ln>
                <a:solidFill>
                  <a:schemeClr val="bg2"/>
                </a:solidFill>
                <a:effectLst>
                  <a:innerShdw blurRad="63500" dist="50800" dir="13500000">
                    <a:srgbClr val="000000">
                      <a:alpha val="50000"/>
                    </a:srgbClr>
                  </a:innerShdw>
                </a:effectLst>
              </a:rPr>
              <a:t>5</a:t>
            </a:r>
            <a:endParaRPr lang="en-US" sz="5400" b="1" cap="none" spc="50" dirty="0">
              <a:ln w="0">
                <a:solidFill>
                  <a:schemeClr val="accent1">
                    <a:lumMod val="60000"/>
                    <a:lumOff val="40000"/>
                  </a:schemeClr>
                </a:solidFill>
              </a:ln>
              <a:solidFill>
                <a:schemeClr val="bg2"/>
              </a:solidFill>
              <a:effectLst>
                <a:innerShdw blurRad="63500" dist="50800" dir="13500000">
                  <a:srgbClr val="000000">
                    <a:alpha val="50000"/>
                  </a:srgbClr>
                </a:innerShdw>
              </a:effectLst>
            </a:endParaRPr>
          </a:p>
        </p:txBody>
      </p:sp>
      <p:sp>
        <p:nvSpPr>
          <p:cNvPr id="299" name="Rectangle 298">
            <a:extLst>
              <a:ext uri="{FF2B5EF4-FFF2-40B4-BE49-F238E27FC236}">
                <a16:creationId xmlns:a16="http://schemas.microsoft.com/office/drawing/2014/main" id="{F76409DF-09A7-43A8-99A1-73B0A46CD691}"/>
              </a:ext>
            </a:extLst>
          </p:cNvPr>
          <p:cNvSpPr/>
          <p:nvPr/>
        </p:nvSpPr>
        <p:spPr>
          <a:xfrm>
            <a:off x="860920" y="7601391"/>
            <a:ext cx="2765226" cy="369332"/>
          </a:xfrm>
          <a:prstGeom prst="rect">
            <a:avLst/>
          </a:prstGeom>
          <a:noFill/>
        </p:spPr>
        <p:txBody>
          <a:bodyPr wrap="square" lIns="91440" tIns="45720" rIns="91440" bIns="45720">
            <a:spAutoFit/>
          </a:bodyPr>
          <a:lstStyle/>
          <a:p>
            <a:pPr algn="ctr"/>
            <a:r>
              <a:rPr lang="en-US" b="1" dirty="0">
                <a:ln w="12700">
                  <a:solidFill>
                    <a:schemeClr val="bg1">
                      <a:lumMod val="75000"/>
                    </a:schemeClr>
                  </a:solidFill>
                  <a:prstDash val="solid"/>
                </a:ln>
                <a:pattFill prst="ltDnDiag">
                  <a:fgClr>
                    <a:schemeClr val="accent5">
                      <a:lumMod val="60000"/>
                      <a:lumOff val="40000"/>
                    </a:schemeClr>
                  </a:fgClr>
                  <a:bgClr>
                    <a:schemeClr val="bg1"/>
                  </a:bgClr>
                </a:pattFill>
              </a:rPr>
              <a:t>Numerator the Nutcracker</a:t>
            </a:r>
            <a:endParaRPr lang="en-US" b="1" cap="none" spc="0" dirty="0">
              <a:ln w="12700">
                <a:solidFill>
                  <a:schemeClr val="bg1">
                    <a:lumMod val="75000"/>
                  </a:schemeClr>
                </a:solidFill>
                <a:prstDash val="solid"/>
              </a:ln>
              <a:pattFill prst="ltDnDiag">
                <a:fgClr>
                  <a:schemeClr val="accent5">
                    <a:lumMod val="60000"/>
                    <a:lumOff val="40000"/>
                  </a:schemeClr>
                </a:fgClr>
                <a:bgClr>
                  <a:schemeClr val="bg1"/>
                </a:bgClr>
              </a:pattFill>
              <a:effectLst/>
            </a:endParaRPr>
          </a:p>
        </p:txBody>
      </p:sp>
      <p:sp>
        <p:nvSpPr>
          <p:cNvPr id="301" name="Rectangle 300">
            <a:extLst>
              <a:ext uri="{FF2B5EF4-FFF2-40B4-BE49-F238E27FC236}">
                <a16:creationId xmlns:a16="http://schemas.microsoft.com/office/drawing/2014/main" id="{C4482BB1-8EB0-42F1-9771-101D190A3C3A}"/>
              </a:ext>
            </a:extLst>
          </p:cNvPr>
          <p:cNvSpPr/>
          <p:nvPr/>
        </p:nvSpPr>
        <p:spPr>
          <a:xfrm>
            <a:off x="822637" y="8415451"/>
            <a:ext cx="2497689" cy="369332"/>
          </a:xfrm>
          <a:prstGeom prst="rect">
            <a:avLst/>
          </a:prstGeom>
          <a:noFill/>
        </p:spPr>
        <p:txBody>
          <a:bodyPr wrap="square" lIns="91440" tIns="45720" rIns="91440" bIns="45720">
            <a:spAutoFit/>
          </a:bodyPr>
          <a:lstStyle/>
          <a:p>
            <a:pPr algn="ctr"/>
            <a:r>
              <a:rPr lang="en-US" b="1" dirty="0">
                <a:ln w="12700">
                  <a:solidFill>
                    <a:schemeClr val="accent5"/>
                  </a:solidFill>
                  <a:prstDash val="solid"/>
                </a:ln>
                <a:pattFill prst="ltDnDiag">
                  <a:fgClr>
                    <a:schemeClr val="accent5">
                      <a:lumMod val="60000"/>
                      <a:lumOff val="40000"/>
                    </a:schemeClr>
                  </a:fgClr>
                  <a:bgClr>
                    <a:schemeClr val="bg1"/>
                  </a:bgClr>
                </a:pattFill>
              </a:rPr>
              <a:t>Denominator the Dwarf</a:t>
            </a:r>
            <a:endParaRPr lang="en-US"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302" name="Rectangle 301">
            <a:extLst>
              <a:ext uri="{FF2B5EF4-FFF2-40B4-BE49-F238E27FC236}">
                <a16:creationId xmlns:a16="http://schemas.microsoft.com/office/drawing/2014/main" id="{E93E3761-0601-40E4-91CA-AF29AEC75B2D}"/>
              </a:ext>
            </a:extLst>
          </p:cNvPr>
          <p:cNvSpPr/>
          <p:nvPr/>
        </p:nvSpPr>
        <p:spPr>
          <a:xfrm>
            <a:off x="715021" y="8237492"/>
            <a:ext cx="1265069" cy="276999"/>
          </a:xfrm>
          <a:prstGeom prst="rect">
            <a:avLst/>
          </a:prstGeom>
          <a:noFill/>
        </p:spPr>
        <p:txBody>
          <a:bodyPr wrap="square" lIns="91440" tIns="45720" rIns="91440" bIns="45720">
            <a:spAutoFit/>
          </a:bodyPr>
          <a:lstStyle/>
          <a:p>
            <a:pPr algn="ctr"/>
            <a:r>
              <a:rPr lang="en-US" sz="1200" b="1" dirty="0">
                <a:ln w="12700">
                  <a:solidFill>
                    <a:schemeClr val="bg1">
                      <a:lumMod val="65000"/>
                    </a:schemeClr>
                  </a:solidFill>
                  <a:prstDash val="solid"/>
                </a:ln>
                <a:pattFill prst="ltDnDiag">
                  <a:fgClr>
                    <a:schemeClr val="accent5">
                      <a:lumMod val="60000"/>
                      <a:lumOff val="40000"/>
                    </a:schemeClr>
                  </a:fgClr>
                  <a:bgClr>
                    <a:schemeClr val="bg1"/>
                  </a:bgClr>
                </a:pattFill>
              </a:rPr>
              <a:t>division bar</a:t>
            </a:r>
            <a:endParaRPr lang="en-US" sz="1200" b="1" cap="none" spc="0" dirty="0">
              <a:ln w="12700">
                <a:solidFill>
                  <a:schemeClr val="bg1">
                    <a:lumMod val="65000"/>
                  </a:schemeClr>
                </a:solidFill>
                <a:prstDash val="solid"/>
              </a:ln>
              <a:pattFill prst="ltDnDiag">
                <a:fgClr>
                  <a:schemeClr val="accent5">
                    <a:lumMod val="60000"/>
                    <a:lumOff val="40000"/>
                  </a:schemeClr>
                </a:fgClr>
                <a:bgClr>
                  <a:schemeClr val="bg1"/>
                </a:bgClr>
              </a:pattFill>
              <a:effectLst/>
            </a:endParaRPr>
          </a:p>
        </p:txBody>
      </p:sp>
      <p:sp>
        <p:nvSpPr>
          <p:cNvPr id="337" name="Diamond 336">
            <a:extLst>
              <a:ext uri="{FF2B5EF4-FFF2-40B4-BE49-F238E27FC236}">
                <a16:creationId xmlns:a16="http://schemas.microsoft.com/office/drawing/2014/main" id="{947CDA5E-5CEF-406A-B18D-F4A246591F9A}"/>
              </a:ext>
            </a:extLst>
          </p:cNvPr>
          <p:cNvSpPr/>
          <p:nvPr/>
        </p:nvSpPr>
        <p:spPr>
          <a:xfrm rot="5400000">
            <a:off x="4750051" y="6305243"/>
            <a:ext cx="1879353" cy="1360028"/>
          </a:xfrm>
          <a:prstGeom prst="diamond">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Diamond 337">
            <a:extLst>
              <a:ext uri="{FF2B5EF4-FFF2-40B4-BE49-F238E27FC236}">
                <a16:creationId xmlns:a16="http://schemas.microsoft.com/office/drawing/2014/main" id="{E37B1701-DFF7-4D79-9092-D3ECC645AD26}"/>
              </a:ext>
            </a:extLst>
          </p:cNvPr>
          <p:cNvSpPr/>
          <p:nvPr/>
        </p:nvSpPr>
        <p:spPr>
          <a:xfrm rot="9724328">
            <a:off x="5646169" y="6953515"/>
            <a:ext cx="1879353" cy="1360028"/>
          </a:xfrm>
          <a:prstGeom prst="diamond">
            <a:avLst/>
          </a:prstGeom>
          <a:solidFill>
            <a:schemeClr val="bg1">
              <a:lumMod val="95000"/>
            </a:schemeClr>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Diamond 338">
            <a:extLst>
              <a:ext uri="{FF2B5EF4-FFF2-40B4-BE49-F238E27FC236}">
                <a16:creationId xmlns:a16="http://schemas.microsoft.com/office/drawing/2014/main" id="{E1A2C152-AC95-4189-AA28-20A604357861}"/>
              </a:ext>
            </a:extLst>
          </p:cNvPr>
          <p:cNvSpPr/>
          <p:nvPr/>
        </p:nvSpPr>
        <p:spPr>
          <a:xfrm rot="1108614">
            <a:off x="3867188" y="6953515"/>
            <a:ext cx="1879353" cy="1360028"/>
          </a:xfrm>
          <a:prstGeom prst="diamond">
            <a:avLst/>
          </a:prstGeom>
          <a:solidFill>
            <a:schemeClr val="bg1">
              <a:lumMod val="95000"/>
            </a:schemeClr>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Diamond 339">
            <a:extLst>
              <a:ext uri="{FF2B5EF4-FFF2-40B4-BE49-F238E27FC236}">
                <a16:creationId xmlns:a16="http://schemas.microsoft.com/office/drawing/2014/main" id="{1D51F67D-FED6-49AF-A5E6-82DE77373ED2}"/>
              </a:ext>
            </a:extLst>
          </p:cNvPr>
          <p:cNvSpPr/>
          <p:nvPr/>
        </p:nvSpPr>
        <p:spPr>
          <a:xfrm rot="7550357">
            <a:off x="4207276" y="7998846"/>
            <a:ext cx="1879353" cy="1360028"/>
          </a:xfrm>
          <a:prstGeom prst="diamond">
            <a:avLst/>
          </a:prstGeom>
          <a:solidFill>
            <a:schemeClr val="bg1">
              <a:lumMod val="95000"/>
            </a:schemeClr>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Diamond 340">
            <a:extLst>
              <a:ext uri="{FF2B5EF4-FFF2-40B4-BE49-F238E27FC236}">
                <a16:creationId xmlns:a16="http://schemas.microsoft.com/office/drawing/2014/main" id="{A0365D2C-79DB-45AD-8407-BDC89D215C00}"/>
              </a:ext>
            </a:extLst>
          </p:cNvPr>
          <p:cNvSpPr/>
          <p:nvPr/>
        </p:nvSpPr>
        <p:spPr>
          <a:xfrm rot="3264866">
            <a:off x="5308228" y="7998863"/>
            <a:ext cx="1879353" cy="1360028"/>
          </a:xfrm>
          <a:prstGeom prst="diamond">
            <a:avLst/>
          </a:prstGeom>
          <a:solidFill>
            <a:schemeClr val="bg1">
              <a:lumMod val="95000"/>
            </a:schemeClr>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885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30250" y="539750"/>
            <a:ext cx="6722836" cy="1323439"/>
          </a:xfrm>
          <a:prstGeom prst="rect">
            <a:avLst/>
          </a:prstGeom>
          <a:noFill/>
          <a:ln>
            <a:noFill/>
          </a:ln>
        </p:spPr>
        <p:txBody>
          <a:bodyPr wrap="square" rtlCol="0">
            <a:spAutoFit/>
          </a:bodyPr>
          <a:lstStyle/>
          <a:p>
            <a:r>
              <a:rPr lang="en-US" sz="4000" kern="1200">
                <a:ln>
                  <a:solidFill>
                    <a:schemeClr val="bg1">
                      <a:lumMod val="75000"/>
                    </a:schemeClr>
                  </a:solidFill>
                </a:ln>
                <a:solidFill>
                  <a:schemeClr val="tx1"/>
                </a:solidFill>
                <a:latin typeface="jabjai" panose="00000300000000000000" pitchFamily="2" charset="0"/>
              </a:rPr>
              <a:t>Fractions – part of the whole</a:t>
            </a:r>
          </a:p>
        </p:txBody>
      </p:sp>
      <p:sp>
        <p:nvSpPr>
          <p:cNvPr id="2" name="TextBox 1">
            <a:extLst>
              <a:ext uri="{FF2B5EF4-FFF2-40B4-BE49-F238E27FC236}">
                <a16:creationId xmlns:a16="http://schemas.microsoft.com/office/drawing/2014/main" id="{D61F1592-07A6-46BC-889D-89A179EF213E}"/>
              </a:ext>
            </a:extLst>
          </p:cNvPr>
          <p:cNvSpPr txBox="1"/>
          <p:nvPr/>
        </p:nvSpPr>
        <p:spPr>
          <a:xfrm>
            <a:off x="730249" y="1983981"/>
            <a:ext cx="6302375" cy="461665"/>
          </a:xfrm>
          <a:prstGeom prst="rect">
            <a:avLst/>
          </a:prstGeom>
          <a:noFill/>
        </p:spPr>
        <p:txBody>
          <a:bodyPr wrap="square" rtlCol="0">
            <a:spAutoFit/>
          </a:bodyPr>
          <a:lstStyle/>
          <a:p>
            <a:r>
              <a:rPr lang="en-US" sz="2400">
                <a:solidFill>
                  <a:schemeClr val="tx1">
                    <a:lumMod val="50000"/>
                    <a:lumOff val="50000"/>
                  </a:schemeClr>
                </a:solidFill>
                <a:latin typeface="Old English Text MT" panose="03040902040508030806" pitchFamily="66" charset="0"/>
              </a:rPr>
              <a:t>Parts must all be the same size – equal shares</a:t>
            </a:r>
          </a:p>
        </p:txBody>
      </p:sp>
      <p:sp>
        <p:nvSpPr>
          <p:cNvPr id="13" name="Oval 12">
            <a:extLst>
              <a:ext uri="{FF2B5EF4-FFF2-40B4-BE49-F238E27FC236}">
                <a16:creationId xmlns:a16="http://schemas.microsoft.com/office/drawing/2014/main" id="{EF3432D1-3844-4F1E-A2FA-400E779A0FB2}"/>
              </a:ext>
            </a:extLst>
          </p:cNvPr>
          <p:cNvSpPr/>
          <p:nvPr/>
        </p:nvSpPr>
        <p:spPr>
          <a:xfrm>
            <a:off x="5473472" y="2630636"/>
            <a:ext cx="1494066" cy="12958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7" name="Straight Connector 6">
            <a:extLst>
              <a:ext uri="{FF2B5EF4-FFF2-40B4-BE49-F238E27FC236}">
                <a16:creationId xmlns:a16="http://schemas.microsoft.com/office/drawing/2014/main" id="{9ED734D1-C44E-458C-BCB0-F0573E76C405}"/>
              </a:ext>
            </a:extLst>
          </p:cNvPr>
          <p:cNvCxnSpPr>
            <a:stCxn id="13" idx="2"/>
            <a:endCxn id="13" idx="6"/>
          </p:cNvCxnSpPr>
          <p:nvPr/>
        </p:nvCxnSpPr>
        <p:spPr>
          <a:xfrm>
            <a:off x="5473472" y="3278572"/>
            <a:ext cx="1494066" cy="0"/>
          </a:xfrm>
          <a:prstGeom prst="line">
            <a:avLst/>
          </a:prstGeom>
        </p:spPr>
        <p:style>
          <a:lnRef idx="1">
            <a:schemeClr val="dk1"/>
          </a:lnRef>
          <a:fillRef idx="0">
            <a:schemeClr val="dk1"/>
          </a:fillRef>
          <a:effectRef idx="0">
            <a:schemeClr val="dk1"/>
          </a:effectRef>
          <a:fontRef idx="minor">
            <a:schemeClr val="tx1"/>
          </a:fontRef>
        </p:style>
      </p:cxnSp>
      <p:grpSp>
        <p:nvGrpSpPr>
          <p:cNvPr id="41" name="Group 40">
            <a:extLst>
              <a:ext uri="{FF2B5EF4-FFF2-40B4-BE49-F238E27FC236}">
                <a16:creationId xmlns:a16="http://schemas.microsoft.com/office/drawing/2014/main" id="{B6599587-3B1D-4C3C-8D43-9DFECACD784F}"/>
              </a:ext>
            </a:extLst>
          </p:cNvPr>
          <p:cNvGrpSpPr/>
          <p:nvPr/>
        </p:nvGrpSpPr>
        <p:grpSpPr>
          <a:xfrm>
            <a:off x="5141446" y="5883543"/>
            <a:ext cx="1959317" cy="1959317"/>
            <a:chOff x="5270158" y="4086022"/>
            <a:chExt cx="1959317" cy="1959317"/>
          </a:xfrm>
        </p:grpSpPr>
        <p:sp>
          <p:nvSpPr>
            <p:cNvPr id="20" name="Star: 6 Points 19">
              <a:extLst>
                <a:ext uri="{FF2B5EF4-FFF2-40B4-BE49-F238E27FC236}">
                  <a16:creationId xmlns:a16="http://schemas.microsoft.com/office/drawing/2014/main" id="{CAB7D8F0-CCE5-4CE2-9342-465A1B4FA516}"/>
                </a:ext>
              </a:extLst>
            </p:cNvPr>
            <p:cNvSpPr/>
            <p:nvPr/>
          </p:nvSpPr>
          <p:spPr>
            <a:xfrm>
              <a:off x="5270158" y="4086022"/>
              <a:ext cx="1959317" cy="195931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grpSp>
          <p:nvGrpSpPr>
            <p:cNvPr id="40" name="Group 39">
              <a:extLst>
                <a:ext uri="{FF2B5EF4-FFF2-40B4-BE49-F238E27FC236}">
                  <a16:creationId xmlns:a16="http://schemas.microsoft.com/office/drawing/2014/main" id="{8806F1DE-508E-47FE-8DB1-9F69C896603A}"/>
                </a:ext>
              </a:extLst>
            </p:cNvPr>
            <p:cNvGrpSpPr/>
            <p:nvPr/>
          </p:nvGrpSpPr>
          <p:grpSpPr>
            <a:xfrm>
              <a:off x="5595271" y="4569550"/>
              <a:ext cx="1314925" cy="984731"/>
              <a:chOff x="5595271" y="4569550"/>
              <a:chExt cx="1314925" cy="984731"/>
            </a:xfrm>
          </p:grpSpPr>
          <p:cxnSp>
            <p:nvCxnSpPr>
              <p:cNvPr id="19" name="Straight Connector 18">
                <a:extLst>
                  <a:ext uri="{FF2B5EF4-FFF2-40B4-BE49-F238E27FC236}">
                    <a16:creationId xmlns:a16="http://schemas.microsoft.com/office/drawing/2014/main" id="{FCFA890A-D4AC-4CAE-A455-2B889BB80B60}"/>
                  </a:ext>
                </a:extLst>
              </p:cNvPr>
              <p:cNvCxnSpPr>
                <a:cxnSpLocks/>
              </p:cNvCxnSpPr>
              <p:nvPr/>
            </p:nvCxnSpPr>
            <p:spPr>
              <a:xfrm>
                <a:off x="5914167" y="4571773"/>
                <a:ext cx="663607" cy="979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D0F78A-57C0-46BF-9B94-D13959DC55D0}"/>
                  </a:ext>
                </a:extLst>
              </p:cNvPr>
              <p:cNvCxnSpPr>
                <a:cxnSpLocks/>
              </p:cNvCxnSpPr>
              <p:nvPr/>
            </p:nvCxnSpPr>
            <p:spPr>
              <a:xfrm>
                <a:off x="6577134" y="4569550"/>
                <a:ext cx="316489" cy="491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2CC39-D844-441D-AB6F-CE91924666B7}"/>
                  </a:ext>
                </a:extLst>
              </p:cNvPr>
              <p:cNvCxnSpPr>
                <a:cxnSpLocks/>
              </p:cNvCxnSpPr>
              <p:nvPr/>
            </p:nvCxnSpPr>
            <p:spPr>
              <a:xfrm flipH="1">
                <a:off x="6581776" y="5057225"/>
                <a:ext cx="328420" cy="493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B8EB80-AD29-412A-9CF0-C06FF3752F83}"/>
                  </a:ext>
                </a:extLst>
              </p:cNvPr>
              <p:cNvCxnSpPr>
                <a:cxnSpLocks/>
              </p:cNvCxnSpPr>
              <p:nvPr/>
            </p:nvCxnSpPr>
            <p:spPr>
              <a:xfrm flipH="1">
                <a:off x="5923409" y="4569550"/>
                <a:ext cx="663442" cy="98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DBE534-4E79-453A-8F40-FF9C299980B3}"/>
                  </a:ext>
                </a:extLst>
              </p:cNvPr>
              <p:cNvCxnSpPr>
                <a:cxnSpLocks/>
              </p:cNvCxnSpPr>
              <p:nvPr/>
            </p:nvCxnSpPr>
            <p:spPr>
              <a:xfrm flipV="1">
                <a:off x="5923884" y="5551900"/>
                <a:ext cx="64360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E46E9-04B2-46D3-809B-FB5C7912D0F3}"/>
                  </a:ext>
                </a:extLst>
              </p:cNvPr>
              <p:cNvCxnSpPr/>
              <p:nvPr/>
            </p:nvCxnSpPr>
            <p:spPr>
              <a:xfrm flipH="1">
                <a:off x="5595271" y="4579615"/>
                <a:ext cx="328613" cy="486065"/>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00A43F9E-C16A-4FE4-B494-A779ED8B0689}"/>
              </a:ext>
            </a:extLst>
          </p:cNvPr>
          <p:cNvGrpSpPr/>
          <p:nvPr/>
        </p:nvGrpSpPr>
        <p:grpSpPr>
          <a:xfrm>
            <a:off x="3459700" y="4626254"/>
            <a:ext cx="1263935" cy="1276350"/>
            <a:chOff x="3232951" y="4919663"/>
            <a:chExt cx="1263935" cy="1276350"/>
          </a:xfrm>
        </p:grpSpPr>
        <p:sp>
          <p:nvSpPr>
            <p:cNvPr id="15" name="Rectangle: Rounded Corners 14">
              <a:extLst>
                <a:ext uri="{FF2B5EF4-FFF2-40B4-BE49-F238E27FC236}">
                  <a16:creationId xmlns:a16="http://schemas.microsoft.com/office/drawing/2014/main" id="{034E0004-BBE9-4FDC-8C3D-B95BA8026870}"/>
                </a:ext>
              </a:extLst>
            </p:cNvPr>
            <p:cNvSpPr/>
            <p:nvPr/>
          </p:nvSpPr>
          <p:spPr>
            <a:xfrm>
              <a:off x="3232951" y="4923857"/>
              <a:ext cx="1237639" cy="1237639"/>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32" name="Straight Connector 31">
              <a:extLst>
                <a:ext uri="{FF2B5EF4-FFF2-40B4-BE49-F238E27FC236}">
                  <a16:creationId xmlns:a16="http://schemas.microsoft.com/office/drawing/2014/main" id="{0929FC7D-EFDD-442A-8107-C72D50774792}"/>
                </a:ext>
              </a:extLst>
            </p:cNvPr>
            <p:cNvCxnSpPr/>
            <p:nvPr/>
          </p:nvCxnSpPr>
          <p:spPr>
            <a:xfrm>
              <a:off x="3252788" y="4919663"/>
              <a:ext cx="1244098" cy="127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1EC3CF-DDBB-495F-9F96-07F4FC3C7653}"/>
                </a:ext>
              </a:extLst>
            </p:cNvPr>
            <p:cNvCxnSpPr/>
            <p:nvPr/>
          </p:nvCxnSpPr>
          <p:spPr>
            <a:xfrm flipH="1">
              <a:off x="3232951" y="4923857"/>
              <a:ext cx="1252268" cy="12376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1AADBA02-8C7D-424B-B4F3-AC2086611197}"/>
              </a:ext>
            </a:extLst>
          </p:cNvPr>
          <p:cNvSpPr/>
          <p:nvPr/>
        </p:nvSpPr>
        <p:spPr>
          <a:xfrm>
            <a:off x="1264974" y="7443735"/>
            <a:ext cx="2214563" cy="9625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46" name="Straight Connector 45">
            <a:extLst>
              <a:ext uri="{FF2B5EF4-FFF2-40B4-BE49-F238E27FC236}">
                <a16:creationId xmlns:a16="http://schemas.microsoft.com/office/drawing/2014/main" id="{E9277300-0C42-4D2D-9D5D-FE065FB1C9D5}"/>
              </a:ext>
            </a:extLst>
          </p:cNvPr>
          <p:cNvCxnSpPr>
            <a:stCxn id="42" idx="0"/>
            <a:endCxn id="42" idx="2"/>
          </p:cNvCxnSpPr>
          <p:nvPr/>
        </p:nvCxnSpPr>
        <p:spPr>
          <a:xfrm>
            <a:off x="2372256" y="7443735"/>
            <a:ext cx="0" cy="962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EE3B5E-D0D8-4809-9C6D-79238F43D875}"/>
              </a:ext>
            </a:extLst>
          </p:cNvPr>
          <p:cNvCxnSpPr/>
          <p:nvPr/>
        </p:nvCxnSpPr>
        <p:spPr>
          <a:xfrm>
            <a:off x="1264974" y="7920282"/>
            <a:ext cx="2214563"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Isosceles Triangle 48">
            <a:extLst>
              <a:ext uri="{FF2B5EF4-FFF2-40B4-BE49-F238E27FC236}">
                <a16:creationId xmlns:a16="http://schemas.microsoft.com/office/drawing/2014/main" id="{8B722D83-84A4-4574-B19E-02E1F4C26CDE}"/>
              </a:ext>
            </a:extLst>
          </p:cNvPr>
          <p:cNvSpPr/>
          <p:nvPr/>
        </p:nvSpPr>
        <p:spPr>
          <a:xfrm>
            <a:off x="6176963" y="4519613"/>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ld English Text MT" panose="03040902040508030806" pitchFamily="66" charset="0"/>
            </a:endParaRPr>
          </a:p>
        </p:txBody>
      </p:sp>
      <p:cxnSp>
        <p:nvCxnSpPr>
          <p:cNvPr id="51" name="Straight Connector 50">
            <a:extLst>
              <a:ext uri="{FF2B5EF4-FFF2-40B4-BE49-F238E27FC236}">
                <a16:creationId xmlns:a16="http://schemas.microsoft.com/office/drawing/2014/main" id="{7D9B9619-CA1E-4D3C-8724-40D5FD3B6E24}"/>
              </a:ext>
            </a:extLst>
          </p:cNvPr>
          <p:cNvCxnSpPr>
            <a:endCxn id="49" idx="2"/>
          </p:cNvCxnSpPr>
          <p:nvPr/>
        </p:nvCxnSpPr>
        <p:spPr>
          <a:xfrm flipH="1">
            <a:off x="6176963" y="5111376"/>
            <a:ext cx="538162" cy="322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0F722D-3B19-4357-9043-19D96CA0C3C9}"/>
              </a:ext>
            </a:extLst>
          </p:cNvPr>
          <p:cNvCxnSpPr>
            <a:stCxn id="49" idx="0"/>
          </p:cNvCxnSpPr>
          <p:nvPr/>
        </p:nvCxnSpPr>
        <p:spPr>
          <a:xfrm>
            <a:off x="6707315" y="4519613"/>
            <a:ext cx="0" cy="582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9CA540-1A6E-457E-9516-B55EFB1280A3}"/>
              </a:ext>
            </a:extLst>
          </p:cNvPr>
          <p:cNvCxnSpPr>
            <a:endCxn id="49" idx="4"/>
          </p:cNvCxnSpPr>
          <p:nvPr/>
        </p:nvCxnSpPr>
        <p:spPr>
          <a:xfrm>
            <a:off x="6715125" y="5111376"/>
            <a:ext cx="522542" cy="32263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36" name="Ink 35">
                <a:extLst>
                  <a:ext uri="{FF2B5EF4-FFF2-40B4-BE49-F238E27FC236}">
                    <a16:creationId xmlns:a16="http://schemas.microsoft.com/office/drawing/2014/main" id="{5939B549-3454-4282-8E10-D5292B9ED24F}"/>
                  </a:ext>
                </a:extLst>
              </p14:cNvPr>
              <p14:cNvContentPartPr/>
              <p14:nvPr/>
            </p14:nvContentPartPr>
            <p14:xfrm>
              <a:off x="2281649" y="3164372"/>
              <a:ext cx="9720" cy="180"/>
            </p14:xfrm>
          </p:contentPart>
        </mc:Choice>
        <mc:Fallback xmlns="">
          <p:pic>
            <p:nvPicPr>
              <p:cNvPr id="36" name="Ink 35">
                <a:extLst>
                  <a:ext uri="{FF2B5EF4-FFF2-40B4-BE49-F238E27FC236}">
                    <a16:creationId xmlns:a16="http://schemas.microsoft.com/office/drawing/2014/main" id="{5939B549-3454-4282-8E10-D5292B9ED24F}"/>
                  </a:ext>
                </a:extLst>
              </p:cNvPr>
              <p:cNvPicPr/>
              <p:nvPr/>
            </p:nvPicPr>
            <p:blipFill>
              <a:blip r:embed="rId3"/>
              <a:stretch>
                <a:fillRect/>
              </a:stretch>
            </p:blipFill>
            <p:spPr>
              <a:xfrm>
                <a:off x="2277149" y="3159872"/>
                <a:ext cx="1854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3" name="Ink 42">
                <a:extLst>
                  <a:ext uri="{FF2B5EF4-FFF2-40B4-BE49-F238E27FC236}">
                    <a16:creationId xmlns:a16="http://schemas.microsoft.com/office/drawing/2014/main" id="{20EF8C98-2BEA-4671-8F75-034C7ADE158B}"/>
                  </a:ext>
                </a:extLst>
              </p14:cNvPr>
              <p14:cNvContentPartPr/>
              <p14:nvPr/>
            </p14:nvContentPartPr>
            <p14:xfrm>
              <a:off x="1511715" y="3547795"/>
              <a:ext cx="1914642" cy="1083487"/>
            </p14:xfrm>
          </p:contentPart>
        </mc:Choice>
        <mc:Fallback xmlns="">
          <p:pic>
            <p:nvPicPr>
              <p:cNvPr id="43" name="Ink 42">
                <a:extLst>
                  <a:ext uri="{FF2B5EF4-FFF2-40B4-BE49-F238E27FC236}">
                    <a16:creationId xmlns:a16="http://schemas.microsoft.com/office/drawing/2014/main" id="{20EF8C98-2BEA-4671-8F75-034C7ADE158B}"/>
                  </a:ext>
                </a:extLst>
              </p:cNvPr>
              <p:cNvPicPr/>
              <p:nvPr/>
            </p:nvPicPr>
            <p:blipFill>
              <a:blip r:embed="rId5"/>
              <a:stretch>
                <a:fillRect/>
              </a:stretch>
            </p:blipFill>
            <p:spPr>
              <a:xfrm>
                <a:off x="1493720" y="3529797"/>
                <a:ext cx="1950272" cy="1119123"/>
              </a:xfrm>
              <a:prstGeom prst="rect">
                <a:avLst/>
              </a:prstGeom>
            </p:spPr>
          </p:pic>
        </mc:Fallback>
      </mc:AlternateContent>
      <p:pic>
        <p:nvPicPr>
          <p:cNvPr id="44" name="Picture 43">
            <a:extLst>
              <a:ext uri="{FF2B5EF4-FFF2-40B4-BE49-F238E27FC236}">
                <a16:creationId xmlns:a16="http://schemas.microsoft.com/office/drawing/2014/main" id="{34BE3C33-2E54-4811-AF8B-E91BFD4AC0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56783" y="2448354"/>
            <a:ext cx="1610598" cy="1681195"/>
          </a:xfrm>
          <a:prstGeom prst="rect">
            <a:avLst/>
          </a:prstGeom>
        </p:spPr>
      </p:pic>
      <p:sp>
        <p:nvSpPr>
          <p:cNvPr id="45" name="TextBox 44">
            <a:extLst>
              <a:ext uri="{FF2B5EF4-FFF2-40B4-BE49-F238E27FC236}">
                <a16:creationId xmlns:a16="http://schemas.microsoft.com/office/drawing/2014/main" id="{B776A032-BFD8-4251-996B-898DBC64A7E2}"/>
              </a:ext>
            </a:extLst>
          </p:cNvPr>
          <p:cNvSpPr txBox="1"/>
          <p:nvPr/>
        </p:nvSpPr>
        <p:spPr>
          <a:xfrm>
            <a:off x="845462" y="2761611"/>
            <a:ext cx="1316930" cy="523220"/>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Choose wisely you must.</a:t>
            </a:r>
          </a:p>
        </p:txBody>
      </p:sp>
      <p:cxnSp>
        <p:nvCxnSpPr>
          <p:cNvPr id="6" name="Straight Connector 5">
            <a:extLst>
              <a:ext uri="{FF2B5EF4-FFF2-40B4-BE49-F238E27FC236}">
                <a16:creationId xmlns:a16="http://schemas.microsoft.com/office/drawing/2014/main" id="{A4F79277-4074-4F5A-B27C-E93B24D95263}"/>
              </a:ext>
            </a:extLst>
          </p:cNvPr>
          <p:cNvCxnSpPr>
            <a:stCxn id="13" idx="1"/>
            <a:endCxn id="13" idx="5"/>
          </p:cNvCxnSpPr>
          <p:nvPr/>
        </p:nvCxnSpPr>
        <p:spPr>
          <a:xfrm>
            <a:off x="5692273" y="2820412"/>
            <a:ext cx="1056464" cy="916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DD80E0-C7EA-46B5-B4D3-936883296B26}"/>
              </a:ext>
            </a:extLst>
          </p:cNvPr>
          <p:cNvCxnSpPr>
            <a:stCxn id="13" idx="0"/>
            <a:endCxn id="13" idx="4"/>
          </p:cNvCxnSpPr>
          <p:nvPr/>
        </p:nvCxnSpPr>
        <p:spPr>
          <a:xfrm>
            <a:off x="6220505" y="2630636"/>
            <a:ext cx="0" cy="1295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11CD42-DA97-4125-90E8-055011AE4757}"/>
              </a:ext>
            </a:extLst>
          </p:cNvPr>
          <p:cNvCxnSpPr>
            <a:stCxn id="13" idx="7"/>
            <a:endCxn id="13" idx="3"/>
          </p:cNvCxnSpPr>
          <p:nvPr/>
        </p:nvCxnSpPr>
        <p:spPr>
          <a:xfrm flipH="1">
            <a:off x="5692273" y="2820412"/>
            <a:ext cx="1056464" cy="916319"/>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0E503DD8-440A-4593-9DC8-B77E951D14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8484" y="2495692"/>
            <a:ext cx="1227829" cy="855038"/>
          </a:xfrm>
          <a:prstGeom prst="rect">
            <a:avLst/>
          </a:prstGeom>
        </p:spPr>
      </p:pic>
      <p:sp>
        <p:nvSpPr>
          <p:cNvPr id="52" name="TextBox 51">
            <a:extLst>
              <a:ext uri="{FF2B5EF4-FFF2-40B4-BE49-F238E27FC236}">
                <a16:creationId xmlns:a16="http://schemas.microsoft.com/office/drawing/2014/main" id="{FDFA1BDD-F1E0-4B23-91C2-DB3BA0E2EF2E}"/>
              </a:ext>
            </a:extLst>
          </p:cNvPr>
          <p:cNvSpPr txBox="1"/>
          <p:nvPr/>
        </p:nvSpPr>
        <p:spPr>
          <a:xfrm>
            <a:off x="4338484" y="2615434"/>
            <a:ext cx="1316930" cy="307777"/>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Choose 5.</a:t>
            </a:r>
          </a:p>
        </p:txBody>
      </p:sp>
      <p:cxnSp>
        <p:nvCxnSpPr>
          <p:cNvPr id="61" name="Straight Connector 60">
            <a:extLst>
              <a:ext uri="{FF2B5EF4-FFF2-40B4-BE49-F238E27FC236}">
                <a16:creationId xmlns:a16="http://schemas.microsoft.com/office/drawing/2014/main" id="{0B284F99-7D87-4556-ABAE-2F506159637A}"/>
              </a:ext>
            </a:extLst>
          </p:cNvPr>
          <p:cNvCxnSpPr/>
          <p:nvPr/>
        </p:nvCxnSpPr>
        <p:spPr>
          <a:xfrm>
            <a:off x="5799174" y="6377136"/>
            <a:ext cx="649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3FFAE80-27A5-4D20-8E1D-CF30E0ECB9B0}"/>
              </a:ext>
            </a:extLst>
          </p:cNvPr>
          <p:cNvCxnSpPr/>
          <p:nvPr/>
        </p:nvCxnSpPr>
        <p:spPr>
          <a:xfrm>
            <a:off x="5466559" y="6862038"/>
            <a:ext cx="129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1193830-E986-438C-8E6C-A9D33697BE5F}"/>
              </a:ext>
            </a:extLst>
          </p:cNvPr>
          <p:cNvCxnSpPr/>
          <p:nvPr/>
        </p:nvCxnSpPr>
        <p:spPr>
          <a:xfrm>
            <a:off x="5466559" y="6862038"/>
            <a:ext cx="328138" cy="489764"/>
          </a:xfrm>
          <a:prstGeom prst="line">
            <a:avLst/>
          </a:prstGeom>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C962DF53-6E48-4D80-A93F-F2007B80D1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6065500" y="7622500"/>
            <a:ext cx="1227829" cy="855038"/>
          </a:xfrm>
          <a:prstGeom prst="rect">
            <a:avLst/>
          </a:prstGeom>
        </p:spPr>
      </p:pic>
      <p:sp>
        <p:nvSpPr>
          <p:cNvPr id="68" name="TextBox 67">
            <a:extLst>
              <a:ext uri="{FF2B5EF4-FFF2-40B4-BE49-F238E27FC236}">
                <a16:creationId xmlns:a16="http://schemas.microsoft.com/office/drawing/2014/main" id="{22BE22F5-B4D0-48C8-8DF8-95CD5E733AA7}"/>
              </a:ext>
            </a:extLst>
          </p:cNvPr>
          <p:cNvSpPr txBox="1"/>
          <p:nvPr/>
        </p:nvSpPr>
        <p:spPr>
          <a:xfrm rot="18992159">
            <a:off x="5378009" y="4616622"/>
            <a:ext cx="1316930" cy="307777"/>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Choose 2</a:t>
            </a:r>
          </a:p>
        </p:txBody>
      </p:sp>
      <p:sp>
        <p:nvSpPr>
          <p:cNvPr id="69" name="TextBox 68">
            <a:extLst>
              <a:ext uri="{FF2B5EF4-FFF2-40B4-BE49-F238E27FC236}">
                <a16:creationId xmlns:a16="http://schemas.microsoft.com/office/drawing/2014/main" id="{0A19032F-F67A-417F-8B09-80386C743441}"/>
              </a:ext>
            </a:extLst>
          </p:cNvPr>
          <p:cNvSpPr txBox="1"/>
          <p:nvPr/>
        </p:nvSpPr>
        <p:spPr>
          <a:xfrm>
            <a:off x="1453698" y="6868627"/>
            <a:ext cx="1316930" cy="307777"/>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Choose 2</a:t>
            </a:r>
          </a:p>
        </p:txBody>
      </p:sp>
      <p:sp>
        <p:nvSpPr>
          <p:cNvPr id="70" name="TextBox 69">
            <a:extLst>
              <a:ext uri="{FF2B5EF4-FFF2-40B4-BE49-F238E27FC236}">
                <a16:creationId xmlns:a16="http://schemas.microsoft.com/office/drawing/2014/main" id="{70A5FBA5-5889-42AA-8866-ADDA1DE33071}"/>
              </a:ext>
            </a:extLst>
          </p:cNvPr>
          <p:cNvSpPr txBox="1"/>
          <p:nvPr/>
        </p:nvSpPr>
        <p:spPr>
          <a:xfrm>
            <a:off x="6036474" y="7984613"/>
            <a:ext cx="1316930" cy="307777"/>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Choose 5.</a:t>
            </a:r>
          </a:p>
        </p:txBody>
      </p:sp>
      <p:pic>
        <p:nvPicPr>
          <p:cNvPr id="72" name="Picture 71">
            <a:extLst>
              <a:ext uri="{FF2B5EF4-FFF2-40B4-BE49-F238E27FC236}">
                <a16:creationId xmlns:a16="http://schemas.microsoft.com/office/drawing/2014/main" id="{979B9E3F-B036-4A10-B150-D048E904D7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1453698" y="6478738"/>
            <a:ext cx="1227829" cy="855038"/>
          </a:xfrm>
          <a:prstGeom prst="rect">
            <a:avLst/>
          </a:prstGeom>
        </p:spPr>
      </p:pic>
      <p:pic>
        <p:nvPicPr>
          <p:cNvPr id="73" name="Picture 72">
            <a:extLst>
              <a:ext uri="{FF2B5EF4-FFF2-40B4-BE49-F238E27FC236}">
                <a16:creationId xmlns:a16="http://schemas.microsoft.com/office/drawing/2014/main" id="{5D11A812-965C-4012-A765-DFBD5226EC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273961" flipV="1">
            <a:off x="5348857" y="4279436"/>
            <a:ext cx="1227829" cy="855038"/>
          </a:xfrm>
          <a:prstGeom prst="rect">
            <a:avLst/>
          </a:prstGeom>
        </p:spPr>
      </p:pic>
      <p:sp>
        <p:nvSpPr>
          <p:cNvPr id="74" name="TextBox 73">
            <a:extLst>
              <a:ext uri="{FF2B5EF4-FFF2-40B4-BE49-F238E27FC236}">
                <a16:creationId xmlns:a16="http://schemas.microsoft.com/office/drawing/2014/main" id="{25F24C86-82B6-4618-9FF9-A6B68B551747}"/>
              </a:ext>
            </a:extLst>
          </p:cNvPr>
          <p:cNvSpPr txBox="1"/>
          <p:nvPr/>
        </p:nvSpPr>
        <p:spPr>
          <a:xfrm>
            <a:off x="3367337" y="6364893"/>
            <a:ext cx="1316930" cy="307777"/>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Choose 3</a:t>
            </a:r>
          </a:p>
        </p:txBody>
      </p:sp>
      <p:pic>
        <p:nvPicPr>
          <p:cNvPr id="75" name="Picture 74">
            <a:extLst>
              <a:ext uri="{FF2B5EF4-FFF2-40B4-BE49-F238E27FC236}">
                <a16:creationId xmlns:a16="http://schemas.microsoft.com/office/drawing/2014/main" id="{177AACF3-5CD2-4C10-AAC5-3EAAE7A015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376533" y="5968561"/>
            <a:ext cx="1227829" cy="855038"/>
          </a:xfrm>
          <a:prstGeom prst="rect">
            <a:avLst/>
          </a:prstGeom>
        </p:spPr>
      </p:pic>
      <p:sp>
        <p:nvSpPr>
          <p:cNvPr id="76" name="Rectangle 75">
            <a:extLst>
              <a:ext uri="{FF2B5EF4-FFF2-40B4-BE49-F238E27FC236}">
                <a16:creationId xmlns:a16="http://schemas.microsoft.com/office/drawing/2014/main" id="{A997519A-3144-4829-B6CA-A209E0DF241E}"/>
              </a:ext>
            </a:extLst>
          </p:cNvPr>
          <p:cNvSpPr/>
          <p:nvPr/>
        </p:nvSpPr>
        <p:spPr>
          <a:xfrm rot="5400000">
            <a:off x="-135797" y="5148296"/>
            <a:ext cx="1975543"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9797A181-682F-40DD-B4B8-60188275280A}"/>
              </a:ext>
            </a:extLst>
          </p:cNvPr>
          <p:cNvCxnSpPr>
            <a:cxnSpLocks/>
          </p:cNvCxnSpPr>
          <p:nvPr/>
        </p:nvCxnSpPr>
        <p:spPr>
          <a:xfrm>
            <a:off x="613027" y="5215796"/>
            <a:ext cx="461736"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37D0D52B-472F-49FC-86B7-A93849AE72E6}"/>
              </a:ext>
            </a:extLst>
          </p:cNvPr>
          <p:cNvSpPr txBox="1"/>
          <p:nvPr/>
        </p:nvSpPr>
        <p:spPr>
          <a:xfrm>
            <a:off x="1045406" y="5331804"/>
            <a:ext cx="1316930" cy="307777"/>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Choose 1</a:t>
            </a:r>
          </a:p>
        </p:txBody>
      </p:sp>
      <p:pic>
        <p:nvPicPr>
          <p:cNvPr id="79" name="Picture 78">
            <a:extLst>
              <a:ext uri="{FF2B5EF4-FFF2-40B4-BE49-F238E27FC236}">
                <a16:creationId xmlns:a16="http://schemas.microsoft.com/office/drawing/2014/main" id="{5895D9D1-9D0C-4944-840D-429530D21E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144426" y="4930738"/>
            <a:ext cx="1227829" cy="855038"/>
          </a:xfrm>
          <a:prstGeom prst="rect">
            <a:avLst/>
          </a:prstGeom>
        </p:spPr>
      </p:pic>
      <p:sp>
        <p:nvSpPr>
          <p:cNvPr id="80" name="Rectangle 79">
            <a:extLst>
              <a:ext uri="{FF2B5EF4-FFF2-40B4-BE49-F238E27FC236}">
                <a16:creationId xmlns:a16="http://schemas.microsoft.com/office/drawing/2014/main" id="{28170187-3E18-4C82-A319-1F296850F23E}"/>
              </a:ext>
            </a:extLst>
          </p:cNvPr>
          <p:cNvSpPr/>
          <p:nvPr/>
        </p:nvSpPr>
        <p:spPr>
          <a:xfrm rot="5400000">
            <a:off x="3488491" y="8258214"/>
            <a:ext cx="1367929"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82C68FE8-EF92-47D3-AAA6-C0FE81CF6578}"/>
              </a:ext>
            </a:extLst>
          </p:cNvPr>
          <p:cNvCxnSpPr>
            <a:cxnSpLocks/>
          </p:cNvCxnSpPr>
          <p:nvPr/>
        </p:nvCxnSpPr>
        <p:spPr>
          <a:xfrm>
            <a:off x="3982502" y="8705747"/>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348D452-0763-40BB-8FBC-CB08D8C371CA}"/>
              </a:ext>
            </a:extLst>
          </p:cNvPr>
          <p:cNvCxnSpPr>
            <a:cxnSpLocks/>
          </p:cNvCxnSpPr>
          <p:nvPr/>
        </p:nvCxnSpPr>
        <p:spPr>
          <a:xfrm>
            <a:off x="3982502" y="8858146"/>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8526990-6DE7-4B80-AD25-8C3B3B6D8496}"/>
              </a:ext>
            </a:extLst>
          </p:cNvPr>
          <p:cNvCxnSpPr>
            <a:cxnSpLocks/>
          </p:cNvCxnSpPr>
          <p:nvPr/>
        </p:nvCxnSpPr>
        <p:spPr>
          <a:xfrm>
            <a:off x="3982502" y="8555729"/>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E0DB5FF-AEF5-44C9-9561-8141FB611A17}"/>
              </a:ext>
            </a:extLst>
          </p:cNvPr>
          <p:cNvCxnSpPr>
            <a:cxnSpLocks/>
          </p:cNvCxnSpPr>
          <p:nvPr/>
        </p:nvCxnSpPr>
        <p:spPr>
          <a:xfrm>
            <a:off x="3982502" y="8415234"/>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0D5378-5D90-4A57-92F0-C82BAA0C7F18}"/>
              </a:ext>
            </a:extLst>
          </p:cNvPr>
          <p:cNvCxnSpPr>
            <a:cxnSpLocks/>
          </p:cNvCxnSpPr>
          <p:nvPr/>
        </p:nvCxnSpPr>
        <p:spPr>
          <a:xfrm>
            <a:off x="3982502" y="8256881"/>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C9CEDA-4E45-4AB0-8265-D559D85AD542}"/>
              </a:ext>
            </a:extLst>
          </p:cNvPr>
          <p:cNvCxnSpPr>
            <a:cxnSpLocks/>
          </p:cNvCxnSpPr>
          <p:nvPr/>
        </p:nvCxnSpPr>
        <p:spPr>
          <a:xfrm>
            <a:off x="3982502" y="8105672"/>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7A8F5BF-088F-4F8F-AE29-9316F4076A64}"/>
              </a:ext>
            </a:extLst>
          </p:cNvPr>
          <p:cNvCxnSpPr>
            <a:cxnSpLocks/>
          </p:cNvCxnSpPr>
          <p:nvPr/>
        </p:nvCxnSpPr>
        <p:spPr>
          <a:xfrm>
            <a:off x="3982502" y="7950891"/>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B262359-DD51-4C61-AF3E-87278004927B}"/>
              </a:ext>
            </a:extLst>
          </p:cNvPr>
          <p:cNvCxnSpPr>
            <a:cxnSpLocks/>
          </p:cNvCxnSpPr>
          <p:nvPr/>
        </p:nvCxnSpPr>
        <p:spPr>
          <a:xfrm>
            <a:off x="3982502" y="7791347"/>
            <a:ext cx="37385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587E3D94-622A-4546-8361-2F6391B154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273961" flipV="1">
            <a:off x="4198014" y="8063976"/>
            <a:ext cx="1227829" cy="855038"/>
          </a:xfrm>
          <a:prstGeom prst="rect">
            <a:avLst/>
          </a:prstGeom>
        </p:spPr>
      </p:pic>
      <p:sp>
        <p:nvSpPr>
          <p:cNvPr id="108" name="TextBox 107">
            <a:extLst>
              <a:ext uri="{FF2B5EF4-FFF2-40B4-BE49-F238E27FC236}">
                <a16:creationId xmlns:a16="http://schemas.microsoft.com/office/drawing/2014/main" id="{01E03C1F-4CC9-4394-93A3-85879091A06B}"/>
              </a:ext>
            </a:extLst>
          </p:cNvPr>
          <p:cNvSpPr txBox="1"/>
          <p:nvPr/>
        </p:nvSpPr>
        <p:spPr>
          <a:xfrm rot="19225954">
            <a:off x="4285080" y="8380912"/>
            <a:ext cx="1316930" cy="307777"/>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Choose 7</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963F35-4271-4CCB-B5BA-AD12EDEC49AA}"/>
                  </a:ext>
                </a:extLst>
              </p:cNvPr>
              <p:cNvSpPr txBox="1"/>
              <p:nvPr/>
            </p:nvSpPr>
            <p:spPr>
              <a:xfrm>
                <a:off x="962929" y="5668238"/>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a:p>
            </p:txBody>
          </p:sp>
        </mc:Choice>
        <mc:Fallback xmlns="">
          <p:sp>
            <p:nvSpPr>
              <p:cNvPr id="3" name="TextBox 2">
                <a:extLst>
                  <a:ext uri="{FF2B5EF4-FFF2-40B4-BE49-F238E27FC236}">
                    <a16:creationId xmlns:a16="http://schemas.microsoft.com/office/drawing/2014/main" id="{E3963F35-4271-4CCB-B5BA-AD12EDEC49AA}"/>
                  </a:ext>
                </a:extLst>
              </p:cNvPr>
              <p:cNvSpPr txBox="1">
                <a:spLocks noRot="1" noChangeAspect="1" noMove="1" noResize="1" noEditPoints="1" noAdjustHandles="1" noChangeArrowheads="1" noChangeShapeType="1" noTextEdit="1"/>
              </p:cNvSpPr>
              <p:nvPr/>
            </p:nvSpPr>
            <p:spPr>
              <a:xfrm>
                <a:off x="962929" y="5668238"/>
                <a:ext cx="253999" cy="5186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09E8398-0203-4914-9DC4-7D3A68B2397D}"/>
                  </a:ext>
                </a:extLst>
              </p:cNvPr>
              <p:cNvSpPr txBox="1"/>
              <p:nvPr/>
            </p:nvSpPr>
            <p:spPr>
              <a:xfrm>
                <a:off x="919474" y="7842860"/>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4</m:t>
                          </m:r>
                        </m:den>
                      </m:f>
                    </m:oMath>
                  </m:oMathPara>
                </a14:m>
                <a:endParaRPr lang="en-US"/>
              </a:p>
            </p:txBody>
          </p:sp>
        </mc:Choice>
        <mc:Fallback xmlns="">
          <p:sp>
            <p:nvSpPr>
              <p:cNvPr id="62" name="TextBox 61">
                <a:extLst>
                  <a:ext uri="{FF2B5EF4-FFF2-40B4-BE49-F238E27FC236}">
                    <a16:creationId xmlns:a16="http://schemas.microsoft.com/office/drawing/2014/main" id="{A09E8398-0203-4914-9DC4-7D3A68B2397D}"/>
                  </a:ext>
                </a:extLst>
              </p:cNvPr>
              <p:cNvSpPr txBox="1">
                <a:spLocks noRot="1" noChangeAspect="1" noMove="1" noResize="1" noEditPoints="1" noAdjustHandles="1" noChangeArrowheads="1" noChangeShapeType="1" noTextEdit="1"/>
              </p:cNvSpPr>
              <p:nvPr/>
            </p:nvSpPr>
            <p:spPr>
              <a:xfrm>
                <a:off x="919474" y="7842860"/>
                <a:ext cx="253999"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CCB00BE-886C-4E54-80E0-394616D30143}"/>
                  </a:ext>
                </a:extLst>
              </p:cNvPr>
              <p:cNvSpPr txBox="1"/>
              <p:nvPr/>
            </p:nvSpPr>
            <p:spPr>
              <a:xfrm>
                <a:off x="6905624" y="3315824"/>
                <a:ext cx="253999" cy="524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8</m:t>
                          </m:r>
                        </m:den>
                      </m:f>
                    </m:oMath>
                  </m:oMathPara>
                </a14:m>
                <a:endParaRPr lang="en-US"/>
              </a:p>
            </p:txBody>
          </p:sp>
        </mc:Choice>
        <mc:Fallback xmlns="">
          <p:sp>
            <p:nvSpPr>
              <p:cNvPr id="64" name="TextBox 63">
                <a:extLst>
                  <a:ext uri="{FF2B5EF4-FFF2-40B4-BE49-F238E27FC236}">
                    <a16:creationId xmlns:a16="http://schemas.microsoft.com/office/drawing/2014/main" id="{DCCB00BE-886C-4E54-80E0-394616D30143}"/>
                  </a:ext>
                </a:extLst>
              </p:cNvPr>
              <p:cNvSpPr txBox="1">
                <a:spLocks noRot="1" noChangeAspect="1" noMove="1" noResize="1" noEditPoints="1" noAdjustHandles="1" noChangeArrowheads="1" noChangeShapeType="1" noTextEdit="1"/>
              </p:cNvSpPr>
              <p:nvPr/>
            </p:nvSpPr>
            <p:spPr>
              <a:xfrm>
                <a:off x="6905624" y="3315824"/>
                <a:ext cx="253999" cy="52418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DC0E512-95F1-4406-81CA-EFA588D86B4E}"/>
                  </a:ext>
                </a:extLst>
              </p:cNvPr>
              <p:cNvSpPr txBox="1"/>
              <p:nvPr/>
            </p:nvSpPr>
            <p:spPr>
              <a:xfrm>
                <a:off x="3121979" y="523804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m:oMathPara>
                </a14:m>
                <a:endParaRPr lang="en-US"/>
              </a:p>
            </p:txBody>
          </p:sp>
        </mc:Choice>
        <mc:Fallback xmlns="">
          <p:sp>
            <p:nvSpPr>
              <p:cNvPr id="67" name="TextBox 66">
                <a:extLst>
                  <a:ext uri="{FF2B5EF4-FFF2-40B4-BE49-F238E27FC236}">
                    <a16:creationId xmlns:a16="http://schemas.microsoft.com/office/drawing/2014/main" id="{CDC0E512-95F1-4406-81CA-EFA588D86B4E}"/>
                  </a:ext>
                </a:extLst>
              </p:cNvPr>
              <p:cNvSpPr txBox="1">
                <a:spLocks noRot="1" noChangeAspect="1" noMove="1" noResize="1" noEditPoints="1" noAdjustHandles="1" noChangeArrowheads="1" noChangeShapeType="1" noTextEdit="1"/>
              </p:cNvSpPr>
              <p:nvPr/>
            </p:nvSpPr>
            <p:spPr>
              <a:xfrm>
                <a:off x="3121979" y="5238045"/>
                <a:ext cx="253999" cy="51860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6DB515D-2D47-40CC-A07C-0DBA64A0D33D}"/>
                  </a:ext>
                </a:extLst>
              </p:cNvPr>
              <p:cNvSpPr txBox="1"/>
              <p:nvPr/>
            </p:nvSpPr>
            <p:spPr>
              <a:xfrm>
                <a:off x="7242652" y="6564297"/>
                <a:ext cx="253999"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12</m:t>
                          </m:r>
                        </m:den>
                      </m:f>
                    </m:oMath>
                  </m:oMathPara>
                </a14:m>
                <a:endParaRPr lang="en-US"/>
              </a:p>
            </p:txBody>
          </p:sp>
        </mc:Choice>
        <mc:Fallback xmlns="">
          <p:sp>
            <p:nvSpPr>
              <p:cNvPr id="71" name="TextBox 70">
                <a:extLst>
                  <a:ext uri="{FF2B5EF4-FFF2-40B4-BE49-F238E27FC236}">
                    <a16:creationId xmlns:a16="http://schemas.microsoft.com/office/drawing/2014/main" id="{56DB515D-2D47-40CC-A07C-0DBA64A0D33D}"/>
                  </a:ext>
                </a:extLst>
              </p:cNvPr>
              <p:cNvSpPr txBox="1">
                <a:spLocks noRot="1" noChangeAspect="1" noMove="1" noResize="1" noEditPoints="1" noAdjustHandles="1" noChangeArrowheads="1" noChangeShapeType="1" noTextEdit="1"/>
              </p:cNvSpPr>
              <p:nvPr/>
            </p:nvSpPr>
            <p:spPr>
              <a:xfrm>
                <a:off x="7242652" y="6564297"/>
                <a:ext cx="253999" cy="542456"/>
              </a:xfrm>
              <a:prstGeom prst="rect">
                <a:avLst/>
              </a:prstGeom>
              <a:blipFill>
                <a:blip r:embed="rId12"/>
                <a:stretch>
                  <a:fillRect r="-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1B39BFFE-40F2-4A5B-95BD-153240B34384}"/>
                  </a:ext>
                </a:extLst>
              </p:cNvPr>
              <p:cNvSpPr txBox="1"/>
              <p:nvPr/>
            </p:nvSpPr>
            <p:spPr>
              <a:xfrm>
                <a:off x="3719324" y="8598844"/>
                <a:ext cx="253999" cy="5167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8</m:t>
                          </m:r>
                        </m:den>
                      </m:f>
                    </m:oMath>
                  </m:oMathPara>
                </a14:m>
                <a:endParaRPr lang="en-US"/>
              </a:p>
            </p:txBody>
          </p:sp>
        </mc:Choice>
        <mc:Fallback xmlns="">
          <p:sp>
            <p:nvSpPr>
              <p:cNvPr id="82" name="TextBox 81">
                <a:extLst>
                  <a:ext uri="{FF2B5EF4-FFF2-40B4-BE49-F238E27FC236}">
                    <a16:creationId xmlns:a16="http://schemas.microsoft.com/office/drawing/2014/main" id="{1B39BFFE-40F2-4A5B-95BD-153240B34384}"/>
                  </a:ext>
                </a:extLst>
              </p:cNvPr>
              <p:cNvSpPr txBox="1">
                <a:spLocks noRot="1" noChangeAspect="1" noMove="1" noResize="1" noEditPoints="1" noAdjustHandles="1" noChangeArrowheads="1" noChangeShapeType="1" noTextEdit="1"/>
              </p:cNvSpPr>
              <p:nvPr/>
            </p:nvSpPr>
            <p:spPr>
              <a:xfrm>
                <a:off x="3719324" y="8598844"/>
                <a:ext cx="253999" cy="51674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FE582CFE-CABD-44BF-9021-22AE68ABD26E}"/>
                  </a:ext>
                </a:extLst>
              </p:cNvPr>
              <p:cNvSpPr txBox="1"/>
              <p:nvPr/>
            </p:nvSpPr>
            <p:spPr>
              <a:xfrm>
                <a:off x="7032623" y="4327572"/>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m:oMathPara>
                </a14:m>
                <a:endParaRPr lang="en-US"/>
              </a:p>
            </p:txBody>
          </p:sp>
        </mc:Choice>
        <mc:Fallback xmlns="">
          <p:sp>
            <p:nvSpPr>
              <p:cNvPr id="90" name="TextBox 89">
                <a:extLst>
                  <a:ext uri="{FF2B5EF4-FFF2-40B4-BE49-F238E27FC236}">
                    <a16:creationId xmlns:a16="http://schemas.microsoft.com/office/drawing/2014/main" id="{FE582CFE-CABD-44BF-9021-22AE68ABD26E}"/>
                  </a:ext>
                </a:extLst>
              </p:cNvPr>
              <p:cNvSpPr txBox="1">
                <a:spLocks noRot="1" noChangeAspect="1" noMove="1" noResize="1" noEditPoints="1" noAdjustHandles="1" noChangeArrowheads="1" noChangeShapeType="1" noTextEdit="1"/>
              </p:cNvSpPr>
              <p:nvPr/>
            </p:nvSpPr>
            <p:spPr>
              <a:xfrm>
                <a:off x="7032623" y="4327572"/>
                <a:ext cx="253999" cy="518604"/>
              </a:xfrm>
              <a:prstGeom prst="rect">
                <a:avLst/>
              </a:prstGeom>
              <a:blipFill>
                <a:blip r:embed="rId14"/>
                <a:stretch>
                  <a:fillRect/>
                </a:stretch>
              </a:blipFill>
            </p:spPr>
            <p:txBody>
              <a:bodyPr/>
              <a:lstStyle/>
              <a:p>
                <a:r>
                  <a:rPr lang="en-US">
                    <a:noFill/>
                  </a:rPr>
                  <a:t> </a:t>
                </a:r>
              </a:p>
            </p:txBody>
          </p:sp>
        </mc:Fallback>
      </mc:AlternateContent>
      <p:sp>
        <p:nvSpPr>
          <p:cNvPr id="4" name="Freeform: Shape 3">
            <a:extLst>
              <a:ext uri="{FF2B5EF4-FFF2-40B4-BE49-F238E27FC236}">
                <a16:creationId xmlns:a16="http://schemas.microsoft.com/office/drawing/2014/main" id="{70FC069B-CC89-42BD-8EB2-AFE7FF92E803}"/>
              </a:ext>
            </a:extLst>
          </p:cNvPr>
          <p:cNvSpPr/>
          <p:nvPr/>
        </p:nvSpPr>
        <p:spPr>
          <a:xfrm>
            <a:off x="3541486" y="4680288"/>
            <a:ext cx="1119312" cy="960100"/>
          </a:xfrm>
          <a:custGeom>
            <a:avLst/>
            <a:gdLst>
              <a:gd name="connsiteX0" fmla="*/ 0 w 1119312"/>
              <a:gd name="connsiteY0" fmla="*/ 370683 h 960100"/>
              <a:gd name="connsiteX1" fmla="*/ 188685 w 1119312"/>
              <a:gd name="connsiteY1" fmla="*/ 849655 h 960100"/>
              <a:gd name="connsiteX2" fmla="*/ 210457 w 1119312"/>
              <a:gd name="connsiteY2" fmla="*/ 377941 h 960100"/>
              <a:gd name="connsiteX3" fmla="*/ 36285 w 1119312"/>
              <a:gd name="connsiteY3" fmla="*/ 885941 h 960100"/>
              <a:gd name="connsiteX4" fmla="*/ 529771 w 1119312"/>
              <a:gd name="connsiteY4" fmla="*/ 102169 h 960100"/>
              <a:gd name="connsiteX5" fmla="*/ 544285 w 1119312"/>
              <a:gd name="connsiteY5" fmla="*/ 283598 h 960100"/>
              <a:gd name="connsiteX6" fmla="*/ 116114 w 1119312"/>
              <a:gd name="connsiteY6" fmla="*/ 7826 h 960100"/>
              <a:gd name="connsiteX7" fmla="*/ 856343 w 1119312"/>
              <a:gd name="connsiteY7" fmla="*/ 102169 h 960100"/>
              <a:gd name="connsiteX8" fmla="*/ 449943 w 1119312"/>
              <a:gd name="connsiteY8" fmla="*/ 377941 h 960100"/>
              <a:gd name="connsiteX9" fmla="*/ 1110343 w 1119312"/>
              <a:gd name="connsiteY9" fmla="*/ 508569 h 960100"/>
              <a:gd name="connsiteX10" fmla="*/ 841828 w 1119312"/>
              <a:gd name="connsiteY10" fmla="*/ 566626 h 960100"/>
              <a:gd name="connsiteX11" fmla="*/ 979714 w 1119312"/>
              <a:gd name="connsiteY11" fmla="*/ 225541 h 960100"/>
              <a:gd name="connsiteX12" fmla="*/ 994228 w 1119312"/>
              <a:gd name="connsiteY12" fmla="*/ 958512 h 960100"/>
              <a:gd name="connsiteX13" fmla="*/ 703943 w 1119312"/>
              <a:gd name="connsiteY13" fmla="*/ 435998 h 960100"/>
              <a:gd name="connsiteX14" fmla="*/ 703943 w 1119312"/>
              <a:gd name="connsiteY14" fmla="*/ 435998 h 960100"/>
              <a:gd name="connsiteX15" fmla="*/ 732971 w 1119312"/>
              <a:gd name="connsiteY15" fmla="*/ 494055 h 96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312" h="960100">
                <a:moveTo>
                  <a:pt x="0" y="370683"/>
                </a:moveTo>
                <a:cubicBezTo>
                  <a:pt x="76804" y="609564"/>
                  <a:pt x="153609" y="848445"/>
                  <a:pt x="188685" y="849655"/>
                </a:cubicBezTo>
                <a:cubicBezTo>
                  <a:pt x="223761" y="850865"/>
                  <a:pt x="235857" y="371893"/>
                  <a:pt x="210457" y="377941"/>
                </a:cubicBezTo>
                <a:cubicBezTo>
                  <a:pt x="185057" y="383989"/>
                  <a:pt x="-16934" y="931903"/>
                  <a:pt x="36285" y="885941"/>
                </a:cubicBezTo>
                <a:cubicBezTo>
                  <a:pt x="89504" y="839979"/>
                  <a:pt x="445104" y="202559"/>
                  <a:pt x="529771" y="102169"/>
                </a:cubicBezTo>
                <a:cubicBezTo>
                  <a:pt x="614438" y="1779"/>
                  <a:pt x="613228" y="299322"/>
                  <a:pt x="544285" y="283598"/>
                </a:cubicBezTo>
                <a:cubicBezTo>
                  <a:pt x="475342" y="267874"/>
                  <a:pt x="64104" y="38064"/>
                  <a:pt x="116114" y="7826"/>
                </a:cubicBezTo>
                <a:cubicBezTo>
                  <a:pt x="168124" y="-22412"/>
                  <a:pt x="800705" y="40483"/>
                  <a:pt x="856343" y="102169"/>
                </a:cubicBezTo>
                <a:cubicBezTo>
                  <a:pt x="911981" y="163855"/>
                  <a:pt x="407610" y="310208"/>
                  <a:pt x="449943" y="377941"/>
                </a:cubicBezTo>
                <a:cubicBezTo>
                  <a:pt x="492276" y="445674"/>
                  <a:pt x="1045029" y="477121"/>
                  <a:pt x="1110343" y="508569"/>
                </a:cubicBezTo>
                <a:cubicBezTo>
                  <a:pt x="1175657" y="540017"/>
                  <a:pt x="863599" y="613797"/>
                  <a:pt x="841828" y="566626"/>
                </a:cubicBezTo>
                <a:cubicBezTo>
                  <a:pt x="820057" y="519455"/>
                  <a:pt x="954314" y="160227"/>
                  <a:pt x="979714" y="225541"/>
                </a:cubicBezTo>
                <a:cubicBezTo>
                  <a:pt x="1005114" y="290855"/>
                  <a:pt x="1040190" y="923436"/>
                  <a:pt x="994228" y="958512"/>
                </a:cubicBezTo>
                <a:cubicBezTo>
                  <a:pt x="948266" y="993588"/>
                  <a:pt x="703943" y="435998"/>
                  <a:pt x="703943" y="435998"/>
                </a:cubicBezTo>
                <a:lnTo>
                  <a:pt x="703943" y="435998"/>
                </a:lnTo>
                <a:lnTo>
                  <a:pt x="732971" y="494055"/>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E9F4026-3189-4946-A934-C9569C6DF675}"/>
              </a:ext>
            </a:extLst>
          </p:cNvPr>
          <p:cNvSpPr/>
          <p:nvPr/>
        </p:nvSpPr>
        <p:spPr>
          <a:xfrm>
            <a:off x="5601361" y="2733602"/>
            <a:ext cx="980726" cy="1144859"/>
          </a:xfrm>
          <a:custGeom>
            <a:avLst/>
            <a:gdLst>
              <a:gd name="connsiteX0" fmla="*/ 472868 w 980726"/>
              <a:gd name="connsiteY0" fmla="*/ 2341 h 1144859"/>
              <a:gd name="connsiteX1" fmla="*/ 1153 w 980726"/>
              <a:gd name="connsiteY1" fmla="*/ 386969 h 1144859"/>
              <a:gd name="connsiteX2" fmla="*/ 545439 w 980726"/>
              <a:gd name="connsiteY2" fmla="*/ 191027 h 1144859"/>
              <a:gd name="connsiteX3" fmla="*/ 1153 w 980726"/>
              <a:gd name="connsiteY3" fmla="*/ 684512 h 1144859"/>
              <a:gd name="connsiteX4" fmla="*/ 726868 w 980726"/>
              <a:gd name="connsiteY4" fmla="*/ 1061884 h 1144859"/>
              <a:gd name="connsiteX5" fmla="*/ 175325 w 980726"/>
              <a:gd name="connsiteY5" fmla="*/ 640969 h 1144859"/>
              <a:gd name="connsiteX6" fmla="*/ 966353 w 980726"/>
              <a:gd name="connsiteY6" fmla="*/ 938512 h 1144859"/>
              <a:gd name="connsiteX7" fmla="*/ 654296 w 980726"/>
              <a:gd name="connsiteY7" fmla="*/ 1112684 h 1144859"/>
              <a:gd name="connsiteX8" fmla="*/ 255153 w 980726"/>
              <a:gd name="connsiteY8" fmla="*/ 270855 h 1144859"/>
              <a:gd name="connsiteX9" fmla="*/ 472868 w 980726"/>
              <a:gd name="connsiteY9" fmla="*/ 2341 h 114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0726" h="1144859">
                <a:moveTo>
                  <a:pt x="472868" y="2341"/>
                </a:moveTo>
                <a:cubicBezTo>
                  <a:pt x="430535" y="21693"/>
                  <a:pt x="-10942" y="355521"/>
                  <a:pt x="1153" y="386969"/>
                </a:cubicBezTo>
                <a:cubicBezTo>
                  <a:pt x="13248" y="418417"/>
                  <a:pt x="545439" y="141437"/>
                  <a:pt x="545439" y="191027"/>
                </a:cubicBezTo>
                <a:cubicBezTo>
                  <a:pt x="545439" y="240617"/>
                  <a:pt x="-29085" y="539369"/>
                  <a:pt x="1153" y="684512"/>
                </a:cubicBezTo>
                <a:cubicBezTo>
                  <a:pt x="31391" y="829655"/>
                  <a:pt x="697839" y="1069141"/>
                  <a:pt x="726868" y="1061884"/>
                </a:cubicBezTo>
                <a:cubicBezTo>
                  <a:pt x="755897" y="1054627"/>
                  <a:pt x="135411" y="661531"/>
                  <a:pt x="175325" y="640969"/>
                </a:cubicBezTo>
                <a:cubicBezTo>
                  <a:pt x="215239" y="620407"/>
                  <a:pt x="886525" y="859893"/>
                  <a:pt x="966353" y="938512"/>
                </a:cubicBezTo>
                <a:cubicBezTo>
                  <a:pt x="1046182" y="1017131"/>
                  <a:pt x="772829" y="1223960"/>
                  <a:pt x="654296" y="1112684"/>
                </a:cubicBezTo>
                <a:cubicBezTo>
                  <a:pt x="535763" y="1001408"/>
                  <a:pt x="281762" y="457122"/>
                  <a:pt x="255153" y="270855"/>
                </a:cubicBezTo>
                <a:cubicBezTo>
                  <a:pt x="228543" y="84588"/>
                  <a:pt x="515201" y="-17011"/>
                  <a:pt x="472868" y="234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9916120-7253-4BD5-ABE4-DA7BA6ACC33F}"/>
              </a:ext>
            </a:extLst>
          </p:cNvPr>
          <p:cNvSpPr/>
          <p:nvPr/>
        </p:nvSpPr>
        <p:spPr>
          <a:xfrm>
            <a:off x="5547238" y="2693913"/>
            <a:ext cx="1075017" cy="1198133"/>
          </a:xfrm>
          <a:custGeom>
            <a:avLst/>
            <a:gdLst>
              <a:gd name="connsiteX0" fmla="*/ 367333 w 1075017"/>
              <a:gd name="connsiteY0" fmla="*/ 129116 h 1198133"/>
              <a:gd name="connsiteX1" fmla="*/ 606819 w 1075017"/>
              <a:gd name="connsiteY1" fmla="*/ 20258 h 1198133"/>
              <a:gd name="connsiteX2" fmla="*/ 585048 w 1075017"/>
              <a:gd name="connsiteY2" fmla="*/ 477458 h 1198133"/>
              <a:gd name="connsiteX3" fmla="*/ 18991 w 1075017"/>
              <a:gd name="connsiteY3" fmla="*/ 462944 h 1198133"/>
              <a:gd name="connsiteX4" fmla="*/ 222191 w 1075017"/>
              <a:gd name="connsiteY4" fmla="*/ 1065287 h 1198133"/>
              <a:gd name="connsiteX5" fmla="*/ 1071276 w 1075017"/>
              <a:gd name="connsiteY5" fmla="*/ 1159630 h 1198133"/>
              <a:gd name="connsiteX6" fmla="*/ 526991 w 1075017"/>
              <a:gd name="connsiteY6" fmla="*/ 564544 h 1198133"/>
              <a:gd name="connsiteX7" fmla="*/ 367333 w 1075017"/>
              <a:gd name="connsiteY7" fmla="*/ 129116 h 11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017" h="1198133">
                <a:moveTo>
                  <a:pt x="367333" y="129116"/>
                </a:moveTo>
                <a:cubicBezTo>
                  <a:pt x="380638" y="38402"/>
                  <a:pt x="570533" y="-37799"/>
                  <a:pt x="606819" y="20258"/>
                </a:cubicBezTo>
                <a:cubicBezTo>
                  <a:pt x="643105" y="78315"/>
                  <a:pt x="683019" y="403677"/>
                  <a:pt x="585048" y="477458"/>
                </a:cubicBezTo>
                <a:cubicBezTo>
                  <a:pt x="487077" y="551239"/>
                  <a:pt x="79467" y="364973"/>
                  <a:pt x="18991" y="462944"/>
                </a:cubicBezTo>
                <a:cubicBezTo>
                  <a:pt x="-41485" y="560915"/>
                  <a:pt x="46810" y="949173"/>
                  <a:pt x="222191" y="1065287"/>
                </a:cubicBezTo>
                <a:cubicBezTo>
                  <a:pt x="397572" y="1181401"/>
                  <a:pt x="1020476" y="1243087"/>
                  <a:pt x="1071276" y="1159630"/>
                </a:cubicBezTo>
                <a:cubicBezTo>
                  <a:pt x="1122076" y="1076173"/>
                  <a:pt x="640686" y="732668"/>
                  <a:pt x="526991" y="564544"/>
                </a:cubicBezTo>
                <a:cubicBezTo>
                  <a:pt x="413296" y="396420"/>
                  <a:pt x="354028" y="219830"/>
                  <a:pt x="367333" y="12911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0C3DC0-7108-4B49-AE1E-6BC01AAF05A7}"/>
              </a:ext>
            </a:extLst>
          </p:cNvPr>
          <p:cNvSpPr/>
          <p:nvPr/>
        </p:nvSpPr>
        <p:spPr>
          <a:xfrm>
            <a:off x="6276646" y="4650719"/>
            <a:ext cx="762783" cy="728823"/>
          </a:xfrm>
          <a:custGeom>
            <a:avLst/>
            <a:gdLst>
              <a:gd name="connsiteX0" fmla="*/ 363640 w 762783"/>
              <a:gd name="connsiteY0" fmla="*/ 102710 h 728823"/>
              <a:gd name="connsiteX1" fmla="*/ 8040 w 762783"/>
              <a:gd name="connsiteY1" fmla="*/ 668767 h 728823"/>
              <a:gd name="connsiteX2" fmla="*/ 762783 w 762783"/>
              <a:gd name="connsiteY2" fmla="*/ 712310 h 728823"/>
              <a:gd name="connsiteX3" fmla="*/ 762783 w 762783"/>
              <a:gd name="connsiteY3" fmla="*/ 712310 h 728823"/>
              <a:gd name="connsiteX4" fmla="*/ 378154 w 762783"/>
              <a:gd name="connsiteY4" fmla="*/ 494595 h 728823"/>
              <a:gd name="connsiteX5" fmla="*/ 341868 w 762783"/>
              <a:gd name="connsiteY5" fmla="*/ 37395 h 728823"/>
              <a:gd name="connsiteX6" fmla="*/ 363640 w 762783"/>
              <a:gd name="connsiteY6" fmla="*/ 102710 h 72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783" h="728823">
                <a:moveTo>
                  <a:pt x="363640" y="102710"/>
                </a:moveTo>
                <a:cubicBezTo>
                  <a:pt x="308002" y="207939"/>
                  <a:pt x="-58484" y="567167"/>
                  <a:pt x="8040" y="668767"/>
                </a:cubicBezTo>
                <a:cubicBezTo>
                  <a:pt x="74564" y="770367"/>
                  <a:pt x="762783" y="712310"/>
                  <a:pt x="762783" y="712310"/>
                </a:cubicBezTo>
                <a:lnTo>
                  <a:pt x="762783" y="712310"/>
                </a:lnTo>
                <a:cubicBezTo>
                  <a:pt x="698678" y="676024"/>
                  <a:pt x="448307" y="607081"/>
                  <a:pt x="378154" y="494595"/>
                </a:cubicBezTo>
                <a:cubicBezTo>
                  <a:pt x="308001" y="382109"/>
                  <a:pt x="346706" y="106338"/>
                  <a:pt x="341868" y="37395"/>
                </a:cubicBezTo>
                <a:cubicBezTo>
                  <a:pt x="337030" y="-31548"/>
                  <a:pt x="419278" y="-2519"/>
                  <a:pt x="363640" y="10271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754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F1592-07A6-46BC-889D-89A179EF213E}"/>
              </a:ext>
            </a:extLst>
          </p:cNvPr>
          <p:cNvSpPr txBox="1"/>
          <p:nvPr/>
        </p:nvSpPr>
        <p:spPr>
          <a:xfrm>
            <a:off x="365132" y="3002603"/>
            <a:ext cx="3689350" cy="461665"/>
          </a:xfrm>
          <a:prstGeom prst="rect">
            <a:avLst/>
          </a:prstGeom>
          <a:noFill/>
        </p:spPr>
        <p:txBody>
          <a:bodyPr wrap="square" rtlCol="0">
            <a:spAutoFit/>
          </a:bodyPr>
          <a:lstStyle/>
          <a:p>
            <a:r>
              <a:rPr lang="en-US" sz="2400">
                <a:solidFill>
                  <a:schemeClr val="tx1">
                    <a:lumMod val="50000"/>
                    <a:lumOff val="50000"/>
                  </a:schemeClr>
                </a:solidFill>
                <a:latin typeface="Old English Text MT" panose="03040902040508030806" pitchFamily="66" charset="0"/>
              </a:rPr>
              <a:t>Parts we have</a:t>
            </a:r>
          </a:p>
        </p:txBody>
      </p:sp>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5EA2D975-1702-4F42-AB76-43592FA4A268}"/>
                  </a:ext>
                </a:extLst>
              </p14:cNvPr>
              <p14:cNvContentPartPr/>
              <p14:nvPr/>
            </p14:nvContentPartPr>
            <p14:xfrm>
              <a:off x="5770443" y="2606079"/>
              <a:ext cx="9720" cy="180"/>
            </p14:xfrm>
          </p:contentPart>
        </mc:Choice>
        <mc:Fallback xmlns="">
          <p:pic>
            <p:nvPicPr>
              <p:cNvPr id="9" name="Ink 8">
                <a:extLst>
                  <a:ext uri="{FF2B5EF4-FFF2-40B4-BE49-F238E27FC236}">
                    <a16:creationId xmlns:a16="http://schemas.microsoft.com/office/drawing/2014/main" id="{5EA2D975-1702-4F42-AB76-43592FA4A268}"/>
                  </a:ext>
                </a:extLst>
              </p:cNvPr>
              <p:cNvPicPr/>
              <p:nvPr/>
            </p:nvPicPr>
            <p:blipFill>
              <a:blip r:embed="rId3"/>
              <a:stretch>
                <a:fillRect/>
              </a:stretch>
            </p:blipFill>
            <p:spPr>
              <a:xfrm>
                <a:off x="5765943" y="2601579"/>
                <a:ext cx="1854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5A991368-C909-4756-ABC8-AE46F5F3008D}"/>
                  </a:ext>
                </a:extLst>
              </p14:cNvPr>
              <p14:cNvContentPartPr/>
              <p14:nvPr/>
            </p14:nvContentPartPr>
            <p14:xfrm>
              <a:off x="5000509" y="2989502"/>
              <a:ext cx="1914642" cy="1083487"/>
            </p14:xfrm>
          </p:contentPart>
        </mc:Choice>
        <mc:Fallback xmlns="">
          <p:pic>
            <p:nvPicPr>
              <p:cNvPr id="10" name="Ink 9">
                <a:extLst>
                  <a:ext uri="{FF2B5EF4-FFF2-40B4-BE49-F238E27FC236}">
                    <a16:creationId xmlns:a16="http://schemas.microsoft.com/office/drawing/2014/main" id="{5A991368-C909-4756-ABC8-AE46F5F3008D}"/>
                  </a:ext>
                </a:extLst>
              </p:cNvPr>
              <p:cNvPicPr/>
              <p:nvPr/>
            </p:nvPicPr>
            <p:blipFill>
              <a:blip r:embed="rId5"/>
              <a:stretch>
                <a:fillRect/>
              </a:stretch>
            </p:blipFill>
            <p:spPr>
              <a:xfrm>
                <a:off x="4982514" y="2971504"/>
                <a:ext cx="1950272" cy="1119123"/>
              </a:xfrm>
              <a:prstGeom prst="rect">
                <a:avLst/>
              </a:prstGeom>
            </p:spPr>
          </p:pic>
        </mc:Fallback>
      </mc:AlternateContent>
      <p:pic>
        <p:nvPicPr>
          <p:cNvPr id="11" name="Picture 10">
            <a:extLst>
              <a:ext uri="{FF2B5EF4-FFF2-40B4-BE49-F238E27FC236}">
                <a16:creationId xmlns:a16="http://schemas.microsoft.com/office/drawing/2014/main" id="{16059699-4C18-4DD0-A601-6CF656CDE9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45577" y="1890061"/>
            <a:ext cx="1610598" cy="1681195"/>
          </a:xfrm>
          <a:prstGeom prst="rect">
            <a:avLst/>
          </a:prstGeom>
        </p:spPr>
      </p:pic>
      <p:sp>
        <p:nvSpPr>
          <p:cNvPr id="13" name="TextBox 12">
            <a:extLst>
              <a:ext uri="{FF2B5EF4-FFF2-40B4-BE49-F238E27FC236}">
                <a16:creationId xmlns:a16="http://schemas.microsoft.com/office/drawing/2014/main" id="{988421DA-B29C-421A-BD3A-D82C9EE80657}"/>
              </a:ext>
            </a:extLst>
          </p:cNvPr>
          <p:cNvSpPr txBox="1"/>
          <p:nvPr/>
        </p:nvSpPr>
        <p:spPr>
          <a:xfrm>
            <a:off x="4350059" y="2114310"/>
            <a:ext cx="1316930" cy="738664"/>
          </a:xfrm>
          <a:prstGeom prst="rect">
            <a:avLst/>
          </a:prstGeom>
          <a:noFill/>
        </p:spPr>
        <p:txBody>
          <a:bodyPr wrap="square" rtlCol="0">
            <a:spAutoFit/>
          </a:bodyPr>
          <a:lstStyle/>
          <a:p>
            <a:pPr algn="ctr"/>
            <a:r>
              <a:rPr lang="en-US" sz="1400" kern="1200">
                <a:solidFill>
                  <a:schemeClr val="tx1"/>
                </a:solidFill>
                <a:latin typeface="Old English Text MT" panose="03040902040508030806" pitchFamily="66" charset="0"/>
              </a:rPr>
              <a:t>Numerator – how many chose you did</a:t>
            </a:r>
          </a:p>
        </p:txBody>
      </p:sp>
      <p:pic>
        <p:nvPicPr>
          <p:cNvPr id="14" name="Picture 13">
            <a:extLst>
              <a:ext uri="{FF2B5EF4-FFF2-40B4-BE49-F238E27FC236}">
                <a16:creationId xmlns:a16="http://schemas.microsoft.com/office/drawing/2014/main" id="{0C678E11-7F37-4FA1-B0D3-0D682A1F5C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5156" y="5360044"/>
            <a:ext cx="1747713" cy="1589800"/>
          </a:xfrm>
          <a:prstGeom prst="rect">
            <a:avLst/>
          </a:prstGeom>
        </p:spPr>
      </p:pic>
      <p:sp>
        <p:nvSpPr>
          <p:cNvPr id="15" name="TextBox 14">
            <a:extLst>
              <a:ext uri="{FF2B5EF4-FFF2-40B4-BE49-F238E27FC236}">
                <a16:creationId xmlns:a16="http://schemas.microsoft.com/office/drawing/2014/main" id="{3EAE40E0-EBE2-46A2-85F2-5E568EB109A3}"/>
              </a:ext>
            </a:extLst>
          </p:cNvPr>
          <p:cNvSpPr txBox="1"/>
          <p:nvPr/>
        </p:nvSpPr>
        <p:spPr>
          <a:xfrm>
            <a:off x="5770443" y="5603963"/>
            <a:ext cx="1472426" cy="738664"/>
          </a:xfrm>
          <a:prstGeom prst="rect">
            <a:avLst/>
          </a:prstGeom>
          <a:noFill/>
        </p:spPr>
        <p:txBody>
          <a:bodyPr wrap="square" rtlCol="0">
            <a:spAutoFit/>
          </a:bodyPr>
          <a:lstStyle/>
          <a:p>
            <a:pPr algn="ctr"/>
            <a:r>
              <a:rPr lang="en-US" sz="1400">
                <a:latin typeface="Eras Light ITC" panose="020B0402030504020804" pitchFamily="34" charset="0"/>
              </a:rPr>
              <a:t>Denominator – how many equal chares</a:t>
            </a:r>
            <a:endParaRPr lang="en-US" sz="1400" kern="1200">
              <a:solidFill>
                <a:schemeClr val="tx1"/>
              </a:solidFill>
              <a:latin typeface="Eras Light ITC" panose="020B0402030504020804" pitchFamily="34" charset="0"/>
            </a:endParaRPr>
          </a:p>
        </p:txBody>
      </p:sp>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5EE031D6-1AC1-423E-9B2E-CCC850868ED8}"/>
                  </a:ext>
                </a:extLst>
              </p14:cNvPr>
              <p14:cNvContentPartPr/>
              <p14:nvPr/>
            </p14:nvContentPartPr>
            <p14:xfrm>
              <a:off x="4852064" y="6423766"/>
              <a:ext cx="1698200" cy="1942239"/>
            </p14:xfrm>
          </p:contentPart>
        </mc:Choice>
        <mc:Fallback xmlns="">
          <p:pic>
            <p:nvPicPr>
              <p:cNvPr id="16" name="Ink 15">
                <a:extLst>
                  <a:ext uri="{FF2B5EF4-FFF2-40B4-BE49-F238E27FC236}">
                    <a16:creationId xmlns:a16="http://schemas.microsoft.com/office/drawing/2014/main" id="{5EE031D6-1AC1-423E-9B2E-CCC850868ED8}"/>
                  </a:ext>
                </a:extLst>
              </p:cNvPr>
              <p:cNvPicPr/>
              <p:nvPr/>
            </p:nvPicPr>
            <p:blipFill>
              <a:blip r:embed="rId9"/>
              <a:stretch>
                <a:fillRect/>
              </a:stretch>
            </p:blipFill>
            <p:spPr>
              <a:xfrm>
                <a:off x="4823623" y="6395325"/>
                <a:ext cx="1755083" cy="1999120"/>
              </a:xfrm>
              <a:prstGeom prst="rect">
                <a:avLst/>
              </a:prstGeom>
            </p:spPr>
          </p:pic>
        </mc:Fallback>
      </mc:AlternateContent>
      <p:cxnSp>
        <p:nvCxnSpPr>
          <p:cNvPr id="7" name="Straight Connector 6">
            <a:extLst>
              <a:ext uri="{FF2B5EF4-FFF2-40B4-BE49-F238E27FC236}">
                <a16:creationId xmlns:a16="http://schemas.microsoft.com/office/drawing/2014/main" id="{510D1680-D122-4F0A-BBC7-430A14E9ACC7}"/>
              </a:ext>
            </a:extLst>
          </p:cNvPr>
          <p:cNvCxnSpPr>
            <a:cxnSpLocks/>
          </p:cNvCxnSpPr>
          <p:nvPr/>
        </p:nvCxnSpPr>
        <p:spPr>
          <a:xfrm>
            <a:off x="508000" y="4775200"/>
            <a:ext cx="39116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95E9927-AE72-4FE2-B916-DA9E82748CAA}"/>
              </a:ext>
            </a:extLst>
          </p:cNvPr>
          <p:cNvSpPr/>
          <p:nvPr/>
        </p:nvSpPr>
        <p:spPr>
          <a:xfrm>
            <a:off x="744419" y="3721983"/>
            <a:ext cx="3438763" cy="923330"/>
          </a:xfrm>
          <a:prstGeom prst="rect">
            <a:avLst/>
          </a:prstGeom>
          <a:noFill/>
        </p:spPr>
        <p:txBody>
          <a:bodyPr wrap="none" lIns="91440" tIns="45720" rIns="91440" bIns="45720">
            <a:spAutoFit/>
          </a:bodyPr>
          <a:lstStyle/>
          <a:p>
            <a:pPr algn="ctr"/>
            <a:r>
              <a:rPr lang="en-US" sz="5400" b="1" cap="none" spc="50">
                <a:ln w="0"/>
                <a:solidFill>
                  <a:schemeClr val="bg2"/>
                </a:solidFill>
                <a:effectLst>
                  <a:innerShdw blurRad="63500" dist="50800" dir="13500000">
                    <a:srgbClr val="000000">
                      <a:alpha val="50000"/>
                    </a:srgbClr>
                  </a:innerShdw>
                </a:effectLst>
                <a:latin typeface="Old English Text MT" panose="03040902040508030806" pitchFamily="66" charset="0"/>
              </a:rPr>
              <a:t>Numerator</a:t>
            </a:r>
          </a:p>
        </p:txBody>
      </p:sp>
      <p:sp>
        <p:nvSpPr>
          <p:cNvPr id="18" name="Rectangle 17">
            <a:extLst>
              <a:ext uri="{FF2B5EF4-FFF2-40B4-BE49-F238E27FC236}">
                <a16:creationId xmlns:a16="http://schemas.microsoft.com/office/drawing/2014/main" id="{5031140C-0662-4B8F-A3F5-34404DBCA440}"/>
              </a:ext>
            </a:extLst>
          </p:cNvPr>
          <p:cNvSpPr/>
          <p:nvPr/>
        </p:nvSpPr>
        <p:spPr>
          <a:xfrm>
            <a:off x="398971" y="4883890"/>
            <a:ext cx="4129657" cy="923330"/>
          </a:xfrm>
          <a:prstGeom prst="rect">
            <a:avLst/>
          </a:prstGeom>
          <a:noFill/>
        </p:spPr>
        <p:txBody>
          <a:bodyPr wrap="none" lIns="91440" tIns="45720" rIns="91440" bIns="45720">
            <a:spAutoFit/>
          </a:bodyPr>
          <a:lstStyle/>
          <a:p>
            <a:pPr algn="ctr"/>
            <a:r>
              <a:rPr lang="en-US" sz="5400" b="1" cap="none" spc="50">
                <a:ln w="0"/>
                <a:solidFill>
                  <a:schemeClr val="bg2"/>
                </a:solidFill>
                <a:effectLst>
                  <a:innerShdw blurRad="63500" dist="50800" dir="13500000">
                    <a:srgbClr val="000000">
                      <a:alpha val="50000"/>
                    </a:srgbClr>
                  </a:innerShdw>
                </a:effectLst>
                <a:latin typeface="Eras Light ITC" panose="020B0402030504020804" pitchFamily="34" charset="0"/>
              </a:rPr>
              <a:t>Denominator</a:t>
            </a:r>
          </a:p>
        </p:txBody>
      </p:sp>
      <p:sp>
        <p:nvSpPr>
          <p:cNvPr id="21" name="TextBox 20">
            <a:extLst>
              <a:ext uri="{FF2B5EF4-FFF2-40B4-BE49-F238E27FC236}">
                <a16:creationId xmlns:a16="http://schemas.microsoft.com/office/drawing/2014/main" id="{D023F05F-E4A7-497D-B6D0-88C9C9FAB8E5}"/>
              </a:ext>
            </a:extLst>
          </p:cNvPr>
          <p:cNvSpPr txBox="1"/>
          <p:nvPr/>
        </p:nvSpPr>
        <p:spPr>
          <a:xfrm>
            <a:off x="621394" y="334112"/>
            <a:ext cx="6722836" cy="1323439"/>
          </a:xfrm>
          <a:prstGeom prst="rect">
            <a:avLst/>
          </a:prstGeom>
          <a:noFill/>
          <a:ln>
            <a:noFill/>
          </a:ln>
        </p:spPr>
        <p:txBody>
          <a:bodyPr wrap="square" rtlCol="0">
            <a:spAutoFit/>
          </a:bodyPr>
          <a:lstStyle/>
          <a:p>
            <a:r>
              <a:rPr lang="en-US" sz="4000" kern="1200">
                <a:ln>
                  <a:solidFill>
                    <a:schemeClr val="bg1">
                      <a:lumMod val="75000"/>
                    </a:schemeClr>
                  </a:solidFill>
                </a:ln>
                <a:solidFill>
                  <a:schemeClr val="tx1"/>
                </a:solidFill>
                <a:latin typeface="jabjai" panose="00000300000000000000" pitchFamily="2" charset="0"/>
              </a:rPr>
              <a:t>Fractions – part of the whole</a:t>
            </a:r>
          </a:p>
        </p:txBody>
      </p:sp>
      <p:sp>
        <p:nvSpPr>
          <p:cNvPr id="22" name="TextBox 21">
            <a:extLst>
              <a:ext uri="{FF2B5EF4-FFF2-40B4-BE49-F238E27FC236}">
                <a16:creationId xmlns:a16="http://schemas.microsoft.com/office/drawing/2014/main" id="{647E73CD-23FC-4DBD-AD8B-EB732C771EE9}"/>
              </a:ext>
            </a:extLst>
          </p:cNvPr>
          <p:cNvSpPr txBox="1"/>
          <p:nvPr/>
        </p:nvSpPr>
        <p:spPr>
          <a:xfrm rot="774000">
            <a:off x="370108" y="2382972"/>
            <a:ext cx="3689350" cy="461665"/>
          </a:xfrm>
          <a:prstGeom prst="rect">
            <a:avLst/>
          </a:prstGeom>
          <a:noFill/>
        </p:spPr>
        <p:txBody>
          <a:bodyPr wrap="square" rtlCol="0">
            <a:spAutoFit/>
          </a:bodyPr>
          <a:lstStyle/>
          <a:p>
            <a:r>
              <a:rPr lang="en-US" sz="2400">
                <a:solidFill>
                  <a:schemeClr val="tx1">
                    <a:lumMod val="50000"/>
                    <a:lumOff val="50000"/>
                  </a:schemeClr>
                </a:solidFill>
                <a:latin typeface="Old English Text MT" panose="03040902040508030806" pitchFamily="66" charset="0"/>
              </a:rPr>
              <a:t>How many shares you chose</a:t>
            </a:r>
          </a:p>
        </p:txBody>
      </p:sp>
      <p:sp>
        <p:nvSpPr>
          <p:cNvPr id="23" name="TextBox 22">
            <a:extLst>
              <a:ext uri="{FF2B5EF4-FFF2-40B4-BE49-F238E27FC236}">
                <a16:creationId xmlns:a16="http://schemas.microsoft.com/office/drawing/2014/main" id="{72834346-5FA3-45AA-9A09-5F82D83E7910}"/>
              </a:ext>
            </a:extLst>
          </p:cNvPr>
          <p:cNvSpPr txBox="1"/>
          <p:nvPr/>
        </p:nvSpPr>
        <p:spPr>
          <a:xfrm rot="19853685">
            <a:off x="1131065" y="6390958"/>
            <a:ext cx="2774329" cy="830997"/>
          </a:xfrm>
          <a:prstGeom prst="rect">
            <a:avLst/>
          </a:prstGeom>
          <a:noFill/>
        </p:spPr>
        <p:txBody>
          <a:bodyPr wrap="square" rtlCol="0">
            <a:spAutoFit/>
          </a:bodyPr>
          <a:lstStyle/>
          <a:p>
            <a:r>
              <a:rPr lang="en-US" sz="2400">
                <a:solidFill>
                  <a:schemeClr val="tx1">
                    <a:lumMod val="50000"/>
                    <a:lumOff val="50000"/>
                  </a:schemeClr>
                </a:solidFill>
                <a:latin typeface="Eras Light ITC" panose="020B0402030504020804" pitchFamily="34" charset="0"/>
              </a:rPr>
              <a:t>Named with ordinal numbers</a:t>
            </a:r>
          </a:p>
        </p:txBody>
      </p:sp>
      <p:sp>
        <p:nvSpPr>
          <p:cNvPr id="24" name="TextBox 23">
            <a:extLst>
              <a:ext uri="{FF2B5EF4-FFF2-40B4-BE49-F238E27FC236}">
                <a16:creationId xmlns:a16="http://schemas.microsoft.com/office/drawing/2014/main" id="{0918BE6A-E6CB-4001-BAEF-6F79CD943AC8}"/>
              </a:ext>
            </a:extLst>
          </p:cNvPr>
          <p:cNvSpPr txBox="1"/>
          <p:nvPr/>
        </p:nvSpPr>
        <p:spPr>
          <a:xfrm>
            <a:off x="936170" y="5771160"/>
            <a:ext cx="1582059" cy="461665"/>
          </a:xfrm>
          <a:prstGeom prst="rect">
            <a:avLst/>
          </a:prstGeom>
          <a:noFill/>
        </p:spPr>
        <p:txBody>
          <a:bodyPr wrap="square" rtlCol="0">
            <a:spAutoFit/>
          </a:bodyPr>
          <a:lstStyle/>
          <a:p>
            <a:r>
              <a:rPr lang="en-US" sz="2400">
                <a:solidFill>
                  <a:schemeClr val="tx1">
                    <a:lumMod val="50000"/>
                    <a:lumOff val="50000"/>
                  </a:schemeClr>
                </a:solidFill>
                <a:latin typeface="Eras Light ITC" panose="020B0402030504020804" pitchFamily="34" charset="0"/>
              </a:rPr>
              <a:t>Total parts</a:t>
            </a:r>
          </a:p>
        </p:txBody>
      </p:sp>
      <p:sp>
        <p:nvSpPr>
          <p:cNvPr id="25" name="TextBox 24">
            <a:extLst>
              <a:ext uri="{FF2B5EF4-FFF2-40B4-BE49-F238E27FC236}">
                <a16:creationId xmlns:a16="http://schemas.microsoft.com/office/drawing/2014/main" id="{E1753B58-AE0B-4261-A851-F23F133AE15A}"/>
              </a:ext>
            </a:extLst>
          </p:cNvPr>
          <p:cNvSpPr txBox="1"/>
          <p:nvPr/>
        </p:nvSpPr>
        <p:spPr>
          <a:xfrm>
            <a:off x="621394" y="7816795"/>
            <a:ext cx="4366053" cy="830997"/>
          </a:xfrm>
          <a:prstGeom prst="rect">
            <a:avLst/>
          </a:prstGeom>
          <a:noFill/>
        </p:spPr>
        <p:txBody>
          <a:bodyPr wrap="square" rtlCol="0">
            <a:spAutoFit/>
          </a:bodyPr>
          <a:lstStyle/>
          <a:p>
            <a:r>
              <a:rPr lang="en-US" sz="2400">
                <a:solidFill>
                  <a:schemeClr val="tx1">
                    <a:lumMod val="50000"/>
                    <a:lumOff val="50000"/>
                  </a:schemeClr>
                </a:solidFill>
                <a:latin typeface="Eras Light ITC" panose="020B0402030504020804" pitchFamily="34" charset="0"/>
              </a:rPr>
              <a:t>Ordinal Numbers – half, third, forth or quarter, fifth…</a:t>
            </a:r>
          </a:p>
        </p:txBody>
      </p:sp>
      <p:sp>
        <p:nvSpPr>
          <p:cNvPr id="26" name="TextBox 25">
            <a:extLst>
              <a:ext uri="{FF2B5EF4-FFF2-40B4-BE49-F238E27FC236}">
                <a16:creationId xmlns:a16="http://schemas.microsoft.com/office/drawing/2014/main" id="{BF8F7D4D-FBB5-424E-A15E-0B1F6F9C43E1}"/>
              </a:ext>
            </a:extLst>
          </p:cNvPr>
          <p:cNvSpPr txBox="1"/>
          <p:nvPr/>
        </p:nvSpPr>
        <p:spPr>
          <a:xfrm>
            <a:off x="4965143" y="4396378"/>
            <a:ext cx="2033788" cy="830997"/>
          </a:xfrm>
          <a:prstGeom prst="rect">
            <a:avLst/>
          </a:prstGeom>
          <a:noFill/>
        </p:spPr>
        <p:txBody>
          <a:bodyPr wrap="square" rtlCol="0">
            <a:spAutoFit/>
          </a:bodyPr>
          <a:lstStyle/>
          <a:p>
            <a:r>
              <a:rPr lang="en-US" sz="2400">
                <a:solidFill>
                  <a:schemeClr val="tx1">
                    <a:lumMod val="50000"/>
                    <a:lumOff val="50000"/>
                  </a:schemeClr>
                </a:solidFill>
              </a:rPr>
              <a:t>Division bar or fraction bar</a:t>
            </a:r>
          </a:p>
        </p:txBody>
      </p:sp>
      <p:sp>
        <p:nvSpPr>
          <p:cNvPr id="19" name="TextBox 18">
            <a:extLst>
              <a:ext uri="{FF2B5EF4-FFF2-40B4-BE49-F238E27FC236}">
                <a16:creationId xmlns:a16="http://schemas.microsoft.com/office/drawing/2014/main" id="{92E2FA9C-F43F-40AE-8D55-49A0315430AF}"/>
              </a:ext>
            </a:extLst>
          </p:cNvPr>
          <p:cNvSpPr txBox="1"/>
          <p:nvPr/>
        </p:nvSpPr>
        <p:spPr>
          <a:xfrm>
            <a:off x="634456" y="8729023"/>
            <a:ext cx="6709774" cy="830997"/>
          </a:xfrm>
          <a:prstGeom prst="rect">
            <a:avLst/>
          </a:prstGeom>
          <a:noFill/>
        </p:spPr>
        <p:txBody>
          <a:bodyPr wrap="square" rtlCol="0">
            <a:spAutoFit/>
          </a:bodyPr>
          <a:lstStyle/>
          <a:p>
            <a:r>
              <a:rPr lang="en-US" sz="2400">
                <a:solidFill>
                  <a:schemeClr val="tx1">
                    <a:lumMod val="50000"/>
                    <a:lumOff val="50000"/>
                  </a:schemeClr>
                </a:solidFill>
                <a:latin typeface="Eras Light ITC" panose="020B0402030504020804" pitchFamily="34" charset="0"/>
              </a:rPr>
              <a:t>List 5 more ordinal numbers __________________</a:t>
            </a:r>
          </a:p>
          <a:p>
            <a:r>
              <a:rPr lang="en-US" sz="2400">
                <a:solidFill>
                  <a:schemeClr val="tx1">
                    <a:lumMod val="50000"/>
                    <a:lumOff val="50000"/>
                  </a:schemeClr>
                </a:solidFill>
                <a:latin typeface="Eras Light ITC" panose="020B0402030504020804" pitchFamily="34" charset="0"/>
              </a:rPr>
              <a:t>__________________________________________</a:t>
            </a:r>
          </a:p>
        </p:txBody>
      </p:sp>
    </p:spTree>
    <p:extLst>
      <p:ext uri="{BB962C8B-B14F-4D97-AF65-F5344CB8AC3E}">
        <p14:creationId xmlns:p14="http://schemas.microsoft.com/office/powerpoint/2010/main" val="2207292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830663" y="390593"/>
            <a:ext cx="6302375" cy="707886"/>
          </a:xfrm>
          <a:prstGeom prst="rect">
            <a:avLst/>
          </a:prstGeom>
          <a:noFill/>
          <a:ln>
            <a:noFill/>
          </a:ln>
        </p:spPr>
        <p:txBody>
          <a:bodyPr wrap="square" rtlCol="0">
            <a:spAutoFit/>
          </a:bodyPr>
          <a:lstStyle/>
          <a:p>
            <a:pPr algn="ctr"/>
            <a:r>
              <a:rPr lang="en-US" sz="4000" kern="1200" dirty="0">
                <a:ln>
                  <a:solidFill>
                    <a:schemeClr val="bg1">
                      <a:lumMod val="75000"/>
                    </a:schemeClr>
                  </a:solidFill>
                </a:ln>
                <a:solidFill>
                  <a:schemeClr val="tx1"/>
                </a:solidFill>
                <a:latin typeface="jabjai" panose="00000300000000000000" pitchFamily="2" charset="0"/>
              </a:rPr>
              <a:t>Cast of Characters</a:t>
            </a:r>
          </a:p>
        </p:txBody>
      </p:sp>
      <p:grpSp>
        <p:nvGrpSpPr>
          <p:cNvPr id="7" name="Group 6">
            <a:extLst>
              <a:ext uri="{FF2B5EF4-FFF2-40B4-BE49-F238E27FC236}">
                <a16:creationId xmlns:a16="http://schemas.microsoft.com/office/drawing/2014/main" id="{6620491D-4344-4552-A1A0-C664ED0933C6}"/>
              </a:ext>
            </a:extLst>
          </p:cNvPr>
          <p:cNvGrpSpPr/>
          <p:nvPr/>
        </p:nvGrpSpPr>
        <p:grpSpPr>
          <a:xfrm>
            <a:off x="487339" y="3309508"/>
            <a:ext cx="2367949" cy="3092829"/>
            <a:chOff x="1430564" y="5478310"/>
            <a:chExt cx="2367949" cy="3092829"/>
          </a:xfrm>
        </p:grpSpPr>
        <p:pic>
          <p:nvPicPr>
            <p:cNvPr id="278" name="Picture 277">
              <a:extLst>
                <a:ext uri="{FF2B5EF4-FFF2-40B4-BE49-F238E27FC236}">
                  <a16:creationId xmlns:a16="http://schemas.microsoft.com/office/drawing/2014/main" id="{CE31D304-AE22-4575-A7A3-1C4D88005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915" y="5478310"/>
              <a:ext cx="1610598" cy="1681195"/>
            </a:xfrm>
            <a:prstGeom prst="rect">
              <a:avLst/>
            </a:prstGeom>
          </p:spPr>
        </p:pic>
        <p:sp>
          <p:nvSpPr>
            <p:cNvPr id="279" name="TextBox 278">
              <a:extLst>
                <a:ext uri="{FF2B5EF4-FFF2-40B4-BE49-F238E27FC236}">
                  <a16:creationId xmlns:a16="http://schemas.microsoft.com/office/drawing/2014/main" id="{775699C8-E272-4EC2-A2F9-BC3D85139482}"/>
                </a:ext>
              </a:extLst>
            </p:cNvPr>
            <p:cNvSpPr txBox="1"/>
            <p:nvPr/>
          </p:nvSpPr>
          <p:spPr>
            <a:xfrm>
              <a:off x="2403223" y="5782125"/>
              <a:ext cx="1179983" cy="738664"/>
            </a:xfrm>
            <a:prstGeom prst="rect">
              <a:avLst/>
            </a:prstGeom>
            <a:noFill/>
          </p:spPr>
          <p:txBody>
            <a:bodyPr wrap="square" rtlCol="0">
              <a:spAutoFit/>
            </a:bodyPr>
            <a:lstStyle/>
            <a:p>
              <a:pPr algn="ctr"/>
              <a:r>
                <a:rPr lang="en-US" sz="1400" kern="1200">
                  <a:solidFill>
                    <a:schemeClr val="tx1"/>
                  </a:solidFill>
                  <a:latin typeface="Eras Light ITC" panose="020B0402030504020804" pitchFamily="34" charset="0"/>
                </a:rPr>
                <a:t>I’m the Denominator. I’ll be back.</a:t>
              </a:r>
            </a:p>
          </p:txBody>
        </p:sp>
        <mc:AlternateContent xmlns:mc="http://schemas.openxmlformats.org/markup-compatibility/2006" xmlns:p14="http://schemas.microsoft.com/office/powerpoint/2010/main">
          <mc:Choice Requires="p14">
            <p:contentPart p14:bwMode="auto" r:id="rId4">
              <p14:nvContentPartPr>
                <p14:cNvPr id="297" name="Ink 296">
                  <a:extLst>
                    <a:ext uri="{FF2B5EF4-FFF2-40B4-BE49-F238E27FC236}">
                      <a16:creationId xmlns:a16="http://schemas.microsoft.com/office/drawing/2014/main" id="{8480D572-F819-4653-8A8E-04CDC13CD023}"/>
                    </a:ext>
                  </a:extLst>
                </p14:cNvPr>
                <p14:cNvContentPartPr/>
                <p14:nvPr/>
              </p14:nvContentPartPr>
              <p14:xfrm>
                <a:off x="1430564" y="6628900"/>
                <a:ext cx="1698200" cy="1942239"/>
              </p14:xfrm>
            </p:contentPart>
          </mc:Choice>
          <mc:Fallback xmlns="">
            <p:pic>
              <p:nvPicPr>
                <p:cNvPr id="297" name="Ink 296">
                  <a:extLst>
                    <a:ext uri="{FF2B5EF4-FFF2-40B4-BE49-F238E27FC236}">
                      <a16:creationId xmlns:a16="http://schemas.microsoft.com/office/drawing/2014/main" id="{8480D572-F819-4653-8A8E-04CDC13CD023}"/>
                    </a:ext>
                  </a:extLst>
                </p:cNvPr>
                <p:cNvPicPr/>
                <p:nvPr/>
              </p:nvPicPr>
              <p:blipFill>
                <a:blip r:embed="rId5"/>
                <a:stretch>
                  <a:fillRect/>
                </a:stretch>
              </p:blipFill>
              <p:spPr>
                <a:xfrm>
                  <a:off x="1402123" y="6600459"/>
                  <a:ext cx="1755083" cy="1999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
            <p14:nvContentPartPr>
              <p14:cNvPr id="408" name="Ink 407">
                <a:extLst>
                  <a:ext uri="{FF2B5EF4-FFF2-40B4-BE49-F238E27FC236}">
                    <a16:creationId xmlns:a16="http://schemas.microsoft.com/office/drawing/2014/main" id="{3FC38A49-E047-43D5-AD4B-6ACF2E3B25E9}"/>
                  </a:ext>
                </a:extLst>
              </p14:cNvPr>
              <p14:cNvContentPartPr/>
              <p14:nvPr/>
            </p14:nvContentPartPr>
            <p14:xfrm>
              <a:off x="4106266" y="2570415"/>
              <a:ext cx="9720" cy="180"/>
            </p14:xfrm>
          </p:contentPart>
        </mc:Choice>
        <mc:Fallback xmlns="">
          <p:pic>
            <p:nvPicPr>
              <p:cNvPr id="408" name="Ink 407">
                <a:extLst>
                  <a:ext uri="{FF2B5EF4-FFF2-40B4-BE49-F238E27FC236}">
                    <a16:creationId xmlns:a16="http://schemas.microsoft.com/office/drawing/2014/main" id="{3FC38A49-E047-43D5-AD4B-6ACF2E3B25E9}"/>
                  </a:ext>
                </a:extLst>
              </p:cNvPr>
              <p:cNvPicPr/>
              <p:nvPr/>
            </p:nvPicPr>
            <p:blipFill>
              <a:blip r:embed="rId7"/>
              <a:stretch>
                <a:fillRect/>
              </a:stretch>
            </p:blipFill>
            <p:spPr>
              <a:xfrm>
                <a:off x="4101766" y="2565915"/>
                <a:ext cx="1854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88" name="Ink 487">
                <a:extLst>
                  <a:ext uri="{FF2B5EF4-FFF2-40B4-BE49-F238E27FC236}">
                    <a16:creationId xmlns:a16="http://schemas.microsoft.com/office/drawing/2014/main" id="{05528365-0507-493E-82FA-853EBC710B3C}"/>
                  </a:ext>
                </a:extLst>
              </p14:cNvPr>
              <p14:cNvContentPartPr/>
              <p14:nvPr/>
            </p14:nvContentPartPr>
            <p14:xfrm>
              <a:off x="5770922" y="1140084"/>
              <a:ext cx="1914642" cy="1083487"/>
            </p14:xfrm>
          </p:contentPart>
        </mc:Choice>
        <mc:Fallback xmlns="">
          <p:pic>
            <p:nvPicPr>
              <p:cNvPr id="488" name="Ink 487">
                <a:extLst>
                  <a:ext uri="{FF2B5EF4-FFF2-40B4-BE49-F238E27FC236}">
                    <a16:creationId xmlns:a16="http://schemas.microsoft.com/office/drawing/2014/main" id="{05528365-0507-493E-82FA-853EBC710B3C}"/>
                  </a:ext>
                </a:extLst>
              </p:cNvPr>
              <p:cNvPicPr/>
              <p:nvPr/>
            </p:nvPicPr>
            <p:blipFill>
              <a:blip r:embed="rId9"/>
              <a:stretch>
                <a:fillRect/>
              </a:stretch>
            </p:blipFill>
            <p:spPr>
              <a:xfrm>
                <a:off x="5752924" y="1122080"/>
                <a:ext cx="1950278" cy="1119135"/>
              </a:xfrm>
              <a:prstGeom prst="rect">
                <a:avLst/>
              </a:prstGeom>
            </p:spPr>
          </p:pic>
        </mc:Fallback>
      </mc:AlternateContent>
      <p:sp>
        <p:nvSpPr>
          <p:cNvPr id="490" name="TextBox 489">
            <a:extLst>
              <a:ext uri="{FF2B5EF4-FFF2-40B4-BE49-F238E27FC236}">
                <a16:creationId xmlns:a16="http://schemas.microsoft.com/office/drawing/2014/main" id="{8153235F-21CE-4813-BC07-961BF214FFCD}"/>
              </a:ext>
            </a:extLst>
          </p:cNvPr>
          <p:cNvSpPr txBox="1"/>
          <p:nvPr/>
        </p:nvSpPr>
        <p:spPr>
          <a:xfrm>
            <a:off x="4558422" y="2053097"/>
            <a:ext cx="1316930" cy="954107"/>
          </a:xfrm>
          <a:prstGeom prst="rect">
            <a:avLst/>
          </a:prstGeom>
          <a:noFill/>
        </p:spPr>
        <p:txBody>
          <a:bodyPr wrap="square" rtlCol="0">
            <a:spAutoFit/>
          </a:bodyPr>
          <a:lstStyle/>
          <a:p>
            <a:pPr algn="ctr"/>
            <a:r>
              <a:rPr lang="en-US" sz="1400" kern="1200" dirty="0">
                <a:solidFill>
                  <a:schemeClr val="tx1"/>
                </a:solidFill>
                <a:latin typeface="Old English Text MT" panose="03040902040508030806" pitchFamily="66" charset="0"/>
              </a:rPr>
              <a:t>Numerator am I. Group wisely you must.</a:t>
            </a:r>
          </a:p>
        </p:txBody>
      </p:sp>
      <mc:AlternateContent xmlns:mc="http://schemas.openxmlformats.org/markup-compatibility/2006" xmlns:p14="http://schemas.microsoft.com/office/powerpoint/2010/main">
        <mc:Choice Requires="p14">
          <p:contentPart p14:bwMode="auto" r:id="rId10">
            <p14:nvContentPartPr>
              <p14:cNvPr id="680" name="Ink 679">
                <a:extLst>
                  <a:ext uri="{FF2B5EF4-FFF2-40B4-BE49-F238E27FC236}">
                    <a16:creationId xmlns:a16="http://schemas.microsoft.com/office/drawing/2014/main" id="{03C3C9EE-449B-4F1D-B89C-3C847CD27FB5}"/>
                  </a:ext>
                </a:extLst>
              </p14:cNvPr>
              <p14:cNvContentPartPr/>
              <p14:nvPr/>
            </p14:nvContentPartPr>
            <p14:xfrm>
              <a:off x="4363768" y="7635819"/>
              <a:ext cx="1493557" cy="1972710"/>
            </p14:xfrm>
          </p:contentPart>
        </mc:Choice>
        <mc:Fallback xmlns="">
          <p:pic>
            <p:nvPicPr>
              <p:cNvPr id="680" name="Ink 679">
                <a:extLst>
                  <a:ext uri="{FF2B5EF4-FFF2-40B4-BE49-F238E27FC236}">
                    <a16:creationId xmlns:a16="http://schemas.microsoft.com/office/drawing/2014/main" id="{03C3C9EE-449B-4F1D-B89C-3C847CD27FB5}"/>
                  </a:ext>
                </a:extLst>
              </p:cNvPr>
              <p:cNvPicPr/>
              <p:nvPr/>
            </p:nvPicPr>
            <p:blipFill>
              <a:blip r:embed="rId11"/>
              <a:stretch>
                <a:fillRect/>
              </a:stretch>
            </p:blipFill>
            <p:spPr>
              <a:xfrm>
                <a:off x="4345773" y="7617820"/>
                <a:ext cx="1529186" cy="2008348"/>
              </a:xfrm>
              <a:prstGeom prst="rect">
                <a:avLst/>
              </a:prstGeom>
            </p:spPr>
          </p:pic>
        </mc:Fallback>
      </mc:AlternateContent>
      <p:sp>
        <p:nvSpPr>
          <p:cNvPr id="682" name="TextBox 681">
            <a:extLst>
              <a:ext uri="{FF2B5EF4-FFF2-40B4-BE49-F238E27FC236}">
                <a16:creationId xmlns:a16="http://schemas.microsoft.com/office/drawing/2014/main" id="{1F26B988-86F8-4662-A666-D17DF2A268EF}"/>
              </a:ext>
            </a:extLst>
          </p:cNvPr>
          <p:cNvSpPr txBox="1"/>
          <p:nvPr/>
        </p:nvSpPr>
        <p:spPr>
          <a:xfrm>
            <a:off x="5547294" y="7050704"/>
            <a:ext cx="1377996" cy="954107"/>
          </a:xfrm>
          <a:prstGeom prst="rect">
            <a:avLst/>
          </a:prstGeom>
          <a:noFill/>
        </p:spPr>
        <p:txBody>
          <a:bodyPr wrap="square" rtlCol="0">
            <a:spAutoFit/>
          </a:bodyPr>
          <a:lstStyle/>
          <a:p>
            <a:pPr algn="ctr"/>
            <a:r>
              <a:rPr lang="en-US" sz="1400" kern="1200" dirty="0">
                <a:solidFill>
                  <a:schemeClr val="tx1"/>
                </a:solidFill>
                <a:latin typeface="Curlz MT" panose="04040404050702020202" pitchFamily="82" charset="0"/>
              </a:rPr>
              <a:t>Learning decimals will help you with the petty cash.</a:t>
            </a:r>
          </a:p>
        </p:txBody>
      </p:sp>
      <mc:AlternateContent xmlns:mc="http://schemas.openxmlformats.org/markup-compatibility/2006" xmlns:p14="http://schemas.microsoft.com/office/powerpoint/2010/main">
        <mc:Choice Requires="p14">
          <p:contentPart p14:bwMode="auto" r:id="rId12">
            <p14:nvContentPartPr>
              <p14:cNvPr id="272" name="Ink 271">
                <a:extLst>
                  <a:ext uri="{FF2B5EF4-FFF2-40B4-BE49-F238E27FC236}">
                    <a16:creationId xmlns:a16="http://schemas.microsoft.com/office/drawing/2014/main" id="{DCBF6492-A916-4B20-A59B-4B0D7AECF502}"/>
                  </a:ext>
                </a:extLst>
              </p14:cNvPr>
              <p14:cNvContentPartPr/>
              <p14:nvPr/>
            </p14:nvContentPartPr>
            <p14:xfrm>
              <a:off x="4799752" y="4395525"/>
              <a:ext cx="1437120" cy="1367100"/>
            </p14:xfrm>
          </p:contentPart>
        </mc:Choice>
        <mc:Fallback xmlns="">
          <p:pic>
            <p:nvPicPr>
              <p:cNvPr id="272" name="Ink 271">
                <a:extLst>
                  <a:ext uri="{FF2B5EF4-FFF2-40B4-BE49-F238E27FC236}">
                    <a16:creationId xmlns:a16="http://schemas.microsoft.com/office/drawing/2014/main" id="{DCBF6492-A916-4B20-A59B-4B0D7AECF502}"/>
                  </a:ext>
                </a:extLst>
              </p:cNvPr>
              <p:cNvPicPr/>
              <p:nvPr/>
            </p:nvPicPr>
            <p:blipFill>
              <a:blip r:embed="rId13"/>
              <a:stretch>
                <a:fillRect/>
              </a:stretch>
            </p:blipFill>
            <p:spPr>
              <a:xfrm>
                <a:off x="4771319" y="4367089"/>
                <a:ext cx="1493986" cy="1423973"/>
              </a:xfrm>
              <a:prstGeom prst="rect">
                <a:avLst/>
              </a:prstGeom>
            </p:spPr>
          </p:pic>
        </mc:Fallback>
      </mc:AlternateContent>
      <p:pic>
        <p:nvPicPr>
          <p:cNvPr id="88" name="Picture 87">
            <a:extLst>
              <a:ext uri="{FF2B5EF4-FFF2-40B4-BE49-F238E27FC236}">
                <a16:creationId xmlns:a16="http://schemas.microsoft.com/office/drawing/2014/main" id="{8A8F7DD2-660A-481C-AB03-516910036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3595" y="3397880"/>
            <a:ext cx="1610598" cy="1681195"/>
          </a:xfrm>
          <a:prstGeom prst="rect">
            <a:avLst/>
          </a:prstGeom>
        </p:spPr>
      </p:pic>
      <p:sp>
        <p:nvSpPr>
          <p:cNvPr id="91" name="TextBox 90">
            <a:extLst>
              <a:ext uri="{FF2B5EF4-FFF2-40B4-BE49-F238E27FC236}">
                <a16:creationId xmlns:a16="http://schemas.microsoft.com/office/drawing/2014/main" id="{EAA11394-36E4-46E6-AF0B-EDA65A12DDCC}"/>
              </a:ext>
            </a:extLst>
          </p:cNvPr>
          <p:cNvSpPr txBox="1"/>
          <p:nvPr/>
        </p:nvSpPr>
        <p:spPr>
          <a:xfrm>
            <a:off x="5770922" y="3754627"/>
            <a:ext cx="1316930" cy="523220"/>
          </a:xfrm>
          <a:prstGeom prst="rect">
            <a:avLst/>
          </a:prstGeom>
          <a:noFill/>
        </p:spPr>
        <p:txBody>
          <a:bodyPr wrap="square" rtlCol="0">
            <a:spAutoFit/>
          </a:bodyPr>
          <a:lstStyle/>
          <a:p>
            <a:pPr algn="ctr"/>
            <a:r>
              <a:rPr lang="en-US" sz="1400" kern="1200" dirty="0">
                <a:solidFill>
                  <a:schemeClr val="tx1"/>
                </a:solidFill>
                <a:latin typeface="Copperplate Gothic Bold" panose="020E0705020206020404" pitchFamily="34" charset="0"/>
              </a:rPr>
              <a:t>Whole Cooke!</a:t>
            </a:r>
          </a:p>
        </p:txBody>
      </p:sp>
      <mc:AlternateContent xmlns:mc="http://schemas.openxmlformats.org/markup-compatibility/2006" xmlns:p14="http://schemas.microsoft.com/office/powerpoint/2010/main">
        <mc:Choice Requires="p14">
          <p:contentPart p14:bwMode="auto" r:id="rId14">
            <p14:nvContentPartPr>
              <p14:cNvPr id="739" name="Ink 738">
                <a:extLst>
                  <a:ext uri="{FF2B5EF4-FFF2-40B4-BE49-F238E27FC236}">
                    <a16:creationId xmlns:a16="http://schemas.microsoft.com/office/drawing/2014/main" id="{67055B5F-D457-4203-932E-3766B0C9ECAD}"/>
                  </a:ext>
                </a:extLst>
              </p14:cNvPr>
              <p14:cNvContentPartPr/>
              <p14:nvPr/>
            </p14:nvContentPartPr>
            <p14:xfrm>
              <a:off x="1714088" y="8473318"/>
              <a:ext cx="1393560" cy="1447020"/>
            </p14:xfrm>
          </p:contentPart>
        </mc:Choice>
        <mc:Fallback xmlns="">
          <p:pic>
            <p:nvPicPr>
              <p:cNvPr id="739" name="Ink 738">
                <a:extLst>
                  <a:ext uri="{FF2B5EF4-FFF2-40B4-BE49-F238E27FC236}">
                    <a16:creationId xmlns:a16="http://schemas.microsoft.com/office/drawing/2014/main" id="{67055B5F-D457-4203-932E-3766B0C9ECAD}"/>
                  </a:ext>
                </a:extLst>
              </p:cNvPr>
              <p:cNvPicPr/>
              <p:nvPr/>
            </p:nvPicPr>
            <p:blipFill>
              <a:blip r:embed="rId15"/>
              <a:stretch>
                <a:fillRect/>
              </a:stretch>
            </p:blipFill>
            <p:spPr>
              <a:xfrm>
                <a:off x="1695003" y="8454240"/>
                <a:ext cx="1431370" cy="148481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4" name="Ink 63">
                <a:extLst>
                  <a:ext uri="{FF2B5EF4-FFF2-40B4-BE49-F238E27FC236}">
                    <a16:creationId xmlns:a16="http://schemas.microsoft.com/office/drawing/2014/main" id="{9A389987-5594-4F7B-A9B0-5F5BB7AF9991}"/>
                  </a:ext>
                </a:extLst>
              </p14:cNvPr>
              <p14:cNvContentPartPr/>
              <p14:nvPr/>
            </p14:nvContentPartPr>
            <p14:xfrm>
              <a:off x="2588387" y="6976956"/>
              <a:ext cx="180" cy="1440"/>
            </p14:xfrm>
          </p:contentPart>
        </mc:Choice>
        <mc:Fallback xmlns="">
          <p:pic>
            <p:nvPicPr>
              <p:cNvPr id="64" name="Ink 63">
                <a:extLst>
                  <a:ext uri="{FF2B5EF4-FFF2-40B4-BE49-F238E27FC236}">
                    <a16:creationId xmlns:a16="http://schemas.microsoft.com/office/drawing/2014/main" id="{9A389987-5594-4F7B-A9B0-5F5BB7AF9991}"/>
                  </a:ext>
                </a:extLst>
              </p:cNvPr>
              <p:cNvPicPr/>
              <p:nvPr/>
            </p:nvPicPr>
            <p:blipFill>
              <a:blip r:embed="rId17"/>
              <a:stretch>
                <a:fillRect/>
              </a:stretch>
            </p:blipFill>
            <p:spPr>
              <a:xfrm>
                <a:off x="2586227" y="6974487"/>
                <a:ext cx="4500" cy="637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4" name="Ink 263">
                <a:extLst>
                  <a:ext uri="{FF2B5EF4-FFF2-40B4-BE49-F238E27FC236}">
                    <a16:creationId xmlns:a16="http://schemas.microsoft.com/office/drawing/2014/main" id="{38ED5CD9-D696-409F-9BFE-DD595D801B76}"/>
                  </a:ext>
                </a:extLst>
              </p14:cNvPr>
              <p14:cNvContentPartPr/>
              <p14:nvPr/>
            </p14:nvContentPartPr>
            <p14:xfrm>
              <a:off x="2749127" y="7362696"/>
              <a:ext cx="1440" cy="180"/>
            </p14:xfrm>
          </p:contentPart>
        </mc:Choice>
        <mc:Fallback xmlns="">
          <p:pic>
            <p:nvPicPr>
              <p:cNvPr id="264" name="Ink 263">
                <a:extLst>
                  <a:ext uri="{FF2B5EF4-FFF2-40B4-BE49-F238E27FC236}">
                    <a16:creationId xmlns:a16="http://schemas.microsoft.com/office/drawing/2014/main" id="{38ED5CD9-D696-409F-9BFE-DD595D801B76}"/>
                  </a:ext>
                </a:extLst>
              </p:cNvPr>
              <p:cNvPicPr/>
              <p:nvPr/>
            </p:nvPicPr>
            <p:blipFill>
              <a:blip r:embed="rId19"/>
              <a:stretch>
                <a:fillRect/>
              </a:stretch>
            </p:blipFill>
            <p:spPr>
              <a:xfrm>
                <a:off x="2746967" y="7360536"/>
                <a:ext cx="576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1" name="Ink 310">
                <a:extLst>
                  <a:ext uri="{FF2B5EF4-FFF2-40B4-BE49-F238E27FC236}">
                    <a16:creationId xmlns:a16="http://schemas.microsoft.com/office/drawing/2014/main" id="{6035B5BF-419D-4B69-9ECE-F101DA63F276}"/>
                  </a:ext>
                </a:extLst>
              </p14:cNvPr>
              <p14:cNvContentPartPr/>
              <p14:nvPr/>
            </p14:nvContentPartPr>
            <p14:xfrm>
              <a:off x="354008" y="8332637"/>
              <a:ext cx="1360080" cy="1432800"/>
            </p14:xfrm>
          </p:contentPart>
        </mc:Choice>
        <mc:Fallback xmlns="">
          <p:pic>
            <p:nvPicPr>
              <p:cNvPr id="311" name="Ink 310">
                <a:extLst>
                  <a:ext uri="{FF2B5EF4-FFF2-40B4-BE49-F238E27FC236}">
                    <a16:creationId xmlns:a16="http://schemas.microsoft.com/office/drawing/2014/main" id="{6035B5BF-419D-4B69-9ECE-F101DA63F276}"/>
                  </a:ext>
                </a:extLst>
              </p:cNvPr>
              <p:cNvPicPr/>
              <p:nvPr/>
            </p:nvPicPr>
            <p:blipFill>
              <a:blip r:embed="rId21"/>
              <a:stretch>
                <a:fillRect/>
              </a:stretch>
            </p:blipFill>
            <p:spPr>
              <a:xfrm>
                <a:off x="330242" y="8308871"/>
                <a:ext cx="1407252" cy="1479972"/>
              </a:xfrm>
              <a:prstGeom prst="rect">
                <a:avLst/>
              </a:prstGeom>
            </p:spPr>
          </p:pic>
        </mc:Fallback>
      </mc:AlternateContent>
      <p:pic>
        <p:nvPicPr>
          <p:cNvPr id="8" name="Picture 7">
            <a:extLst>
              <a:ext uri="{FF2B5EF4-FFF2-40B4-BE49-F238E27FC236}">
                <a16:creationId xmlns:a16="http://schemas.microsoft.com/office/drawing/2014/main" id="{16C473BF-13A1-4DCF-9DFC-773BC7C0CB11}"/>
              </a:ext>
            </a:extLst>
          </p:cNvPr>
          <p:cNvPicPr>
            <a:picLocks noChangeAspect="1"/>
          </p:cNvPicPr>
          <p:nvPr/>
        </p:nvPicPr>
        <p:blipFill>
          <a:blip r:embed="rId22"/>
          <a:stretch>
            <a:fillRect/>
          </a:stretch>
        </p:blipFill>
        <p:spPr>
          <a:xfrm>
            <a:off x="475972" y="1454099"/>
            <a:ext cx="1238116" cy="1211333"/>
          </a:xfrm>
          <a:prstGeom prst="rect">
            <a:avLst/>
          </a:prstGeom>
        </p:spPr>
      </p:pic>
      <p:pic>
        <p:nvPicPr>
          <p:cNvPr id="4" name="Picture 3">
            <a:extLst>
              <a:ext uri="{FF2B5EF4-FFF2-40B4-BE49-F238E27FC236}">
                <a16:creationId xmlns:a16="http://schemas.microsoft.com/office/drawing/2014/main" id="{5094782B-F766-4D43-8319-C7CF262F2BA9}"/>
              </a:ext>
            </a:extLst>
          </p:cNvPr>
          <p:cNvPicPr>
            <a:picLocks noChangeAspect="1"/>
          </p:cNvPicPr>
          <p:nvPr/>
        </p:nvPicPr>
        <p:blipFill>
          <a:blip r:embed="rId23"/>
          <a:stretch>
            <a:fillRect/>
          </a:stretch>
        </p:blipFill>
        <p:spPr>
          <a:xfrm>
            <a:off x="1945513" y="1456615"/>
            <a:ext cx="981075" cy="1192964"/>
          </a:xfrm>
          <a:prstGeom prst="rect">
            <a:avLst/>
          </a:prstGeom>
        </p:spPr>
      </p:pic>
      <p:pic>
        <p:nvPicPr>
          <p:cNvPr id="2" name="Picture 2">
            <a:extLst>
              <a:ext uri="{FF2B5EF4-FFF2-40B4-BE49-F238E27FC236}">
                <a16:creationId xmlns:a16="http://schemas.microsoft.com/office/drawing/2014/main" id="{8A82923E-A5BA-4D42-81E5-586F4CA8C405}"/>
              </a:ext>
            </a:extLst>
          </p:cNvPr>
          <p:cNvPicPr>
            <a:picLocks noChangeAspect="1"/>
          </p:cNvPicPr>
          <p:nvPr/>
        </p:nvPicPr>
        <p:blipFill>
          <a:blip r:embed="rId24"/>
          <a:stretch>
            <a:fillRect/>
          </a:stretch>
        </p:blipFill>
        <p:spPr>
          <a:xfrm>
            <a:off x="2187596" y="5075235"/>
            <a:ext cx="2742099" cy="1452737"/>
          </a:xfrm>
          <a:prstGeom prst="rect">
            <a:avLst/>
          </a:prstGeom>
        </p:spPr>
      </p:pic>
      <p:pic>
        <p:nvPicPr>
          <p:cNvPr id="6" name="Picture 8" descr="A close up of a mans face&#10;&#10;Description generated with high confidence">
            <a:extLst>
              <a:ext uri="{FF2B5EF4-FFF2-40B4-BE49-F238E27FC236}">
                <a16:creationId xmlns:a16="http://schemas.microsoft.com/office/drawing/2014/main" id="{9B368B54-BD5B-49CB-8AEF-E5AC04E4D2E1}"/>
              </a:ext>
            </a:extLst>
          </p:cNvPr>
          <p:cNvPicPr>
            <a:picLocks noChangeAspect="1"/>
          </p:cNvPicPr>
          <p:nvPr/>
        </p:nvPicPr>
        <p:blipFill>
          <a:blip r:embed="rId25"/>
          <a:stretch>
            <a:fillRect/>
          </a:stretch>
        </p:blipFill>
        <p:spPr>
          <a:xfrm>
            <a:off x="3851885" y="386017"/>
            <a:ext cx="2313159" cy="1751150"/>
          </a:xfrm>
          <a:prstGeom prst="rect">
            <a:avLst/>
          </a:prstGeom>
        </p:spPr>
      </p:pic>
    </p:spTree>
    <p:extLst>
      <p:ext uri="{BB962C8B-B14F-4D97-AF65-F5344CB8AC3E}">
        <p14:creationId xmlns:p14="http://schemas.microsoft.com/office/powerpoint/2010/main" val="3771209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30250" y="539750"/>
            <a:ext cx="6722836" cy="1323439"/>
          </a:xfrm>
          <a:prstGeom prst="rect">
            <a:avLst/>
          </a:prstGeom>
          <a:noFill/>
          <a:ln>
            <a:noFill/>
          </a:ln>
        </p:spPr>
        <p:txBody>
          <a:bodyPr wrap="square" rtlCol="0">
            <a:spAutoFit/>
          </a:bodyPr>
          <a:lstStyle/>
          <a:p>
            <a:r>
              <a:rPr lang="en-US" sz="4000" kern="1200" dirty="0">
                <a:ln>
                  <a:solidFill>
                    <a:schemeClr val="bg1">
                      <a:lumMod val="75000"/>
                    </a:schemeClr>
                  </a:solidFill>
                </a:ln>
                <a:solidFill>
                  <a:schemeClr val="tx1"/>
                </a:solidFill>
                <a:latin typeface="jabjai" panose="00000300000000000000" pitchFamily="2" charset="0"/>
              </a:rPr>
              <a:t>Fractions – part of the whole</a:t>
            </a:r>
          </a:p>
        </p:txBody>
      </p:sp>
      <p:sp>
        <p:nvSpPr>
          <p:cNvPr id="2" name="TextBox 1">
            <a:extLst>
              <a:ext uri="{FF2B5EF4-FFF2-40B4-BE49-F238E27FC236}">
                <a16:creationId xmlns:a16="http://schemas.microsoft.com/office/drawing/2014/main" id="{D61F1592-07A6-46BC-889D-89A179EF213E}"/>
              </a:ext>
            </a:extLst>
          </p:cNvPr>
          <p:cNvSpPr txBox="1"/>
          <p:nvPr/>
        </p:nvSpPr>
        <p:spPr>
          <a:xfrm>
            <a:off x="730249" y="1983981"/>
            <a:ext cx="6302375" cy="461665"/>
          </a:xfrm>
          <a:prstGeom prst="rect">
            <a:avLst/>
          </a:prstGeom>
          <a:noFill/>
        </p:spPr>
        <p:txBody>
          <a:bodyPr wrap="square" rtlCol="0">
            <a:spAutoFit/>
          </a:bodyPr>
          <a:lstStyle/>
          <a:p>
            <a:r>
              <a:rPr lang="en-US" sz="2400" dirty="0">
                <a:solidFill>
                  <a:schemeClr val="tx1">
                    <a:lumMod val="50000"/>
                    <a:lumOff val="50000"/>
                  </a:schemeClr>
                </a:solidFill>
                <a:latin typeface="Old English Text MT" panose="03040902040508030806" pitchFamily="66" charset="0"/>
              </a:rPr>
              <a:t>Parts must all be the same size – </a:t>
            </a:r>
            <a:r>
              <a:rPr lang="en-US" sz="2400" dirty="0">
                <a:ln>
                  <a:solidFill>
                    <a:schemeClr val="tx1">
                      <a:lumMod val="50000"/>
                      <a:lumOff val="50000"/>
                    </a:schemeClr>
                  </a:solidFill>
                </a:ln>
                <a:solidFill>
                  <a:schemeClr val="bg1"/>
                </a:solidFill>
                <a:latin typeface="Old English Text MT" panose="03040902040508030806" pitchFamily="66" charset="0"/>
              </a:rPr>
              <a:t>equal shares</a:t>
            </a:r>
          </a:p>
        </p:txBody>
      </p:sp>
      <p:sp>
        <p:nvSpPr>
          <p:cNvPr id="13" name="Oval 12">
            <a:extLst>
              <a:ext uri="{FF2B5EF4-FFF2-40B4-BE49-F238E27FC236}">
                <a16:creationId xmlns:a16="http://schemas.microsoft.com/office/drawing/2014/main" id="{EF3432D1-3844-4F1E-A2FA-400E779A0FB2}"/>
              </a:ext>
            </a:extLst>
          </p:cNvPr>
          <p:cNvSpPr/>
          <p:nvPr/>
        </p:nvSpPr>
        <p:spPr>
          <a:xfrm>
            <a:off x="5473472" y="2630636"/>
            <a:ext cx="1494066" cy="12958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cxnSp>
        <p:nvCxnSpPr>
          <p:cNvPr id="7" name="Straight Connector 6">
            <a:extLst>
              <a:ext uri="{FF2B5EF4-FFF2-40B4-BE49-F238E27FC236}">
                <a16:creationId xmlns:a16="http://schemas.microsoft.com/office/drawing/2014/main" id="{9ED734D1-C44E-458C-BCB0-F0573E76C405}"/>
              </a:ext>
            </a:extLst>
          </p:cNvPr>
          <p:cNvCxnSpPr>
            <a:stCxn id="13" idx="2"/>
            <a:endCxn id="13" idx="6"/>
          </p:cNvCxnSpPr>
          <p:nvPr/>
        </p:nvCxnSpPr>
        <p:spPr>
          <a:xfrm>
            <a:off x="5473472" y="3278572"/>
            <a:ext cx="1494066" cy="0"/>
          </a:xfrm>
          <a:prstGeom prst="line">
            <a:avLst/>
          </a:prstGeom>
        </p:spPr>
        <p:style>
          <a:lnRef idx="1">
            <a:schemeClr val="dk1"/>
          </a:lnRef>
          <a:fillRef idx="0">
            <a:schemeClr val="dk1"/>
          </a:fillRef>
          <a:effectRef idx="0">
            <a:schemeClr val="dk1"/>
          </a:effectRef>
          <a:fontRef idx="minor">
            <a:schemeClr val="tx1"/>
          </a:fontRef>
        </p:style>
      </p:cxnSp>
      <p:grpSp>
        <p:nvGrpSpPr>
          <p:cNvPr id="41" name="Group 40">
            <a:extLst>
              <a:ext uri="{FF2B5EF4-FFF2-40B4-BE49-F238E27FC236}">
                <a16:creationId xmlns:a16="http://schemas.microsoft.com/office/drawing/2014/main" id="{B6599587-3B1D-4C3C-8D43-9DFECACD784F}"/>
              </a:ext>
            </a:extLst>
          </p:cNvPr>
          <p:cNvGrpSpPr/>
          <p:nvPr/>
        </p:nvGrpSpPr>
        <p:grpSpPr>
          <a:xfrm>
            <a:off x="5141446" y="5883543"/>
            <a:ext cx="1959317" cy="1959317"/>
            <a:chOff x="5270158" y="4086022"/>
            <a:chExt cx="1959317" cy="1959317"/>
          </a:xfrm>
        </p:grpSpPr>
        <p:sp>
          <p:nvSpPr>
            <p:cNvPr id="20" name="Star: 6 Points 19">
              <a:extLst>
                <a:ext uri="{FF2B5EF4-FFF2-40B4-BE49-F238E27FC236}">
                  <a16:creationId xmlns:a16="http://schemas.microsoft.com/office/drawing/2014/main" id="{CAB7D8F0-CCE5-4CE2-9342-465A1B4FA516}"/>
                </a:ext>
              </a:extLst>
            </p:cNvPr>
            <p:cNvSpPr/>
            <p:nvPr/>
          </p:nvSpPr>
          <p:spPr>
            <a:xfrm>
              <a:off x="5270158" y="4086022"/>
              <a:ext cx="1959317" cy="195931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grpSp>
          <p:nvGrpSpPr>
            <p:cNvPr id="40" name="Group 39">
              <a:extLst>
                <a:ext uri="{FF2B5EF4-FFF2-40B4-BE49-F238E27FC236}">
                  <a16:creationId xmlns:a16="http://schemas.microsoft.com/office/drawing/2014/main" id="{8806F1DE-508E-47FE-8DB1-9F69C896603A}"/>
                </a:ext>
              </a:extLst>
            </p:cNvPr>
            <p:cNvGrpSpPr/>
            <p:nvPr/>
          </p:nvGrpSpPr>
          <p:grpSpPr>
            <a:xfrm>
              <a:off x="5595271" y="4569550"/>
              <a:ext cx="1314925" cy="984731"/>
              <a:chOff x="5595271" y="4569550"/>
              <a:chExt cx="1314925" cy="984731"/>
            </a:xfrm>
          </p:grpSpPr>
          <p:cxnSp>
            <p:nvCxnSpPr>
              <p:cNvPr id="19" name="Straight Connector 18">
                <a:extLst>
                  <a:ext uri="{FF2B5EF4-FFF2-40B4-BE49-F238E27FC236}">
                    <a16:creationId xmlns:a16="http://schemas.microsoft.com/office/drawing/2014/main" id="{FCFA890A-D4AC-4CAE-A455-2B889BB80B60}"/>
                  </a:ext>
                </a:extLst>
              </p:cNvPr>
              <p:cNvCxnSpPr>
                <a:cxnSpLocks/>
              </p:cNvCxnSpPr>
              <p:nvPr/>
            </p:nvCxnSpPr>
            <p:spPr>
              <a:xfrm>
                <a:off x="5914167" y="4571773"/>
                <a:ext cx="663607" cy="979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D0F78A-57C0-46BF-9B94-D13959DC55D0}"/>
                  </a:ext>
                </a:extLst>
              </p:cNvPr>
              <p:cNvCxnSpPr>
                <a:cxnSpLocks/>
              </p:cNvCxnSpPr>
              <p:nvPr/>
            </p:nvCxnSpPr>
            <p:spPr>
              <a:xfrm>
                <a:off x="6577134" y="4569550"/>
                <a:ext cx="316489" cy="491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2CC39-D844-441D-AB6F-CE91924666B7}"/>
                  </a:ext>
                </a:extLst>
              </p:cNvPr>
              <p:cNvCxnSpPr>
                <a:cxnSpLocks/>
              </p:cNvCxnSpPr>
              <p:nvPr/>
            </p:nvCxnSpPr>
            <p:spPr>
              <a:xfrm flipH="1">
                <a:off x="6581776" y="5057225"/>
                <a:ext cx="328420" cy="493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B8EB80-AD29-412A-9CF0-C06FF3752F83}"/>
                  </a:ext>
                </a:extLst>
              </p:cNvPr>
              <p:cNvCxnSpPr>
                <a:cxnSpLocks/>
              </p:cNvCxnSpPr>
              <p:nvPr/>
            </p:nvCxnSpPr>
            <p:spPr>
              <a:xfrm flipH="1">
                <a:off x="5923409" y="4569550"/>
                <a:ext cx="663442" cy="98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DBE534-4E79-453A-8F40-FF9C299980B3}"/>
                  </a:ext>
                </a:extLst>
              </p:cNvPr>
              <p:cNvCxnSpPr>
                <a:cxnSpLocks/>
              </p:cNvCxnSpPr>
              <p:nvPr/>
            </p:nvCxnSpPr>
            <p:spPr>
              <a:xfrm flipV="1">
                <a:off x="5923884" y="5551900"/>
                <a:ext cx="64360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E46E9-04B2-46D3-809B-FB5C7912D0F3}"/>
                  </a:ext>
                </a:extLst>
              </p:cNvPr>
              <p:cNvCxnSpPr/>
              <p:nvPr/>
            </p:nvCxnSpPr>
            <p:spPr>
              <a:xfrm flipH="1">
                <a:off x="5595271" y="4579615"/>
                <a:ext cx="328613" cy="486065"/>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00A43F9E-C16A-4FE4-B494-A779ED8B0689}"/>
              </a:ext>
            </a:extLst>
          </p:cNvPr>
          <p:cNvGrpSpPr/>
          <p:nvPr/>
        </p:nvGrpSpPr>
        <p:grpSpPr>
          <a:xfrm>
            <a:off x="3459700" y="4626254"/>
            <a:ext cx="1263935" cy="1276350"/>
            <a:chOff x="3232951" y="4919663"/>
            <a:chExt cx="1263935" cy="1276350"/>
          </a:xfrm>
        </p:grpSpPr>
        <p:sp>
          <p:nvSpPr>
            <p:cNvPr id="15" name="Rectangle: Rounded Corners 14">
              <a:extLst>
                <a:ext uri="{FF2B5EF4-FFF2-40B4-BE49-F238E27FC236}">
                  <a16:creationId xmlns:a16="http://schemas.microsoft.com/office/drawing/2014/main" id="{034E0004-BBE9-4FDC-8C3D-B95BA8026870}"/>
                </a:ext>
              </a:extLst>
            </p:cNvPr>
            <p:cNvSpPr/>
            <p:nvPr/>
          </p:nvSpPr>
          <p:spPr>
            <a:xfrm>
              <a:off x="3232951" y="4923857"/>
              <a:ext cx="1237639" cy="1237639"/>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cxnSp>
          <p:nvCxnSpPr>
            <p:cNvPr id="32" name="Straight Connector 31">
              <a:extLst>
                <a:ext uri="{FF2B5EF4-FFF2-40B4-BE49-F238E27FC236}">
                  <a16:creationId xmlns:a16="http://schemas.microsoft.com/office/drawing/2014/main" id="{0929FC7D-EFDD-442A-8107-C72D50774792}"/>
                </a:ext>
              </a:extLst>
            </p:cNvPr>
            <p:cNvCxnSpPr/>
            <p:nvPr/>
          </p:nvCxnSpPr>
          <p:spPr>
            <a:xfrm>
              <a:off x="3252788" y="4919663"/>
              <a:ext cx="1244098" cy="127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1EC3CF-DDBB-495F-9F96-07F4FC3C7653}"/>
                </a:ext>
              </a:extLst>
            </p:cNvPr>
            <p:cNvCxnSpPr/>
            <p:nvPr/>
          </p:nvCxnSpPr>
          <p:spPr>
            <a:xfrm flipH="1">
              <a:off x="3232951" y="4923857"/>
              <a:ext cx="1252268" cy="12376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1AADBA02-8C7D-424B-B4F3-AC2086611197}"/>
              </a:ext>
            </a:extLst>
          </p:cNvPr>
          <p:cNvSpPr/>
          <p:nvPr/>
        </p:nvSpPr>
        <p:spPr>
          <a:xfrm>
            <a:off x="1264974" y="7443735"/>
            <a:ext cx="2214563" cy="9625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cxnSp>
        <p:nvCxnSpPr>
          <p:cNvPr id="46" name="Straight Connector 45">
            <a:extLst>
              <a:ext uri="{FF2B5EF4-FFF2-40B4-BE49-F238E27FC236}">
                <a16:creationId xmlns:a16="http://schemas.microsoft.com/office/drawing/2014/main" id="{E9277300-0C42-4D2D-9D5D-FE065FB1C9D5}"/>
              </a:ext>
            </a:extLst>
          </p:cNvPr>
          <p:cNvCxnSpPr>
            <a:stCxn id="42" idx="0"/>
            <a:endCxn id="42" idx="2"/>
          </p:cNvCxnSpPr>
          <p:nvPr/>
        </p:nvCxnSpPr>
        <p:spPr>
          <a:xfrm>
            <a:off x="2372256" y="7443735"/>
            <a:ext cx="0" cy="962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EE3B5E-D0D8-4809-9C6D-79238F43D875}"/>
              </a:ext>
            </a:extLst>
          </p:cNvPr>
          <p:cNvCxnSpPr/>
          <p:nvPr/>
        </p:nvCxnSpPr>
        <p:spPr>
          <a:xfrm>
            <a:off x="1264974" y="7920282"/>
            <a:ext cx="2214563"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Isosceles Triangle 48">
            <a:extLst>
              <a:ext uri="{FF2B5EF4-FFF2-40B4-BE49-F238E27FC236}">
                <a16:creationId xmlns:a16="http://schemas.microsoft.com/office/drawing/2014/main" id="{8B722D83-84A4-4574-B19E-02E1F4C26CDE}"/>
              </a:ext>
            </a:extLst>
          </p:cNvPr>
          <p:cNvSpPr/>
          <p:nvPr/>
        </p:nvSpPr>
        <p:spPr>
          <a:xfrm>
            <a:off x="6176963" y="4519613"/>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cxnSp>
        <p:nvCxnSpPr>
          <p:cNvPr id="51" name="Straight Connector 50">
            <a:extLst>
              <a:ext uri="{FF2B5EF4-FFF2-40B4-BE49-F238E27FC236}">
                <a16:creationId xmlns:a16="http://schemas.microsoft.com/office/drawing/2014/main" id="{7D9B9619-CA1E-4D3C-8724-40D5FD3B6E24}"/>
              </a:ext>
            </a:extLst>
          </p:cNvPr>
          <p:cNvCxnSpPr>
            <a:endCxn id="49" idx="2"/>
          </p:cNvCxnSpPr>
          <p:nvPr/>
        </p:nvCxnSpPr>
        <p:spPr>
          <a:xfrm flipH="1">
            <a:off x="6176963" y="5111376"/>
            <a:ext cx="538162" cy="322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0F722D-3B19-4357-9043-19D96CA0C3C9}"/>
              </a:ext>
            </a:extLst>
          </p:cNvPr>
          <p:cNvCxnSpPr>
            <a:stCxn id="49" idx="0"/>
          </p:cNvCxnSpPr>
          <p:nvPr/>
        </p:nvCxnSpPr>
        <p:spPr>
          <a:xfrm>
            <a:off x="6707315" y="4519613"/>
            <a:ext cx="0" cy="582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9CA540-1A6E-457E-9516-B55EFB1280A3}"/>
              </a:ext>
            </a:extLst>
          </p:cNvPr>
          <p:cNvCxnSpPr>
            <a:endCxn id="49" idx="4"/>
          </p:cNvCxnSpPr>
          <p:nvPr/>
        </p:nvCxnSpPr>
        <p:spPr>
          <a:xfrm>
            <a:off x="6715125" y="5111376"/>
            <a:ext cx="522542" cy="32263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6" name="Ink 35">
                <a:extLst>
                  <a:ext uri="{FF2B5EF4-FFF2-40B4-BE49-F238E27FC236}">
                    <a16:creationId xmlns:a16="http://schemas.microsoft.com/office/drawing/2014/main" id="{5939B549-3454-4282-8E10-D5292B9ED24F}"/>
                  </a:ext>
                </a:extLst>
              </p14:cNvPr>
              <p14:cNvContentPartPr/>
              <p14:nvPr/>
            </p14:nvContentPartPr>
            <p14:xfrm>
              <a:off x="2281649" y="3164372"/>
              <a:ext cx="9720" cy="180"/>
            </p14:xfrm>
          </p:contentPart>
        </mc:Choice>
        <mc:Fallback xmlns="">
          <p:pic>
            <p:nvPicPr>
              <p:cNvPr id="36" name="Ink 35">
                <a:extLst>
                  <a:ext uri="{FF2B5EF4-FFF2-40B4-BE49-F238E27FC236}">
                    <a16:creationId xmlns:a16="http://schemas.microsoft.com/office/drawing/2014/main" id="{5939B549-3454-4282-8E10-D5292B9ED24F}"/>
                  </a:ext>
                </a:extLst>
              </p:cNvPr>
              <p:cNvPicPr/>
              <p:nvPr/>
            </p:nvPicPr>
            <p:blipFill>
              <a:blip r:embed="rId4"/>
              <a:stretch>
                <a:fillRect/>
              </a:stretch>
            </p:blipFill>
            <p:spPr>
              <a:xfrm>
                <a:off x="2272970" y="3159872"/>
                <a:ext cx="2673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3" name="Ink 42">
                <a:extLst>
                  <a:ext uri="{FF2B5EF4-FFF2-40B4-BE49-F238E27FC236}">
                    <a16:creationId xmlns:a16="http://schemas.microsoft.com/office/drawing/2014/main" id="{20EF8C98-2BEA-4671-8F75-034C7ADE158B}"/>
                  </a:ext>
                </a:extLst>
              </p14:cNvPr>
              <p14:cNvContentPartPr/>
              <p14:nvPr/>
            </p14:nvContentPartPr>
            <p14:xfrm>
              <a:off x="1511715" y="3547795"/>
              <a:ext cx="1914642" cy="1083487"/>
            </p14:xfrm>
          </p:contentPart>
        </mc:Choice>
        <mc:Fallback xmlns="">
          <p:pic>
            <p:nvPicPr>
              <p:cNvPr id="43" name="Ink 42">
                <a:extLst>
                  <a:ext uri="{FF2B5EF4-FFF2-40B4-BE49-F238E27FC236}">
                    <a16:creationId xmlns:a16="http://schemas.microsoft.com/office/drawing/2014/main" id="{20EF8C98-2BEA-4671-8F75-034C7ADE158B}"/>
                  </a:ext>
                </a:extLst>
              </p:cNvPr>
              <p:cNvPicPr/>
              <p:nvPr/>
            </p:nvPicPr>
            <p:blipFill>
              <a:blip r:embed="rId6"/>
              <a:stretch>
                <a:fillRect/>
              </a:stretch>
            </p:blipFill>
            <p:spPr>
              <a:xfrm>
                <a:off x="1493713" y="3529797"/>
                <a:ext cx="1950285" cy="1119123"/>
              </a:xfrm>
              <a:prstGeom prst="rect">
                <a:avLst/>
              </a:prstGeom>
            </p:spPr>
          </p:pic>
        </mc:Fallback>
      </mc:AlternateContent>
      <p:pic>
        <p:nvPicPr>
          <p:cNvPr id="44" name="Picture 43">
            <a:extLst>
              <a:ext uri="{FF2B5EF4-FFF2-40B4-BE49-F238E27FC236}">
                <a16:creationId xmlns:a16="http://schemas.microsoft.com/office/drawing/2014/main" id="{34BE3C33-2E54-4811-AF8B-E91BFD4AC0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56783" y="2448354"/>
            <a:ext cx="1610598" cy="1681195"/>
          </a:xfrm>
          <a:prstGeom prst="rect">
            <a:avLst/>
          </a:prstGeom>
        </p:spPr>
      </p:pic>
      <p:sp>
        <p:nvSpPr>
          <p:cNvPr id="45" name="TextBox 44">
            <a:extLst>
              <a:ext uri="{FF2B5EF4-FFF2-40B4-BE49-F238E27FC236}">
                <a16:creationId xmlns:a16="http://schemas.microsoft.com/office/drawing/2014/main" id="{B776A032-BFD8-4251-996B-898DBC64A7E2}"/>
              </a:ext>
            </a:extLst>
          </p:cNvPr>
          <p:cNvSpPr txBox="1"/>
          <p:nvPr/>
        </p:nvSpPr>
        <p:spPr>
          <a:xfrm>
            <a:off x="845462" y="2761611"/>
            <a:ext cx="1316930" cy="523220"/>
          </a:xfrm>
          <a:prstGeom prst="rect">
            <a:avLst/>
          </a:prstGeom>
          <a:noFill/>
        </p:spPr>
        <p:txBody>
          <a:bodyPr wrap="square" rtlCol="0">
            <a:spAutoFit/>
          </a:bodyPr>
          <a:lstStyle/>
          <a:p>
            <a:pPr algn="ctr"/>
            <a:r>
              <a:rPr lang="en-US" sz="1400" kern="1200" dirty="0">
                <a:solidFill>
                  <a:schemeClr val="tx1"/>
                </a:solidFill>
                <a:latin typeface="Old English Text MT" panose="03040902040508030806" pitchFamily="66" charset="0"/>
              </a:rPr>
              <a:t>Choose wisely you must.</a:t>
            </a:r>
          </a:p>
        </p:txBody>
      </p:sp>
      <p:cxnSp>
        <p:nvCxnSpPr>
          <p:cNvPr id="6" name="Straight Connector 5">
            <a:extLst>
              <a:ext uri="{FF2B5EF4-FFF2-40B4-BE49-F238E27FC236}">
                <a16:creationId xmlns:a16="http://schemas.microsoft.com/office/drawing/2014/main" id="{A4F79277-4074-4F5A-B27C-E93B24D95263}"/>
              </a:ext>
            </a:extLst>
          </p:cNvPr>
          <p:cNvCxnSpPr>
            <a:stCxn id="13" idx="1"/>
            <a:endCxn id="13" idx="5"/>
          </p:cNvCxnSpPr>
          <p:nvPr/>
        </p:nvCxnSpPr>
        <p:spPr>
          <a:xfrm>
            <a:off x="5692273" y="2820412"/>
            <a:ext cx="1056464" cy="916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DD80E0-C7EA-46B5-B4D3-936883296B26}"/>
              </a:ext>
            </a:extLst>
          </p:cNvPr>
          <p:cNvCxnSpPr>
            <a:stCxn id="13" idx="0"/>
            <a:endCxn id="13" idx="4"/>
          </p:cNvCxnSpPr>
          <p:nvPr/>
        </p:nvCxnSpPr>
        <p:spPr>
          <a:xfrm>
            <a:off x="6220505" y="2630636"/>
            <a:ext cx="0" cy="1295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11CD42-DA97-4125-90E8-055011AE4757}"/>
              </a:ext>
            </a:extLst>
          </p:cNvPr>
          <p:cNvCxnSpPr>
            <a:stCxn id="13" idx="7"/>
            <a:endCxn id="13" idx="3"/>
          </p:cNvCxnSpPr>
          <p:nvPr/>
        </p:nvCxnSpPr>
        <p:spPr>
          <a:xfrm flipH="1">
            <a:off x="5692273" y="2820412"/>
            <a:ext cx="1056464" cy="916319"/>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0E503DD8-440A-4593-9DC8-B77E951D14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8484" y="2495692"/>
            <a:ext cx="1227829" cy="855038"/>
          </a:xfrm>
          <a:prstGeom prst="rect">
            <a:avLst/>
          </a:prstGeom>
        </p:spPr>
      </p:pic>
      <p:sp>
        <p:nvSpPr>
          <p:cNvPr id="52" name="TextBox 51">
            <a:extLst>
              <a:ext uri="{FF2B5EF4-FFF2-40B4-BE49-F238E27FC236}">
                <a16:creationId xmlns:a16="http://schemas.microsoft.com/office/drawing/2014/main" id="{FDFA1BDD-F1E0-4B23-91C2-DB3BA0E2EF2E}"/>
              </a:ext>
            </a:extLst>
          </p:cNvPr>
          <p:cNvSpPr txBox="1"/>
          <p:nvPr/>
        </p:nvSpPr>
        <p:spPr>
          <a:xfrm>
            <a:off x="4338484" y="2615434"/>
            <a:ext cx="1316930" cy="307777"/>
          </a:xfrm>
          <a:prstGeom prst="rect">
            <a:avLst/>
          </a:prstGeom>
          <a:noFill/>
        </p:spPr>
        <p:txBody>
          <a:bodyPr wrap="square" rtlCol="0">
            <a:spAutoFit/>
          </a:bodyPr>
          <a:lstStyle/>
          <a:p>
            <a:pPr algn="ctr"/>
            <a:r>
              <a:rPr lang="en-US" sz="1400" kern="1200" dirty="0">
                <a:solidFill>
                  <a:schemeClr val="tx1"/>
                </a:solidFill>
                <a:latin typeface="Old English Text MT" panose="03040902040508030806" pitchFamily="66" charset="0"/>
              </a:rPr>
              <a:t>Choose 5.</a:t>
            </a:r>
          </a:p>
        </p:txBody>
      </p:sp>
      <p:cxnSp>
        <p:nvCxnSpPr>
          <p:cNvPr id="61" name="Straight Connector 60">
            <a:extLst>
              <a:ext uri="{FF2B5EF4-FFF2-40B4-BE49-F238E27FC236}">
                <a16:creationId xmlns:a16="http://schemas.microsoft.com/office/drawing/2014/main" id="{0B284F99-7D87-4556-ABAE-2F506159637A}"/>
              </a:ext>
            </a:extLst>
          </p:cNvPr>
          <p:cNvCxnSpPr/>
          <p:nvPr/>
        </p:nvCxnSpPr>
        <p:spPr>
          <a:xfrm>
            <a:off x="5799174" y="6377136"/>
            <a:ext cx="649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3FFAE80-27A5-4D20-8E1D-CF30E0ECB9B0}"/>
              </a:ext>
            </a:extLst>
          </p:cNvPr>
          <p:cNvCxnSpPr/>
          <p:nvPr/>
        </p:nvCxnSpPr>
        <p:spPr>
          <a:xfrm>
            <a:off x="5466559" y="6862038"/>
            <a:ext cx="129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1193830-E986-438C-8E6C-A9D33697BE5F}"/>
              </a:ext>
            </a:extLst>
          </p:cNvPr>
          <p:cNvCxnSpPr/>
          <p:nvPr/>
        </p:nvCxnSpPr>
        <p:spPr>
          <a:xfrm>
            <a:off x="5466559" y="6862038"/>
            <a:ext cx="328138" cy="489764"/>
          </a:xfrm>
          <a:prstGeom prst="line">
            <a:avLst/>
          </a:prstGeom>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C962DF53-6E48-4D80-A93F-F2007B80D1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6065500" y="7622500"/>
            <a:ext cx="1227829" cy="855038"/>
          </a:xfrm>
          <a:prstGeom prst="rect">
            <a:avLst/>
          </a:prstGeom>
        </p:spPr>
      </p:pic>
      <p:sp>
        <p:nvSpPr>
          <p:cNvPr id="68" name="TextBox 67">
            <a:extLst>
              <a:ext uri="{FF2B5EF4-FFF2-40B4-BE49-F238E27FC236}">
                <a16:creationId xmlns:a16="http://schemas.microsoft.com/office/drawing/2014/main" id="{22BE22F5-B4D0-48C8-8DF8-95CD5E733AA7}"/>
              </a:ext>
            </a:extLst>
          </p:cNvPr>
          <p:cNvSpPr txBox="1"/>
          <p:nvPr/>
        </p:nvSpPr>
        <p:spPr>
          <a:xfrm rot="18992159">
            <a:off x="5378009" y="4616622"/>
            <a:ext cx="1316930" cy="307777"/>
          </a:xfrm>
          <a:prstGeom prst="rect">
            <a:avLst/>
          </a:prstGeom>
          <a:noFill/>
        </p:spPr>
        <p:txBody>
          <a:bodyPr wrap="square" rtlCol="0">
            <a:spAutoFit/>
          </a:bodyPr>
          <a:lstStyle/>
          <a:p>
            <a:pPr algn="ctr"/>
            <a:r>
              <a:rPr lang="en-US" sz="1400" kern="1200" dirty="0">
                <a:solidFill>
                  <a:schemeClr val="tx1"/>
                </a:solidFill>
                <a:latin typeface="Old English Text MT" panose="03040902040508030806" pitchFamily="66" charset="0"/>
              </a:rPr>
              <a:t>Choose 2</a:t>
            </a:r>
          </a:p>
        </p:txBody>
      </p:sp>
      <p:sp>
        <p:nvSpPr>
          <p:cNvPr id="69" name="TextBox 68">
            <a:extLst>
              <a:ext uri="{FF2B5EF4-FFF2-40B4-BE49-F238E27FC236}">
                <a16:creationId xmlns:a16="http://schemas.microsoft.com/office/drawing/2014/main" id="{0A19032F-F67A-417F-8B09-80386C743441}"/>
              </a:ext>
            </a:extLst>
          </p:cNvPr>
          <p:cNvSpPr txBox="1"/>
          <p:nvPr/>
        </p:nvSpPr>
        <p:spPr>
          <a:xfrm>
            <a:off x="1453698" y="6868627"/>
            <a:ext cx="1316930" cy="307777"/>
          </a:xfrm>
          <a:prstGeom prst="rect">
            <a:avLst/>
          </a:prstGeom>
          <a:noFill/>
        </p:spPr>
        <p:txBody>
          <a:bodyPr wrap="square" rtlCol="0">
            <a:spAutoFit/>
          </a:bodyPr>
          <a:lstStyle/>
          <a:p>
            <a:pPr algn="ctr"/>
            <a:r>
              <a:rPr lang="en-US" sz="1400" kern="1200" dirty="0">
                <a:solidFill>
                  <a:schemeClr val="tx1"/>
                </a:solidFill>
                <a:latin typeface="Old English Text MT" panose="03040902040508030806" pitchFamily="66" charset="0"/>
              </a:rPr>
              <a:t>Choose 2</a:t>
            </a:r>
          </a:p>
        </p:txBody>
      </p:sp>
      <p:sp>
        <p:nvSpPr>
          <p:cNvPr id="70" name="TextBox 69">
            <a:extLst>
              <a:ext uri="{FF2B5EF4-FFF2-40B4-BE49-F238E27FC236}">
                <a16:creationId xmlns:a16="http://schemas.microsoft.com/office/drawing/2014/main" id="{70A5FBA5-5889-42AA-8866-ADDA1DE33071}"/>
              </a:ext>
            </a:extLst>
          </p:cNvPr>
          <p:cNvSpPr txBox="1"/>
          <p:nvPr/>
        </p:nvSpPr>
        <p:spPr>
          <a:xfrm>
            <a:off x="6036474" y="7984613"/>
            <a:ext cx="1316930" cy="307777"/>
          </a:xfrm>
          <a:prstGeom prst="rect">
            <a:avLst/>
          </a:prstGeom>
          <a:noFill/>
        </p:spPr>
        <p:txBody>
          <a:bodyPr wrap="square" rtlCol="0">
            <a:spAutoFit/>
          </a:bodyPr>
          <a:lstStyle/>
          <a:p>
            <a:pPr algn="ctr"/>
            <a:r>
              <a:rPr lang="en-US" sz="1400" kern="1200" dirty="0">
                <a:solidFill>
                  <a:schemeClr val="tx1"/>
                </a:solidFill>
                <a:latin typeface="Old English Text MT" panose="03040902040508030806" pitchFamily="66" charset="0"/>
              </a:rPr>
              <a:t>Choose 5.</a:t>
            </a:r>
          </a:p>
        </p:txBody>
      </p:sp>
      <p:pic>
        <p:nvPicPr>
          <p:cNvPr id="72" name="Picture 71">
            <a:extLst>
              <a:ext uri="{FF2B5EF4-FFF2-40B4-BE49-F238E27FC236}">
                <a16:creationId xmlns:a16="http://schemas.microsoft.com/office/drawing/2014/main" id="{979B9E3F-B036-4A10-B150-D048E904D7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453698" y="6478738"/>
            <a:ext cx="1227829" cy="855038"/>
          </a:xfrm>
          <a:prstGeom prst="rect">
            <a:avLst/>
          </a:prstGeom>
        </p:spPr>
      </p:pic>
      <p:pic>
        <p:nvPicPr>
          <p:cNvPr id="73" name="Picture 72">
            <a:extLst>
              <a:ext uri="{FF2B5EF4-FFF2-40B4-BE49-F238E27FC236}">
                <a16:creationId xmlns:a16="http://schemas.microsoft.com/office/drawing/2014/main" id="{5D11A812-965C-4012-A765-DFBD5226EC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273961" flipV="1">
            <a:off x="5348857" y="4279436"/>
            <a:ext cx="1227829" cy="855038"/>
          </a:xfrm>
          <a:prstGeom prst="rect">
            <a:avLst/>
          </a:prstGeom>
        </p:spPr>
      </p:pic>
      <p:sp>
        <p:nvSpPr>
          <p:cNvPr id="74" name="TextBox 73">
            <a:extLst>
              <a:ext uri="{FF2B5EF4-FFF2-40B4-BE49-F238E27FC236}">
                <a16:creationId xmlns:a16="http://schemas.microsoft.com/office/drawing/2014/main" id="{25F24C86-82B6-4618-9FF9-A6B68B551747}"/>
              </a:ext>
            </a:extLst>
          </p:cNvPr>
          <p:cNvSpPr txBox="1"/>
          <p:nvPr/>
        </p:nvSpPr>
        <p:spPr>
          <a:xfrm>
            <a:off x="3367337" y="6364893"/>
            <a:ext cx="1316930" cy="307777"/>
          </a:xfrm>
          <a:prstGeom prst="rect">
            <a:avLst/>
          </a:prstGeom>
          <a:noFill/>
        </p:spPr>
        <p:txBody>
          <a:bodyPr wrap="square" rtlCol="0">
            <a:spAutoFit/>
          </a:bodyPr>
          <a:lstStyle/>
          <a:p>
            <a:pPr algn="ctr"/>
            <a:r>
              <a:rPr lang="en-US" sz="1400" kern="1200" dirty="0">
                <a:solidFill>
                  <a:schemeClr val="tx1"/>
                </a:solidFill>
                <a:latin typeface="Old English Text MT" panose="03040902040508030806" pitchFamily="66" charset="0"/>
              </a:rPr>
              <a:t>Choose 3</a:t>
            </a:r>
          </a:p>
        </p:txBody>
      </p:sp>
      <p:pic>
        <p:nvPicPr>
          <p:cNvPr id="75" name="Picture 74">
            <a:extLst>
              <a:ext uri="{FF2B5EF4-FFF2-40B4-BE49-F238E27FC236}">
                <a16:creationId xmlns:a16="http://schemas.microsoft.com/office/drawing/2014/main" id="{177AACF3-5CD2-4C10-AAC5-3EAAE7A015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3376533" y="5968561"/>
            <a:ext cx="1227829" cy="855038"/>
          </a:xfrm>
          <a:prstGeom prst="rect">
            <a:avLst/>
          </a:prstGeom>
        </p:spPr>
      </p:pic>
      <p:sp>
        <p:nvSpPr>
          <p:cNvPr id="76" name="Rectangle 75">
            <a:extLst>
              <a:ext uri="{FF2B5EF4-FFF2-40B4-BE49-F238E27FC236}">
                <a16:creationId xmlns:a16="http://schemas.microsoft.com/office/drawing/2014/main" id="{A997519A-3144-4829-B6CA-A209E0DF241E}"/>
              </a:ext>
            </a:extLst>
          </p:cNvPr>
          <p:cNvSpPr/>
          <p:nvPr/>
        </p:nvSpPr>
        <p:spPr>
          <a:xfrm rot="5400000">
            <a:off x="-135797" y="5148296"/>
            <a:ext cx="1975543"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9797A181-682F-40DD-B4B8-60188275280A}"/>
              </a:ext>
            </a:extLst>
          </p:cNvPr>
          <p:cNvCxnSpPr>
            <a:cxnSpLocks/>
          </p:cNvCxnSpPr>
          <p:nvPr/>
        </p:nvCxnSpPr>
        <p:spPr>
          <a:xfrm>
            <a:off x="613027" y="5215796"/>
            <a:ext cx="461736"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37D0D52B-472F-49FC-86B7-A93849AE72E6}"/>
              </a:ext>
            </a:extLst>
          </p:cNvPr>
          <p:cNvSpPr txBox="1"/>
          <p:nvPr/>
        </p:nvSpPr>
        <p:spPr>
          <a:xfrm>
            <a:off x="1045406" y="5331804"/>
            <a:ext cx="1316930" cy="307777"/>
          </a:xfrm>
          <a:prstGeom prst="rect">
            <a:avLst/>
          </a:prstGeom>
          <a:noFill/>
        </p:spPr>
        <p:txBody>
          <a:bodyPr wrap="square" rtlCol="0">
            <a:spAutoFit/>
          </a:bodyPr>
          <a:lstStyle/>
          <a:p>
            <a:pPr algn="ctr"/>
            <a:r>
              <a:rPr lang="en-US" sz="1400" kern="1200" dirty="0">
                <a:solidFill>
                  <a:schemeClr val="tx1"/>
                </a:solidFill>
                <a:latin typeface="Old English Text MT" panose="03040902040508030806" pitchFamily="66" charset="0"/>
              </a:rPr>
              <a:t>Choose 1</a:t>
            </a:r>
          </a:p>
        </p:txBody>
      </p:sp>
      <p:pic>
        <p:nvPicPr>
          <p:cNvPr id="79" name="Picture 78">
            <a:extLst>
              <a:ext uri="{FF2B5EF4-FFF2-40B4-BE49-F238E27FC236}">
                <a16:creationId xmlns:a16="http://schemas.microsoft.com/office/drawing/2014/main" id="{5895D9D1-9D0C-4944-840D-429530D21E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1144426" y="4930738"/>
            <a:ext cx="1227829" cy="855038"/>
          </a:xfrm>
          <a:prstGeom prst="rect">
            <a:avLst/>
          </a:prstGeom>
        </p:spPr>
      </p:pic>
      <p:sp>
        <p:nvSpPr>
          <p:cNvPr id="80" name="Rectangle 79">
            <a:extLst>
              <a:ext uri="{FF2B5EF4-FFF2-40B4-BE49-F238E27FC236}">
                <a16:creationId xmlns:a16="http://schemas.microsoft.com/office/drawing/2014/main" id="{28170187-3E18-4C82-A319-1F296850F23E}"/>
              </a:ext>
            </a:extLst>
          </p:cNvPr>
          <p:cNvSpPr/>
          <p:nvPr/>
        </p:nvSpPr>
        <p:spPr>
          <a:xfrm rot="5400000">
            <a:off x="3488491" y="8258214"/>
            <a:ext cx="1367929"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82C68FE8-EF92-47D3-AAA6-C0FE81CF6578}"/>
              </a:ext>
            </a:extLst>
          </p:cNvPr>
          <p:cNvCxnSpPr>
            <a:cxnSpLocks/>
          </p:cNvCxnSpPr>
          <p:nvPr/>
        </p:nvCxnSpPr>
        <p:spPr>
          <a:xfrm>
            <a:off x="3982502" y="8705747"/>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348D452-0763-40BB-8FBC-CB08D8C371CA}"/>
              </a:ext>
            </a:extLst>
          </p:cNvPr>
          <p:cNvCxnSpPr>
            <a:cxnSpLocks/>
          </p:cNvCxnSpPr>
          <p:nvPr/>
        </p:nvCxnSpPr>
        <p:spPr>
          <a:xfrm>
            <a:off x="3982502" y="8858146"/>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8526990-6DE7-4B80-AD25-8C3B3B6D8496}"/>
              </a:ext>
            </a:extLst>
          </p:cNvPr>
          <p:cNvCxnSpPr>
            <a:cxnSpLocks/>
          </p:cNvCxnSpPr>
          <p:nvPr/>
        </p:nvCxnSpPr>
        <p:spPr>
          <a:xfrm>
            <a:off x="3982502" y="8555729"/>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E0DB5FF-AEF5-44C9-9561-8141FB611A17}"/>
              </a:ext>
            </a:extLst>
          </p:cNvPr>
          <p:cNvCxnSpPr>
            <a:cxnSpLocks/>
          </p:cNvCxnSpPr>
          <p:nvPr/>
        </p:nvCxnSpPr>
        <p:spPr>
          <a:xfrm>
            <a:off x="3982502" y="8415234"/>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0D5378-5D90-4A57-92F0-C82BAA0C7F18}"/>
              </a:ext>
            </a:extLst>
          </p:cNvPr>
          <p:cNvCxnSpPr>
            <a:cxnSpLocks/>
          </p:cNvCxnSpPr>
          <p:nvPr/>
        </p:nvCxnSpPr>
        <p:spPr>
          <a:xfrm>
            <a:off x="3982502" y="8256881"/>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C9CEDA-4E45-4AB0-8265-D559D85AD542}"/>
              </a:ext>
            </a:extLst>
          </p:cNvPr>
          <p:cNvCxnSpPr>
            <a:cxnSpLocks/>
          </p:cNvCxnSpPr>
          <p:nvPr/>
        </p:nvCxnSpPr>
        <p:spPr>
          <a:xfrm>
            <a:off x="3982502" y="8105672"/>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7A8F5BF-088F-4F8F-AE29-9316F4076A64}"/>
              </a:ext>
            </a:extLst>
          </p:cNvPr>
          <p:cNvCxnSpPr>
            <a:cxnSpLocks/>
          </p:cNvCxnSpPr>
          <p:nvPr/>
        </p:nvCxnSpPr>
        <p:spPr>
          <a:xfrm>
            <a:off x="3982502" y="7950891"/>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B262359-DD51-4C61-AF3E-87278004927B}"/>
              </a:ext>
            </a:extLst>
          </p:cNvPr>
          <p:cNvCxnSpPr>
            <a:cxnSpLocks/>
          </p:cNvCxnSpPr>
          <p:nvPr/>
        </p:nvCxnSpPr>
        <p:spPr>
          <a:xfrm>
            <a:off x="3982502" y="7791347"/>
            <a:ext cx="37385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587E3D94-622A-4546-8361-2F6391B154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273961" flipV="1">
            <a:off x="4198014" y="8063976"/>
            <a:ext cx="1227829" cy="855038"/>
          </a:xfrm>
          <a:prstGeom prst="rect">
            <a:avLst/>
          </a:prstGeom>
        </p:spPr>
      </p:pic>
      <p:sp>
        <p:nvSpPr>
          <p:cNvPr id="108" name="TextBox 107">
            <a:extLst>
              <a:ext uri="{FF2B5EF4-FFF2-40B4-BE49-F238E27FC236}">
                <a16:creationId xmlns:a16="http://schemas.microsoft.com/office/drawing/2014/main" id="{01E03C1F-4CC9-4394-93A3-85879091A06B}"/>
              </a:ext>
            </a:extLst>
          </p:cNvPr>
          <p:cNvSpPr txBox="1"/>
          <p:nvPr/>
        </p:nvSpPr>
        <p:spPr>
          <a:xfrm rot="19225954">
            <a:off x="4285080" y="8380912"/>
            <a:ext cx="1316930" cy="307777"/>
          </a:xfrm>
          <a:prstGeom prst="rect">
            <a:avLst/>
          </a:prstGeom>
          <a:noFill/>
        </p:spPr>
        <p:txBody>
          <a:bodyPr wrap="square" rtlCol="0">
            <a:spAutoFit/>
          </a:bodyPr>
          <a:lstStyle/>
          <a:p>
            <a:pPr algn="ctr"/>
            <a:r>
              <a:rPr lang="en-US" sz="1400" kern="1200" dirty="0">
                <a:solidFill>
                  <a:schemeClr val="tx1"/>
                </a:solidFill>
                <a:latin typeface="Old English Text MT" panose="03040902040508030806" pitchFamily="66" charset="0"/>
              </a:rPr>
              <a:t>Choose 7</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963F35-4271-4CCB-B5BA-AD12EDEC49AA}"/>
                  </a:ext>
                </a:extLst>
              </p:cNvPr>
              <p:cNvSpPr txBox="1"/>
              <p:nvPr/>
            </p:nvSpPr>
            <p:spPr>
              <a:xfrm>
                <a:off x="962929" y="5668238"/>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3" name="TextBox 2">
                <a:extLst>
                  <a:ext uri="{FF2B5EF4-FFF2-40B4-BE49-F238E27FC236}">
                    <a16:creationId xmlns:a16="http://schemas.microsoft.com/office/drawing/2014/main" id="{E3963F35-4271-4CCB-B5BA-AD12EDEC49AA}"/>
                  </a:ext>
                </a:extLst>
              </p:cNvPr>
              <p:cNvSpPr txBox="1">
                <a:spLocks noRot="1" noChangeAspect="1" noMove="1" noResize="1" noEditPoints="1" noAdjustHandles="1" noChangeArrowheads="1" noChangeShapeType="1" noTextEdit="1"/>
              </p:cNvSpPr>
              <p:nvPr/>
            </p:nvSpPr>
            <p:spPr>
              <a:xfrm>
                <a:off x="962929" y="5668238"/>
                <a:ext cx="253999"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09E8398-0203-4914-9DC4-7D3A68B2397D}"/>
                  </a:ext>
                </a:extLst>
              </p:cNvPr>
              <p:cNvSpPr txBox="1"/>
              <p:nvPr/>
            </p:nvSpPr>
            <p:spPr>
              <a:xfrm>
                <a:off x="919474" y="7842860"/>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4</m:t>
                          </m:r>
                        </m:den>
                      </m:f>
                    </m:oMath>
                  </m:oMathPara>
                </a14:m>
                <a:endParaRPr lang="en-US" dirty="0"/>
              </a:p>
            </p:txBody>
          </p:sp>
        </mc:Choice>
        <mc:Fallback xmlns="">
          <p:sp>
            <p:nvSpPr>
              <p:cNvPr id="62" name="TextBox 61">
                <a:extLst>
                  <a:ext uri="{FF2B5EF4-FFF2-40B4-BE49-F238E27FC236}">
                    <a16:creationId xmlns:a16="http://schemas.microsoft.com/office/drawing/2014/main" id="{A09E8398-0203-4914-9DC4-7D3A68B2397D}"/>
                  </a:ext>
                </a:extLst>
              </p:cNvPr>
              <p:cNvSpPr txBox="1">
                <a:spLocks noRot="1" noChangeAspect="1" noMove="1" noResize="1" noEditPoints="1" noAdjustHandles="1" noChangeArrowheads="1" noChangeShapeType="1" noTextEdit="1"/>
              </p:cNvSpPr>
              <p:nvPr/>
            </p:nvSpPr>
            <p:spPr>
              <a:xfrm>
                <a:off x="919474" y="7842860"/>
                <a:ext cx="253999" cy="51860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CCB00BE-886C-4E54-80E0-394616D30143}"/>
                  </a:ext>
                </a:extLst>
              </p:cNvPr>
              <p:cNvSpPr txBox="1"/>
              <p:nvPr/>
            </p:nvSpPr>
            <p:spPr>
              <a:xfrm>
                <a:off x="6905624" y="3315824"/>
                <a:ext cx="253999" cy="524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8</m:t>
                          </m:r>
                        </m:den>
                      </m:f>
                    </m:oMath>
                  </m:oMathPara>
                </a14:m>
                <a:endParaRPr lang="en-US" dirty="0"/>
              </a:p>
            </p:txBody>
          </p:sp>
        </mc:Choice>
        <mc:Fallback xmlns="">
          <p:sp>
            <p:nvSpPr>
              <p:cNvPr id="64" name="TextBox 63">
                <a:extLst>
                  <a:ext uri="{FF2B5EF4-FFF2-40B4-BE49-F238E27FC236}">
                    <a16:creationId xmlns:a16="http://schemas.microsoft.com/office/drawing/2014/main" id="{DCCB00BE-886C-4E54-80E0-394616D30143}"/>
                  </a:ext>
                </a:extLst>
              </p:cNvPr>
              <p:cNvSpPr txBox="1">
                <a:spLocks noRot="1" noChangeAspect="1" noMove="1" noResize="1" noEditPoints="1" noAdjustHandles="1" noChangeArrowheads="1" noChangeShapeType="1" noTextEdit="1"/>
              </p:cNvSpPr>
              <p:nvPr/>
            </p:nvSpPr>
            <p:spPr>
              <a:xfrm>
                <a:off x="6905624" y="3315824"/>
                <a:ext cx="253999" cy="52418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DC0E512-95F1-4406-81CA-EFA588D86B4E}"/>
                  </a:ext>
                </a:extLst>
              </p:cNvPr>
              <p:cNvSpPr txBox="1"/>
              <p:nvPr/>
            </p:nvSpPr>
            <p:spPr>
              <a:xfrm>
                <a:off x="3121979" y="523804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m:oMathPara>
                </a14:m>
                <a:endParaRPr lang="en-US" dirty="0"/>
              </a:p>
            </p:txBody>
          </p:sp>
        </mc:Choice>
        <mc:Fallback xmlns="">
          <p:sp>
            <p:nvSpPr>
              <p:cNvPr id="67" name="TextBox 66">
                <a:extLst>
                  <a:ext uri="{FF2B5EF4-FFF2-40B4-BE49-F238E27FC236}">
                    <a16:creationId xmlns:a16="http://schemas.microsoft.com/office/drawing/2014/main" id="{CDC0E512-95F1-4406-81CA-EFA588D86B4E}"/>
                  </a:ext>
                </a:extLst>
              </p:cNvPr>
              <p:cNvSpPr txBox="1">
                <a:spLocks noRot="1" noChangeAspect="1" noMove="1" noResize="1" noEditPoints="1" noAdjustHandles="1" noChangeArrowheads="1" noChangeShapeType="1" noTextEdit="1"/>
              </p:cNvSpPr>
              <p:nvPr/>
            </p:nvSpPr>
            <p:spPr>
              <a:xfrm>
                <a:off x="3121979" y="5238045"/>
                <a:ext cx="253999" cy="51860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6DB515D-2D47-40CC-A07C-0DBA64A0D33D}"/>
                  </a:ext>
                </a:extLst>
              </p:cNvPr>
              <p:cNvSpPr txBox="1"/>
              <p:nvPr/>
            </p:nvSpPr>
            <p:spPr>
              <a:xfrm>
                <a:off x="7242652" y="6564297"/>
                <a:ext cx="253999"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12</m:t>
                          </m:r>
                        </m:den>
                      </m:f>
                    </m:oMath>
                  </m:oMathPara>
                </a14:m>
                <a:endParaRPr lang="en-US" dirty="0"/>
              </a:p>
            </p:txBody>
          </p:sp>
        </mc:Choice>
        <mc:Fallback xmlns="">
          <p:sp>
            <p:nvSpPr>
              <p:cNvPr id="71" name="TextBox 70">
                <a:extLst>
                  <a:ext uri="{FF2B5EF4-FFF2-40B4-BE49-F238E27FC236}">
                    <a16:creationId xmlns:a16="http://schemas.microsoft.com/office/drawing/2014/main" id="{56DB515D-2D47-40CC-A07C-0DBA64A0D33D}"/>
                  </a:ext>
                </a:extLst>
              </p:cNvPr>
              <p:cNvSpPr txBox="1">
                <a:spLocks noRot="1" noChangeAspect="1" noMove="1" noResize="1" noEditPoints="1" noAdjustHandles="1" noChangeArrowheads="1" noChangeShapeType="1" noTextEdit="1"/>
              </p:cNvSpPr>
              <p:nvPr/>
            </p:nvSpPr>
            <p:spPr>
              <a:xfrm>
                <a:off x="7242652" y="6564297"/>
                <a:ext cx="253999" cy="542456"/>
              </a:xfrm>
              <a:prstGeom prst="rect">
                <a:avLst/>
              </a:prstGeom>
              <a:blipFill>
                <a:blip r:embed="rId13"/>
                <a:stretch>
                  <a:fillRect r="-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1B39BFFE-40F2-4A5B-95BD-153240B34384}"/>
                  </a:ext>
                </a:extLst>
              </p:cNvPr>
              <p:cNvSpPr txBox="1"/>
              <p:nvPr/>
            </p:nvSpPr>
            <p:spPr>
              <a:xfrm>
                <a:off x="3719324" y="8598844"/>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9</m:t>
                          </m:r>
                        </m:den>
                      </m:f>
                    </m:oMath>
                  </m:oMathPara>
                </a14:m>
                <a:endParaRPr lang="en-US" dirty="0"/>
              </a:p>
            </p:txBody>
          </p:sp>
        </mc:Choice>
        <mc:Fallback xmlns="">
          <p:sp>
            <p:nvSpPr>
              <p:cNvPr id="82" name="TextBox 81">
                <a:extLst>
                  <a:ext uri="{FF2B5EF4-FFF2-40B4-BE49-F238E27FC236}">
                    <a16:creationId xmlns:a16="http://schemas.microsoft.com/office/drawing/2014/main" id="{1B39BFFE-40F2-4A5B-95BD-153240B34384}"/>
                  </a:ext>
                </a:extLst>
              </p:cNvPr>
              <p:cNvSpPr txBox="1">
                <a:spLocks noRot="1" noChangeAspect="1" noMove="1" noResize="1" noEditPoints="1" noAdjustHandles="1" noChangeArrowheads="1" noChangeShapeType="1" noTextEdit="1"/>
              </p:cNvSpPr>
              <p:nvPr/>
            </p:nvSpPr>
            <p:spPr>
              <a:xfrm>
                <a:off x="3719324" y="8598844"/>
                <a:ext cx="253999" cy="51860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FE582CFE-CABD-44BF-9021-22AE68ABD26E}"/>
                  </a:ext>
                </a:extLst>
              </p:cNvPr>
              <p:cNvSpPr txBox="1"/>
              <p:nvPr/>
            </p:nvSpPr>
            <p:spPr>
              <a:xfrm>
                <a:off x="7032623" y="4327572"/>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m:oMathPara>
                </a14:m>
                <a:endParaRPr lang="en-US" dirty="0"/>
              </a:p>
            </p:txBody>
          </p:sp>
        </mc:Choice>
        <mc:Fallback xmlns="">
          <p:sp>
            <p:nvSpPr>
              <p:cNvPr id="90" name="TextBox 89">
                <a:extLst>
                  <a:ext uri="{FF2B5EF4-FFF2-40B4-BE49-F238E27FC236}">
                    <a16:creationId xmlns:a16="http://schemas.microsoft.com/office/drawing/2014/main" id="{FE582CFE-CABD-44BF-9021-22AE68ABD26E}"/>
                  </a:ext>
                </a:extLst>
              </p:cNvPr>
              <p:cNvSpPr txBox="1">
                <a:spLocks noRot="1" noChangeAspect="1" noMove="1" noResize="1" noEditPoints="1" noAdjustHandles="1" noChangeArrowheads="1" noChangeShapeType="1" noTextEdit="1"/>
              </p:cNvSpPr>
              <p:nvPr/>
            </p:nvSpPr>
            <p:spPr>
              <a:xfrm>
                <a:off x="7032623" y="4327572"/>
                <a:ext cx="253999" cy="518604"/>
              </a:xfrm>
              <a:prstGeom prst="rect">
                <a:avLst/>
              </a:prstGeom>
              <a:blipFill>
                <a:blip r:embed="rId15"/>
                <a:stretch>
                  <a:fillRect/>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119CA7F9-51FF-444B-805E-8245804CA38C}"/>
              </a:ext>
            </a:extLst>
          </p:cNvPr>
          <p:cNvSpPr>
            <a:spLocks noGrp="1"/>
          </p:cNvSpPr>
          <p:nvPr>
            <p:ph type="ctrTitle"/>
          </p:nvPr>
        </p:nvSpPr>
        <p:spPr>
          <a:xfrm>
            <a:off x="7367285" y="1114090"/>
            <a:ext cx="1782980" cy="3501813"/>
          </a:xfrm>
        </p:spPr>
        <p:txBody>
          <a:bodyPr>
            <a:normAutofit/>
          </a:bodyPr>
          <a:lstStyle/>
          <a:p>
            <a:r>
              <a:rPr lang="en-US" sz="800" dirty="0"/>
              <a:t>Same Size</a:t>
            </a:r>
          </a:p>
        </p:txBody>
      </p:sp>
    </p:spTree>
    <p:extLst>
      <p:ext uri="{BB962C8B-B14F-4D97-AF65-F5344CB8AC3E}">
        <p14:creationId xmlns:p14="http://schemas.microsoft.com/office/powerpoint/2010/main" val="4268036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F1592-07A6-46BC-889D-89A179EF213E}"/>
              </a:ext>
            </a:extLst>
          </p:cNvPr>
          <p:cNvSpPr txBox="1"/>
          <p:nvPr/>
        </p:nvSpPr>
        <p:spPr>
          <a:xfrm>
            <a:off x="521293" y="2501802"/>
            <a:ext cx="2098962" cy="461665"/>
          </a:xfrm>
          <a:prstGeom prst="rect">
            <a:avLst/>
          </a:prstGeom>
          <a:noFill/>
        </p:spPr>
        <p:txBody>
          <a:bodyPr wrap="square" rtlCol="0">
            <a:spAutoFit/>
          </a:bodyPr>
          <a:lstStyle/>
          <a:p>
            <a:r>
              <a:rPr lang="en-US" sz="2400" dirty="0">
                <a:solidFill>
                  <a:schemeClr val="tx1">
                    <a:lumMod val="50000"/>
                    <a:lumOff val="50000"/>
                  </a:schemeClr>
                </a:solidFill>
                <a:latin typeface="Old English Text MT" panose="03040902040508030806" pitchFamily="66" charset="0"/>
              </a:rPr>
              <a:t>Parts we have</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5EA2D975-1702-4F42-AB76-43592FA4A268}"/>
                  </a:ext>
                </a:extLst>
              </p14:cNvPr>
              <p14:cNvContentPartPr/>
              <p14:nvPr/>
            </p14:nvContentPartPr>
            <p14:xfrm>
              <a:off x="5635407" y="1917407"/>
              <a:ext cx="9720" cy="180"/>
            </p14:xfrm>
          </p:contentPart>
        </mc:Choice>
        <mc:Fallback xmlns="">
          <p:pic>
            <p:nvPicPr>
              <p:cNvPr id="9" name="Ink 8">
                <a:extLst>
                  <a:ext uri="{FF2B5EF4-FFF2-40B4-BE49-F238E27FC236}">
                    <a16:creationId xmlns:a16="http://schemas.microsoft.com/office/drawing/2014/main" id="{5EA2D975-1702-4F42-AB76-43592FA4A268}"/>
                  </a:ext>
                </a:extLst>
              </p:cNvPr>
              <p:cNvPicPr/>
              <p:nvPr/>
            </p:nvPicPr>
            <p:blipFill>
              <a:blip r:embed="rId4"/>
              <a:stretch>
                <a:fillRect/>
              </a:stretch>
            </p:blipFill>
            <p:spPr>
              <a:xfrm>
                <a:off x="5626728" y="1912907"/>
                <a:ext cx="2673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5A991368-C909-4756-ABC8-AE46F5F3008D}"/>
                  </a:ext>
                </a:extLst>
              </p14:cNvPr>
              <p14:cNvContentPartPr/>
              <p14:nvPr/>
            </p14:nvContentPartPr>
            <p14:xfrm>
              <a:off x="4865473" y="2300830"/>
              <a:ext cx="1914642" cy="1083487"/>
            </p14:xfrm>
          </p:contentPart>
        </mc:Choice>
        <mc:Fallback xmlns="">
          <p:pic>
            <p:nvPicPr>
              <p:cNvPr id="10" name="Ink 9">
                <a:extLst>
                  <a:ext uri="{FF2B5EF4-FFF2-40B4-BE49-F238E27FC236}">
                    <a16:creationId xmlns:a16="http://schemas.microsoft.com/office/drawing/2014/main" id="{5A991368-C909-4756-ABC8-AE46F5F3008D}"/>
                  </a:ext>
                </a:extLst>
              </p:cNvPr>
              <p:cNvPicPr/>
              <p:nvPr/>
            </p:nvPicPr>
            <p:blipFill>
              <a:blip r:embed="rId6"/>
              <a:stretch>
                <a:fillRect/>
              </a:stretch>
            </p:blipFill>
            <p:spPr>
              <a:xfrm>
                <a:off x="4847471" y="2282832"/>
                <a:ext cx="1950285" cy="1119123"/>
              </a:xfrm>
              <a:prstGeom prst="rect">
                <a:avLst/>
              </a:prstGeom>
            </p:spPr>
          </p:pic>
        </mc:Fallback>
      </mc:AlternateContent>
      <p:pic>
        <p:nvPicPr>
          <p:cNvPr id="11" name="Picture 10">
            <a:extLst>
              <a:ext uri="{FF2B5EF4-FFF2-40B4-BE49-F238E27FC236}">
                <a16:creationId xmlns:a16="http://schemas.microsoft.com/office/drawing/2014/main" id="{16059699-4C18-4DD0-A601-6CF656CDE9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110541" y="1201389"/>
            <a:ext cx="1610598" cy="1681195"/>
          </a:xfrm>
          <a:prstGeom prst="rect">
            <a:avLst/>
          </a:prstGeom>
        </p:spPr>
      </p:pic>
      <p:sp>
        <p:nvSpPr>
          <p:cNvPr id="13" name="TextBox 12">
            <a:extLst>
              <a:ext uri="{FF2B5EF4-FFF2-40B4-BE49-F238E27FC236}">
                <a16:creationId xmlns:a16="http://schemas.microsoft.com/office/drawing/2014/main" id="{988421DA-B29C-421A-BD3A-D82C9EE80657}"/>
              </a:ext>
            </a:extLst>
          </p:cNvPr>
          <p:cNvSpPr txBox="1"/>
          <p:nvPr/>
        </p:nvSpPr>
        <p:spPr>
          <a:xfrm>
            <a:off x="4215023" y="1425638"/>
            <a:ext cx="1316930" cy="738664"/>
          </a:xfrm>
          <a:prstGeom prst="rect">
            <a:avLst/>
          </a:prstGeom>
          <a:noFill/>
        </p:spPr>
        <p:txBody>
          <a:bodyPr wrap="square" rtlCol="0">
            <a:spAutoFit/>
          </a:bodyPr>
          <a:lstStyle/>
          <a:p>
            <a:pPr algn="ctr"/>
            <a:r>
              <a:rPr lang="en-US" sz="1400" kern="1200" dirty="0">
                <a:ln>
                  <a:solidFill>
                    <a:schemeClr val="tx1">
                      <a:lumMod val="50000"/>
                      <a:lumOff val="50000"/>
                    </a:schemeClr>
                  </a:solidFill>
                </a:ln>
                <a:solidFill>
                  <a:schemeClr val="bg1"/>
                </a:solidFill>
                <a:latin typeface="Old English Text MT" panose="03040902040508030806" pitchFamily="66" charset="0"/>
              </a:rPr>
              <a:t>Numerator</a:t>
            </a:r>
            <a:r>
              <a:rPr lang="en-US" sz="1400" kern="1200" dirty="0">
                <a:solidFill>
                  <a:schemeClr val="tx1"/>
                </a:solidFill>
                <a:latin typeface="Old English Text MT" panose="03040902040508030806" pitchFamily="66" charset="0"/>
              </a:rPr>
              <a:t> – how many you chose</a:t>
            </a:r>
          </a:p>
        </p:txBody>
      </p:sp>
      <p:pic>
        <p:nvPicPr>
          <p:cNvPr id="14" name="Picture 13">
            <a:extLst>
              <a:ext uri="{FF2B5EF4-FFF2-40B4-BE49-F238E27FC236}">
                <a16:creationId xmlns:a16="http://schemas.microsoft.com/office/drawing/2014/main" id="{0C678E11-7F37-4FA1-B0D3-0D682A1F5C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6509" y="4182515"/>
            <a:ext cx="1747713" cy="1589800"/>
          </a:xfrm>
          <a:prstGeom prst="rect">
            <a:avLst/>
          </a:prstGeom>
        </p:spPr>
      </p:pic>
      <p:sp>
        <p:nvSpPr>
          <p:cNvPr id="15" name="TextBox 14">
            <a:extLst>
              <a:ext uri="{FF2B5EF4-FFF2-40B4-BE49-F238E27FC236}">
                <a16:creationId xmlns:a16="http://schemas.microsoft.com/office/drawing/2014/main" id="{3EAE40E0-EBE2-46A2-85F2-5E568EB109A3}"/>
              </a:ext>
            </a:extLst>
          </p:cNvPr>
          <p:cNvSpPr txBox="1"/>
          <p:nvPr/>
        </p:nvSpPr>
        <p:spPr>
          <a:xfrm>
            <a:off x="6131796" y="4426434"/>
            <a:ext cx="1472426" cy="738664"/>
          </a:xfrm>
          <a:prstGeom prst="rect">
            <a:avLst/>
          </a:prstGeom>
          <a:noFill/>
        </p:spPr>
        <p:txBody>
          <a:bodyPr wrap="square" rtlCol="0">
            <a:spAutoFit/>
          </a:bodyPr>
          <a:lstStyle/>
          <a:p>
            <a:pPr algn="ctr"/>
            <a:r>
              <a:rPr lang="en-US" sz="1400" b="1" dirty="0">
                <a:ln w="6350">
                  <a:solidFill>
                    <a:schemeClr val="tx1">
                      <a:lumMod val="50000"/>
                      <a:lumOff val="50000"/>
                    </a:schemeClr>
                  </a:solidFill>
                </a:ln>
                <a:solidFill>
                  <a:schemeClr val="bg1"/>
                </a:solidFill>
                <a:latin typeface="Eras Light ITC" panose="020B0402030504020804" pitchFamily="34" charset="0"/>
              </a:rPr>
              <a:t>Denominator</a:t>
            </a:r>
            <a:r>
              <a:rPr lang="en-US" sz="1400" b="1" dirty="0">
                <a:latin typeface="Eras Light ITC" panose="020B0402030504020804" pitchFamily="34" charset="0"/>
              </a:rPr>
              <a:t> </a:t>
            </a:r>
            <a:r>
              <a:rPr lang="en-US" sz="1400" dirty="0">
                <a:latin typeface="Eras Light ITC" panose="020B0402030504020804" pitchFamily="34" charset="0"/>
              </a:rPr>
              <a:t>– how many equal shares</a:t>
            </a:r>
            <a:endParaRPr lang="en-US" sz="1400" kern="1200" dirty="0">
              <a:solidFill>
                <a:schemeClr val="tx1"/>
              </a:solidFill>
              <a:latin typeface="Eras Light ITC" panose="020B0402030504020804" pitchFamily="34" charset="0"/>
            </a:endParaRPr>
          </a:p>
        </p:txBody>
      </p:sp>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5EE031D6-1AC1-423E-9B2E-CCC850868ED8}"/>
                  </a:ext>
                </a:extLst>
              </p14:cNvPr>
              <p14:cNvContentPartPr/>
              <p14:nvPr/>
            </p14:nvContentPartPr>
            <p14:xfrm>
              <a:off x="5213417" y="5246237"/>
              <a:ext cx="1698200" cy="1942239"/>
            </p14:xfrm>
          </p:contentPart>
        </mc:Choice>
        <mc:Fallback xmlns="">
          <p:pic>
            <p:nvPicPr>
              <p:cNvPr id="16" name="Ink 15">
                <a:extLst>
                  <a:ext uri="{FF2B5EF4-FFF2-40B4-BE49-F238E27FC236}">
                    <a16:creationId xmlns:a16="http://schemas.microsoft.com/office/drawing/2014/main" id="{5EE031D6-1AC1-423E-9B2E-CCC850868ED8}"/>
                  </a:ext>
                </a:extLst>
              </p:cNvPr>
              <p:cNvPicPr/>
              <p:nvPr/>
            </p:nvPicPr>
            <p:blipFill>
              <a:blip r:embed="rId10"/>
              <a:stretch>
                <a:fillRect/>
              </a:stretch>
            </p:blipFill>
            <p:spPr>
              <a:xfrm>
                <a:off x="5184976" y="5217796"/>
                <a:ext cx="1755083" cy="1999120"/>
              </a:xfrm>
              <a:prstGeom prst="rect">
                <a:avLst/>
              </a:prstGeom>
            </p:spPr>
          </p:pic>
        </mc:Fallback>
      </mc:AlternateContent>
      <p:cxnSp>
        <p:nvCxnSpPr>
          <p:cNvPr id="7" name="Straight Connector 6">
            <a:extLst>
              <a:ext uri="{FF2B5EF4-FFF2-40B4-BE49-F238E27FC236}">
                <a16:creationId xmlns:a16="http://schemas.microsoft.com/office/drawing/2014/main" id="{510D1680-D122-4F0A-BBC7-430A14E9ACC7}"/>
              </a:ext>
            </a:extLst>
          </p:cNvPr>
          <p:cNvCxnSpPr>
            <a:cxnSpLocks/>
          </p:cNvCxnSpPr>
          <p:nvPr/>
        </p:nvCxnSpPr>
        <p:spPr>
          <a:xfrm>
            <a:off x="812199" y="3952291"/>
            <a:ext cx="391160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95E9927-AE72-4FE2-B916-DA9E82748CAA}"/>
              </a:ext>
            </a:extLst>
          </p:cNvPr>
          <p:cNvSpPr/>
          <p:nvPr/>
        </p:nvSpPr>
        <p:spPr>
          <a:xfrm>
            <a:off x="967880" y="3047111"/>
            <a:ext cx="3438763"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latin typeface="Old English Text MT" panose="03040902040508030806" pitchFamily="66" charset="0"/>
              </a:rPr>
              <a:t>Numerator</a:t>
            </a:r>
          </a:p>
        </p:txBody>
      </p:sp>
      <p:sp>
        <p:nvSpPr>
          <p:cNvPr id="18" name="Rectangle 17">
            <a:extLst>
              <a:ext uri="{FF2B5EF4-FFF2-40B4-BE49-F238E27FC236}">
                <a16:creationId xmlns:a16="http://schemas.microsoft.com/office/drawing/2014/main" id="{5031140C-0662-4B8F-A3F5-34404DBCA440}"/>
              </a:ext>
            </a:extLst>
          </p:cNvPr>
          <p:cNvSpPr/>
          <p:nvPr/>
        </p:nvSpPr>
        <p:spPr>
          <a:xfrm>
            <a:off x="703171" y="3945939"/>
            <a:ext cx="4129657"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latin typeface="Eras Light ITC" panose="020B0402030504020804" pitchFamily="34" charset="0"/>
              </a:rPr>
              <a:t>Denominator</a:t>
            </a:r>
          </a:p>
        </p:txBody>
      </p:sp>
      <p:sp>
        <p:nvSpPr>
          <p:cNvPr id="21" name="TextBox 20">
            <a:extLst>
              <a:ext uri="{FF2B5EF4-FFF2-40B4-BE49-F238E27FC236}">
                <a16:creationId xmlns:a16="http://schemas.microsoft.com/office/drawing/2014/main" id="{D023F05F-E4A7-497D-B6D0-88C9C9FAB8E5}"/>
              </a:ext>
            </a:extLst>
          </p:cNvPr>
          <p:cNvSpPr txBox="1"/>
          <p:nvPr/>
        </p:nvSpPr>
        <p:spPr>
          <a:xfrm>
            <a:off x="621394" y="334112"/>
            <a:ext cx="6722836" cy="1323439"/>
          </a:xfrm>
          <a:prstGeom prst="rect">
            <a:avLst/>
          </a:prstGeom>
          <a:noFill/>
          <a:ln>
            <a:noFill/>
          </a:ln>
        </p:spPr>
        <p:txBody>
          <a:bodyPr wrap="square" rtlCol="0">
            <a:spAutoFit/>
          </a:bodyPr>
          <a:lstStyle/>
          <a:p>
            <a:r>
              <a:rPr lang="en-US" sz="4000" kern="1200" dirty="0">
                <a:ln>
                  <a:solidFill>
                    <a:schemeClr val="bg1">
                      <a:lumMod val="75000"/>
                    </a:schemeClr>
                  </a:solidFill>
                </a:ln>
                <a:solidFill>
                  <a:schemeClr val="tx1"/>
                </a:solidFill>
                <a:latin typeface="jabjai" panose="00000300000000000000" pitchFamily="2" charset="0"/>
              </a:rPr>
              <a:t>Fractions – part of the whole</a:t>
            </a:r>
          </a:p>
        </p:txBody>
      </p:sp>
      <p:sp>
        <p:nvSpPr>
          <p:cNvPr id="22" name="TextBox 21">
            <a:extLst>
              <a:ext uri="{FF2B5EF4-FFF2-40B4-BE49-F238E27FC236}">
                <a16:creationId xmlns:a16="http://schemas.microsoft.com/office/drawing/2014/main" id="{647E73CD-23FC-4DBD-AD8B-EB732C771EE9}"/>
              </a:ext>
            </a:extLst>
          </p:cNvPr>
          <p:cNvSpPr txBox="1"/>
          <p:nvPr/>
        </p:nvSpPr>
        <p:spPr>
          <a:xfrm rot="774000">
            <a:off x="416216" y="1916039"/>
            <a:ext cx="3689350" cy="461665"/>
          </a:xfrm>
          <a:prstGeom prst="rect">
            <a:avLst/>
          </a:prstGeom>
          <a:noFill/>
        </p:spPr>
        <p:txBody>
          <a:bodyPr wrap="square" rtlCol="0">
            <a:spAutoFit/>
          </a:bodyPr>
          <a:lstStyle/>
          <a:p>
            <a:r>
              <a:rPr lang="en-US" sz="2400" dirty="0">
                <a:solidFill>
                  <a:schemeClr val="tx1">
                    <a:lumMod val="50000"/>
                    <a:lumOff val="50000"/>
                  </a:schemeClr>
                </a:solidFill>
                <a:latin typeface="Old English Text MT" panose="03040902040508030806" pitchFamily="66" charset="0"/>
              </a:rPr>
              <a:t>How many shares you chose</a:t>
            </a:r>
          </a:p>
        </p:txBody>
      </p:sp>
      <p:sp>
        <p:nvSpPr>
          <p:cNvPr id="23" name="TextBox 22">
            <a:extLst>
              <a:ext uri="{FF2B5EF4-FFF2-40B4-BE49-F238E27FC236}">
                <a16:creationId xmlns:a16="http://schemas.microsoft.com/office/drawing/2014/main" id="{72834346-5FA3-45AA-9A09-5F82D83E7910}"/>
              </a:ext>
            </a:extLst>
          </p:cNvPr>
          <p:cNvSpPr txBox="1"/>
          <p:nvPr/>
        </p:nvSpPr>
        <p:spPr>
          <a:xfrm rot="20421083">
            <a:off x="1056923" y="5286636"/>
            <a:ext cx="2774329" cy="830997"/>
          </a:xfrm>
          <a:prstGeom prst="rect">
            <a:avLst/>
          </a:prstGeom>
          <a:noFill/>
        </p:spPr>
        <p:txBody>
          <a:bodyPr wrap="square" rtlCol="0">
            <a:spAutoFit/>
          </a:bodyPr>
          <a:lstStyle/>
          <a:p>
            <a:r>
              <a:rPr lang="en-US" sz="2400" dirty="0">
                <a:solidFill>
                  <a:schemeClr val="tx1">
                    <a:lumMod val="50000"/>
                    <a:lumOff val="50000"/>
                  </a:schemeClr>
                </a:solidFill>
                <a:latin typeface="Eras Light ITC" panose="020B0402030504020804" pitchFamily="34" charset="0"/>
              </a:rPr>
              <a:t>Named with ordinal numbers</a:t>
            </a:r>
          </a:p>
        </p:txBody>
      </p:sp>
      <p:sp>
        <p:nvSpPr>
          <p:cNvPr id="24" name="TextBox 23">
            <a:extLst>
              <a:ext uri="{FF2B5EF4-FFF2-40B4-BE49-F238E27FC236}">
                <a16:creationId xmlns:a16="http://schemas.microsoft.com/office/drawing/2014/main" id="{0918BE6A-E6CB-4001-BAEF-6F79CD943AC8}"/>
              </a:ext>
            </a:extLst>
          </p:cNvPr>
          <p:cNvSpPr txBox="1"/>
          <p:nvPr/>
        </p:nvSpPr>
        <p:spPr>
          <a:xfrm>
            <a:off x="703171" y="4977415"/>
            <a:ext cx="1582059" cy="461665"/>
          </a:xfrm>
          <a:prstGeom prst="rect">
            <a:avLst/>
          </a:prstGeom>
          <a:noFill/>
        </p:spPr>
        <p:txBody>
          <a:bodyPr wrap="square" rtlCol="0">
            <a:spAutoFit/>
          </a:bodyPr>
          <a:lstStyle/>
          <a:p>
            <a:r>
              <a:rPr lang="en-US" sz="2400" dirty="0">
                <a:solidFill>
                  <a:schemeClr val="tx1">
                    <a:lumMod val="50000"/>
                    <a:lumOff val="50000"/>
                  </a:schemeClr>
                </a:solidFill>
                <a:latin typeface="Eras Light ITC" panose="020B0402030504020804" pitchFamily="34" charset="0"/>
              </a:rPr>
              <a:t>Total parts</a:t>
            </a:r>
          </a:p>
        </p:txBody>
      </p:sp>
      <p:sp>
        <p:nvSpPr>
          <p:cNvPr id="25" name="TextBox 24">
            <a:extLst>
              <a:ext uri="{FF2B5EF4-FFF2-40B4-BE49-F238E27FC236}">
                <a16:creationId xmlns:a16="http://schemas.microsoft.com/office/drawing/2014/main" id="{E1753B58-AE0B-4261-A851-F23F133AE15A}"/>
              </a:ext>
            </a:extLst>
          </p:cNvPr>
          <p:cNvSpPr txBox="1"/>
          <p:nvPr/>
        </p:nvSpPr>
        <p:spPr>
          <a:xfrm>
            <a:off x="703170" y="6609765"/>
            <a:ext cx="4510246" cy="830997"/>
          </a:xfrm>
          <a:prstGeom prst="rect">
            <a:avLst/>
          </a:prstGeom>
          <a:noFill/>
        </p:spPr>
        <p:txBody>
          <a:bodyPr wrap="square" rtlCol="0">
            <a:spAutoFit/>
          </a:bodyPr>
          <a:lstStyle/>
          <a:p>
            <a:r>
              <a:rPr lang="en-US" sz="2400" b="1" dirty="0">
                <a:ln>
                  <a:solidFill>
                    <a:schemeClr val="tx1">
                      <a:lumMod val="50000"/>
                      <a:lumOff val="50000"/>
                    </a:schemeClr>
                  </a:solidFill>
                </a:ln>
                <a:solidFill>
                  <a:schemeClr val="bg1"/>
                </a:solidFill>
                <a:latin typeface="Eras Light ITC" panose="020B0402030504020804" pitchFamily="34" charset="0"/>
              </a:rPr>
              <a:t>Ordinal Numbers </a:t>
            </a:r>
            <a:r>
              <a:rPr lang="en-US" sz="2400" dirty="0">
                <a:solidFill>
                  <a:schemeClr val="tx1">
                    <a:lumMod val="50000"/>
                    <a:lumOff val="50000"/>
                  </a:schemeClr>
                </a:solidFill>
                <a:latin typeface="Eras Light ITC" panose="020B0402030504020804" pitchFamily="34" charset="0"/>
              </a:rPr>
              <a:t>– half, third, forth or quarter, fifth… show order</a:t>
            </a:r>
          </a:p>
        </p:txBody>
      </p:sp>
      <p:sp>
        <p:nvSpPr>
          <p:cNvPr id="26" name="TextBox 25">
            <a:extLst>
              <a:ext uri="{FF2B5EF4-FFF2-40B4-BE49-F238E27FC236}">
                <a16:creationId xmlns:a16="http://schemas.microsoft.com/office/drawing/2014/main" id="{BF8F7D4D-FBB5-424E-A15E-0B1F6F9C43E1}"/>
              </a:ext>
            </a:extLst>
          </p:cNvPr>
          <p:cNvSpPr txBox="1"/>
          <p:nvPr/>
        </p:nvSpPr>
        <p:spPr>
          <a:xfrm>
            <a:off x="4965143" y="3502666"/>
            <a:ext cx="2033788" cy="830997"/>
          </a:xfrm>
          <a:prstGeom prst="rect">
            <a:avLst/>
          </a:prstGeom>
          <a:noFill/>
        </p:spPr>
        <p:txBody>
          <a:bodyPr wrap="square" rtlCol="0">
            <a:spAutoFit/>
          </a:bodyPr>
          <a:lstStyle/>
          <a:p>
            <a:r>
              <a:rPr lang="en-US" sz="2400" dirty="0">
                <a:ln>
                  <a:solidFill>
                    <a:schemeClr val="tx1">
                      <a:lumMod val="50000"/>
                      <a:lumOff val="50000"/>
                    </a:schemeClr>
                  </a:solidFill>
                </a:ln>
                <a:noFill/>
              </a:rPr>
              <a:t>Division bar </a:t>
            </a:r>
            <a:r>
              <a:rPr lang="en-US" sz="2400" dirty="0">
                <a:solidFill>
                  <a:schemeClr val="tx1">
                    <a:lumMod val="50000"/>
                    <a:lumOff val="50000"/>
                  </a:schemeClr>
                </a:solidFill>
              </a:rPr>
              <a:t>or </a:t>
            </a:r>
            <a:r>
              <a:rPr lang="en-US" sz="2400" dirty="0">
                <a:ln>
                  <a:solidFill>
                    <a:schemeClr val="tx1">
                      <a:lumMod val="50000"/>
                      <a:lumOff val="50000"/>
                    </a:schemeClr>
                  </a:solidFill>
                </a:ln>
                <a:noFill/>
              </a:rPr>
              <a:t>fraction bar</a:t>
            </a:r>
          </a:p>
        </p:txBody>
      </p:sp>
      <p:sp>
        <p:nvSpPr>
          <p:cNvPr id="19" name="TextBox 18">
            <a:extLst>
              <a:ext uri="{FF2B5EF4-FFF2-40B4-BE49-F238E27FC236}">
                <a16:creationId xmlns:a16="http://schemas.microsoft.com/office/drawing/2014/main" id="{92E2FA9C-F43F-40AE-8D55-49A0315430AF}"/>
              </a:ext>
            </a:extLst>
          </p:cNvPr>
          <p:cNvSpPr txBox="1"/>
          <p:nvPr/>
        </p:nvSpPr>
        <p:spPr>
          <a:xfrm>
            <a:off x="634456" y="7595075"/>
            <a:ext cx="6709774" cy="984885"/>
          </a:xfrm>
          <a:prstGeom prst="rect">
            <a:avLst/>
          </a:prstGeom>
          <a:noFill/>
        </p:spPr>
        <p:txBody>
          <a:bodyPr wrap="square" rtlCol="0">
            <a:spAutoFit/>
          </a:bodyPr>
          <a:lstStyle/>
          <a:p>
            <a:r>
              <a:rPr lang="en-US" sz="2400" dirty="0">
                <a:solidFill>
                  <a:schemeClr val="tx1">
                    <a:lumMod val="50000"/>
                    <a:lumOff val="50000"/>
                  </a:schemeClr>
                </a:solidFill>
                <a:latin typeface="Eras Light ITC" panose="020B0402030504020804" pitchFamily="34" charset="0"/>
              </a:rPr>
              <a:t>List 5 more ordinal numbers __________________</a:t>
            </a:r>
          </a:p>
          <a:p>
            <a:endParaRPr lang="en-US" sz="1000" dirty="0">
              <a:solidFill>
                <a:schemeClr val="tx1">
                  <a:lumMod val="50000"/>
                  <a:lumOff val="50000"/>
                </a:schemeClr>
              </a:solidFill>
              <a:latin typeface="Eras Light ITC" panose="020B0402030504020804" pitchFamily="34" charset="0"/>
            </a:endParaRPr>
          </a:p>
          <a:p>
            <a:r>
              <a:rPr lang="en-US" sz="2400" dirty="0">
                <a:solidFill>
                  <a:schemeClr val="tx1">
                    <a:lumMod val="50000"/>
                    <a:lumOff val="50000"/>
                  </a:schemeClr>
                </a:solidFill>
                <a:latin typeface="Eras Light ITC" panose="020B0402030504020804" pitchFamily="34" charset="0"/>
              </a:rPr>
              <a:t>__________________________________________</a:t>
            </a:r>
          </a:p>
        </p:txBody>
      </p:sp>
      <p:sp>
        <p:nvSpPr>
          <p:cNvPr id="20" name="TextBox 19">
            <a:extLst>
              <a:ext uri="{FF2B5EF4-FFF2-40B4-BE49-F238E27FC236}">
                <a16:creationId xmlns:a16="http://schemas.microsoft.com/office/drawing/2014/main" id="{827EB0B8-0002-4A6C-9BEF-15B62B69495C}"/>
              </a:ext>
            </a:extLst>
          </p:cNvPr>
          <p:cNvSpPr txBox="1"/>
          <p:nvPr/>
        </p:nvSpPr>
        <p:spPr>
          <a:xfrm>
            <a:off x="703170" y="8540194"/>
            <a:ext cx="6381509" cy="830997"/>
          </a:xfrm>
          <a:prstGeom prst="rect">
            <a:avLst/>
          </a:prstGeom>
          <a:noFill/>
        </p:spPr>
        <p:txBody>
          <a:bodyPr wrap="square" rtlCol="0">
            <a:spAutoFit/>
          </a:bodyPr>
          <a:lstStyle/>
          <a:p>
            <a:r>
              <a:rPr lang="en-US" sz="2400" b="1" dirty="0">
                <a:ln>
                  <a:solidFill>
                    <a:schemeClr val="tx1">
                      <a:lumMod val="50000"/>
                      <a:lumOff val="50000"/>
                    </a:schemeClr>
                  </a:solidFill>
                </a:ln>
                <a:solidFill>
                  <a:schemeClr val="bg1"/>
                </a:solidFill>
                <a:latin typeface="Eras Light ITC" panose="020B0402030504020804" pitchFamily="34" charset="0"/>
              </a:rPr>
              <a:t>Cardinal Numbers </a:t>
            </a:r>
            <a:r>
              <a:rPr lang="en-US" sz="2400" dirty="0">
                <a:solidFill>
                  <a:schemeClr val="tx1">
                    <a:lumMod val="50000"/>
                    <a:lumOff val="50000"/>
                  </a:schemeClr>
                </a:solidFill>
                <a:latin typeface="Eras Light ITC" panose="020B0402030504020804" pitchFamily="34" charset="0"/>
              </a:rPr>
              <a:t>– 1, 2, three, forty-nine…  show quantity</a:t>
            </a:r>
          </a:p>
        </p:txBody>
      </p:sp>
      <p:sp>
        <p:nvSpPr>
          <p:cNvPr id="3" name="Title 2">
            <a:extLst>
              <a:ext uri="{FF2B5EF4-FFF2-40B4-BE49-F238E27FC236}">
                <a16:creationId xmlns:a16="http://schemas.microsoft.com/office/drawing/2014/main" id="{EFD467B5-0B32-4F8F-86A3-E28793AD5EAA}"/>
              </a:ext>
            </a:extLst>
          </p:cNvPr>
          <p:cNvSpPr>
            <a:spLocks noGrp="1"/>
          </p:cNvSpPr>
          <p:nvPr>
            <p:ph type="ctrTitle"/>
          </p:nvPr>
        </p:nvSpPr>
        <p:spPr>
          <a:xfrm>
            <a:off x="7511136" y="1633410"/>
            <a:ext cx="1713550" cy="3501813"/>
          </a:xfrm>
        </p:spPr>
        <p:txBody>
          <a:bodyPr>
            <a:normAutofit/>
          </a:bodyPr>
          <a:lstStyle/>
          <a:p>
            <a:r>
              <a:rPr lang="en-US" sz="800" dirty="0"/>
              <a:t>Numerator/denominator</a:t>
            </a:r>
          </a:p>
        </p:txBody>
      </p:sp>
    </p:spTree>
    <p:extLst>
      <p:ext uri="{BB962C8B-B14F-4D97-AF65-F5344CB8AC3E}">
        <p14:creationId xmlns:p14="http://schemas.microsoft.com/office/powerpoint/2010/main" val="319852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Wave 175">
            <a:extLst>
              <a:ext uri="{FF2B5EF4-FFF2-40B4-BE49-F238E27FC236}">
                <a16:creationId xmlns:a16="http://schemas.microsoft.com/office/drawing/2014/main" id="{02C879DA-4F7B-480C-B340-0DFEED128AE7}"/>
              </a:ext>
            </a:extLst>
          </p:cNvPr>
          <p:cNvSpPr/>
          <p:nvPr/>
        </p:nvSpPr>
        <p:spPr>
          <a:xfrm>
            <a:off x="145856" y="5775489"/>
            <a:ext cx="3852502" cy="1828290"/>
          </a:xfrm>
          <a:prstGeom prst="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Wave 3">
            <a:extLst>
              <a:ext uri="{FF2B5EF4-FFF2-40B4-BE49-F238E27FC236}">
                <a16:creationId xmlns:a16="http://schemas.microsoft.com/office/drawing/2014/main" id="{25E0A04B-6B80-4A18-B4BD-3B4AB3159901}"/>
              </a:ext>
            </a:extLst>
          </p:cNvPr>
          <p:cNvSpPr/>
          <p:nvPr/>
        </p:nvSpPr>
        <p:spPr>
          <a:xfrm flipH="1">
            <a:off x="154887" y="4628519"/>
            <a:ext cx="3852502" cy="1828290"/>
          </a:xfrm>
          <a:prstGeom prst="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30CC81-51BE-485F-B024-6DD850E22913}"/>
              </a:ext>
            </a:extLst>
          </p:cNvPr>
          <p:cNvSpPr txBox="1"/>
          <p:nvPr/>
        </p:nvSpPr>
        <p:spPr>
          <a:xfrm>
            <a:off x="730250" y="488950"/>
            <a:ext cx="6722836" cy="707886"/>
          </a:xfrm>
          <a:prstGeom prst="rect">
            <a:avLst/>
          </a:prstGeom>
          <a:noFill/>
          <a:ln>
            <a:noFill/>
          </a:ln>
        </p:spPr>
        <p:txBody>
          <a:bodyPr wrap="square" rtlCol="0">
            <a:spAutoFit/>
          </a:bodyPr>
          <a:lstStyle/>
          <a:p>
            <a:r>
              <a:rPr lang="en-US" sz="4000" dirty="0">
                <a:ln>
                  <a:solidFill>
                    <a:schemeClr val="bg1">
                      <a:lumMod val="75000"/>
                    </a:schemeClr>
                  </a:solidFill>
                </a:ln>
                <a:latin typeface="jabjai" panose="00000300000000000000" pitchFamily="2" charset="0"/>
              </a:rPr>
              <a:t>Naming Fractions</a:t>
            </a:r>
          </a:p>
        </p:txBody>
      </p:sp>
      <p:sp>
        <p:nvSpPr>
          <p:cNvPr id="2" name="TextBox 1">
            <a:extLst>
              <a:ext uri="{FF2B5EF4-FFF2-40B4-BE49-F238E27FC236}">
                <a16:creationId xmlns:a16="http://schemas.microsoft.com/office/drawing/2014/main" id="{D61F1592-07A6-46BC-889D-89A179EF213E}"/>
              </a:ext>
            </a:extLst>
          </p:cNvPr>
          <p:cNvSpPr txBox="1"/>
          <p:nvPr/>
        </p:nvSpPr>
        <p:spPr>
          <a:xfrm>
            <a:off x="308235" y="5152709"/>
            <a:ext cx="1441194" cy="351401"/>
          </a:xfrm>
          <a:prstGeom prst="rect">
            <a:avLst/>
          </a:prstGeom>
          <a:solidFill>
            <a:schemeClr val="bg1"/>
          </a:solidFill>
        </p:spPr>
        <p:txBody>
          <a:bodyPr wrap="square" rtlCol="0">
            <a:prstTxWarp prst="textChevronInverted">
              <a:avLst/>
            </a:prstTxWarp>
            <a:spAutoFit/>
          </a:bodyPr>
          <a:lstStyle/>
          <a:p>
            <a:r>
              <a:rPr lang="en-US" sz="2400" b="1" dirty="0">
                <a:ln w="10160">
                  <a:noFill/>
                  <a:prstDash val="solid"/>
                </a:ln>
                <a:solidFill>
                  <a:schemeClr val="tx1">
                    <a:lumMod val="50000"/>
                    <a:lumOff val="50000"/>
                  </a:schemeClr>
                </a:solidFill>
                <a:effectLst>
                  <a:outerShdw blurRad="38100" dist="22860" dir="5400000" algn="tl" rotWithShape="0">
                    <a:srgbClr val="000000">
                      <a:alpha val="30000"/>
                    </a:srgbClr>
                  </a:outerShdw>
                </a:effectLst>
                <a:latin typeface="Old English Text MT" panose="03040902040508030806" pitchFamily="66" charset="0"/>
              </a:rPr>
              <a:t>3 Chosen</a:t>
            </a:r>
          </a:p>
        </p:txBody>
      </p:sp>
      <p:sp>
        <p:nvSpPr>
          <p:cNvPr id="13" name="Oval 12">
            <a:extLst>
              <a:ext uri="{FF2B5EF4-FFF2-40B4-BE49-F238E27FC236}">
                <a16:creationId xmlns:a16="http://schemas.microsoft.com/office/drawing/2014/main" id="{EF3432D1-3844-4F1E-A2FA-400E779A0FB2}"/>
              </a:ext>
            </a:extLst>
          </p:cNvPr>
          <p:cNvSpPr/>
          <p:nvPr/>
        </p:nvSpPr>
        <p:spPr>
          <a:xfrm>
            <a:off x="766760" y="8016824"/>
            <a:ext cx="991580" cy="8600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cxnSp>
        <p:nvCxnSpPr>
          <p:cNvPr id="7" name="Straight Connector 6">
            <a:extLst>
              <a:ext uri="{FF2B5EF4-FFF2-40B4-BE49-F238E27FC236}">
                <a16:creationId xmlns:a16="http://schemas.microsoft.com/office/drawing/2014/main" id="{9ED734D1-C44E-458C-BCB0-F0573E76C405}"/>
              </a:ext>
            </a:extLst>
          </p:cNvPr>
          <p:cNvCxnSpPr>
            <a:cxnSpLocks/>
            <a:stCxn id="13" idx="2"/>
            <a:endCxn id="13" idx="6"/>
          </p:cNvCxnSpPr>
          <p:nvPr/>
        </p:nvCxnSpPr>
        <p:spPr>
          <a:xfrm>
            <a:off x="766760" y="8446845"/>
            <a:ext cx="991580" cy="0"/>
          </a:xfrm>
          <a:prstGeom prst="line">
            <a:avLst/>
          </a:prstGeom>
        </p:spPr>
        <p:style>
          <a:lnRef idx="1">
            <a:schemeClr val="dk1"/>
          </a:lnRef>
          <a:fillRef idx="0">
            <a:schemeClr val="dk1"/>
          </a:fillRef>
          <a:effectRef idx="0">
            <a:schemeClr val="dk1"/>
          </a:effectRef>
          <a:fontRef idx="minor">
            <a:schemeClr val="tx1"/>
          </a:fontRef>
        </p:style>
      </p:cxnSp>
      <p:grpSp>
        <p:nvGrpSpPr>
          <p:cNvPr id="39" name="Group 38">
            <a:extLst>
              <a:ext uri="{FF2B5EF4-FFF2-40B4-BE49-F238E27FC236}">
                <a16:creationId xmlns:a16="http://schemas.microsoft.com/office/drawing/2014/main" id="{00A43F9E-C16A-4FE4-B494-A779ED8B0689}"/>
              </a:ext>
            </a:extLst>
          </p:cNvPr>
          <p:cNvGrpSpPr/>
          <p:nvPr/>
        </p:nvGrpSpPr>
        <p:grpSpPr>
          <a:xfrm>
            <a:off x="4407683" y="6152398"/>
            <a:ext cx="780255" cy="787919"/>
            <a:chOff x="3232951" y="4919663"/>
            <a:chExt cx="1263935" cy="1276350"/>
          </a:xfrm>
        </p:grpSpPr>
        <p:sp>
          <p:nvSpPr>
            <p:cNvPr id="15" name="Rectangle: Rounded Corners 14">
              <a:extLst>
                <a:ext uri="{FF2B5EF4-FFF2-40B4-BE49-F238E27FC236}">
                  <a16:creationId xmlns:a16="http://schemas.microsoft.com/office/drawing/2014/main" id="{034E0004-BBE9-4FDC-8C3D-B95BA8026870}"/>
                </a:ext>
              </a:extLst>
            </p:cNvPr>
            <p:cNvSpPr/>
            <p:nvPr/>
          </p:nvSpPr>
          <p:spPr>
            <a:xfrm>
              <a:off x="3232951" y="4923857"/>
              <a:ext cx="1237639" cy="1237639"/>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cxnSp>
          <p:nvCxnSpPr>
            <p:cNvPr id="32" name="Straight Connector 31">
              <a:extLst>
                <a:ext uri="{FF2B5EF4-FFF2-40B4-BE49-F238E27FC236}">
                  <a16:creationId xmlns:a16="http://schemas.microsoft.com/office/drawing/2014/main" id="{0929FC7D-EFDD-442A-8107-C72D50774792}"/>
                </a:ext>
              </a:extLst>
            </p:cNvPr>
            <p:cNvCxnSpPr/>
            <p:nvPr/>
          </p:nvCxnSpPr>
          <p:spPr>
            <a:xfrm>
              <a:off x="3252788" y="4919663"/>
              <a:ext cx="1244098" cy="127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1EC3CF-DDBB-495F-9F96-07F4FC3C7653}"/>
                </a:ext>
              </a:extLst>
            </p:cNvPr>
            <p:cNvCxnSpPr/>
            <p:nvPr/>
          </p:nvCxnSpPr>
          <p:spPr>
            <a:xfrm flipH="1">
              <a:off x="3232951" y="4923857"/>
              <a:ext cx="1252268" cy="12376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49" name="Isosceles Triangle 48">
            <a:extLst>
              <a:ext uri="{FF2B5EF4-FFF2-40B4-BE49-F238E27FC236}">
                <a16:creationId xmlns:a16="http://schemas.microsoft.com/office/drawing/2014/main" id="{8B722D83-84A4-4574-B19E-02E1F4C26CDE}"/>
              </a:ext>
            </a:extLst>
          </p:cNvPr>
          <p:cNvSpPr/>
          <p:nvPr/>
        </p:nvSpPr>
        <p:spPr>
          <a:xfrm>
            <a:off x="4296602" y="4411404"/>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cxnSp>
        <p:nvCxnSpPr>
          <p:cNvPr id="51" name="Straight Connector 50">
            <a:extLst>
              <a:ext uri="{FF2B5EF4-FFF2-40B4-BE49-F238E27FC236}">
                <a16:creationId xmlns:a16="http://schemas.microsoft.com/office/drawing/2014/main" id="{7D9B9619-CA1E-4D3C-8724-40D5FD3B6E24}"/>
              </a:ext>
            </a:extLst>
          </p:cNvPr>
          <p:cNvCxnSpPr>
            <a:endCxn id="49" idx="2"/>
          </p:cNvCxnSpPr>
          <p:nvPr/>
        </p:nvCxnSpPr>
        <p:spPr>
          <a:xfrm flipH="1">
            <a:off x="4296602" y="5003167"/>
            <a:ext cx="538162" cy="322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0F722D-3B19-4357-9043-19D96CA0C3C9}"/>
              </a:ext>
            </a:extLst>
          </p:cNvPr>
          <p:cNvCxnSpPr>
            <a:stCxn id="49" idx="0"/>
          </p:cNvCxnSpPr>
          <p:nvPr/>
        </p:nvCxnSpPr>
        <p:spPr>
          <a:xfrm>
            <a:off x="4826954" y="4411404"/>
            <a:ext cx="0" cy="582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9CA540-1A6E-457E-9516-B55EFB1280A3}"/>
              </a:ext>
            </a:extLst>
          </p:cNvPr>
          <p:cNvCxnSpPr>
            <a:endCxn id="49" idx="4"/>
          </p:cNvCxnSpPr>
          <p:nvPr/>
        </p:nvCxnSpPr>
        <p:spPr>
          <a:xfrm>
            <a:off x="4834764" y="5003167"/>
            <a:ext cx="522542" cy="32263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6" name="Ink 35">
                <a:extLst>
                  <a:ext uri="{FF2B5EF4-FFF2-40B4-BE49-F238E27FC236}">
                    <a16:creationId xmlns:a16="http://schemas.microsoft.com/office/drawing/2014/main" id="{5939B549-3454-4282-8E10-D5292B9ED24F}"/>
                  </a:ext>
                </a:extLst>
              </p14:cNvPr>
              <p14:cNvContentPartPr/>
              <p14:nvPr/>
            </p14:nvContentPartPr>
            <p14:xfrm>
              <a:off x="2552448" y="3282274"/>
              <a:ext cx="9720" cy="180"/>
            </p14:xfrm>
          </p:contentPart>
        </mc:Choice>
        <mc:Fallback xmlns="">
          <p:pic>
            <p:nvPicPr>
              <p:cNvPr id="36" name="Ink 35">
                <a:extLst>
                  <a:ext uri="{FF2B5EF4-FFF2-40B4-BE49-F238E27FC236}">
                    <a16:creationId xmlns:a16="http://schemas.microsoft.com/office/drawing/2014/main" id="{5939B549-3454-4282-8E10-D5292B9ED24F}"/>
                  </a:ext>
                </a:extLst>
              </p:cNvPr>
              <p:cNvPicPr/>
              <p:nvPr/>
            </p:nvPicPr>
            <p:blipFill>
              <a:blip r:embed="rId4"/>
              <a:stretch>
                <a:fillRect/>
              </a:stretch>
            </p:blipFill>
            <p:spPr>
              <a:xfrm>
                <a:off x="2543769" y="3277774"/>
                <a:ext cx="2673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3" name="Ink 42">
                <a:extLst>
                  <a:ext uri="{FF2B5EF4-FFF2-40B4-BE49-F238E27FC236}">
                    <a16:creationId xmlns:a16="http://schemas.microsoft.com/office/drawing/2014/main" id="{20EF8C98-2BEA-4671-8F75-034C7ADE158B}"/>
                  </a:ext>
                </a:extLst>
              </p14:cNvPr>
              <p14:cNvContentPartPr/>
              <p14:nvPr/>
            </p14:nvContentPartPr>
            <p14:xfrm>
              <a:off x="1780783" y="2905595"/>
              <a:ext cx="769934" cy="435702"/>
            </p14:xfrm>
          </p:contentPart>
        </mc:Choice>
        <mc:Fallback xmlns="">
          <p:pic>
            <p:nvPicPr>
              <p:cNvPr id="43" name="Ink 42">
                <a:extLst>
                  <a:ext uri="{FF2B5EF4-FFF2-40B4-BE49-F238E27FC236}">
                    <a16:creationId xmlns:a16="http://schemas.microsoft.com/office/drawing/2014/main" id="{20EF8C98-2BEA-4671-8F75-034C7ADE158B}"/>
                  </a:ext>
                </a:extLst>
              </p:cNvPr>
              <p:cNvPicPr/>
              <p:nvPr/>
            </p:nvPicPr>
            <p:blipFill>
              <a:blip r:embed="rId6"/>
              <a:stretch>
                <a:fillRect/>
              </a:stretch>
            </p:blipFill>
            <p:spPr>
              <a:xfrm>
                <a:off x="1762785" y="2887606"/>
                <a:ext cx="805569" cy="471321"/>
              </a:xfrm>
              <a:prstGeom prst="rect">
                <a:avLst/>
              </a:prstGeom>
            </p:spPr>
          </p:pic>
        </mc:Fallback>
      </mc:AlternateContent>
      <p:cxnSp>
        <p:nvCxnSpPr>
          <p:cNvPr id="6" name="Straight Connector 5">
            <a:extLst>
              <a:ext uri="{FF2B5EF4-FFF2-40B4-BE49-F238E27FC236}">
                <a16:creationId xmlns:a16="http://schemas.microsoft.com/office/drawing/2014/main" id="{A4F79277-4074-4F5A-B27C-E93B24D95263}"/>
              </a:ext>
            </a:extLst>
          </p:cNvPr>
          <p:cNvCxnSpPr>
            <a:cxnSpLocks/>
            <a:stCxn id="13" idx="1"/>
            <a:endCxn id="13" idx="5"/>
          </p:cNvCxnSpPr>
          <p:nvPr/>
        </p:nvCxnSpPr>
        <p:spPr>
          <a:xfrm>
            <a:off x="911974" y="8142774"/>
            <a:ext cx="701152" cy="6081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DD80E0-C7EA-46B5-B4D3-936883296B26}"/>
              </a:ext>
            </a:extLst>
          </p:cNvPr>
          <p:cNvCxnSpPr>
            <a:cxnSpLocks/>
            <a:stCxn id="13" idx="0"/>
            <a:endCxn id="13" idx="4"/>
          </p:cNvCxnSpPr>
          <p:nvPr/>
        </p:nvCxnSpPr>
        <p:spPr>
          <a:xfrm>
            <a:off x="1262550" y="8016824"/>
            <a:ext cx="0" cy="860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11CD42-DA97-4125-90E8-055011AE4757}"/>
              </a:ext>
            </a:extLst>
          </p:cNvPr>
          <p:cNvCxnSpPr>
            <a:cxnSpLocks/>
            <a:stCxn id="13" idx="7"/>
            <a:endCxn id="13" idx="3"/>
          </p:cNvCxnSpPr>
          <p:nvPr/>
        </p:nvCxnSpPr>
        <p:spPr>
          <a:xfrm flipH="1">
            <a:off x="911974" y="8142774"/>
            <a:ext cx="701152" cy="608142"/>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0E503DD8-440A-4593-9DC8-B77E951D14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0979" y="2520614"/>
            <a:ext cx="896460" cy="624279"/>
          </a:xfrm>
          <a:prstGeom prst="rect">
            <a:avLst/>
          </a:prstGeom>
        </p:spPr>
      </p:pic>
      <p:sp>
        <p:nvSpPr>
          <p:cNvPr id="52" name="TextBox 51">
            <a:extLst>
              <a:ext uri="{FF2B5EF4-FFF2-40B4-BE49-F238E27FC236}">
                <a16:creationId xmlns:a16="http://schemas.microsoft.com/office/drawing/2014/main" id="{FDFA1BDD-F1E0-4B23-91C2-DB3BA0E2EF2E}"/>
              </a:ext>
            </a:extLst>
          </p:cNvPr>
          <p:cNvSpPr txBox="1"/>
          <p:nvPr/>
        </p:nvSpPr>
        <p:spPr>
          <a:xfrm>
            <a:off x="2436384" y="4067550"/>
            <a:ext cx="794106" cy="307777"/>
          </a:xfrm>
          <a:prstGeom prst="rect">
            <a:avLst/>
          </a:prstGeom>
          <a:noFill/>
        </p:spPr>
        <p:txBody>
          <a:bodyPr wrap="square" rtlCol="0">
            <a:spAutoFit/>
          </a:bodyPr>
          <a:lstStyle/>
          <a:p>
            <a:pPr algn="ctr"/>
            <a:r>
              <a:rPr lang="en-US" sz="1400" kern="1200" dirty="0">
                <a:solidFill>
                  <a:schemeClr val="tx1"/>
                </a:solidFill>
                <a:latin typeface="Eras Light ITC" panose="020B0402030504020804" pitchFamily="34" charset="0"/>
              </a:rPr>
              <a:t>half</a:t>
            </a:r>
          </a:p>
        </p:txBody>
      </p:sp>
      <p:grpSp>
        <p:nvGrpSpPr>
          <p:cNvPr id="50" name="Group 49">
            <a:extLst>
              <a:ext uri="{FF2B5EF4-FFF2-40B4-BE49-F238E27FC236}">
                <a16:creationId xmlns:a16="http://schemas.microsoft.com/office/drawing/2014/main" id="{EDD14E25-98E0-47C0-8F1C-82F9928DF20F}"/>
              </a:ext>
            </a:extLst>
          </p:cNvPr>
          <p:cNvGrpSpPr/>
          <p:nvPr/>
        </p:nvGrpSpPr>
        <p:grpSpPr>
          <a:xfrm>
            <a:off x="4036919" y="2780885"/>
            <a:ext cx="1107356" cy="1076056"/>
            <a:chOff x="5141446" y="5883544"/>
            <a:chExt cx="1963297" cy="1907804"/>
          </a:xfrm>
        </p:grpSpPr>
        <p:grpSp>
          <p:nvGrpSpPr>
            <p:cNvPr id="41" name="Group 40">
              <a:extLst>
                <a:ext uri="{FF2B5EF4-FFF2-40B4-BE49-F238E27FC236}">
                  <a16:creationId xmlns:a16="http://schemas.microsoft.com/office/drawing/2014/main" id="{B6599587-3B1D-4C3C-8D43-9DFECACD784F}"/>
                </a:ext>
              </a:extLst>
            </p:cNvPr>
            <p:cNvGrpSpPr/>
            <p:nvPr/>
          </p:nvGrpSpPr>
          <p:grpSpPr>
            <a:xfrm>
              <a:off x="5141446" y="5883544"/>
              <a:ext cx="1963297" cy="1907804"/>
              <a:chOff x="5270158" y="4086022"/>
              <a:chExt cx="1959317" cy="1959317"/>
            </a:xfrm>
          </p:grpSpPr>
          <p:sp>
            <p:nvSpPr>
              <p:cNvPr id="20" name="Star: 6 Points 19">
                <a:extLst>
                  <a:ext uri="{FF2B5EF4-FFF2-40B4-BE49-F238E27FC236}">
                    <a16:creationId xmlns:a16="http://schemas.microsoft.com/office/drawing/2014/main" id="{CAB7D8F0-CCE5-4CE2-9342-465A1B4FA516}"/>
                  </a:ext>
                </a:extLst>
              </p:cNvPr>
              <p:cNvSpPr/>
              <p:nvPr/>
            </p:nvSpPr>
            <p:spPr>
              <a:xfrm>
                <a:off x="5270158" y="4086022"/>
                <a:ext cx="1959317" cy="1959317"/>
              </a:xfrm>
              <a:prstGeom prst="star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grpSp>
            <p:nvGrpSpPr>
              <p:cNvPr id="40" name="Group 39">
                <a:extLst>
                  <a:ext uri="{FF2B5EF4-FFF2-40B4-BE49-F238E27FC236}">
                    <a16:creationId xmlns:a16="http://schemas.microsoft.com/office/drawing/2014/main" id="{8806F1DE-508E-47FE-8DB1-9F69C896603A}"/>
                  </a:ext>
                </a:extLst>
              </p:cNvPr>
              <p:cNvGrpSpPr/>
              <p:nvPr/>
            </p:nvGrpSpPr>
            <p:grpSpPr>
              <a:xfrm>
                <a:off x="5595271" y="4569550"/>
                <a:ext cx="1314925" cy="984731"/>
                <a:chOff x="5595271" y="4569550"/>
                <a:chExt cx="1314925" cy="984731"/>
              </a:xfrm>
            </p:grpSpPr>
            <p:cxnSp>
              <p:nvCxnSpPr>
                <p:cNvPr id="19" name="Straight Connector 18">
                  <a:extLst>
                    <a:ext uri="{FF2B5EF4-FFF2-40B4-BE49-F238E27FC236}">
                      <a16:creationId xmlns:a16="http://schemas.microsoft.com/office/drawing/2014/main" id="{FCFA890A-D4AC-4CAE-A455-2B889BB80B60}"/>
                    </a:ext>
                  </a:extLst>
                </p:cNvPr>
                <p:cNvCxnSpPr>
                  <a:cxnSpLocks/>
                </p:cNvCxnSpPr>
                <p:nvPr/>
              </p:nvCxnSpPr>
              <p:spPr>
                <a:xfrm>
                  <a:off x="5914167" y="4571773"/>
                  <a:ext cx="663607" cy="979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D0F78A-57C0-46BF-9B94-D13959DC55D0}"/>
                    </a:ext>
                  </a:extLst>
                </p:cNvPr>
                <p:cNvCxnSpPr>
                  <a:cxnSpLocks/>
                </p:cNvCxnSpPr>
                <p:nvPr/>
              </p:nvCxnSpPr>
              <p:spPr>
                <a:xfrm>
                  <a:off x="6577134" y="4569550"/>
                  <a:ext cx="316489" cy="491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2CC39-D844-441D-AB6F-CE91924666B7}"/>
                    </a:ext>
                  </a:extLst>
                </p:cNvPr>
                <p:cNvCxnSpPr>
                  <a:cxnSpLocks/>
                </p:cNvCxnSpPr>
                <p:nvPr/>
              </p:nvCxnSpPr>
              <p:spPr>
                <a:xfrm flipH="1">
                  <a:off x="6581776" y="5057225"/>
                  <a:ext cx="328420" cy="493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B8EB80-AD29-412A-9CF0-C06FF3752F83}"/>
                    </a:ext>
                  </a:extLst>
                </p:cNvPr>
                <p:cNvCxnSpPr>
                  <a:cxnSpLocks/>
                </p:cNvCxnSpPr>
                <p:nvPr/>
              </p:nvCxnSpPr>
              <p:spPr>
                <a:xfrm flipH="1">
                  <a:off x="5923409" y="4569550"/>
                  <a:ext cx="663442" cy="98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DBE534-4E79-453A-8F40-FF9C299980B3}"/>
                    </a:ext>
                  </a:extLst>
                </p:cNvPr>
                <p:cNvCxnSpPr>
                  <a:cxnSpLocks/>
                </p:cNvCxnSpPr>
                <p:nvPr/>
              </p:nvCxnSpPr>
              <p:spPr>
                <a:xfrm flipV="1">
                  <a:off x="5923884" y="5551900"/>
                  <a:ext cx="64360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E46E9-04B2-46D3-809B-FB5C7912D0F3}"/>
                    </a:ext>
                  </a:extLst>
                </p:cNvPr>
                <p:cNvCxnSpPr/>
                <p:nvPr/>
              </p:nvCxnSpPr>
              <p:spPr>
                <a:xfrm flipH="1">
                  <a:off x="5595271" y="4579615"/>
                  <a:ext cx="328613" cy="486065"/>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61" name="Straight Connector 60">
              <a:extLst>
                <a:ext uri="{FF2B5EF4-FFF2-40B4-BE49-F238E27FC236}">
                  <a16:creationId xmlns:a16="http://schemas.microsoft.com/office/drawing/2014/main" id="{0B284F99-7D87-4556-ABAE-2F506159637A}"/>
                </a:ext>
              </a:extLst>
            </p:cNvPr>
            <p:cNvCxnSpPr/>
            <p:nvPr/>
          </p:nvCxnSpPr>
          <p:spPr>
            <a:xfrm>
              <a:off x="5799174" y="6377136"/>
              <a:ext cx="649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3FFAE80-27A5-4D20-8E1D-CF30E0ECB9B0}"/>
                </a:ext>
              </a:extLst>
            </p:cNvPr>
            <p:cNvCxnSpPr/>
            <p:nvPr/>
          </p:nvCxnSpPr>
          <p:spPr>
            <a:xfrm>
              <a:off x="5466559" y="6862038"/>
              <a:ext cx="129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1193830-E986-438C-8E6C-A9D33697BE5F}"/>
                </a:ext>
              </a:extLst>
            </p:cNvPr>
            <p:cNvCxnSpPr/>
            <p:nvPr/>
          </p:nvCxnSpPr>
          <p:spPr>
            <a:xfrm>
              <a:off x="5466559" y="6862038"/>
              <a:ext cx="328138" cy="489764"/>
            </a:xfrm>
            <a:prstGeom prst="line">
              <a:avLst/>
            </a:prstGeom>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25F24C86-82B6-4618-9FF9-A6B68B551747}"/>
              </a:ext>
            </a:extLst>
          </p:cNvPr>
          <p:cNvSpPr txBox="1"/>
          <p:nvPr/>
        </p:nvSpPr>
        <p:spPr>
          <a:xfrm>
            <a:off x="2646245" y="2595171"/>
            <a:ext cx="568269" cy="307777"/>
          </a:xfrm>
          <a:prstGeom prst="rect">
            <a:avLst/>
          </a:prstGeom>
          <a:noFill/>
        </p:spPr>
        <p:txBody>
          <a:bodyPr wrap="square" rtlCol="0">
            <a:spAutoFit/>
          </a:bodyPr>
          <a:lstStyle/>
          <a:p>
            <a:pPr algn="ctr"/>
            <a:r>
              <a:rPr lang="en-US" sz="1400" kern="1200" dirty="0">
                <a:solidFill>
                  <a:schemeClr val="tx1"/>
                </a:solidFill>
                <a:latin typeface="Old English Text MT" panose="03040902040508030806" pitchFamily="66" charset="0"/>
              </a:rPr>
              <a:t>one</a:t>
            </a:r>
          </a:p>
        </p:txBody>
      </p:sp>
      <p:pic>
        <p:nvPicPr>
          <p:cNvPr id="75" name="Picture 74">
            <a:extLst>
              <a:ext uri="{FF2B5EF4-FFF2-40B4-BE49-F238E27FC236}">
                <a16:creationId xmlns:a16="http://schemas.microsoft.com/office/drawing/2014/main" id="{177AACF3-5CD2-4C10-AAC5-3EAAE7A015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08140" y="3875756"/>
            <a:ext cx="807459" cy="562300"/>
          </a:xfrm>
          <a:prstGeom prst="rect">
            <a:avLst/>
          </a:prstGeom>
        </p:spPr>
      </p:pic>
      <p:sp>
        <p:nvSpPr>
          <p:cNvPr id="76" name="Rectangle 75">
            <a:extLst>
              <a:ext uri="{FF2B5EF4-FFF2-40B4-BE49-F238E27FC236}">
                <a16:creationId xmlns:a16="http://schemas.microsoft.com/office/drawing/2014/main" id="{A997519A-3144-4829-B6CA-A209E0DF241E}"/>
              </a:ext>
            </a:extLst>
          </p:cNvPr>
          <p:cNvSpPr/>
          <p:nvPr/>
        </p:nvSpPr>
        <p:spPr>
          <a:xfrm rot="5400000">
            <a:off x="-9866" y="3468199"/>
            <a:ext cx="1975543"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9797A181-682F-40DD-B4B8-60188275280A}"/>
              </a:ext>
            </a:extLst>
          </p:cNvPr>
          <p:cNvCxnSpPr>
            <a:cxnSpLocks/>
          </p:cNvCxnSpPr>
          <p:nvPr/>
        </p:nvCxnSpPr>
        <p:spPr>
          <a:xfrm>
            <a:off x="738958" y="3535699"/>
            <a:ext cx="46173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2A41BB66-D70E-4EC7-98A2-84C4E5D1874D}"/>
              </a:ext>
            </a:extLst>
          </p:cNvPr>
          <p:cNvGrpSpPr/>
          <p:nvPr/>
        </p:nvGrpSpPr>
        <p:grpSpPr>
          <a:xfrm>
            <a:off x="4306763" y="7619976"/>
            <a:ext cx="373856" cy="1367929"/>
            <a:chOff x="3982502" y="7641748"/>
            <a:chExt cx="373856" cy="1367929"/>
          </a:xfrm>
        </p:grpSpPr>
        <p:sp>
          <p:nvSpPr>
            <p:cNvPr id="80" name="Rectangle 79">
              <a:extLst>
                <a:ext uri="{FF2B5EF4-FFF2-40B4-BE49-F238E27FC236}">
                  <a16:creationId xmlns:a16="http://schemas.microsoft.com/office/drawing/2014/main" id="{28170187-3E18-4C82-A319-1F296850F23E}"/>
                </a:ext>
              </a:extLst>
            </p:cNvPr>
            <p:cNvSpPr/>
            <p:nvPr/>
          </p:nvSpPr>
          <p:spPr>
            <a:xfrm rot="5400000">
              <a:off x="3488491" y="8258214"/>
              <a:ext cx="1367929"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82C68FE8-EF92-47D3-AAA6-C0FE81CF6578}"/>
                </a:ext>
              </a:extLst>
            </p:cNvPr>
            <p:cNvCxnSpPr>
              <a:cxnSpLocks/>
            </p:cNvCxnSpPr>
            <p:nvPr/>
          </p:nvCxnSpPr>
          <p:spPr>
            <a:xfrm>
              <a:off x="3982502" y="8705747"/>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348D452-0763-40BB-8FBC-CB08D8C371CA}"/>
                </a:ext>
              </a:extLst>
            </p:cNvPr>
            <p:cNvCxnSpPr>
              <a:cxnSpLocks/>
            </p:cNvCxnSpPr>
            <p:nvPr/>
          </p:nvCxnSpPr>
          <p:spPr>
            <a:xfrm>
              <a:off x="3982502" y="8858146"/>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8526990-6DE7-4B80-AD25-8C3B3B6D8496}"/>
                </a:ext>
              </a:extLst>
            </p:cNvPr>
            <p:cNvCxnSpPr>
              <a:cxnSpLocks/>
            </p:cNvCxnSpPr>
            <p:nvPr/>
          </p:nvCxnSpPr>
          <p:spPr>
            <a:xfrm>
              <a:off x="3982502" y="8555729"/>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E0DB5FF-AEF5-44C9-9561-8141FB611A17}"/>
                </a:ext>
              </a:extLst>
            </p:cNvPr>
            <p:cNvCxnSpPr>
              <a:cxnSpLocks/>
            </p:cNvCxnSpPr>
            <p:nvPr/>
          </p:nvCxnSpPr>
          <p:spPr>
            <a:xfrm>
              <a:off x="3982502" y="8415234"/>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0D5378-5D90-4A57-92F0-C82BAA0C7F18}"/>
                </a:ext>
              </a:extLst>
            </p:cNvPr>
            <p:cNvCxnSpPr>
              <a:cxnSpLocks/>
            </p:cNvCxnSpPr>
            <p:nvPr/>
          </p:nvCxnSpPr>
          <p:spPr>
            <a:xfrm>
              <a:off x="3982502" y="8256881"/>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C9CEDA-4E45-4AB0-8265-D559D85AD542}"/>
                </a:ext>
              </a:extLst>
            </p:cNvPr>
            <p:cNvCxnSpPr>
              <a:cxnSpLocks/>
            </p:cNvCxnSpPr>
            <p:nvPr/>
          </p:nvCxnSpPr>
          <p:spPr>
            <a:xfrm>
              <a:off x="3982502" y="8105672"/>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7A8F5BF-088F-4F8F-AE29-9316F4076A64}"/>
                </a:ext>
              </a:extLst>
            </p:cNvPr>
            <p:cNvCxnSpPr>
              <a:cxnSpLocks/>
            </p:cNvCxnSpPr>
            <p:nvPr/>
          </p:nvCxnSpPr>
          <p:spPr>
            <a:xfrm>
              <a:off x="3982502" y="7950891"/>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B262359-DD51-4C61-AF3E-87278004927B}"/>
                </a:ext>
              </a:extLst>
            </p:cNvPr>
            <p:cNvCxnSpPr>
              <a:cxnSpLocks/>
            </p:cNvCxnSpPr>
            <p:nvPr/>
          </p:nvCxnSpPr>
          <p:spPr>
            <a:xfrm>
              <a:off x="3982502" y="7791347"/>
              <a:ext cx="373856"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9">
            <p14:nvContentPartPr>
              <p14:cNvPr id="62" name="Ink 61">
                <a:extLst>
                  <a:ext uri="{FF2B5EF4-FFF2-40B4-BE49-F238E27FC236}">
                    <a16:creationId xmlns:a16="http://schemas.microsoft.com/office/drawing/2014/main" id="{35923C82-BF5E-4891-B340-88F91016897B}"/>
                  </a:ext>
                </a:extLst>
              </p14:cNvPr>
              <p14:cNvContentPartPr/>
              <p14:nvPr/>
            </p14:nvContentPartPr>
            <p14:xfrm>
              <a:off x="1926818" y="3476142"/>
              <a:ext cx="525041" cy="600491"/>
            </p14:xfrm>
          </p:contentPart>
        </mc:Choice>
        <mc:Fallback xmlns="">
          <p:pic>
            <p:nvPicPr>
              <p:cNvPr id="62" name="Ink 61">
                <a:extLst>
                  <a:ext uri="{FF2B5EF4-FFF2-40B4-BE49-F238E27FC236}">
                    <a16:creationId xmlns:a16="http://schemas.microsoft.com/office/drawing/2014/main" id="{35923C82-BF5E-4891-B340-88F91016897B}"/>
                  </a:ext>
                </a:extLst>
              </p:cNvPr>
              <p:cNvPicPr/>
              <p:nvPr/>
            </p:nvPicPr>
            <p:blipFill>
              <a:blip r:embed="rId10"/>
              <a:stretch>
                <a:fillRect/>
              </a:stretch>
            </p:blipFill>
            <p:spPr>
              <a:xfrm>
                <a:off x="1898369" y="3447701"/>
                <a:ext cx="581938" cy="65737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2" name="Ink 81">
                <a:extLst>
                  <a:ext uri="{FF2B5EF4-FFF2-40B4-BE49-F238E27FC236}">
                    <a16:creationId xmlns:a16="http://schemas.microsoft.com/office/drawing/2014/main" id="{4EBAAE58-CC76-4775-A6B0-41AF9500954E}"/>
                  </a:ext>
                </a:extLst>
              </p14:cNvPr>
              <p14:cNvContentPartPr/>
              <p14:nvPr/>
            </p14:nvContentPartPr>
            <p14:xfrm>
              <a:off x="6796356" y="3055673"/>
              <a:ext cx="45719" cy="45719"/>
            </p14:xfrm>
          </p:contentPart>
        </mc:Choice>
        <mc:Fallback xmlns="">
          <p:pic>
            <p:nvPicPr>
              <p:cNvPr id="82" name="Ink 81">
                <a:extLst>
                  <a:ext uri="{FF2B5EF4-FFF2-40B4-BE49-F238E27FC236}">
                    <a16:creationId xmlns:a16="http://schemas.microsoft.com/office/drawing/2014/main" id="{4EBAAE58-CC76-4775-A6B0-41AF9500954E}"/>
                  </a:ext>
                </a:extLst>
              </p:cNvPr>
              <p:cNvPicPr/>
              <p:nvPr/>
            </p:nvPicPr>
            <p:blipFill>
              <a:blip r:embed="rId12"/>
              <a:stretch>
                <a:fillRect/>
              </a:stretch>
            </p:blipFill>
            <p:spPr>
              <a:xfrm>
                <a:off x="6787356" y="1912698"/>
                <a:ext cx="63359"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0" name="Ink 89">
                <a:extLst>
                  <a:ext uri="{FF2B5EF4-FFF2-40B4-BE49-F238E27FC236}">
                    <a16:creationId xmlns:a16="http://schemas.microsoft.com/office/drawing/2014/main" id="{8948F9AF-2B7B-4F14-84A1-DFB9AA1D1D62}"/>
                  </a:ext>
                </a:extLst>
              </p14:cNvPr>
              <p14:cNvContentPartPr/>
              <p14:nvPr/>
            </p14:nvContentPartPr>
            <p14:xfrm>
              <a:off x="6035757" y="2832753"/>
              <a:ext cx="592064" cy="266191"/>
            </p14:xfrm>
          </p:contentPart>
        </mc:Choice>
        <mc:Fallback xmlns="">
          <p:pic>
            <p:nvPicPr>
              <p:cNvPr id="90" name="Ink 89">
                <a:extLst>
                  <a:ext uri="{FF2B5EF4-FFF2-40B4-BE49-F238E27FC236}">
                    <a16:creationId xmlns:a16="http://schemas.microsoft.com/office/drawing/2014/main" id="{8948F9AF-2B7B-4F14-84A1-DFB9AA1D1D62}"/>
                  </a:ext>
                </a:extLst>
              </p:cNvPr>
              <p:cNvPicPr/>
              <p:nvPr/>
            </p:nvPicPr>
            <p:blipFill>
              <a:blip r:embed="rId14"/>
              <a:stretch>
                <a:fillRect/>
              </a:stretch>
            </p:blipFill>
            <p:spPr>
              <a:xfrm>
                <a:off x="6017761" y="2814743"/>
                <a:ext cx="628416" cy="301851"/>
              </a:xfrm>
              <a:prstGeom prst="rect">
                <a:avLst/>
              </a:prstGeom>
            </p:spPr>
          </p:pic>
        </mc:Fallback>
      </mc:AlternateContent>
      <p:pic>
        <p:nvPicPr>
          <p:cNvPr id="91" name="Picture 90">
            <a:extLst>
              <a:ext uri="{FF2B5EF4-FFF2-40B4-BE49-F238E27FC236}">
                <a16:creationId xmlns:a16="http://schemas.microsoft.com/office/drawing/2014/main" id="{42E6C4B6-BD1C-4EBE-B940-CE0A575833B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05047" y="2736836"/>
            <a:ext cx="689360" cy="480058"/>
          </a:xfrm>
          <a:prstGeom prst="rect">
            <a:avLst/>
          </a:prstGeom>
        </p:spPr>
      </p:pic>
      <p:pic>
        <p:nvPicPr>
          <p:cNvPr id="94" name="Picture 93">
            <a:extLst>
              <a:ext uri="{FF2B5EF4-FFF2-40B4-BE49-F238E27FC236}">
                <a16:creationId xmlns:a16="http://schemas.microsoft.com/office/drawing/2014/main" id="{31FC6C02-19D8-455F-AE1A-8707D19450B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V="1">
            <a:off x="6582881" y="3322462"/>
            <a:ext cx="620920" cy="432398"/>
          </a:xfrm>
          <a:prstGeom prst="rect">
            <a:avLst/>
          </a:prstGeom>
        </p:spPr>
      </p:pic>
      <mc:AlternateContent xmlns:mc="http://schemas.openxmlformats.org/markup-compatibility/2006" xmlns:p14="http://schemas.microsoft.com/office/powerpoint/2010/main">
        <mc:Choice Requires="p14">
          <p:contentPart p14:bwMode="auto" r:id="rId17">
            <p14:nvContentPartPr>
              <p14:cNvPr id="95" name="Ink 94">
                <a:extLst>
                  <a:ext uri="{FF2B5EF4-FFF2-40B4-BE49-F238E27FC236}">
                    <a16:creationId xmlns:a16="http://schemas.microsoft.com/office/drawing/2014/main" id="{F1A3904C-F26C-4E21-BF01-CB8BF92FF476}"/>
                  </a:ext>
                </a:extLst>
              </p14:cNvPr>
              <p14:cNvContentPartPr/>
              <p14:nvPr/>
            </p14:nvContentPartPr>
            <p14:xfrm>
              <a:off x="6170728" y="3249542"/>
              <a:ext cx="403746" cy="366869"/>
            </p14:xfrm>
          </p:contentPart>
        </mc:Choice>
        <mc:Fallback xmlns="">
          <p:pic>
            <p:nvPicPr>
              <p:cNvPr id="95" name="Ink 94">
                <a:extLst>
                  <a:ext uri="{FF2B5EF4-FFF2-40B4-BE49-F238E27FC236}">
                    <a16:creationId xmlns:a16="http://schemas.microsoft.com/office/drawing/2014/main" id="{F1A3904C-F26C-4E21-BF01-CB8BF92FF476}"/>
                  </a:ext>
                </a:extLst>
              </p:cNvPr>
              <p:cNvPicPr/>
              <p:nvPr/>
            </p:nvPicPr>
            <p:blipFill>
              <a:blip r:embed="rId18"/>
              <a:stretch>
                <a:fillRect/>
              </a:stretch>
            </p:blipFill>
            <p:spPr>
              <a:xfrm>
                <a:off x="6142300" y="3221128"/>
                <a:ext cx="460601" cy="42369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0" name="Ink 99">
                <a:extLst>
                  <a:ext uri="{FF2B5EF4-FFF2-40B4-BE49-F238E27FC236}">
                    <a16:creationId xmlns:a16="http://schemas.microsoft.com/office/drawing/2014/main" id="{F1EBA251-662B-419A-BEC3-D9E951FC10EE}"/>
                  </a:ext>
                </a:extLst>
              </p14:cNvPr>
              <p14:cNvContentPartPr/>
              <p14:nvPr/>
            </p14:nvContentPartPr>
            <p14:xfrm>
              <a:off x="3054059" y="6718370"/>
              <a:ext cx="45719" cy="45719"/>
            </p14:xfrm>
          </p:contentPart>
        </mc:Choice>
        <mc:Fallback xmlns="">
          <p:pic>
            <p:nvPicPr>
              <p:cNvPr id="100" name="Ink 99">
                <a:extLst>
                  <a:ext uri="{FF2B5EF4-FFF2-40B4-BE49-F238E27FC236}">
                    <a16:creationId xmlns:a16="http://schemas.microsoft.com/office/drawing/2014/main" id="{F1EBA251-662B-419A-BEC3-D9E951FC10EE}"/>
                  </a:ext>
                </a:extLst>
              </p:cNvPr>
              <p:cNvPicPr/>
              <p:nvPr/>
            </p:nvPicPr>
            <p:blipFill>
              <a:blip r:embed="rId20"/>
              <a:stretch>
                <a:fillRect/>
              </a:stretch>
            </p:blipFill>
            <p:spPr>
              <a:xfrm>
                <a:off x="1911084" y="5575395"/>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1" name="Ink 100">
                <a:extLst>
                  <a:ext uri="{FF2B5EF4-FFF2-40B4-BE49-F238E27FC236}">
                    <a16:creationId xmlns:a16="http://schemas.microsoft.com/office/drawing/2014/main" id="{E7F0FC38-F3E7-4025-A30E-F7F5625BAA8D}"/>
                  </a:ext>
                </a:extLst>
              </p14:cNvPr>
              <p14:cNvContentPartPr/>
              <p14:nvPr/>
            </p14:nvContentPartPr>
            <p14:xfrm>
              <a:off x="2282395" y="6341692"/>
              <a:ext cx="592064" cy="266191"/>
            </p14:xfrm>
          </p:contentPart>
        </mc:Choice>
        <mc:Fallback xmlns="">
          <p:pic>
            <p:nvPicPr>
              <p:cNvPr id="101" name="Ink 100">
                <a:extLst>
                  <a:ext uri="{FF2B5EF4-FFF2-40B4-BE49-F238E27FC236}">
                    <a16:creationId xmlns:a16="http://schemas.microsoft.com/office/drawing/2014/main" id="{E7F0FC38-F3E7-4025-A30E-F7F5625BAA8D}"/>
                  </a:ext>
                </a:extLst>
              </p:cNvPr>
              <p:cNvPicPr/>
              <p:nvPr/>
            </p:nvPicPr>
            <p:blipFill>
              <a:blip r:embed="rId22"/>
              <a:stretch>
                <a:fillRect/>
              </a:stretch>
            </p:blipFill>
            <p:spPr>
              <a:xfrm>
                <a:off x="2264399" y="6323682"/>
                <a:ext cx="628416" cy="301851"/>
              </a:xfrm>
              <a:prstGeom prst="rect">
                <a:avLst/>
              </a:prstGeom>
            </p:spPr>
          </p:pic>
        </mc:Fallback>
      </mc:AlternateContent>
      <p:pic>
        <p:nvPicPr>
          <p:cNvPr id="102" name="Picture 101">
            <a:extLst>
              <a:ext uri="{FF2B5EF4-FFF2-40B4-BE49-F238E27FC236}">
                <a16:creationId xmlns:a16="http://schemas.microsoft.com/office/drawing/2014/main" id="{FFACB278-637B-4202-8D8C-A03600F2AB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62750" y="6399533"/>
            <a:ext cx="689360" cy="480058"/>
          </a:xfrm>
          <a:prstGeom prst="rect">
            <a:avLst/>
          </a:prstGeom>
        </p:spPr>
      </p:pic>
      <p:sp>
        <p:nvSpPr>
          <p:cNvPr id="103" name="TextBox 102">
            <a:extLst>
              <a:ext uri="{FF2B5EF4-FFF2-40B4-BE49-F238E27FC236}">
                <a16:creationId xmlns:a16="http://schemas.microsoft.com/office/drawing/2014/main" id="{EE70D6D9-C9E2-47ED-87EA-D467ECD4246E}"/>
              </a:ext>
            </a:extLst>
          </p:cNvPr>
          <p:cNvSpPr txBox="1"/>
          <p:nvPr/>
        </p:nvSpPr>
        <p:spPr>
          <a:xfrm>
            <a:off x="2849483" y="7170237"/>
            <a:ext cx="660100" cy="276999"/>
          </a:xfrm>
          <a:prstGeom prst="rect">
            <a:avLst/>
          </a:prstGeom>
          <a:noFill/>
        </p:spPr>
        <p:txBody>
          <a:bodyPr wrap="square" rtlCol="0">
            <a:spAutoFit/>
          </a:bodyPr>
          <a:lstStyle/>
          <a:p>
            <a:pPr algn="ctr"/>
            <a:r>
              <a:rPr lang="en-US" sz="1200" kern="1200" dirty="0">
                <a:solidFill>
                  <a:schemeClr val="tx1"/>
                </a:solidFill>
                <a:latin typeface="Eras Light ITC" panose="020B0402030504020804" pitchFamily="34" charset="0"/>
              </a:rPr>
              <a:t>fourths</a:t>
            </a:r>
          </a:p>
        </p:txBody>
      </p:sp>
      <p:sp>
        <p:nvSpPr>
          <p:cNvPr id="104" name="TextBox 103">
            <a:extLst>
              <a:ext uri="{FF2B5EF4-FFF2-40B4-BE49-F238E27FC236}">
                <a16:creationId xmlns:a16="http://schemas.microsoft.com/office/drawing/2014/main" id="{69049643-6AAB-468B-828E-593D539B581A}"/>
              </a:ext>
            </a:extLst>
          </p:cNvPr>
          <p:cNvSpPr txBox="1"/>
          <p:nvPr/>
        </p:nvSpPr>
        <p:spPr>
          <a:xfrm>
            <a:off x="3001623" y="6412635"/>
            <a:ext cx="507960" cy="276999"/>
          </a:xfrm>
          <a:prstGeom prst="rect">
            <a:avLst/>
          </a:prstGeom>
          <a:noFill/>
        </p:spPr>
        <p:txBody>
          <a:bodyPr wrap="square" rtlCol="0">
            <a:spAutoFit/>
          </a:bodyPr>
          <a:lstStyle/>
          <a:p>
            <a:pPr algn="ctr"/>
            <a:r>
              <a:rPr lang="en-US" sz="1200" kern="1200" dirty="0">
                <a:solidFill>
                  <a:schemeClr val="tx1"/>
                </a:solidFill>
                <a:latin typeface="Old English Text MT" panose="03040902040508030806" pitchFamily="66" charset="0"/>
              </a:rPr>
              <a:t>three</a:t>
            </a:r>
          </a:p>
        </p:txBody>
      </p:sp>
      <p:pic>
        <p:nvPicPr>
          <p:cNvPr id="105" name="Picture 104">
            <a:extLst>
              <a:ext uri="{FF2B5EF4-FFF2-40B4-BE49-F238E27FC236}">
                <a16:creationId xmlns:a16="http://schemas.microsoft.com/office/drawing/2014/main" id="{4A8C5AEB-D8AE-4C15-89D7-80527CA3FF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V="1">
            <a:off x="2858746" y="7039830"/>
            <a:ext cx="620920" cy="432398"/>
          </a:xfrm>
          <a:prstGeom prst="rect">
            <a:avLst/>
          </a:prstGeom>
        </p:spPr>
      </p:pic>
      <mc:AlternateContent xmlns:mc="http://schemas.openxmlformats.org/markup-compatibility/2006" xmlns:p14="http://schemas.microsoft.com/office/powerpoint/2010/main">
        <mc:Choice Requires="p14">
          <p:contentPart p14:bwMode="auto" r:id="rId23">
            <p14:nvContentPartPr>
              <p14:cNvPr id="107" name="Ink 106">
                <a:extLst>
                  <a:ext uri="{FF2B5EF4-FFF2-40B4-BE49-F238E27FC236}">
                    <a16:creationId xmlns:a16="http://schemas.microsoft.com/office/drawing/2014/main" id="{4A1337B6-5B5B-4613-8A08-E875C1E807A4}"/>
                  </a:ext>
                </a:extLst>
              </p14:cNvPr>
              <p14:cNvContentPartPr/>
              <p14:nvPr/>
            </p14:nvContentPartPr>
            <p14:xfrm>
              <a:off x="2428431" y="6912239"/>
              <a:ext cx="403746" cy="366869"/>
            </p14:xfrm>
          </p:contentPart>
        </mc:Choice>
        <mc:Fallback xmlns="">
          <p:pic>
            <p:nvPicPr>
              <p:cNvPr id="107" name="Ink 106">
                <a:extLst>
                  <a:ext uri="{FF2B5EF4-FFF2-40B4-BE49-F238E27FC236}">
                    <a16:creationId xmlns:a16="http://schemas.microsoft.com/office/drawing/2014/main" id="{4A1337B6-5B5B-4613-8A08-E875C1E807A4}"/>
                  </a:ext>
                </a:extLst>
              </p:cNvPr>
              <p:cNvPicPr/>
              <p:nvPr/>
            </p:nvPicPr>
            <p:blipFill>
              <a:blip r:embed="rId24"/>
              <a:stretch>
                <a:fillRect/>
              </a:stretch>
            </p:blipFill>
            <p:spPr>
              <a:xfrm>
                <a:off x="2399978" y="6883825"/>
                <a:ext cx="460652" cy="42369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12" name="Ink 111">
                <a:extLst>
                  <a:ext uri="{FF2B5EF4-FFF2-40B4-BE49-F238E27FC236}">
                    <a16:creationId xmlns:a16="http://schemas.microsoft.com/office/drawing/2014/main" id="{CDAA283A-E89E-47AE-8B5A-73B5C8839A0F}"/>
                  </a:ext>
                </a:extLst>
              </p14:cNvPr>
              <p14:cNvContentPartPr/>
              <p14:nvPr/>
            </p14:nvContentPartPr>
            <p14:xfrm>
              <a:off x="6772516" y="4797409"/>
              <a:ext cx="45719" cy="45719"/>
            </p14:xfrm>
          </p:contentPart>
        </mc:Choice>
        <mc:Fallback xmlns="">
          <p:pic>
            <p:nvPicPr>
              <p:cNvPr id="112" name="Ink 111">
                <a:extLst>
                  <a:ext uri="{FF2B5EF4-FFF2-40B4-BE49-F238E27FC236}">
                    <a16:creationId xmlns:a16="http://schemas.microsoft.com/office/drawing/2014/main" id="{CDAA283A-E89E-47AE-8B5A-73B5C8839A0F}"/>
                  </a:ext>
                </a:extLst>
              </p:cNvPr>
              <p:cNvPicPr/>
              <p:nvPr/>
            </p:nvPicPr>
            <p:blipFill>
              <a:blip r:embed="rId12"/>
              <a:stretch>
                <a:fillRect/>
              </a:stretch>
            </p:blipFill>
            <p:spPr>
              <a:xfrm>
                <a:off x="6763516" y="3654434"/>
                <a:ext cx="63359"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3" name="Ink 112">
                <a:extLst>
                  <a:ext uri="{FF2B5EF4-FFF2-40B4-BE49-F238E27FC236}">
                    <a16:creationId xmlns:a16="http://schemas.microsoft.com/office/drawing/2014/main" id="{52EDC862-D5FF-4016-AF56-FB5E8284192F}"/>
                  </a:ext>
                </a:extLst>
              </p14:cNvPr>
              <p14:cNvContentPartPr/>
              <p14:nvPr/>
            </p14:nvContentPartPr>
            <p14:xfrm>
              <a:off x="6015515" y="4515895"/>
              <a:ext cx="592064" cy="266191"/>
            </p14:xfrm>
          </p:contentPart>
        </mc:Choice>
        <mc:Fallback xmlns="">
          <p:pic>
            <p:nvPicPr>
              <p:cNvPr id="113" name="Ink 112">
                <a:extLst>
                  <a:ext uri="{FF2B5EF4-FFF2-40B4-BE49-F238E27FC236}">
                    <a16:creationId xmlns:a16="http://schemas.microsoft.com/office/drawing/2014/main" id="{52EDC862-D5FF-4016-AF56-FB5E8284192F}"/>
                  </a:ext>
                </a:extLst>
              </p:cNvPr>
              <p:cNvPicPr/>
              <p:nvPr/>
            </p:nvPicPr>
            <p:blipFill>
              <a:blip r:embed="rId14"/>
              <a:stretch>
                <a:fillRect/>
              </a:stretch>
            </p:blipFill>
            <p:spPr>
              <a:xfrm>
                <a:off x="5997519" y="4497885"/>
                <a:ext cx="628416" cy="301851"/>
              </a:xfrm>
              <a:prstGeom prst="rect">
                <a:avLst/>
              </a:prstGeom>
            </p:spPr>
          </p:pic>
        </mc:Fallback>
      </mc:AlternateContent>
      <p:pic>
        <p:nvPicPr>
          <p:cNvPr id="114" name="Picture 113">
            <a:extLst>
              <a:ext uri="{FF2B5EF4-FFF2-40B4-BE49-F238E27FC236}">
                <a16:creationId xmlns:a16="http://schemas.microsoft.com/office/drawing/2014/main" id="{24A2C541-2D2F-4B71-A72C-FEE75B26CB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81207" y="4478572"/>
            <a:ext cx="689360" cy="480058"/>
          </a:xfrm>
          <a:prstGeom prst="rect">
            <a:avLst/>
          </a:prstGeom>
        </p:spPr>
      </p:pic>
      <p:pic>
        <p:nvPicPr>
          <p:cNvPr id="117" name="Picture 116">
            <a:extLst>
              <a:ext uri="{FF2B5EF4-FFF2-40B4-BE49-F238E27FC236}">
                <a16:creationId xmlns:a16="http://schemas.microsoft.com/office/drawing/2014/main" id="{7B47D781-2A4E-4E26-88C1-848595D698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V="1">
            <a:off x="6550634" y="5090189"/>
            <a:ext cx="620920" cy="432398"/>
          </a:xfrm>
          <a:prstGeom prst="rect">
            <a:avLst/>
          </a:prstGeom>
        </p:spPr>
      </p:pic>
      <mc:AlternateContent xmlns:mc="http://schemas.openxmlformats.org/markup-compatibility/2006" xmlns:p14="http://schemas.microsoft.com/office/powerpoint/2010/main">
        <mc:Choice Requires="p14">
          <p:contentPart p14:bwMode="auto" r:id="rId27">
            <p14:nvContentPartPr>
              <p14:cNvPr id="118" name="Ink 117">
                <a:extLst>
                  <a:ext uri="{FF2B5EF4-FFF2-40B4-BE49-F238E27FC236}">
                    <a16:creationId xmlns:a16="http://schemas.microsoft.com/office/drawing/2014/main" id="{0745840B-3E1E-4386-97F4-1C3F35DC0C17}"/>
                  </a:ext>
                </a:extLst>
              </p14:cNvPr>
              <p14:cNvContentPartPr/>
              <p14:nvPr/>
            </p14:nvContentPartPr>
            <p14:xfrm>
              <a:off x="6146888" y="4991278"/>
              <a:ext cx="403746" cy="366869"/>
            </p14:xfrm>
          </p:contentPart>
        </mc:Choice>
        <mc:Fallback xmlns="">
          <p:pic>
            <p:nvPicPr>
              <p:cNvPr id="118" name="Ink 117">
                <a:extLst>
                  <a:ext uri="{FF2B5EF4-FFF2-40B4-BE49-F238E27FC236}">
                    <a16:creationId xmlns:a16="http://schemas.microsoft.com/office/drawing/2014/main" id="{0745840B-3E1E-4386-97F4-1C3F35DC0C17}"/>
                  </a:ext>
                </a:extLst>
              </p:cNvPr>
              <p:cNvPicPr/>
              <p:nvPr/>
            </p:nvPicPr>
            <p:blipFill>
              <a:blip r:embed="rId24"/>
              <a:stretch>
                <a:fillRect/>
              </a:stretch>
            </p:blipFill>
            <p:spPr>
              <a:xfrm>
                <a:off x="6118435" y="4962864"/>
                <a:ext cx="460652" cy="423698"/>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22" name="Ink 121">
                <a:extLst>
                  <a:ext uri="{FF2B5EF4-FFF2-40B4-BE49-F238E27FC236}">
                    <a16:creationId xmlns:a16="http://schemas.microsoft.com/office/drawing/2014/main" id="{0E017EFC-2D68-4882-9549-710EE3A1B116}"/>
                  </a:ext>
                </a:extLst>
              </p14:cNvPr>
              <p14:cNvContentPartPr/>
              <p14:nvPr/>
            </p14:nvContentPartPr>
            <p14:xfrm>
              <a:off x="6472153" y="8152925"/>
              <a:ext cx="45719" cy="45719"/>
            </p14:xfrm>
          </p:contentPart>
        </mc:Choice>
        <mc:Fallback xmlns="">
          <p:pic>
            <p:nvPicPr>
              <p:cNvPr id="122" name="Ink 121">
                <a:extLst>
                  <a:ext uri="{FF2B5EF4-FFF2-40B4-BE49-F238E27FC236}">
                    <a16:creationId xmlns:a16="http://schemas.microsoft.com/office/drawing/2014/main" id="{0E017EFC-2D68-4882-9549-710EE3A1B116}"/>
                  </a:ext>
                </a:extLst>
              </p:cNvPr>
              <p:cNvPicPr/>
              <p:nvPr/>
            </p:nvPicPr>
            <p:blipFill>
              <a:blip r:embed="rId20"/>
              <a:stretch>
                <a:fillRect/>
              </a:stretch>
            </p:blipFill>
            <p:spPr>
              <a:xfrm>
                <a:off x="5329178" y="7009950"/>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3" name="Ink 122">
                <a:extLst>
                  <a:ext uri="{FF2B5EF4-FFF2-40B4-BE49-F238E27FC236}">
                    <a16:creationId xmlns:a16="http://schemas.microsoft.com/office/drawing/2014/main" id="{F75513B7-BF78-439B-AE51-2B66B42A460D}"/>
                  </a:ext>
                </a:extLst>
              </p14:cNvPr>
              <p14:cNvContentPartPr/>
              <p14:nvPr/>
            </p14:nvContentPartPr>
            <p14:xfrm>
              <a:off x="5713565" y="7897282"/>
              <a:ext cx="592064" cy="266191"/>
            </p14:xfrm>
          </p:contentPart>
        </mc:Choice>
        <mc:Fallback xmlns="">
          <p:pic>
            <p:nvPicPr>
              <p:cNvPr id="123" name="Ink 122">
                <a:extLst>
                  <a:ext uri="{FF2B5EF4-FFF2-40B4-BE49-F238E27FC236}">
                    <a16:creationId xmlns:a16="http://schemas.microsoft.com/office/drawing/2014/main" id="{F75513B7-BF78-439B-AE51-2B66B42A460D}"/>
                  </a:ext>
                </a:extLst>
              </p:cNvPr>
              <p:cNvPicPr/>
              <p:nvPr/>
            </p:nvPicPr>
            <p:blipFill>
              <a:blip r:embed="rId22"/>
              <a:stretch>
                <a:fillRect/>
              </a:stretch>
            </p:blipFill>
            <p:spPr>
              <a:xfrm>
                <a:off x="5695569" y="7879272"/>
                <a:ext cx="628416" cy="301851"/>
              </a:xfrm>
              <a:prstGeom prst="rect">
                <a:avLst/>
              </a:prstGeom>
            </p:spPr>
          </p:pic>
        </mc:Fallback>
      </mc:AlternateContent>
      <p:pic>
        <p:nvPicPr>
          <p:cNvPr id="124" name="Picture 123">
            <a:extLst>
              <a:ext uri="{FF2B5EF4-FFF2-40B4-BE49-F238E27FC236}">
                <a16:creationId xmlns:a16="http://schemas.microsoft.com/office/drawing/2014/main" id="{2FA2AD73-3642-450B-AEF7-DFD47CE8CD0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80844" y="7834088"/>
            <a:ext cx="689360" cy="480058"/>
          </a:xfrm>
          <a:prstGeom prst="rect">
            <a:avLst/>
          </a:prstGeom>
        </p:spPr>
      </p:pic>
      <p:pic>
        <p:nvPicPr>
          <p:cNvPr id="127" name="Picture 126">
            <a:extLst>
              <a:ext uri="{FF2B5EF4-FFF2-40B4-BE49-F238E27FC236}">
                <a16:creationId xmlns:a16="http://schemas.microsoft.com/office/drawing/2014/main" id="{77D6F838-3762-4B7C-84A4-725396A4C7C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V="1">
            <a:off x="6220998" y="8497464"/>
            <a:ext cx="620920" cy="432398"/>
          </a:xfrm>
          <a:prstGeom prst="rect">
            <a:avLst/>
          </a:prstGeom>
        </p:spPr>
      </p:pic>
      <mc:AlternateContent xmlns:mc="http://schemas.openxmlformats.org/markup-compatibility/2006" xmlns:p14="http://schemas.microsoft.com/office/powerpoint/2010/main">
        <mc:Choice Requires="p14">
          <p:contentPart p14:bwMode="auto" r:id="rId30">
            <p14:nvContentPartPr>
              <p14:cNvPr id="128" name="Ink 127">
                <a:extLst>
                  <a:ext uri="{FF2B5EF4-FFF2-40B4-BE49-F238E27FC236}">
                    <a16:creationId xmlns:a16="http://schemas.microsoft.com/office/drawing/2014/main" id="{CCCD173D-8716-4B1E-A11B-0629A0093FF1}"/>
                  </a:ext>
                </a:extLst>
              </p14:cNvPr>
              <p14:cNvContentPartPr/>
              <p14:nvPr/>
            </p14:nvContentPartPr>
            <p14:xfrm>
              <a:off x="5846525" y="8346794"/>
              <a:ext cx="403746" cy="366869"/>
            </p14:xfrm>
          </p:contentPart>
        </mc:Choice>
        <mc:Fallback xmlns="">
          <p:pic>
            <p:nvPicPr>
              <p:cNvPr id="128" name="Ink 127">
                <a:extLst>
                  <a:ext uri="{FF2B5EF4-FFF2-40B4-BE49-F238E27FC236}">
                    <a16:creationId xmlns:a16="http://schemas.microsoft.com/office/drawing/2014/main" id="{CCCD173D-8716-4B1E-A11B-0629A0093FF1}"/>
                  </a:ext>
                </a:extLst>
              </p:cNvPr>
              <p:cNvPicPr/>
              <p:nvPr/>
            </p:nvPicPr>
            <p:blipFill>
              <a:blip r:embed="rId18"/>
              <a:stretch>
                <a:fillRect/>
              </a:stretch>
            </p:blipFill>
            <p:spPr>
              <a:xfrm>
                <a:off x="5818097" y="8318380"/>
                <a:ext cx="460601" cy="42369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32" name="Ink 131">
                <a:extLst>
                  <a:ext uri="{FF2B5EF4-FFF2-40B4-BE49-F238E27FC236}">
                    <a16:creationId xmlns:a16="http://schemas.microsoft.com/office/drawing/2014/main" id="{6F9767F3-5EB5-4477-AE37-D968705490FC}"/>
                  </a:ext>
                </a:extLst>
              </p14:cNvPr>
              <p14:cNvContentPartPr/>
              <p14:nvPr/>
            </p14:nvContentPartPr>
            <p14:xfrm>
              <a:off x="6772516" y="6373099"/>
              <a:ext cx="45719" cy="45719"/>
            </p14:xfrm>
          </p:contentPart>
        </mc:Choice>
        <mc:Fallback xmlns="">
          <p:pic>
            <p:nvPicPr>
              <p:cNvPr id="132" name="Ink 131">
                <a:extLst>
                  <a:ext uri="{FF2B5EF4-FFF2-40B4-BE49-F238E27FC236}">
                    <a16:creationId xmlns:a16="http://schemas.microsoft.com/office/drawing/2014/main" id="{6F9767F3-5EB5-4477-AE37-D968705490FC}"/>
                  </a:ext>
                </a:extLst>
              </p:cNvPr>
              <p:cNvPicPr/>
              <p:nvPr/>
            </p:nvPicPr>
            <p:blipFill>
              <a:blip r:embed="rId20"/>
              <a:stretch>
                <a:fillRect/>
              </a:stretch>
            </p:blipFill>
            <p:spPr>
              <a:xfrm>
                <a:off x="5629541" y="5230124"/>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3" name="Ink 132">
                <a:extLst>
                  <a:ext uri="{FF2B5EF4-FFF2-40B4-BE49-F238E27FC236}">
                    <a16:creationId xmlns:a16="http://schemas.microsoft.com/office/drawing/2014/main" id="{5769FC97-0234-4D2C-BC01-158A1225FE51}"/>
                  </a:ext>
                </a:extLst>
              </p14:cNvPr>
              <p14:cNvContentPartPr/>
              <p14:nvPr/>
            </p14:nvContentPartPr>
            <p14:xfrm>
              <a:off x="6000852" y="6133781"/>
              <a:ext cx="592064" cy="266191"/>
            </p14:xfrm>
          </p:contentPart>
        </mc:Choice>
        <mc:Fallback xmlns="">
          <p:pic>
            <p:nvPicPr>
              <p:cNvPr id="133" name="Ink 132">
                <a:extLst>
                  <a:ext uri="{FF2B5EF4-FFF2-40B4-BE49-F238E27FC236}">
                    <a16:creationId xmlns:a16="http://schemas.microsoft.com/office/drawing/2014/main" id="{5769FC97-0234-4D2C-BC01-158A1225FE51}"/>
                  </a:ext>
                </a:extLst>
              </p:cNvPr>
              <p:cNvPicPr/>
              <p:nvPr/>
            </p:nvPicPr>
            <p:blipFill>
              <a:blip r:embed="rId33"/>
              <a:stretch>
                <a:fillRect/>
              </a:stretch>
            </p:blipFill>
            <p:spPr>
              <a:xfrm>
                <a:off x="5982856" y="6115771"/>
                <a:ext cx="628416" cy="301851"/>
              </a:xfrm>
              <a:prstGeom prst="rect">
                <a:avLst/>
              </a:prstGeom>
            </p:spPr>
          </p:pic>
        </mc:Fallback>
      </mc:AlternateContent>
      <p:pic>
        <p:nvPicPr>
          <p:cNvPr id="134" name="Picture 133">
            <a:extLst>
              <a:ext uri="{FF2B5EF4-FFF2-40B4-BE49-F238E27FC236}">
                <a16:creationId xmlns:a16="http://schemas.microsoft.com/office/drawing/2014/main" id="{FE96E98E-832C-443F-AD7B-939B7C13EC4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81207" y="6054262"/>
            <a:ext cx="689360" cy="480058"/>
          </a:xfrm>
          <a:prstGeom prst="rect">
            <a:avLst/>
          </a:prstGeom>
        </p:spPr>
      </p:pic>
      <p:pic>
        <p:nvPicPr>
          <p:cNvPr id="137" name="Picture 136">
            <a:extLst>
              <a:ext uri="{FF2B5EF4-FFF2-40B4-BE49-F238E27FC236}">
                <a16:creationId xmlns:a16="http://schemas.microsoft.com/office/drawing/2014/main" id="{8365A4BB-2B79-4C16-83B2-4866B1BA107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V="1">
            <a:off x="6568025" y="6666000"/>
            <a:ext cx="620920" cy="432398"/>
          </a:xfrm>
          <a:prstGeom prst="rect">
            <a:avLst/>
          </a:prstGeom>
        </p:spPr>
      </p:pic>
      <mc:AlternateContent xmlns:mc="http://schemas.openxmlformats.org/markup-compatibility/2006" xmlns:p14="http://schemas.microsoft.com/office/powerpoint/2010/main">
        <mc:Choice Requires="p14">
          <p:contentPart p14:bwMode="auto" r:id="rId34">
            <p14:nvContentPartPr>
              <p14:cNvPr id="138" name="Ink 137">
                <a:extLst>
                  <a:ext uri="{FF2B5EF4-FFF2-40B4-BE49-F238E27FC236}">
                    <a16:creationId xmlns:a16="http://schemas.microsoft.com/office/drawing/2014/main" id="{D7699A78-16D3-4EB0-A473-2EB0B70A1741}"/>
                  </a:ext>
                </a:extLst>
              </p14:cNvPr>
              <p14:cNvContentPartPr/>
              <p14:nvPr/>
            </p14:nvContentPartPr>
            <p14:xfrm>
              <a:off x="6146888" y="6566968"/>
              <a:ext cx="403746" cy="366869"/>
            </p14:xfrm>
          </p:contentPart>
        </mc:Choice>
        <mc:Fallback xmlns="">
          <p:pic>
            <p:nvPicPr>
              <p:cNvPr id="138" name="Ink 137">
                <a:extLst>
                  <a:ext uri="{FF2B5EF4-FFF2-40B4-BE49-F238E27FC236}">
                    <a16:creationId xmlns:a16="http://schemas.microsoft.com/office/drawing/2014/main" id="{D7699A78-16D3-4EB0-A473-2EB0B70A1741}"/>
                  </a:ext>
                </a:extLst>
              </p:cNvPr>
              <p:cNvPicPr/>
              <p:nvPr/>
            </p:nvPicPr>
            <p:blipFill>
              <a:blip r:embed="rId24"/>
              <a:stretch>
                <a:fillRect/>
              </a:stretch>
            </p:blipFill>
            <p:spPr>
              <a:xfrm>
                <a:off x="6118435" y="6538554"/>
                <a:ext cx="460652" cy="42369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42" name="Ink 141">
                <a:extLst>
                  <a:ext uri="{FF2B5EF4-FFF2-40B4-BE49-F238E27FC236}">
                    <a16:creationId xmlns:a16="http://schemas.microsoft.com/office/drawing/2014/main" id="{E1877A46-E507-409D-9229-96E864A96DB3}"/>
                  </a:ext>
                </a:extLst>
              </p14:cNvPr>
              <p14:cNvContentPartPr/>
              <p14:nvPr/>
            </p14:nvContentPartPr>
            <p14:xfrm>
              <a:off x="3296276" y="8305797"/>
              <a:ext cx="45719" cy="45719"/>
            </p14:xfrm>
          </p:contentPart>
        </mc:Choice>
        <mc:Fallback xmlns="">
          <p:pic>
            <p:nvPicPr>
              <p:cNvPr id="142" name="Ink 141">
                <a:extLst>
                  <a:ext uri="{FF2B5EF4-FFF2-40B4-BE49-F238E27FC236}">
                    <a16:creationId xmlns:a16="http://schemas.microsoft.com/office/drawing/2014/main" id="{E1877A46-E507-409D-9229-96E864A96DB3}"/>
                  </a:ext>
                </a:extLst>
              </p:cNvPr>
              <p:cNvPicPr/>
              <p:nvPr/>
            </p:nvPicPr>
            <p:blipFill>
              <a:blip r:embed="rId20"/>
              <a:stretch>
                <a:fillRect/>
              </a:stretch>
            </p:blipFill>
            <p:spPr>
              <a:xfrm>
                <a:off x="2153301" y="7162822"/>
                <a:ext cx="2285950" cy="228595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3" name="Ink 142">
                <a:extLst>
                  <a:ext uri="{FF2B5EF4-FFF2-40B4-BE49-F238E27FC236}">
                    <a16:creationId xmlns:a16="http://schemas.microsoft.com/office/drawing/2014/main" id="{DC55A616-4709-429D-ACF9-166DF13DA188}"/>
                  </a:ext>
                </a:extLst>
              </p14:cNvPr>
              <p14:cNvContentPartPr/>
              <p14:nvPr/>
            </p14:nvContentPartPr>
            <p14:xfrm>
              <a:off x="2536654" y="8102013"/>
              <a:ext cx="592064" cy="266191"/>
            </p14:xfrm>
          </p:contentPart>
        </mc:Choice>
        <mc:Fallback xmlns="">
          <p:pic>
            <p:nvPicPr>
              <p:cNvPr id="143" name="Ink 142">
                <a:extLst>
                  <a:ext uri="{FF2B5EF4-FFF2-40B4-BE49-F238E27FC236}">
                    <a16:creationId xmlns:a16="http://schemas.microsoft.com/office/drawing/2014/main" id="{DC55A616-4709-429D-ACF9-166DF13DA188}"/>
                  </a:ext>
                </a:extLst>
              </p:cNvPr>
              <p:cNvPicPr/>
              <p:nvPr/>
            </p:nvPicPr>
            <p:blipFill>
              <a:blip r:embed="rId22"/>
              <a:stretch>
                <a:fillRect/>
              </a:stretch>
            </p:blipFill>
            <p:spPr>
              <a:xfrm>
                <a:off x="2518658" y="8084003"/>
                <a:ext cx="628416" cy="301851"/>
              </a:xfrm>
              <a:prstGeom prst="rect">
                <a:avLst/>
              </a:prstGeom>
            </p:spPr>
          </p:pic>
        </mc:Fallback>
      </mc:AlternateContent>
      <p:pic>
        <p:nvPicPr>
          <p:cNvPr id="144" name="Picture 143">
            <a:extLst>
              <a:ext uri="{FF2B5EF4-FFF2-40B4-BE49-F238E27FC236}">
                <a16:creationId xmlns:a16="http://schemas.microsoft.com/office/drawing/2014/main" id="{21C75F7A-37AF-4586-BD6D-AD6BE6AB5F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50862" y="7864129"/>
            <a:ext cx="689360" cy="480058"/>
          </a:xfrm>
          <a:prstGeom prst="rect">
            <a:avLst/>
          </a:prstGeom>
        </p:spPr>
      </p:pic>
      <p:sp>
        <p:nvSpPr>
          <p:cNvPr id="145" name="TextBox 144">
            <a:extLst>
              <a:ext uri="{FF2B5EF4-FFF2-40B4-BE49-F238E27FC236}">
                <a16:creationId xmlns:a16="http://schemas.microsoft.com/office/drawing/2014/main" id="{32F95267-53AE-42F8-B22B-227C1B3EE54F}"/>
              </a:ext>
            </a:extLst>
          </p:cNvPr>
          <p:cNvSpPr txBox="1"/>
          <p:nvPr/>
        </p:nvSpPr>
        <p:spPr>
          <a:xfrm>
            <a:off x="3091700" y="8757664"/>
            <a:ext cx="610652" cy="276999"/>
          </a:xfrm>
          <a:prstGeom prst="rect">
            <a:avLst/>
          </a:prstGeom>
          <a:noFill/>
        </p:spPr>
        <p:txBody>
          <a:bodyPr wrap="square" rtlCol="0">
            <a:spAutoFit/>
          </a:bodyPr>
          <a:lstStyle/>
          <a:p>
            <a:pPr algn="ctr"/>
            <a:r>
              <a:rPr lang="en-US" sz="1200" kern="1200" dirty="0">
                <a:solidFill>
                  <a:schemeClr val="tx1"/>
                </a:solidFill>
                <a:latin typeface="Eras Light ITC" panose="020B0402030504020804" pitchFamily="34" charset="0"/>
              </a:rPr>
              <a:t>eighth</a:t>
            </a:r>
          </a:p>
        </p:txBody>
      </p:sp>
      <p:sp>
        <p:nvSpPr>
          <p:cNvPr id="146" name="TextBox 145">
            <a:extLst>
              <a:ext uri="{FF2B5EF4-FFF2-40B4-BE49-F238E27FC236}">
                <a16:creationId xmlns:a16="http://schemas.microsoft.com/office/drawing/2014/main" id="{F18F374D-0AD2-4D39-B5EF-2DCCC132AFFD}"/>
              </a:ext>
            </a:extLst>
          </p:cNvPr>
          <p:cNvSpPr txBox="1"/>
          <p:nvPr/>
        </p:nvSpPr>
        <p:spPr>
          <a:xfrm>
            <a:off x="3202804" y="7878324"/>
            <a:ext cx="436988" cy="276999"/>
          </a:xfrm>
          <a:prstGeom prst="rect">
            <a:avLst/>
          </a:prstGeom>
          <a:noFill/>
        </p:spPr>
        <p:txBody>
          <a:bodyPr wrap="square" rtlCol="0">
            <a:spAutoFit/>
          </a:bodyPr>
          <a:lstStyle/>
          <a:p>
            <a:pPr algn="ctr"/>
            <a:r>
              <a:rPr lang="en-US" sz="1200" kern="1200" dirty="0">
                <a:solidFill>
                  <a:schemeClr val="tx1"/>
                </a:solidFill>
                <a:latin typeface="Old English Text MT" panose="03040902040508030806" pitchFamily="66" charset="0"/>
              </a:rPr>
              <a:t>one</a:t>
            </a:r>
          </a:p>
        </p:txBody>
      </p:sp>
      <p:pic>
        <p:nvPicPr>
          <p:cNvPr id="147" name="Picture 146">
            <a:extLst>
              <a:ext uri="{FF2B5EF4-FFF2-40B4-BE49-F238E27FC236}">
                <a16:creationId xmlns:a16="http://schemas.microsoft.com/office/drawing/2014/main" id="{650B1FAB-1529-4A4A-94E9-5FB006F5A7C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flipV="1">
            <a:off x="2944385" y="8638806"/>
            <a:ext cx="839313" cy="432398"/>
          </a:xfrm>
          <a:prstGeom prst="rect">
            <a:avLst/>
          </a:prstGeom>
        </p:spPr>
      </p:pic>
      <mc:AlternateContent xmlns:mc="http://schemas.openxmlformats.org/markup-compatibility/2006" xmlns:p14="http://schemas.microsoft.com/office/powerpoint/2010/main">
        <mc:Choice Requires="p14">
          <p:contentPart p14:bwMode="auto" r:id="rId38">
            <p14:nvContentPartPr>
              <p14:cNvPr id="148" name="Ink 147">
                <a:extLst>
                  <a:ext uri="{FF2B5EF4-FFF2-40B4-BE49-F238E27FC236}">
                    <a16:creationId xmlns:a16="http://schemas.microsoft.com/office/drawing/2014/main" id="{725E52B0-7FE5-4A89-A6F6-9C8DBB593227}"/>
                  </a:ext>
                </a:extLst>
              </p14:cNvPr>
              <p14:cNvContentPartPr/>
              <p14:nvPr/>
            </p14:nvContentPartPr>
            <p14:xfrm>
              <a:off x="2670648" y="8499666"/>
              <a:ext cx="403746" cy="366869"/>
            </p14:xfrm>
          </p:contentPart>
        </mc:Choice>
        <mc:Fallback xmlns="">
          <p:pic>
            <p:nvPicPr>
              <p:cNvPr id="148" name="Ink 147">
                <a:extLst>
                  <a:ext uri="{FF2B5EF4-FFF2-40B4-BE49-F238E27FC236}">
                    <a16:creationId xmlns:a16="http://schemas.microsoft.com/office/drawing/2014/main" id="{725E52B0-7FE5-4A89-A6F6-9C8DBB593227}"/>
                  </a:ext>
                </a:extLst>
              </p:cNvPr>
              <p:cNvPicPr/>
              <p:nvPr/>
            </p:nvPicPr>
            <p:blipFill>
              <a:blip r:embed="rId18"/>
              <a:stretch>
                <a:fillRect/>
              </a:stretch>
            </p:blipFill>
            <p:spPr>
              <a:xfrm>
                <a:off x="2642220" y="8471252"/>
                <a:ext cx="460601" cy="423698"/>
              </a:xfrm>
              <a:prstGeom prst="rect">
                <a:avLst/>
              </a:prstGeom>
            </p:spPr>
          </p:pic>
        </mc:Fallback>
      </mc:AlternateContent>
      <p:sp>
        <p:nvSpPr>
          <p:cNvPr id="160" name="TextBox 159">
            <a:extLst>
              <a:ext uri="{FF2B5EF4-FFF2-40B4-BE49-F238E27FC236}">
                <a16:creationId xmlns:a16="http://schemas.microsoft.com/office/drawing/2014/main" id="{FE6BCBED-9C78-43CF-A971-806AB6CDC42E}"/>
              </a:ext>
            </a:extLst>
          </p:cNvPr>
          <p:cNvSpPr txBox="1"/>
          <p:nvPr/>
        </p:nvSpPr>
        <p:spPr>
          <a:xfrm>
            <a:off x="692990" y="1159231"/>
            <a:ext cx="6302375" cy="1200329"/>
          </a:xfrm>
          <a:prstGeom prst="rect">
            <a:avLst/>
          </a:prstGeom>
          <a:noFill/>
        </p:spPr>
        <p:txBody>
          <a:bodyPr wrap="square" rtlCol="0">
            <a:spAutoFit/>
          </a:bodyPr>
          <a:lstStyle/>
          <a:p>
            <a:r>
              <a:rPr lang="en-US" sz="2400" dirty="0">
                <a:solidFill>
                  <a:schemeClr val="tx1">
                    <a:lumMod val="50000"/>
                    <a:lumOff val="50000"/>
                  </a:schemeClr>
                </a:solidFill>
              </a:rPr>
              <a:t>Say the </a:t>
            </a:r>
            <a:r>
              <a:rPr lang="en-US" sz="2400" dirty="0">
                <a:ln>
                  <a:solidFill>
                    <a:schemeClr val="tx1">
                      <a:lumMod val="50000"/>
                      <a:lumOff val="50000"/>
                    </a:schemeClr>
                  </a:solidFill>
                </a:ln>
                <a:noFill/>
              </a:rPr>
              <a:t>numerator</a:t>
            </a:r>
            <a:r>
              <a:rPr lang="en-US" sz="2400" dirty="0">
                <a:solidFill>
                  <a:schemeClr val="tx1">
                    <a:lumMod val="50000"/>
                    <a:lumOff val="50000"/>
                  </a:schemeClr>
                </a:solidFill>
              </a:rPr>
              <a:t> then the </a:t>
            </a:r>
            <a:r>
              <a:rPr lang="en-US" sz="2400" dirty="0">
                <a:ln>
                  <a:solidFill>
                    <a:schemeClr val="tx1">
                      <a:lumMod val="50000"/>
                      <a:lumOff val="50000"/>
                    </a:schemeClr>
                  </a:solidFill>
                </a:ln>
                <a:noFill/>
              </a:rPr>
              <a:t>denominator</a:t>
            </a:r>
          </a:p>
          <a:p>
            <a:r>
              <a:rPr lang="en-US" sz="2400" dirty="0">
                <a:solidFill>
                  <a:schemeClr val="tx1">
                    <a:lumMod val="50000"/>
                    <a:lumOff val="50000"/>
                  </a:schemeClr>
                </a:solidFill>
              </a:rPr>
              <a:t>Write the numerator above the </a:t>
            </a:r>
            <a:r>
              <a:rPr lang="en-US" sz="2400" dirty="0">
                <a:ln>
                  <a:solidFill>
                    <a:schemeClr val="tx1">
                      <a:lumMod val="50000"/>
                      <a:lumOff val="50000"/>
                    </a:schemeClr>
                  </a:solidFill>
                </a:ln>
                <a:noFill/>
              </a:rPr>
              <a:t>fraction bar </a:t>
            </a:r>
            <a:r>
              <a:rPr lang="en-US" sz="2400" dirty="0">
                <a:solidFill>
                  <a:schemeClr val="tx1">
                    <a:lumMod val="50000"/>
                    <a:lumOff val="50000"/>
                  </a:schemeClr>
                </a:solidFill>
              </a:rPr>
              <a:t>then the denominator value below</a:t>
            </a:r>
          </a:p>
        </p:txBody>
      </p:sp>
      <p:sp>
        <p:nvSpPr>
          <p:cNvPr id="161" name="TextBox 160">
            <a:extLst>
              <a:ext uri="{FF2B5EF4-FFF2-40B4-BE49-F238E27FC236}">
                <a16:creationId xmlns:a16="http://schemas.microsoft.com/office/drawing/2014/main" id="{9DEBA63D-A566-41A3-A580-ABBE80F351B6}"/>
              </a:ext>
            </a:extLst>
          </p:cNvPr>
          <p:cNvSpPr txBox="1"/>
          <p:nvPr/>
        </p:nvSpPr>
        <p:spPr>
          <a:xfrm>
            <a:off x="303433" y="5682524"/>
            <a:ext cx="1416453" cy="620606"/>
          </a:xfrm>
          <a:prstGeom prst="rect">
            <a:avLst/>
          </a:prstGeom>
          <a:noFill/>
        </p:spPr>
        <p:txBody>
          <a:bodyPr wrap="square" rtlCol="0">
            <a:prstTxWarp prst="textChevronInverted">
              <a:avLst>
                <a:gd name="adj" fmla="val 81473"/>
              </a:avLst>
            </a:prstTxWarp>
            <a:spAutoFit/>
          </a:bodyPr>
          <a:lstStyle/>
          <a:p>
            <a:pPr algn="ctr"/>
            <a:r>
              <a:rPr lang="en-US" sz="2400" dirty="0">
                <a:solidFill>
                  <a:schemeClr val="tx1">
                    <a:lumMod val="50000"/>
                    <a:lumOff val="50000"/>
                  </a:schemeClr>
                </a:solidFill>
                <a:latin typeface="Eras Light ITC" panose="020B0402030504020804" pitchFamily="34" charset="0"/>
              </a:rPr>
              <a:t>4 equal </a:t>
            </a:r>
          </a:p>
          <a:p>
            <a:pPr algn="ctr"/>
            <a:r>
              <a:rPr lang="en-US" sz="2400" dirty="0">
                <a:solidFill>
                  <a:schemeClr val="tx1">
                    <a:lumMod val="50000"/>
                    <a:lumOff val="50000"/>
                  </a:schemeClr>
                </a:solidFill>
                <a:latin typeface="Eras Light ITC" panose="020B0402030504020804" pitchFamily="34" charset="0"/>
              </a:rPr>
              <a:t>shares</a:t>
            </a:r>
          </a:p>
        </p:txBody>
      </p:sp>
      <mc:AlternateContent xmlns:mc="http://schemas.openxmlformats.org/markup-compatibility/2006" xmlns:p14="http://schemas.microsoft.com/office/powerpoint/2010/main">
        <mc:Choice Requires="p14">
          <p:contentPart p14:bwMode="auto" r:id="rId39">
            <p14:nvContentPartPr>
              <p14:cNvPr id="162" name="Ink 161">
                <a:extLst>
                  <a:ext uri="{FF2B5EF4-FFF2-40B4-BE49-F238E27FC236}">
                    <a16:creationId xmlns:a16="http://schemas.microsoft.com/office/drawing/2014/main" id="{3E41E91A-51D5-47EE-98D6-D6C1D6193D77}"/>
                  </a:ext>
                </a:extLst>
              </p14:cNvPr>
              <p14:cNvContentPartPr/>
              <p14:nvPr/>
            </p14:nvContentPartPr>
            <p14:xfrm>
              <a:off x="1839035" y="5677415"/>
              <a:ext cx="403746" cy="366869"/>
            </p14:xfrm>
          </p:contentPart>
        </mc:Choice>
        <mc:Fallback xmlns="">
          <p:pic>
            <p:nvPicPr>
              <p:cNvPr id="162" name="Ink 161">
                <a:extLst>
                  <a:ext uri="{FF2B5EF4-FFF2-40B4-BE49-F238E27FC236}">
                    <a16:creationId xmlns:a16="http://schemas.microsoft.com/office/drawing/2014/main" id="{3E41E91A-51D5-47EE-98D6-D6C1D6193D77}"/>
                  </a:ext>
                </a:extLst>
              </p:cNvPr>
              <p:cNvPicPr/>
              <p:nvPr/>
            </p:nvPicPr>
            <p:blipFill>
              <a:blip r:embed="rId40"/>
              <a:stretch>
                <a:fillRect/>
              </a:stretch>
            </p:blipFill>
            <p:spPr>
              <a:xfrm>
                <a:off x="1810607" y="5649001"/>
                <a:ext cx="460601" cy="42369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63" name="Ink 162">
                <a:extLst>
                  <a:ext uri="{FF2B5EF4-FFF2-40B4-BE49-F238E27FC236}">
                    <a16:creationId xmlns:a16="http://schemas.microsoft.com/office/drawing/2014/main" id="{9A470212-46BF-49A2-BC2D-F8C234BC065A}"/>
                  </a:ext>
                </a:extLst>
              </p14:cNvPr>
              <p14:cNvContentPartPr/>
              <p14:nvPr/>
            </p14:nvContentPartPr>
            <p14:xfrm>
              <a:off x="1725945" y="5079531"/>
              <a:ext cx="592064" cy="266191"/>
            </p14:xfrm>
          </p:contentPart>
        </mc:Choice>
        <mc:Fallback xmlns="">
          <p:pic>
            <p:nvPicPr>
              <p:cNvPr id="163" name="Ink 162">
                <a:extLst>
                  <a:ext uri="{FF2B5EF4-FFF2-40B4-BE49-F238E27FC236}">
                    <a16:creationId xmlns:a16="http://schemas.microsoft.com/office/drawing/2014/main" id="{9A470212-46BF-49A2-BC2D-F8C234BC065A}"/>
                  </a:ext>
                </a:extLst>
              </p:cNvPr>
              <p:cNvPicPr/>
              <p:nvPr/>
            </p:nvPicPr>
            <p:blipFill>
              <a:blip r:embed="rId33"/>
              <a:stretch>
                <a:fillRect/>
              </a:stretch>
            </p:blipFill>
            <p:spPr>
              <a:xfrm>
                <a:off x="1707949" y="5061521"/>
                <a:ext cx="628416" cy="30185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9" name="Ink 58">
                <a:extLst>
                  <a:ext uri="{FF2B5EF4-FFF2-40B4-BE49-F238E27FC236}">
                    <a16:creationId xmlns:a16="http://schemas.microsoft.com/office/drawing/2014/main" id="{3842F6E3-0CF7-4A23-B922-0CDD830697BF}"/>
                  </a:ext>
                </a:extLst>
              </p14:cNvPr>
              <p14:cNvContentPartPr/>
              <p14:nvPr/>
            </p14:nvContentPartPr>
            <p14:xfrm>
              <a:off x="920900" y="3564469"/>
              <a:ext cx="44460" cy="903600"/>
            </p14:xfrm>
          </p:contentPart>
        </mc:Choice>
        <mc:Fallback xmlns="">
          <p:pic>
            <p:nvPicPr>
              <p:cNvPr id="59" name="Ink 58">
                <a:extLst>
                  <a:ext uri="{FF2B5EF4-FFF2-40B4-BE49-F238E27FC236}">
                    <a16:creationId xmlns:a16="http://schemas.microsoft.com/office/drawing/2014/main" id="{3842F6E3-0CF7-4A23-B922-0CDD830697BF}"/>
                  </a:ext>
                </a:extLst>
              </p:cNvPr>
              <p:cNvPicPr/>
              <p:nvPr/>
            </p:nvPicPr>
            <p:blipFill>
              <a:blip r:embed="rId43"/>
              <a:stretch>
                <a:fillRect/>
              </a:stretch>
            </p:blipFill>
            <p:spPr>
              <a:xfrm>
                <a:off x="894009" y="3510469"/>
                <a:ext cx="97884" cy="1011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66" name="Ink 165">
                <a:extLst>
                  <a:ext uri="{FF2B5EF4-FFF2-40B4-BE49-F238E27FC236}">
                    <a16:creationId xmlns:a16="http://schemas.microsoft.com/office/drawing/2014/main" id="{2B44F2A8-24E7-43B4-90D4-A97615EB7660}"/>
                  </a:ext>
                </a:extLst>
              </p14:cNvPr>
              <p14:cNvContentPartPr/>
              <p14:nvPr/>
            </p14:nvContentPartPr>
            <p14:xfrm>
              <a:off x="4287300" y="3098003"/>
              <a:ext cx="106200" cy="177480"/>
            </p14:xfrm>
          </p:contentPart>
        </mc:Choice>
        <mc:Fallback xmlns="">
          <p:pic>
            <p:nvPicPr>
              <p:cNvPr id="166" name="Ink 165">
                <a:extLst>
                  <a:ext uri="{FF2B5EF4-FFF2-40B4-BE49-F238E27FC236}">
                    <a16:creationId xmlns:a16="http://schemas.microsoft.com/office/drawing/2014/main" id="{2B44F2A8-24E7-43B4-90D4-A97615EB7660}"/>
                  </a:ext>
                </a:extLst>
              </p:cNvPr>
              <p:cNvPicPr/>
              <p:nvPr/>
            </p:nvPicPr>
            <p:blipFill>
              <a:blip r:embed="rId45"/>
              <a:stretch>
                <a:fillRect/>
              </a:stretch>
            </p:blipFill>
            <p:spPr>
              <a:xfrm>
                <a:off x="4260300" y="3044112"/>
                <a:ext cx="159840" cy="28490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67" name="Ink 166">
                <a:extLst>
                  <a:ext uri="{FF2B5EF4-FFF2-40B4-BE49-F238E27FC236}">
                    <a16:creationId xmlns:a16="http://schemas.microsoft.com/office/drawing/2014/main" id="{67AFDB2F-539F-4DAC-ABC3-2BF267C4A69C}"/>
                  </a:ext>
                </a:extLst>
              </p14:cNvPr>
              <p14:cNvContentPartPr/>
              <p14:nvPr/>
            </p14:nvContentPartPr>
            <p14:xfrm>
              <a:off x="4286220" y="3151463"/>
              <a:ext cx="232380" cy="139680"/>
            </p14:xfrm>
          </p:contentPart>
        </mc:Choice>
        <mc:Fallback xmlns="">
          <p:pic>
            <p:nvPicPr>
              <p:cNvPr id="167" name="Ink 166">
                <a:extLst>
                  <a:ext uri="{FF2B5EF4-FFF2-40B4-BE49-F238E27FC236}">
                    <a16:creationId xmlns:a16="http://schemas.microsoft.com/office/drawing/2014/main" id="{67AFDB2F-539F-4DAC-ABC3-2BF267C4A69C}"/>
                  </a:ext>
                </a:extLst>
              </p:cNvPr>
              <p:cNvPicPr/>
              <p:nvPr/>
            </p:nvPicPr>
            <p:blipFill>
              <a:blip r:embed="rId47"/>
              <a:stretch>
                <a:fillRect/>
              </a:stretch>
            </p:blipFill>
            <p:spPr>
              <a:xfrm>
                <a:off x="4259241" y="3097602"/>
                <a:ext cx="285978" cy="24704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68" name="Ink 167">
                <a:extLst>
                  <a:ext uri="{FF2B5EF4-FFF2-40B4-BE49-F238E27FC236}">
                    <a16:creationId xmlns:a16="http://schemas.microsoft.com/office/drawing/2014/main" id="{F146B4B3-7EBA-4CF1-8F8D-F21A339C36DF}"/>
                  </a:ext>
                </a:extLst>
              </p14:cNvPr>
              <p14:cNvContentPartPr/>
              <p14:nvPr/>
            </p14:nvContentPartPr>
            <p14:xfrm>
              <a:off x="4657560" y="3366923"/>
              <a:ext cx="121500" cy="118620"/>
            </p14:xfrm>
          </p:contentPart>
        </mc:Choice>
        <mc:Fallback xmlns="">
          <p:pic>
            <p:nvPicPr>
              <p:cNvPr id="168" name="Ink 167">
                <a:extLst>
                  <a:ext uri="{FF2B5EF4-FFF2-40B4-BE49-F238E27FC236}">
                    <a16:creationId xmlns:a16="http://schemas.microsoft.com/office/drawing/2014/main" id="{F146B4B3-7EBA-4CF1-8F8D-F21A339C36DF}"/>
                  </a:ext>
                </a:extLst>
              </p:cNvPr>
              <p:cNvPicPr/>
              <p:nvPr/>
            </p:nvPicPr>
            <p:blipFill>
              <a:blip r:embed="rId49"/>
              <a:stretch>
                <a:fillRect/>
              </a:stretch>
            </p:blipFill>
            <p:spPr>
              <a:xfrm>
                <a:off x="4630600" y="3313005"/>
                <a:ext cx="175061" cy="226097"/>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69" name="Ink 168">
                <a:extLst>
                  <a:ext uri="{FF2B5EF4-FFF2-40B4-BE49-F238E27FC236}">
                    <a16:creationId xmlns:a16="http://schemas.microsoft.com/office/drawing/2014/main" id="{7447CE30-8068-4C4C-A0FA-3D1D73006882}"/>
                  </a:ext>
                </a:extLst>
              </p14:cNvPr>
              <p14:cNvContentPartPr/>
              <p14:nvPr/>
            </p14:nvContentPartPr>
            <p14:xfrm>
              <a:off x="4767180" y="3384023"/>
              <a:ext cx="106920" cy="140400"/>
            </p14:xfrm>
          </p:contentPart>
        </mc:Choice>
        <mc:Fallback xmlns="">
          <p:pic>
            <p:nvPicPr>
              <p:cNvPr id="169" name="Ink 168">
                <a:extLst>
                  <a:ext uri="{FF2B5EF4-FFF2-40B4-BE49-F238E27FC236}">
                    <a16:creationId xmlns:a16="http://schemas.microsoft.com/office/drawing/2014/main" id="{7447CE30-8068-4C4C-A0FA-3D1D73006882}"/>
                  </a:ext>
                </a:extLst>
              </p:cNvPr>
              <p:cNvPicPr/>
              <p:nvPr/>
            </p:nvPicPr>
            <p:blipFill>
              <a:blip r:embed="rId51"/>
              <a:stretch>
                <a:fillRect/>
              </a:stretch>
            </p:blipFill>
            <p:spPr>
              <a:xfrm>
                <a:off x="4740271" y="3330023"/>
                <a:ext cx="16038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70" name="Ink 169">
                <a:extLst>
                  <a:ext uri="{FF2B5EF4-FFF2-40B4-BE49-F238E27FC236}">
                    <a16:creationId xmlns:a16="http://schemas.microsoft.com/office/drawing/2014/main" id="{0B7AB297-DB1D-4852-A4E8-5C35E56410C4}"/>
                  </a:ext>
                </a:extLst>
              </p14:cNvPr>
              <p14:cNvContentPartPr/>
              <p14:nvPr/>
            </p14:nvContentPartPr>
            <p14:xfrm>
              <a:off x="4706520" y="3377003"/>
              <a:ext cx="168120" cy="4500"/>
            </p14:xfrm>
          </p:contentPart>
        </mc:Choice>
        <mc:Fallback xmlns="">
          <p:pic>
            <p:nvPicPr>
              <p:cNvPr id="170" name="Ink 169">
                <a:extLst>
                  <a:ext uri="{FF2B5EF4-FFF2-40B4-BE49-F238E27FC236}">
                    <a16:creationId xmlns:a16="http://schemas.microsoft.com/office/drawing/2014/main" id="{0B7AB297-DB1D-4852-A4E8-5C35E56410C4}"/>
                  </a:ext>
                </a:extLst>
              </p:cNvPr>
              <p:cNvPicPr/>
              <p:nvPr/>
            </p:nvPicPr>
            <p:blipFill>
              <a:blip r:embed="rId53"/>
              <a:stretch>
                <a:fillRect/>
              </a:stretch>
            </p:blipFill>
            <p:spPr>
              <a:xfrm>
                <a:off x="4679520" y="3325080"/>
                <a:ext cx="2217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71" name="Ink 170">
                <a:extLst>
                  <a:ext uri="{FF2B5EF4-FFF2-40B4-BE49-F238E27FC236}">
                    <a16:creationId xmlns:a16="http://schemas.microsoft.com/office/drawing/2014/main" id="{0B80D3FE-8819-4726-8EBF-3B135681C0D3}"/>
                  </a:ext>
                </a:extLst>
              </p14:cNvPr>
              <p14:cNvContentPartPr/>
              <p14:nvPr/>
            </p14:nvContentPartPr>
            <p14:xfrm>
              <a:off x="4448040" y="3530723"/>
              <a:ext cx="295200" cy="237240"/>
            </p14:xfrm>
          </p:contentPart>
        </mc:Choice>
        <mc:Fallback xmlns="">
          <p:pic>
            <p:nvPicPr>
              <p:cNvPr id="171" name="Ink 170">
                <a:extLst>
                  <a:ext uri="{FF2B5EF4-FFF2-40B4-BE49-F238E27FC236}">
                    <a16:creationId xmlns:a16="http://schemas.microsoft.com/office/drawing/2014/main" id="{0B80D3FE-8819-4726-8EBF-3B135681C0D3}"/>
                  </a:ext>
                </a:extLst>
              </p:cNvPr>
              <p:cNvPicPr/>
              <p:nvPr/>
            </p:nvPicPr>
            <p:blipFill>
              <a:blip r:embed="rId55"/>
              <a:stretch>
                <a:fillRect/>
              </a:stretch>
            </p:blipFill>
            <p:spPr>
              <a:xfrm>
                <a:off x="4421040" y="3476805"/>
                <a:ext cx="348840" cy="344717"/>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72" name="Ink 171">
                <a:extLst>
                  <a:ext uri="{FF2B5EF4-FFF2-40B4-BE49-F238E27FC236}">
                    <a16:creationId xmlns:a16="http://schemas.microsoft.com/office/drawing/2014/main" id="{67ABB62B-71FD-4904-B7A5-7AA6A0868504}"/>
                  </a:ext>
                </a:extLst>
              </p14:cNvPr>
              <p14:cNvContentPartPr/>
              <p14:nvPr/>
            </p14:nvContentPartPr>
            <p14:xfrm>
              <a:off x="4484220" y="3345503"/>
              <a:ext cx="133020" cy="231300"/>
            </p14:xfrm>
          </p:contentPart>
        </mc:Choice>
        <mc:Fallback xmlns="">
          <p:pic>
            <p:nvPicPr>
              <p:cNvPr id="172" name="Ink 171">
                <a:extLst>
                  <a:ext uri="{FF2B5EF4-FFF2-40B4-BE49-F238E27FC236}">
                    <a16:creationId xmlns:a16="http://schemas.microsoft.com/office/drawing/2014/main" id="{67ABB62B-71FD-4904-B7A5-7AA6A0868504}"/>
                  </a:ext>
                </a:extLst>
              </p:cNvPr>
              <p:cNvPicPr/>
              <p:nvPr/>
            </p:nvPicPr>
            <p:blipFill>
              <a:blip r:embed="rId57"/>
              <a:stretch>
                <a:fillRect/>
              </a:stretch>
            </p:blipFill>
            <p:spPr>
              <a:xfrm>
                <a:off x="4457256" y="3291545"/>
                <a:ext cx="186588" cy="338856"/>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73" name="Ink 172">
                <a:extLst>
                  <a:ext uri="{FF2B5EF4-FFF2-40B4-BE49-F238E27FC236}">
                    <a16:creationId xmlns:a16="http://schemas.microsoft.com/office/drawing/2014/main" id="{80F773F1-D162-4555-ADC5-4DB5AC689D74}"/>
                  </a:ext>
                </a:extLst>
              </p14:cNvPr>
              <p14:cNvContentPartPr/>
              <p14:nvPr/>
            </p14:nvContentPartPr>
            <p14:xfrm>
              <a:off x="4536240" y="3404903"/>
              <a:ext cx="297720" cy="295560"/>
            </p14:xfrm>
          </p:contentPart>
        </mc:Choice>
        <mc:Fallback xmlns="">
          <p:pic>
            <p:nvPicPr>
              <p:cNvPr id="173" name="Ink 172">
                <a:extLst>
                  <a:ext uri="{FF2B5EF4-FFF2-40B4-BE49-F238E27FC236}">
                    <a16:creationId xmlns:a16="http://schemas.microsoft.com/office/drawing/2014/main" id="{80F773F1-D162-4555-ADC5-4DB5AC689D74}"/>
                  </a:ext>
                </a:extLst>
              </p:cNvPr>
              <p:cNvPicPr/>
              <p:nvPr/>
            </p:nvPicPr>
            <p:blipFill>
              <a:blip r:embed="rId59"/>
              <a:stretch>
                <a:fillRect/>
              </a:stretch>
            </p:blipFill>
            <p:spPr>
              <a:xfrm>
                <a:off x="4509273" y="3350903"/>
                <a:ext cx="351295" cy="4032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74" name="Ink 173">
                <a:extLst>
                  <a:ext uri="{FF2B5EF4-FFF2-40B4-BE49-F238E27FC236}">
                    <a16:creationId xmlns:a16="http://schemas.microsoft.com/office/drawing/2014/main" id="{C1FE29AA-FE43-4E17-BBB7-0E5ADA92C4E7}"/>
                  </a:ext>
                </a:extLst>
              </p14:cNvPr>
              <p14:cNvContentPartPr/>
              <p14:nvPr/>
            </p14:nvContentPartPr>
            <p14:xfrm>
              <a:off x="4845840" y="3095483"/>
              <a:ext cx="113940" cy="126720"/>
            </p14:xfrm>
          </p:contentPart>
        </mc:Choice>
        <mc:Fallback xmlns="">
          <p:pic>
            <p:nvPicPr>
              <p:cNvPr id="174" name="Ink 173">
                <a:extLst>
                  <a:ext uri="{FF2B5EF4-FFF2-40B4-BE49-F238E27FC236}">
                    <a16:creationId xmlns:a16="http://schemas.microsoft.com/office/drawing/2014/main" id="{C1FE29AA-FE43-4E17-BBB7-0E5ADA92C4E7}"/>
                  </a:ext>
                </a:extLst>
              </p:cNvPr>
              <p:cNvPicPr/>
              <p:nvPr/>
            </p:nvPicPr>
            <p:blipFill>
              <a:blip r:embed="rId61"/>
              <a:stretch>
                <a:fillRect/>
              </a:stretch>
            </p:blipFill>
            <p:spPr>
              <a:xfrm>
                <a:off x="4818883" y="3041483"/>
                <a:ext cx="167495"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75" name="Ink 174">
                <a:extLst>
                  <a:ext uri="{FF2B5EF4-FFF2-40B4-BE49-F238E27FC236}">
                    <a16:creationId xmlns:a16="http://schemas.microsoft.com/office/drawing/2014/main" id="{FD488AD5-7262-4814-B907-AEA5B658CD72}"/>
                  </a:ext>
                </a:extLst>
              </p14:cNvPr>
              <p14:cNvContentPartPr/>
              <p14:nvPr/>
            </p14:nvContentPartPr>
            <p14:xfrm>
              <a:off x="4960140" y="3098903"/>
              <a:ext cx="108900" cy="135000"/>
            </p14:xfrm>
          </p:contentPart>
        </mc:Choice>
        <mc:Fallback xmlns="">
          <p:pic>
            <p:nvPicPr>
              <p:cNvPr id="175" name="Ink 174">
                <a:extLst>
                  <a:ext uri="{FF2B5EF4-FFF2-40B4-BE49-F238E27FC236}">
                    <a16:creationId xmlns:a16="http://schemas.microsoft.com/office/drawing/2014/main" id="{FD488AD5-7262-4814-B907-AEA5B658CD72}"/>
                  </a:ext>
                </a:extLst>
              </p:cNvPr>
              <p:cNvPicPr/>
              <p:nvPr/>
            </p:nvPicPr>
            <p:blipFill>
              <a:blip r:embed="rId63"/>
              <a:stretch>
                <a:fillRect/>
              </a:stretch>
            </p:blipFill>
            <p:spPr>
              <a:xfrm>
                <a:off x="4933185" y="3045047"/>
                <a:ext cx="162451" cy="242354"/>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77" name="Ink 176">
                <a:extLst>
                  <a:ext uri="{FF2B5EF4-FFF2-40B4-BE49-F238E27FC236}">
                    <a16:creationId xmlns:a16="http://schemas.microsoft.com/office/drawing/2014/main" id="{EF2F34E1-A70A-4FDB-9325-EDB1CE4692DF}"/>
                  </a:ext>
                </a:extLst>
              </p14:cNvPr>
              <p14:cNvContentPartPr/>
              <p14:nvPr/>
            </p14:nvContentPartPr>
            <p14:xfrm>
              <a:off x="4864740" y="3085943"/>
              <a:ext cx="204840" cy="2700"/>
            </p14:xfrm>
          </p:contentPart>
        </mc:Choice>
        <mc:Fallback xmlns="">
          <p:pic>
            <p:nvPicPr>
              <p:cNvPr id="177" name="Ink 176">
                <a:extLst>
                  <a:ext uri="{FF2B5EF4-FFF2-40B4-BE49-F238E27FC236}">
                    <a16:creationId xmlns:a16="http://schemas.microsoft.com/office/drawing/2014/main" id="{EF2F34E1-A70A-4FDB-9325-EDB1CE4692DF}"/>
                  </a:ext>
                </a:extLst>
              </p:cNvPr>
              <p:cNvPicPr/>
              <p:nvPr/>
            </p:nvPicPr>
            <p:blipFill>
              <a:blip r:embed="rId65"/>
              <a:stretch>
                <a:fillRect/>
              </a:stretch>
            </p:blipFill>
            <p:spPr>
              <a:xfrm>
                <a:off x="4837787" y="3035318"/>
                <a:ext cx="258386" cy="103613"/>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78" name="Ink 177">
                <a:extLst>
                  <a:ext uri="{FF2B5EF4-FFF2-40B4-BE49-F238E27FC236}">
                    <a16:creationId xmlns:a16="http://schemas.microsoft.com/office/drawing/2014/main" id="{1FE97166-0E40-4D45-93E8-C950DF478AA1}"/>
                  </a:ext>
                </a:extLst>
              </p14:cNvPr>
              <p14:cNvContentPartPr/>
              <p14:nvPr/>
            </p14:nvContentPartPr>
            <p14:xfrm>
              <a:off x="996743" y="3557501"/>
              <a:ext cx="41760" cy="918180"/>
            </p14:xfrm>
          </p:contentPart>
        </mc:Choice>
        <mc:Fallback xmlns="">
          <p:pic>
            <p:nvPicPr>
              <p:cNvPr id="178" name="Ink 177">
                <a:extLst>
                  <a:ext uri="{FF2B5EF4-FFF2-40B4-BE49-F238E27FC236}">
                    <a16:creationId xmlns:a16="http://schemas.microsoft.com/office/drawing/2014/main" id="{1FE97166-0E40-4D45-93E8-C950DF478AA1}"/>
                  </a:ext>
                </a:extLst>
              </p:cNvPr>
              <p:cNvPicPr/>
              <p:nvPr/>
            </p:nvPicPr>
            <p:blipFill>
              <a:blip r:embed="rId67"/>
              <a:stretch>
                <a:fillRect/>
              </a:stretch>
            </p:blipFill>
            <p:spPr>
              <a:xfrm>
                <a:off x="969743" y="3503512"/>
                <a:ext cx="95400" cy="1025799"/>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79" name="Ink 178">
                <a:extLst>
                  <a:ext uri="{FF2B5EF4-FFF2-40B4-BE49-F238E27FC236}">
                    <a16:creationId xmlns:a16="http://schemas.microsoft.com/office/drawing/2014/main" id="{D1E161DA-946E-4624-9407-C3B8184FD06A}"/>
                  </a:ext>
                </a:extLst>
              </p14:cNvPr>
              <p14:cNvContentPartPr/>
              <p14:nvPr/>
            </p14:nvContentPartPr>
            <p14:xfrm>
              <a:off x="941483" y="3577481"/>
              <a:ext cx="63720" cy="880200"/>
            </p14:xfrm>
          </p:contentPart>
        </mc:Choice>
        <mc:Fallback xmlns="">
          <p:pic>
            <p:nvPicPr>
              <p:cNvPr id="179" name="Ink 178">
                <a:extLst>
                  <a:ext uri="{FF2B5EF4-FFF2-40B4-BE49-F238E27FC236}">
                    <a16:creationId xmlns:a16="http://schemas.microsoft.com/office/drawing/2014/main" id="{D1E161DA-946E-4624-9407-C3B8184FD06A}"/>
                  </a:ext>
                </a:extLst>
              </p:cNvPr>
              <p:cNvPicPr/>
              <p:nvPr/>
            </p:nvPicPr>
            <p:blipFill>
              <a:blip r:embed="rId69"/>
              <a:stretch>
                <a:fillRect/>
              </a:stretch>
            </p:blipFill>
            <p:spPr>
              <a:xfrm>
                <a:off x="914635" y="3523503"/>
                <a:ext cx="117059" cy="987796"/>
              </a:xfrm>
              <a:prstGeom prst="rect">
                <a:avLst/>
              </a:prstGeom>
            </p:spPr>
          </p:pic>
        </mc:Fallback>
      </mc:AlternateContent>
      <p:grpSp>
        <p:nvGrpSpPr>
          <p:cNvPr id="8" name="Group 7">
            <a:extLst>
              <a:ext uri="{FF2B5EF4-FFF2-40B4-BE49-F238E27FC236}">
                <a16:creationId xmlns:a16="http://schemas.microsoft.com/office/drawing/2014/main" id="{08C01920-513A-4FE2-9506-412F5B948F64}"/>
              </a:ext>
            </a:extLst>
          </p:cNvPr>
          <p:cNvGrpSpPr/>
          <p:nvPr/>
        </p:nvGrpSpPr>
        <p:grpSpPr>
          <a:xfrm>
            <a:off x="2299330" y="5109229"/>
            <a:ext cx="1558055" cy="677199"/>
            <a:chOff x="2290759" y="5278649"/>
            <a:chExt cx="1558055" cy="677199"/>
          </a:xfrm>
        </p:grpSpPr>
        <p:grpSp>
          <p:nvGrpSpPr>
            <p:cNvPr id="56" name="Group 55">
              <a:extLst>
                <a:ext uri="{FF2B5EF4-FFF2-40B4-BE49-F238E27FC236}">
                  <a16:creationId xmlns:a16="http://schemas.microsoft.com/office/drawing/2014/main" id="{5E39701B-B0C3-4031-AAED-ECBD434EA2FE}"/>
                </a:ext>
              </a:extLst>
            </p:cNvPr>
            <p:cNvGrpSpPr/>
            <p:nvPr/>
          </p:nvGrpSpPr>
          <p:grpSpPr>
            <a:xfrm>
              <a:off x="2290759" y="5278649"/>
              <a:ext cx="1558055" cy="677199"/>
              <a:chOff x="1264974" y="7443734"/>
              <a:chExt cx="2235161" cy="971499"/>
            </a:xfrm>
          </p:grpSpPr>
          <p:sp>
            <p:nvSpPr>
              <p:cNvPr id="42" name="Rectangle 41">
                <a:extLst>
                  <a:ext uri="{FF2B5EF4-FFF2-40B4-BE49-F238E27FC236}">
                    <a16:creationId xmlns:a16="http://schemas.microsoft.com/office/drawing/2014/main" id="{1AADBA02-8C7D-424B-B4F3-AC2086611197}"/>
                  </a:ext>
                </a:extLst>
              </p:cNvPr>
              <p:cNvSpPr/>
              <p:nvPr/>
            </p:nvSpPr>
            <p:spPr>
              <a:xfrm>
                <a:off x="1264974" y="7443734"/>
                <a:ext cx="2235161" cy="971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cxnSp>
            <p:nvCxnSpPr>
              <p:cNvPr id="46" name="Straight Connector 45">
                <a:extLst>
                  <a:ext uri="{FF2B5EF4-FFF2-40B4-BE49-F238E27FC236}">
                    <a16:creationId xmlns:a16="http://schemas.microsoft.com/office/drawing/2014/main" id="{E9277300-0C42-4D2D-9D5D-FE065FB1C9D5}"/>
                  </a:ext>
                </a:extLst>
              </p:cNvPr>
              <p:cNvCxnSpPr>
                <a:cxnSpLocks/>
                <a:stCxn id="42" idx="0"/>
                <a:endCxn id="42" idx="2"/>
              </p:cNvCxnSpPr>
              <p:nvPr/>
            </p:nvCxnSpPr>
            <p:spPr>
              <a:xfrm>
                <a:off x="2382555" y="7443734"/>
                <a:ext cx="0" cy="971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EE3B5E-D0D8-4809-9C6D-79238F43D875}"/>
                  </a:ext>
                </a:extLst>
              </p:cNvPr>
              <p:cNvCxnSpPr/>
              <p:nvPr/>
            </p:nvCxnSpPr>
            <p:spPr>
              <a:xfrm>
                <a:off x="1264974" y="7920282"/>
                <a:ext cx="2214563"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70">
              <p14:nvContentPartPr>
                <p14:cNvPr id="184" name="Ink 183">
                  <a:extLst>
                    <a:ext uri="{FF2B5EF4-FFF2-40B4-BE49-F238E27FC236}">
                      <a16:creationId xmlns:a16="http://schemas.microsoft.com/office/drawing/2014/main" id="{60D31E5C-3A34-4DBC-A62D-F737142A376B}"/>
                    </a:ext>
                  </a:extLst>
                </p14:cNvPr>
                <p14:cNvContentPartPr/>
                <p14:nvPr/>
              </p14:nvContentPartPr>
              <p14:xfrm>
                <a:off x="2314530" y="5326639"/>
                <a:ext cx="316980" cy="29160"/>
              </p14:xfrm>
            </p:contentPart>
          </mc:Choice>
          <mc:Fallback xmlns="">
            <p:pic>
              <p:nvPicPr>
                <p:cNvPr id="184" name="Ink 183">
                  <a:extLst>
                    <a:ext uri="{FF2B5EF4-FFF2-40B4-BE49-F238E27FC236}">
                      <a16:creationId xmlns:a16="http://schemas.microsoft.com/office/drawing/2014/main" id="{60D31E5C-3A34-4DBC-A62D-F737142A376B}"/>
                    </a:ext>
                  </a:extLst>
                </p:cNvPr>
                <p:cNvPicPr/>
                <p:nvPr/>
              </p:nvPicPr>
              <p:blipFill>
                <a:blip r:embed="rId71"/>
                <a:stretch>
                  <a:fillRect/>
                </a:stretch>
              </p:blipFill>
              <p:spPr>
                <a:xfrm>
                  <a:off x="2287545" y="5272639"/>
                  <a:ext cx="37059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85" name="Ink 184">
                  <a:extLst>
                    <a:ext uri="{FF2B5EF4-FFF2-40B4-BE49-F238E27FC236}">
                      <a16:creationId xmlns:a16="http://schemas.microsoft.com/office/drawing/2014/main" id="{90C72D3D-0F79-43AA-94D4-DE425C486EF6}"/>
                    </a:ext>
                  </a:extLst>
                </p14:cNvPr>
                <p14:cNvContentPartPr/>
                <p14:nvPr/>
              </p14:nvContentPartPr>
              <p14:xfrm>
                <a:off x="2647890" y="5329159"/>
                <a:ext cx="416700" cy="43380"/>
              </p14:xfrm>
            </p:contentPart>
          </mc:Choice>
          <mc:Fallback xmlns="">
            <p:pic>
              <p:nvPicPr>
                <p:cNvPr id="185" name="Ink 184">
                  <a:extLst>
                    <a:ext uri="{FF2B5EF4-FFF2-40B4-BE49-F238E27FC236}">
                      <a16:creationId xmlns:a16="http://schemas.microsoft.com/office/drawing/2014/main" id="{90C72D3D-0F79-43AA-94D4-DE425C486EF6}"/>
                    </a:ext>
                  </a:extLst>
                </p:cNvPr>
                <p:cNvPicPr/>
                <p:nvPr/>
              </p:nvPicPr>
              <p:blipFill>
                <a:blip r:embed="rId73"/>
                <a:stretch>
                  <a:fillRect/>
                </a:stretch>
              </p:blipFill>
              <p:spPr>
                <a:xfrm>
                  <a:off x="2620902" y="5275382"/>
                  <a:ext cx="470317" cy="150575"/>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86" name="Ink 185">
                  <a:extLst>
                    <a:ext uri="{FF2B5EF4-FFF2-40B4-BE49-F238E27FC236}">
                      <a16:creationId xmlns:a16="http://schemas.microsoft.com/office/drawing/2014/main" id="{67FCAF7A-9AFB-4CEF-81A5-FC789AED2662}"/>
                    </a:ext>
                  </a:extLst>
                </p14:cNvPr>
                <p14:cNvContentPartPr/>
                <p14:nvPr/>
              </p14:nvContentPartPr>
              <p14:xfrm>
                <a:off x="3005010" y="5328619"/>
                <a:ext cx="617580" cy="22320"/>
              </p14:xfrm>
            </p:contentPart>
          </mc:Choice>
          <mc:Fallback xmlns="">
            <p:pic>
              <p:nvPicPr>
                <p:cNvPr id="186" name="Ink 185">
                  <a:extLst>
                    <a:ext uri="{FF2B5EF4-FFF2-40B4-BE49-F238E27FC236}">
                      <a16:creationId xmlns:a16="http://schemas.microsoft.com/office/drawing/2014/main" id="{67FCAF7A-9AFB-4CEF-81A5-FC789AED2662}"/>
                    </a:ext>
                  </a:extLst>
                </p:cNvPr>
                <p:cNvPicPr/>
                <p:nvPr/>
              </p:nvPicPr>
              <p:blipFill>
                <a:blip r:embed="rId75"/>
                <a:stretch>
                  <a:fillRect/>
                </a:stretch>
              </p:blipFill>
              <p:spPr>
                <a:xfrm>
                  <a:off x="2978018" y="5275476"/>
                  <a:ext cx="671204" cy="128251"/>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87" name="Ink 186">
                  <a:extLst>
                    <a:ext uri="{FF2B5EF4-FFF2-40B4-BE49-F238E27FC236}">
                      <a16:creationId xmlns:a16="http://schemas.microsoft.com/office/drawing/2014/main" id="{65ECC928-D275-4A56-8667-71F62D06E8B1}"/>
                    </a:ext>
                  </a:extLst>
                </p14:cNvPr>
                <p14:cNvContentPartPr/>
                <p14:nvPr/>
              </p14:nvContentPartPr>
              <p14:xfrm>
                <a:off x="3624210" y="5321779"/>
                <a:ext cx="180360" cy="10080"/>
              </p14:xfrm>
            </p:contentPart>
          </mc:Choice>
          <mc:Fallback xmlns="">
            <p:pic>
              <p:nvPicPr>
                <p:cNvPr id="187" name="Ink 186">
                  <a:extLst>
                    <a:ext uri="{FF2B5EF4-FFF2-40B4-BE49-F238E27FC236}">
                      <a16:creationId xmlns:a16="http://schemas.microsoft.com/office/drawing/2014/main" id="{65ECC928-D275-4A56-8667-71F62D06E8B1}"/>
                    </a:ext>
                  </a:extLst>
                </p:cNvPr>
                <p:cNvPicPr/>
                <p:nvPr/>
              </p:nvPicPr>
              <p:blipFill>
                <a:blip r:embed="rId77"/>
                <a:stretch>
                  <a:fillRect/>
                </a:stretch>
              </p:blipFill>
              <p:spPr>
                <a:xfrm>
                  <a:off x="3597264" y="5267779"/>
                  <a:ext cx="233893"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88" name="Ink 187">
                  <a:extLst>
                    <a:ext uri="{FF2B5EF4-FFF2-40B4-BE49-F238E27FC236}">
                      <a16:creationId xmlns:a16="http://schemas.microsoft.com/office/drawing/2014/main" id="{B72064A4-5F0D-4584-B8CF-C511F14D2CBB}"/>
                    </a:ext>
                  </a:extLst>
                </p14:cNvPr>
                <p14:cNvContentPartPr/>
                <p14:nvPr/>
              </p14:nvContentPartPr>
              <p14:xfrm>
                <a:off x="3807450" y="5324299"/>
                <a:ext cx="180" cy="228420"/>
              </p14:xfrm>
            </p:contentPart>
          </mc:Choice>
          <mc:Fallback xmlns="">
            <p:pic>
              <p:nvPicPr>
                <p:cNvPr id="188" name="Ink 187">
                  <a:extLst>
                    <a:ext uri="{FF2B5EF4-FFF2-40B4-BE49-F238E27FC236}">
                      <a16:creationId xmlns:a16="http://schemas.microsoft.com/office/drawing/2014/main" id="{B72064A4-5F0D-4584-B8CF-C511F14D2CBB}"/>
                    </a:ext>
                  </a:extLst>
                </p:cNvPr>
                <p:cNvPicPr/>
                <p:nvPr/>
              </p:nvPicPr>
              <p:blipFill>
                <a:blip r:embed="rId79"/>
                <a:stretch>
                  <a:fillRect/>
                </a:stretch>
              </p:blipFill>
              <p:spPr>
                <a:xfrm>
                  <a:off x="3793950" y="5270342"/>
                  <a:ext cx="27000" cy="335975"/>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90" name="Ink 189">
                  <a:extLst>
                    <a:ext uri="{FF2B5EF4-FFF2-40B4-BE49-F238E27FC236}">
                      <a16:creationId xmlns:a16="http://schemas.microsoft.com/office/drawing/2014/main" id="{4BE7005F-C196-4ED0-B797-1B2653C9E7F7}"/>
                    </a:ext>
                  </a:extLst>
                </p14:cNvPr>
                <p14:cNvContentPartPr/>
                <p14:nvPr/>
              </p14:nvContentPartPr>
              <p14:xfrm>
                <a:off x="3352950" y="5548039"/>
                <a:ext cx="412020" cy="9900"/>
              </p14:xfrm>
            </p:contentPart>
          </mc:Choice>
          <mc:Fallback xmlns="">
            <p:pic>
              <p:nvPicPr>
                <p:cNvPr id="190" name="Ink 189">
                  <a:extLst>
                    <a:ext uri="{FF2B5EF4-FFF2-40B4-BE49-F238E27FC236}">
                      <a16:creationId xmlns:a16="http://schemas.microsoft.com/office/drawing/2014/main" id="{4BE7005F-C196-4ED0-B797-1B2653C9E7F7}"/>
                    </a:ext>
                  </a:extLst>
                </p:cNvPr>
                <p:cNvPicPr/>
                <p:nvPr/>
              </p:nvPicPr>
              <p:blipFill>
                <a:blip r:embed="rId81"/>
                <a:stretch>
                  <a:fillRect/>
                </a:stretch>
              </p:blipFill>
              <p:spPr>
                <a:xfrm>
                  <a:off x="3325962" y="5493039"/>
                  <a:ext cx="465637" cy="119533"/>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91" name="Ink 190">
                  <a:extLst>
                    <a:ext uri="{FF2B5EF4-FFF2-40B4-BE49-F238E27FC236}">
                      <a16:creationId xmlns:a16="http://schemas.microsoft.com/office/drawing/2014/main" id="{F9EDF838-2DDD-4271-9EA7-04A46AE33947}"/>
                    </a:ext>
                  </a:extLst>
                </p14:cNvPr>
                <p14:cNvContentPartPr/>
                <p14:nvPr/>
              </p14:nvContentPartPr>
              <p14:xfrm>
                <a:off x="2329290" y="5531299"/>
                <a:ext cx="1021320" cy="22140"/>
              </p14:xfrm>
            </p:contentPart>
          </mc:Choice>
          <mc:Fallback xmlns="">
            <p:pic>
              <p:nvPicPr>
                <p:cNvPr id="191" name="Ink 190">
                  <a:extLst>
                    <a:ext uri="{FF2B5EF4-FFF2-40B4-BE49-F238E27FC236}">
                      <a16:creationId xmlns:a16="http://schemas.microsoft.com/office/drawing/2014/main" id="{F9EDF838-2DDD-4271-9EA7-04A46AE33947}"/>
                    </a:ext>
                  </a:extLst>
                </p:cNvPr>
                <p:cNvPicPr/>
                <p:nvPr/>
              </p:nvPicPr>
              <p:blipFill>
                <a:blip r:embed="rId83"/>
                <a:stretch>
                  <a:fillRect/>
                </a:stretch>
              </p:blipFill>
              <p:spPr>
                <a:xfrm>
                  <a:off x="2302290" y="5477734"/>
                  <a:ext cx="1074960" cy="12891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92" name="Ink 191">
                  <a:extLst>
                    <a:ext uri="{FF2B5EF4-FFF2-40B4-BE49-F238E27FC236}">
                      <a16:creationId xmlns:a16="http://schemas.microsoft.com/office/drawing/2014/main" id="{2E282C32-E3E7-4D4F-B54F-751AA0652161}"/>
                    </a:ext>
                  </a:extLst>
                </p14:cNvPr>
                <p14:cNvContentPartPr/>
                <p14:nvPr/>
              </p14:nvContentPartPr>
              <p14:xfrm>
                <a:off x="2321550" y="5410159"/>
                <a:ext cx="33660" cy="318600"/>
              </p14:xfrm>
            </p:contentPart>
          </mc:Choice>
          <mc:Fallback xmlns="">
            <p:pic>
              <p:nvPicPr>
                <p:cNvPr id="192" name="Ink 191">
                  <a:extLst>
                    <a:ext uri="{FF2B5EF4-FFF2-40B4-BE49-F238E27FC236}">
                      <a16:creationId xmlns:a16="http://schemas.microsoft.com/office/drawing/2014/main" id="{2E282C32-E3E7-4D4F-B54F-751AA0652161}"/>
                    </a:ext>
                  </a:extLst>
                </p:cNvPr>
                <p:cNvPicPr/>
                <p:nvPr/>
              </p:nvPicPr>
              <p:blipFill>
                <a:blip r:embed="rId85"/>
                <a:stretch>
                  <a:fillRect/>
                </a:stretch>
              </p:blipFill>
              <p:spPr>
                <a:xfrm>
                  <a:off x="2294694" y="5356159"/>
                  <a:ext cx="87015"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93" name="Ink 192">
                  <a:extLst>
                    <a:ext uri="{FF2B5EF4-FFF2-40B4-BE49-F238E27FC236}">
                      <a16:creationId xmlns:a16="http://schemas.microsoft.com/office/drawing/2014/main" id="{979B0A85-0464-4747-8C2A-9612C65B7266}"/>
                    </a:ext>
                  </a:extLst>
                </p14:cNvPr>
                <p14:cNvContentPartPr/>
                <p14:nvPr/>
              </p14:nvContentPartPr>
              <p14:xfrm>
                <a:off x="2321550" y="5626879"/>
                <a:ext cx="2700" cy="269100"/>
              </p14:xfrm>
            </p:contentPart>
          </mc:Choice>
          <mc:Fallback xmlns="">
            <p:pic>
              <p:nvPicPr>
                <p:cNvPr id="193" name="Ink 192">
                  <a:extLst>
                    <a:ext uri="{FF2B5EF4-FFF2-40B4-BE49-F238E27FC236}">
                      <a16:creationId xmlns:a16="http://schemas.microsoft.com/office/drawing/2014/main" id="{979B0A85-0464-4747-8C2A-9612C65B7266}"/>
                    </a:ext>
                  </a:extLst>
                </p:cNvPr>
                <p:cNvPicPr/>
                <p:nvPr/>
              </p:nvPicPr>
              <p:blipFill>
                <a:blip r:embed="rId87"/>
                <a:stretch>
                  <a:fillRect/>
                </a:stretch>
              </p:blipFill>
              <p:spPr>
                <a:xfrm>
                  <a:off x="2296237" y="5572843"/>
                  <a:ext cx="52988" cy="376812"/>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94" name="Ink 193">
                  <a:extLst>
                    <a:ext uri="{FF2B5EF4-FFF2-40B4-BE49-F238E27FC236}">
                      <a16:creationId xmlns:a16="http://schemas.microsoft.com/office/drawing/2014/main" id="{6E399D40-B9AF-4ED3-BD27-24DCD2132823}"/>
                    </a:ext>
                  </a:extLst>
                </p14:cNvPr>
                <p14:cNvContentPartPr/>
                <p14:nvPr/>
              </p14:nvContentPartPr>
              <p14:xfrm>
                <a:off x="2324070" y="5898319"/>
                <a:ext cx="708840" cy="21780"/>
              </p14:xfrm>
            </p:contentPart>
          </mc:Choice>
          <mc:Fallback xmlns="">
            <p:pic>
              <p:nvPicPr>
                <p:cNvPr id="194" name="Ink 193">
                  <a:extLst>
                    <a:ext uri="{FF2B5EF4-FFF2-40B4-BE49-F238E27FC236}">
                      <a16:creationId xmlns:a16="http://schemas.microsoft.com/office/drawing/2014/main" id="{6E399D40-B9AF-4ED3-BD27-24DCD2132823}"/>
                    </a:ext>
                  </a:extLst>
                </p:cNvPr>
                <p:cNvPicPr/>
                <p:nvPr/>
              </p:nvPicPr>
              <p:blipFill>
                <a:blip r:embed="rId89"/>
                <a:stretch>
                  <a:fillRect/>
                </a:stretch>
              </p:blipFill>
              <p:spPr>
                <a:xfrm>
                  <a:off x="2297070" y="5843869"/>
                  <a:ext cx="762480" cy="130317"/>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95" name="Ink 194">
                  <a:extLst>
                    <a:ext uri="{FF2B5EF4-FFF2-40B4-BE49-F238E27FC236}">
                      <a16:creationId xmlns:a16="http://schemas.microsoft.com/office/drawing/2014/main" id="{53167EB4-D374-49BF-B142-FC34F33B1066}"/>
                    </a:ext>
                  </a:extLst>
                </p14:cNvPr>
                <p14:cNvContentPartPr/>
                <p14:nvPr/>
              </p14:nvContentPartPr>
              <p14:xfrm>
                <a:off x="3002490" y="5628499"/>
                <a:ext cx="33660" cy="279540"/>
              </p14:xfrm>
            </p:contentPart>
          </mc:Choice>
          <mc:Fallback xmlns="">
            <p:pic>
              <p:nvPicPr>
                <p:cNvPr id="195" name="Ink 194">
                  <a:extLst>
                    <a:ext uri="{FF2B5EF4-FFF2-40B4-BE49-F238E27FC236}">
                      <a16:creationId xmlns:a16="http://schemas.microsoft.com/office/drawing/2014/main" id="{53167EB4-D374-49BF-B142-FC34F33B1066}"/>
                    </a:ext>
                  </a:extLst>
                </p:cNvPr>
                <p:cNvPicPr/>
                <p:nvPr/>
              </p:nvPicPr>
              <p:blipFill>
                <a:blip r:embed="rId91"/>
                <a:stretch>
                  <a:fillRect/>
                </a:stretch>
              </p:blipFill>
              <p:spPr>
                <a:xfrm>
                  <a:off x="2975634" y="5574534"/>
                  <a:ext cx="87015" cy="387111"/>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96" name="Ink 195">
                  <a:extLst>
                    <a:ext uri="{FF2B5EF4-FFF2-40B4-BE49-F238E27FC236}">
                      <a16:creationId xmlns:a16="http://schemas.microsoft.com/office/drawing/2014/main" id="{04139F10-A219-46C0-A256-A175D028A5FE}"/>
                    </a:ext>
                  </a:extLst>
                </p14:cNvPr>
                <p14:cNvContentPartPr/>
                <p14:nvPr/>
              </p14:nvContentPartPr>
              <p14:xfrm>
                <a:off x="2335950" y="5624179"/>
                <a:ext cx="676440" cy="64620"/>
              </p14:xfrm>
            </p:contentPart>
          </mc:Choice>
          <mc:Fallback xmlns="">
            <p:pic>
              <p:nvPicPr>
                <p:cNvPr id="196" name="Ink 195">
                  <a:extLst>
                    <a:ext uri="{FF2B5EF4-FFF2-40B4-BE49-F238E27FC236}">
                      <a16:creationId xmlns:a16="http://schemas.microsoft.com/office/drawing/2014/main" id="{04139F10-A219-46C0-A256-A175D028A5FE}"/>
                    </a:ext>
                  </a:extLst>
                </p:cNvPr>
                <p:cNvPicPr/>
                <p:nvPr/>
              </p:nvPicPr>
              <p:blipFill>
                <a:blip r:embed="rId93"/>
                <a:stretch>
                  <a:fillRect/>
                </a:stretch>
              </p:blipFill>
              <p:spPr>
                <a:xfrm>
                  <a:off x="2308950" y="5570329"/>
                  <a:ext cx="730080" cy="171961"/>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97" name="Ink 196">
                  <a:extLst>
                    <a:ext uri="{FF2B5EF4-FFF2-40B4-BE49-F238E27FC236}">
                      <a16:creationId xmlns:a16="http://schemas.microsoft.com/office/drawing/2014/main" id="{4B29D718-1262-499B-835C-6137DF642CE3}"/>
                    </a:ext>
                  </a:extLst>
                </p14:cNvPr>
                <p14:cNvContentPartPr/>
                <p14:nvPr/>
              </p14:nvContentPartPr>
              <p14:xfrm>
                <a:off x="2355030" y="5738299"/>
                <a:ext cx="643500" cy="49500"/>
              </p14:xfrm>
            </p:contentPart>
          </mc:Choice>
          <mc:Fallback xmlns="">
            <p:pic>
              <p:nvPicPr>
                <p:cNvPr id="197" name="Ink 196">
                  <a:extLst>
                    <a:ext uri="{FF2B5EF4-FFF2-40B4-BE49-F238E27FC236}">
                      <a16:creationId xmlns:a16="http://schemas.microsoft.com/office/drawing/2014/main" id="{4B29D718-1262-499B-835C-6137DF642CE3}"/>
                    </a:ext>
                  </a:extLst>
                </p:cNvPr>
                <p:cNvPicPr/>
                <p:nvPr/>
              </p:nvPicPr>
              <p:blipFill>
                <a:blip r:embed="rId95"/>
                <a:stretch>
                  <a:fillRect/>
                </a:stretch>
              </p:blipFill>
              <p:spPr>
                <a:xfrm>
                  <a:off x="2328038" y="5684495"/>
                  <a:ext cx="697125" cy="15675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98" name="Ink 197">
                  <a:extLst>
                    <a:ext uri="{FF2B5EF4-FFF2-40B4-BE49-F238E27FC236}">
                      <a16:creationId xmlns:a16="http://schemas.microsoft.com/office/drawing/2014/main" id="{604935E5-34F3-4450-8F4F-8AA412EDE964}"/>
                    </a:ext>
                  </a:extLst>
                </p14:cNvPr>
                <p14:cNvContentPartPr/>
                <p14:nvPr/>
              </p14:nvContentPartPr>
              <p14:xfrm>
                <a:off x="2351970" y="5807239"/>
                <a:ext cx="650880" cy="31680"/>
              </p14:xfrm>
            </p:contentPart>
          </mc:Choice>
          <mc:Fallback xmlns="">
            <p:pic>
              <p:nvPicPr>
                <p:cNvPr id="198" name="Ink 197">
                  <a:extLst>
                    <a:ext uri="{FF2B5EF4-FFF2-40B4-BE49-F238E27FC236}">
                      <a16:creationId xmlns:a16="http://schemas.microsoft.com/office/drawing/2014/main" id="{604935E5-34F3-4450-8F4F-8AA412EDE964}"/>
                    </a:ext>
                  </a:extLst>
                </p:cNvPr>
                <p:cNvPicPr/>
                <p:nvPr/>
              </p:nvPicPr>
              <p:blipFill>
                <a:blip r:embed="rId97"/>
                <a:stretch>
                  <a:fillRect/>
                </a:stretch>
              </p:blipFill>
              <p:spPr>
                <a:xfrm>
                  <a:off x="2324985" y="5753239"/>
                  <a:ext cx="70449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99" name="Ink 198">
                  <a:extLst>
                    <a:ext uri="{FF2B5EF4-FFF2-40B4-BE49-F238E27FC236}">
                      <a16:creationId xmlns:a16="http://schemas.microsoft.com/office/drawing/2014/main" id="{DE27942F-E5A5-410C-AC0E-505E171D2E9E}"/>
                    </a:ext>
                  </a:extLst>
                </p14:cNvPr>
                <p14:cNvContentPartPr/>
                <p14:nvPr/>
              </p14:nvContentPartPr>
              <p14:xfrm>
                <a:off x="2905290" y="5612479"/>
                <a:ext cx="64260" cy="7560"/>
              </p14:xfrm>
            </p:contentPart>
          </mc:Choice>
          <mc:Fallback xmlns="">
            <p:pic>
              <p:nvPicPr>
                <p:cNvPr id="199" name="Ink 198">
                  <a:extLst>
                    <a:ext uri="{FF2B5EF4-FFF2-40B4-BE49-F238E27FC236}">
                      <a16:creationId xmlns:a16="http://schemas.microsoft.com/office/drawing/2014/main" id="{DE27942F-E5A5-410C-AC0E-505E171D2E9E}"/>
                    </a:ext>
                  </a:extLst>
                </p:cNvPr>
                <p:cNvPicPr/>
                <p:nvPr/>
              </p:nvPicPr>
              <p:blipFill>
                <a:blip r:embed="rId99"/>
                <a:stretch>
                  <a:fillRect/>
                </a:stretch>
              </p:blipFill>
              <p:spPr>
                <a:xfrm>
                  <a:off x="2878365" y="5560934"/>
                  <a:ext cx="117750" cy="110307"/>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00" name="Ink 199">
                  <a:extLst>
                    <a:ext uri="{FF2B5EF4-FFF2-40B4-BE49-F238E27FC236}">
                      <a16:creationId xmlns:a16="http://schemas.microsoft.com/office/drawing/2014/main" id="{B46C8B94-B32B-4096-BACA-63AB72EB7B91}"/>
                    </a:ext>
                  </a:extLst>
                </p14:cNvPr>
                <p14:cNvContentPartPr/>
                <p14:nvPr/>
              </p14:nvContentPartPr>
              <p14:xfrm>
                <a:off x="2366910" y="5445799"/>
                <a:ext cx="1411920" cy="26460"/>
              </p14:xfrm>
            </p:contentPart>
          </mc:Choice>
          <mc:Fallback xmlns="">
            <p:pic>
              <p:nvPicPr>
                <p:cNvPr id="200" name="Ink 199">
                  <a:extLst>
                    <a:ext uri="{FF2B5EF4-FFF2-40B4-BE49-F238E27FC236}">
                      <a16:creationId xmlns:a16="http://schemas.microsoft.com/office/drawing/2014/main" id="{B46C8B94-B32B-4096-BACA-63AB72EB7B91}"/>
                    </a:ext>
                  </a:extLst>
                </p:cNvPr>
                <p:cNvPicPr/>
                <p:nvPr/>
              </p:nvPicPr>
              <p:blipFill>
                <a:blip r:embed="rId101"/>
                <a:stretch>
                  <a:fillRect/>
                </a:stretch>
              </p:blipFill>
              <p:spPr>
                <a:xfrm>
                  <a:off x="2339910" y="5391429"/>
                  <a:ext cx="1465560" cy="134837"/>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03" name="Ink 202">
                  <a:extLst>
                    <a:ext uri="{FF2B5EF4-FFF2-40B4-BE49-F238E27FC236}">
                      <a16:creationId xmlns:a16="http://schemas.microsoft.com/office/drawing/2014/main" id="{8658A6BA-FA88-42E5-AE13-259E60C31027}"/>
                    </a:ext>
                  </a:extLst>
                </p14:cNvPr>
                <p14:cNvContentPartPr/>
                <p14:nvPr/>
              </p14:nvContentPartPr>
              <p14:xfrm>
                <a:off x="2474010" y="5383699"/>
                <a:ext cx="744840" cy="29700"/>
              </p14:xfrm>
            </p:contentPart>
          </mc:Choice>
          <mc:Fallback xmlns="">
            <p:pic>
              <p:nvPicPr>
                <p:cNvPr id="203" name="Ink 202">
                  <a:extLst>
                    <a:ext uri="{FF2B5EF4-FFF2-40B4-BE49-F238E27FC236}">
                      <a16:creationId xmlns:a16="http://schemas.microsoft.com/office/drawing/2014/main" id="{8658A6BA-FA88-42E5-AE13-259E60C31027}"/>
                    </a:ext>
                  </a:extLst>
                </p:cNvPr>
                <p:cNvPicPr/>
                <p:nvPr/>
              </p:nvPicPr>
              <p:blipFill>
                <a:blip r:embed="rId103"/>
                <a:stretch>
                  <a:fillRect/>
                </a:stretch>
              </p:blipFill>
              <p:spPr>
                <a:xfrm>
                  <a:off x="2447010" y="5330024"/>
                  <a:ext cx="798480" cy="136692"/>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04" name="Ink 203">
                  <a:extLst>
                    <a:ext uri="{FF2B5EF4-FFF2-40B4-BE49-F238E27FC236}">
                      <a16:creationId xmlns:a16="http://schemas.microsoft.com/office/drawing/2014/main" id="{CF78D46F-4BA4-44A9-B8BB-AE1B5E8943CE}"/>
                    </a:ext>
                  </a:extLst>
                </p14:cNvPr>
                <p14:cNvContentPartPr/>
                <p14:nvPr/>
              </p14:nvContentPartPr>
              <p14:xfrm>
                <a:off x="3219390" y="5414839"/>
                <a:ext cx="561960" cy="21780"/>
              </p14:xfrm>
            </p:contentPart>
          </mc:Choice>
          <mc:Fallback xmlns="">
            <p:pic>
              <p:nvPicPr>
                <p:cNvPr id="204" name="Ink 203">
                  <a:extLst>
                    <a:ext uri="{FF2B5EF4-FFF2-40B4-BE49-F238E27FC236}">
                      <a16:creationId xmlns:a16="http://schemas.microsoft.com/office/drawing/2014/main" id="{CF78D46F-4BA4-44A9-B8BB-AE1B5E8943CE}"/>
                    </a:ext>
                  </a:extLst>
                </p:cNvPr>
                <p:cNvPicPr/>
                <p:nvPr/>
              </p:nvPicPr>
              <p:blipFill>
                <a:blip r:embed="rId105"/>
                <a:stretch>
                  <a:fillRect/>
                </a:stretch>
              </p:blipFill>
              <p:spPr>
                <a:xfrm>
                  <a:off x="3192407" y="5360389"/>
                  <a:ext cx="615566" cy="130317"/>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05" name="Ink 204">
                  <a:extLst>
                    <a:ext uri="{FF2B5EF4-FFF2-40B4-BE49-F238E27FC236}">
                      <a16:creationId xmlns:a16="http://schemas.microsoft.com/office/drawing/2014/main" id="{FF543C60-48D6-4D51-8418-FF10AC3DC9C3}"/>
                    </a:ext>
                  </a:extLst>
                </p14:cNvPr>
                <p14:cNvContentPartPr/>
                <p14:nvPr/>
              </p14:nvContentPartPr>
              <p14:xfrm>
                <a:off x="2450250" y="5340139"/>
                <a:ext cx="180" cy="1080"/>
              </p14:xfrm>
            </p:contentPart>
          </mc:Choice>
          <mc:Fallback xmlns="">
            <p:pic>
              <p:nvPicPr>
                <p:cNvPr id="205" name="Ink 204">
                  <a:extLst>
                    <a:ext uri="{FF2B5EF4-FFF2-40B4-BE49-F238E27FC236}">
                      <a16:creationId xmlns:a16="http://schemas.microsoft.com/office/drawing/2014/main" id="{FF543C60-48D6-4D51-8418-FF10AC3DC9C3}"/>
                    </a:ext>
                  </a:extLst>
                </p:cNvPr>
                <p:cNvPicPr/>
                <p:nvPr/>
              </p:nvPicPr>
              <p:blipFill>
                <a:blip r:embed="rId107"/>
                <a:stretch>
                  <a:fillRect/>
                </a:stretch>
              </p:blipFill>
              <p:spPr>
                <a:xfrm>
                  <a:off x="2436750" y="5299639"/>
                  <a:ext cx="27000" cy="8181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8">
            <p14:nvContentPartPr>
              <p14:cNvPr id="206" name="Ink 205">
                <a:extLst>
                  <a:ext uri="{FF2B5EF4-FFF2-40B4-BE49-F238E27FC236}">
                    <a16:creationId xmlns:a16="http://schemas.microsoft.com/office/drawing/2014/main" id="{D95178AA-B23E-4554-B5B8-34A6E05A2309}"/>
                  </a:ext>
                </a:extLst>
              </p14:cNvPr>
              <p14:cNvContentPartPr/>
              <p14:nvPr/>
            </p14:nvContentPartPr>
            <p14:xfrm>
              <a:off x="966754" y="8148619"/>
              <a:ext cx="257580" cy="194580"/>
            </p14:xfrm>
          </p:contentPart>
        </mc:Choice>
        <mc:Fallback xmlns="">
          <p:pic>
            <p:nvPicPr>
              <p:cNvPr id="206" name="Ink 205">
                <a:extLst>
                  <a:ext uri="{FF2B5EF4-FFF2-40B4-BE49-F238E27FC236}">
                    <a16:creationId xmlns:a16="http://schemas.microsoft.com/office/drawing/2014/main" id="{D95178AA-B23E-4554-B5B8-34A6E05A2309}"/>
                  </a:ext>
                </a:extLst>
              </p:cNvPr>
              <p:cNvPicPr/>
              <p:nvPr/>
            </p:nvPicPr>
            <p:blipFill>
              <a:blip r:embed="rId109"/>
              <a:stretch>
                <a:fillRect/>
              </a:stretch>
            </p:blipFill>
            <p:spPr>
              <a:xfrm>
                <a:off x="939773" y="8094669"/>
                <a:ext cx="311183" cy="302121"/>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07" name="Ink 206">
                <a:extLst>
                  <a:ext uri="{FF2B5EF4-FFF2-40B4-BE49-F238E27FC236}">
                    <a16:creationId xmlns:a16="http://schemas.microsoft.com/office/drawing/2014/main" id="{322CC763-AEE8-48A8-96B2-480F713EB114}"/>
                  </a:ext>
                </a:extLst>
              </p14:cNvPr>
              <p14:cNvContentPartPr/>
              <p14:nvPr/>
            </p14:nvContentPartPr>
            <p14:xfrm>
              <a:off x="1036954" y="8053219"/>
              <a:ext cx="189720" cy="211320"/>
            </p14:xfrm>
          </p:contentPart>
        </mc:Choice>
        <mc:Fallback xmlns="">
          <p:pic>
            <p:nvPicPr>
              <p:cNvPr id="207" name="Ink 206">
                <a:extLst>
                  <a:ext uri="{FF2B5EF4-FFF2-40B4-BE49-F238E27FC236}">
                    <a16:creationId xmlns:a16="http://schemas.microsoft.com/office/drawing/2014/main" id="{322CC763-AEE8-48A8-96B2-480F713EB114}"/>
                  </a:ext>
                </a:extLst>
              </p:cNvPr>
              <p:cNvPicPr/>
              <p:nvPr/>
            </p:nvPicPr>
            <p:blipFill>
              <a:blip r:embed="rId111"/>
              <a:stretch>
                <a:fillRect/>
              </a:stretch>
            </p:blipFill>
            <p:spPr>
              <a:xfrm>
                <a:off x="1010005" y="7999219"/>
                <a:ext cx="243258"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09" name="Ink 208">
                <a:extLst>
                  <a:ext uri="{FF2B5EF4-FFF2-40B4-BE49-F238E27FC236}">
                    <a16:creationId xmlns:a16="http://schemas.microsoft.com/office/drawing/2014/main" id="{36F79722-18D0-4949-8E14-EA60EE147DF7}"/>
                  </a:ext>
                </a:extLst>
              </p14:cNvPr>
              <p14:cNvContentPartPr/>
              <p14:nvPr/>
            </p14:nvContentPartPr>
            <p14:xfrm>
              <a:off x="4469306" y="7660459"/>
              <a:ext cx="19620" cy="369180"/>
            </p14:xfrm>
          </p:contentPart>
        </mc:Choice>
        <mc:Fallback xmlns="">
          <p:pic>
            <p:nvPicPr>
              <p:cNvPr id="209" name="Ink 208">
                <a:extLst>
                  <a:ext uri="{FF2B5EF4-FFF2-40B4-BE49-F238E27FC236}">
                    <a16:creationId xmlns:a16="http://schemas.microsoft.com/office/drawing/2014/main" id="{36F79722-18D0-4949-8E14-EA60EE147DF7}"/>
                  </a:ext>
                </a:extLst>
              </p:cNvPr>
              <p:cNvPicPr/>
              <p:nvPr/>
            </p:nvPicPr>
            <p:blipFill>
              <a:blip r:embed="rId113"/>
              <a:stretch>
                <a:fillRect/>
              </a:stretch>
            </p:blipFill>
            <p:spPr>
              <a:xfrm>
                <a:off x="4442551" y="7606485"/>
                <a:ext cx="72772" cy="476768"/>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10" name="Ink 209">
                <a:extLst>
                  <a:ext uri="{FF2B5EF4-FFF2-40B4-BE49-F238E27FC236}">
                    <a16:creationId xmlns:a16="http://schemas.microsoft.com/office/drawing/2014/main" id="{1392D128-4D46-429D-85DF-1FBFEAC0BF12}"/>
                  </a:ext>
                </a:extLst>
              </p14:cNvPr>
              <p14:cNvContentPartPr/>
              <p14:nvPr/>
            </p14:nvContentPartPr>
            <p14:xfrm>
              <a:off x="4498106" y="8040439"/>
              <a:ext cx="12420" cy="3420"/>
            </p14:xfrm>
          </p:contentPart>
        </mc:Choice>
        <mc:Fallback xmlns="">
          <p:pic>
            <p:nvPicPr>
              <p:cNvPr id="210" name="Ink 209">
                <a:extLst>
                  <a:ext uri="{FF2B5EF4-FFF2-40B4-BE49-F238E27FC236}">
                    <a16:creationId xmlns:a16="http://schemas.microsoft.com/office/drawing/2014/main" id="{1392D128-4D46-429D-85DF-1FBFEAC0BF12}"/>
                  </a:ext>
                </a:extLst>
              </p:cNvPr>
              <p:cNvPicPr/>
              <p:nvPr/>
            </p:nvPicPr>
            <p:blipFill>
              <a:blip r:embed="rId115"/>
              <a:stretch>
                <a:fillRect/>
              </a:stretch>
            </p:blipFill>
            <p:spPr>
              <a:xfrm>
                <a:off x="4471492" y="7989139"/>
                <a:ext cx="65294" cy="105678"/>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11" name="Ink 210">
                <a:extLst>
                  <a:ext uri="{FF2B5EF4-FFF2-40B4-BE49-F238E27FC236}">
                    <a16:creationId xmlns:a16="http://schemas.microsoft.com/office/drawing/2014/main" id="{E8DAFE60-26BE-42B4-8B5D-FE657FADE983}"/>
                  </a:ext>
                </a:extLst>
              </p14:cNvPr>
              <p14:cNvContentPartPr/>
              <p14:nvPr/>
            </p14:nvContentPartPr>
            <p14:xfrm>
              <a:off x="4510886" y="7689079"/>
              <a:ext cx="8820" cy="350100"/>
            </p14:xfrm>
          </p:contentPart>
        </mc:Choice>
        <mc:Fallback xmlns="">
          <p:pic>
            <p:nvPicPr>
              <p:cNvPr id="211" name="Ink 210">
                <a:extLst>
                  <a:ext uri="{FF2B5EF4-FFF2-40B4-BE49-F238E27FC236}">
                    <a16:creationId xmlns:a16="http://schemas.microsoft.com/office/drawing/2014/main" id="{E8DAFE60-26BE-42B4-8B5D-FE657FADE983}"/>
                  </a:ext>
                </a:extLst>
              </p:cNvPr>
              <p:cNvPicPr/>
              <p:nvPr/>
            </p:nvPicPr>
            <p:blipFill>
              <a:blip r:embed="rId117"/>
              <a:stretch>
                <a:fillRect/>
              </a:stretch>
            </p:blipFill>
            <p:spPr>
              <a:xfrm>
                <a:off x="4484426" y="7635107"/>
                <a:ext cx="61387" cy="457685"/>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12" name="Ink 211">
                <a:extLst>
                  <a:ext uri="{FF2B5EF4-FFF2-40B4-BE49-F238E27FC236}">
                    <a16:creationId xmlns:a16="http://schemas.microsoft.com/office/drawing/2014/main" id="{4ACEB851-1A95-4BEA-A4BB-F32DC2B34B54}"/>
                  </a:ext>
                </a:extLst>
              </p14:cNvPr>
              <p14:cNvContentPartPr/>
              <p14:nvPr/>
            </p14:nvContentPartPr>
            <p14:xfrm>
              <a:off x="4469486" y="7660459"/>
              <a:ext cx="7380" cy="204840"/>
            </p14:xfrm>
          </p:contentPart>
        </mc:Choice>
        <mc:Fallback xmlns="">
          <p:pic>
            <p:nvPicPr>
              <p:cNvPr id="212" name="Ink 211">
                <a:extLst>
                  <a:ext uri="{FF2B5EF4-FFF2-40B4-BE49-F238E27FC236}">
                    <a16:creationId xmlns:a16="http://schemas.microsoft.com/office/drawing/2014/main" id="{4ACEB851-1A95-4BEA-A4BB-F32DC2B34B54}"/>
                  </a:ext>
                </a:extLst>
              </p:cNvPr>
              <p:cNvPicPr/>
              <p:nvPr/>
            </p:nvPicPr>
            <p:blipFill>
              <a:blip r:embed="rId119"/>
              <a:stretch>
                <a:fillRect/>
              </a:stretch>
            </p:blipFill>
            <p:spPr>
              <a:xfrm>
                <a:off x="4443129" y="7606459"/>
                <a:ext cx="59743"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13" name="Ink 212">
                <a:extLst>
                  <a:ext uri="{FF2B5EF4-FFF2-40B4-BE49-F238E27FC236}">
                    <a16:creationId xmlns:a16="http://schemas.microsoft.com/office/drawing/2014/main" id="{322C1EED-6405-4237-9B08-0D6BC927D548}"/>
                  </a:ext>
                </a:extLst>
              </p14:cNvPr>
              <p14:cNvContentPartPr/>
              <p14:nvPr/>
            </p14:nvContentPartPr>
            <p14:xfrm>
              <a:off x="4526546" y="7663879"/>
              <a:ext cx="7560" cy="291960"/>
            </p14:xfrm>
          </p:contentPart>
        </mc:Choice>
        <mc:Fallback xmlns="">
          <p:pic>
            <p:nvPicPr>
              <p:cNvPr id="213" name="Ink 212">
                <a:extLst>
                  <a:ext uri="{FF2B5EF4-FFF2-40B4-BE49-F238E27FC236}">
                    <a16:creationId xmlns:a16="http://schemas.microsoft.com/office/drawing/2014/main" id="{322C1EED-6405-4237-9B08-0D6BC927D548}"/>
                  </a:ext>
                </a:extLst>
              </p:cNvPr>
              <p:cNvPicPr/>
              <p:nvPr/>
            </p:nvPicPr>
            <p:blipFill>
              <a:blip r:embed="rId121"/>
              <a:stretch>
                <a:fillRect/>
              </a:stretch>
            </p:blipFill>
            <p:spPr>
              <a:xfrm>
                <a:off x="4499546" y="7609879"/>
                <a:ext cx="61200" cy="3996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15" name="Ink 214">
                <a:extLst>
                  <a:ext uri="{FF2B5EF4-FFF2-40B4-BE49-F238E27FC236}">
                    <a16:creationId xmlns:a16="http://schemas.microsoft.com/office/drawing/2014/main" id="{909CEE55-7A4B-4E70-8B29-9C04F48FE108}"/>
                  </a:ext>
                </a:extLst>
              </p14:cNvPr>
              <p14:cNvContentPartPr/>
              <p14:nvPr/>
            </p14:nvContentPartPr>
            <p14:xfrm>
              <a:off x="4536064" y="6212618"/>
              <a:ext cx="367020" cy="645660"/>
            </p14:xfrm>
          </p:contentPart>
        </mc:Choice>
        <mc:Fallback xmlns="">
          <p:pic>
            <p:nvPicPr>
              <p:cNvPr id="215" name="Ink 214">
                <a:extLst>
                  <a:ext uri="{FF2B5EF4-FFF2-40B4-BE49-F238E27FC236}">
                    <a16:creationId xmlns:a16="http://schemas.microsoft.com/office/drawing/2014/main" id="{909CEE55-7A4B-4E70-8B29-9C04F48FE108}"/>
                  </a:ext>
                </a:extLst>
              </p:cNvPr>
              <p:cNvPicPr/>
              <p:nvPr/>
            </p:nvPicPr>
            <p:blipFill>
              <a:blip r:embed="rId123"/>
              <a:stretch>
                <a:fillRect/>
              </a:stretch>
            </p:blipFill>
            <p:spPr>
              <a:xfrm>
                <a:off x="4509077" y="6158633"/>
                <a:ext cx="420634" cy="75327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16" name="Ink 215">
                <a:extLst>
                  <a:ext uri="{FF2B5EF4-FFF2-40B4-BE49-F238E27FC236}">
                    <a16:creationId xmlns:a16="http://schemas.microsoft.com/office/drawing/2014/main" id="{7649D4A2-8A81-4B76-9B32-94FC921E0076}"/>
                  </a:ext>
                </a:extLst>
              </p14:cNvPr>
              <p14:cNvContentPartPr/>
              <p14:nvPr/>
            </p14:nvContentPartPr>
            <p14:xfrm>
              <a:off x="4500424" y="6869798"/>
              <a:ext cx="630720" cy="9900"/>
            </p14:xfrm>
          </p:contentPart>
        </mc:Choice>
        <mc:Fallback xmlns="">
          <p:pic>
            <p:nvPicPr>
              <p:cNvPr id="216" name="Ink 215">
                <a:extLst>
                  <a:ext uri="{FF2B5EF4-FFF2-40B4-BE49-F238E27FC236}">
                    <a16:creationId xmlns:a16="http://schemas.microsoft.com/office/drawing/2014/main" id="{7649D4A2-8A81-4B76-9B32-94FC921E0076}"/>
                  </a:ext>
                </a:extLst>
              </p:cNvPr>
              <p:cNvPicPr/>
              <p:nvPr/>
            </p:nvPicPr>
            <p:blipFill>
              <a:blip r:embed="rId125"/>
              <a:stretch>
                <a:fillRect/>
              </a:stretch>
            </p:blipFill>
            <p:spPr>
              <a:xfrm>
                <a:off x="4473439" y="6816762"/>
                <a:ext cx="684329" cy="115618"/>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17" name="Ink 216">
                <a:extLst>
                  <a:ext uri="{FF2B5EF4-FFF2-40B4-BE49-F238E27FC236}">
                    <a16:creationId xmlns:a16="http://schemas.microsoft.com/office/drawing/2014/main" id="{3A7E35AF-A6A5-4754-A1F2-49F381D48D98}"/>
                  </a:ext>
                </a:extLst>
              </p14:cNvPr>
              <p14:cNvContentPartPr/>
              <p14:nvPr/>
            </p14:nvContentPartPr>
            <p14:xfrm>
              <a:off x="5095504" y="6219098"/>
              <a:ext cx="55440" cy="646200"/>
            </p14:xfrm>
          </p:contentPart>
        </mc:Choice>
        <mc:Fallback xmlns="">
          <p:pic>
            <p:nvPicPr>
              <p:cNvPr id="217" name="Ink 216">
                <a:extLst>
                  <a:ext uri="{FF2B5EF4-FFF2-40B4-BE49-F238E27FC236}">
                    <a16:creationId xmlns:a16="http://schemas.microsoft.com/office/drawing/2014/main" id="{3A7E35AF-A6A5-4754-A1F2-49F381D48D98}"/>
                  </a:ext>
                </a:extLst>
              </p:cNvPr>
              <p:cNvPicPr/>
              <p:nvPr/>
            </p:nvPicPr>
            <p:blipFill>
              <a:blip r:embed="rId127"/>
              <a:stretch>
                <a:fillRect/>
              </a:stretch>
            </p:blipFill>
            <p:spPr>
              <a:xfrm>
                <a:off x="5068504" y="6165098"/>
                <a:ext cx="109080" cy="7538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18" name="Ink 217">
                <a:extLst>
                  <a:ext uri="{FF2B5EF4-FFF2-40B4-BE49-F238E27FC236}">
                    <a16:creationId xmlns:a16="http://schemas.microsoft.com/office/drawing/2014/main" id="{5E721B70-A8F3-4127-B01B-0C8F1E7F5AB2}"/>
                  </a:ext>
                </a:extLst>
              </p14:cNvPr>
              <p14:cNvContentPartPr/>
              <p14:nvPr/>
            </p14:nvContentPartPr>
            <p14:xfrm>
              <a:off x="4484764" y="6194258"/>
              <a:ext cx="627840" cy="32940"/>
            </p14:xfrm>
          </p:contentPart>
        </mc:Choice>
        <mc:Fallback xmlns="">
          <p:pic>
            <p:nvPicPr>
              <p:cNvPr id="218" name="Ink 217">
                <a:extLst>
                  <a:ext uri="{FF2B5EF4-FFF2-40B4-BE49-F238E27FC236}">
                    <a16:creationId xmlns:a16="http://schemas.microsoft.com/office/drawing/2014/main" id="{5E721B70-A8F3-4127-B01B-0C8F1E7F5AB2}"/>
                  </a:ext>
                </a:extLst>
              </p:cNvPr>
              <p:cNvPicPr/>
              <p:nvPr/>
            </p:nvPicPr>
            <p:blipFill>
              <a:blip r:embed="rId129"/>
              <a:stretch>
                <a:fillRect/>
              </a:stretch>
            </p:blipFill>
            <p:spPr>
              <a:xfrm>
                <a:off x="4457779" y="6140551"/>
                <a:ext cx="681449" cy="139995"/>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19" name="Ink 218">
                <a:extLst>
                  <a:ext uri="{FF2B5EF4-FFF2-40B4-BE49-F238E27FC236}">
                    <a16:creationId xmlns:a16="http://schemas.microsoft.com/office/drawing/2014/main" id="{855266BF-457F-4C18-81CF-68810DE36A0F}"/>
                  </a:ext>
                </a:extLst>
              </p14:cNvPr>
              <p14:cNvContentPartPr/>
              <p14:nvPr/>
            </p14:nvContentPartPr>
            <p14:xfrm>
              <a:off x="4652344" y="6277778"/>
              <a:ext cx="476640" cy="497880"/>
            </p14:xfrm>
          </p:contentPart>
        </mc:Choice>
        <mc:Fallback xmlns="">
          <p:pic>
            <p:nvPicPr>
              <p:cNvPr id="219" name="Ink 218">
                <a:extLst>
                  <a:ext uri="{FF2B5EF4-FFF2-40B4-BE49-F238E27FC236}">
                    <a16:creationId xmlns:a16="http://schemas.microsoft.com/office/drawing/2014/main" id="{855266BF-457F-4C18-81CF-68810DE36A0F}"/>
                  </a:ext>
                </a:extLst>
              </p:cNvPr>
              <p:cNvPicPr/>
              <p:nvPr/>
            </p:nvPicPr>
            <p:blipFill>
              <a:blip r:embed="rId131"/>
              <a:stretch>
                <a:fillRect/>
              </a:stretch>
            </p:blipFill>
            <p:spPr>
              <a:xfrm>
                <a:off x="4625364" y="6223778"/>
                <a:ext cx="530240" cy="6055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20" name="Ink 219">
                <a:extLst>
                  <a:ext uri="{FF2B5EF4-FFF2-40B4-BE49-F238E27FC236}">
                    <a16:creationId xmlns:a16="http://schemas.microsoft.com/office/drawing/2014/main" id="{89E92017-C599-42E0-B13B-9A5A2DB42BCE}"/>
                  </a:ext>
                </a:extLst>
              </p14:cNvPr>
              <p14:cNvContentPartPr/>
              <p14:nvPr/>
            </p14:nvContentPartPr>
            <p14:xfrm>
              <a:off x="4536244" y="6855578"/>
              <a:ext cx="180" cy="180"/>
            </p14:xfrm>
          </p:contentPart>
        </mc:Choice>
        <mc:Fallback xmlns="">
          <p:pic>
            <p:nvPicPr>
              <p:cNvPr id="220" name="Ink 219">
                <a:extLst>
                  <a:ext uri="{FF2B5EF4-FFF2-40B4-BE49-F238E27FC236}">
                    <a16:creationId xmlns:a16="http://schemas.microsoft.com/office/drawing/2014/main" id="{89E92017-C599-42E0-B13B-9A5A2DB42BCE}"/>
                  </a:ext>
                </a:extLst>
              </p:cNvPr>
              <p:cNvPicPr/>
              <p:nvPr/>
            </p:nvPicPr>
            <p:blipFill>
              <a:blip r:embed="rId133"/>
              <a:stretch>
                <a:fillRect/>
              </a:stretch>
            </p:blipFill>
            <p:spPr>
              <a:xfrm>
                <a:off x="4531744" y="6846578"/>
                <a:ext cx="9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21" name="Ink 220">
                <a:extLst>
                  <a:ext uri="{FF2B5EF4-FFF2-40B4-BE49-F238E27FC236}">
                    <a16:creationId xmlns:a16="http://schemas.microsoft.com/office/drawing/2014/main" id="{E66DD253-31F3-4A20-8729-AE65B996690D}"/>
                  </a:ext>
                </a:extLst>
              </p14:cNvPr>
              <p14:cNvContentPartPr/>
              <p14:nvPr/>
            </p14:nvContentPartPr>
            <p14:xfrm>
              <a:off x="4453084" y="6696098"/>
              <a:ext cx="322020" cy="190440"/>
            </p14:xfrm>
          </p:contentPart>
        </mc:Choice>
        <mc:Fallback xmlns="">
          <p:pic>
            <p:nvPicPr>
              <p:cNvPr id="221" name="Ink 220">
                <a:extLst>
                  <a:ext uri="{FF2B5EF4-FFF2-40B4-BE49-F238E27FC236}">
                    <a16:creationId xmlns:a16="http://schemas.microsoft.com/office/drawing/2014/main" id="{E66DD253-31F3-4A20-8729-AE65B996690D}"/>
                  </a:ext>
                </a:extLst>
              </p:cNvPr>
              <p:cNvPicPr/>
              <p:nvPr/>
            </p:nvPicPr>
            <p:blipFill>
              <a:blip r:embed="rId135"/>
              <a:stretch>
                <a:fillRect/>
              </a:stretch>
            </p:blipFill>
            <p:spPr>
              <a:xfrm>
                <a:off x="4444089" y="6678098"/>
                <a:ext cx="33965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22" name="Ink 221">
                <a:extLst>
                  <a:ext uri="{FF2B5EF4-FFF2-40B4-BE49-F238E27FC236}">
                    <a16:creationId xmlns:a16="http://schemas.microsoft.com/office/drawing/2014/main" id="{6D1C895A-31B3-49D7-B5FB-1A45DFF55A37}"/>
                  </a:ext>
                </a:extLst>
              </p14:cNvPr>
              <p14:cNvContentPartPr/>
              <p14:nvPr/>
            </p14:nvContentPartPr>
            <p14:xfrm>
              <a:off x="4452904" y="6169778"/>
              <a:ext cx="355860" cy="321300"/>
            </p14:xfrm>
          </p:contentPart>
        </mc:Choice>
        <mc:Fallback xmlns="">
          <p:pic>
            <p:nvPicPr>
              <p:cNvPr id="222" name="Ink 221">
                <a:extLst>
                  <a:ext uri="{FF2B5EF4-FFF2-40B4-BE49-F238E27FC236}">
                    <a16:creationId xmlns:a16="http://schemas.microsoft.com/office/drawing/2014/main" id="{6D1C895A-31B3-49D7-B5FB-1A45DFF55A37}"/>
                  </a:ext>
                </a:extLst>
              </p:cNvPr>
              <p:cNvPicPr/>
              <p:nvPr/>
            </p:nvPicPr>
            <p:blipFill>
              <a:blip r:embed="rId137"/>
              <a:stretch>
                <a:fillRect/>
              </a:stretch>
            </p:blipFill>
            <p:spPr>
              <a:xfrm>
                <a:off x="4443909" y="6151788"/>
                <a:ext cx="373491" cy="3569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223" name="Ink 222">
                <a:extLst>
                  <a:ext uri="{FF2B5EF4-FFF2-40B4-BE49-F238E27FC236}">
                    <a16:creationId xmlns:a16="http://schemas.microsoft.com/office/drawing/2014/main" id="{B2A5CDCF-2FD4-46CF-8931-D418D6A7C62F}"/>
                  </a:ext>
                </a:extLst>
              </p14:cNvPr>
              <p14:cNvContentPartPr/>
              <p14:nvPr/>
            </p14:nvContentPartPr>
            <p14:xfrm>
              <a:off x="4820824" y="6169778"/>
              <a:ext cx="124740" cy="34380"/>
            </p14:xfrm>
          </p:contentPart>
        </mc:Choice>
        <mc:Fallback xmlns="">
          <p:pic>
            <p:nvPicPr>
              <p:cNvPr id="223" name="Ink 222">
                <a:extLst>
                  <a:ext uri="{FF2B5EF4-FFF2-40B4-BE49-F238E27FC236}">
                    <a16:creationId xmlns:a16="http://schemas.microsoft.com/office/drawing/2014/main" id="{B2A5CDCF-2FD4-46CF-8931-D418D6A7C62F}"/>
                  </a:ext>
                </a:extLst>
              </p:cNvPr>
              <p:cNvPicPr/>
              <p:nvPr/>
            </p:nvPicPr>
            <p:blipFill>
              <a:blip r:embed="rId139"/>
              <a:stretch>
                <a:fillRect/>
              </a:stretch>
            </p:blipFill>
            <p:spPr>
              <a:xfrm>
                <a:off x="4811837" y="6151872"/>
                <a:ext cx="142355" cy="69834"/>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225" name="Ink 224">
                <a:extLst>
                  <a:ext uri="{FF2B5EF4-FFF2-40B4-BE49-F238E27FC236}">
                    <a16:creationId xmlns:a16="http://schemas.microsoft.com/office/drawing/2014/main" id="{92C3A980-6C92-4A01-83AA-BCD3D1E7DB7C}"/>
                  </a:ext>
                </a:extLst>
              </p14:cNvPr>
              <p14:cNvContentPartPr/>
              <p14:nvPr/>
            </p14:nvContentPartPr>
            <p14:xfrm>
              <a:off x="4691689" y="4483811"/>
              <a:ext cx="106560" cy="207900"/>
            </p14:xfrm>
          </p:contentPart>
        </mc:Choice>
        <mc:Fallback xmlns="">
          <p:pic>
            <p:nvPicPr>
              <p:cNvPr id="225" name="Ink 224">
                <a:extLst>
                  <a:ext uri="{FF2B5EF4-FFF2-40B4-BE49-F238E27FC236}">
                    <a16:creationId xmlns:a16="http://schemas.microsoft.com/office/drawing/2014/main" id="{92C3A980-6C92-4A01-83AA-BCD3D1E7DB7C}"/>
                  </a:ext>
                </a:extLst>
              </p:cNvPr>
              <p:cNvPicPr/>
              <p:nvPr/>
            </p:nvPicPr>
            <p:blipFill>
              <a:blip r:embed="rId141"/>
              <a:stretch>
                <a:fillRect/>
              </a:stretch>
            </p:blipFill>
            <p:spPr>
              <a:xfrm>
                <a:off x="4682689" y="4465827"/>
                <a:ext cx="124200" cy="243509"/>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26" name="Ink 225">
                <a:extLst>
                  <a:ext uri="{FF2B5EF4-FFF2-40B4-BE49-F238E27FC236}">
                    <a16:creationId xmlns:a16="http://schemas.microsoft.com/office/drawing/2014/main" id="{18EA7A66-2B70-4FA4-852F-BCA6AD21CB1F}"/>
                  </a:ext>
                </a:extLst>
              </p14:cNvPr>
              <p14:cNvContentPartPr/>
              <p14:nvPr/>
            </p14:nvContentPartPr>
            <p14:xfrm>
              <a:off x="4599709" y="4693331"/>
              <a:ext cx="91440" cy="161280"/>
            </p14:xfrm>
          </p:contentPart>
        </mc:Choice>
        <mc:Fallback xmlns="">
          <p:pic>
            <p:nvPicPr>
              <p:cNvPr id="226" name="Ink 225">
                <a:extLst>
                  <a:ext uri="{FF2B5EF4-FFF2-40B4-BE49-F238E27FC236}">
                    <a16:creationId xmlns:a16="http://schemas.microsoft.com/office/drawing/2014/main" id="{18EA7A66-2B70-4FA4-852F-BCA6AD21CB1F}"/>
                  </a:ext>
                </a:extLst>
              </p:cNvPr>
              <p:cNvPicPr/>
              <p:nvPr/>
            </p:nvPicPr>
            <p:blipFill>
              <a:blip r:embed="rId143"/>
              <a:stretch>
                <a:fillRect/>
              </a:stretch>
            </p:blipFill>
            <p:spPr>
              <a:xfrm>
                <a:off x="4590709" y="4675371"/>
                <a:ext cx="109080" cy="196841"/>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227" name="Ink 226">
                <a:extLst>
                  <a:ext uri="{FF2B5EF4-FFF2-40B4-BE49-F238E27FC236}">
                    <a16:creationId xmlns:a16="http://schemas.microsoft.com/office/drawing/2014/main" id="{72A509C4-CA04-4E9A-B6CE-B4740AF6BAE1}"/>
                  </a:ext>
                </a:extLst>
              </p14:cNvPr>
              <p14:cNvContentPartPr/>
              <p14:nvPr/>
            </p14:nvContentPartPr>
            <p14:xfrm>
              <a:off x="4496029" y="4826711"/>
              <a:ext cx="128520" cy="253620"/>
            </p14:xfrm>
          </p:contentPart>
        </mc:Choice>
        <mc:Fallback xmlns="">
          <p:pic>
            <p:nvPicPr>
              <p:cNvPr id="227" name="Ink 226">
                <a:extLst>
                  <a:ext uri="{FF2B5EF4-FFF2-40B4-BE49-F238E27FC236}">
                    <a16:creationId xmlns:a16="http://schemas.microsoft.com/office/drawing/2014/main" id="{72A509C4-CA04-4E9A-B6CE-B4740AF6BAE1}"/>
                  </a:ext>
                </a:extLst>
              </p:cNvPr>
              <p:cNvPicPr/>
              <p:nvPr/>
            </p:nvPicPr>
            <p:blipFill>
              <a:blip r:embed="rId145"/>
              <a:stretch>
                <a:fillRect/>
              </a:stretch>
            </p:blipFill>
            <p:spPr>
              <a:xfrm>
                <a:off x="4487029" y="4808724"/>
                <a:ext cx="146160" cy="289235"/>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228" name="Ink 227">
                <a:extLst>
                  <a:ext uri="{FF2B5EF4-FFF2-40B4-BE49-F238E27FC236}">
                    <a16:creationId xmlns:a16="http://schemas.microsoft.com/office/drawing/2014/main" id="{F260B1ED-A88E-4915-836E-2A820430BA36}"/>
                  </a:ext>
                </a:extLst>
              </p14:cNvPr>
              <p14:cNvContentPartPr/>
              <p14:nvPr/>
            </p14:nvContentPartPr>
            <p14:xfrm>
              <a:off x="4355989" y="4952891"/>
              <a:ext cx="182880" cy="309420"/>
            </p14:xfrm>
          </p:contentPart>
        </mc:Choice>
        <mc:Fallback xmlns="">
          <p:pic>
            <p:nvPicPr>
              <p:cNvPr id="228" name="Ink 227">
                <a:extLst>
                  <a:ext uri="{FF2B5EF4-FFF2-40B4-BE49-F238E27FC236}">
                    <a16:creationId xmlns:a16="http://schemas.microsoft.com/office/drawing/2014/main" id="{F260B1ED-A88E-4915-836E-2A820430BA36}"/>
                  </a:ext>
                </a:extLst>
              </p:cNvPr>
              <p:cNvPicPr/>
              <p:nvPr/>
            </p:nvPicPr>
            <p:blipFill>
              <a:blip r:embed="rId147"/>
              <a:stretch>
                <a:fillRect/>
              </a:stretch>
            </p:blipFill>
            <p:spPr>
              <a:xfrm>
                <a:off x="4346989" y="4934901"/>
                <a:ext cx="200520" cy="345039"/>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229" name="Ink 228">
                <a:extLst>
                  <a:ext uri="{FF2B5EF4-FFF2-40B4-BE49-F238E27FC236}">
                    <a16:creationId xmlns:a16="http://schemas.microsoft.com/office/drawing/2014/main" id="{8012BCAE-8371-4BDB-9258-85DB920F7DDE}"/>
                  </a:ext>
                </a:extLst>
              </p14:cNvPr>
              <p14:cNvContentPartPr/>
              <p14:nvPr/>
            </p14:nvContentPartPr>
            <p14:xfrm>
              <a:off x="4330789" y="5264831"/>
              <a:ext cx="469800" cy="43380"/>
            </p14:xfrm>
          </p:contentPart>
        </mc:Choice>
        <mc:Fallback xmlns="">
          <p:pic>
            <p:nvPicPr>
              <p:cNvPr id="229" name="Ink 228">
                <a:extLst>
                  <a:ext uri="{FF2B5EF4-FFF2-40B4-BE49-F238E27FC236}">
                    <a16:creationId xmlns:a16="http://schemas.microsoft.com/office/drawing/2014/main" id="{8012BCAE-8371-4BDB-9258-85DB920F7DDE}"/>
                  </a:ext>
                </a:extLst>
              </p:cNvPr>
              <p:cNvPicPr/>
              <p:nvPr/>
            </p:nvPicPr>
            <p:blipFill>
              <a:blip r:embed="rId149"/>
              <a:stretch>
                <a:fillRect/>
              </a:stretch>
            </p:blipFill>
            <p:spPr>
              <a:xfrm>
                <a:off x="4321796" y="5246905"/>
                <a:ext cx="487426" cy="78873"/>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30" name="Ink 229">
                <a:extLst>
                  <a:ext uri="{FF2B5EF4-FFF2-40B4-BE49-F238E27FC236}">
                    <a16:creationId xmlns:a16="http://schemas.microsoft.com/office/drawing/2014/main" id="{AD127FCE-9425-41AE-9BE1-4C714BFF7D41}"/>
                  </a:ext>
                </a:extLst>
              </p14:cNvPr>
              <p14:cNvContentPartPr/>
              <p14:nvPr/>
            </p14:nvContentPartPr>
            <p14:xfrm>
              <a:off x="4655329" y="5177711"/>
              <a:ext cx="642780" cy="130320"/>
            </p14:xfrm>
          </p:contentPart>
        </mc:Choice>
        <mc:Fallback xmlns="">
          <p:pic>
            <p:nvPicPr>
              <p:cNvPr id="230" name="Ink 229">
                <a:extLst>
                  <a:ext uri="{FF2B5EF4-FFF2-40B4-BE49-F238E27FC236}">
                    <a16:creationId xmlns:a16="http://schemas.microsoft.com/office/drawing/2014/main" id="{AD127FCE-9425-41AE-9BE1-4C714BFF7D41}"/>
                  </a:ext>
                </a:extLst>
              </p:cNvPr>
              <p:cNvPicPr/>
              <p:nvPr/>
            </p:nvPicPr>
            <p:blipFill>
              <a:blip r:embed="rId151"/>
              <a:stretch>
                <a:fillRect/>
              </a:stretch>
            </p:blipFill>
            <p:spPr>
              <a:xfrm>
                <a:off x="4646332" y="5159711"/>
                <a:ext cx="660415"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231" name="Ink 230">
                <a:extLst>
                  <a:ext uri="{FF2B5EF4-FFF2-40B4-BE49-F238E27FC236}">
                    <a16:creationId xmlns:a16="http://schemas.microsoft.com/office/drawing/2014/main" id="{799BB330-81BE-446D-BD41-4E73422E912E}"/>
                  </a:ext>
                </a:extLst>
              </p14:cNvPr>
              <p14:cNvContentPartPr/>
              <p14:nvPr/>
            </p14:nvContentPartPr>
            <p14:xfrm>
              <a:off x="5024329" y="5176811"/>
              <a:ext cx="180" cy="180"/>
            </p14:xfrm>
          </p:contentPart>
        </mc:Choice>
        <mc:Fallback xmlns="">
          <p:pic>
            <p:nvPicPr>
              <p:cNvPr id="231" name="Ink 230">
                <a:extLst>
                  <a:ext uri="{FF2B5EF4-FFF2-40B4-BE49-F238E27FC236}">
                    <a16:creationId xmlns:a16="http://schemas.microsoft.com/office/drawing/2014/main" id="{799BB330-81BE-446D-BD41-4E73422E912E}"/>
                  </a:ext>
                </a:extLst>
              </p:cNvPr>
              <p:cNvPicPr/>
              <p:nvPr/>
            </p:nvPicPr>
            <p:blipFill>
              <a:blip r:embed="rId133"/>
              <a:stretch>
                <a:fillRect/>
              </a:stretch>
            </p:blipFill>
            <p:spPr>
              <a:xfrm>
                <a:off x="5019829" y="5167811"/>
                <a:ext cx="9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232" name="Ink 231">
                <a:extLst>
                  <a:ext uri="{FF2B5EF4-FFF2-40B4-BE49-F238E27FC236}">
                    <a16:creationId xmlns:a16="http://schemas.microsoft.com/office/drawing/2014/main" id="{424FEDC8-B8A9-4974-B144-B45D72C2670D}"/>
                  </a:ext>
                </a:extLst>
              </p14:cNvPr>
              <p14:cNvContentPartPr/>
              <p14:nvPr/>
            </p14:nvContentPartPr>
            <p14:xfrm>
              <a:off x="4958629" y="5107511"/>
              <a:ext cx="217620" cy="118620"/>
            </p14:xfrm>
          </p:contentPart>
        </mc:Choice>
        <mc:Fallback xmlns="">
          <p:pic>
            <p:nvPicPr>
              <p:cNvPr id="232" name="Ink 231">
                <a:extLst>
                  <a:ext uri="{FF2B5EF4-FFF2-40B4-BE49-F238E27FC236}">
                    <a16:creationId xmlns:a16="http://schemas.microsoft.com/office/drawing/2014/main" id="{424FEDC8-B8A9-4974-B144-B45D72C2670D}"/>
                  </a:ext>
                </a:extLst>
              </p:cNvPr>
              <p:cNvPicPr/>
              <p:nvPr/>
            </p:nvPicPr>
            <p:blipFill>
              <a:blip r:embed="rId154"/>
              <a:stretch>
                <a:fillRect/>
              </a:stretch>
            </p:blipFill>
            <p:spPr>
              <a:xfrm>
                <a:off x="4949636" y="5089538"/>
                <a:ext cx="235245" cy="154206"/>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233" name="Ink 232">
                <a:extLst>
                  <a:ext uri="{FF2B5EF4-FFF2-40B4-BE49-F238E27FC236}">
                    <a16:creationId xmlns:a16="http://schemas.microsoft.com/office/drawing/2014/main" id="{6962D504-0D05-4F68-8ED3-9356C13AB6D1}"/>
                  </a:ext>
                </a:extLst>
              </p14:cNvPr>
              <p14:cNvContentPartPr/>
              <p14:nvPr/>
            </p14:nvContentPartPr>
            <p14:xfrm>
              <a:off x="4756669" y="4968011"/>
              <a:ext cx="208260" cy="142200"/>
            </p14:xfrm>
          </p:contentPart>
        </mc:Choice>
        <mc:Fallback xmlns="">
          <p:pic>
            <p:nvPicPr>
              <p:cNvPr id="233" name="Ink 232">
                <a:extLst>
                  <a:ext uri="{FF2B5EF4-FFF2-40B4-BE49-F238E27FC236}">
                    <a16:creationId xmlns:a16="http://schemas.microsoft.com/office/drawing/2014/main" id="{6962D504-0D05-4F68-8ED3-9356C13AB6D1}"/>
                  </a:ext>
                </a:extLst>
              </p:cNvPr>
              <p:cNvPicPr/>
              <p:nvPr/>
            </p:nvPicPr>
            <p:blipFill>
              <a:blip r:embed="rId156"/>
              <a:stretch>
                <a:fillRect/>
              </a:stretch>
            </p:blipFill>
            <p:spPr>
              <a:xfrm>
                <a:off x="4747677" y="4950056"/>
                <a:ext cx="225885" cy="17775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234" name="Ink 233">
                <a:extLst>
                  <a:ext uri="{FF2B5EF4-FFF2-40B4-BE49-F238E27FC236}">
                    <a16:creationId xmlns:a16="http://schemas.microsoft.com/office/drawing/2014/main" id="{FB767E56-10B8-47BB-96DF-F672659F45AF}"/>
                  </a:ext>
                </a:extLst>
              </p14:cNvPr>
              <p14:cNvContentPartPr/>
              <p14:nvPr/>
            </p14:nvContentPartPr>
            <p14:xfrm>
              <a:off x="4786189" y="4830671"/>
              <a:ext cx="31320" cy="141480"/>
            </p14:xfrm>
          </p:contentPart>
        </mc:Choice>
        <mc:Fallback xmlns="">
          <p:pic>
            <p:nvPicPr>
              <p:cNvPr id="234" name="Ink 233">
                <a:extLst>
                  <a:ext uri="{FF2B5EF4-FFF2-40B4-BE49-F238E27FC236}">
                    <a16:creationId xmlns:a16="http://schemas.microsoft.com/office/drawing/2014/main" id="{FB767E56-10B8-47BB-96DF-F672659F45AF}"/>
                  </a:ext>
                </a:extLst>
              </p:cNvPr>
              <p:cNvPicPr/>
              <p:nvPr/>
            </p:nvPicPr>
            <p:blipFill>
              <a:blip r:embed="rId158"/>
              <a:stretch>
                <a:fillRect/>
              </a:stretch>
            </p:blipFill>
            <p:spPr>
              <a:xfrm>
                <a:off x="4777291" y="4812671"/>
                <a:ext cx="4876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235" name="Ink 234">
                <a:extLst>
                  <a:ext uri="{FF2B5EF4-FFF2-40B4-BE49-F238E27FC236}">
                    <a16:creationId xmlns:a16="http://schemas.microsoft.com/office/drawing/2014/main" id="{25A549EA-003F-4A66-8616-067DA17B26D1}"/>
                  </a:ext>
                </a:extLst>
              </p14:cNvPr>
              <p14:cNvContentPartPr/>
              <p14:nvPr/>
            </p14:nvContentPartPr>
            <p14:xfrm>
              <a:off x="4764769" y="4461851"/>
              <a:ext cx="59400" cy="355500"/>
            </p14:xfrm>
          </p:contentPart>
        </mc:Choice>
        <mc:Fallback xmlns="">
          <p:pic>
            <p:nvPicPr>
              <p:cNvPr id="235" name="Ink 234">
                <a:extLst>
                  <a:ext uri="{FF2B5EF4-FFF2-40B4-BE49-F238E27FC236}">
                    <a16:creationId xmlns:a16="http://schemas.microsoft.com/office/drawing/2014/main" id="{25A549EA-003F-4A66-8616-067DA17B26D1}"/>
                  </a:ext>
                </a:extLst>
              </p:cNvPr>
              <p:cNvPicPr/>
              <p:nvPr/>
            </p:nvPicPr>
            <p:blipFill>
              <a:blip r:embed="rId160"/>
              <a:stretch>
                <a:fillRect/>
              </a:stretch>
            </p:blipFill>
            <p:spPr>
              <a:xfrm>
                <a:off x="4755769" y="4443860"/>
                <a:ext cx="77040" cy="391122"/>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236" name="Ink 235">
                <a:extLst>
                  <a:ext uri="{FF2B5EF4-FFF2-40B4-BE49-F238E27FC236}">
                    <a16:creationId xmlns:a16="http://schemas.microsoft.com/office/drawing/2014/main" id="{C625ACFB-C3A1-4FC7-8715-C8D211E9C096}"/>
                  </a:ext>
                </a:extLst>
              </p14:cNvPr>
              <p14:cNvContentPartPr/>
              <p14:nvPr/>
            </p14:nvContentPartPr>
            <p14:xfrm>
              <a:off x="4400629" y="5295791"/>
              <a:ext cx="252360" cy="7560"/>
            </p14:xfrm>
          </p:contentPart>
        </mc:Choice>
        <mc:Fallback xmlns="">
          <p:pic>
            <p:nvPicPr>
              <p:cNvPr id="236" name="Ink 235">
                <a:extLst>
                  <a:ext uri="{FF2B5EF4-FFF2-40B4-BE49-F238E27FC236}">
                    <a16:creationId xmlns:a16="http://schemas.microsoft.com/office/drawing/2014/main" id="{C625ACFB-C3A1-4FC7-8715-C8D211E9C096}"/>
                  </a:ext>
                </a:extLst>
              </p:cNvPr>
              <p:cNvPicPr/>
              <p:nvPr/>
            </p:nvPicPr>
            <p:blipFill>
              <a:blip r:embed="rId162"/>
              <a:stretch>
                <a:fillRect/>
              </a:stretch>
            </p:blipFill>
            <p:spPr>
              <a:xfrm>
                <a:off x="4391629" y="5277791"/>
                <a:ext cx="27000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237" name="Ink 236">
                <a:extLst>
                  <a:ext uri="{FF2B5EF4-FFF2-40B4-BE49-F238E27FC236}">
                    <a16:creationId xmlns:a16="http://schemas.microsoft.com/office/drawing/2014/main" id="{EE098D47-0E50-4C58-B254-DF8850D08282}"/>
                  </a:ext>
                </a:extLst>
              </p14:cNvPr>
              <p14:cNvContentPartPr/>
              <p14:nvPr/>
            </p14:nvContentPartPr>
            <p14:xfrm>
              <a:off x="4567489" y="5288411"/>
              <a:ext cx="104760" cy="24120"/>
            </p14:xfrm>
          </p:contentPart>
        </mc:Choice>
        <mc:Fallback xmlns="">
          <p:pic>
            <p:nvPicPr>
              <p:cNvPr id="237" name="Ink 236">
                <a:extLst>
                  <a:ext uri="{FF2B5EF4-FFF2-40B4-BE49-F238E27FC236}">
                    <a16:creationId xmlns:a16="http://schemas.microsoft.com/office/drawing/2014/main" id="{EE098D47-0E50-4C58-B254-DF8850D08282}"/>
                  </a:ext>
                </a:extLst>
              </p:cNvPr>
              <p:cNvPicPr/>
              <p:nvPr/>
            </p:nvPicPr>
            <p:blipFill>
              <a:blip r:embed="rId164"/>
              <a:stretch>
                <a:fillRect/>
              </a:stretch>
            </p:blipFill>
            <p:spPr>
              <a:xfrm>
                <a:off x="4558520" y="5270676"/>
                <a:ext cx="122340" cy="59236"/>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238" name="Ink 237">
                <a:extLst>
                  <a:ext uri="{FF2B5EF4-FFF2-40B4-BE49-F238E27FC236}">
                    <a16:creationId xmlns:a16="http://schemas.microsoft.com/office/drawing/2014/main" id="{F6E616A9-D26C-4648-B1C0-4EDBD1DE924F}"/>
                  </a:ext>
                </a:extLst>
              </p14:cNvPr>
              <p14:cNvContentPartPr/>
              <p14:nvPr/>
            </p14:nvContentPartPr>
            <p14:xfrm>
              <a:off x="4416289" y="4614851"/>
              <a:ext cx="391320" cy="640980"/>
            </p14:xfrm>
          </p:contentPart>
        </mc:Choice>
        <mc:Fallback xmlns="">
          <p:pic>
            <p:nvPicPr>
              <p:cNvPr id="238" name="Ink 237">
                <a:extLst>
                  <a:ext uri="{FF2B5EF4-FFF2-40B4-BE49-F238E27FC236}">
                    <a16:creationId xmlns:a16="http://schemas.microsoft.com/office/drawing/2014/main" id="{F6E616A9-D26C-4648-B1C0-4EDBD1DE924F}"/>
                  </a:ext>
                </a:extLst>
              </p:cNvPr>
              <p:cNvPicPr/>
              <p:nvPr/>
            </p:nvPicPr>
            <p:blipFill>
              <a:blip r:embed="rId166"/>
              <a:stretch>
                <a:fillRect/>
              </a:stretch>
            </p:blipFill>
            <p:spPr>
              <a:xfrm>
                <a:off x="4389314" y="4560866"/>
                <a:ext cx="444911" cy="74859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239" name="Ink 238">
                <a:extLst>
                  <a:ext uri="{FF2B5EF4-FFF2-40B4-BE49-F238E27FC236}">
                    <a16:creationId xmlns:a16="http://schemas.microsoft.com/office/drawing/2014/main" id="{C582078E-4B76-4A8D-882F-69D1BDD9344E}"/>
                  </a:ext>
                </a:extLst>
              </p14:cNvPr>
              <p14:cNvContentPartPr/>
              <p14:nvPr/>
            </p14:nvContentPartPr>
            <p14:xfrm>
              <a:off x="4566229" y="4790891"/>
              <a:ext cx="577260" cy="474480"/>
            </p14:xfrm>
          </p:contentPart>
        </mc:Choice>
        <mc:Fallback xmlns="">
          <p:pic>
            <p:nvPicPr>
              <p:cNvPr id="239" name="Ink 238">
                <a:extLst>
                  <a:ext uri="{FF2B5EF4-FFF2-40B4-BE49-F238E27FC236}">
                    <a16:creationId xmlns:a16="http://schemas.microsoft.com/office/drawing/2014/main" id="{C582078E-4B76-4A8D-882F-69D1BDD9344E}"/>
                  </a:ext>
                </a:extLst>
              </p:cNvPr>
              <p:cNvPicPr/>
              <p:nvPr/>
            </p:nvPicPr>
            <p:blipFill>
              <a:blip r:embed="rId168"/>
              <a:stretch>
                <a:fillRect/>
              </a:stretch>
            </p:blipFill>
            <p:spPr>
              <a:xfrm>
                <a:off x="4539237" y="4736932"/>
                <a:ext cx="630883" cy="582038"/>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240" name="Ink 239">
                <a:extLst>
                  <a:ext uri="{FF2B5EF4-FFF2-40B4-BE49-F238E27FC236}">
                    <a16:creationId xmlns:a16="http://schemas.microsoft.com/office/drawing/2014/main" id="{8AA3DF83-530C-4EA5-A5F8-4212F89367D4}"/>
                  </a:ext>
                </a:extLst>
              </p14:cNvPr>
              <p14:cNvContentPartPr/>
              <p14:nvPr/>
            </p14:nvContentPartPr>
            <p14:xfrm>
              <a:off x="4752878" y="3385995"/>
              <a:ext cx="180" cy="180"/>
            </p14:xfrm>
          </p:contentPart>
        </mc:Choice>
        <mc:Fallback xmlns="">
          <p:pic>
            <p:nvPicPr>
              <p:cNvPr id="240" name="Ink 239">
                <a:extLst>
                  <a:ext uri="{FF2B5EF4-FFF2-40B4-BE49-F238E27FC236}">
                    <a16:creationId xmlns:a16="http://schemas.microsoft.com/office/drawing/2014/main" id="{8AA3DF83-530C-4EA5-A5F8-4212F89367D4}"/>
                  </a:ext>
                </a:extLst>
              </p:cNvPr>
              <p:cNvPicPr/>
              <p:nvPr/>
            </p:nvPicPr>
            <p:blipFill>
              <a:blip r:embed="rId170"/>
              <a:stretch>
                <a:fillRect/>
              </a:stretch>
            </p:blipFill>
            <p:spPr>
              <a:xfrm>
                <a:off x="4739378" y="3358995"/>
                <a:ext cx="27000" cy="54000"/>
              </a:xfrm>
              <a:prstGeom prst="rect">
                <a:avLst/>
              </a:prstGeom>
            </p:spPr>
          </p:pic>
        </mc:Fallback>
      </mc:AlternateContent>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720A41E4-A79A-4E18-B576-36DBCBC42E19}"/>
                  </a:ext>
                </a:extLst>
              </p:cNvPr>
              <p:cNvSpPr txBox="1"/>
              <p:nvPr/>
            </p:nvSpPr>
            <p:spPr>
              <a:xfrm>
                <a:off x="1316164" y="3257783"/>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181" name="TextBox 180">
                <a:extLst>
                  <a:ext uri="{FF2B5EF4-FFF2-40B4-BE49-F238E27FC236}">
                    <a16:creationId xmlns:a16="http://schemas.microsoft.com/office/drawing/2014/main" id="{720A41E4-A79A-4E18-B576-36DBCBC42E19}"/>
                  </a:ext>
                </a:extLst>
              </p:cNvPr>
              <p:cNvSpPr txBox="1">
                <a:spLocks noRot="1" noChangeAspect="1" noMove="1" noResize="1" noEditPoints="1" noAdjustHandles="1" noChangeArrowheads="1" noChangeShapeType="1" noTextEdit="1"/>
              </p:cNvSpPr>
              <p:nvPr/>
            </p:nvSpPr>
            <p:spPr>
              <a:xfrm>
                <a:off x="1316164" y="3257783"/>
                <a:ext cx="253999" cy="518604"/>
              </a:xfrm>
              <a:prstGeom prst="rect">
                <a:avLst/>
              </a:prstGeom>
              <a:blipFill>
                <a:blip r:embed="rId17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3C4B4C51-73A3-4A4E-A311-1F4A781B9FDC}"/>
                  </a:ext>
                </a:extLst>
              </p:cNvPr>
              <p:cNvSpPr txBox="1"/>
              <p:nvPr/>
            </p:nvSpPr>
            <p:spPr>
              <a:xfrm>
                <a:off x="2106119" y="8159991"/>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8</m:t>
                          </m:r>
                        </m:den>
                      </m:f>
                    </m:oMath>
                  </m:oMathPara>
                </a14:m>
                <a:endParaRPr lang="en-US" dirty="0"/>
              </a:p>
            </p:txBody>
          </p:sp>
        </mc:Choice>
        <mc:Fallback xmlns="">
          <p:sp>
            <p:nvSpPr>
              <p:cNvPr id="182" name="TextBox 181">
                <a:extLst>
                  <a:ext uri="{FF2B5EF4-FFF2-40B4-BE49-F238E27FC236}">
                    <a16:creationId xmlns:a16="http://schemas.microsoft.com/office/drawing/2014/main" id="{3C4B4C51-73A3-4A4E-A311-1F4A781B9FDC}"/>
                  </a:ext>
                </a:extLst>
              </p:cNvPr>
              <p:cNvSpPr txBox="1">
                <a:spLocks noRot="1" noChangeAspect="1" noMove="1" noResize="1" noEditPoints="1" noAdjustHandles="1" noChangeArrowheads="1" noChangeShapeType="1" noTextEdit="1"/>
              </p:cNvSpPr>
              <p:nvPr/>
            </p:nvSpPr>
            <p:spPr>
              <a:xfrm>
                <a:off x="2106119" y="8159991"/>
                <a:ext cx="253999" cy="518604"/>
              </a:xfrm>
              <a:prstGeom prst="rect">
                <a:avLst/>
              </a:prstGeom>
              <a:blipFill>
                <a:blip r:embed="rId17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C72E888A-8D45-4B9B-9F99-8BCEE9061729}"/>
                  </a:ext>
                </a:extLst>
              </p:cNvPr>
              <p:cNvSpPr txBox="1"/>
              <p:nvPr/>
            </p:nvSpPr>
            <p:spPr>
              <a:xfrm>
                <a:off x="1852834" y="646158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m:oMathPara>
                </a14:m>
                <a:endParaRPr lang="en-US" dirty="0"/>
              </a:p>
            </p:txBody>
          </p:sp>
        </mc:Choice>
        <mc:Fallback xmlns="">
          <p:sp>
            <p:nvSpPr>
              <p:cNvPr id="183" name="TextBox 182">
                <a:extLst>
                  <a:ext uri="{FF2B5EF4-FFF2-40B4-BE49-F238E27FC236}">
                    <a16:creationId xmlns:a16="http://schemas.microsoft.com/office/drawing/2014/main" id="{C72E888A-8D45-4B9B-9F99-8BCEE9061729}"/>
                  </a:ext>
                </a:extLst>
              </p:cNvPr>
              <p:cNvSpPr txBox="1">
                <a:spLocks noRot="1" noChangeAspect="1" noMove="1" noResize="1" noEditPoints="1" noAdjustHandles="1" noChangeArrowheads="1" noChangeShapeType="1" noTextEdit="1"/>
              </p:cNvSpPr>
              <p:nvPr/>
            </p:nvSpPr>
            <p:spPr>
              <a:xfrm>
                <a:off x="1852834" y="6461585"/>
                <a:ext cx="253999" cy="518604"/>
              </a:xfrm>
              <a:prstGeom prst="rect">
                <a:avLst/>
              </a:prstGeom>
              <a:blipFill>
                <a:blip r:embed="rId17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7442C477-BF4C-4B0A-BDFA-E0FF62B2EF0C}"/>
                  </a:ext>
                </a:extLst>
              </p:cNvPr>
              <p:cNvSpPr txBox="1"/>
              <p:nvPr/>
            </p:nvSpPr>
            <p:spPr>
              <a:xfrm>
                <a:off x="5465371" y="2708862"/>
                <a:ext cx="513682" cy="8438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den/>
                      </m:f>
                    </m:oMath>
                  </m:oMathPara>
                </a14:m>
                <a:endParaRPr lang="en-US" sz="2800" dirty="0"/>
              </a:p>
            </p:txBody>
          </p:sp>
        </mc:Choice>
        <mc:Fallback xmlns="">
          <p:sp>
            <p:nvSpPr>
              <p:cNvPr id="180" name="TextBox 179">
                <a:extLst>
                  <a:ext uri="{FF2B5EF4-FFF2-40B4-BE49-F238E27FC236}">
                    <a16:creationId xmlns:a16="http://schemas.microsoft.com/office/drawing/2014/main" id="{7442C477-BF4C-4B0A-BDFA-E0FF62B2EF0C}"/>
                  </a:ext>
                </a:extLst>
              </p:cNvPr>
              <p:cNvSpPr txBox="1">
                <a:spLocks noRot="1" noChangeAspect="1" noMove="1" noResize="1" noEditPoints="1" noAdjustHandles="1" noChangeArrowheads="1" noChangeShapeType="1" noTextEdit="1"/>
              </p:cNvSpPr>
              <p:nvPr/>
            </p:nvSpPr>
            <p:spPr>
              <a:xfrm>
                <a:off x="5465371" y="2708862"/>
                <a:ext cx="513682" cy="843821"/>
              </a:xfrm>
              <a:prstGeom prst="rect">
                <a:avLst/>
              </a:prstGeom>
              <a:blipFill>
                <a:blip r:embed="rId17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1ABA5872-032D-4747-9D9E-429553F9B631}"/>
                  </a:ext>
                </a:extLst>
              </p:cNvPr>
              <p:cNvSpPr txBox="1"/>
              <p:nvPr/>
            </p:nvSpPr>
            <p:spPr>
              <a:xfrm>
                <a:off x="5495256" y="4496777"/>
                <a:ext cx="513682" cy="8438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den/>
                      </m:f>
                    </m:oMath>
                  </m:oMathPara>
                </a14:m>
                <a:endParaRPr lang="en-US" sz="2800" dirty="0"/>
              </a:p>
            </p:txBody>
          </p:sp>
        </mc:Choice>
        <mc:Fallback xmlns="">
          <p:sp>
            <p:nvSpPr>
              <p:cNvPr id="189" name="TextBox 188">
                <a:extLst>
                  <a:ext uri="{FF2B5EF4-FFF2-40B4-BE49-F238E27FC236}">
                    <a16:creationId xmlns:a16="http://schemas.microsoft.com/office/drawing/2014/main" id="{1ABA5872-032D-4747-9D9E-429553F9B631}"/>
                  </a:ext>
                </a:extLst>
              </p:cNvPr>
              <p:cNvSpPr txBox="1">
                <a:spLocks noRot="1" noChangeAspect="1" noMove="1" noResize="1" noEditPoints="1" noAdjustHandles="1" noChangeArrowheads="1" noChangeShapeType="1" noTextEdit="1"/>
              </p:cNvSpPr>
              <p:nvPr/>
            </p:nvSpPr>
            <p:spPr>
              <a:xfrm>
                <a:off x="5495256" y="4496777"/>
                <a:ext cx="513682" cy="843821"/>
              </a:xfrm>
              <a:prstGeom prst="rect">
                <a:avLst/>
              </a:prstGeom>
              <a:blipFill>
                <a:blip r:embed="rId17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E9F69A48-F6C3-4918-B3C0-E40240FA1DD9}"/>
                  </a:ext>
                </a:extLst>
              </p:cNvPr>
              <p:cNvSpPr txBox="1"/>
              <p:nvPr/>
            </p:nvSpPr>
            <p:spPr>
              <a:xfrm>
                <a:off x="5461701" y="6086930"/>
                <a:ext cx="513682" cy="8438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den/>
                      </m:f>
                    </m:oMath>
                  </m:oMathPara>
                </a14:m>
                <a:endParaRPr lang="en-US" sz="2800" dirty="0"/>
              </a:p>
            </p:txBody>
          </p:sp>
        </mc:Choice>
        <mc:Fallback xmlns="">
          <p:sp>
            <p:nvSpPr>
              <p:cNvPr id="201" name="TextBox 200">
                <a:extLst>
                  <a:ext uri="{FF2B5EF4-FFF2-40B4-BE49-F238E27FC236}">
                    <a16:creationId xmlns:a16="http://schemas.microsoft.com/office/drawing/2014/main" id="{E9F69A48-F6C3-4918-B3C0-E40240FA1DD9}"/>
                  </a:ext>
                </a:extLst>
              </p:cNvPr>
              <p:cNvSpPr txBox="1">
                <a:spLocks noRot="1" noChangeAspect="1" noMove="1" noResize="1" noEditPoints="1" noAdjustHandles="1" noChangeArrowheads="1" noChangeShapeType="1" noTextEdit="1"/>
              </p:cNvSpPr>
              <p:nvPr/>
            </p:nvSpPr>
            <p:spPr>
              <a:xfrm>
                <a:off x="5461701" y="6086930"/>
                <a:ext cx="513682" cy="843821"/>
              </a:xfrm>
              <a:prstGeom prst="rect">
                <a:avLst/>
              </a:prstGeom>
              <a:blipFill>
                <a:blip r:embed="rId17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8BADC5A5-B976-4FDE-B0EB-F07C43134781}"/>
                  </a:ext>
                </a:extLst>
              </p:cNvPr>
              <p:cNvSpPr txBox="1"/>
              <p:nvPr/>
            </p:nvSpPr>
            <p:spPr>
              <a:xfrm>
                <a:off x="5204971" y="7869842"/>
                <a:ext cx="513682" cy="8438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den/>
                      </m:f>
                    </m:oMath>
                  </m:oMathPara>
                </a14:m>
                <a:endParaRPr lang="en-US" sz="2800" dirty="0"/>
              </a:p>
            </p:txBody>
          </p:sp>
        </mc:Choice>
        <mc:Fallback xmlns="">
          <p:sp>
            <p:nvSpPr>
              <p:cNvPr id="202" name="TextBox 201">
                <a:extLst>
                  <a:ext uri="{FF2B5EF4-FFF2-40B4-BE49-F238E27FC236}">
                    <a16:creationId xmlns:a16="http://schemas.microsoft.com/office/drawing/2014/main" id="{8BADC5A5-B976-4FDE-B0EB-F07C43134781}"/>
                  </a:ext>
                </a:extLst>
              </p:cNvPr>
              <p:cNvSpPr txBox="1">
                <a:spLocks noRot="1" noChangeAspect="1" noMove="1" noResize="1" noEditPoints="1" noAdjustHandles="1" noChangeArrowheads="1" noChangeShapeType="1" noTextEdit="1"/>
              </p:cNvSpPr>
              <p:nvPr/>
            </p:nvSpPr>
            <p:spPr>
              <a:xfrm>
                <a:off x="5204971" y="7869842"/>
                <a:ext cx="513682" cy="843821"/>
              </a:xfrm>
              <a:prstGeom prst="rect">
                <a:avLst/>
              </a:prstGeom>
              <a:blipFill>
                <a:blip r:embed="rId176"/>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ECC80A5-EEAE-4BEE-9B87-8B73971552C7}"/>
              </a:ext>
            </a:extLst>
          </p:cNvPr>
          <p:cNvSpPr>
            <a:spLocks noGrp="1"/>
          </p:cNvSpPr>
          <p:nvPr>
            <p:ph type="ctrTitle"/>
          </p:nvPr>
        </p:nvSpPr>
        <p:spPr>
          <a:xfrm>
            <a:off x="7857488" y="1710246"/>
            <a:ext cx="1091469" cy="3501813"/>
          </a:xfrm>
        </p:spPr>
        <p:txBody>
          <a:bodyPr>
            <a:normAutofit/>
          </a:bodyPr>
          <a:lstStyle/>
          <a:p>
            <a:r>
              <a:rPr lang="en-US" sz="800" dirty="0"/>
              <a:t>Naming Fractions</a:t>
            </a:r>
          </a:p>
        </p:txBody>
      </p:sp>
    </p:spTree>
    <p:extLst>
      <p:ext uri="{BB962C8B-B14F-4D97-AF65-F5344CB8AC3E}">
        <p14:creationId xmlns:p14="http://schemas.microsoft.com/office/powerpoint/2010/main" val="3523965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730250" y="539750"/>
            <a:ext cx="6722836" cy="1323439"/>
          </a:xfrm>
          <a:prstGeom prst="rect">
            <a:avLst/>
          </a:prstGeom>
          <a:noFill/>
          <a:ln>
            <a:noFill/>
          </a:ln>
        </p:spPr>
        <p:txBody>
          <a:bodyPr wrap="square" rtlCol="0">
            <a:spAutoFit/>
          </a:bodyPr>
          <a:lstStyle/>
          <a:p>
            <a:r>
              <a:rPr lang="en-US" sz="4000" kern="1200" dirty="0">
                <a:ln>
                  <a:solidFill>
                    <a:schemeClr val="bg1">
                      <a:lumMod val="75000"/>
                    </a:schemeClr>
                  </a:solidFill>
                </a:ln>
                <a:solidFill>
                  <a:schemeClr val="tx1"/>
                </a:solidFill>
                <a:latin typeface="jabjai" panose="00000300000000000000" pitchFamily="2" charset="0"/>
              </a:rPr>
              <a:t>Fractions – part of the whole</a:t>
            </a:r>
          </a:p>
        </p:txBody>
      </p:sp>
      <p:sp>
        <p:nvSpPr>
          <p:cNvPr id="2" name="TextBox 1">
            <a:extLst>
              <a:ext uri="{FF2B5EF4-FFF2-40B4-BE49-F238E27FC236}">
                <a16:creationId xmlns:a16="http://schemas.microsoft.com/office/drawing/2014/main" id="{D61F1592-07A6-46BC-889D-89A179EF213E}"/>
              </a:ext>
            </a:extLst>
          </p:cNvPr>
          <p:cNvSpPr txBox="1"/>
          <p:nvPr/>
        </p:nvSpPr>
        <p:spPr>
          <a:xfrm>
            <a:off x="730249" y="1983981"/>
            <a:ext cx="6302375" cy="461665"/>
          </a:xfrm>
          <a:prstGeom prst="rect">
            <a:avLst/>
          </a:prstGeom>
          <a:noFill/>
        </p:spPr>
        <p:txBody>
          <a:bodyPr wrap="square" rtlCol="0">
            <a:spAutoFit/>
          </a:bodyPr>
          <a:lstStyle/>
          <a:p>
            <a:r>
              <a:rPr lang="en-US" sz="2400" dirty="0">
                <a:solidFill>
                  <a:schemeClr val="tx1">
                    <a:lumMod val="50000"/>
                    <a:lumOff val="50000"/>
                  </a:schemeClr>
                </a:solidFill>
              </a:rPr>
              <a:t>Color in the fractional parts.</a:t>
            </a:r>
          </a:p>
        </p:txBody>
      </p:sp>
      <p:sp>
        <p:nvSpPr>
          <p:cNvPr id="13" name="Oval 12">
            <a:extLst>
              <a:ext uri="{FF2B5EF4-FFF2-40B4-BE49-F238E27FC236}">
                <a16:creationId xmlns:a16="http://schemas.microsoft.com/office/drawing/2014/main" id="{EF3432D1-3844-4F1E-A2FA-400E779A0FB2}"/>
              </a:ext>
            </a:extLst>
          </p:cNvPr>
          <p:cNvSpPr/>
          <p:nvPr/>
        </p:nvSpPr>
        <p:spPr>
          <a:xfrm>
            <a:off x="2209021" y="2707961"/>
            <a:ext cx="1494066" cy="12958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cxnSp>
        <p:nvCxnSpPr>
          <p:cNvPr id="7" name="Straight Connector 6">
            <a:extLst>
              <a:ext uri="{FF2B5EF4-FFF2-40B4-BE49-F238E27FC236}">
                <a16:creationId xmlns:a16="http://schemas.microsoft.com/office/drawing/2014/main" id="{9ED734D1-C44E-458C-BCB0-F0573E76C405}"/>
              </a:ext>
            </a:extLst>
          </p:cNvPr>
          <p:cNvCxnSpPr>
            <a:stCxn id="13" idx="2"/>
            <a:endCxn id="13" idx="6"/>
          </p:cNvCxnSpPr>
          <p:nvPr/>
        </p:nvCxnSpPr>
        <p:spPr>
          <a:xfrm>
            <a:off x="2209021" y="3355897"/>
            <a:ext cx="1494066" cy="0"/>
          </a:xfrm>
          <a:prstGeom prst="line">
            <a:avLst/>
          </a:prstGeom>
        </p:spPr>
        <p:style>
          <a:lnRef idx="1">
            <a:schemeClr val="dk1"/>
          </a:lnRef>
          <a:fillRef idx="0">
            <a:schemeClr val="dk1"/>
          </a:fillRef>
          <a:effectRef idx="0">
            <a:schemeClr val="dk1"/>
          </a:effectRef>
          <a:fontRef idx="minor">
            <a:schemeClr val="tx1"/>
          </a:fontRef>
        </p:style>
      </p:cxnSp>
      <p:sp>
        <p:nvSpPr>
          <p:cNvPr id="15" name="Rectangle: Rounded Corners 14">
            <a:extLst>
              <a:ext uri="{FF2B5EF4-FFF2-40B4-BE49-F238E27FC236}">
                <a16:creationId xmlns:a16="http://schemas.microsoft.com/office/drawing/2014/main" id="{034E0004-BBE9-4FDC-8C3D-B95BA8026870}"/>
              </a:ext>
            </a:extLst>
          </p:cNvPr>
          <p:cNvSpPr/>
          <p:nvPr/>
        </p:nvSpPr>
        <p:spPr>
          <a:xfrm>
            <a:off x="1010238" y="6305084"/>
            <a:ext cx="1237639" cy="1237639"/>
          </a:xfrm>
          <a:prstGeom prst="roundRect">
            <a:avLst>
              <a:gd name="adj" fmla="val 39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sp>
        <p:nvSpPr>
          <p:cNvPr id="42" name="Rectangle 41">
            <a:extLst>
              <a:ext uri="{FF2B5EF4-FFF2-40B4-BE49-F238E27FC236}">
                <a16:creationId xmlns:a16="http://schemas.microsoft.com/office/drawing/2014/main" id="{1AADBA02-8C7D-424B-B4F3-AC2086611197}"/>
              </a:ext>
            </a:extLst>
          </p:cNvPr>
          <p:cNvSpPr/>
          <p:nvPr/>
        </p:nvSpPr>
        <p:spPr>
          <a:xfrm>
            <a:off x="1101739" y="8350878"/>
            <a:ext cx="2214563" cy="9625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sp>
        <p:nvSpPr>
          <p:cNvPr id="49" name="Isosceles Triangle 48">
            <a:extLst>
              <a:ext uri="{FF2B5EF4-FFF2-40B4-BE49-F238E27FC236}">
                <a16:creationId xmlns:a16="http://schemas.microsoft.com/office/drawing/2014/main" id="{8B722D83-84A4-4574-B19E-02E1F4C26CDE}"/>
              </a:ext>
            </a:extLst>
          </p:cNvPr>
          <p:cNvSpPr/>
          <p:nvPr/>
        </p:nvSpPr>
        <p:spPr>
          <a:xfrm>
            <a:off x="4577112" y="2717151"/>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ld English Text MT" panose="03040902040508030806" pitchFamily="66" charset="0"/>
            </a:endParaRPr>
          </a:p>
        </p:txBody>
      </p:sp>
      <p:cxnSp>
        <p:nvCxnSpPr>
          <p:cNvPr id="51" name="Straight Connector 50">
            <a:extLst>
              <a:ext uri="{FF2B5EF4-FFF2-40B4-BE49-F238E27FC236}">
                <a16:creationId xmlns:a16="http://schemas.microsoft.com/office/drawing/2014/main" id="{7D9B9619-CA1E-4D3C-8724-40D5FD3B6E24}"/>
              </a:ext>
            </a:extLst>
          </p:cNvPr>
          <p:cNvCxnSpPr>
            <a:endCxn id="49" idx="2"/>
          </p:cNvCxnSpPr>
          <p:nvPr/>
        </p:nvCxnSpPr>
        <p:spPr>
          <a:xfrm flipH="1">
            <a:off x="4577112" y="3308914"/>
            <a:ext cx="538162" cy="322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0F722D-3B19-4357-9043-19D96CA0C3C9}"/>
              </a:ext>
            </a:extLst>
          </p:cNvPr>
          <p:cNvCxnSpPr>
            <a:stCxn id="49" idx="0"/>
          </p:cNvCxnSpPr>
          <p:nvPr/>
        </p:nvCxnSpPr>
        <p:spPr>
          <a:xfrm>
            <a:off x="5107464" y="2717151"/>
            <a:ext cx="0" cy="582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9CA540-1A6E-457E-9516-B55EFB1280A3}"/>
              </a:ext>
            </a:extLst>
          </p:cNvPr>
          <p:cNvCxnSpPr>
            <a:endCxn id="49" idx="4"/>
          </p:cNvCxnSpPr>
          <p:nvPr/>
        </p:nvCxnSpPr>
        <p:spPr>
          <a:xfrm>
            <a:off x="5115274" y="3308914"/>
            <a:ext cx="522542" cy="322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4F79277-4074-4F5A-B27C-E93B24D95263}"/>
              </a:ext>
            </a:extLst>
          </p:cNvPr>
          <p:cNvCxnSpPr>
            <a:stCxn id="13" idx="1"/>
            <a:endCxn id="13" idx="5"/>
          </p:cNvCxnSpPr>
          <p:nvPr/>
        </p:nvCxnSpPr>
        <p:spPr>
          <a:xfrm>
            <a:off x="2427822" y="2897737"/>
            <a:ext cx="1056464" cy="916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DD80E0-C7EA-46B5-B4D3-936883296B26}"/>
              </a:ext>
            </a:extLst>
          </p:cNvPr>
          <p:cNvCxnSpPr>
            <a:stCxn id="13" idx="0"/>
            <a:endCxn id="13" idx="4"/>
          </p:cNvCxnSpPr>
          <p:nvPr/>
        </p:nvCxnSpPr>
        <p:spPr>
          <a:xfrm>
            <a:off x="2956054" y="2707961"/>
            <a:ext cx="0" cy="1295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11CD42-DA97-4125-90E8-055011AE4757}"/>
              </a:ext>
            </a:extLst>
          </p:cNvPr>
          <p:cNvCxnSpPr>
            <a:stCxn id="13" idx="7"/>
            <a:endCxn id="13" idx="3"/>
          </p:cNvCxnSpPr>
          <p:nvPr/>
        </p:nvCxnSpPr>
        <p:spPr>
          <a:xfrm flipH="1">
            <a:off x="2427822" y="2897737"/>
            <a:ext cx="1056464" cy="916319"/>
          </a:xfrm>
          <a:prstGeom prst="line">
            <a:avLst/>
          </a:prstGeom>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A997519A-3144-4829-B6CA-A209E0DF241E}"/>
              </a:ext>
            </a:extLst>
          </p:cNvPr>
          <p:cNvSpPr/>
          <p:nvPr/>
        </p:nvSpPr>
        <p:spPr>
          <a:xfrm rot="5400000">
            <a:off x="-68299" y="3550908"/>
            <a:ext cx="1975543"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9797A181-682F-40DD-B4B8-60188275280A}"/>
              </a:ext>
            </a:extLst>
          </p:cNvPr>
          <p:cNvCxnSpPr>
            <a:cxnSpLocks/>
          </p:cNvCxnSpPr>
          <p:nvPr/>
        </p:nvCxnSpPr>
        <p:spPr>
          <a:xfrm>
            <a:off x="680525" y="3618408"/>
            <a:ext cx="461736" cy="0"/>
          </a:xfrm>
          <a:prstGeom prst="line">
            <a:avLst/>
          </a:prstGeom>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28170187-3E18-4C82-A319-1F296850F23E}"/>
              </a:ext>
            </a:extLst>
          </p:cNvPr>
          <p:cNvSpPr/>
          <p:nvPr/>
        </p:nvSpPr>
        <p:spPr>
          <a:xfrm rot="5400000">
            <a:off x="6153186" y="3341754"/>
            <a:ext cx="1367929" cy="1349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82C68FE8-EF92-47D3-AAA6-C0FE81CF6578}"/>
              </a:ext>
            </a:extLst>
          </p:cNvPr>
          <p:cNvCxnSpPr>
            <a:cxnSpLocks/>
          </p:cNvCxnSpPr>
          <p:nvPr/>
        </p:nvCxnSpPr>
        <p:spPr>
          <a:xfrm>
            <a:off x="6647197" y="3789287"/>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348D452-0763-40BB-8FBC-CB08D8C371CA}"/>
              </a:ext>
            </a:extLst>
          </p:cNvPr>
          <p:cNvCxnSpPr>
            <a:cxnSpLocks/>
          </p:cNvCxnSpPr>
          <p:nvPr/>
        </p:nvCxnSpPr>
        <p:spPr>
          <a:xfrm>
            <a:off x="6647197" y="3941686"/>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8526990-6DE7-4B80-AD25-8C3B3B6D8496}"/>
              </a:ext>
            </a:extLst>
          </p:cNvPr>
          <p:cNvCxnSpPr>
            <a:cxnSpLocks/>
          </p:cNvCxnSpPr>
          <p:nvPr/>
        </p:nvCxnSpPr>
        <p:spPr>
          <a:xfrm>
            <a:off x="6647197" y="3639269"/>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E0DB5FF-AEF5-44C9-9561-8141FB611A17}"/>
              </a:ext>
            </a:extLst>
          </p:cNvPr>
          <p:cNvCxnSpPr>
            <a:cxnSpLocks/>
          </p:cNvCxnSpPr>
          <p:nvPr/>
        </p:nvCxnSpPr>
        <p:spPr>
          <a:xfrm>
            <a:off x="6647197" y="3498774"/>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0D5378-5D90-4A57-92F0-C82BAA0C7F18}"/>
              </a:ext>
            </a:extLst>
          </p:cNvPr>
          <p:cNvCxnSpPr>
            <a:cxnSpLocks/>
          </p:cNvCxnSpPr>
          <p:nvPr/>
        </p:nvCxnSpPr>
        <p:spPr>
          <a:xfrm>
            <a:off x="6647197" y="3340421"/>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C9CEDA-4E45-4AB0-8265-D559D85AD542}"/>
              </a:ext>
            </a:extLst>
          </p:cNvPr>
          <p:cNvCxnSpPr>
            <a:cxnSpLocks/>
          </p:cNvCxnSpPr>
          <p:nvPr/>
        </p:nvCxnSpPr>
        <p:spPr>
          <a:xfrm>
            <a:off x="6647197" y="3189212"/>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7A8F5BF-088F-4F8F-AE29-9316F4076A64}"/>
              </a:ext>
            </a:extLst>
          </p:cNvPr>
          <p:cNvCxnSpPr>
            <a:cxnSpLocks/>
          </p:cNvCxnSpPr>
          <p:nvPr/>
        </p:nvCxnSpPr>
        <p:spPr>
          <a:xfrm>
            <a:off x="6647197" y="3034431"/>
            <a:ext cx="373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B262359-DD51-4C61-AF3E-87278004927B}"/>
              </a:ext>
            </a:extLst>
          </p:cNvPr>
          <p:cNvCxnSpPr>
            <a:cxnSpLocks/>
          </p:cNvCxnSpPr>
          <p:nvPr/>
        </p:nvCxnSpPr>
        <p:spPr>
          <a:xfrm>
            <a:off x="6647197" y="2874887"/>
            <a:ext cx="37385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963F35-4271-4CCB-B5BA-AD12EDEC49AA}"/>
                  </a:ext>
                </a:extLst>
              </p:cNvPr>
              <p:cNvSpPr txBox="1"/>
              <p:nvPr/>
            </p:nvSpPr>
            <p:spPr>
              <a:xfrm>
                <a:off x="1030427" y="4070850"/>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3" name="TextBox 2">
                <a:extLst>
                  <a:ext uri="{FF2B5EF4-FFF2-40B4-BE49-F238E27FC236}">
                    <a16:creationId xmlns:a16="http://schemas.microsoft.com/office/drawing/2014/main" id="{E3963F35-4271-4CCB-B5BA-AD12EDEC49AA}"/>
                  </a:ext>
                </a:extLst>
              </p:cNvPr>
              <p:cNvSpPr txBox="1">
                <a:spLocks noRot="1" noChangeAspect="1" noMove="1" noResize="1" noEditPoints="1" noAdjustHandles="1" noChangeArrowheads="1" noChangeShapeType="1" noTextEdit="1"/>
              </p:cNvSpPr>
              <p:nvPr/>
            </p:nvSpPr>
            <p:spPr>
              <a:xfrm>
                <a:off x="1030427" y="4070850"/>
                <a:ext cx="253999" cy="51860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09E8398-0203-4914-9DC4-7D3A68B2397D}"/>
                  </a:ext>
                </a:extLst>
              </p:cNvPr>
              <p:cNvSpPr txBox="1"/>
              <p:nvPr/>
            </p:nvSpPr>
            <p:spPr>
              <a:xfrm>
                <a:off x="756239" y="8633286"/>
                <a:ext cx="253999" cy="5424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8</m:t>
                          </m:r>
                        </m:den>
                      </m:f>
                    </m:oMath>
                  </m:oMathPara>
                </a14:m>
                <a:endParaRPr lang="en-US" dirty="0"/>
              </a:p>
            </p:txBody>
          </p:sp>
        </mc:Choice>
        <mc:Fallback xmlns="">
          <p:sp>
            <p:nvSpPr>
              <p:cNvPr id="62" name="TextBox 61">
                <a:extLst>
                  <a:ext uri="{FF2B5EF4-FFF2-40B4-BE49-F238E27FC236}">
                    <a16:creationId xmlns:a16="http://schemas.microsoft.com/office/drawing/2014/main" id="{A09E8398-0203-4914-9DC4-7D3A68B2397D}"/>
                  </a:ext>
                </a:extLst>
              </p:cNvPr>
              <p:cNvSpPr txBox="1">
                <a:spLocks noRot="1" noChangeAspect="1" noMove="1" noResize="1" noEditPoints="1" noAdjustHandles="1" noChangeArrowheads="1" noChangeShapeType="1" noTextEdit="1"/>
              </p:cNvSpPr>
              <p:nvPr/>
            </p:nvSpPr>
            <p:spPr>
              <a:xfrm>
                <a:off x="756239" y="8633286"/>
                <a:ext cx="253999" cy="5424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CCB00BE-886C-4E54-80E0-394616D30143}"/>
                  </a:ext>
                </a:extLst>
              </p:cNvPr>
              <p:cNvSpPr txBox="1"/>
              <p:nvPr/>
            </p:nvSpPr>
            <p:spPr>
              <a:xfrm>
                <a:off x="3641173" y="3393149"/>
                <a:ext cx="253999" cy="524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8</m:t>
                          </m:r>
                        </m:den>
                      </m:f>
                    </m:oMath>
                  </m:oMathPara>
                </a14:m>
                <a:endParaRPr lang="en-US" dirty="0"/>
              </a:p>
            </p:txBody>
          </p:sp>
        </mc:Choice>
        <mc:Fallback xmlns="">
          <p:sp>
            <p:nvSpPr>
              <p:cNvPr id="64" name="TextBox 63">
                <a:extLst>
                  <a:ext uri="{FF2B5EF4-FFF2-40B4-BE49-F238E27FC236}">
                    <a16:creationId xmlns:a16="http://schemas.microsoft.com/office/drawing/2014/main" id="{DCCB00BE-886C-4E54-80E0-394616D30143}"/>
                  </a:ext>
                </a:extLst>
              </p:cNvPr>
              <p:cNvSpPr txBox="1">
                <a:spLocks noRot="1" noChangeAspect="1" noMove="1" noResize="1" noEditPoints="1" noAdjustHandles="1" noChangeArrowheads="1" noChangeShapeType="1" noTextEdit="1"/>
              </p:cNvSpPr>
              <p:nvPr/>
            </p:nvSpPr>
            <p:spPr>
              <a:xfrm>
                <a:off x="3641173" y="3393149"/>
                <a:ext cx="253999" cy="52418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DC0E512-95F1-4406-81CA-EFA588D86B4E}"/>
                  </a:ext>
                </a:extLst>
              </p:cNvPr>
              <p:cNvSpPr txBox="1"/>
              <p:nvPr/>
            </p:nvSpPr>
            <p:spPr>
              <a:xfrm>
                <a:off x="672517" y="6912681"/>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oMath>
                  </m:oMathPara>
                </a14:m>
                <a:endParaRPr lang="en-US" dirty="0"/>
              </a:p>
            </p:txBody>
          </p:sp>
        </mc:Choice>
        <mc:Fallback xmlns="">
          <p:sp>
            <p:nvSpPr>
              <p:cNvPr id="67" name="TextBox 66">
                <a:extLst>
                  <a:ext uri="{FF2B5EF4-FFF2-40B4-BE49-F238E27FC236}">
                    <a16:creationId xmlns:a16="http://schemas.microsoft.com/office/drawing/2014/main" id="{CDC0E512-95F1-4406-81CA-EFA588D86B4E}"/>
                  </a:ext>
                </a:extLst>
              </p:cNvPr>
              <p:cNvSpPr txBox="1">
                <a:spLocks noRot="1" noChangeAspect="1" noMove="1" noResize="1" noEditPoints="1" noAdjustHandles="1" noChangeArrowheads="1" noChangeShapeType="1" noTextEdit="1"/>
              </p:cNvSpPr>
              <p:nvPr/>
            </p:nvSpPr>
            <p:spPr>
              <a:xfrm>
                <a:off x="672517" y="6912681"/>
                <a:ext cx="253999" cy="51860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FE582CFE-CABD-44BF-9021-22AE68ABD26E}"/>
                  </a:ext>
                </a:extLst>
              </p:cNvPr>
              <p:cNvSpPr txBox="1"/>
              <p:nvPr/>
            </p:nvSpPr>
            <p:spPr>
              <a:xfrm>
                <a:off x="5432772" y="2525110"/>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3</m:t>
                          </m:r>
                        </m:den>
                      </m:f>
                    </m:oMath>
                  </m:oMathPara>
                </a14:m>
                <a:endParaRPr lang="en-US" dirty="0"/>
              </a:p>
            </p:txBody>
          </p:sp>
        </mc:Choice>
        <mc:Fallback xmlns="">
          <p:sp>
            <p:nvSpPr>
              <p:cNvPr id="90" name="TextBox 89">
                <a:extLst>
                  <a:ext uri="{FF2B5EF4-FFF2-40B4-BE49-F238E27FC236}">
                    <a16:creationId xmlns:a16="http://schemas.microsoft.com/office/drawing/2014/main" id="{FE582CFE-CABD-44BF-9021-22AE68ABD26E}"/>
                  </a:ext>
                </a:extLst>
              </p:cNvPr>
              <p:cNvSpPr txBox="1">
                <a:spLocks noRot="1" noChangeAspect="1" noMove="1" noResize="1" noEditPoints="1" noAdjustHandles="1" noChangeArrowheads="1" noChangeShapeType="1" noTextEdit="1"/>
              </p:cNvSpPr>
              <p:nvPr/>
            </p:nvSpPr>
            <p:spPr>
              <a:xfrm>
                <a:off x="5432772" y="2525110"/>
                <a:ext cx="253999" cy="518604"/>
              </a:xfrm>
              <a:prstGeom prst="rect">
                <a:avLst/>
              </a:prstGeom>
              <a:blipFill>
                <a:blip r:embed="rId7"/>
                <a:stretch>
                  <a:fillRect/>
                </a:stretch>
              </a:blipFill>
            </p:spPr>
            <p:txBody>
              <a:bodyPr/>
              <a:lstStyle/>
              <a:p>
                <a:r>
                  <a:rPr lang="en-US">
                    <a:noFill/>
                  </a:rPr>
                  <a:t> </a:t>
                </a:r>
              </a:p>
            </p:txBody>
          </p:sp>
        </mc:Fallback>
      </mc:AlternateContent>
      <p:sp>
        <p:nvSpPr>
          <p:cNvPr id="91" name="TextBox 90">
            <a:extLst>
              <a:ext uri="{FF2B5EF4-FFF2-40B4-BE49-F238E27FC236}">
                <a16:creationId xmlns:a16="http://schemas.microsoft.com/office/drawing/2014/main" id="{1E19AE76-C588-4469-8B34-1D30B1E60077}"/>
              </a:ext>
            </a:extLst>
          </p:cNvPr>
          <p:cNvSpPr txBox="1"/>
          <p:nvPr/>
        </p:nvSpPr>
        <p:spPr>
          <a:xfrm>
            <a:off x="672517" y="5080991"/>
            <a:ext cx="6302375" cy="830997"/>
          </a:xfrm>
          <a:prstGeom prst="rect">
            <a:avLst/>
          </a:prstGeom>
          <a:noFill/>
        </p:spPr>
        <p:txBody>
          <a:bodyPr wrap="square" rtlCol="0">
            <a:spAutoFit/>
          </a:bodyPr>
          <a:lstStyle/>
          <a:p>
            <a:r>
              <a:rPr lang="en-US" sz="2400" dirty="0">
                <a:solidFill>
                  <a:schemeClr val="tx1">
                    <a:lumMod val="50000"/>
                    <a:lumOff val="50000"/>
                  </a:schemeClr>
                </a:solidFill>
              </a:rPr>
              <a:t>Create equal parts then color in the fractional parts.</a:t>
            </a:r>
          </a:p>
        </p:txBody>
      </p:sp>
      <p:sp>
        <p:nvSpPr>
          <p:cNvPr id="4" name="Star: 5 Points 3">
            <a:extLst>
              <a:ext uri="{FF2B5EF4-FFF2-40B4-BE49-F238E27FC236}">
                <a16:creationId xmlns:a16="http://schemas.microsoft.com/office/drawing/2014/main" id="{031FCBF3-3D1B-4CFC-BACA-6AB05EBFFCBD}"/>
              </a:ext>
            </a:extLst>
          </p:cNvPr>
          <p:cNvSpPr/>
          <p:nvPr/>
        </p:nvSpPr>
        <p:spPr>
          <a:xfrm>
            <a:off x="3111954" y="5705834"/>
            <a:ext cx="1959428" cy="1959428"/>
          </a:xfrm>
          <a:prstGeom prst="star5">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art 7">
            <a:extLst>
              <a:ext uri="{FF2B5EF4-FFF2-40B4-BE49-F238E27FC236}">
                <a16:creationId xmlns:a16="http://schemas.microsoft.com/office/drawing/2014/main" id="{0C7EC4D9-DAD3-4C74-8D62-C138CBBB93BB}"/>
              </a:ext>
            </a:extLst>
          </p:cNvPr>
          <p:cNvSpPr/>
          <p:nvPr/>
        </p:nvSpPr>
        <p:spPr>
          <a:xfrm>
            <a:off x="4956629" y="8178800"/>
            <a:ext cx="1427390" cy="1451429"/>
          </a:xfrm>
          <a:prstGeom prst="hear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3B7FBB3-EC27-4F50-AF40-CA263B3E4925}"/>
              </a:ext>
            </a:extLst>
          </p:cNvPr>
          <p:cNvSpPr/>
          <p:nvPr/>
        </p:nvSpPr>
        <p:spPr>
          <a:xfrm>
            <a:off x="5570135" y="5956498"/>
            <a:ext cx="1668343" cy="1668343"/>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8B01CAEE-0AFC-43D4-A61D-EE32D2FB178D}"/>
                  </a:ext>
                </a:extLst>
              </p:cNvPr>
              <p:cNvSpPr txBox="1"/>
              <p:nvPr/>
            </p:nvSpPr>
            <p:spPr>
              <a:xfrm>
                <a:off x="3189302" y="6795569"/>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5</m:t>
                          </m:r>
                        </m:den>
                      </m:f>
                    </m:oMath>
                  </m:oMathPara>
                </a14:m>
                <a:endParaRPr lang="en-US" dirty="0"/>
              </a:p>
            </p:txBody>
          </p:sp>
        </mc:Choice>
        <mc:Fallback xmlns="">
          <p:sp>
            <p:nvSpPr>
              <p:cNvPr id="92" name="TextBox 91">
                <a:extLst>
                  <a:ext uri="{FF2B5EF4-FFF2-40B4-BE49-F238E27FC236}">
                    <a16:creationId xmlns:a16="http://schemas.microsoft.com/office/drawing/2014/main" id="{8B01CAEE-0AFC-43D4-A61D-EE32D2FB178D}"/>
                  </a:ext>
                </a:extLst>
              </p:cNvPr>
              <p:cNvSpPr txBox="1">
                <a:spLocks noRot="1" noChangeAspect="1" noMove="1" noResize="1" noEditPoints="1" noAdjustHandles="1" noChangeArrowheads="1" noChangeShapeType="1" noTextEdit="1"/>
              </p:cNvSpPr>
              <p:nvPr/>
            </p:nvSpPr>
            <p:spPr>
              <a:xfrm>
                <a:off x="3189302" y="6795569"/>
                <a:ext cx="253999" cy="5186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6D4F2B84-3E26-432D-B526-259F876AF1C5}"/>
                  </a:ext>
                </a:extLst>
              </p:cNvPr>
              <p:cNvSpPr txBox="1"/>
              <p:nvPr/>
            </p:nvSpPr>
            <p:spPr>
              <a:xfrm>
                <a:off x="5331508" y="6833142"/>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oMath>
                  </m:oMathPara>
                </a14:m>
                <a:endParaRPr lang="en-US" dirty="0"/>
              </a:p>
            </p:txBody>
          </p:sp>
        </mc:Choice>
        <mc:Fallback xmlns="">
          <p:sp>
            <p:nvSpPr>
              <p:cNvPr id="93" name="TextBox 92">
                <a:extLst>
                  <a:ext uri="{FF2B5EF4-FFF2-40B4-BE49-F238E27FC236}">
                    <a16:creationId xmlns:a16="http://schemas.microsoft.com/office/drawing/2014/main" id="{6D4F2B84-3E26-432D-B526-259F876AF1C5}"/>
                  </a:ext>
                </a:extLst>
              </p:cNvPr>
              <p:cNvSpPr txBox="1">
                <a:spLocks noRot="1" noChangeAspect="1" noMove="1" noResize="1" noEditPoints="1" noAdjustHandles="1" noChangeArrowheads="1" noChangeShapeType="1" noTextEdit="1"/>
              </p:cNvSpPr>
              <p:nvPr/>
            </p:nvSpPr>
            <p:spPr>
              <a:xfrm>
                <a:off x="5331508" y="6833142"/>
                <a:ext cx="253999"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FCC82566-BA64-4735-848C-7D3986F2F3C5}"/>
                  </a:ext>
                </a:extLst>
              </p:cNvPr>
              <p:cNvSpPr txBox="1"/>
              <p:nvPr/>
            </p:nvSpPr>
            <p:spPr>
              <a:xfrm>
                <a:off x="4696230" y="8490701"/>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94" name="TextBox 93">
                <a:extLst>
                  <a:ext uri="{FF2B5EF4-FFF2-40B4-BE49-F238E27FC236}">
                    <a16:creationId xmlns:a16="http://schemas.microsoft.com/office/drawing/2014/main" id="{FCC82566-BA64-4735-848C-7D3986F2F3C5}"/>
                  </a:ext>
                </a:extLst>
              </p:cNvPr>
              <p:cNvSpPr txBox="1">
                <a:spLocks noRot="1" noChangeAspect="1" noMove="1" noResize="1" noEditPoints="1" noAdjustHandles="1" noChangeArrowheads="1" noChangeShapeType="1" noTextEdit="1"/>
              </p:cNvSpPr>
              <p:nvPr/>
            </p:nvSpPr>
            <p:spPr>
              <a:xfrm>
                <a:off x="4696230" y="8490701"/>
                <a:ext cx="253999" cy="518604"/>
              </a:xfrm>
              <a:prstGeom prst="rect">
                <a:avLst/>
              </a:prstGeom>
              <a:blipFill>
                <a:blip r:embed="rId10"/>
                <a:stretch>
                  <a:fillRect/>
                </a:stretch>
              </a:blipFill>
            </p:spPr>
            <p:txBody>
              <a:bodyPr/>
              <a:lstStyle/>
              <a:p>
                <a:r>
                  <a:rPr lang="en-US">
                    <a:noFill/>
                  </a:rPr>
                  <a:t> </a:t>
                </a:r>
              </a:p>
            </p:txBody>
          </p:sp>
        </mc:Fallback>
      </mc:AlternateContent>
      <p:sp>
        <p:nvSpPr>
          <p:cNvPr id="10" name="Title 9">
            <a:extLst>
              <a:ext uri="{FF2B5EF4-FFF2-40B4-BE49-F238E27FC236}">
                <a16:creationId xmlns:a16="http://schemas.microsoft.com/office/drawing/2014/main" id="{E605421C-9D1B-4B2B-8FF3-5CC439A9E9D8}"/>
              </a:ext>
            </a:extLst>
          </p:cNvPr>
          <p:cNvSpPr>
            <a:spLocks noGrp="1"/>
          </p:cNvSpPr>
          <p:nvPr>
            <p:ph type="ctrTitle"/>
          </p:nvPr>
        </p:nvSpPr>
        <p:spPr>
          <a:xfrm>
            <a:off x="-1311991" y="1831049"/>
            <a:ext cx="1434006" cy="3501813"/>
          </a:xfrm>
        </p:spPr>
        <p:txBody>
          <a:bodyPr>
            <a:normAutofit/>
          </a:bodyPr>
          <a:lstStyle/>
          <a:p>
            <a:r>
              <a:rPr lang="en-US" sz="800" dirty="0"/>
              <a:t>Color Fractional Parts</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B39BFFE-40F2-4A5B-95BD-153240B34384}"/>
                  </a:ext>
                </a:extLst>
              </p:cNvPr>
              <p:cNvSpPr txBox="1"/>
              <p:nvPr/>
            </p:nvSpPr>
            <p:spPr>
              <a:xfrm>
                <a:off x="6349475" y="3533714"/>
                <a:ext cx="253999" cy="5442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9</m:t>
                          </m:r>
                        </m:den>
                      </m:f>
                    </m:oMath>
                  </m:oMathPara>
                </a14:m>
                <a:endParaRPr lang="en-US" dirty="0"/>
              </a:p>
            </p:txBody>
          </p:sp>
        </mc:Choice>
        <mc:Fallback xmlns="">
          <p:sp>
            <p:nvSpPr>
              <p:cNvPr id="40" name="TextBox 39">
                <a:extLst>
                  <a:ext uri="{FF2B5EF4-FFF2-40B4-BE49-F238E27FC236}">
                    <a16:creationId xmlns:a16="http://schemas.microsoft.com/office/drawing/2014/main" id="{1B39BFFE-40F2-4A5B-95BD-153240B34384}"/>
                  </a:ext>
                </a:extLst>
              </p:cNvPr>
              <p:cNvSpPr txBox="1">
                <a:spLocks noRot="1" noChangeAspect="1" noMove="1" noResize="1" noEditPoints="1" noAdjustHandles="1" noChangeArrowheads="1" noChangeShapeType="1" noTextEdit="1"/>
              </p:cNvSpPr>
              <p:nvPr/>
            </p:nvSpPr>
            <p:spPr>
              <a:xfrm>
                <a:off x="6349475" y="3533714"/>
                <a:ext cx="253999" cy="54425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3660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0CC81-51BE-485F-B024-6DD850E22913}"/>
              </a:ext>
            </a:extLst>
          </p:cNvPr>
          <p:cNvSpPr txBox="1"/>
          <p:nvPr/>
        </p:nvSpPr>
        <p:spPr>
          <a:xfrm>
            <a:off x="296916" y="463771"/>
            <a:ext cx="7327901" cy="707886"/>
          </a:xfrm>
          <a:prstGeom prst="rect">
            <a:avLst/>
          </a:prstGeom>
          <a:noFill/>
          <a:ln>
            <a:noFill/>
          </a:ln>
        </p:spPr>
        <p:txBody>
          <a:bodyPr wrap="square" rtlCol="0">
            <a:spAutoFit/>
          </a:bodyPr>
          <a:lstStyle/>
          <a:p>
            <a:pPr algn="ctr"/>
            <a:r>
              <a:rPr lang="en-US" sz="4000" dirty="0">
                <a:ln>
                  <a:solidFill>
                    <a:schemeClr val="bg1">
                      <a:lumMod val="75000"/>
                    </a:schemeClr>
                  </a:solidFill>
                </a:ln>
                <a:latin typeface="jabjai" panose="00000300000000000000" pitchFamily="2" charset="0"/>
              </a:rPr>
              <a:t>Fractions of the Whole</a:t>
            </a:r>
            <a:endParaRPr lang="en-US" sz="4000" kern="1200" dirty="0">
              <a:ln>
                <a:solidFill>
                  <a:schemeClr val="bg1">
                    <a:lumMod val="75000"/>
                  </a:schemeClr>
                </a:solidFill>
              </a:ln>
              <a:solidFill>
                <a:schemeClr val="tx1"/>
              </a:solidFill>
              <a:latin typeface="jabjai" panose="00000300000000000000" pitchFamily="2" charset="0"/>
            </a:endParaRPr>
          </a:p>
        </p:txBody>
      </p:sp>
      <p:sp>
        <p:nvSpPr>
          <p:cNvPr id="2" name="TextBox 1">
            <a:extLst>
              <a:ext uri="{FF2B5EF4-FFF2-40B4-BE49-F238E27FC236}">
                <a16:creationId xmlns:a16="http://schemas.microsoft.com/office/drawing/2014/main" id="{D61F1592-07A6-46BC-889D-89A179EF213E}"/>
              </a:ext>
            </a:extLst>
          </p:cNvPr>
          <p:cNvSpPr txBox="1"/>
          <p:nvPr/>
        </p:nvSpPr>
        <p:spPr>
          <a:xfrm>
            <a:off x="741195" y="1217118"/>
            <a:ext cx="5408613" cy="461665"/>
          </a:xfrm>
          <a:prstGeom prst="rect">
            <a:avLst/>
          </a:prstGeom>
          <a:noFill/>
        </p:spPr>
        <p:txBody>
          <a:bodyPr wrap="square" rtlCol="0">
            <a:spAutoFit/>
          </a:bodyPr>
          <a:lstStyle/>
          <a:p>
            <a:r>
              <a:rPr lang="en-US" sz="2400" dirty="0">
                <a:solidFill>
                  <a:schemeClr val="tx1">
                    <a:lumMod val="50000"/>
                    <a:lumOff val="50000"/>
                  </a:schemeClr>
                </a:solidFill>
              </a:rPr>
              <a:t>When you have all the parts of the </a:t>
            </a:r>
            <a:r>
              <a:rPr lang="en-US" sz="2400" dirty="0">
                <a:ln w="6350">
                  <a:solidFill>
                    <a:schemeClr val="tx1">
                      <a:lumMod val="50000"/>
                      <a:lumOff val="50000"/>
                    </a:schemeClr>
                  </a:solidFill>
                </a:ln>
                <a:noFill/>
              </a:rPr>
              <a:t>whole</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3BE2A8C-B871-49AE-A977-77C7C2C7F9A7}"/>
                  </a:ext>
                </a:extLst>
              </p14:cNvPr>
              <p14:cNvContentPartPr/>
              <p14:nvPr/>
            </p14:nvContentPartPr>
            <p14:xfrm>
              <a:off x="5278523" y="8599929"/>
              <a:ext cx="913377" cy="868875"/>
            </p14:xfrm>
          </p:contentPart>
        </mc:Choice>
        <mc:Fallback xmlns="">
          <p:pic>
            <p:nvPicPr>
              <p:cNvPr id="4" name="Ink 3">
                <a:extLst>
                  <a:ext uri="{FF2B5EF4-FFF2-40B4-BE49-F238E27FC236}">
                    <a16:creationId xmlns:a16="http://schemas.microsoft.com/office/drawing/2014/main" id="{E3BE2A8C-B871-49AE-A977-77C7C2C7F9A7}"/>
                  </a:ext>
                </a:extLst>
              </p:cNvPr>
              <p:cNvPicPr/>
              <p:nvPr/>
            </p:nvPicPr>
            <p:blipFill>
              <a:blip r:embed="rId4"/>
              <a:stretch>
                <a:fillRect/>
              </a:stretch>
            </p:blipFill>
            <p:spPr>
              <a:xfrm>
                <a:off x="5250092" y="8571494"/>
                <a:ext cx="970238" cy="925744"/>
              </a:xfrm>
              <a:prstGeom prst="rect">
                <a:avLst/>
              </a:prstGeom>
            </p:spPr>
          </p:pic>
        </mc:Fallback>
      </mc:AlternateContent>
      <p:pic>
        <p:nvPicPr>
          <p:cNvPr id="6" name="Picture 5">
            <a:extLst>
              <a:ext uri="{FF2B5EF4-FFF2-40B4-BE49-F238E27FC236}">
                <a16:creationId xmlns:a16="http://schemas.microsoft.com/office/drawing/2014/main" id="{715AB21D-9DA3-4340-A41E-54AFC7D7EB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8869" y="8065678"/>
            <a:ext cx="1424236" cy="1068501"/>
          </a:xfrm>
          <a:prstGeom prst="rect">
            <a:avLst/>
          </a:prstGeom>
        </p:spPr>
      </p:pic>
      <p:sp>
        <p:nvSpPr>
          <p:cNvPr id="7" name="TextBox 6">
            <a:extLst>
              <a:ext uri="{FF2B5EF4-FFF2-40B4-BE49-F238E27FC236}">
                <a16:creationId xmlns:a16="http://schemas.microsoft.com/office/drawing/2014/main" id="{0164F314-A02A-4265-AAEF-07C61339B79E}"/>
              </a:ext>
            </a:extLst>
          </p:cNvPr>
          <p:cNvSpPr txBox="1"/>
          <p:nvPr/>
        </p:nvSpPr>
        <p:spPr>
          <a:xfrm>
            <a:off x="6067080" y="8175952"/>
            <a:ext cx="1490845" cy="523220"/>
          </a:xfrm>
          <a:prstGeom prst="rect">
            <a:avLst/>
          </a:prstGeom>
          <a:noFill/>
        </p:spPr>
        <p:txBody>
          <a:bodyPr wrap="square" rtlCol="0">
            <a:spAutoFit/>
          </a:bodyPr>
          <a:lstStyle/>
          <a:p>
            <a:pPr algn="ctr"/>
            <a:r>
              <a:rPr lang="en-US" sz="1400" kern="1200" dirty="0">
                <a:solidFill>
                  <a:schemeClr val="tx1"/>
                </a:solidFill>
                <a:latin typeface="Copperplate Gothic Bold" panose="020E0705020206020404" pitchFamily="34" charset="0"/>
              </a:rPr>
              <a:t>Whole Cookie!</a:t>
            </a:r>
          </a:p>
        </p:txBody>
      </p:sp>
      <p:sp>
        <p:nvSpPr>
          <p:cNvPr id="8" name="Oval 7">
            <a:extLst>
              <a:ext uri="{FF2B5EF4-FFF2-40B4-BE49-F238E27FC236}">
                <a16:creationId xmlns:a16="http://schemas.microsoft.com/office/drawing/2014/main" id="{FB88CDF8-31BA-46D1-A7EB-E858E58C7315}"/>
              </a:ext>
            </a:extLst>
          </p:cNvPr>
          <p:cNvSpPr/>
          <p:nvPr/>
        </p:nvSpPr>
        <p:spPr>
          <a:xfrm>
            <a:off x="2242263" y="1673783"/>
            <a:ext cx="1097280" cy="1097280"/>
          </a:xfrm>
          <a:prstGeom prst="ellipse">
            <a:avLst/>
          </a:prstGeom>
          <a:solidFill>
            <a:srgbClr val="FFFF00"/>
          </a:solidFill>
          <a:ln w="18000">
            <a:solidFill>
              <a:srgbClr val="6372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7277"/>
              </a:solidFill>
            </a:endParaRPr>
          </a:p>
        </p:txBody>
      </p:sp>
      <p:sp>
        <p:nvSpPr>
          <p:cNvPr id="15" name="Oval 14">
            <a:extLst>
              <a:ext uri="{FF2B5EF4-FFF2-40B4-BE49-F238E27FC236}">
                <a16:creationId xmlns:a16="http://schemas.microsoft.com/office/drawing/2014/main" id="{0C149311-7CA5-4AEC-AB4F-996899337483}"/>
              </a:ext>
            </a:extLst>
          </p:cNvPr>
          <p:cNvSpPr/>
          <p:nvPr/>
        </p:nvSpPr>
        <p:spPr>
          <a:xfrm>
            <a:off x="4267275" y="1672778"/>
            <a:ext cx="1097280" cy="1097280"/>
          </a:xfrm>
          <a:prstGeom prst="ellipse">
            <a:avLst/>
          </a:prstGeom>
          <a:solidFill>
            <a:srgbClr val="FFFF00"/>
          </a:solidFill>
          <a:ln w="18000">
            <a:solidFill>
              <a:srgbClr val="6372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7277"/>
              </a:solidFill>
            </a:endParaRPr>
          </a:p>
        </p:txBody>
      </p:sp>
      <p:sp>
        <p:nvSpPr>
          <p:cNvPr id="16" name="Oval 15">
            <a:extLst>
              <a:ext uri="{FF2B5EF4-FFF2-40B4-BE49-F238E27FC236}">
                <a16:creationId xmlns:a16="http://schemas.microsoft.com/office/drawing/2014/main" id="{5F027FEC-37C9-451C-AB64-4D65EA2B029D}"/>
              </a:ext>
            </a:extLst>
          </p:cNvPr>
          <p:cNvSpPr/>
          <p:nvPr/>
        </p:nvSpPr>
        <p:spPr>
          <a:xfrm>
            <a:off x="1035446" y="1672778"/>
            <a:ext cx="1097280" cy="1097280"/>
          </a:xfrm>
          <a:prstGeom prst="ellipse">
            <a:avLst/>
          </a:prstGeom>
          <a:solidFill>
            <a:srgbClr val="FFFF00"/>
          </a:solidFill>
          <a:ln w="18000">
            <a:solidFill>
              <a:srgbClr val="6372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7277"/>
              </a:solidFill>
            </a:endParaRPr>
          </a:p>
        </p:txBody>
      </p:sp>
      <p:cxnSp>
        <p:nvCxnSpPr>
          <p:cNvPr id="18" name="Straight Connector 17">
            <a:extLst>
              <a:ext uri="{FF2B5EF4-FFF2-40B4-BE49-F238E27FC236}">
                <a16:creationId xmlns:a16="http://schemas.microsoft.com/office/drawing/2014/main" id="{CCABB9ED-7EEF-4FB0-9CFE-394F10BD378F}"/>
              </a:ext>
            </a:extLst>
          </p:cNvPr>
          <p:cNvCxnSpPr>
            <a:stCxn id="16" idx="0"/>
            <a:endCxn id="16" idx="4"/>
          </p:cNvCxnSpPr>
          <p:nvPr/>
        </p:nvCxnSpPr>
        <p:spPr>
          <a:xfrm>
            <a:off x="1584086" y="1672778"/>
            <a:ext cx="0" cy="109728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459E369-89E7-4206-BE86-C44BBB180D47}"/>
              </a:ext>
            </a:extLst>
          </p:cNvPr>
          <p:cNvCxnSpPr>
            <a:stCxn id="8" idx="0"/>
            <a:endCxn id="8" idx="4"/>
          </p:cNvCxnSpPr>
          <p:nvPr/>
        </p:nvCxnSpPr>
        <p:spPr>
          <a:xfrm>
            <a:off x="2790903" y="1673783"/>
            <a:ext cx="0" cy="1097280"/>
          </a:xfrm>
          <a:prstGeom prst="line">
            <a:avLst/>
          </a:prstGeom>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DA2031FA-36C1-4672-B819-76503C223840}"/>
              </a:ext>
            </a:extLst>
          </p:cNvPr>
          <p:cNvSpPr/>
          <p:nvPr/>
        </p:nvSpPr>
        <p:spPr>
          <a:xfrm>
            <a:off x="1605517" y="1589898"/>
            <a:ext cx="1206817"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F8FD66E9-4CE1-45D9-873A-D2537D44F157}"/>
              </a:ext>
            </a:extLst>
          </p:cNvPr>
          <p:cNvCxnSpPr/>
          <p:nvPr/>
        </p:nvCxnSpPr>
        <p:spPr>
          <a:xfrm>
            <a:off x="1584086" y="1672778"/>
            <a:ext cx="0" cy="1097280"/>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A4B59C6-3B47-4F3F-97BD-8DB04FE09137}"/>
              </a:ext>
            </a:extLst>
          </p:cNvPr>
          <p:cNvCxnSpPr/>
          <p:nvPr/>
        </p:nvCxnSpPr>
        <p:spPr>
          <a:xfrm>
            <a:off x="2812334" y="1672778"/>
            <a:ext cx="0" cy="1097280"/>
          </a:xfrm>
          <a:prstGeom prst="line">
            <a:avLst/>
          </a:prstGeom>
          <a:ln w="28575"/>
        </p:spPr>
        <p:style>
          <a:lnRef idx="1">
            <a:schemeClr val="dk1"/>
          </a:lnRef>
          <a:fillRef idx="0">
            <a:schemeClr val="dk1"/>
          </a:fillRef>
          <a:effectRef idx="0">
            <a:schemeClr val="dk1"/>
          </a:effectRef>
          <a:fontRef idx="minor">
            <a:schemeClr val="tx1"/>
          </a:fontRef>
        </p:style>
      </p:cxnSp>
      <p:grpSp>
        <p:nvGrpSpPr>
          <p:cNvPr id="63" name="Group 62">
            <a:extLst>
              <a:ext uri="{FF2B5EF4-FFF2-40B4-BE49-F238E27FC236}">
                <a16:creationId xmlns:a16="http://schemas.microsoft.com/office/drawing/2014/main" id="{F02F2C26-48E8-477E-839F-45506E782114}"/>
              </a:ext>
            </a:extLst>
          </p:cNvPr>
          <p:cNvGrpSpPr/>
          <p:nvPr/>
        </p:nvGrpSpPr>
        <p:grpSpPr>
          <a:xfrm>
            <a:off x="1966780" y="1932916"/>
            <a:ext cx="484289" cy="523875"/>
            <a:chOff x="1780432" y="2424113"/>
            <a:chExt cx="484289" cy="523875"/>
          </a:xfrm>
        </p:grpSpPr>
        <p:cxnSp>
          <p:nvCxnSpPr>
            <p:cNvPr id="28" name="Straight Connector 27">
              <a:extLst>
                <a:ext uri="{FF2B5EF4-FFF2-40B4-BE49-F238E27FC236}">
                  <a16:creationId xmlns:a16="http://schemas.microsoft.com/office/drawing/2014/main" id="{D4703464-646A-442F-A4E7-6DA026614ACB}"/>
                </a:ext>
              </a:extLst>
            </p:cNvPr>
            <p:cNvCxnSpPr/>
            <p:nvPr/>
          </p:nvCxnSpPr>
          <p:spPr>
            <a:xfrm>
              <a:off x="2022577" y="2424113"/>
              <a:ext cx="0" cy="5238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1F9975-1DA4-431E-893B-1E9F866645B7}"/>
                </a:ext>
              </a:extLst>
            </p:cNvPr>
            <p:cNvCxnSpPr>
              <a:cxnSpLocks/>
            </p:cNvCxnSpPr>
            <p:nvPr/>
          </p:nvCxnSpPr>
          <p:spPr>
            <a:xfrm>
              <a:off x="1780432" y="2693565"/>
              <a:ext cx="48428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6C639CEE-FA18-49DB-80FA-B8E1BBF5F3DA}"/>
              </a:ext>
            </a:extLst>
          </p:cNvPr>
          <p:cNvGrpSpPr/>
          <p:nvPr/>
        </p:nvGrpSpPr>
        <p:grpSpPr>
          <a:xfrm>
            <a:off x="3588259" y="2026155"/>
            <a:ext cx="484289" cy="347663"/>
            <a:chOff x="3401911" y="2517352"/>
            <a:chExt cx="484289" cy="347663"/>
          </a:xfrm>
        </p:grpSpPr>
        <p:cxnSp>
          <p:nvCxnSpPr>
            <p:cNvPr id="31" name="Straight Connector 30">
              <a:extLst>
                <a:ext uri="{FF2B5EF4-FFF2-40B4-BE49-F238E27FC236}">
                  <a16:creationId xmlns:a16="http://schemas.microsoft.com/office/drawing/2014/main" id="{34AF6B01-47CD-496E-B728-4AC62EBD2F45}"/>
                </a:ext>
              </a:extLst>
            </p:cNvPr>
            <p:cNvCxnSpPr>
              <a:cxnSpLocks/>
            </p:cNvCxnSpPr>
            <p:nvPr/>
          </p:nvCxnSpPr>
          <p:spPr>
            <a:xfrm>
              <a:off x="3401911" y="2517352"/>
              <a:ext cx="4842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E9E05E3-4E71-4691-9212-D7C054669E82}"/>
                </a:ext>
              </a:extLst>
            </p:cNvPr>
            <p:cNvCxnSpPr>
              <a:cxnSpLocks/>
            </p:cNvCxnSpPr>
            <p:nvPr/>
          </p:nvCxnSpPr>
          <p:spPr>
            <a:xfrm>
              <a:off x="3401911" y="2865015"/>
              <a:ext cx="48428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2323EF7-9BFE-47B0-AA1F-F57EE6E423A8}"/>
              </a:ext>
            </a:extLst>
          </p:cNvPr>
          <p:cNvGrpSpPr/>
          <p:nvPr/>
        </p:nvGrpSpPr>
        <p:grpSpPr>
          <a:xfrm>
            <a:off x="5788008" y="1322047"/>
            <a:ext cx="1394996" cy="1270280"/>
            <a:chOff x="4977229" y="2420658"/>
            <a:chExt cx="2394441" cy="2364745"/>
          </a:xfrm>
        </p:grpSpPr>
        <mc:AlternateContent xmlns:mc="http://schemas.openxmlformats.org/markup-compatibility/2006" xmlns:p14="http://schemas.microsoft.com/office/powerpoint/2010/main">
          <mc:Choice Requires="p14">
            <p:contentPart p14:bwMode="auto" r:id="rId6">
              <p14:nvContentPartPr>
                <p14:cNvPr id="33" name="Ink 32">
                  <a:extLst>
                    <a:ext uri="{FF2B5EF4-FFF2-40B4-BE49-F238E27FC236}">
                      <a16:creationId xmlns:a16="http://schemas.microsoft.com/office/drawing/2014/main" id="{8E7E9348-26CD-45AF-B710-98D2A52B22E7}"/>
                    </a:ext>
                  </a:extLst>
                </p14:cNvPr>
                <p14:cNvContentPartPr/>
                <p14:nvPr/>
              </p14:nvContentPartPr>
              <p14:xfrm>
                <a:off x="4977229" y="3418303"/>
                <a:ext cx="1437120" cy="1367100"/>
              </p14:xfrm>
            </p:contentPart>
          </mc:Choice>
          <mc:Fallback xmlns="">
            <p:pic>
              <p:nvPicPr>
                <p:cNvPr id="33" name="Ink 32">
                  <a:extLst>
                    <a:ext uri="{FF2B5EF4-FFF2-40B4-BE49-F238E27FC236}">
                      <a16:creationId xmlns:a16="http://schemas.microsoft.com/office/drawing/2014/main" id="{8E7E9348-26CD-45AF-B710-98D2A52B22E7}"/>
                    </a:ext>
                  </a:extLst>
                </p:cNvPr>
                <p:cNvPicPr/>
                <p:nvPr/>
              </p:nvPicPr>
              <p:blipFill>
                <a:blip r:embed="rId7"/>
                <a:stretch>
                  <a:fillRect/>
                </a:stretch>
              </p:blipFill>
              <p:spPr>
                <a:xfrm>
                  <a:off x="4928419" y="3365361"/>
                  <a:ext cx="1534740" cy="1472983"/>
                </a:xfrm>
                <a:prstGeom prst="rect">
                  <a:avLst/>
                </a:prstGeom>
              </p:spPr>
            </p:pic>
          </mc:Fallback>
        </mc:AlternateContent>
        <p:pic>
          <p:nvPicPr>
            <p:cNvPr id="34" name="Picture 33">
              <a:extLst>
                <a:ext uri="{FF2B5EF4-FFF2-40B4-BE49-F238E27FC236}">
                  <a16:creationId xmlns:a16="http://schemas.microsoft.com/office/drawing/2014/main" id="{DBFC5BDC-D80B-4134-B4F8-99FB7B2BEC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1072" y="2420658"/>
              <a:ext cx="1610598" cy="1681195"/>
            </a:xfrm>
            <a:prstGeom prst="rect">
              <a:avLst/>
            </a:prstGeom>
          </p:spPr>
        </p:pic>
        <p:sp>
          <p:nvSpPr>
            <p:cNvPr id="35" name="TextBox 34">
              <a:extLst>
                <a:ext uri="{FF2B5EF4-FFF2-40B4-BE49-F238E27FC236}">
                  <a16:creationId xmlns:a16="http://schemas.microsoft.com/office/drawing/2014/main" id="{3E3C5ACC-422D-4B14-B786-B908558A0007}"/>
                </a:ext>
              </a:extLst>
            </p:cNvPr>
            <p:cNvSpPr txBox="1"/>
            <p:nvPr/>
          </p:nvSpPr>
          <p:spPr>
            <a:xfrm>
              <a:off x="6007533" y="2682052"/>
              <a:ext cx="1316929" cy="744842"/>
            </a:xfrm>
            <a:prstGeom prst="rect">
              <a:avLst/>
            </a:prstGeom>
            <a:noFill/>
          </p:spPr>
          <p:txBody>
            <a:bodyPr wrap="square" rtlCol="0">
              <a:spAutoFit/>
            </a:bodyPr>
            <a:lstStyle/>
            <a:p>
              <a:pPr algn="ctr"/>
              <a:r>
                <a:rPr lang="en-US" sz="1000" kern="1200" dirty="0">
                  <a:solidFill>
                    <a:schemeClr val="tx1"/>
                  </a:solidFill>
                  <a:latin typeface="Copperplate Gothic Bold" panose="020E0705020206020404" pitchFamily="34" charset="0"/>
                </a:rPr>
                <a:t>Whole Cookie!</a:t>
              </a:r>
            </a:p>
          </p:txBody>
        </p:sp>
      </p:grpSp>
      <p:sp>
        <p:nvSpPr>
          <p:cNvPr id="37" name="Oval 36">
            <a:extLst>
              <a:ext uri="{FF2B5EF4-FFF2-40B4-BE49-F238E27FC236}">
                <a16:creationId xmlns:a16="http://schemas.microsoft.com/office/drawing/2014/main" id="{D43F934A-7370-4A1B-9CC6-69A6C6FD0308}"/>
              </a:ext>
            </a:extLst>
          </p:cNvPr>
          <p:cNvSpPr/>
          <p:nvPr/>
        </p:nvSpPr>
        <p:spPr>
          <a:xfrm>
            <a:off x="666825" y="3220590"/>
            <a:ext cx="1097280" cy="1097280"/>
          </a:xfrm>
          <a:prstGeom prst="ellipse">
            <a:avLst/>
          </a:prstGeom>
          <a:noFill/>
          <a:ln w="3175">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7277"/>
              </a:solidFill>
            </a:endParaRPr>
          </a:p>
        </p:txBody>
      </p:sp>
      <p:cxnSp>
        <p:nvCxnSpPr>
          <p:cNvPr id="39" name="Straight Connector 38">
            <a:extLst>
              <a:ext uri="{FF2B5EF4-FFF2-40B4-BE49-F238E27FC236}">
                <a16:creationId xmlns:a16="http://schemas.microsoft.com/office/drawing/2014/main" id="{A729E6AE-DA35-4BEA-938A-1C5DD4540261}"/>
              </a:ext>
            </a:extLst>
          </p:cNvPr>
          <p:cNvCxnSpPr/>
          <p:nvPr/>
        </p:nvCxnSpPr>
        <p:spPr>
          <a:xfrm>
            <a:off x="1224573" y="3737903"/>
            <a:ext cx="495300" cy="261938"/>
          </a:xfrm>
          <a:prstGeom prst="line">
            <a:avLst/>
          </a:prstGeom>
          <a:ln w="3175">
            <a:solidFill>
              <a:schemeClr val="bg1">
                <a:lumMod val="85000"/>
              </a:schemeClr>
            </a:solidFill>
            <a:prstDash val="sysDot"/>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CEFD58E-E6B6-49CA-A5D3-C38DFD5C0339}"/>
              </a:ext>
            </a:extLst>
          </p:cNvPr>
          <p:cNvCxnSpPr>
            <a:cxnSpLocks/>
          </p:cNvCxnSpPr>
          <p:nvPr/>
        </p:nvCxnSpPr>
        <p:spPr>
          <a:xfrm flipH="1">
            <a:off x="712128" y="3728378"/>
            <a:ext cx="503337" cy="271463"/>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902B4E9-2BE7-4089-B49A-EB0BBC095EFF}"/>
              </a:ext>
            </a:extLst>
          </p:cNvPr>
          <p:cNvCxnSpPr>
            <a:endCxn id="37" idx="0"/>
          </p:cNvCxnSpPr>
          <p:nvPr/>
        </p:nvCxnSpPr>
        <p:spPr>
          <a:xfrm flipV="1">
            <a:off x="1215465" y="3220590"/>
            <a:ext cx="0" cy="517313"/>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2D68114F-3BF1-4876-B3A2-BE95A131EFB2}"/>
              </a:ext>
            </a:extLst>
          </p:cNvPr>
          <p:cNvCxnSpPr/>
          <p:nvPr/>
        </p:nvCxnSpPr>
        <p:spPr>
          <a:xfrm>
            <a:off x="4850684" y="1666005"/>
            <a:ext cx="0" cy="1097280"/>
          </a:xfrm>
          <a:prstGeom prst="line">
            <a:avLst/>
          </a:prstGeom>
          <a:ln w="28575"/>
        </p:spPr>
        <p:style>
          <a:lnRef idx="1">
            <a:schemeClr val="dk1"/>
          </a:lnRef>
          <a:fillRef idx="0">
            <a:schemeClr val="dk1"/>
          </a:fillRef>
          <a:effectRef idx="0">
            <a:schemeClr val="dk1"/>
          </a:effectRef>
          <a:fontRef idx="minor">
            <a:schemeClr val="tx1"/>
          </a:fontRef>
        </p:style>
      </p:cxnSp>
      <p:sp>
        <p:nvSpPr>
          <p:cNvPr id="48" name="Oval 47">
            <a:extLst>
              <a:ext uri="{FF2B5EF4-FFF2-40B4-BE49-F238E27FC236}">
                <a16:creationId xmlns:a16="http://schemas.microsoft.com/office/drawing/2014/main" id="{EE7C440C-2E63-40BB-A595-534A2E2268DD}"/>
              </a:ext>
            </a:extLst>
          </p:cNvPr>
          <p:cNvSpPr/>
          <p:nvPr/>
        </p:nvSpPr>
        <p:spPr>
          <a:xfrm>
            <a:off x="4055823" y="3219063"/>
            <a:ext cx="1097280" cy="1097280"/>
          </a:xfrm>
          <a:prstGeom prst="ellipse">
            <a:avLst/>
          </a:prstGeom>
          <a:noFill/>
          <a:ln w="3175">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7277"/>
              </a:solidFill>
            </a:endParaRPr>
          </a:p>
        </p:txBody>
      </p:sp>
      <p:cxnSp>
        <p:nvCxnSpPr>
          <p:cNvPr id="49" name="Straight Connector 48">
            <a:extLst>
              <a:ext uri="{FF2B5EF4-FFF2-40B4-BE49-F238E27FC236}">
                <a16:creationId xmlns:a16="http://schemas.microsoft.com/office/drawing/2014/main" id="{A80DEC5F-7F3B-4AFB-9693-6FD52C5E1163}"/>
              </a:ext>
            </a:extLst>
          </p:cNvPr>
          <p:cNvCxnSpPr/>
          <p:nvPr/>
        </p:nvCxnSpPr>
        <p:spPr>
          <a:xfrm>
            <a:off x="4613571" y="3736376"/>
            <a:ext cx="495300" cy="261938"/>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20406428-31A1-4539-AE28-6565A8B4E445}"/>
              </a:ext>
            </a:extLst>
          </p:cNvPr>
          <p:cNvCxnSpPr>
            <a:cxnSpLocks/>
          </p:cNvCxnSpPr>
          <p:nvPr/>
        </p:nvCxnSpPr>
        <p:spPr>
          <a:xfrm flipH="1">
            <a:off x="4101126" y="3726851"/>
            <a:ext cx="503337" cy="271463"/>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13F2BCC9-56A4-4CFA-919E-444B6CC6CAA6}"/>
              </a:ext>
            </a:extLst>
          </p:cNvPr>
          <p:cNvCxnSpPr>
            <a:endCxn id="48" idx="0"/>
          </p:cNvCxnSpPr>
          <p:nvPr/>
        </p:nvCxnSpPr>
        <p:spPr>
          <a:xfrm flipV="1">
            <a:off x="4604463" y="3219063"/>
            <a:ext cx="0" cy="517313"/>
          </a:xfrm>
          <a:prstGeom prst="line">
            <a:avLst/>
          </a:prstGeom>
          <a:ln w="3175">
            <a:solidFill>
              <a:schemeClr val="bg2">
                <a:lumMod val="90000"/>
              </a:schemeClr>
            </a:solidFill>
            <a:prstDash val="sysDot"/>
          </a:ln>
        </p:spPr>
        <p:style>
          <a:lnRef idx="1">
            <a:schemeClr val="dk1"/>
          </a:lnRef>
          <a:fillRef idx="0">
            <a:schemeClr val="dk1"/>
          </a:fillRef>
          <a:effectRef idx="0">
            <a:schemeClr val="dk1"/>
          </a:effectRef>
          <a:fontRef idx="minor">
            <a:schemeClr val="tx1"/>
          </a:fontRef>
        </p:style>
      </p:cxnSp>
      <p:sp>
        <p:nvSpPr>
          <p:cNvPr id="53" name="Oval 52">
            <a:extLst>
              <a:ext uri="{FF2B5EF4-FFF2-40B4-BE49-F238E27FC236}">
                <a16:creationId xmlns:a16="http://schemas.microsoft.com/office/drawing/2014/main" id="{5BB5A14D-62DB-4F4A-A33C-9DC0A5A81543}"/>
              </a:ext>
            </a:extLst>
          </p:cNvPr>
          <p:cNvSpPr/>
          <p:nvPr/>
        </p:nvSpPr>
        <p:spPr>
          <a:xfrm>
            <a:off x="2361324" y="3220590"/>
            <a:ext cx="1097280" cy="1097280"/>
          </a:xfrm>
          <a:prstGeom prst="ellipse">
            <a:avLst/>
          </a:prstGeom>
          <a:noFill/>
          <a:ln w="3175">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7277"/>
              </a:solidFill>
            </a:endParaRPr>
          </a:p>
        </p:txBody>
      </p:sp>
      <p:cxnSp>
        <p:nvCxnSpPr>
          <p:cNvPr id="54" name="Straight Connector 53">
            <a:extLst>
              <a:ext uri="{FF2B5EF4-FFF2-40B4-BE49-F238E27FC236}">
                <a16:creationId xmlns:a16="http://schemas.microsoft.com/office/drawing/2014/main" id="{23343F81-2857-4560-826A-92BC07A1801C}"/>
              </a:ext>
            </a:extLst>
          </p:cNvPr>
          <p:cNvCxnSpPr/>
          <p:nvPr/>
        </p:nvCxnSpPr>
        <p:spPr>
          <a:xfrm>
            <a:off x="2919072" y="3737903"/>
            <a:ext cx="495300" cy="261938"/>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08306BA8-F88E-4F3D-9F46-8A1821FB9D4B}"/>
              </a:ext>
            </a:extLst>
          </p:cNvPr>
          <p:cNvCxnSpPr>
            <a:cxnSpLocks/>
          </p:cNvCxnSpPr>
          <p:nvPr/>
        </p:nvCxnSpPr>
        <p:spPr>
          <a:xfrm flipH="1">
            <a:off x="2406627" y="3728378"/>
            <a:ext cx="503337" cy="271463"/>
          </a:xfrm>
          <a:prstGeom prst="line">
            <a:avLst/>
          </a:prstGeom>
          <a:ln w="3175">
            <a:solidFill>
              <a:schemeClr val="bg2">
                <a:lumMod val="90000"/>
              </a:schemeClr>
            </a:solidFill>
            <a:prstDash val="sysDot"/>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6C22C397-FE81-42D0-9F44-16100C7FA541}"/>
              </a:ext>
            </a:extLst>
          </p:cNvPr>
          <p:cNvCxnSpPr>
            <a:endCxn id="53" idx="0"/>
          </p:cNvCxnSpPr>
          <p:nvPr/>
        </p:nvCxnSpPr>
        <p:spPr>
          <a:xfrm flipV="1">
            <a:off x="2909964" y="3220590"/>
            <a:ext cx="0" cy="517313"/>
          </a:xfrm>
          <a:prstGeom prst="line">
            <a:avLst/>
          </a:prstGeom>
        </p:spPr>
        <p:style>
          <a:lnRef idx="1">
            <a:schemeClr val="dk1"/>
          </a:lnRef>
          <a:fillRef idx="0">
            <a:schemeClr val="dk1"/>
          </a:fillRef>
          <a:effectRef idx="0">
            <a:schemeClr val="dk1"/>
          </a:effectRef>
          <a:fontRef idx="minor">
            <a:schemeClr val="tx1"/>
          </a:fontRef>
        </p:style>
      </p:cxnSp>
      <p:grpSp>
        <p:nvGrpSpPr>
          <p:cNvPr id="57" name="Group 56">
            <a:extLst>
              <a:ext uri="{FF2B5EF4-FFF2-40B4-BE49-F238E27FC236}">
                <a16:creationId xmlns:a16="http://schemas.microsoft.com/office/drawing/2014/main" id="{DEF56483-4B73-46BE-B85D-6B2F95A451C1}"/>
              </a:ext>
            </a:extLst>
          </p:cNvPr>
          <p:cNvGrpSpPr/>
          <p:nvPr/>
        </p:nvGrpSpPr>
        <p:grpSpPr>
          <a:xfrm>
            <a:off x="6060296" y="3219063"/>
            <a:ext cx="1097280" cy="1097280"/>
            <a:chOff x="480477" y="3711787"/>
            <a:chExt cx="1097280" cy="1097280"/>
          </a:xfrm>
        </p:grpSpPr>
        <p:sp>
          <p:nvSpPr>
            <p:cNvPr id="58" name="Oval 57">
              <a:extLst>
                <a:ext uri="{FF2B5EF4-FFF2-40B4-BE49-F238E27FC236}">
                  <a16:creationId xmlns:a16="http://schemas.microsoft.com/office/drawing/2014/main" id="{39728BCE-BD15-4BF7-A2A8-D168B5DCFDBD}"/>
                </a:ext>
              </a:extLst>
            </p:cNvPr>
            <p:cNvSpPr/>
            <p:nvPr/>
          </p:nvSpPr>
          <p:spPr>
            <a:xfrm>
              <a:off x="480477" y="3711787"/>
              <a:ext cx="1097280" cy="1097280"/>
            </a:xfrm>
            <a:prstGeom prst="ellipse">
              <a:avLst/>
            </a:prstGeom>
            <a:noFill/>
            <a:ln w="18000">
              <a:solidFill>
                <a:srgbClr val="6372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7277"/>
                </a:solidFill>
              </a:endParaRPr>
            </a:p>
          </p:txBody>
        </p:sp>
        <p:cxnSp>
          <p:nvCxnSpPr>
            <p:cNvPr id="59" name="Straight Connector 58">
              <a:extLst>
                <a:ext uri="{FF2B5EF4-FFF2-40B4-BE49-F238E27FC236}">
                  <a16:creationId xmlns:a16="http://schemas.microsoft.com/office/drawing/2014/main" id="{00E4C003-2010-43E2-8579-A6ECE7F7331B}"/>
                </a:ext>
              </a:extLst>
            </p:cNvPr>
            <p:cNvCxnSpPr/>
            <p:nvPr/>
          </p:nvCxnSpPr>
          <p:spPr>
            <a:xfrm>
              <a:off x="1038225" y="4229100"/>
              <a:ext cx="495300" cy="261938"/>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F785A63A-3EAF-46F9-99C0-0E0DCADEDB35}"/>
                </a:ext>
              </a:extLst>
            </p:cNvPr>
            <p:cNvCxnSpPr>
              <a:cxnSpLocks/>
            </p:cNvCxnSpPr>
            <p:nvPr/>
          </p:nvCxnSpPr>
          <p:spPr>
            <a:xfrm flipH="1">
              <a:off x="525780" y="4219575"/>
              <a:ext cx="503337" cy="271463"/>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40E88F92-DC21-4980-BB67-AEA218F65DF2}"/>
                </a:ext>
              </a:extLst>
            </p:cNvPr>
            <p:cNvCxnSpPr>
              <a:endCxn id="58" idx="0"/>
            </p:cNvCxnSpPr>
            <p:nvPr/>
          </p:nvCxnSpPr>
          <p:spPr>
            <a:xfrm flipV="1">
              <a:off x="1029117" y="3711787"/>
              <a:ext cx="0" cy="517313"/>
            </a:xfrm>
            <a:prstGeom prst="line">
              <a:avLst/>
            </a:prstGeom>
          </p:spPr>
          <p:style>
            <a:lnRef idx="1">
              <a:schemeClr val="dk1"/>
            </a:lnRef>
            <a:fillRef idx="0">
              <a:schemeClr val="dk1"/>
            </a:fillRef>
            <a:effectRef idx="0">
              <a:schemeClr val="dk1"/>
            </a:effectRef>
            <a:fontRef idx="minor">
              <a:schemeClr val="tx1"/>
            </a:fontRef>
          </p:style>
        </p:cxnSp>
      </p:grpSp>
      <p:grpSp>
        <p:nvGrpSpPr>
          <p:cNvPr id="64" name="Group 63">
            <a:extLst>
              <a:ext uri="{FF2B5EF4-FFF2-40B4-BE49-F238E27FC236}">
                <a16:creationId xmlns:a16="http://schemas.microsoft.com/office/drawing/2014/main" id="{CD6F213E-23CF-4970-8993-7E553448B743}"/>
              </a:ext>
            </a:extLst>
          </p:cNvPr>
          <p:cNvGrpSpPr/>
          <p:nvPr/>
        </p:nvGrpSpPr>
        <p:grpSpPr>
          <a:xfrm>
            <a:off x="3503907" y="3532025"/>
            <a:ext cx="484289" cy="523875"/>
            <a:chOff x="1780432" y="2424113"/>
            <a:chExt cx="484289" cy="523875"/>
          </a:xfrm>
        </p:grpSpPr>
        <p:cxnSp>
          <p:nvCxnSpPr>
            <p:cNvPr id="65" name="Straight Connector 64">
              <a:extLst>
                <a:ext uri="{FF2B5EF4-FFF2-40B4-BE49-F238E27FC236}">
                  <a16:creationId xmlns:a16="http://schemas.microsoft.com/office/drawing/2014/main" id="{5AD22567-D736-405C-856B-4B20EC1B5E45}"/>
                </a:ext>
              </a:extLst>
            </p:cNvPr>
            <p:cNvCxnSpPr/>
            <p:nvPr/>
          </p:nvCxnSpPr>
          <p:spPr>
            <a:xfrm>
              <a:off x="2022577" y="2424113"/>
              <a:ext cx="0" cy="5238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CA435E9-8950-4E9F-8702-1CC494D8180F}"/>
                </a:ext>
              </a:extLst>
            </p:cNvPr>
            <p:cNvCxnSpPr>
              <a:cxnSpLocks/>
            </p:cNvCxnSpPr>
            <p:nvPr/>
          </p:nvCxnSpPr>
          <p:spPr>
            <a:xfrm>
              <a:off x="1780432" y="2693565"/>
              <a:ext cx="48428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CAD9EAF7-08E8-4E73-9EC7-6435ED432634}"/>
              </a:ext>
            </a:extLst>
          </p:cNvPr>
          <p:cNvGrpSpPr/>
          <p:nvPr/>
        </p:nvGrpSpPr>
        <p:grpSpPr>
          <a:xfrm>
            <a:off x="1820570" y="3532025"/>
            <a:ext cx="484289" cy="523875"/>
            <a:chOff x="1780432" y="2424113"/>
            <a:chExt cx="484289" cy="523875"/>
          </a:xfrm>
        </p:grpSpPr>
        <p:cxnSp>
          <p:nvCxnSpPr>
            <p:cNvPr id="68" name="Straight Connector 67">
              <a:extLst>
                <a:ext uri="{FF2B5EF4-FFF2-40B4-BE49-F238E27FC236}">
                  <a16:creationId xmlns:a16="http://schemas.microsoft.com/office/drawing/2014/main" id="{8C5CC86C-5B60-45CA-AF87-0FCB774EAA06}"/>
                </a:ext>
              </a:extLst>
            </p:cNvPr>
            <p:cNvCxnSpPr/>
            <p:nvPr/>
          </p:nvCxnSpPr>
          <p:spPr>
            <a:xfrm>
              <a:off x="2022577" y="2424113"/>
              <a:ext cx="0" cy="5238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CC9F295-238E-4183-AEF4-6D4404E82268}"/>
                </a:ext>
              </a:extLst>
            </p:cNvPr>
            <p:cNvCxnSpPr>
              <a:cxnSpLocks/>
            </p:cNvCxnSpPr>
            <p:nvPr/>
          </p:nvCxnSpPr>
          <p:spPr>
            <a:xfrm>
              <a:off x="1780432" y="2693565"/>
              <a:ext cx="48428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082C40FB-5789-4381-A229-6C060436B22B}"/>
              </a:ext>
            </a:extLst>
          </p:cNvPr>
          <p:cNvGrpSpPr/>
          <p:nvPr/>
        </p:nvGrpSpPr>
        <p:grpSpPr>
          <a:xfrm>
            <a:off x="5364555" y="3593871"/>
            <a:ext cx="484289" cy="347663"/>
            <a:chOff x="3401911" y="2517352"/>
            <a:chExt cx="484289" cy="347663"/>
          </a:xfrm>
        </p:grpSpPr>
        <p:cxnSp>
          <p:nvCxnSpPr>
            <p:cNvPr id="72" name="Straight Connector 71">
              <a:extLst>
                <a:ext uri="{FF2B5EF4-FFF2-40B4-BE49-F238E27FC236}">
                  <a16:creationId xmlns:a16="http://schemas.microsoft.com/office/drawing/2014/main" id="{86B0F25C-61C3-4F95-ACA5-0C446832CDA4}"/>
                </a:ext>
              </a:extLst>
            </p:cNvPr>
            <p:cNvCxnSpPr>
              <a:cxnSpLocks/>
            </p:cNvCxnSpPr>
            <p:nvPr/>
          </p:nvCxnSpPr>
          <p:spPr>
            <a:xfrm>
              <a:off x="3401911" y="2517352"/>
              <a:ext cx="4842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CA3D5ED-D6A6-4095-AEA7-283E804F1DDD}"/>
                </a:ext>
              </a:extLst>
            </p:cNvPr>
            <p:cNvCxnSpPr>
              <a:cxnSpLocks/>
            </p:cNvCxnSpPr>
            <p:nvPr/>
          </p:nvCxnSpPr>
          <p:spPr>
            <a:xfrm>
              <a:off x="3401911" y="2865015"/>
              <a:ext cx="484289" cy="0"/>
            </a:xfrm>
            <a:prstGeom prst="line">
              <a:avLst/>
            </a:prstGeom>
            <a:ln w="381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9">
            <p14:nvContentPartPr>
              <p14:cNvPr id="200" name="Ink 199">
                <a:extLst>
                  <a:ext uri="{FF2B5EF4-FFF2-40B4-BE49-F238E27FC236}">
                    <a16:creationId xmlns:a16="http://schemas.microsoft.com/office/drawing/2014/main" id="{C9EE9790-59CA-4E17-8865-F82F24644D06}"/>
                  </a:ext>
                </a:extLst>
              </p14:cNvPr>
              <p14:cNvContentPartPr/>
              <p14:nvPr/>
            </p14:nvContentPartPr>
            <p14:xfrm>
              <a:off x="1188498" y="3393034"/>
              <a:ext cx="0" cy="18540"/>
            </p14:xfrm>
          </p:contentPart>
        </mc:Choice>
        <mc:Fallback xmlns="">
          <p:pic>
            <p:nvPicPr>
              <p:cNvPr id="200" name="Ink 199">
                <a:extLst>
                  <a:ext uri="{FF2B5EF4-FFF2-40B4-BE49-F238E27FC236}">
                    <a16:creationId xmlns:a16="http://schemas.microsoft.com/office/drawing/2014/main" id="{C9EE9790-59CA-4E17-8865-F82F24644D06}"/>
                  </a:ext>
                </a:extLst>
              </p:cNvPr>
              <p:cNvPicPr/>
              <p:nvPr/>
            </p:nvPicPr>
            <p:blipFill>
              <a:blip r:embed="rId10"/>
              <a:stretch>
                <a:fillRect/>
              </a:stretch>
            </p:blipFill>
            <p:spPr>
              <a:xfrm>
                <a:off x="1188498" y="3341534"/>
                <a:ext cx="0" cy="12119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9" name="Ink 198">
                <a:extLst>
                  <a:ext uri="{FF2B5EF4-FFF2-40B4-BE49-F238E27FC236}">
                    <a16:creationId xmlns:a16="http://schemas.microsoft.com/office/drawing/2014/main" id="{EA84D08D-AB5A-4B91-A7C4-D22B685DDCEE}"/>
                  </a:ext>
                </a:extLst>
              </p14:cNvPr>
              <p14:cNvContentPartPr/>
              <p14:nvPr/>
            </p14:nvContentPartPr>
            <p14:xfrm>
              <a:off x="1167258" y="3285394"/>
              <a:ext cx="19800" cy="43380"/>
            </p14:xfrm>
          </p:contentPart>
        </mc:Choice>
        <mc:Fallback xmlns="">
          <p:pic>
            <p:nvPicPr>
              <p:cNvPr id="199" name="Ink 198">
                <a:extLst>
                  <a:ext uri="{FF2B5EF4-FFF2-40B4-BE49-F238E27FC236}">
                    <a16:creationId xmlns:a16="http://schemas.microsoft.com/office/drawing/2014/main" id="{EA84D08D-AB5A-4B91-A7C4-D22B685DDCEE}"/>
                  </a:ext>
                </a:extLst>
              </p:cNvPr>
              <p:cNvPicPr/>
              <p:nvPr/>
            </p:nvPicPr>
            <p:blipFill>
              <a:blip r:embed="rId12"/>
              <a:stretch>
                <a:fillRect/>
              </a:stretch>
            </p:blipFill>
            <p:spPr>
              <a:xfrm>
                <a:off x="1140258" y="3231617"/>
                <a:ext cx="73440" cy="15057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8" name="Ink 197">
                <a:extLst>
                  <a:ext uri="{FF2B5EF4-FFF2-40B4-BE49-F238E27FC236}">
                    <a16:creationId xmlns:a16="http://schemas.microsoft.com/office/drawing/2014/main" id="{29DC460C-07FA-4CF7-BF6D-9C9486AD3B6B}"/>
                  </a:ext>
                </a:extLst>
              </p14:cNvPr>
              <p14:cNvContentPartPr/>
              <p14:nvPr/>
            </p14:nvContentPartPr>
            <p14:xfrm>
              <a:off x="1181118" y="3604714"/>
              <a:ext cx="9360" cy="53460"/>
            </p14:xfrm>
          </p:contentPart>
        </mc:Choice>
        <mc:Fallback xmlns="">
          <p:pic>
            <p:nvPicPr>
              <p:cNvPr id="198" name="Ink 197">
                <a:extLst>
                  <a:ext uri="{FF2B5EF4-FFF2-40B4-BE49-F238E27FC236}">
                    <a16:creationId xmlns:a16="http://schemas.microsoft.com/office/drawing/2014/main" id="{29DC460C-07FA-4CF7-BF6D-9C9486AD3B6B}"/>
                  </a:ext>
                </a:extLst>
              </p:cNvPr>
              <p:cNvPicPr/>
              <p:nvPr/>
            </p:nvPicPr>
            <p:blipFill>
              <a:blip r:embed="rId14"/>
              <a:stretch>
                <a:fillRect/>
              </a:stretch>
            </p:blipFill>
            <p:spPr>
              <a:xfrm>
                <a:off x="1154118" y="3550895"/>
                <a:ext cx="63000" cy="16073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7" name="Ink 196">
                <a:extLst>
                  <a:ext uri="{FF2B5EF4-FFF2-40B4-BE49-F238E27FC236}">
                    <a16:creationId xmlns:a16="http://schemas.microsoft.com/office/drawing/2014/main" id="{902696F3-743F-48F2-8A4F-0C233B15A170}"/>
                  </a:ext>
                </a:extLst>
              </p14:cNvPr>
              <p14:cNvContentPartPr/>
              <p14:nvPr/>
            </p14:nvContentPartPr>
            <p14:xfrm>
              <a:off x="1189038" y="3413914"/>
              <a:ext cx="4320" cy="43020"/>
            </p14:xfrm>
          </p:contentPart>
        </mc:Choice>
        <mc:Fallback xmlns="">
          <p:pic>
            <p:nvPicPr>
              <p:cNvPr id="197" name="Ink 196">
                <a:extLst>
                  <a:ext uri="{FF2B5EF4-FFF2-40B4-BE49-F238E27FC236}">
                    <a16:creationId xmlns:a16="http://schemas.microsoft.com/office/drawing/2014/main" id="{902696F3-743F-48F2-8A4F-0C233B15A170}"/>
                  </a:ext>
                </a:extLst>
              </p:cNvPr>
              <p:cNvPicPr/>
              <p:nvPr/>
            </p:nvPicPr>
            <p:blipFill>
              <a:blip r:embed="rId16"/>
              <a:stretch>
                <a:fillRect/>
              </a:stretch>
            </p:blipFill>
            <p:spPr>
              <a:xfrm>
                <a:off x="1162038" y="3360139"/>
                <a:ext cx="57960" cy="15021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7" name="Ink 76">
                <a:extLst>
                  <a:ext uri="{FF2B5EF4-FFF2-40B4-BE49-F238E27FC236}">
                    <a16:creationId xmlns:a16="http://schemas.microsoft.com/office/drawing/2014/main" id="{6405ECDB-DD87-4917-9028-713D67343ED5}"/>
                  </a:ext>
                </a:extLst>
              </p14:cNvPr>
              <p14:cNvContentPartPr/>
              <p14:nvPr/>
            </p14:nvContentPartPr>
            <p14:xfrm>
              <a:off x="711858" y="3683014"/>
              <a:ext cx="467640" cy="258480"/>
            </p14:xfrm>
          </p:contentPart>
        </mc:Choice>
        <mc:Fallback xmlns="">
          <p:pic>
            <p:nvPicPr>
              <p:cNvPr id="77" name="Ink 76">
                <a:extLst>
                  <a:ext uri="{FF2B5EF4-FFF2-40B4-BE49-F238E27FC236}">
                    <a16:creationId xmlns:a16="http://schemas.microsoft.com/office/drawing/2014/main" id="{6405ECDB-DD87-4917-9028-713D67343ED5}"/>
                  </a:ext>
                </a:extLst>
              </p:cNvPr>
              <p:cNvPicPr/>
              <p:nvPr/>
            </p:nvPicPr>
            <p:blipFill>
              <a:blip r:embed="rId18"/>
              <a:stretch>
                <a:fillRect/>
              </a:stretch>
            </p:blipFill>
            <p:spPr>
              <a:xfrm>
                <a:off x="684858" y="3629014"/>
                <a:ext cx="521280" cy="366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8" name="Ink 77">
                <a:extLst>
                  <a:ext uri="{FF2B5EF4-FFF2-40B4-BE49-F238E27FC236}">
                    <a16:creationId xmlns:a16="http://schemas.microsoft.com/office/drawing/2014/main" id="{547B9442-1D7A-4AD3-8974-867D5DAF2DEC}"/>
                  </a:ext>
                </a:extLst>
              </p14:cNvPr>
              <p14:cNvContentPartPr/>
              <p14:nvPr/>
            </p14:nvContentPartPr>
            <p14:xfrm>
              <a:off x="702678" y="3312394"/>
              <a:ext cx="312120" cy="630360"/>
            </p14:xfrm>
          </p:contentPart>
        </mc:Choice>
        <mc:Fallback xmlns="">
          <p:pic>
            <p:nvPicPr>
              <p:cNvPr id="78" name="Ink 77">
                <a:extLst>
                  <a:ext uri="{FF2B5EF4-FFF2-40B4-BE49-F238E27FC236}">
                    <a16:creationId xmlns:a16="http://schemas.microsoft.com/office/drawing/2014/main" id="{547B9442-1D7A-4AD3-8974-867D5DAF2DEC}"/>
                  </a:ext>
                </a:extLst>
              </p:cNvPr>
              <p:cNvPicPr/>
              <p:nvPr/>
            </p:nvPicPr>
            <p:blipFill>
              <a:blip r:embed="rId20"/>
              <a:stretch>
                <a:fillRect/>
              </a:stretch>
            </p:blipFill>
            <p:spPr>
              <a:xfrm>
                <a:off x="675709" y="3258425"/>
                <a:ext cx="365698" cy="73793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9" name="Ink 78">
                <a:extLst>
                  <a:ext uri="{FF2B5EF4-FFF2-40B4-BE49-F238E27FC236}">
                    <a16:creationId xmlns:a16="http://schemas.microsoft.com/office/drawing/2014/main" id="{65558A4A-EA31-4428-98B8-7867252289FC}"/>
                  </a:ext>
                </a:extLst>
              </p14:cNvPr>
              <p14:cNvContentPartPr/>
              <p14:nvPr/>
            </p14:nvContentPartPr>
            <p14:xfrm>
              <a:off x="1017318" y="3275674"/>
              <a:ext cx="135720" cy="36000"/>
            </p14:xfrm>
          </p:contentPart>
        </mc:Choice>
        <mc:Fallback xmlns="">
          <p:pic>
            <p:nvPicPr>
              <p:cNvPr id="79" name="Ink 78">
                <a:extLst>
                  <a:ext uri="{FF2B5EF4-FFF2-40B4-BE49-F238E27FC236}">
                    <a16:creationId xmlns:a16="http://schemas.microsoft.com/office/drawing/2014/main" id="{65558A4A-EA31-4428-98B8-7867252289FC}"/>
                  </a:ext>
                </a:extLst>
              </p:cNvPr>
              <p:cNvPicPr/>
              <p:nvPr/>
            </p:nvPicPr>
            <p:blipFill>
              <a:blip r:embed="rId22"/>
              <a:stretch>
                <a:fillRect/>
              </a:stretch>
            </p:blipFill>
            <p:spPr>
              <a:xfrm>
                <a:off x="990389" y="3222209"/>
                <a:ext cx="189218" cy="14257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0" name="Ink 79">
                <a:extLst>
                  <a:ext uri="{FF2B5EF4-FFF2-40B4-BE49-F238E27FC236}">
                    <a16:creationId xmlns:a16="http://schemas.microsoft.com/office/drawing/2014/main" id="{1F8987DC-FCD3-4D6C-BBD2-D1EB7FCD11D5}"/>
                  </a:ext>
                </a:extLst>
              </p14:cNvPr>
              <p14:cNvContentPartPr/>
              <p14:nvPr/>
            </p14:nvContentPartPr>
            <p14:xfrm>
              <a:off x="762078" y="3280534"/>
              <a:ext cx="393660" cy="548640"/>
            </p14:xfrm>
          </p:contentPart>
        </mc:Choice>
        <mc:Fallback xmlns="">
          <p:pic>
            <p:nvPicPr>
              <p:cNvPr id="80" name="Ink 79">
                <a:extLst>
                  <a:ext uri="{FF2B5EF4-FFF2-40B4-BE49-F238E27FC236}">
                    <a16:creationId xmlns:a16="http://schemas.microsoft.com/office/drawing/2014/main" id="{1F8987DC-FCD3-4D6C-BBD2-D1EB7FCD11D5}"/>
                  </a:ext>
                </a:extLst>
              </p:cNvPr>
              <p:cNvPicPr/>
              <p:nvPr/>
            </p:nvPicPr>
            <p:blipFill>
              <a:blip r:embed="rId24"/>
              <a:stretch>
                <a:fillRect/>
              </a:stretch>
            </p:blipFill>
            <p:spPr>
              <a:xfrm>
                <a:off x="735090" y="3226534"/>
                <a:ext cx="447275" cy="656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1" name="Ink 80">
                <a:extLst>
                  <a:ext uri="{FF2B5EF4-FFF2-40B4-BE49-F238E27FC236}">
                    <a16:creationId xmlns:a16="http://schemas.microsoft.com/office/drawing/2014/main" id="{718D7077-3C0F-462C-A072-81BCF03D4997}"/>
                  </a:ext>
                </a:extLst>
              </p14:cNvPr>
              <p14:cNvContentPartPr/>
              <p14:nvPr/>
            </p14:nvContentPartPr>
            <p14:xfrm>
              <a:off x="2937018" y="3287734"/>
              <a:ext cx="23760" cy="140760"/>
            </p14:xfrm>
          </p:contentPart>
        </mc:Choice>
        <mc:Fallback xmlns="">
          <p:pic>
            <p:nvPicPr>
              <p:cNvPr id="81" name="Ink 80">
                <a:extLst>
                  <a:ext uri="{FF2B5EF4-FFF2-40B4-BE49-F238E27FC236}">
                    <a16:creationId xmlns:a16="http://schemas.microsoft.com/office/drawing/2014/main" id="{718D7077-3C0F-462C-A072-81BCF03D4997}"/>
                  </a:ext>
                </a:extLst>
              </p:cNvPr>
              <p:cNvPicPr/>
              <p:nvPr/>
            </p:nvPicPr>
            <p:blipFill>
              <a:blip r:embed="rId26"/>
              <a:stretch>
                <a:fillRect/>
              </a:stretch>
            </p:blipFill>
            <p:spPr>
              <a:xfrm>
                <a:off x="2910421" y="3233734"/>
                <a:ext cx="76599"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2" name="Ink 81">
                <a:extLst>
                  <a:ext uri="{FF2B5EF4-FFF2-40B4-BE49-F238E27FC236}">
                    <a16:creationId xmlns:a16="http://schemas.microsoft.com/office/drawing/2014/main" id="{53C55BA0-155E-496D-9BE6-E43942C31958}"/>
                  </a:ext>
                </a:extLst>
              </p14:cNvPr>
              <p14:cNvContentPartPr/>
              <p14:nvPr/>
            </p14:nvContentPartPr>
            <p14:xfrm>
              <a:off x="2936658" y="3430654"/>
              <a:ext cx="9900" cy="197640"/>
            </p14:xfrm>
          </p:contentPart>
        </mc:Choice>
        <mc:Fallback xmlns="">
          <p:pic>
            <p:nvPicPr>
              <p:cNvPr id="82" name="Ink 81">
                <a:extLst>
                  <a:ext uri="{FF2B5EF4-FFF2-40B4-BE49-F238E27FC236}">
                    <a16:creationId xmlns:a16="http://schemas.microsoft.com/office/drawing/2014/main" id="{53C55BA0-155E-496D-9BE6-E43942C31958}"/>
                  </a:ext>
                </a:extLst>
              </p:cNvPr>
              <p:cNvPicPr/>
              <p:nvPr/>
            </p:nvPicPr>
            <p:blipFill>
              <a:blip r:embed="rId28"/>
              <a:stretch>
                <a:fillRect/>
              </a:stretch>
            </p:blipFill>
            <p:spPr>
              <a:xfrm>
                <a:off x="2910140" y="3376654"/>
                <a:ext cx="62582"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3" name="Ink 82">
                <a:extLst>
                  <a:ext uri="{FF2B5EF4-FFF2-40B4-BE49-F238E27FC236}">
                    <a16:creationId xmlns:a16="http://schemas.microsoft.com/office/drawing/2014/main" id="{06A2E42B-2D29-4B41-923A-7483BC05B8BB}"/>
                  </a:ext>
                </a:extLst>
              </p14:cNvPr>
              <p14:cNvContentPartPr/>
              <p14:nvPr/>
            </p14:nvContentPartPr>
            <p14:xfrm>
              <a:off x="2946198" y="3611554"/>
              <a:ext cx="180" cy="73800"/>
            </p14:xfrm>
          </p:contentPart>
        </mc:Choice>
        <mc:Fallback xmlns="">
          <p:pic>
            <p:nvPicPr>
              <p:cNvPr id="83" name="Ink 82">
                <a:extLst>
                  <a:ext uri="{FF2B5EF4-FFF2-40B4-BE49-F238E27FC236}">
                    <a16:creationId xmlns:a16="http://schemas.microsoft.com/office/drawing/2014/main" id="{06A2E42B-2D29-4B41-923A-7483BC05B8BB}"/>
                  </a:ext>
                </a:extLst>
              </p:cNvPr>
              <p:cNvPicPr/>
              <p:nvPr/>
            </p:nvPicPr>
            <p:blipFill>
              <a:blip r:embed="rId30"/>
              <a:stretch>
                <a:fillRect/>
              </a:stretch>
            </p:blipFill>
            <p:spPr>
              <a:xfrm>
                <a:off x="2932698" y="3557816"/>
                <a:ext cx="27000" cy="18091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4" name="Ink 83">
                <a:extLst>
                  <a:ext uri="{FF2B5EF4-FFF2-40B4-BE49-F238E27FC236}">
                    <a16:creationId xmlns:a16="http://schemas.microsoft.com/office/drawing/2014/main" id="{39C563FB-8801-44CC-BABF-A009282A57BF}"/>
                  </a:ext>
                </a:extLst>
              </p14:cNvPr>
              <p14:cNvContentPartPr/>
              <p14:nvPr/>
            </p14:nvContentPartPr>
            <p14:xfrm>
              <a:off x="2946198" y="3687874"/>
              <a:ext cx="285300" cy="156420"/>
            </p14:xfrm>
          </p:contentPart>
        </mc:Choice>
        <mc:Fallback xmlns="">
          <p:pic>
            <p:nvPicPr>
              <p:cNvPr id="84" name="Ink 83">
                <a:extLst>
                  <a:ext uri="{FF2B5EF4-FFF2-40B4-BE49-F238E27FC236}">
                    <a16:creationId xmlns:a16="http://schemas.microsoft.com/office/drawing/2014/main" id="{39C563FB-8801-44CC-BABF-A009282A57BF}"/>
                  </a:ext>
                </a:extLst>
              </p:cNvPr>
              <p:cNvPicPr/>
              <p:nvPr/>
            </p:nvPicPr>
            <p:blipFill>
              <a:blip r:embed="rId32"/>
              <a:stretch>
                <a:fillRect/>
              </a:stretch>
            </p:blipFill>
            <p:spPr>
              <a:xfrm>
                <a:off x="2919215" y="3633936"/>
                <a:ext cx="338906" cy="26393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5" name="Ink 84">
                <a:extLst>
                  <a:ext uri="{FF2B5EF4-FFF2-40B4-BE49-F238E27FC236}">
                    <a16:creationId xmlns:a16="http://schemas.microsoft.com/office/drawing/2014/main" id="{55C653FE-6608-4CA7-9B8B-15CD779B4973}"/>
                  </a:ext>
                </a:extLst>
              </p14:cNvPr>
              <p14:cNvContentPartPr/>
              <p14:nvPr/>
            </p14:nvContentPartPr>
            <p14:xfrm>
              <a:off x="3234198" y="3845014"/>
              <a:ext cx="162360" cy="68760"/>
            </p14:xfrm>
          </p:contentPart>
        </mc:Choice>
        <mc:Fallback xmlns="">
          <p:pic>
            <p:nvPicPr>
              <p:cNvPr id="85" name="Ink 84">
                <a:extLst>
                  <a:ext uri="{FF2B5EF4-FFF2-40B4-BE49-F238E27FC236}">
                    <a16:creationId xmlns:a16="http://schemas.microsoft.com/office/drawing/2014/main" id="{55C653FE-6608-4CA7-9B8B-15CD779B4973}"/>
                  </a:ext>
                </a:extLst>
              </p:cNvPr>
              <p:cNvPicPr/>
              <p:nvPr/>
            </p:nvPicPr>
            <p:blipFill>
              <a:blip r:embed="rId34"/>
              <a:stretch>
                <a:fillRect/>
              </a:stretch>
            </p:blipFill>
            <p:spPr>
              <a:xfrm>
                <a:off x="3207198" y="3791014"/>
                <a:ext cx="21600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6" name="Ink 85">
                <a:extLst>
                  <a:ext uri="{FF2B5EF4-FFF2-40B4-BE49-F238E27FC236}">
                    <a16:creationId xmlns:a16="http://schemas.microsoft.com/office/drawing/2014/main" id="{213E0EDB-6DAB-4AC9-8845-33063E64C2BD}"/>
                  </a:ext>
                </a:extLst>
              </p14:cNvPr>
              <p14:cNvContentPartPr/>
              <p14:nvPr/>
            </p14:nvContentPartPr>
            <p14:xfrm>
              <a:off x="3322758" y="3545134"/>
              <a:ext cx="99900" cy="369000"/>
            </p14:xfrm>
          </p:contentPart>
        </mc:Choice>
        <mc:Fallback xmlns="">
          <p:pic>
            <p:nvPicPr>
              <p:cNvPr id="86" name="Ink 85">
                <a:extLst>
                  <a:ext uri="{FF2B5EF4-FFF2-40B4-BE49-F238E27FC236}">
                    <a16:creationId xmlns:a16="http://schemas.microsoft.com/office/drawing/2014/main" id="{213E0EDB-6DAB-4AC9-8845-33063E64C2BD}"/>
                  </a:ext>
                </a:extLst>
              </p:cNvPr>
              <p:cNvPicPr/>
              <p:nvPr/>
            </p:nvPicPr>
            <p:blipFill>
              <a:blip r:embed="rId36"/>
              <a:stretch>
                <a:fillRect/>
              </a:stretch>
            </p:blipFill>
            <p:spPr>
              <a:xfrm>
                <a:off x="3295807" y="3491187"/>
                <a:ext cx="153444" cy="47653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7" name="Ink 86">
                <a:extLst>
                  <a:ext uri="{FF2B5EF4-FFF2-40B4-BE49-F238E27FC236}">
                    <a16:creationId xmlns:a16="http://schemas.microsoft.com/office/drawing/2014/main" id="{E9348F1B-5F3A-48CD-86C4-C2D1577495B7}"/>
                  </a:ext>
                </a:extLst>
              </p14:cNvPr>
              <p14:cNvContentPartPr/>
              <p14:nvPr/>
            </p14:nvContentPartPr>
            <p14:xfrm>
              <a:off x="3180558" y="3382774"/>
              <a:ext cx="210960" cy="248220"/>
            </p14:xfrm>
          </p:contentPart>
        </mc:Choice>
        <mc:Fallback xmlns="">
          <p:pic>
            <p:nvPicPr>
              <p:cNvPr id="87" name="Ink 86">
                <a:extLst>
                  <a:ext uri="{FF2B5EF4-FFF2-40B4-BE49-F238E27FC236}">
                    <a16:creationId xmlns:a16="http://schemas.microsoft.com/office/drawing/2014/main" id="{E9348F1B-5F3A-48CD-86C4-C2D1577495B7}"/>
                  </a:ext>
                </a:extLst>
              </p:cNvPr>
              <p:cNvPicPr/>
              <p:nvPr/>
            </p:nvPicPr>
            <p:blipFill>
              <a:blip r:embed="rId38"/>
              <a:stretch>
                <a:fillRect/>
              </a:stretch>
            </p:blipFill>
            <p:spPr>
              <a:xfrm>
                <a:off x="3153558" y="3328813"/>
                <a:ext cx="264600" cy="355782"/>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8" name="Ink 87">
                <a:extLst>
                  <a:ext uri="{FF2B5EF4-FFF2-40B4-BE49-F238E27FC236}">
                    <a16:creationId xmlns:a16="http://schemas.microsoft.com/office/drawing/2014/main" id="{57C35E46-68C4-4350-AE1E-0E22AC8C7E0E}"/>
                  </a:ext>
                </a:extLst>
              </p14:cNvPr>
              <p14:cNvContentPartPr/>
              <p14:nvPr/>
            </p14:nvContentPartPr>
            <p14:xfrm>
              <a:off x="2966178" y="3270634"/>
              <a:ext cx="284940" cy="133920"/>
            </p14:xfrm>
          </p:contentPart>
        </mc:Choice>
        <mc:Fallback xmlns="">
          <p:pic>
            <p:nvPicPr>
              <p:cNvPr id="88" name="Ink 87">
                <a:extLst>
                  <a:ext uri="{FF2B5EF4-FFF2-40B4-BE49-F238E27FC236}">
                    <a16:creationId xmlns:a16="http://schemas.microsoft.com/office/drawing/2014/main" id="{57C35E46-68C4-4350-AE1E-0E22AC8C7E0E}"/>
                  </a:ext>
                </a:extLst>
              </p:cNvPr>
              <p:cNvPicPr/>
              <p:nvPr/>
            </p:nvPicPr>
            <p:blipFill>
              <a:blip r:embed="rId40"/>
              <a:stretch>
                <a:fillRect/>
              </a:stretch>
            </p:blipFill>
            <p:spPr>
              <a:xfrm>
                <a:off x="2939195" y="3216634"/>
                <a:ext cx="338546"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0" name="Ink 89">
                <a:extLst>
                  <a:ext uri="{FF2B5EF4-FFF2-40B4-BE49-F238E27FC236}">
                    <a16:creationId xmlns:a16="http://schemas.microsoft.com/office/drawing/2014/main" id="{E2FDF9BA-8AE7-44A5-B58E-CDCFA1205118}"/>
                  </a:ext>
                </a:extLst>
              </p14:cNvPr>
              <p14:cNvContentPartPr/>
              <p14:nvPr/>
            </p14:nvContentPartPr>
            <p14:xfrm>
              <a:off x="3327078" y="3573574"/>
              <a:ext cx="86040" cy="101700"/>
            </p14:xfrm>
          </p:contentPart>
        </mc:Choice>
        <mc:Fallback xmlns="">
          <p:pic>
            <p:nvPicPr>
              <p:cNvPr id="90" name="Ink 89">
                <a:extLst>
                  <a:ext uri="{FF2B5EF4-FFF2-40B4-BE49-F238E27FC236}">
                    <a16:creationId xmlns:a16="http://schemas.microsoft.com/office/drawing/2014/main" id="{E2FDF9BA-8AE7-44A5-B58E-CDCFA1205118}"/>
                  </a:ext>
                </a:extLst>
              </p:cNvPr>
              <p:cNvPicPr/>
              <p:nvPr/>
            </p:nvPicPr>
            <p:blipFill>
              <a:blip r:embed="rId42"/>
              <a:stretch>
                <a:fillRect/>
              </a:stretch>
            </p:blipFill>
            <p:spPr>
              <a:xfrm>
                <a:off x="3300078" y="3519669"/>
                <a:ext cx="139680" cy="20915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1" name="Ink 90">
                <a:extLst>
                  <a:ext uri="{FF2B5EF4-FFF2-40B4-BE49-F238E27FC236}">
                    <a16:creationId xmlns:a16="http://schemas.microsoft.com/office/drawing/2014/main" id="{6F0D56C0-10FE-4CC2-A87C-E220708FA45B}"/>
                  </a:ext>
                </a:extLst>
              </p14:cNvPr>
              <p14:cNvContentPartPr/>
              <p14:nvPr/>
            </p14:nvContentPartPr>
            <p14:xfrm>
              <a:off x="2955558" y="3378094"/>
              <a:ext cx="453060" cy="419400"/>
            </p14:xfrm>
          </p:contentPart>
        </mc:Choice>
        <mc:Fallback xmlns="">
          <p:pic>
            <p:nvPicPr>
              <p:cNvPr id="91" name="Ink 90">
                <a:extLst>
                  <a:ext uri="{FF2B5EF4-FFF2-40B4-BE49-F238E27FC236}">
                    <a16:creationId xmlns:a16="http://schemas.microsoft.com/office/drawing/2014/main" id="{6F0D56C0-10FE-4CC2-A87C-E220708FA45B}"/>
                  </a:ext>
                </a:extLst>
              </p:cNvPr>
              <p:cNvPicPr/>
              <p:nvPr/>
            </p:nvPicPr>
            <p:blipFill>
              <a:blip r:embed="rId44"/>
              <a:stretch>
                <a:fillRect/>
              </a:stretch>
            </p:blipFill>
            <p:spPr>
              <a:xfrm>
                <a:off x="2928569" y="3324140"/>
                <a:ext cx="506679" cy="52694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Ink 92">
                <a:extLst>
                  <a:ext uri="{FF2B5EF4-FFF2-40B4-BE49-F238E27FC236}">
                    <a16:creationId xmlns:a16="http://schemas.microsoft.com/office/drawing/2014/main" id="{3D1FA5D3-7942-4212-89D8-B26E4769D155}"/>
                  </a:ext>
                </a:extLst>
              </p14:cNvPr>
              <p14:cNvContentPartPr/>
              <p14:nvPr/>
            </p14:nvContentPartPr>
            <p14:xfrm>
              <a:off x="4468968" y="3797303"/>
              <a:ext cx="129960" cy="65880"/>
            </p14:xfrm>
          </p:contentPart>
        </mc:Choice>
        <mc:Fallback xmlns="">
          <p:pic>
            <p:nvPicPr>
              <p:cNvPr id="93" name="Ink 92">
                <a:extLst>
                  <a:ext uri="{FF2B5EF4-FFF2-40B4-BE49-F238E27FC236}">
                    <a16:creationId xmlns:a16="http://schemas.microsoft.com/office/drawing/2014/main" id="{3D1FA5D3-7942-4212-89D8-B26E4769D155}"/>
                  </a:ext>
                </a:extLst>
              </p:cNvPr>
              <p:cNvPicPr/>
              <p:nvPr/>
            </p:nvPicPr>
            <p:blipFill>
              <a:blip r:embed="rId46"/>
              <a:stretch>
                <a:fillRect/>
              </a:stretch>
            </p:blipFill>
            <p:spPr>
              <a:xfrm>
                <a:off x="4441968" y="3743303"/>
                <a:ext cx="18360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Ink 93">
                <a:extLst>
                  <a:ext uri="{FF2B5EF4-FFF2-40B4-BE49-F238E27FC236}">
                    <a16:creationId xmlns:a16="http://schemas.microsoft.com/office/drawing/2014/main" id="{785CC406-6E24-4AEC-83C9-DB42E539CF52}"/>
                  </a:ext>
                </a:extLst>
              </p14:cNvPr>
              <p14:cNvContentPartPr/>
              <p14:nvPr/>
            </p14:nvContentPartPr>
            <p14:xfrm>
              <a:off x="4367808" y="3864083"/>
              <a:ext cx="100080" cy="81180"/>
            </p14:xfrm>
          </p:contentPart>
        </mc:Choice>
        <mc:Fallback xmlns="">
          <p:pic>
            <p:nvPicPr>
              <p:cNvPr id="94" name="Ink 93">
                <a:extLst>
                  <a:ext uri="{FF2B5EF4-FFF2-40B4-BE49-F238E27FC236}">
                    <a16:creationId xmlns:a16="http://schemas.microsoft.com/office/drawing/2014/main" id="{785CC406-6E24-4AEC-83C9-DB42E539CF52}"/>
                  </a:ext>
                </a:extLst>
              </p:cNvPr>
              <p:cNvPicPr/>
              <p:nvPr/>
            </p:nvPicPr>
            <p:blipFill>
              <a:blip r:embed="rId48"/>
              <a:stretch>
                <a:fillRect/>
              </a:stretch>
            </p:blipFill>
            <p:spPr>
              <a:xfrm>
                <a:off x="4340905" y="3810202"/>
                <a:ext cx="153528" cy="188582"/>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5" name="Ink 94">
                <a:extLst>
                  <a:ext uri="{FF2B5EF4-FFF2-40B4-BE49-F238E27FC236}">
                    <a16:creationId xmlns:a16="http://schemas.microsoft.com/office/drawing/2014/main" id="{377BA2F6-51D4-4D4B-95B9-BAC0DE904EC2}"/>
                  </a:ext>
                </a:extLst>
              </p14:cNvPr>
              <p14:cNvContentPartPr/>
              <p14:nvPr/>
            </p14:nvContentPartPr>
            <p14:xfrm>
              <a:off x="4249188" y="3895043"/>
              <a:ext cx="159300" cy="80820"/>
            </p14:xfrm>
          </p:contentPart>
        </mc:Choice>
        <mc:Fallback xmlns="">
          <p:pic>
            <p:nvPicPr>
              <p:cNvPr id="95" name="Ink 94">
                <a:extLst>
                  <a:ext uri="{FF2B5EF4-FFF2-40B4-BE49-F238E27FC236}">
                    <a16:creationId xmlns:a16="http://schemas.microsoft.com/office/drawing/2014/main" id="{377BA2F6-51D4-4D4B-95B9-BAC0DE904EC2}"/>
                  </a:ext>
                </a:extLst>
              </p:cNvPr>
              <p:cNvPicPr/>
              <p:nvPr/>
            </p:nvPicPr>
            <p:blipFill>
              <a:blip r:embed="rId50"/>
              <a:stretch>
                <a:fillRect/>
              </a:stretch>
            </p:blipFill>
            <p:spPr>
              <a:xfrm>
                <a:off x="4222218" y="3841163"/>
                <a:ext cx="212879" cy="18822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7" name="Ink 96">
                <a:extLst>
                  <a:ext uri="{FF2B5EF4-FFF2-40B4-BE49-F238E27FC236}">
                    <a16:creationId xmlns:a16="http://schemas.microsoft.com/office/drawing/2014/main" id="{F375EC5C-D8FA-467E-951A-FD4C10E92754}"/>
                  </a:ext>
                </a:extLst>
              </p14:cNvPr>
              <p14:cNvContentPartPr/>
              <p14:nvPr/>
            </p14:nvContentPartPr>
            <p14:xfrm>
              <a:off x="4164768" y="3976043"/>
              <a:ext cx="105660" cy="104940"/>
            </p14:xfrm>
          </p:contentPart>
        </mc:Choice>
        <mc:Fallback xmlns="">
          <p:pic>
            <p:nvPicPr>
              <p:cNvPr id="97" name="Ink 96">
                <a:extLst>
                  <a:ext uri="{FF2B5EF4-FFF2-40B4-BE49-F238E27FC236}">
                    <a16:creationId xmlns:a16="http://schemas.microsoft.com/office/drawing/2014/main" id="{F375EC5C-D8FA-467E-951A-FD4C10E92754}"/>
                  </a:ext>
                </a:extLst>
              </p:cNvPr>
              <p:cNvPicPr/>
              <p:nvPr/>
            </p:nvPicPr>
            <p:blipFill>
              <a:blip r:embed="rId52"/>
              <a:stretch>
                <a:fillRect/>
              </a:stretch>
            </p:blipFill>
            <p:spPr>
              <a:xfrm>
                <a:off x="4137814" y="3922135"/>
                <a:ext cx="159209" cy="212396"/>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8" name="Ink 97">
                <a:extLst>
                  <a:ext uri="{FF2B5EF4-FFF2-40B4-BE49-F238E27FC236}">
                    <a16:creationId xmlns:a16="http://schemas.microsoft.com/office/drawing/2014/main" id="{E1C1A71A-2327-4F50-BA49-2AE5900C414D}"/>
                  </a:ext>
                </a:extLst>
              </p14:cNvPr>
              <p14:cNvContentPartPr/>
              <p14:nvPr/>
            </p14:nvContentPartPr>
            <p14:xfrm>
              <a:off x="4162968" y="4023563"/>
              <a:ext cx="283860" cy="190260"/>
            </p14:xfrm>
          </p:contentPart>
        </mc:Choice>
        <mc:Fallback xmlns="">
          <p:pic>
            <p:nvPicPr>
              <p:cNvPr id="98" name="Ink 97">
                <a:extLst>
                  <a:ext uri="{FF2B5EF4-FFF2-40B4-BE49-F238E27FC236}">
                    <a16:creationId xmlns:a16="http://schemas.microsoft.com/office/drawing/2014/main" id="{E1C1A71A-2327-4F50-BA49-2AE5900C414D}"/>
                  </a:ext>
                </a:extLst>
              </p:cNvPr>
              <p:cNvPicPr/>
              <p:nvPr/>
            </p:nvPicPr>
            <p:blipFill>
              <a:blip r:embed="rId54"/>
              <a:stretch>
                <a:fillRect/>
              </a:stretch>
            </p:blipFill>
            <p:spPr>
              <a:xfrm>
                <a:off x="4135985" y="3969614"/>
                <a:ext cx="337466" cy="29779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9" name="Ink 98">
                <a:extLst>
                  <a:ext uri="{FF2B5EF4-FFF2-40B4-BE49-F238E27FC236}">
                    <a16:creationId xmlns:a16="http://schemas.microsoft.com/office/drawing/2014/main" id="{A04D9E36-05C9-4D83-BF34-C15CD0681ED3}"/>
                  </a:ext>
                </a:extLst>
              </p14:cNvPr>
              <p14:cNvContentPartPr/>
              <p14:nvPr/>
            </p14:nvContentPartPr>
            <p14:xfrm>
              <a:off x="4448628" y="4214003"/>
              <a:ext cx="190260" cy="44280"/>
            </p14:xfrm>
          </p:contentPart>
        </mc:Choice>
        <mc:Fallback xmlns="">
          <p:pic>
            <p:nvPicPr>
              <p:cNvPr id="99" name="Ink 98">
                <a:extLst>
                  <a:ext uri="{FF2B5EF4-FFF2-40B4-BE49-F238E27FC236}">
                    <a16:creationId xmlns:a16="http://schemas.microsoft.com/office/drawing/2014/main" id="{A04D9E36-05C9-4D83-BF34-C15CD0681ED3}"/>
                  </a:ext>
                </a:extLst>
              </p:cNvPr>
              <p:cNvPicPr/>
              <p:nvPr/>
            </p:nvPicPr>
            <p:blipFill>
              <a:blip r:embed="rId56"/>
              <a:stretch>
                <a:fillRect/>
              </a:stretch>
            </p:blipFill>
            <p:spPr>
              <a:xfrm>
                <a:off x="4421654" y="4160003"/>
                <a:ext cx="243849"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0" name="Ink 99">
                <a:extLst>
                  <a:ext uri="{FF2B5EF4-FFF2-40B4-BE49-F238E27FC236}">
                    <a16:creationId xmlns:a16="http://schemas.microsoft.com/office/drawing/2014/main" id="{C5962D36-F28F-498F-80D8-D950B79A7C73}"/>
                  </a:ext>
                </a:extLst>
              </p14:cNvPr>
              <p14:cNvContentPartPr/>
              <p14:nvPr/>
            </p14:nvContentPartPr>
            <p14:xfrm>
              <a:off x="4529808" y="4223543"/>
              <a:ext cx="78660" cy="36000"/>
            </p14:xfrm>
          </p:contentPart>
        </mc:Choice>
        <mc:Fallback xmlns="">
          <p:pic>
            <p:nvPicPr>
              <p:cNvPr id="100" name="Ink 99">
                <a:extLst>
                  <a:ext uri="{FF2B5EF4-FFF2-40B4-BE49-F238E27FC236}">
                    <a16:creationId xmlns:a16="http://schemas.microsoft.com/office/drawing/2014/main" id="{C5962D36-F28F-498F-80D8-D950B79A7C73}"/>
                  </a:ext>
                </a:extLst>
              </p:cNvPr>
              <p:cNvPicPr/>
              <p:nvPr/>
            </p:nvPicPr>
            <p:blipFill>
              <a:blip r:embed="rId58"/>
              <a:stretch>
                <a:fillRect/>
              </a:stretch>
            </p:blipFill>
            <p:spPr>
              <a:xfrm>
                <a:off x="4502870" y="4170078"/>
                <a:ext cx="132178" cy="142574"/>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1" name="Ink 100">
                <a:extLst>
                  <a:ext uri="{FF2B5EF4-FFF2-40B4-BE49-F238E27FC236}">
                    <a16:creationId xmlns:a16="http://schemas.microsoft.com/office/drawing/2014/main" id="{74F980D4-0978-4E0F-9FDB-006C8DD2D36F}"/>
                  </a:ext>
                </a:extLst>
              </p14:cNvPr>
              <p14:cNvContentPartPr/>
              <p14:nvPr/>
            </p14:nvContentPartPr>
            <p14:xfrm>
              <a:off x="4433508" y="4199603"/>
              <a:ext cx="110700" cy="72360"/>
            </p14:xfrm>
          </p:contentPart>
        </mc:Choice>
        <mc:Fallback xmlns="">
          <p:pic>
            <p:nvPicPr>
              <p:cNvPr id="101" name="Ink 100">
                <a:extLst>
                  <a:ext uri="{FF2B5EF4-FFF2-40B4-BE49-F238E27FC236}">
                    <a16:creationId xmlns:a16="http://schemas.microsoft.com/office/drawing/2014/main" id="{74F980D4-0978-4E0F-9FDB-006C8DD2D36F}"/>
                  </a:ext>
                </a:extLst>
              </p:cNvPr>
              <p:cNvPicPr/>
              <p:nvPr/>
            </p:nvPicPr>
            <p:blipFill>
              <a:blip r:embed="rId60"/>
              <a:stretch>
                <a:fillRect/>
              </a:stretch>
            </p:blipFill>
            <p:spPr>
              <a:xfrm>
                <a:off x="4406552" y="4145603"/>
                <a:ext cx="164253"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2" name="Ink 101">
                <a:extLst>
                  <a:ext uri="{FF2B5EF4-FFF2-40B4-BE49-F238E27FC236}">
                    <a16:creationId xmlns:a16="http://schemas.microsoft.com/office/drawing/2014/main" id="{C671F04A-F937-4DEA-AD36-D523DFCA9136}"/>
                  </a:ext>
                </a:extLst>
              </p14:cNvPr>
              <p14:cNvContentPartPr/>
              <p14:nvPr/>
            </p14:nvContentPartPr>
            <p14:xfrm>
              <a:off x="4610628" y="4158563"/>
              <a:ext cx="256860" cy="89100"/>
            </p14:xfrm>
          </p:contentPart>
        </mc:Choice>
        <mc:Fallback xmlns="">
          <p:pic>
            <p:nvPicPr>
              <p:cNvPr id="102" name="Ink 101">
                <a:extLst>
                  <a:ext uri="{FF2B5EF4-FFF2-40B4-BE49-F238E27FC236}">
                    <a16:creationId xmlns:a16="http://schemas.microsoft.com/office/drawing/2014/main" id="{C671F04A-F937-4DEA-AD36-D523DFCA9136}"/>
                  </a:ext>
                </a:extLst>
              </p:cNvPr>
              <p:cNvPicPr/>
              <p:nvPr/>
            </p:nvPicPr>
            <p:blipFill>
              <a:blip r:embed="rId62"/>
              <a:stretch>
                <a:fillRect/>
              </a:stretch>
            </p:blipFill>
            <p:spPr>
              <a:xfrm>
                <a:off x="4583647" y="4104672"/>
                <a:ext cx="310462" cy="19652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3" name="Ink 102">
                <a:extLst>
                  <a:ext uri="{FF2B5EF4-FFF2-40B4-BE49-F238E27FC236}">
                    <a16:creationId xmlns:a16="http://schemas.microsoft.com/office/drawing/2014/main" id="{347CAD99-DDB2-4EE8-99CD-68005F4277EC}"/>
                  </a:ext>
                </a:extLst>
              </p14:cNvPr>
              <p14:cNvContentPartPr/>
              <p14:nvPr/>
            </p14:nvContentPartPr>
            <p14:xfrm>
              <a:off x="4731048" y="4185563"/>
              <a:ext cx="91620" cy="45360"/>
            </p14:xfrm>
          </p:contentPart>
        </mc:Choice>
        <mc:Fallback xmlns="">
          <p:pic>
            <p:nvPicPr>
              <p:cNvPr id="103" name="Ink 102">
                <a:extLst>
                  <a:ext uri="{FF2B5EF4-FFF2-40B4-BE49-F238E27FC236}">
                    <a16:creationId xmlns:a16="http://schemas.microsoft.com/office/drawing/2014/main" id="{347CAD99-DDB2-4EE8-99CD-68005F4277EC}"/>
                  </a:ext>
                </a:extLst>
              </p:cNvPr>
              <p:cNvPicPr/>
              <p:nvPr/>
            </p:nvPicPr>
            <p:blipFill>
              <a:blip r:embed="rId64"/>
              <a:stretch>
                <a:fillRect/>
              </a:stretch>
            </p:blipFill>
            <p:spPr>
              <a:xfrm>
                <a:off x="4704101" y="4131988"/>
                <a:ext cx="145155" cy="152152"/>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4" name="Ink 103">
                <a:extLst>
                  <a:ext uri="{FF2B5EF4-FFF2-40B4-BE49-F238E27FC236}">
                    <a16:creationId xmlns:a16="http://schemas.microsoft.com/office/drawing/2014/main" id="{0132FECB-0BEB-4D23-B736-9A008152AE11}"/>
                  </a:ext>
                </a:extLst>
              </p14:cNvPr>
              <p14:cNvContentPartPr/>
              <p14:nvPr/>
            </p14:nvContentPartPr>
            <p14:xfrm>
              <a:off x="4853448" y="4021223"/>
              <a:ext cx="178380" cy="157320"/>
            </p14:xfrm>
          </p:contentPart>
        </mc:Choice>
        <mc:Fallback xmlns="">
          <p:pic>
            <p:nvPicPr>
              <p:cNvPr id="104" name="Ink 103">
                <a:extLst>
                  <a:ext uri="{FF2B5EF4-FFF2-40B4-BE49-F238E27FC236}">
                    <a16:creationId xmlns:a16="http://schemas.microsoft.com/office/drawing/2014/main" id="{0132FECB-0BEB-4D23-B736-9A008152AE11}"/>
                  </a:ext>
                </a:extLst>
              </p:cNvPr>
              <p:cNvPicPr/>
              <p:nvPr/>
            </p:nvPicPr>
            <p:blipFill>
              <a:blip r:embed="rId66"/>
              <a:stretch>
                <a:fillRect/>
              </a:stretch>
            </p:blipFill>
            <p:spPr>
              <a:xfrm>
                <a:off x="4826475" y="3967223"/>
                <a:ext cx="231966"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6" name="Ink 105">
                <a:extLst>
                  <a:ext uri="{FF2B5EF4-FFF2-40B4-BE49-F238E27FC236}">
                    <a16:creationId xmlns:a16="http://schemas.microsoft.com/office/drawing/2014/main" id="{03DA0398-CD5D-4D15-B106-C9F06B762EA7}"/>
                  </a:ext>
                </a:extLst>
              </p14:cNvPr>
              <p14:cNvContentPartPr/>
              <p14:nvPr/>
            </p14:nvContentPartPr>
            <p14:xfrm>
              <a:off x="4610628" y="3821603"/>
              <a:ext cx="189540" cy="61200"/>
            </p14:xfrm>
          </p:contentPart>
        </mc:Choice>
        <mc:Fallback xmlns="">
          <p:pic>
            <p:nvPicPr>
              <p:cNvPr id="106" name="Ink 105">
                <a:extLst>
                  <a:ext uri="{FF2B5EF4-FFF2-40B4-BE49-F238E27FC236}">
                    <a16:creationId xmlns:a16="http://schemas.microsoft.com/office/drawing/2014/main" id="{03DA0398-CD5D-4D15-B106-C9F06B762EA7}"/>
                  </a:ext>
                </a:extLst>
              </p:cNvPr>
              <p:cNvPicPr/>
              <p:nvPr/>
            </p:nvPicPr>
            <p:blipFill>
              <a:blip r:embed="rId68"/>
              <a:stretch>
                <a:fillRect/>
              </a:stretch>
            </p:blipFill>
            <p:spPr>
              <a:xfrm>
                <a:off x="4583654" y="3767603"/>
                <a:ext cx="243129"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9" name="Ink 108">
                <a:extLst>
                  <a:ext uri="{FF2B5EF4-FFF2-40B4-BE49-F238E27FC236}">
                    <a16:creationId xmlns:a16="http://schemas.microsoft.com/office/drawing/2014/main" id="{A57B6563-3B6D-4610-A429-C661E32C5EA2}"/>
                  </a:ext>
                </a:extLst>
              </p14:cNvPr>
              <p14:cNvContentPartPr/>
              <p14:nvPr/>
            </p14:nvContentPartPr>
            <p14:xfrm>
              <a:off x="4755888" y="3904403"/>
              <a:ext cx="237240" cy="84600"/>
            </p14:xfrm>
          </p:contentPart>
        </mc:Choice>
        <mc:Fallback xmlns="">
          <p:pic>
            <p:nvPicPr>
              <p:cNvPr id="109" name="Ink 108">
                <a:extLst>
                  <a:ext uri="{FF2B5EF4-FFF2-40B4-BE49-F238E27FC236}">
                    <a16:creationId xmlns:a16="http://schemas.microsoft.com/office/drawing/2014/main" id="{A57B6563-3B6D-4610-A429-C661E32C5EA2}"/>
                  </a:ext>
                </a:extLst>
              </p:cNvPr>
              <p:cNvPicPr/>
              <p:nvPr/>
            </p:nvPicPr>
            <p:blipFill>
              <a:blip r:embed="rId70"/>
              <a:stretch>
                <a:fillRect/>
              </a:stretch>
            </p:blipFill>
            <p:spPr>
              <a:xfrm>
                <a:off x="4728929" y="3850632"/>
                <a:ext cx="290799" cy="191784"/>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1" name="Ink 110">
                <a:extLst>
                  <a:ext uri="{FF2B5EF4-FFF2-40B4-BE49-F238E27FC236}">
                    <a16:creationId xmlns:a16="http://schemas.microsoft.com/office/drawing/2014/main" id="{BCAAEDD7-594C-47F0-B584-18B609AC2031}"/>
                  </a:ext>
                </a:extLst>
              </p14:cNvPr>
              <p14:cNvContentPartPr/>
              <p14:nvPr/>
            </p14:nvContentPartPr>
            <p14:xfrm>
              <a:off x="4803588" y="3949763"/>
              <a:ext cx="261360" cy="69300"/>
            </p14:xfrm>
          </p:contentPart>
        </mc:Choice>
        <mc:Fallback xmlns="">
          <p:pic>
            <p:nvPicPr>
              <p:cNvPr id="111" name="Ink 110">
                <a:extLst>
                  <a:ext uri="{FF2B5EF4-FFF2-40B4-BE49-F238E27FC236}">
                    <a16:creationId xmlns:a16="http://schemas.microsoft.com/office/drawing/2014/main" id="{BCAAEDD7-594C-47F0-B584-18B609AC2031}"/>
                  </a:ext>
                </a:extLst>
              </p:cNvPr>
              <p:cNvPicPr/>
              <p:nvPr/>
            </p:nvPicPr>
            <p:blipFill>
              <a:blip r:embed="rId72"/>
              <a:stretch>
                <a:fillRect/>
              </a:stretch>
            </p:blipFill>
            <p:spPr>
              <a:xfrm>
                <a:off x="4776625" y="3895903"/>
                <a:ext cx="314926" cy="176661"/>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2" name="Ink 111">
                <a:extLst>
                  <a:ext uri="{FF2B5EF4-FFF2-40B4-BE49-F238E27FC236}">
                    <a16:creationId xmlns:a16="http://schemas.microsoft.com/office/drawing/2014/main" id="{A3C3549E-B0A7-4AC6-84F2-749B7C29DFC2}"/>
                  </a:ext>
                </a:extLst>
              </p14:cNvPr>
              <p14:cNvContentPartPr/>
              <p14:nvPr/>
            </p14:nvContentPartPr>
            <p14:xfrm>
              <a:off x="4307688" y="3894323"/>
              <a:ext cx="610200" cy="291780"/>
            </p14:xfrm>
          </p:contentPart>
        </mc:Choice>
        <mc:Fallback xmlns="">
          <p:pic>
            <p:nvPicPr>
              <p:cNvPr id="112" name="Ink 111">
                <a:extLst>
                  <a:ext uri="{FF2B5EF4-FFF2-40B4-BE49-F238E27FC236}">
                    <a16:creationId xmlns:a16="http://schemas.microsoft.com/office/drawing/2014/main" id="{A3C3549E-B0A7-4AC6-84F2-749B7C29DFC2}"/>
                  </a:ext>
                </a:extLst>
              </p:cNvPr>
              <p:cNvPicPr/>
              <p:nvPr/>
            </p:nvPicPr>
            <p:blipFill>
              <a:blip r:embed="rId74"/>
              <a:stretch>
                <a:fillRect/>
              </a:stretch>
            </p:blipFill>
            <p:spPr>
              <a:xfrm>
                <a:off x="4280704" y="3840356"/>
                <a:ext cx="663808" cy="399354"/>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13" name="Ink 112">
                <a:extLst>
                  <a:ext uri="{FF2B5EF4-FFF2-40B4-BE49-F238E27FC236}">
                    <a16:creationId xmlns:a16="http://schemas.microsoft.com/office/drawing/2014/main" id="{CB4A6EAE-69FD-43EA-9CF3-4BCA0D16FF3B}"/>
                  </a:ext>
                </a:extLst>
              </p14:cNvPr>
              <p14:cNvContentPartPr/>
              <p14:nvPr/>
            </p14:nvContentPartPr>
            <p14:xfrm>
              <a:off x="6431688" y="3285383"/>
              <a:ext cx="145980" cy="45540"/>
            </p14:xfrm>
          </p:contentPart>
        </mc:Choice>
        <mc:Fallback xmlns="">
          <p:pic>
            <p:nvPicPr>
              <p:cNvPr id="113" name="Ink 112">
                <a:extLst>
                  <a:ext uri="{FF2B5EF4-FFF2-40B4-BE49-F238E27FC236}">
                    <a16:creationId xmlns:a16="http://schemas.microsoft.com/office/drawing/2014/main" id="{CB4A6EAE-69FD-43EA-9CF3-4BCA0D16FF3B}"/>
                  </a:ext>
                </a:extLst>
              </p:cNvPr>
              <p:cNvPicPr/>
              <p:nvPr/>
            </p:nvPicPr>
            <p:blipFill>
              <a:blip r:embed="rId76"/>
              <a:stretch>
                <a:fillRect/>
              </a:stretch>
            </p:blipFill>
            <p:spPr>
              <a:xfrm>
                <a:off x="6404721" y="3231596"/>
                <a:ext cx="199554" cy="152756"/>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4" name="Ink 113">
                <a:extLst>
                  <a:ext uri="{FF2B5EF4-FFF2-40B4-BE49-F238E27FC236}">
                    <a16:creationId xmlns:a16="http://schemas.microsoft.com/office/drawing/2014/main" id="{8694AE3B-3C0B-4A51-87FB-0B4215144B93}"/>
                  </a:ext>
                </a:extLst>
              </p14:cNvPr>
              <p14:cNvContentPartPr/>
              <p14:nvPr/>
            </p14:nvContentPartPr>
            <p14:xfrm>
              <a:off x="6250968" y="3333083"/>
              <a:ext cx="179100" cy="130320"/>
            </p14:xfrm>
          </p:contentPart>
        </mc:Choice>
        <mc:Fallback xmlns="">
          <p:pic>
            <p:nvPicPr>
              <p:cNvPr id="114" name="Ink 113">
                <a:extLst>
                  <a:ext uri="{FF2B5EF4-FFF2-40B4-BE49-F238E27FC236}">
                    <a16:creationId xmlns:a16="http://schemas.microsoft.com/office/drawing/2014/main" id="{8694AE3B-3C0B-4A51-87FB-0B4215144B93}"/>
                  </a:ext>
                </a:extLst>
              </p:cNvPr>
              <p:cNvPicPr/>
              <p:nvPr/>
            </p:nvPicPr>
            <p:blipFill>
              <a:blip r:embed="rId78"/>
              <a:stretch>
                <a:fillRect/>
              </a:stretch>
            </p:blipFill>
            <p:spPr>
              <a:xfrm>
                <a:off x="6223995" y="3279232"/>
                <a:ext cx="232686" cy="237663"/>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5" name="Ink 114">
                <a:extLst>
                  <a:ext uri="{FF2B5EF4-FFF2-40B4-BE49-F238E27FC236}">
                    <a16:creationId xmlns:a16="http://schemas.microsoft.com/office/drawing/2014/main" id="{C7C484BB-79C4-4AE0-8713-90695A35DBA0}"/>
                  </a:ext>
                </a:extLst>
              </p14:cNvPr>
              <p14:cNvContentPartPr/>
              <p14:nvPr/>
            </p14:nvContentPartPr>
            <p14:xfrm>
              <a:off x="6116688" y="3466283"/>
              <a:ext cx="132480" cy="165060"/>
            </p14:xfrm>
          </p:contentPart>
        </mc:Choice>
        <mc:Fallback xmlns="">
          <p:pic>
            <p:nvPicPr>
              <p:cNvPr id="115" name="Ink 114">
                <a:extLst>
                  <a:ext uri="{FF2B5EF4-FFF2-40B4-BE49-F238E27FC236}">
                    <a16:creationId xmlns:a16="http://schemas.microsoft.com/office/drawing/2014/main" id="{C7C484BB-79C4-4AE0-8713-90695A35DBA0}"/>
                  </a:ext>
                </a:extLst>
              </p:cNvPr>
              <p:cNvPicPr/>
              <p:nvPr/>
            </p:nvPicPr>
            <p:blipFill>
              <a:blip r:embed="rId80"/>
              <a:stretch>
                <a:fillRect/>
              </a:stretch>
            </p:blipFill>
            <p:spPr>
              <a:xfrm>
                <a:off x="6089688" y="3412342"/>
                <a:ext cx="186120" cy="272583"/>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16" name="Ink 115">
                <a:extLst>
                  <a:ext uri="{FF2B5EF4-FFF2-40B4-BE49-F238E27FC236}">
                    <a16:creationId xmlns:a16="http://schemas.microsoft.com/office/drawing/2014/main" id="{EA907049-12AE-4D2D-943B-012F1941549F}"/>
                  </a:ext>
                </a:extLst>
              </p14:cNvPr>
              <p14:cNvContentPartPr/>
              <p14:nvPr/>
            </p14:nvContentPartPr>
            <p14:xfrm>
              <a:off x="6086808" y="3614063"/>
              <a:ext cx="28980" cy="202320"/>
            </p14:xfrm>
          </p:contentPart>
        </mc:Choice>
        <mc:Fallback xmlns="">
          <p:pic>
            <p:nvPicPr>
              <p:cNvPr id="116" name="Ink 115">
                <a:extLst>
                  <a:ext uri="{FF2B5EF4-FFF2-40B4-BE49-F238E27FC236}">
                    <a16:creationId xmlns:a16="http://schemas.microsoft.com/office/drawing/2014/main" id="{EA907049-12AE-4D2D-943B-012F1941549F}"/>
                  </a:ext>
                </a:extLst>
              </p:cNvPr>
              <p:cNvPicPr/>
              <p:nvPr/>
            </p:nvPicPr>
            <p:blipFill>
              <a:blip r:embed="rId82"/>
              <a:stretch>
                <a:fillRect/>
              </a:stretch>
            </p:blipFill>
            <p:spPr>
              <a:xfrm>
                <a:off x="6059975" y="3560063"/>
                <a:ext cx="82289"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17" name="Ink 116">
                <a:extLst>
                  <a:ext uri="{FF2B5EF4-FFF2-40B4-BE49-F238E27FC236}">
                    <a16:creationId xmlns:a16="http://schemas.microsoft.com/office/drawing/2014/main" id="{AFDADE6F-23C5-42D6-A7CD-B823C57D357A}"/>
                  </a:ext>
                </a:extLst>
              </p14:cNvPr>
              <p14:cNvContentPartPr/>
              <p14:nvPr/>
            </p14:nvContentPartPr>
            <p14:xfrm>
              <a:off x="6096528" y="3818723"/>
              <a:ext cx="53280" cy="160560"/>
            </p14:xfrm>
          </p:contentPart>
        </mc:Choice>
        <mc:Fallback xmlns="">
          <p:pic>
            <p:nvPicPr>
              <p:cNvPr id="117" name="Ink 116">
                <a:extLst>
                  <a:ext uri="{FF2B5EF4-FFF2-40B4-BE49-F238E27FC236}">
                    <a16:creationId xmlns:a16="http://schemas.microsoft.com/office/drawing/2014/main" id="{AFDADE6F-23C5-42D6-A7CD-B823C57D357A}"/>
                  </a:ext>
                </a:extLst>
              </p:cNvPr>
              <p:cNvPicPr/>
              <p:nvPr/>
            </p:nvPicPr>
            <p:blipFill>
              <a:blip r:embed="rId84"/>
              <a:stretch>
                <a:fillRect/>
              </a:stretch>
            </p:blipFill>
            <p:spPr>
              <a:xfrm>
                <a:off x="6069528" y="3764844"/>
                <a:ext cx="106920" cy="267959"/>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18" name="Ink 117">
                <a:extLst>
                  <a:ext uri="{FF2B5EF4-FFF2-40B4-BE49-F238E27FC236}">
                    <a16:creationId xmlns:a16="http://schemas.microsoft.com/office/drawing/2014/main" id="{E23E81AF-6405-4D21-99A1-D062ECBE2A48}"/>
                  </a:ext>
                </a:extLst>
              </p14:cNvPr>
              <p14:cNvContentPartPr/>
              <p14:nvPr/>
            </p14:nvContentPartPr>
            <p14:xfrm>
              <a:off x="6148908" y="3980723"/>
              <a:ext cx="118440" cy="126900"/>
            </p14:xfrm>
          </p:contentPart>
        </mc:Choice>
        <mc:Fallback xmlns="">
          <p:pic>
            <p:nvPicPr>
              <p:cNvPr id="118" name="Ink 117">
                <a:extLst>
                  <a:ext uri="{FF2B5EF4-FFF2-40B4-BE49-F238E27FC236}">
                    <a16:creationId xmlns:a16="http://schemas.microsoft.com/office/drawing/2014/main" id="{E23E81AF-6405-4D21-99A1-D062ECBE2A48}"/>
                  </a:ext>
                </a:extLst>
              </p:cNvPr>
              <p:cNvPicPr/>
              <p:nvPr/>
            </p:nvPicPr>
            <p:blipFill>
              <a:blip r:embed="rId86"/>
              <a:stretch>
                <a:fillRect/>
              </a:stretch>
            </p:blipFill>
            <p:spPr>
              <a:xfrm>
                <a:off x="6121908" y="3926799"/>
                <a:ext cx="172080" cy="234388"/>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19" name="Ink 118">
                <a:extLst>
                  <a:ext uri="{FF2B5EF4-FFF2-40B4-BE49-F238E27FC236}">
                    <a16:creationId xmlns:a16="http://schemas.microsoft.com/office/drawing/2014/main" id="{37B1A9FA-7AF7-41C8-AC03-6D71B69A249D}"/>
                  </a:ext>
                </a:extLst>
              </p14:cNvPr>
              <p14:cNvContentPartPr/>
              <p14:nvPr/>
            </p14:nvContentPartPr>
            <p14:xfrm>
              <a:off x="6201288" y="4078283"/>
              <a:ext cx="269280" cy="144900"/>
            </p14:xfrm>
          </p:contentPart>
        </mc:Choice>
        <mc:Fallback xmlns="">
          <p:pic>
            <p:nvPicPr>
              <p:cNvPr id="119" name="Ink 118">
                <a:extLst>
                  <a:ext uri="{FF2B5EF4-FFF2-40B4-BE49-F238E27FC236}">
                    <a16:creationId xmlns:a16="http://schemas.microsoft.com/office/drawing/2014/main" id="{37B1A9FA-7AF7-41C8-AC03-6D71B69A249D}"/>
                  </a:ext>
                </a:extLst>
              </p:cNvPr>
              <p:cNvPicPr/>
              <p:nvPr/>
            </p:nvPicPr>
            <p:blipFill>
              <a:blip r:embed="rId88"/>
              <a:stretch>
                <a:fillRect/>
              </a:stretch>
            </p:blipFill>
            <p:spPr>
              <a:xfrm>
                <a:off x="6174288" y="4024350"/>
                <a:ext cx="322920" cy="252406"/>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20" name="Ink 119">
                <a:extLst>
                  <a:ext uri="{FF2B5EF4-FFF2-40B4-BE49-F238E27FC236}">
                    <a16:creationId xmlns:a16="http://schemas.microsoft.com/office/drawing/2014/main" id="{6D139DD0-7F41-4C7C-A142-D1A411D1821C}"/>
                  </a:ext>
                </a:extLst>
              </p14:cNvPr>
              <p14:cNvContentPartPr/>
              <p14:nvPr/>
            </p14:nvContentPartPr>
            <p14:xfrm>
              <a:off x="6472728" y="4222643"/>
              <a:ext cx="303840" cy="32220"/>
            </p14:xfrm>
          </p:contentPart>
        </mc:Choice>
        <mc:Fallback xmlns="">
          <p:pic>
            <p:nvPicPr>
              <p:cNvPr id="120" name="Ink 119">
                <a:extLst>
                  <a:ext uri="{FF2B5EF4-FFF2-40B4-BE49-F238E27FC236}">
                    <a16:creationId xmlns:a16="http://schemas.microsoft.com/office/drawing/2014/main" id="{6D139DD0-7F41-4C7C-A142-D1A411D1821C}"/>
                  </a:ext>
                </a:extLst>
              </p:cNvPr>
              <p:cNvPicPr/>
              <p:nvPr/>
            </p:nvPicPr>
            <p:blipFill>
              <a:blip r:embed="rId90"/>
              <a:stretch>
                <a:fillRect/>
              </a:stretch>
            </p:blipFill>
            <p:spPr>
              <a:xfrm>
                <a:off x="6445728" y="4168943"/>
                <a:ext cx="357480" cy="139262"/>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21" name="Ink 120">
                <a:extLst>
                  <a:ext uri="{FF2B5EF4-FFF2-40B4-BE49-F238E27FC236}">
                    <a16:creationId xmlns:a16="http://schemas.microsoft.com/office/drawing/2014/main" id="{67B5E97F-D680-4255-AB31-A564B485B056}"/>
                  </a:ext>
                </a:extLst>
              </p14:cNvPr>
              <p14:cNvContentPartPr/>
              <p14:nvPr/>
            </p14:nvContentPartPr>
            <p14:xfrm>
              <a:off x="6779988" y="4019423"/>
              <a:ext cx="261540" cy="201960"/>
            </p14:xfrm>
          </p:contentPart>
        </mc:Choice>
        <mc:Fallback xmlns="">
          <p:pic>
            <p:nvPicPr>
              <p:cNvPr id="121" name="Ink 120">
                <a:extLst>
                  <a:ext uri="{FF2B5EF4-FFF2-40B4-BE49-F238E27FC236}">
                    <a16:creationId xmlns:a16="http://schemas.microsoft.com/office/drawing/2014/main" id="{67B5E97F-D680-4255-AB31-A564B485B056}"/>
                  </a:ext>
                </a:extLst>
              </p:cNvPr>
              <p:cNvPicPr/>
              <p:nvPr/>
            </p:nvPicPr>
            <p:blipFill>
              <a:blip r:embed="rId92"/>
              <a:stretch>
                <a:fillRect/>
              </a:stretch>
            </p:blipFill>
            <p:spPr>
              <a:xfrm>
                <a:off x="6753007" y="3965423"/>
                <a:ext cx="315143"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22" name="Ink 121">
                <a:extLst>
                  <a:ext uri="{FF2B5EF4-FFF2-40B4-BE49-F238E27FC236}">
                    <a16:creationId xmlns:a16="http://schemas.microsoft.com/office/drawing/2014/main" id="{4CCB8160-5E30-498F-8C38-AA37D1D4CF05}"/>
                  </a:ext>
                </a:extLst>
              </p14:cNvPr>
              <p14:cNvContentPartPr/>
              <p14:nvPr/>
            </p14:nvContentPartPr>
            <p14:xfrm>
              <a:off x="7058628" y="3709103"/>
              <a:ext cx="71820" cy="264780"/>
            </p14:xfrm>
          </p:contentPart>
        </mc:Choice>
        <mc:Fallback xmlns="">
          <p:pic>
            <p:nvPicPr>
              <p:cNvPr id="122" name="Ink 121">
                <a:extLst>
                  <a:ext uri="{FF2B5EF4-FFF2-40B4-BE49-F238E27FC236}">
                    <a16:creationId xmlns:a16="http://schemas.microsoft.com/office/drawing/2014/main" id="{4CCB8160-5E30-498F-8C38-AA37D1D4CF05}"/>
                  </a:ext>
                </a:extLst>
              </p:cNvPr>
              <p:cNvPicPr/>
              <p:nvPr/>
            </p:nvPicPr>
            <p:blipFill>
              <a:blip r:embed="rId94"/>
              <a:stretch>
                <a:fillRect/>
              </a:stretch>
            </p:blipFill>
            <p:spPr>
              <a:xfrm>
                <a:off x="7031695" y="3655140"/>
                <a:ext cx="125326" cy="372347"/>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23" name="Ink 122">
                <a:extLst>
                  <a:ext uri="{FF2B5EF4-FFF2-40B4-BE49-F238E27FC236}">
                    <a16:creationId xmlns:a16="http://schemas.microsoft.com/office/drawing/2014/main" id="{C40DFE90-42E2-4A6F-8F16-712E219749D1}"/>
                  </a:ext>
                </a:extLst>
              </p14:cNvPr>
              <p14:cNvContentPartPr/>
              <p14:nvPr/>
            </p14:nvContentPartPr>
            <p14:xfrm>
              <a:off x="7037928" y="3521543"/>
              <a:ext cx="73260" cy="226080"/>
            </p14:xfrm>
          </p:contentPart>
        </mc:Choice>
        <mc:Fallback xmlns="">
          <p:pic>
            <p:nvPicPr>
              <p:cNvPr id="123" name="Ink 122">
                <a:extLst>
                  <a:ext uri="{FF2B5EF4-FFF2-40B4-BE49-F238E27FC236}">
                    <a16:creationId xmlns:a16="http://schemas.microsoft.com/office/drawing/2014/main" id="{C40DFE90-42E2-4A6F-8F16-712E219749D1}"/>
                  </a:ext>
                </a:extLst>
              </p:cNvPr>
              <p:cNvPicPr/>
              <p:nvPr/>
            </p:nvPicPr>
            <p:blipFill>
              <a:blip r:embed="rId96"/>
              <a:stretch>
                <a:fillRect/>
              </a:stretch>
            </p:blipFill>
            <p:spPr>
              <a:xfrm>
                <a:off x="7010994" y="3467629"/>
                <a:ext cx="126769" cy="333549"/>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24" name="Ink 123">
                <a:extLst>
                  <a:ext uri="{FF2B5EF4-FFF2-40B4-BE49-F238E27FC236}">
                    <a16:creationId xmlns:a16="http://schemas.microsoft.com/office/drawing/2014/main" id="{8619AB56-7C19-43D6-8885-11737160B838}"/>
                  </a:ext>
                </a:extLst>
              </p14:cNvPr>
              <p14:cNvContentPartPr/>
              <p14:nvPr/>
            </p14:nvContentPartPr>
            <p14:xfrm>
              <a:off x="6946848" y="3417683"/>
              <a:ext cx="88020" cy="103680"/>
            </p14:xfrm>
          </p:contentPart>
        </mc:Choice>
        <mc:Fallback xmlns="">
          <p:pic>
            <p:nvPicPr>
              <p:cNvPr id="124" name="Ink 123">
                <a:extLst>
                  <a:ext uri="{FF2B5EF4-FFF2-40B4-BE49-F238E27FC236}">
                    <a16:creationId xmlns:a16="http://schemas.microsoft.com/office/drawing/2014/main" id="{8619AB56-7C19-43D6-8885-11737160B838}"/>
                  </a:ext>
                </a:extLst>
              </p:cNvPr>
              <p:cNvPicPr/>
              <p:nvPr/>
            </p:nvPicPr>
            <p:blipFill>
              <a:blip r:embed="rId98"/>
              <a:stretch>
                <a:fillRect/>
              </a:stretch>
            </p:blipFill>
            <p:spPr>
              <a:xfrm>
                <a:off x="6919903" y="3363683"/>
                <a:ext cx="141551"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25" name="Ink 124">
                <a:extLst>
                  <a:ext uri="{FF2B5EF4-FFF2-40B4-BE49-F238E27FC236}">
                    <a16:creationId xmlns:a16="http://schemas.microsoft.com/office/drawing/2014/main" id="{CDDF08F2-932B-47A4-9D18-A9396B60F47B}"/>
                  </a:ext>
                </a:extLst>
              </p14:cNvPr>
              <p14:cNvContentPartPr/>
              <p14:nvPr/>
            </p14:nvContentPartPr>
            <p14:xfrm>
              <a:off x="6607188" y="3294743"/>
              <a:ext cx="337140" cy="121680"/>
            </p14:xfrm>
          </p:contentPart>
        </mc:Choice>
        <mc:Fallback xmlns="">
          <p:pic>
            <p:nvPicPr>
              <p:cNvPr id="125" name="Ink 124">
                <a:extLst>
                  <a:ext uri="{FF2B5EF4-FFF2-40B4-BE49-F238E27FC236}">
                    <a16:creationId xmlns:a16="http://schemas.microsoft.com/office/drawing/2014/main" id="{CDDF08F2-932B-47A4-9D18-A9396B60F47B}"/>
                  </a:ext>
                </a:extLst>
              </p:cNvPr>
              <p:cNvPicPr/>
              <p:nvPr/>
            </p:nvPicPr>
            <p:blipFill>
              <a:blip r:embed="rId100"/>
              <a:stretch>
                <a:fillRect/>
              </a:stretch>
            </p:blipFill>
            <p:spPr>
              <a:xfrm>
                <a:off x="6580202" y="3240743"/>
                <a:ext cx="390751"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26" name="Ink 125">
                <a:extLst>
                  <a:ext uri="{FF2B5EF4-FFF2-40B4-BE49-F238E27FC236}">
                    <a16:creationId xmlns:a16="http://schemas.microsoft.com/office/drawing/2014/main" id="{73EB8A73-21FB-431C-A39B-124EF7E1DA1C}"/>
                  </a:ext>
                </a:extLst>
              </p14:cNvPr>
              <p14:cNvContentPartPr/>
              <p14:nvPr/>
            </p14:nvContentPartPr>
            <p14:xfrm>
              <a:off x="6603768" y="3294923"/>
              <a:ext cx="180" cy="180"/>
            </p14:xfrm>
          </p:contentPart>
        </mc:Choice>
        <mc:Fallback xmlns="">
          <p:pic>
            <p:nvPicPr>
              <p:cNvPr id="126" name="Ink 125">
                <a:extLst>
                  <a:ext uri="{FF2B5EF4-FFF2-40B4-BE49-F238E27FC236}">
                    <a16:creationId xmlns:a16="http://schemas.microsoft.com/office/drawing/2014/main" id="{73EB8A73-21FB-431C-A39B-124EF7E1DA1C}"/>
                  </a:ext>
                </a:extLst>
              </p:cNvPr>
              <p:cNvPicPr/>
              <p:nvPr/>
            </p:nvPicPr>
            <p:blipFill>
              <a:blip r:embed="rId102"/>
              <a:stretch>
                <a:fillRect/>
              </a:stretch>
            </p:blipFill>
            <p:spPr>
              <a:xfrm>
                <a:off x="6590268" y="3267923"/>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29" name="Ink 128">
                <a:extLst>
                  <a:ext uri="{FF2B5EF4-FFF2-40B4-BE49-F238E27FC236}">
                    <a16:creationId xmlns:a16="http://schemas.microsoft.com/office/drawing/2014/main" id="{60F805EC-3563-4E6D-B2B6-EA2A34C2B37B}"/>
                  </a:ext>
                </a:extLst>
              </p14:cNvPr>
              <p14:cNvContentPartPr/>
              <p14:nvPr/>
            </p14:nvContentPartPr>
            <p14:xfrm>
              <a:off x="6348708" y="3390863"/>
              <a:ext cx="210060" cy="128880"/>
            </p14:xfrm>
          </p:contentPart>
        </mc:Choice>
        <mc:Fallback xmlns="">
          <p:pic>
            <p:nvPicPr>
              <p:cNvPr id="129" name="Ink 128">
                <a:extLst>
                  <a:ext uri="{FF2B5EF4-FFF2-40B4-BE49-F238E27FC236}">
                    <a16:creationId xmlns:a16="http://schemas.microsoft.com/office/drawing/2014/main" id="{60F805EC-3563-4E6D-B2B6-EA2A34C2B37B}"/>
                  </a:ext>
                </a:extLst>
              </p:cNvPr>
              <p:cNvPicPr/>
              <p:nvPr/>
            </p:nvPicPr>
            <p:blipFill>
              <a:blip r:embed="rId104"/>
              <a:stretch>
                <a:fillRect/>
              </a:stretch>
            </p:blipFill>
            <p:spPr>
              <a:xfrm>
                <a:off x="6321731" y="3336863"/>
                <a:ext cx="263654"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30" name="Ink 129">
                <a:extLst>
                  <a:ext uri="{FF2B5EF4-FFF2-40B4-BE49-F238E27FC236}">
                    <a16:creationId xmlns:a16="http://schemas.microsoft.com/office/drawing/2014/main" id="{9855E1E5-B232-4C11-B4A9-001C97EE79E5}"/>
                  </a:ext>
                </a:extLst>
              </p14:cNvPr>
              <p14:cNvContentPartPr/>
              <p14:nvPr/>
            </p14:nvContentPartPr>
            <p14:xfrm>
              <a:off x="6337728" y="3327503"/>
              <a:ext cx="68580" cy="46800"/>
            </p14:xfrm>
          </p:contentPart>
        </mc:Choice>
        <mc:Fallback xmlns="">
          <p:pic>
            <p:nvPicPr>
              <p:cNvPr id="130" name="Ink 129">
                <a:extLst>
                  <a:ext uri="{FF2B5EF4-FFF2-40B4-BE49-F238E27FC236}">
                    <a16:creationId xmlns:a16="http://schemas.microsoft.com/office/drawing/2014/main" id="{9855E1E5-B232-4C11-B4A9-001C97EE79E5}"/>
                  </a:ext>
                </a:extLst>
              </p:cNvPr>
              <p:cNvPicPr/>
              <p:nvPr/>
            </p:nvPicPr>
            <p:blipFill>
              <a:blip r:embed="rId106"/>
              <a:stretch>
                <a:fillRect/>
              </a:stretch>
            </p:blipFill>
            <p:spPr>
              <a:xfrm>
                <a:off x="6310799" y="3273503"/>
                <a:ext cx="12208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31" name="Ink 130">
                <a:extLst>
                  <a:ext uri="{FF2B5EF4-FFF2-40B4-BE49-F238E27FC236}">
                    <a16:creationId xmlns:a16="http://schemas.microsoft.com/office/drawing/2014/main" id="{D9F22C4E-C12A-40B3-BBC4-A5611071C5DC}"/>
                  </a:ext>
                </a:extLst>
              </p14:cNvPr>
              <p14:cNvContentPartPr/>
              <p14:nvPr/>
            </p14:nvContentPartPr>
            <p14:xfrm>
              <a:off x="6239088" y="3404363"/>
              <a:ext cx="59940" cy="80820"/>
            </p14:xfrm>
          </p:contentPart>
        </mc:Choice>
        <mc:Fallback xmlns="">
          <p:pic>
            <p:nvPicPr>
              <p:cNvPr id="131" name="Ink 130">
                <a:extLst>
                  <a:ext uri="{FF2B5EF4-FFF2-40B4-BE49-F238E27FC236}">
                    <a16:creationId xmlns:a16="http://schemas.microsoft.com/office/drawing/2014/main" id="{D9F22C4E-C12A-40B3-BBC4-A5611071C5DC}"/>
                  </a:ext>
                </a:extLst>
              </p:cNvPr>
              <p:cNvPicPr/>
              <p:nvPr/>
            </p:nvPicPr>
            <p:blipFill>
              <a:blip r:embed="rId108"/>
              <a:stretch>
                <a:fillRect/>
              </a:stretch>
            </p:blipFill>
            <p:spPr>
              <a:xfrm>
                <a:off x="6212169" y="3350483"/>
                <a:ext cx="113419" cy="188221"/>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32" name="Ink 131">
                <a:extLst>
                  <a:ext uri="{FF2B5EF4-FFF2-40B4-BE49-F238E27FC236}">
                    <a16:creationId xmlns:a16="http://schemas.microsoft.com/office/drawing/2014/main" id="{12C05D45-2351-41F3-86EB-D461CD9C06DE}"/>
                  </a:ext>
                </a:extLst>
              </p14:cNvPr>
              <p14:cNvContentPartPr/>
              <p14:nvPr/>
            </p14:nvContentPartPr>
            <p14:xfrm>
              <a:off x="6076368" y="3358283"/>
              <a:ext cx="982620" cy="810900"/>
            </p14:xfrm>
          </p:contentPart>
        </mc:Choice>
        <mc:Fallback xmlns="">
          <p:pic>
            <p:nvPicPr>
              <p:cNvPr id="132" name="Ink 131">
                <a:extLst>
                  <a:ext uri="{FF2B5EF4-FFF2-40B4-BE49-F238E27FC236}">
                    <a16:creationId xmlns:a16="http://schemas.microsoft.com/office/drawing/2014/main" id="{12C05D45-2351-41F3-86EB-D461CD9C06DE}"/>
                  </a:ext>
                </a:extLst>
              </p:cNvPr>
              <p:cNvPicPr/>
              <p:nvPr/>
            </p:nvPicPr>
            <p:blipFill>
              <a:blip r:embed="rId110"/>
              <a:stretch>
                <a:fillRect/>
              </a:stretch>
            </p:blipFill>
            <p:spPr>
              <a:xfrm>
                <a:off x="6049363" y="3304271"/>
                <a:ext cx="1036270" cy="918564"/>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33" name="Ink 132">
                <a:extLst>
                  <a:ext uri="{FF2B5EF4-FFF2-40B4-BE49-F238E27FC236}">
                    <a16:creationId xmlns:a16="http://schemas.microsoft.com/office/drawing/2014/main" id="{9F1DA713-413D-4CF3-B889-0F715EB746DA}"/>
                  </a:ext>
                </a:extLst>
              </p14:cNvPr>
              <p14:cNvContentPartPr/>
              <p14:nvPr/>
            </p14:nvContentPartPr>
            <p14:xfrm>
              <a:off x="3064383" y="3284097"/>
              <a:ext cx="15300" cy="37080"/>
            </p14:xfrm>
          </p:contentPart>
        </mc:Choice>
        <mc:Fallback xmlns="">
          <p:pic>
            <p:nvPicPr>
              <p:cNvPr id="133" name="Ink 132">
                <a:extLst>
                  <a:ext uri="{FF2B5EF4-FFF2-40B4-BE49-F238E27FC236}">
                    <a16:creationId xmlns:a16="http://schemas.microsoft.com/office/drawing/2014/main" id="{9F1DA713-413D-4CF3-B889-0F715EB746DA}"/>
                  </a:ext>
                </a:extLst>
              </p:cNvPr>
              <p:cNvPicPr/>
              <p:nvPr/>
            </p:nvPicPr>
            <p:blipFill>
              <a:blip r:embed="rId112"/>
              <a:stretch>
                <a:fillRect/>
              </a:stretch>
            </p:blipFill>
            <p:spPr>
              <a:xfrm>
                <a:off x="3037697" y="3230097"/>
                <a:ext cx="68316"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35" name="Ink 134">
                <a:extLst>
                  <a:ext uri="{FF2B5EF4-FFF2-40B4-BE49-F238E27FC236}">
                    <a16:creationId xmlns:a16="http://schemas.microsoft.com/office/drawing/2014/main" id="{F9C1B67C-55D6-4FC8-85E2-F9312430AFC2}"/>
                  </a:ext>
                </a:extLst>
              </p14:cNvPr>
              <p14:cNvContentPartPr/>
              <p14:nvPr/>
            </p14:nvContentPartPr>
            <p14:xfrm>
              <a:off x="3394323" y="3904557"/>
              <a:ext cx="11520" cy="29160"/>
            </p14:xfrm>
          </p:contentPart>
        </mc:Choice>
        <mc:Fallback xmlns="">
          <p:pic>
            <p:nvPicPr>
              <p:cNvPr id="135" name="Ink 134">
                <a:extLst>
                  <a:ext uri="{FF2B5EF4-FFF2-40B4-BE49-F238E27FC236}">
                    <a16:creationId xmlns:a16="http://schemas.microsoft.com/office/drawing/2014/main" id="{F9C1B67C-55D6-4FC8-85E2-F9312430AFC2}"/>
                  </a:ext>
                </a:extLst>
              </p:cNvPr>
              <p:cNvPicPr/>
              <p:nvPr/>
            </p:nvPicPr>
            <p:blipFill>
              <a:blip r:embed="rId114"/>
              <a:stretch>
                <a:fillRect/>
              </a:stretch>
            </p:blipFill>
            <p:spPr>
              <a:xfrm>
                <a:off x="3367323" y="3850557"/>
                <a:ext cx="6516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37" name="Ink 136">
                <a:extLst>
                  <a:ext uri="{FF2B5EF4-FFF2-40B4-BE49-F238E27FC236}">
                    <a16:creationId xmlns:a16="http://schemas.microsoft.com/office/drawing/2014/main" id="{4117484D-A318-4621-B96B-65DD52DA1029}"/>
                  </a:ext>
                </a:extLst>
              </p14:cNvPr>
              <p14:cNvContentPartPr/>
              <p14:nvPr/>
            </p14:nvContentPartPr>
            <p14:xfrm>
              <a:off x="4570263" y="4140177"/>
              <a:ext cx="290880" cy="138420"/>
            </p14:xfrm>
          </p:contentPart>
        </mc:Choice>
        <mc:Fallback xmlns="">
          <p:pic>
            <p:nvPicPr>
              <p:cNvPr id="137" name="Ink 136">
                <a:extLst>
                  <a:ext uri="{FF2B5EF4-FFF2-40B4-BE49-F238E27FC236}">
                    <a16:creationId xmlns:a16="http://schemas.microsoft.com/office/drawing/2014/main" id="{4117484D-A318-4621-B96B-65DD52DA1029}"/>
                  </a:ext>
                </a:extLst>
              </p:cNvPr>
              <p:cNvPicPr/>
              <p:nvPr/>
            </p:nvPicPr>
            <p:blipFill>
              <a:blip r:embed="rId116"/>
              <a:stretch>
                <a:fillRect/>
              </a:stretch>
            </p:blipFill>
            <p:spPr>
              <a:xfrm>
                <a:off x="4543263" y="4086247"/>
                <a:ext cx="344520" cy="24592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38" name="Ink 137">
                <a:extLst>
                  <a:ext uri="{FF2B5EF4-FFF2-40B4-BE49-F238E27FC236}">
                    <a16:creationId xmlns:a16="http://schemas.microsoft.com/office/drawing/2014/main" id="{18DA0ED5-C2CA-4ABA-B8E3-F675108D8191}"/>
                  </a:ext>
                </a:extLst>
              </p14:cNvPr>
              <p14:cNvContentPartPr/>
              <p14:nvPr/>
            </p14:nvContentPartPr>
            <p14:xfrm>
              <a:off x="4801383" y="4147377"/>
              <a:ext cx="88020" cy="71640"/>
            </p14:xfrm>
          </p:contentPart>
        </mc:Choice>
        <mc:Fallback xmlns="">
          <p:pic>
            <p:nvPicPr>
              <p:cNvPr id="138" name="Ink 137">
                <a:extLst>
                  <a:ext uri="{FF2B5EF4-FFF2-40B4-BE49-F238E27FC236}">
                    <a16:creationId xmlns:a16="http://schemas.microsoft.com/office/drawing/2014/main" id="{18DA0ED5-C2CA-4ABA-B8E3-F675108D8191}"/>
                  </a:ext>
                </a:extLst>
              </p:cNvPr>
              <p:cNvPicPr/>
              <p:nvPr/>
            </p:nvPicPr>
            <p:blipFill>
              <a:blip r:embed="rId118"/>
              <a:stretch>
                <a:fillRect/>
              </a:stretch>
            </p:blipFill>
            <p:spPr>
              <a:xfrm>
                <a:off x="4774438" y="4093377"/>
                <a:ext cx="141551"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40" name="Ink 139">
                <a:extLst>
                  <a:ext uri="{FF2B5EF4-FFF2-40B4-BE49-F238E27FC236}">
                    <a16:creationId xmlns:a16="http://schemas.microsoft.com/office/drawing/2014/main" id="{52815B1A-515A-4DFB-A85A-F4A429FD77E4}"/>
                  </a:ext>
                </a:extLst>
              </p14:cNvPr>
              <p14:cNvContentPartPr/>
              <p14:nvPr/>
            </p14:nvContentPartPr>
            <p14:xfrm>
              <a:off x="3086703" y="3296877"/>
              <a:ext cx="54900" cy="83880"/>
            </p14:xfrm>
          </p:contentPart>
        </mc:Choice>
        <mc:Fallback xmlns="">
          <p:pic>
            <p:nvPicPr>
              <p:cNvPr id="140" name="Ink 139">
                <a:extLst>
                  <a:ext uri="{FF2B5EF4-FFF2-40B4-BE49-F238E27FC236}">
                    <a16:creationId xmlns:a16="http://schemas.microsoft.com/office/drawing/2014/main" id="{52815B1A-515A-4DFB-A85A-F4A429FD77E4}"/>
                  </a:ext>
                </a:extLst>
              </p:cNvPr>
              <p:cNvPicPr/>
              <p:nvPr/>
            </p:nvPicPr>
            <p:blipFill>
              <a:blip r:embed="rId120"/>
              <a:stretch>
                <a:fillRect/>
              </a:stretch>
            </p:blipFill>
            <p:spPr>
              <a:xfrm>
                <a:off x="3059791" y="3242877"/>
                <a:ext cx="108365"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41" name="Ink 140">
                <a:extLst>
                  <a:ext uri="{FF2B5EF4-FFF2-40B4-BE49-F238E27FC236}">
                    <a16:creationId xmlns:a16="http://schemas.microsoft.com/office/drawing/2014/main" id="{5B519266-E1C6-4713-99F4-04B68E18D754}"/>
                  </a:ext>
                </a:extLst>
              </p14:cNvPr>
              <p14:cNvContentPartPr/>
              <p14:nvPr/>
            </p14:nvContentPartPr>
            <p14:xfrm>
              <a:off x="4139343" y="4012017"/>
              <a:ext cx="95220" cy="18720"/>
            </p14:xfrm>
          </p:contentPart>
        </mc:Choice>
        <mc:Fallback xmlns="">
          <p:pic>
            <p:nvPicPr>
              <p:cNvPr id="141" name="Ink 140">
                <a:extLst>
                  <a:ext uri="{FF2B5EF4-FFF2-40B4-BE49-F238E27FC236}">
                    <a16:creationId xmlns:a16="http://schemas.microsoft.com/office/drawing/2014/main" id="{5B519266-E1C6-4713-99F4-04B68E18D754}"/>
                  </a:ext>
                </a:extLst>
              </p:cNvPr>
              <p:cNvPicPr/>
              <p:nvPr/>
            </p:nvPicPr>
            <p:blipFill>
              <a:blip r:embed="rId122"/>
              <a:stretch>
                <a:fillRect/>
              </a:stretch>
            </p:blipFill>
            <p:spPr>
              <a:xfrm>
                <a:off x="4112394" y="3958017"/>
                <a:ext cx="148759" cy="126360"/>
              </a:xfrm>
              <a:prstGeom prst="rect">
                <a:avLst/>
              </a:prstGeom>
            </p:spPr>
          </p:pic>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D5A25CA6-2ADA-42C7-8C8B-204A57D36D5E}"/>
                  </a:ext>
                </a:extLst>
              </p:cNvPr>
              <p:cNvSpPr txBox="1"/>
              <p:nvPr/>
            </p:nvSpPr>
            <p:spPr>
              <a:xfrm>
                <a:off x="1636553" y="195132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145" name="TextBox 144">
                <a:extLst>
                  <a:ext uri="{FF2B5EF4-FFF2-40B4-BE49-F238E27FC236}">
                    <a16:creationId xmlns:a16="http://schemas.microsoft.com/office/drawing/2014/main" id="{D5A25CA6-2ADA-42C7-8C8B-204A57D36D5E}"/>
                  </a:ext>
                </a:extLst>
              </p:cNvPr>
              <p:cNvSpPr txBox="1">
                <a:spLocks noRot="1" noChangeAspect="1" noMove="1" noResize="1" noEditPoints="1" noAdjustHandles="1" noChangeArrowheads="1" noChangeShapeType="1" noTextEdit="1"/>
              </p:cNvSpPr>
              <p:nvPr/>
            </p:nvSpPr>
            <p:spPr>
              <a:xfrm>
                <a:off x="1636553" y="1951325"/>
                <a:ext cx="253999" cy="518604"/>
              </a:xfrm>
              <a:prstGeom prst="rect">
                <a:avLst/>
              </a:prstGeom>
              <a:blipFill>
                <a:blip r:embed="rId1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276FBEFB-A0C1-47E5-B770-B8A2D6C9D011}"/>
                  </a:ext>
                </a:extLst>
              </p:cNvPr>
              <p:cNvSpPr txBox="1"/>
              <p:nvPr/>
            </p:nvSpPr>
            <p:spPr>
              <a:xfrm>
                <a:off x="2541400" y="195132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146" name="TextBox 145">
                <a:extLst>
                  <a:ext uri="{FF2B5EF4-FFF2-40B4-BE49-F238E27FC236}">
                    <a16:creationId xmlns:a16="http://schemas.microsoft.com/office/drawing/2014/main" id="{276FBEFB-A0C1-47E5-B770-B8A2D6C9D011}"/>
                  </a:ext>
                </a:extLst>
              </p:cNvPr>
              <p:cNvSpPr txBox="1">
                <a:spLocks noRot="1" noChangeAspect="1" noMove="1" noResize="1" noEditPoints="1" noAdjustHandles="1" noChangeArrowheads="1" noChangeShapeType="1" noTextEdit="1"/>
              </p:cNvSpPr>
              <p:nvPr/>
            </p:nvSpPr>
            <p:spPr>
              <a:xfrm>
                <a:off x="2541400" y="1951325"/>
                <a:ext cx="253999" cy="518604"/>
              </a:xfrm>
              <a:prstGeom prst="rect">
                <a:avLst/>
              </a:prstGeom>
              <a:blipFill>
                <a:blip r:embed="rId1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72D9E6B4-F61F-478D-B4D2-4B41ECFA555B}"/>
                  </a:ext>
                </a:extLst>
              </p:cNvPr>
              <p:cNvSpPr txBox="1"/>
              <p:nvPr/>
            </p:nvSpPr>
            <p:spPr>
              <a:xfrm>
                <a:off x="829188" y="3301649"/>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oMath>
                  </m:oMathPara>
                </a14:m>
                <a:endParaRPr lang="en-US" dirty="0"/>
              </a:p>
            </p:txBody>
          </p:sp>
        </mc:Choice>
        <mc:Fallback xmlns="">
          <p:sp>
            <p:nvSpPr>
              <p:cNvPr id="147" name="TextBox 146">
                <a:extLst>
                  <a:ext uri="{FF2B5EF4-FFF2-40B4-BE49-F238E27FC236}">
                    <a16:creationId xmlns:a16="http://schemas.microsoft.com/office/drawing/2014/main" id="{72D9E6B4-F61F-478D-B4D2-4B41ECFA555B}"/>
                  </a:ext>
                </a:extLst>
              </p:cNvPr>
              <p:cNvSpPr txBox="1">
                <a:spLocks noRot="1" noChangeAspect="1" noMove="1" noResize="1" noEditPoints="1" noAdjustHandles="1" noChangeArrowheads="1" noChangeShapeType="1" noTextEdit="1"/>
              </p:cNvSpPr>
              <p:nvPr/>
            </p:nvSpPr>
            <p:spPr>
              <a:xfrm>
                <a:off x="829188" y="3301649"/>
                <a:ext cx="253999" cy="518604"/>
              </a:xfrm>
              <a:prstGeom prst="rect">
                <a:avLst/>
              </a:prstGeom>
              <a:blipFill>
                <a:blip r:embed="rId125"/>
                <a:stretch>
                  <a:fillRect/>
                </a:stretch>
              </a:blipFill>
            </p:spPr>
            <p:txBody>
              <a:bodyPr/>
              <a:lstStyle/>
              <a:p>
                <a:r>
                  <a:rPr lang="en-US">
                    <a:noFill/>
                  </a:rPr>
                  <a:t> </a:t>
                </a:r>
              </a:p>
            </p:txBody>
          </p:sp>
        </mc:Fallback>
      </mc:AlternateContent>
      <p:sp>
        <p:nvSpPr>
          <p:cNvPr id="148" name="TextBox 147">
            <a:extLst>
              <a:ext uri="{FF2B5EF4-FFF2-40B4-BE49-F238E27FC236}">
                <a16:creationId xmlns:a16="http://schemas.microsoft.com/office/drawing/2014/main" id="{A9B9E857-B8AD-481A-A7B7-D159EB733F36}"/>
              </a:ext>
            </a:extLst>
          </p:cNvPr>
          <p:cNvSpPr txBox="1"/>
          <p:nvPr/>
        </p:nvSpPr>
        <p:spPr>
          <a:xfrm>
            <a:off x="5288738" y="1971535"/>
            <a:ext cx="230981" cy="461665"/>
          </a:xfrm>
          <a:prstGeom prst="rect">
            <a:avLst/>
          </a:prstGeom>
          <a:noFill/>
        </p:spPr>
        <p:txBody>
          <a:bodyPr wrap="square" rtlCol="0">
            <a:spAutoFit/>
          </a:bodyPr>
          <a:lstStyle/>
          <a:p>
            <a:r>
              <a:rPr lang="en-US" sz="2400" dirty="0"/>
              <a:t>1</a:t>
            </a:r>
          </a:p>
        </p:txBody>
      </p:sp>
      <p:sp>
        <p:nvSpPr>
          <p:cNvPr id="150" name="TextBox 149">
            <a:extLst>
              <a:ext uri="{FF2B5EF4-FFF2-40B4-BE49-F238E27FC236}">
                <a16:creationId xmlns:a16="http://schemas.microsoft.com/office/drawing/2014/main" id="{02E1BE4C-E4AE-40D7-979C-20DE642877F6}"/>
              </a:ext>
            </a:extLst>
          </p:cNvPr>
          <p:cNvSpPr txBox="1"/>
          <p:nvPr/>
        </p:nvSpPr>
        <p:spPr>
          <a:xfrm>
            <a:off x="3147061" y="2696182"/>
            <a:ext cx="2197566" cy="369332"/>
          </a:xfrm>
          <a:prstGeom prst="rect">
            <a:avLst/>
          </a:prstGeom>
          <a:noFill/>
        </p:spPr>
        <p:txBody>
          <a:bodyPr wrap="square" rtlCol="0">
            <a:spAutoFit/>
          </a:bodyPr>
          <a:lstStyle/>
          <a:p>
            <a:r>
              <a:rPr lang="en-US" dirty="0"/>
              <a:t>2     s make 1 whole</a:t>
            </a:r>
          </a:p>
        </p:txBody>
      </p: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F2531683-C124-46A4-A299-F8476AB7C22D}"/>
                  </a:ext>
                </a:extLst>
              </p:cNvPr>
              <p:cNvSpPr txBox="1"/>
              <p:nvPr/>
            </p:nvSpPr>
            <p:spPr>
              <a:xfrm>
                <a:off x="3405203" y="2643419"/>
                <a:ext cx="253999" cy="4033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2</m:t>
                          </m:r>
                        </m:den>
                      </m:f>
                    </m:oMath>
                  </m:oMathPara>
                </a14:m>
                <a:endParaRPr lang="en-US" sz="1400" dirty="0"/>
              </a:p>
            </p:txBody>
          </p:sp>
        </mc:Choice>
        <mc:Fallback xmlns="">
          <p:sp>
            <p:nvSpPr>
              <p:cNvPr id="151" name="TextBox 150">
                <a:extLst>
                  <a:ext uri="{FF2B5EF4-FFF2-40B4-BE49-F238E27FC236}">
                    <a16:creationId xmlns:a16="http://schemas.microsoft.com/office/drawing/2014/main" id="{F2531683-C124-46A4-A299-F8476AB7C22D}"/>
                  </a:ext>
                </a:extLst>
              </p:cNvPr>
              <p:cNvSpPr txBox="1">
                <a:spLocks noRot="1" noChangeAspect="1" noMove="1" noResize="1" noEditPoints="1" noAdjustHandles="1" noChangeArrowheads="1" noChangeShapeType="1" noTextEdit="1"/>
              </p:cNvSpPr>
              <p:nvPr/>
            </p:nvSpPr>
            <p:spPr>
              <a:xfrm>
                <a:off x="3405203" y="2643419"/>
                <a:ext cx="253999" cy="403316"/>
              </a:xfrm>
              <a:prstGeom prst="rect">
                <a:avLst/>
              </a:prstGeom>
              <a:blipFill>
                <a:blip r:embed="rId126"/>
                <a:stretch>
                  <a:fillRect t="-1515" b="-13636"/>
                </a:stretch>
              </a:blipFill>
            </p:spPr>
            <p:txBody>
              <a:bodyPr/>
              <a:lstStyle/>
              <a:p>
                <a:r>
                  <a:rPr lang="en-US">
                    <a:noFill/>
                  </a:rPr>
                  <a:t> </a:t>
                </a:r>
              </a:p>
            </p:txBody>
          </p:sp>
        </mc:Fallback>
      </mc:AlternateContent>
      <p:sp>
        <p:nvSpPr>
          <p:cNvPr id="153" name="TextBox 152">
            <a:extLst>
              <a:ext uri="{FF2B5EF4-FFF2-40B4-BE49-F238E27FC236}">
                <a16:creationId xmlns:a16="http://schemas.microsoft.com/office/drawing/2014/main" id="{F1C4A977-C241-4696-A908-CC1B517C4827}"/>
              </a:ext>
            </a:extLst>
          </p:cNvPr>
          <p:cNvSpPr txBox="1"/>
          <p:nvPr/>
        </p:nvSpPr>
        <p:spPr>
          <a:xfrm>
            <a:off x="4720068" y="4291989"/>
            <a:ext cx="2239265" cy="369332"/>
          </a:xfrm>
          <a:prstGeom prst="rect">
            <a:avLst/>
          </a:prstGeom>
          <a:noFill/>
        </p:spPr>
        <p:txBody>
          <a:bodyPr wrap="square" rtlCol="0">
            <a:spAutoFit/>
          </a:bodyPr>
          <a:lstStyle/>
          <a:p>
            <a:r>
              <a:rPr lang="en-US" dirty="0"/>
              <a:t>3     s make 1 whole</a:t>
            </a:r>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F4F0DA94-30C5-417D-A620-0C27CB741608}"/>
                  </a:ext>
                </a:extLst>
              </p:cNvPr>
              <p:cNvSpPr txBox="1"/>
              <p:nvPr/>
            </p:nvSpPr>
            <p:spPr>
              <a:xfrm>
                <a:off x="4978210" y="4239226"/>
                <a:ext cx="253999" cy="4033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3</m:t>
                          </m:r>
                        </m:den>
                      </m:f>
                    </m:oMath>
                  </m:oMathPara>
                </a14:m>
                <a:endParaRPr lang="en-US" sz="1400" dirty="0"/>
              </a:p>
            </p:txBody>
          </p:sp>
        </mc:Choice>
        <mc:Fallback xmlns="">
          <p:sp>
            <p:nvSpPr>
              <p:cNvPr id="154" name="TextBox 153">
                <a:extLst>
                  <a:ext uri="{FF2B5EF4-FFF2-40B4-BE49-F238E27FC236}">
                    <a16:creationId xmlns:a16="http://schemas.microsoft.com/office/drawing/2014/main" id="{F4F0DA94-30C5-417D-A620-0C27CB741608}"/>
                  </a:ext>
                </a:extLst>
              </p:cNvPr>
              <p:cNvSpPr txBox="1">
                <a:spLocks noRot="1" noChangeAspect="1" noMove="1" noResize="1" noEditPoints="1" noAdjustHandles="1" noChangeArrowheads="1" noChangeShapeType="1" noTextEdit="1"/>
              </p:cNvSpPr>
              <p:nvPr/>
            </p:nvSpPr>
            <p:spPr>
              <a:xfrm>
                <a:off x="4978210" y="4239226"/>
                <a:ext cx="253999" cy="403316"/>
              </a:xfrm>
              <a:prstGeom prst="rect">
                <a:avLst/>
              </a:prstGeom>
              <a:blipFill>
                <a:blip r:embed="rId127"/>
                <a:stretch>
                  <a:fillRect b="-11940"/>
                </a:stretch>
              </a:blipFill>
            </p:spPr>
            <p:txBody>
              <a:bodyPr/>
              <a:lstStyle/>
              <a:p>
                <a:r>
                  <a:rPr lang="en-US">
                    <a:noFill/>
                  </a:rPr>
                  <a:t> </a:t>
                </a:r>
              </a:p>
            </p:txBody>
          </p:sp>
        </mc:Fallback>
      </mc:AlternateContent>
      <p:sp>
        <p:nvSpPr>
          <p:cNvPr id="159" name="TextBox 158">
            <a:extLst>
              <a:ext uri="{FF2B5EF4-FFF2-40B4-BE49-F238E27FC236}">
                <a16:creationId xmlns:a16="http://schemas.microsoft.com/office/drawing/2014/main" id="{B1F195F2-C0AC-49AD-89BA-BBE01141F187}"/>
              </a:ext>
            </a:extLst>
          </p:cNvPr>
          <p:cNvSpPr txBox="1"/>
          <p:nvPr/>
        </p:nvSpPr>
        <p:spPr>
          <a:xfrm>
            <a:off x="5150820" y="4921668"/>
            <a:ext cx="1960368" cy="707886"/>
          </a:xfrm>
          <a:prstGeom prst="rect">
            <a:avLst/>
          </a:prstGeom>
          <a:noFill/>
          <a:ln>
            <a:noFill/>
          </a:ln>
        </p:spPr>
        <p:txBody>
          <a:bodyPr wrap="square" rtlCol="0">
            <a:spAutoFit/>
          </a:bodyPr>
          <a:lstStyle/>
          <a:p>
            <a:r>
              <a:rPr lang="en-US" sz="4000" dirty="0">
                <a:ln>
                  <a:solidFill>
                    <a:schemeClr val="bg1">
                      <a:lumMod val="75000"/>
                    </a:schemeClr>
                  </a:solidFill>
                </a:ln>
                <a:latin typeface="jabjai" panose="00000300000000000000" pitchFamily="2" charset="0"/>
              </a:rPr>
              <a:t>Rule</a:t>
            </a:r>
            <a:endParaRPr lang="en-US" sz="4000" kern="1200" dirty="0">
              <a:ln>
                <a:solidFill>
                  <a:schemeClr val="bg1">
                    <a:lumMod val="75000"/>
                  </a:schemeClr>
                </a:solidFill>
              </a:ln>
              <a:solidFill>
                <a:schemeClr val="tx1"/>
              </a:solidFill>
              <a:latin typeface="jabjai" panose="00000300000000000000" pitchFamily="2" charset="0"/>
            </a:endParaRPr>
          </a:p>
        </p:txBody>
      </p:sp>
      <mc:AlternateContent xmlns:mc="http://schemas.openxmlformats.org/markup-compatibility/2006" xmlns:p14="http://schemas.microsoft.com/office/powerpoint/2010/main">
        <mc:Choice Requires="p14">
          <p:contentPart p14:bwMode="auto" r:id="rId128">
            <p14:nvContentPartPr>
              <p14:cNvPr id="161" name="Ink 160">
                <a:extLst>
                  <a:ext uri="{FF2B5EF4-FFF2-40B4-BE49-F238E27FC236}">
                    <a16:creationId xmlns:a16="http://schemas.microsoft.com/office/drawing/2014/main" id="{40DF2CD0-F33E-463A-86E1-5DAC63826719}"/>
                  </a:ext>
                </a:extLst>
              </p14:cNvPr>
              <p14:cNvContentPartPr/>
              <p14:nvPr/>
            </p14:nvContentPartPr>
            <p14:xfrm>
              <a:off x="5868465" y="5998789"/>
              <a:ext cx="6656" cy="123"/>
            </p14:xfrm>
          </p:contentPart>
        </mc:Choice>
        <mc:Fallback xmlns="">
          <p:pic>
            <p:nvPicPr>
              <p:cNvPr id="161" name="Ink 160">
                <a:extLst>
                  <a:ext uri="{FF2B5EF4-FFF2-40B4-BE49-F238E27FC236}">
                    <a16:creationId xmlns:a16="http://schemas.microsoft.com/office/drawing/2014/main" id="{40DF2CD0-F33E-463A-86E1-5DAC63826719}"/>
                  </a:ext>
                </a:extLst>
              </p:cNvPr>
              <p:cNvPicPr/>
              <p:nvPr/>
            </p:nvPicPr>
            <p:blipFill>
              <a:blip r:embed="rId129"/>
              <a:stretch>
                <a:fillRect/>
              </a:stretch>
            </p:blipFill>
            <p:spPr>
              <a:xfrm>
                <a:off x="5859707" y="5995714"/>
                <a:ext cx="23821" cy="615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62" name="Ink 161">
                <a:extLst>
                  <a:ext uri="{FF2B5EF4-FFF2-40B4-BE49-F238E27FC236}">
                    <a16:creationId xmlns:a16="http://schemas.microsoft.com/office/drawing/2014/main" id="{41F3EEEB-82EE-4822-96A2-01D712718F0B}"/>
                  </a:ext>
                </a:extLst>
              </p14:cNvPr>
              <p14:cNvContentPartPr/>
              <p14:nvPr/>
            </p14:nvContentPartPr>
            <p14:xfrm>
              <a:off x="5875121" y="5584052"/>
              <a:ext cx="1311025" cy="741903"/>
            </p14:xfrm>
          </p:contentPart>
        </mc:Choice>
        <mc:Fallback xmlns="">
          <p:pic>
            <p:nvPicPr>
              <p:cNvPr id="162" name="Ink 161">
                <a:extLst>
                  <a:ext uri="{FF2B5EF4-FFF2-40B4-BE49-F238E27FC236}">
                    <a16:creationId xmlns:a16="http://schemas.microsoft.com/office/drawing/2014/main" id="{41F3EEEB-82EE-4822-96A2-01D712718F0B}"/>
                  </a:ext>
                </a:extLst>
              </p:cNvPr>
              <p:cNvPicPr/>
              <p:nvPr/>
            </p:nvPicPr>
            <p:blipFill>
              <a:blip r:embed="rId131"/>
              <a:stretch>
                <a:fillRect/>
              </a:stretch>
            </p:blipFill>
            <p:spPr>
              <a:xfrm>
                <a:off x="5857122" y="5566053"/>
                <a:ext cx="1346662" cy="7775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67" name="Ink 166">
                <a:extLst>
                  <a:ext uri="{FF2B5EF4-FFF2-40B4-BE49-F238E27FC236}">
                    <a16:creationId xmlns:a16="http://schemas.microsoft.com/office/drawing/2014/main" id="{DD92921F-9CC5-4846-A790-C945162B0C52}"/>
                  </a:ext>
                </a:extLst>
              </p14:cNvPr>
              <p14:cNvContentPartPr/>
              <p14:nvPr/>
            </p14:nvContentPartPr>
            <p14:xfrm>
              <a:off x="4627102" y="6744987"/>
              <a:ext cx="807071" cy="923051"/>
            </p14:xfrm>
          </p:contentPart>
        </mc:Choice>
        <mc:Fallback xmlns="">
          <p:pic>
            <p:nvPicPr>
              <p:cNvPr id="167" name="Ink 166">
                <a:extLst>
                  <a:ext uri="{FF2B5EF4-FFF2-40B4-BE49-F238E27FC236}">
                    <a16:creationId xmlns:a16="http://schemas.microsoft.com/office/drawing/2014/main" id="{DD92921F-9CC5-4846-A790-C945162B0C52}"/>
                  </a:ext>
                </a:extLst>
              </p:cNvPr>
              <p:cNvPicPr/>
              <p:nvPr/>
            </p:nvPicPr>
            <p:blipFill>
              <a:blip r:embed="rId133"/>
              <a:stretch>
                <a:fillRect/>
              </a:stretch>
            </p:blipFill>
            <p:spPr>
              <a:xfrm>
                <a:off x="4598664" y="6716547"/>
                <a:ext cx="863948" cy="979932"/>
              </a:xfrm>
              <a:prstGeom prst="rect">
                <a:avLst/>
              </a:prstGeom>
            </p:spPr>
          </p:pic>
        </mc:Fallback>
      </mc:AlternateContent>
      <p:pic>
        <p:nvPicPr>
          <p:cNvPr id="168" name="Picture 167">
            <a:extLst>
              <a:ext uri="{FF2B5EF4-FFF2-40B4-BE49-F238E27FC236}">
                <a16:creationId xmlns:a16="http://schemas.microsoft.com/office/drawing/2014/main" id="{C1270F12-99FD-4451-B555-533F55B9F6DA}"/>
              </a:ext>
            </a:extLst>
          </p:cNvPr>
          <p:cNvPicPr>
            <a:picLocks noChangeAspect="1"/>
          </p:cNvPicPr>
          <p:nvPr/>
        </p:nvPicPr>
        <p:blipFill>
          <a:blip r:embed="rId134" cstate="print">
            <a:extLst>
              <a:ext uri="{28A0092B-C50C-407E-A947-70E740481C1C}">
                <a14:useLocalDpi xmlns:a14="http://schemas.microsoft.com/office/drawing/2010/main" val="0"/>
              </a:ext>
            </a:extLst>
          </a:blip>
          <a:stretch>
            <a:fillRect/>
          </a:stretch>
        </p:blipFill>
        <p:spPr>
          <a:xfrm rot="16200000">
            <a:off x="4448650" y="4984906"/>
            <a:ext cx="1144401" cy="2119967"/>
          </a:xfrm>
          <a:prstGeom prst="rect">
            <a:avLst/>
          </a:prstGeom>
        </p:spPr>
      </p:pic>
      <p:pic>
        <p:nvPicPr>
          <p:cNvPr id="169" name="Picture 168">
            <a:extLst>
              <a:ext uri="{FF2B5EF4-FFF2-40B4-BE49-F238E27FC236}">
                <a16:creationId xmlns:a16="http://schemas.microsoft.com/office/drawing/2014/main" id="{E6E7E669-A1A3-4B97-BF97-A6D2CE21B10F}"/>
              </a:ext>
            </a:extLst>
          </p:cNvPr>
          <p:cNvPicPr>
            <a:picLocks noChangeAspect="1"/>
          </p:cNvPicPr>
          <p:nvPr/>
        </p:nvPicPr>
        <p:blipFill>
          <a:blip r:embed="rId134" cstate="print">
            <a:extLst>
              <a:ext uri="{28A0092B-C50C-407E-A947-70E740481C1C}">
                <a14:useLocalDpi xmlns:a14="http://schemas.microsoft.com/office/drawing/2010/main" val="0"/>
              </a:ext>
            </a:extLst>
          </a:blip>
          <a:stretch>
            <a:fillRect/>
          </a:stretch>
        </p:blipFill>
        <p:spPr>
          <a:xfrm rot="5400000">
            <a:off x="5847149" y="6101843"/>
            <a:ext cx="1144401" cy="2119967"/>
          </a:xfrm>
          <a:prstGeom prst="rect">
            <a:avLst/>
          </a:prstGeom>
        </p:spPr>
      </p:pic>
      <p:sp>
        <p:nvSpPr>
          <p:cNvPr id="172" name="TextBox 171">
            <a:extLst>
              <a:ext uri="{FF2B5EF4-FFF2-40B4-BE49-F238E27FC236}">
                <a16:creationId xmlns:a16="http://schemas.microsoft.com/office/drawing/2014/main" id="{9BF976D9-B687-46EE-BF2D-3C25B2502812}"/>
              </a:ext>
            </a:extLst>
          </p:cNvPr>
          <p:cNvSpPr txBox="1"/>
          <p:nvPr/>
        </p:nvSpPr>
        <p:spPr>
          <a:xfrm>
            <a:off x="543480" y="4461874"/>
            <a:ext cx="2528956" cy="461665"/>
          </a:xfrm>
          <a:prstGeom prst="rect">
            <a:avLst/>
          </a:prstGeom>
          <a:noFill/>
        </p:spPr>
        <p:txBody>
          <a:bodyPr wrap="square" rtlCol="0">
            <a:spAutoFit/>
          </a:bodyPr>
          <a:lstStyle/>
          <a:p>
            <a:r>
              <a:rPr lang="en-US" sz="2400" dirty="0">
                <a:solidFill>
                  <a:schemeClr val="tx1">
                    <a:lumMod val="50000"/>
                    <a:lumOff val="50000"/>
                  </a:schemeClr>
                </a:solidFill>
              </a:rPr>
              <a:t>Make the whole.</a:t>
            </a:r>
          </a:p>
        </p:txBody>
      </p:sp>
      <p:sp>
        <p:nvSpPr>
          <p:cNvPr id="173" name="Oval 172">
            <a:extLst>
              <a:ext uri="{FF2B5EF4-FFF2-40B4-BE49-F238E27FC236}">
                <a16:creationId xmlns:a16="http://schemas.microsoft.com/office/drawing/2014/main" id="{30655189-7E84-4374-9E2D-8CBDDDAB2395}"/>
              </a:ext>
            </a:extLst>
          </p:cNvPr>
          <p:cNvSpPr/>
          <p:nvPr/>
        </p:nvSpPr>
        <p:spPr>
          <a:xfrm>
            <a:off x="2668189" y="4855126"/>
            <a:ext cx="624114" cy="624114"/>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TextBox 173">
            <a:extLst>
              <a:ext uri="{FF2B5EF4-FFF2-40B4-BE49-F238E27FC236}">
                <a16:creationId xmlns:a16="http://schemas.microsoft.com/office/drawing/2014/main" id="{66E87A0E-21A4-4A70-88E1-28B218E5800D}"/>
              </a:ext>
            </a:extLst>
          </p:cNvPr>
          <p:cNvSpPr txBox="1"/>
          <p:nvPr/>
        </p:nvSpPr>
        <p:spPr>
          <a:xfrm>
            <a:off x="525170" y="4871447"/>
            <a:ext cx="2528956" cy="338554"/>
          </a:xfrm>
          <a:prstGeom prst="rect">
            <a:avLst/>
          </a:prstGeom>
          <a:noFill/>
        </p:spPr>
        <p:txBody>
          <a:bodyPr wrap="square" rtlCol="0">
            <a:spAutoFit/>
          </a:bodyPr>
          <a:lstStyle/>
          <a:p>
            <a:r>
              <a:rPr lang="en-US" sz="1600" dirty="0">
                <a:solidFill>
                  <a:schemeClr val="tx1">
                    <a:lumMod val="50000"/>
                    <a:lumOff val="50000"/>
                  </a:schemeClr>
                </a:solidFill>
              </a:rPr>
              <a:t>How many fourths?</a:t>
            </a:r>
          </a:p>
        </p:txBody>
      </p:sp>
      <p:sp>
        <p:nvSpPr>
          <p:cNvPr id="176" name="TextBox 175">
            <a:extLst>
              <a:ext uri="{FF2B5EF4-FFF2-40B4-BE49-F238E27FC236}">
                <a16:creationId xmlns:a16="http://schemas.microsoft.com/office/drawing/2014/main" id="{48620B0C-49EC-4CC9-AEB6-A59ED42E7DB2}"/>
              </a:ext>
            </a:extLst>
          </p:cNvPr>
          <p:cNvSpPr txBox="1"/>
          <p:nvPr/>
        </p:nvSpPr>
        <p:spPr>
          <a:xfrm>
            <a:off x="1330523" y="7386397"/>
            <a:ext cx="2972211" cy="830997"/>
          </a:xfrm>
          <a:prstGeom prst="rect">
            <a:avLst/>
          </a:prstGeom>
          <a:noFill/>
        </p:spPr>
        <p:txBody>
          <a:bodyPr wrap="square" rtlCol="0">
            <a:spAutoFit/>
          </a:bodyPr>
          <a:lstStyle/>
          <a:p>
            <a:r>
              <a:rPr lang="en-US" sz="1600" dirty="0">
                <a:solidFill>
                  <a:schemeClr val="tx1">
                    <a:lumMod val="50000"/>
                    <a:lumOff val="50000"/>
                  </a:schemeClr>
                </a:solidFill>
              </a:rPr>
              <a:t>      How many “</a:t>
            </a:r>
            <a:r>
              <a:rPr lang="en-US" sz="1600" dirty="0" err="1">
                <a:solidFill>
                  <a:schemeClr val="tx1">
                    <a:lumMod val="50000"/>
                    <a:lumOff val="50000"/>
                  </a:schemeClr>
                </a:solidFill>
              </a:rPr>
              <a:t>n”ths</a:t>
            </a:r>
            <a:r>
              <a:rPr lang="en-US" sz="1600" dirty="0">
                <a:solidFill>
                  <a:schemeClr val="tx1">
                    <a:lumMod val="50000"/>
                    <a:lumOff val="50000"/>
                  </a:schemeClr>
                </a:solidFill>
              </a:rPr>
              <a:t>?</a:t>
            </a:r>
          </a:p>
          <a:p>
            <a:endParaRPr lang="en-US" sz="1600" dirty="0">
              <a:solidFill>
                <a:schemeClr val="tx1">
                  <a:lumMod val="50000"/>
                  <a:lumOff val="50000"/>
                </a:schemeClr>
              </a:solidFill>
            </a:endParaRPr>
          </a:p>
          <a:p>
            <a:r>
              <a:rPr lang="en-US" sz="1600" dirty="0">
                <a:solidFill>
                  <a:schemeClr val="tx1">
                    <a:lumMod val="50000"/>
                    <a:lumOff val="50000"/>
                  </a:schemeClr>
                </a:solidFill>
              </a:rPr>
              <a:t>There are ____ “</a:t>
            </a:r>
            <a:r>
              <a:rPr lang="en-US" sz="1600" dirty="0" err="1">
                <a:solidFill>
                  <a:schemeClr val="tx1">
                    <a:lumMod val="50000"/>
                    <a:lumOff val="50000"/>
                  </a:schemeClr>
                </a:solidFill>
              </a:rPr>
              <a:t>n”ths</a:t>
            </a:r>
            <a:r>
              <a:rPr lang="en-US" sz="1600" dirty="0">
                <a:solidFill>
                  <a:schemeClr val="tx1">
                    <a:lumMod val="50000"/>
                    <a:lumOff val="50000"/>
                  </a:schemeClr>
                </a:solidFill>
              </a:rPr>
              <a:t> in a whole</a:t>
            </a:r>
          </a:p>
        </p:txBody>
      </p:sp>
      <p:sp>
        <p:nvSpPr>
          <p:cNvPr id="177" name="Oval 176">
            <a:extLst>
              <a:ext uri="{FF2B5EF4-FFF2-40B4-BE49-F238E27FC236}">
                <a16:creationId xmlns:a16="http://schemas.microsoft.com/office/drawing/2014/main" id="{A6D83F28-8833-4628-8EFF-B91EF3396C1D}"/>
              </a:ext>
            </a:extLst>
          </p:cNvPr>
          <p:cNvSpPr/>
          <p:nvPr/>
        </p:nvSpPr>
        <p:spPr>
          <a:xfrm>
            <a:off x="2634141" y="6586709"/>
            <a:ext cx="624114" cy="624114"/>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a:extLst>
              <a:ext uri="{FF2B5EF4-FFF2-40B4-BE49-F238E27FC236}">
                <a16:creationId xmlns:a16="http://schemas.microsoft.com/office/drawing/2014/main" id="{62691C50-E578-40B2-8918-EC5B33C104C0}"/>
              </a:ext>
            </a:extLst>
          </p:cNvPr>
          <p:cNvSpPr txBox="1"/>
          <p:nvPr/>
        </p:nvSpPr>
        <p:spPr>
          <a:xfrm>
            <a:off x="547368" y="6726248"/>
            <a:ext cx="2528956" cy="338554"/>
          </a:xfrm>
          <a:prstGeom prst="rect">
            <a:avLst/>
          </a:prstGeom>
          <a:noFill/>
        </p:spPr>
        <p:txBody>
          <a:bodyPr wrap="square" rtlCol="0">
            <a:spAutoFit/>
          </a:bodyPr>
          <a:lstStyle/>
          <a:p>
            <a:r>
              <a:rPr lang="en-US" sz="1600">
                <a:solidFill>
                  <a:schemeClr val="tx1">
                    <a:lumMod val="50000"/>
                    <a:lumOff val="50000"/>
                  </a:schemeClr>
                </a:solidFill>
              </a:rPr>
              <a:t>How many twelfths?</a:t>
            </a:r>
          </a:p>
        </p:txBody>
      </p:sp>
      <p:sp>
        <p:nvSpPr>
          <p:cNvPr id="179" name="Oval 178">
            <a:extLst>
              <a:ext uri="{FF2B5EF4-FFF2-40B4-BE49-F238E27FC236}">
                <a16:creationId xmlns:a16="http://schemas.microsoft.com/office/drawing/2014/main" id="{DE8C94C6-9AF3-4E27-98A9-B63C01BB55D8}"/>
              </a:ext>
            </a:extLst>
          </p:cNvPr>
          <p:cNvSpPr/>
          <p:nvPr/>
        </p:nvSpPr>
        <p:spPr>
          <a:xfrm>
            <a:off x="2661924" y="5704439"/>
            <a:ext cx="624114" cy="624114"/>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a:extLst>
              <a:ext uri="{FF2B5EF4-FFF2-40B4-BE49-F238E27FC236}">
                <a16:creationId xmlns:a16="http://schemas.microsoft.com/office/drawing/2014/main" id="{BA0AD951-19F3-4BB9-924A-059E671C1FA8}"/>
              </a:ext>
            </a:extLst>
          </p:cNvPr>
          <p:cNvSpPr txBox="1"/>
          <p:nvPr/>
        </p:nvSpPr>
        <p:spPr>
          <a:xfrm>
            <a:off x="572606" y="5881727"/>
            <a:ext cx="1751494" cy="338554"/>
          </a:xfrm>
          <a:prstGeom prst="rect">
            <a:avLst/>
          </a:prstGeom>
          <a:noFill/>
        </p:spPr>
        <p:txBody>
          <a:bodyPr wrap="square" rtlCol="0">
            <a:spAutoFit/>
          </a:bodyPr>
          <a:lstStyle/>
          <a:p>
            <a:r>
              <a:rPr lang="en-US" sz="1600">
                <a:solidFill>
                  <a:schemeClr val="tx1">
                    <a:lumMod val="50000"/>
                    <a:lumOff val="50000"/>
                  </a:schemeClr>
                </a:solidFill>
              </a:rPr>
              <a:t>How many sixths?</a:t>
            </a:r>
          </a:p>
        </p:txBody>
      </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60636FB5-FD7C-4290-AD73-4E6BF3A4CD26}"/>
                  </a:ext>
                </a:extLst>
              </p:cNvPr>
              <p:cNvSpPr txBox="1"/>
              <p:nvPr/>
            </p:nvSpPr>
            <p:spPr>
              <a:xfrm>
                <a:off x="6420263" y="3798998"/>
                <a:ext cx="253999" cy="40472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3</m:t>
                          </m:r>
                        </m:den>
                      </m:f>
                    </m:oMath>
                  </m:oMathPara>
                </a14:m>
                <a:endParaRPr lang="en-US" sz="1400"/>
              </a:p>
            </p:txBody>
          </p:sp>
        </mc:Choice>
        <mc:Fallback xmlns="">
          <p:sp>
            <p:nvSpPr>
              <p:cNvPr id="181" name="TextBox 180">
                <a:extLst>
                  <a:ext uri="{FF2B5EF4-FFF2-40B4-BE49-F238E27FC236}">
                    <a16:creationId xmlns:a16="http://schemas.microsoft.com/office/drawing/2014/main" id="{60636FB5-FD7C-4290-AD73-4E6BF3A4CD26}"/>
                  </a:ext>
                </a:extLst>
              </p:cNvPr>
              <p:cNvSpPr txBox="1">
                <a:spLocks noRot="1" noChangeAspect="1" noMove="1" noResize="1" noEditPoints="1" noAdjustHandles="1" noChangeArrowheads="1" noChangeShapeType="1" noTextEdit="1"/>
              </p:cNvSpPr>
              <p:nvPr/>
            </p:nvSpPr>
            <p:spPr>
              <a:xfrm>
                <a:off x="6420263" y="3798998"/>
                <a:ext cx="253999" cy="404726"/>
              </a:xfrm>
              <a:prstGeom prst="rect">
                <a:avLst/>
              </a:prstGeom>
              <a:blipFill>
                <a:blip r:embed="rId135"/>
                <a:stretch>
                  <a:fillRect b="-11940"/>
                </a:stretch>
              </a:blipFill>
            </p:spPr>
            <p:txBody>
              <a:bodyPr/>
              <a:lstStyle/>
              <a:p>
                <a:r>
                  <a:rPr lang="en-US">
                    <a:noFill/>
                  </a:rPr>
                  <a:t> </a:t>
                </a:r>
              </a:p>
            </p:txBody>
          </p:sp>
        </mc:Fallback>
      </mc:AlternateContent>
      <p:sp>
        <p:nvSpPr>
          <p:cNvPr id="183" name="TextBox 182">
            <a:extLst>
              <a:ext uri="{FF2B5EF4-FFF2-40B4-BE49-F238E27FC236}">
                <a16:creationId xmlns:a16="http://schemas.microsoft.com/office/drawing/2014/main" id="{65DD7587-0F11-4CB9-BC78-573E4B638E02}"/>
              </a:ext>
            </a:extLst>
          </p:cNvPr>
          <p:cNvSpPr txBox="1"/>
          <p:nvPr/>
        </p:nvSpPr>
        <p:spPr>
          <a:xfrm>
            <a:off x="6550948" y="3834287"/>
            <a:ext cx="472159" cy="369332"/>
          </a:xfrm>
          <a:prstGeom prst="rect">
            <a:avLst/>
          </a:prstGeom>
          <a:noFill/>
        </p:spPr>
        <p:txBody>
          <a:bodyPr wrap="square" rtlCol="0">
            <a:spAutoFit/>
          </a:bodyPr>
          <a:lstStyle/>
          <a:p>
            <a:r>
              <a:rPr lang="en-US"/>
              <a:t>= 1</a:t>
            </a:r>
          </a:p>
        </p:txBody>
      </p:sp>
      <p:sp>
        <p:nvSpPr>
          <p:cNvPr id="184" name="TextBox 183">
            <a:extLst>
              <a:ext uri="{FF2B5EF4-FFF2-40B4-BE49-F238E27FC236}">
                <a16:creationId xmlns:a16="http://schemas.microsoft.com/office/drawing/2014/main" id="{BD201BA5-D9F8-4033-8B39-679ABD4B0C79}"/>
              </a:ext>
            </a:extLst>
          </p:cNvPr>
          <p:cNvSpPr txBox="1"/>
          <p:nvPr/>
        </p:nvSpPr>
        <p:spPr>
          <a:xfrm>
            <a:off x="6700477" y="2498491"/>
            <a:ext cx="552135" cy="369332"/>
          </a:xfrm>
          <a:prstGeom prst="rect">
            <a:avLst/>
          </a:prstGeom>
          <a:noFill/>
        </p:spPr>
        <p:txBody>
          <a:bodyPr wrap="square" rtlCol="0">
            <a:spAutoFit/>
          </a:bodyPr>
          <a:lstStyle/>
          <a:p>
            <a:r>
              <a:rPr lang="en-US"/>
              <a:t>= 1</a:t>
            </a:r>
          </a:p>
        </p:txBody>
      </p:sp>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366A4043-94F2-4C49-8D46-B54E2FCF7A5B}"/>
                  </a:ext>
                </a:extLst>
              </p:cNvPr>
              <p:cNvSpPr txBox="1"/>
              <p:nvPr/>
            </p:nvSpPr>
            <p:spPr>
              <a:xfrm>
                <a:off x="6587567" y="2457755"/>
                <a:ext cx="253999" cy="4033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2</m:t>
                          </m:r>
                        </m:num>
                        <m:den>
                          <m:r>
                            <a:rPr lang="en-US" sz="1400" b="0" i="1" smtClean="0">
                              <a:latin typeface="Cambria Math" panose="02040503050406030204" pitchFamily="18" charset="0"/>
                            </a:rPr>
                            <m:t>2</m:t>
                          </m:r>
                        </m:den>
                      </m:f>
                    </m:oMath>
                  </m:oMathPara>
                </a14:m>
                <a:endParaRPr lang="en-US" sz="1400"/>
              </a:p>
            </p:txBody>
          </p:sp>
        </mc:Choice>
        <mc:Fallback xmlns="">
          <p:sp>
            <p:nvSpPr>
              <p:cNvPr id="186" name="TextBox 185">
                <a:extLst>
                  <a:ext uri="{FF2B5EF4-FFF2-40B4-BE49-F238E27FC236}">
                    <a16:creationId xmlns:a16="http://schemas.microsoft.com/office/drawing/2014/main" id="{366A4043-94F2-4C49-8D46-B54E2FCF7A5B}"/>
                  </a:ext>
                </a:extLst>
              </p:cNvPr>
              <p:cNvSpPr txBox="1">
                <a:spLocks noRot="1" noChangeAspect="1" noMove="1" noResize="1" noEditPoints="1" noAdjustHandles="1" noChangeArrowheads="1" noChangeShapeType="1" noTextEdit="1"/>
              </p:cNvSpPr>
              <p:nvPr/>
            </p:nvSpPr>
            <p:spPr>
              <a:xfrm>
                <a:off x="6587567" y="2457755"/>
                <a:ext cx="253999" cy="403316"/>
              </a:xfrm>
              <a:prstGeom prst="rect">
                <a:avLst/>
              </a:prstGeom>
              <a:blipFill>
                <a:blip r:embed="rId136"/>
                <a:stretch>
                  <a:fillRect b="-13636"/>
                </a:stretch>
              </a:blipFill>
            </p:spPr>
            <p:txBody>
              <a:bodyPr/>
              <a:lstStyle/>
              <a:p>
                <a:r>
                  <a:rPr lang="en-US">
                    <a:noFill/>
                  </a:rPr>
                  <a:t> </a:t>
                </a:r>
              </a:p>
            </p:txBody>
          </p:sp>
        </mc:Fallback>
      </mc:AlternateContent>
      <p:sp>
        <p:nvSpPr>
          <p:cNvPr id="187" name="TextBox 186">
            <a:extLst>
              <a:ext uri="{FF2B5EF4-FFF2-40B4-BE49-F238E27FC236}">
                <a16:creationId xmlns:a16="http://schemas.microsoft.com/office/drawing/2014/main" id="{722E6BAE-3A27-4AE8-80BE-E0FB3ABB3E8E}"/>
              </a:ext>
            </a:extLst>
          </p:cNvPr>
          <p:cNvSpPr txBox="1"/>
          <p:nvPr/>
        </p:nvSpPr>
        <p:spPr>
          <a:xfrm>
            <a:off x="618951" y="5156283"/>
            <a:ext cx="2528956" cy="276999"/>
          </a:xfrm>
          <a:prstGeom prst="rect">
            <a:avLst/>
          </a:prstGeom>
          <a:noFill/>
        </p:spPr>
        <p:txBody>
          <a:bodyPr wrap="square" rtlCol="0">
            <a:spAutoFit/>
          </a:bodyPr>
          <a:lstStyle/>
          <a:p>
            <a:r>
              <a:rPr lang="en-US" sz="1200">
                <a:solidFill>
                  <a:schemeClr val="bg1">
                    <a:lumMod val="65000"/>
                  </a:schemeClr>
                </a:solidFill>
              </a:rPr>
              <a:t>____ fourths equals 1 whole</a:t>
            </a:r>
          </a:p>
        </p:txBody>
      </p:sp>
      <p:sp>
        <p:nvSpPr>
          <p:cNvPr id="188" name="TextBox 187">
            <a:extLst>
              <a:ext uri="{FF2B5EF4-FFF2-40B4-BE49-F238E27FC236}">
                <a16:creationId xmlns:a16="http://schemas.microsoft.com/office/drawing/2014/main" id="{F77946C1-74E9-41A2-9054-59B4E2A23EB3}"/>
              </a:ext>
            </a:extLst>
          </p:cNvPr>
          <p:cNvSpPr txBox="1"/>
          <p:nvPr/>
        </p:nvSpPr>
        <p:spPr>
          <a:xfrm>
            <a:off x="1374102" y="5426317"/>
            <a:ext cx="472159" cy="369332"/>
          </a:xfrm>
          <a:prstGeom prst="rect">
            <a:avLst/>
          </a:prstGeom>
          <a:noFill/>
          <a:ln>
            <a:noFill/>
          </a:ln>
        </p:spPr>
        <p:txBody>
          <a:bodyPr wrap="square" rtlCol="0">
            <a:spAutoFit/>
          </a:bodyPr>
          <a:lstStyle/>
          <a:p>
            <a:r>
              <a:rPr lang="en-US">
                <a:solidFill>
                  <a:schemeClr val="bg1">
                    <a:lumMod val="65000"/>
                  </a:schemeClr>
                </a:solidFill>
              </a:rPr>
              <a:t>= 1</a:t>
            </a:r>
          </a:p>
        </p:txBody>
      </p:sp>
      <p:cxnSp>
        <p:nvCxnSpPr>
          <p:cNvPr id="190" name="Straight Connector 189">
            <a:extLst>
              <a:ext uri="{FF2B5EF4-FFF2-40B4-BE49-F238E27FC236}">
                <a16:creationId xmlns:a16="http://schemas.microsoft.com/office/drawing/2014/main" id="{ADAD7F29-271E-4C72-8E2D-EA3A90ED4E6E}"/>
              </a:ext>
            </a:extLst>
          </p:cNvPr>
          <p:cNvCxnSpPr>
            <a:cxnSpLocks/>
            <a:endCxn id="188" idx="1"/>
          </p:cNvCxnSpPr>
          <p:nvPr/>
        </p:nvCxnSpPr>
        <p:spPr>
          <a:xfrm>
            <a:off x="1110006" y="5610983"/>
            <a:ext cx="264096" cy="0"/>
          </a:xfrm>
          <a:prstGeom prst="line">
            <a:avLst/>
          </a:prstGeom>
          <a:ln w="12700">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44" name="Double Wave 143">
            <a:extLst>
              <a:ext uri="{FF2B5EF4-FFF2-40B4-BE49-F238E27FC236}">
                <a16:creationId xmlns:a16="http://schemas.microsoft.com/office/drawing/2014/main" id="{682DE72A-F93E-4E8C-9EEB-EEF01B6996CA}"/>
              </a:ext>
            </a:extLst>
          </p:cNvPr>
          <p:cNvSpPr/>
          <p:nvPr/>
        </p:nvSpPr>
        <p:spPr>
          <a:xfrm>
            <a:off x="525524" y="7305166"/>
            <a:ext cx="3681990" cy="1113865"/>
          </a:xfrm>
          <a:prstGeom prst="doubleWav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4801E9A-FE84-40DA-B2F8-741F417D03CA}"/>
              </a:ext>
            </a:extLst>
          </p:cNvPr>
          <p:cNvSpPr/>
          <p:nvPr/>
        </p:nvSpPr>
        <p:spPr>
          <a:xfrm>
            <a:off x="689086" y="8673860"/>
            <a:ext cx="254794" cy="2547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0603484F-4E35-45FD-9D70-5E38CDC26D5C}"/>
              </a:ext>
            </a:extLst>
          </p:cNvPr>
          <p:cNvSpPr/>
          <p:nvPr/>
        </p:nvSpPr>
        <p:spPr>
          <a:xfrm>
            <a:off x="1076613" y="8673860"/>
            <a:ext cx="254794" cy="2547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0B0BB69B-E99C-4C44-927E-4E3A5A12CE2D}"/>
              </a:ext>
            </a:extLst>
          </p:cNvPr>
          <p:cNvSpPr/>
          <p:nvPr/>
        </p:nvSpPr>
        <p:spPr>
          <a:xfrm>
            <a:off x="1464140" y="8678623"/>
            <a:ext cx="254794" cy="2547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C15F5E04-6355-4085-9C39-DB75A04449E5}"/>
              </a:ext>
            </a:extLst>
          </p:cNvPr>
          <p:cNvSpPr/>
          <p:nvPr/>
        </p:nvSpPr>
        <p:spPr>
          <a:xfrm>
            <a:off x="1854442" y="8673860"/>
            <a:ext cx="254794" cy="2547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B86B0216-DAEE-4C5C-880C-BDB19BB20104}"/>
              </a:ext>
            </a:extLst>
          </p:cNvPr>
          <p:cNvSpPr/>
          <p:nvPr/>
        </p:nvSpPr>
        <p:spPr>
          <a:xfrm>
            <a:off x="2239194" y="8676241"/>
            <a:ext cx="254794" cy="2547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7636813C-E8EB-45D2-8EB4-4823BA7FC417}"/>
              </a:ext>
            </a:extLst>
          </p:cNvPr>
          <p:cNvSpPr/>
          <p:nvPr/>
        </p:nvSpPr>
        <p:spPr>
          <a:xfrm>
            <a:off x="2617838" y="8667656"/>
            <a:ext cx="254794" cy="2547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A4110D9-E7CE-4FEB-9B26-DD78E17F4DEE}"/>
              </a:ext>
            </a:extLst>
          </p:cNvPr>
          <p:cNvSpPr/>
          <p:nvPr/>
        </p:nvSpPr>
        <p:spPr>
          <a:xfrm>
            <a:off x="3005119" y="8658131"/>
            <a:ext cx="254794" cy="2547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ECB07B43-E9B4-4778-8A55-9BBAA1E04E95}"/>
              </a:ext>
            </a:extLst>
          </p:cNvPr>
          <p:cNvSpPr/>
          <p:nvPr/>
        </p:nvSpPr>
        <p:spPr>
          <a:xfrm>
            <a:off x="3392892" y="8670176"/>
            <a:ext cx="254794" cy="2547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FF1B7CE7-5B0D-4A0B-95D2-D8B92ADDE68C}"/>
              </a:ext>
            </a:extLst>
          </p:cNvPr>
          <p:cNvSpPr txBox="1"/>
          <p:nvPr/>
        </p:nvSpPr>
        <p:spPr>
          <a:xfrm>
            <a:off x="703924" y="9043083"/>
            <a:ext cx="2824150" cy="338554"/>
          </a:xfrm>
          <a:prstGeom prst="rect">
            <a:avLst/>
          </a:prstGeom>
          <a:noFill/>
        </p:spPr>
        <p:txBody>
          <a:bodyPr wrap="square" rtlCol="0">
            <a:spAutoFit/>
          </a:bodyPr>
          <a:lstStyle/>
          <a:p>
            <a:r>
              <a:rPr lang="en-US" sz="1600">
                <a:solidFill>
                  <a:schemeClr val="tx1">
                    <a:lumMod val="50000"/>
                    <a:lumOff val="50000"/>
                  </a:schemeClr>
                </a:solidFill>
              </a:rPr>
              <a:t>1  =      =      =      =       =      =      =</a:t>
            </a:r>
          </a:p>
        </p:txBody>
      </p:sp>
      <p:cxnSp>
        <p:nvCxnSpPr>
          <p:cNvPr id="27" name="Straight Connector 26">
            <a:extLst>
              <a:ext uri="{FF2B5EF4-FFF2-40B4-BE49-F238E27FC236}">
                <a16:creationId xmlns:a16="http://schemas.microsoft.com/office/drawing/2014/main" id="{4A7147CD-85CB-4AF6-82E3-F4C419A0DB78}"/>
              </a:ext>
            </a:extLst>
          </p:cNvPr>
          <p:cNvCxnSpPr>
            <a:stCxn id="149" idx="0"/>
            <a:endCxn id="149" idx="2"/>
          </p:cNvCxnSpPr>
          <p:nvPr/>
        </p:nvCxnSpPr>
        <p:spPr>
          <a:xfrm>
            <a:off x="1204010" y="8673860"/>
            <a:ext cx="0" cy="254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ECE915B-637C-4527-B5E3-F9449BE68130}"/>
              </a:ext>
            </a:extLst>
          </p:cNvPr>
          <p:cNvCxnSpPr>
            <a:stCxn id="152" idx="0"/>
            <a:endCxn id="152" idx="0"/>
          </p:cNvCxnSpPr>
          <p:nvPr/>
        </p:nvCxnSpPr>
        <p:spPr>
          <a:xfrm>
            <a:off x="1591537" y="867862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6FD67D-F1ED-452B-8F73-BBA790916415}"/>
              </a:ext>
            </a:extLst>
          </p:cNvPr>
          <p:cNvCxnSpPr>
            <a:stCxn id="152" idx="0"/>
            <a:endCxn id="152" idx="2"/>
          </p:cNvCxnSpPr>
          <p:nvPr/>
        </p:nvCxnSpPr>
        <p:spPr>
          <a:xfrm>
            <a:off x="1591537" y="8678623"/>
            <a:ext cx="0" cy="254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7BC3A1A-A899-4919-8020-E3F202BEEC9F}"/>
              </a:ext>
            </a:extLst>
          </p:cNvPr>
          <p:cNvCxnSpPr>
            <a:stCxn id="152" idx="1"/>
            <a:endCxn id="152" idx="3"/>
          </p:cNvCxnSpPr>
          <p:nvPr/>
        </p:nvCxnSpPr>
        <p:spPr>
          <a:xfrm>
            <a:off x="1464140" y="8806020"/>
            <a:ext cx="254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0C7A236-2BFC-4F5E-AE2B-17CD2DD47FAD}"/>
              </a:ext>
            </a:extLst>
          </p:cNvPr>
          <p:cNvCxnSpPr>
            <a:stCxn id="155" idx="0"/>
            <a:endCxn id="155" idx="2"/>
          </p:cNvCxnSpPr>
          <p:nvPr/>
        </p:nvCxnSpPr>
        <p:spPr>
          <a:xfrm>
            <a:off x="1981839" y="8673860"/>
            <a:ext cx="0" cy="254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C8A4DF0-51F7-4CF8-A234-642A9A126A3E}"/>
              </a:ext>
            </a:extLst>
          </p:cNvPr>
          <p:cNvCxnSpPr>
            <a:stCxn id="155" idx="1"/>
            <a:endCxn id="155" idx="3"/>
          </p:cNvCxnSpPr>
          <p:nvPr/>
        </p:nvCxnSpPr>
        <p:spPr>
          <a:xfrm>
            <a:off x="1854442" y="8801257"/>
            <a:ext cx="2547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EE530BB-F4A7-4342-9398-CA86E1EEC614}"/>
              </a:ext>
            </a:extLst>
          </p:cNvPr>
          <p:cNvCxnSpPr/>
          <p:nvPr/>
        </p:nvCxnSpPr>
        <p:spPr>
          <a:xfrm flipH="1">
            <a:off x="1854442" y="8676241"/>
            <a:ext cx="254794" cy="254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4ACB121-7E8D-4BDC-99AC-9CF4562F0099}"/>
              </a:ext>
            </a:extLst>
          </p:cNvPr>
          <p:cNvCxnSpPr/>
          <p:nvPr/>
        </p:nvCxnSpPr>
        <p:spPr>
          <a:xfrm>
            <a:off x="1854442" y="8676241"/>
            <a:ext cx="259932" cy="254794"/>
          </a:xfrm>
          <a:prstGeom prst="line">
            <a:avLst/>
          </a:prstGeom>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CE870139-82D3-489E-B7E9-6CB53E5F5B19}"/>
              </a:ext>
            </a:extLst>
          </p:cNvPr>
          <p:cNvSpPr/>
          <p:nvPr/>
        </p:nvSpPr>
        <p:spPr>
          <a:xfrm>
            <a:off x="2326283" y="8676241"/>
            <a:ext cx="89551" cy="2547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A593A6CC-B786-4A88-8081-702D925BB407}"/>
              </a:ext>
            </a:extLst>
          </p:cNvPr>
          <p:cNvSpPr/>
          <p:nvPr/>
        </p:nvSpPr>
        <p:spPr>
          <a:xfrm>
            <a:off x="2700820" y="8667656"/>
            <a:ext cx="89551" cy="2547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B113374D-D3CB-416B-9200-4F6DDAB94879}"/>
              </a:ext>
            </a:extLst>
          </p:cNvPr>
          <p:cNvSpPr/>
          <p:nvPr/>
        </p:nvSpPr>
        <p:spPr>
          <a:xfrm>
            <a:off x="3087380" y="8658131"/>
            <a:ext cx="89551" cy="2547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1ED950A6-01CB-4940-BA92-773A9F220204}"/>
              </a:ext>
            </a:extLst>
          </p:cNvPr>
          <p:cNvSpPr/>
          <p:nvPr/>
        </p:nvSpPr>
        <p:spPr>
          <a:xfrm rot="5400000">
            <a:off x="3091103" y="8660101"/>
            <a:ext cx="89551" cy="2547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37">
            <p14:nvContentPartPr>
              <p14:cNvPr id="170" name="Ink 169">
                <a:extLst>
                  <a:ext uri="{FF2B5EF4-FFF2-40B4-BE49-F238E27FC236}">
                    <a16:creationId xmlns:a16="http://schemas.microsoft.com/office/drawing/2014/main" id="{ED94670D-FB40-4154-87CF-C2395F04EDA6}"/>
                  </a:ext>
                </a:extLst>
              </p14:cNvPr>
              <p14:cNvContentPartPr/>
              <p14:nvPr/>
            </p14:nvContentPartPr>
            <p14:xfrm>
              <a:off x="1064957" y="3431252"/>
              <a:ext cx="12780" cy="131760"/>
            </p14:xfrm>
          </p:contentPart>
        </mc:Choice>
        <mc:Fallback xmlns="">
          <p:pic>
            <p:nvPicPr>
              <p:cNvPr id="170" name="Ink 169">
                <a:extLst>
                  <a:ext uri="{FF2B5EF4-FFF2-40B4-BE49-F238E27FC236}">
                    <a16:creationId xmlns:a16="http://schemas.microsoft.com/office/drawing/2014/main" id="{ED94670D-FB40-4154-87CF-C2395F04EDA6}"/>
                  </a:ext>
                </a:extLst>
              </p:cNvPr>
              <p:cNvPicPr/>
              <p:nvPr/>
            </p:nvPicPr>
            <p:blipFill>
              <a:blip r:embed="rId138"/>
              <a:stretch>
                <a:fillRect/>
              </a:stretch>
            </p:blipFill>
            <p:spPr>
              <a:xfrm>
                <a:off x="1056082" y="3413252"/>
                <a:ext cx="30175"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71" name="Ink 170">
                <a:extLst>
                  <a:ext uri="{FF2B5EF4-FFF2-40B4-BE49-F238E27FC236}">
                    <a16:creationId xmlns:a16="http://schemas.microsoft.com/office/drawing/2014/main" id="{4DAFA0A1-5850-4618-97DF-24129075AC70}"/>
                  </a:ext>
                </a:extLst>
              </p14:cNvPr>
              <p14:cNvContentPartPr/>
              <p14:nvPr/>
            </p14:nvContentPartPr>
            <p14:xfrm>
              <a:off x="801617" y="3484892"/>
              <a:ext cx="97200" cy="157860"/>
            </p14:xfrm>
          </p:contentPart>
        </mc:Choice>
        <mc:Fallback xmlns="">
          <p:pic>
            <p:nvPicPr>
              <p:cNvPr id="171" name="Ink 170">
                <a:extLst>
                  <a:ext uri="{FF2B5EF4-FFF2-40B4-BE49-F238E27FC236}">
                    <a16:creationId xmlns:a16="http://schemas.microsoft.com/office/drawing/2014/main" id="{4DAFA0A1-5850-4618-97DF-24129075AC70}"/>
                  </a:ext>
                </a:extLst>
              </p:cNvPr>
              <p:cNvPicPr/>
              <p:nvPr/>
            </p:nvPicPr>
            <p:blipFill>
              <a:blip r:embed="rId140"/>
              <a:stretch>
                <a:fillRect/>
              </a:stretch>
            </p:blipFill>
            <p:spPr>
              <a:xfrm>
                <a:off x="792617" y="3466913"/>
                <a:ext cx="114840" cy="193459"/>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75" name="Ink 174">
                <a:extLst>
                  <a:ext uri="{FF2B5EF4-FFF2-40B4-BE49-F238E27FC236}">
                    <a16:creationId xmlns:a16="http://schemas.microsoft.com/office/drawing/2014/main" id="{9621A464-1212-475B-9DE0-B9DC1CE14FF9}"/>
                  </a:ext>
                </a:extLst>
              </p14:cNvPr>
              <p14:cNvContentPartPr/>
              <p14:nvPr/>
            </p14:nvContentPartPr>
            <p14:xfrm>
              <a:off x="1045337" y="3390752"/>
              <a:ext cx="2520" cy="1440"/>
            </p14:xfrm>
          </p:contentPart>
        </mc:Choice>
        <mc:Fallback xmlns="">
          <p:pic>
            <p:nvPicPr>
              <p:cNvPr id="175" name="Ink 174">
                <a:extLst>
                  <a:ext uri="{FF2B5EF4-FFF2-40B4-BE49-F238E27FC236}">
                    <a16:creationId xmlns:a16="http://schemas.microsoft.com/office/drawing/2014/main" id="{9621A464-1212-475B-9DE0-B9DC1CE14FF9}"/>
                  </a:ext>
                </a:extLst>
              </p:cNvPr>
              <p:cNvPicPr/>
              <p:nvPr/>
            </p:nvPicPr>
            <p:blipFill>
              <a:blip r:embed="rId142"/>
              <a:stretch>
                <a:fillRect/>
              </a:stretch>
            </p:blipFill>
            <p:spPr>
              <a:xfrm>
                <a:off x="1036337" y="3372752"/>
                <a:ext cx="2016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82" name="Ink 181">
                <a:extLst>
                  <a:ext uri="{FF2B5EF4-FFF2-40B4-BE49-F238E27FC236}">
                    <a16:creationId xmlns:a16="http://schemas.microsoft.com/office/drawing/2014/main" id="{42A8FAD3-1B8A-445E-AC09-822CA7BDEC2E}"/>
                  </a:ext>
                </a:extLst>
              </p14:cNvPr>
              <p14:cNvContentPartPr/>
              <p14:nvPr/>
            </p14:nvContentPartPr>
            <p14:xfrm>
              <a:off x="809537" y="3392012"/>
              <a:ext cx="298980" cy="395460"/>
            </p14:xfrm>
          </p:contentPart>
        </mc:Choice>
        <mc:Fallback xmlns="">
          <p:pic>
            <p:nvPicPr>
              <p:cNvPr id="182" name="Ink 181">
                <a:extLst>
                  <a:ext uri="{FF2B5EF4-FFF2-40B4-BE49-F238E27FC236}">
                    <a16:creationId xmlns:a16="http://schemas.microsoft.com/office/drawing/2014/main" id="{42A8FAD3-1B8A-445E-AC09-822CA7BDEC2E}"/>
                  </a:ext>
                </a:extLst>
              </p:cNvPr>
              <p:cNvPicPr/>
              <p:nvPr/>
            </p:nvPicPr>
            <p:blipFill>
              <a:blip r:embed="rId144"/>
              <a:stretch>
                <a:fillRect/>
              </a:stretch>
            </p:blipFill>
            <p:spPr>
              <a:xfrm>
                <a:off x="800542" y="3374020"/>
                <a:ext cx="316609" cy="431084"/>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92" name="Ink 191">
                <a:extLst>
                  <a:ext uri="{FF2B5EF4-FFF2-40B4-BE49-F238E27FC236}">
                    <a16:creationId xmlns:a16="http://schemas.microsoft.com/office/drawing/2014/main" id="{3C14369C-420B-45B0-845E-EBF0326BCE1C}"/>
                  </a:ext>
                </a:extLst>
              </p14:cNvPr>
              <p14:cNvContentPartPr/>
              <p14:nvPr/>
            </p14:nvContentPartPr>
            <p14:xfrm>
              <a:off x="883337" y="3690812"/>
              <a:ext cx="9720" cy="19260"/>
            </p14:xfrm>
          </p:contentPart>
        </mc:Choice>
        <mc:Fallback xmlns="">
          <p:pic>
            <p:nvPicPr>
              <p:cNvPr id="192" name="Ink 191">
                <a:extLst>
                  <a:ext uri="{FF2B5EF4-FFF2-40B4-BE49-F238E27FC236}">
                    <a16:creationId xmlns:a16="http://schemas.microsoft.com/office/drawing/2014/main" id="{3C14369C-420B-45B0-845E-EBF0326BCE1C}"/>
                  </a:ext>
                </a:extLst>
              </p:cNvPr>
              <p:cNvPicPr/>
              <p:nvPr/>
            </p:nvPicPr>
            <p:blipFill>
              <a:blip r:embed="rId146"/>
              <a:stretch>
                <a:fillRect/>
              </a:stretch>
            </p:blipFill>
            <p:spPr>
              <a:xfrm>
                <a:off x="874658" y="3672979"/>
                <a:ext cx="26730" cy="5457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93" name="Ink 192">
                <a:extLst>
                  <a:ext uri="{FF2B5EF4-FFF2-40B4-BE49-F238E27FC236}">
                    <a16:creationId xmlns:a16="http://schemas.microsoft.com/office/drawing/2014/main" id="{849DB75F-CCB1-43D9-A277-03EDEE697705}"/>
                  </a:ext>
                </a:extLst>
              </p14:cNvPr>
              <p14:cNvContentPartPr/>
              <p14:nvPr/>
            </p14:nvContentPartPr>
            <p14:xfrm>
              <a:off x="1123817" y="3226592"/>
              <a:ext cx="79920" cy="81180"/>
            </p14:xfrm>
          </p:contentPart>
        </mc:Choice>
        <mc:Fallback xmlns="">
          <p:pic>
            <p:nvPicPr>
              <p:cNvPr id="193" name="Ink 192">
                <a:extLst>
                  <a:ext uri="{FF2B5EF4-FFF2-40B4-BE49-F238E27FC236}">
                    <a16:creationId xmlns:a16="http://schemas.microsoft.com/office/drawing/2014/main" id="{849DB75F-CCB1-43D9-A277-03EDEE697705}"/>
                  </a:ext>
                </a:extLst>
              </p:cNvPr>
              <p:cNvPicPr/>
              <p:nvPr/>
            </p:nvPicPr>
            <p:blipFill>
              <a:blip r:embed="rId148"/>
              <a:stretch>
                <a:fillRect/>
              </a:stretch>
            </p:blipFill>
            <p:spPr>
              <a:xfrm>
                <a:off x="1114817" y="3208632"/>
                <a:ext cx="97560" cy="116741"/>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94" name="Ink 193">
                <a:extLst>
                  <a:ext uri="{FF2B5EF4-FFF2-40B4-BE49-F238E27FC236}">
                    <a16:creationId xmlns:a16="http://schemas.microsoft.com/office/drawing/2014/main" id="{22653581-AAAB-4138-B250-FAF1623EAD34}"/>
                  </a:ext>
                </a:extLst>
              </p14:cNvPr>
              <p14:cNvContentPartPr/>
              <p14:nvPr/>
            </p14:nvContentPartPr>
            <p14:xfrm>
              <a:off x="939317" y="3302732"/>
              <a:ext cx="39420" cy="7380"/>
            </p14:xfrm>
          </p:contentPart>
        </mc:Choice>
        <mc:Fallback xmlns="">
          <p:pic>
            <p:nvPicPr>
              <p:cNvPr id="194" name="Ink 193">
                <a:extLst>
                  <a:ext uri="{FF2B5EF4-FFF2-40B4-BE49-F238E27FC236}">
                    <a16:creationId xmlns:a16="http://schemas.microsoft.com/office/drawing/2014/main" id="{22653581-AAAB-4138-B250-FAF1623EAD34}"/>
                  </a:ext>
                </a:extLst>
              </p:cNvPr>
              <p:cNvPicPr/>
              <p:nvPr/>
            </p:nvPicPr>
            <p:blipFill>
              <a:blip r:embed="rId150"/>
              <a:stretch>
                <a:fillRect/>
              </a:stretch>
            </p:blipFill>
            <p:spPr>
              <a:xfrm>
                <a:off x="930358" y="3285161"/>
                <a:ext cx="56980" cy="42171"/>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95" name="Ink 194">
                <a:extLst>
                  <a:ext uri="{FF2B5EF4-FFF2-40B4-BE49-F238E27FC236}">
                    <a16:creationId xmlns:a16="http://schemas.microsoft.com/office/drawing/2014/main" id="{FAAFEFC5-6261-4B5A-8254-8F8D94A41912}"/>
                  </a:ext>
                </a:extLst>
              </p14:cNvPr>
              <p14:cNvContentPartPr/>
              <p14:nvPr/>
            </p14:nvContentPartPr>
            <p14:xfrm>
              <a:off x="679757" y="3311012"/>
              <a:ext cx="273960" cy="544320"/>
            </p14:xfrm>
          </p:contentPart>
        </mc:Choice>
        <mc:Fallback xmlns="">
          <p:pic>
            <p:nvPicPr>
              <p:cNvPr id="195" name="Ink 194">
                <a:extLst>
                  <a:ext uri="{FF2B5EF4-FFF2-40B4-BE49-F238E27FC236}">
                    <a16:creationId xmlns:a16="http://schemas.microsoft.com/office/drawing/2014/main" id="{FAAFEFC5-6261-4B5A-8254-8F8D94A41912}"/>
                  </a:ext>
                </a:extLst>
              </p:cNvPr>
              <p:cNvPicPr/>
              <p:nvPr/>
            </p:nvPicPr>
            <p:blipFill>
              <a:blip r:embed="rId152"/>
              <a:stretch>
                <a:fillRect/>
              </a:stretch>
            </p:blipFill>
            <p:spPr>
              <a:xfrm>
                <a:off x="670757" y="3293012"/>
                <a:ext cx="291600" cy="57996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201" name="Ink 200">
                <a:extLst>
                  <a:ext uri="{FF2B5EF4-FFF2-40B4-BE49-F238E27FC236}">
                    <a16:creationId xmlns:a16="http://schemas.microsoft.com/office/drawing/2014/main" id="{7711DDDF-5E03-4C7D-A357-7AADA01AB270}"/>
                  </a:ext>
                </a:extLst>
              </p14:cNvPr>
              <p14:cNvContentPartPr/>
              <p14:nvPr/>
            </p14:nvContentPartPr>
            <p14:xfrm>
              <a:off x="1082237" y="3340892"/>
              <a:ext cx="83520" cy="255060"/>
            </p14:xfrm>
          </p:contentPart>
        </mc:Choice>
        <mc:Fallback xmlns="">
          <p:pic>
            <p:nvPicPr>
              <p:cNvPr id="201" name="Ink 200">
                <a:extLst>
                  <a:ext uri="{FF2B5EF4-FFF2-40B4-BE49-F238E27FC236}">
                    <a16:creationId xmlns:a16="http://schemas.microsoft.com/office/drawing/2014/main" id="{7711DDDF-5E03-4C7D-A357-7AADA01AB270}"/>
                  </a:ext>
                </a:extLst>
              </p:cNvPr>
              <p:cNvPicPr/>
              <p:nvPr/>
            </p:nvPicPr>
            <p:blipFill>
              <a:blip r:embed="rId154"/>
              <a:stretch>
                <a:fillRect/>
              </a:stretch>
            </p:blipFill>
            <p:spPr>
              <a:xfrm>
                <a:off x="1073237" y="3322905"/>
                <a:ext cx="101160" cy="290675"/>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202" name="Ink 201">
                <a:extLst>
                  <a:ext uri="{FF2B5EF4-FFF2-40B4-BE49-F238E27FC236}">
                    <a16:creationId xmlns:a16="http://schemas.microsoft.com/office/drawing/2014/main" id="{2D1DF673-6664-4D93-9A9D-95C3460C5E70}"/>
                  </a:ext>
                </a:extLst>
              </p14:cNvPr>
              <p14:cNvContentPartPr/>
              <p14:nvPr/>
            </p14:nvContentPartPr>
            <p14:xfrm>
              <a:off x="1100057" y="3459872"/>
              <a:ext cx="2520" cy="6120"/>
            </p14:xfrm>
          </p:contentPart>
        </mc:Choice>
        <mc:Fallback xmlns="">
          <p:pic>
            <p:nvPicPr>
              <p:cNvPr id="202" name="Ink 201">
                <a:extLst>
                  <a:ext uri="{FF2B5EF4-FFF2-40B4-BE49-F238E27FC236}">
                    <a16:creationId xmlns:a16="http://schemas.microsoft.com/office/drawing/2014/main" id="{2D1DF673-6664-4D93-9A9D-95C3460C5E70}"/>
                  </a:ext>
                </a:extLst>
              </p:cNvPr>
              <p:cNvPicPr/>
              <p:nvPr/>
            </p:nvPicPr>
            <p:blipFill>
              <a:blip r:embed="rId156"/>
              <a:stretch>
                <a:fillRect/>
              </a:stretch>
            </p:blipFill>
            <p:spPr>
              <a:xfrm>
                <a:off x="1092182" y="3442872"/>
                <a:ext cx="17955" cy="3978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203" name="Ink 202">
                <a:extLst>
                  <a:ext uri="{FF2B5EF4-FFF2-40B4-BE49-F238E27FC236}">
                    <a16:creationId xmlns:a16="http://schemas.microsoft.com/office/drawing/2014/main" id="{BDA9543D-1F2F-4988-99F6-AA884FFB1BB4}"/>
                  </a:ext>
                </a:extLst>
              </p14:cNvPr>
              <p14:cNvContentPartPr/>
              <p14:nvPr/>
            </p14:nvContentPartPr>
            <p14:xfrm>
              <a:off x="848777" y="3387152"/>
              <a:ext cx="352620" cy="303840"/>
            </p14:xfrm>
          </p:contentPart>
        </mc:Choice>
        <mc:Fallback xmlns="">
          <p:pic>
            <p:nvPicPr>
              <p:cNvPr id="203" name="Ink 202">
                <a:extLst>
                  <a:ext uri="{FF2B5EF4-FFF2-40B4-BE49-F238E27FC236}">
                    <a16:creationId xmlns:a16="http://schemas.microsoft.com/office/drawing/2014/main" id="{BDA9543D-1F2F-4988-99F6-AA884FFB1BB4}"/>
                  </a:ext>
                </a:extLst>
              </p:cNvPr>
              <p:cNvPicPr/>
              <p:nvPr/>
            </p:nvPicPr>
            <p:blipFill>
              <a:blip r:embed="rId158"/>
              <a:stretch>
                <a:fillRect/>
              </a:stretch>
            </p:blipFill>
            <p:spPr>
              <a:xfrm>
                <a:off x="839782" y="3369152"/>
                <a:ext cx="370251" cy="339480"/>
              </a:xfrm>
              <a:prstGeom prst="rect">
                <a:avLst/>
              </a:prstGeom>
            </p:spPr>
          </p:pic>
        </mc:Fallback>
      </mc:AlternateContent>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0DC3D554-4AA6-4B23-9F8C-A0E682A5ADC7}"/>
                  </a:ext>
                </a:extLst>
              </p:cNvPr>
              <p:cNvSpPr txBox="1"/>
              <p:nvPr/>
            </p:nvSpPr>
            <p:spPr>
              <a:xfrm>
                <a:off x="1159427" y="9033735"/>
                <a:ext cx="101340" cy="3456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en-US" sz="1200" b="0" i="1" smtClean="0">
                              <a:latin typeface="Cambria Math" panose="02040503050406030204" pitchFamily="18" charset="0"/>
                            </a:rPr>
                            <m:t>2</m:t>
                          </m:r>
                        </m:num>
                        <m:den>
                          <m:r>
                            <a:rPr lang="en-US" sz="1200" b="0" i="1" smtClean="0">
                              <a:latin typeface="Cambria Math" panose="02040503050406030204" pitchFamily="18" charset="0"/>
                            </a:rPr>
                            <m:t>2</m:t>
                          </m:r>
                        </m:den>
                      </m:f>
                    </m:oMath>
                  </m:oMathPara>
                </a14:m>
                <a:endParaRPr lang="en-US" sz="1200"/>
              </a:p>
            </p:txBody>
          </p:sp>
        </mc:Choice>
        <mc:Fallback xmlns="">
          <p:sp>
            <p:nvSpPr>
              <p:cNvPr id="204" name="TextBox 203">
                <a:extLst>
                  <a:ext uri="{FF2B5EF4-FFF2-40B4-BE49-F238E27FC236}">
                    <a16:creationId xmlns:a16="http://schemas.microsoft.com/office/drawing/2014/main" id="{0DC3D554-4AA6-4B23-9F8C-A0E682A5ADC7}"/>
                  </a:ext>
                </a:extLst>
              </p:cNvPr>
              <p:cNvSpPr txBox="1">
                <a:spLocks noRot="1" noChangeAspect="1" noMove="1" noResize="1" noEditPoints="1" noAdjustHandles="1" noChangeArrowheads="1" noChangeShapeType="1" noTextEdit="1"/>
              </p:cNvSpPr>
              <p:nvPr/>
            </p:nvSpPr>
            <p:spPr>
              <a:xfrm>
                <a:off x="1159427" y="9033735"/>
                <a:ext cx="101340" cy="345672"/>
              </a:xfrm>
              <a:prstGeom prst="rect">
                <a:avLst/>
              </a:prstGeom>
              <a:blipFill>
                <a:blip r:embed="rId159"/>
                <a:stretch>
                  <a:fillRect l="-47059" t="-3509" r="-41176"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C9FFC433-0FC5-420A-8F11-69981D9CCB3C}"/>
                  </a:ext>
                </a:extLst>
              </p:cNvPr>
              <p:cNvSpPr txBox="1"/>
              <p:nvPr/>
            </p:nvSpPr>
            <p:spPr>
              <a:xfrm>
                <a:off x="1541163" y="9033735"/>
                <a:ext cx="142733" cy="3616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den/>
                      </m:f>
                    </m:oMath>
                  </m:oMathPara>
                </a14:m>
                <a:endParaRPr lang="en-US" sz="1200"/>
              </a:p>
            </p:txBody>
          </p:sp>
        </mc:Choice>
        <mc:Fallback xmlns="">
          <p:sp>
            <p:nvSpPr>
              <p:cNvPr id="205" name="TextBox 204">
                <a:extLst>
                  <a:ext uri="{FF2B5EF4-FFF2-40B4-BE49-F238E27FC236}">
                    <a16:creationId xmlns:a16="http://schemas.microsoft.com/office/drawing/2014/main" id="{C9FFC433-0FC5-420A-8F11-69981D9CCB3C}"/>
                  </a:ext>
                </a:extLst>
              </p:cNvPr>
              <p:cNvSpPr txBox="1">
                <a:spLocks noRot="1" noChangeAspect="1" noMove="1" noResize="1" noEditPoints="1" noAdjustHandles="1" noChangeArrowheads="1" noChangeShapeType="1" noTextEdit="1"/>
              </p:cNvSpPr>
              <p:nvPr/>
            </p:nvSpPr>
            <p:spPr>
              <a:xfrm>
                <a:off x="1541163" y="9033735"/>
                <a:ext cx="142733" cy="361637"/>
              </a:xfrm>
              <a:prstGeom prst="rect">
                <a:avLst/>
              </a:prstGeom>
              <a:blipFill>
                <a:blip r:embed="rId160"/>
                <a:stretch>
                  <a:fillRect l="-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D5F68F59-2F47-459C-B32F-102444BBD5C6}"/>
                  </a:ext>
                </a:extLst>
              </p:cNvPr>
              <p:cNvSpPr txBox="1"/>
              <p:nvPr/>
            </p:nvSpPr>
            <p:spPr>
              <a:xfrm>
                <a:off x="1932116" y="9025151"/>
                <a:ext cx="142733" cy="3616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den/>
                      </m:f>
                    </m:oMath>
                  </m:oMathPara>
                </a14:m>
                <a:endParaRPr lang="en-US" sz="1200"/>
              </a:p>
            </p:txBody>
          </p:sp>
        </mc:Choice>
        <mc:Fallback xmlns="">
          <p:sp>
            <p:nvSpPr>
              <p:cNvPr id="206" name="TextBox 205">
                <a:extLst>
                  <a:ext uri="{FF2B5EF4-FFF2-40B4-BE49-F238E27FC236}">
                    <a16:creationId xmlns:a16="http://schemas.microsoft.com/office/drawing/2014/main" id="{D5F68F59-2F47-459C-B32F-102444BBD5C6}"/>
                  </a:ext>
                </a:extLst>
              </p:cNvPr>
              <p:cNvSpPr txBox="1">
                <a:spLocks noRot="1" noChangeAspect="1" noMove="1" noResize="1" noEditPoints="1" noAdjustHandles="1" noChangeArrowheads="1" noChangeShapeType="1" noTextEdit="1"/>
              </p:cNvSpPr>
              <p:nvPr/>
            </p:nvSpPr>
            <p:spPr>
              <a:xfrm>
                <a:off x="1932116" y="9025151"/>
                <a:ext cx="142733" cy="361637"/>
              </a:xfrm>
              <a:prstGeom prst="rect">
                <a:avLst/>
              </a:prstGeom>
              <a:blipFill>
                <a:blip r:embed="rId160"/>
                <a:stretch>
                  <a:fillRect l="-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81CF2D89-8B18-4496-8829-FB5F9491497C}"/>
                  </a:ext>
                </a:extLst>
              </p:cNvPr>
              <p:cNvSpPr txBox="1"/>
              <p:nvPr/>
            </p:nvSpPr>
            <p:spPr>
              <a:xfrm>
                <a:off x="2321317" y="9015626"/>
                <a:ext cx="142733" cy="3616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den/>
                      </m:f>
                    </m:oMath>
                  </m:oMathPara>
                </a14:m>
                <a:endParaRPr lang="en-US" sz="1200"/>
              </a:p>
            </p:txBody>
          </p:sp>
        </mc:Choice>
        <mc:Fallback xmlns="">
          <p:sp>
            <p:nvSpPr>
              <p:cNvPr id="207" name="TextBox 206">
                <a:extLst>
                  <a:ext uri="{FF2B5EF4-FFF2-40B4-BE49-F238E27FC236}">
                    <a16:creationId xmlns:a16="http://schemas.microsoft.com/office/drawing/2014/main" id="{81CF2D89-8B18-4496-8829-FB5F9491497C}"/>
                  </a:ext>
                </a:extLst>
              </p:cNvPr>
              <p:cNvSpPr txBox="1">
                <a:spLocks noRot="1" noChangeAspect="1" noMove="1" noResize="1" noEditPoints="1" noAdjustHandles="1" noChangeArrowheads="1" noChangeShapeType="1" noTextEdit="1"/>
              </p:cNvSpPr>
              <p:nvPr/>
            </p:nvSpPr>
            <p:spPr>
              <a:xfrm>
                <a:off x="2321317" y="9015626"/>
                <a:ext cx="142733" cy="361637"/>
              </a:xfrm>
              <a:prstGeom prst="rect">
                <a:avLst/>
              </a:prstGeom>
              <a:blipFill>
                <a:blip r:embed="rId160"/>
                <a:stretch>
                  <a:fillRect l="-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268BF292-4897-4F25-8686-E00C051B4ECF}"/>
                  </a:ext>
                </a:extLst>
              </p:cNvPr>
              <p:cNvSpPr txBox="1"/>
              <p:nvPr/>
            </p:nvSpPr>
            <p:spPr>
              <a:xfrm>
                <a:off x="2714520" y="9015625"/>
                <a:ext cx="142733" cy="3616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den/>
                      </m:f>
                    </m:oMath>
                  </m:oMathPara>
                </a14:m>
                <a:endParaRPr lang="en-US" sz="1200"/>
              </a:p>
            </p:txBody>
          </p:sp>
        </mc:Choice>
        <mc:Fallback xmlns="">
          <p:sp>
            <p:nvSpPr>
              <p:cNvPr id="208" name="TextBox 207">
                <a:extLst>
                  <a:ext uri="{FF2B5EF4-FFF2-40B4-BE49-F238E27FC236}">
                    <a16:creationId xmlns:a16="http://schemas.microsoft.com/office/drawing/2014/main" id="{268BF292-4897-4F25-8686-E00C051B4ECF}"/>
                  </a:ext>
                </a:extLst>
              </p:cNvPr>
              <p:cNvSpPr txBox="1">
                <a:spLocks noRot="1" noChangeAspect="1" noMove="1" noResize="1" noEditPoints="1" noAdjustHandles="1" noChangeArrowheads="1" noChangeShapeType="1" noTextEdit="1"/>
              </p:cNvSpPr>
              <p:nvPr/>
            </p:nvSpPr>
            <p:spPr>
              <a:xfrm>
                <a:off x="2714520" y="9015625"/>
                <a:ext cx="142733" cy="361637"/>
              </a:xfrm>
              <a:prstGeom prst="rect">
                <a:avLst/>
              </a:prstGeom>
              <a:blipFill>
                <a:blip r:embed="rId16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199D28EF-C418-49BA-9648-95164F30AC04}"/>
                  </a:ext>
                </a:extLst>
              </p:cNvPr>
              <p:cNvSpPr txBox="1"/>
              <p:nvPr/>
            </p:nvSpPr>
            <p:spPr>
              <a:xfrm>
                <a:off x="3093164" y="9013741"/>
                <a:ext cx="142733" cy="3616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den/>
                      </m:f>
                    </m:oMath>
                  </m:oMathPara>
                </a14:m>
                <a:endParaRPr lang="en-US" sz="1200"/>
              </a:p>
            </p:txBody>
          </p:sp>
        </mc:Choice>
        <mc:Fallback xmlns="">
          <p:sp>
            <p:nvSpPr>
              <p:cNvPr id="209" name="TextBox 208">
                <a:extLst>
                  <a:ext uri="{FF2B5EF4-FFF2-40B4-BE49-F238E27FC236}">
                    <a16:creationId xmlns:a16="http://schemas.microsoft.com/office/drawing/2014/main" id="{199D28EF-C418-49BA-9648-95164F30AC04}"/>
                  </a:ext>
                </a:extLst>
              </p:cNvPr>
              <p:cNvSpPr txBox="1">
                <a:spLocks noRot="1" noChangeAspect="1" noMove="1" noResize="1" noEditPoints="1" noAdjustHandles="1" noChangeArrowheads="1" noChangeShapeType="1" noTextEdit="1"/>
              </p:cNvSpPr>
              <p:nvPr/>
            </p:nvSpPr>
            <p:spPr>
              <a:xfrm>
                <a:off x="3093164" y="9013741"/>
                <a:ext cx="142733" cy="361637"/>
              </a:xfrm>
              <a:prstGeom prst="rect">
                <a:avLst/>
              </a:prstGeom>
              <a:blipFill>
                <a:blip r:embed="rId16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FD8F888A-8593-4E69-8315-B0681F78355C}"/>
                  </a:ext>
                </a:extLst>
              </p:cNvPr>
              <p:cNvSpPr txBox="1"/>
              <p:nvPr/>
            </p:nvSpPr>
            <p:spPr>
              <a:xfrm>
                <a:off x="3467166" y="9025150"/>
                <a:ext cx="142733" cy="3616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den/>
                      </m:f>
                    </m:oMath>
                  </m:oMathPara>
                </a14:m>
                <a:endParaRPr lang="en-US" sz="1200"/>
              </a:p>
            </p:txBody>
          </p:sp>
        </mc:Choice>
        <mc:Fallback xmlns="">
          <p:sp>
            <p:nvSpPr>
              <p:cNvPr id="210" name="TextBox 209">
                <a:extLst>
                  <a:ext uri="{FF2B5EF4-FFF2-40B4-BE49-F238E27FC236}">
                    <a16:creationId xmlns:a16="http://schemas.microsoft.com/office/drawing/2014/main" id="{FD8F888A-8593-4E69-8315-B0681F78355C}"/>
                  </a:ext>
                </a:extLst>
              </p:cNvPr>
              <p:cNvSpPr txBox="1">
                <a:spLocks noRot="1" noChangeAspect="1" noMove="1" noResize="1" noEditPoints="1" noAdjustHandles="1" noChangeArrowheads="1" noChangeShapeType="1" noTextEdit="1"/>
              </p:cNvSpPr>
              <p:nvPr/>
            </p:nvSpPr>
            <p:spPr>
              <a:xfrm>
                <a:off x="3467166" y="9025150"/>
                <a:ext cx="142733" cy="361637"/>
              </a:xfrm>
              <a:prstGeom prst="rect">
                <a:avLst/>
              </a:prstGeom>
              <a:blipFill>
                <a:blip r:embed="rId160"/>
                <a:stretch>
                  <a:fillRect l="-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4567A743-8DCE-4D5E-BC0E-37582D19F4B1}"/>
                  </a:ext>
                </a:extLst>
              </p:cNvPr>
              <p:cNvSpPr txBox="1"/>
              <p:nvPr/>
            </p:nvSpPr>
            <p:spPr>
              <a:xfrm>
                <a:off x="3038799" y="3300885"/>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oMath>
                  </m:oMathPara>
                </a14:m>
                <a:endParaRPr lang="en-US"/>
              </a:p>
            </p:txBody>
          </p:sp>
        </mc:Choice>
        <mc:Fallback xmlns="">
          <p:sp>
            <p:nvSpPr>
              <p:cNvPr id="196" name="TextBox 195">
                <a:extLst>
                  <a:ext uri="{FF2B5EF4-FFF2-40B4-BE49-F238E27FC236}">
                    <a16:creationId xmlns:a16="http://schemas.microsoft.com/office/drawing/2014/main" id="{4567A743-8DCE-4D5E-BC0E-37582D19F4B1}"/>
                  </a:ext>
                </a:extLst>
              </p:cNvPr>
              <p:cNvSpPr txBox="1">
                <a:spLocks noRot="1" noChangeAspect="1" noMove="1" noResize="1" noEditPoints="1" noAdjustHandles="1" noChangeArrowheads="1" noChangeShapeType="1" noTextEdit="1"/>
              </p:cNvSpPr>
              <p:nvPr/>
            </p:nvSpPr>
            <p:spPr>
              <a:xfrm>
                <a:off x="3038799" y="3300885"/>
                <a:ext cx="253999" cy="518604"/>
              </a:xfrm>
              <a:prstGeom prst="rect">
                <a:avLst/>
              </a:prstGeom>
              <a:blipFill>
                <a:blip r:embed="rId16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9D259B0F-79A6-4541-A45A-A2AC37BA3E0D}"/>
                  </a:ext>
                </a:extLst>
              </p:cNvPr>
              <p:cNvSpPr txBox="1"/>
              <p:nvPr/>
            </p:nvSpPr>
            <p:spPr>
              <a:xfrm>
                <a:off x="4494275" y="3780702"/>
                <a:ext cx="253999"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oMath>
                  </m:oMathPara>
                </a14:m>
                <a:endParaRPr lang="en-US"/>
              </a:p>
            </p:txBody>
          </p:sp>
        </mc:Choice>
        <mc:Fallback xmlns="">
          <p:sp>
            <p:nvSpPr>
              <p:cNvPr id="211" name="TextBox 210">
                <a:extLst>
                  <a:ext uri="{FF2B5EF4-FFF2-40B4-BE49-F238E27FC236}">
                    <a16:creationId xmlns:a16="http://schemas.microsoft.com/office/drawing/2014/main" id="{9D259B0F-79A6-4541-A45A-A2AC37BA3E0D}"/>
                  </a:ext>
                </a:extLst>
              </p:cNvPr>
              <p:cNvSpPr txBox="1">
                <a:spLocks noRot="1" noChangeAspect="1" noMove="1" noResize="1" noEditPoints="1" noAdjustHandles="1" noChangeArrowheads="1" noChangeShapeType="1" noTextEdit="1"/>
              </p:cNvSpPr>
              <p:nvPr/>
            </p:nvSpPr>
            <p:spPr>
              <a:xfrm>
                <a:off x="4494275" y="3780702"/>
                <a:ext cx="253999" cy="518604"/>
              </a:xfrm>
              <a:prstGeom prst="rect">
                <a:avLst/>
              </a:prstGeom>
              <a:blipFill>
                <a:blip r:embed="rId163"/>
                <a:stretch>
                  <a:fillRect/>
                </a:stretch>
              </a:blipFill>
            </p:spPr>
            <p:txBody>
              <a:bodyPr/>
              <a:lstStyle/>
              <a:p>
                <a:r>
                  <a:rPr lang="en-US">
                    <a:noFill/>
                  </a:rPr>
                  <a:t> </a:t>
                </a:r>
              </a:p>
            </p:txBody>
          </p:sp>
        </mc:Fallback>
      </mc:AlternateContent>
      <p:pic>
        <p:nvPicPr>
          <p:cNvPr id="212" name="Picture 211">
            <a:extLst>
              <a:ext uri="{FF2B5EF4-FFF2-40B4-BE49-F238E27FC236}">
                <a16:creationId xmlns:a16="http://schemas.microsoft.com/office/drawing/2014/main" id="{D9460E9F-A21C-4841-A760-5936FF2095A3}"/>
              </a:ext>
            </a:extLst>
          </p:cNvPr>
          <p:cNvPicPr>
            <a:picLocks noChangeAspect="1"/>
          </p:cNvPicPr>
          <p:nvPr/>
        </p:nvPicPr>
        <p:blipFill>
          <a:blip r:embed="rId164"/>
          <a:stretch>
            <a:fillRect/>
          </a:stretch>
        </p:blipFill>
        <p:spPr>
          <a:xfrm>
            <a:off x="612596" y="7430387"/>
            <a:ext cx="709470" cy="694123"/>
          </a:xfrm>
          <a:prstGeom prst="rect">
            <a:avLst/>
          </a:prstGeom>
        </p:spPr>
      </p:pic>
      <p:sp>
        <p:nvSpPr>
          <p:cNvPr id="9" name="Title 8">
            <a:extLst>
              <a:ext uri="{FF2B5EF4-FFF2-40B4-BE49-F238E27FC236}">
                <a16:creationId xmlns:a16="http://schemas.microsoft.com/office/drawing/2014/main" id="{55266190-6E34-4269-A9E8-A3F7821AD459}"/>
              </a:ext>
            </a:extLst>
          </p:cNvPr>
          <p:cNvSpPr>
            <a:spLocks noGrp="1"/>
          </p:cNvSpPr>
          <p:nvPr>
            <p:ph type="ctrTitle"/>
          </p:nvPr>
        </p:nvSpPr>
        <p:spPr>
          <a:xfrm>
            <a:off x="7751142" y="2029795"/>
            <a:ext cx="989954" cy="3501813"/>
          </a:xfrm>
        </p:spPr>
        <p:txBody>
          <a:bodyPr>
            <a:normAutofit/>
          </a:bodyPr>
          <a:lstStyle/>
          <a:p>
            <a:r>
              <a:rPr lang="en-US" sz="800"/>
              <a:t>Fraction</a:t>
            </a:r>
            <a:r>
              <a:rPr lang="en-US" sz="800" baseline="0"/>
              <a:t> of whole</a:t>
            </a:r>
            <a:endParaRPr lang="en-US" sz="800"/>
          </a:p>
        </p:txBody>
      </p:sp>
    </p:spTree>
    <p:extLst>
      <p:ext uri="{BB962C8B-B14F-4D97-AF65-F5344CB8AC3E}">
        <p14:creationId xmlns:p14="http://schemas.microsoft.com/office/powerpoint/2010/main" val="1502496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TotalTime>
  <Words>3736</Words>
  <Application>Microsoft Office PowerPoint</Application>
  <PresentationFormat>Custom</PresentationFormat>
  <Paragraphs>956</Paragraphs>
  <Slides>42</Slides>
  <Notes>34</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Equal Shares</vt:lpstr>
      <vt:lpstr>PowerPoint Presentation</vt:lpstr>
      <vt:lpstr>PowerPoint Presentation</vt:lpstr>
      <vt:lpstr>Same Size</vt:lpstr>
      <vt:lpstr>Numerator/denominator</vt:lpstr>
      <vt:lpstr>Naming Fractions</vt:lpstr>
      <vt:lpstr>Color Fractional Parts</vt:lpstr>
      <vt:lpstr>Fraction of whole</vt:lpstr>
      <vt:lpstr>PowerPoint Presentation</vt:lpstr>
      <vt:lpstr>Fractions of whole numbers</vt:lpstr>
      <vt:lpstr>Fractions of whole numbers</vt:lpstr>
      <vt:lpstr>Mixed Numbers / Improper fractions</vt:lpstr>
      <vt:lpstr>PowerPoint Presentation</vt:lpstr>
      <vt:lpstr>Fractions of Inch</vt:lpstr>
      <vt:lpstr>PowerPoint Presentation</vt:lpstr>
      <vt:lpstr>LCM</vt:lpstr>
      <vt:lpstr>Fraction Line</vt:lpstr>
      <vt:lpstr>Equivalent Fractions</vt:lpstr>
      <vt:lpstr>PowerPoint Presentation</vt:lpstr>
      <vt:lpstr>Common Denominator</vt:lpstr>
      <vt:lpstr>Comparing Fractions</vt:lpstr>
      <vt:lpstr>Review</vt:lpstr>
      <vt:lpstr>Fractions on number line</vt:lpstr>
      <vt:lpstr>Fractions on number line</vt:lpstr>
      <vt:lpstr>GCF</vt:lpstr>
      <vt:lpstr>Reducing Fractions</vt:lpstr>
      <vt:lpstr>Coin Fractions</vt:lpstr>
      <vt:lpstr>Adding Fractions</vt:lpstr>
      <vt:lpstr>Adding Fractions</vt:lpstr>
      <vt:lpstr>Subtracting Fractions</vt:lpstr>
      <vt:lpstr>Multiply a whole # by fraction </vt:lpstr>
      <vt:lpstr>Multiply Fraction by Fraction</vt:lpstr>
      <vt:lpstr>Dividing Fractions</vt:lpstr>
      <vt:lpstr>Multiply Divide Mixed Numbers</vt:lpstr>
      <vt:lpstr>Presentation Data</vt:lpstr>
      <vt:lpstr>Presentation Data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Schemmel</dc:creator>
  <cp:lastModifiedBy>Susan Schemmel</cp:lastModifiedBy>
  <cp:revision>153</cp:revision>
  <cp:lastPrinted>1601-01-01T00:00:00Z</cp:lastPrinted>
  <dcterms:created xsi:type="dcterms:W3CDTF">1601-01-01T00:00:00Z</dcterms:created>
  <dcterms:modified xsi:type="dcterms:W3CDTF">2020-04-29T02:51:27Z</dcterms:modified>
</cp:coreProperties>
</file>